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2" r:id="rId6"/>
    <p:sldId id="275" r:id="rId7"/>
    <p:sldId id="274" r:id="rId8"/>
    <p:sldId id="273" r:id="rId9"/>
    <p:sldId id="278" r:id="rId10"/>
    <p:sldId id="283" r:id="rId11"/>
    <p:sldId id="284" r:id="rId12"/>
    <p:sldId id="285" r:id="rId13"/>
    <p:sldId id="271" r:id="rId14"/>
    <p:sldId id="279" r:id="rId15"/>
    <p:sldId id="281" r:id="rId16"/>
    <p:sldId id="286" r:id="rId17"/>
    <p:sldId id="280" r:id="rId18"/>
    <p:sldId id="288" r:id="rId19"/>
    <p:sldId id="287" r:id="rId20"/>
    <p:sldId id="289" r:id="rId21"/>
    <p:sldId id="26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41B3B9-514C-DD98-A176-06B021BFDB64}" name="GABRIELA DOS REIS WANE" initials="GW" userId="S::01125492171@fnde.gov.br::9ba1d5f7-b540-478a-a80a-945fcc6a86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E260-17FC-BD52-1837-D4A7BFEED940}" v="35" dt="2025-07-16T13:03:59.028"/>
    <p1510:client id="{821D1AFE-FBA1-21E7-1305-DA1E5B4313C5}" v="5" dt="2025-07-16T13:53:51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livrodidatico@fnde.gov.br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www.gov.br/fnde/pt-br/acesso-a-informacao/acoes-e-programas/programas/programas-do-liv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449817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1528943" y="2690218"/>
            <a:ext cx="8372188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/>
                <a:cs typeface="Calibri Light"/>
              </a:rPr>
              <a:t>Manual de Adesão ao PNLD – Secretarias de Educação</a:t>
            </a:r>
            <a:endParaRPr lang="pt-BR" sz="4000" dirty="0">
              <a:solidFill>
                <a:schemeClr val="bg1"/>
              </a:solidFill>
              <a:latin typeface="Bernard MT Condensed" panose="02050806060905020404" pitchFamily="18" charset="0"/>
              <a:cs typeface="Calibri Light" panose="020F0302020204030204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Obras Didáticas ao Ensino Médio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741F-7CF0-C181-562A-6A1D780D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64E1633-33E3-03C2-CF29-BEFB1412C34D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0DC839B-D2AC-0653-8076-038225A64BEB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6DD0DBF-B478-55C0-2319-76ECB0973E3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2F3480-D5E5-C3D0-7248-D5A2470B87C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C5BB35F-2069-894E-6659-59EA9068411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9E09781-B88D-5EEB-CA40-AC6664CD013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1B38F1-E3FF-366C-5963-39DA77E5C3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52EDBE-91EF-02F1-586D-F45ED7B1C509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95F40C-8D2C-E061-3808-84CC6875A47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840FB9F-A31B-5335-37CC-3B6A55270E9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08121E6-2727-EAEF-36A1-F29EFBC90F90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0DF811-9768-5F86-0349-484D611BD1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996CE34-A672-56D7-090D-3EFE4BC9E74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98E587E-643D-ACD3-A2F5-9A8BA47FA19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03FBCDA-B75A-009B-28C1-8F67CAF53EB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BE32590-0FC3-1EB1-09D2-F752CA783AE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D2E9477-B528-D229-AF6D-4A6CF449266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9EBE4C5-1558-0411-79B5-F0F68CDE8CFE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3C7FA97-4B67-E71E-9865-1A01F9E066C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4D85B8D-87C1-B3C1-D4EA-A5654CE733F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444547D-7B08-FF61-8E1F-FDF822C636E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936F0F0-DC21-9BD9-215E-C95E682CB5A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D5701E8-ECE5-303D-3FB7-FC4886B4F3FE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A52DFF0-61DA-9E63-767D-72AFC48CBA1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3F1A2C-7B84-E3C0-7B03-705E9FFBF76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9A3761E-8D6F-E400-1E81-E34A86B974D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3186723-6070-720E-7A28-7C070D22AC8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573B05-AB4D-9DDD-A2D0-466CEACB294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FD4862B-E2B4-DF1F-35D1-1BBA37E355A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756A9D5-638C-262A-5B9D-3AF745844A7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399E350-838A-6FDF-AF0A-D7528028C11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D0A71E-ABEA-D5AD-C270-7CF971B058D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65883FF-FFE4-7583-77BF-0A9735A6C77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0215272-F4FF-71AE-1883-B7E17D3D2D8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AFF8AD7-0A01-999C-C5C0-F9252E75EF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728C012-876C-C07A-FED9-D787E4062831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978081-8E8A-EA40-FAD1-B054606EE2B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9D0B28C-F0AD-183A-76EB-F86C63A8F477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6DB5CF9-5C06-EEFF-EA7D-CF2BCC1F27C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D81D837-E827-E907-376E-358001DBEED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384A92BC-81B8-A217-A198-9F67234E909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C90BDB5-8D6F-5660-4512-355F0CA28241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17CD7F0A-02D1-F51C-B78D-25DBEB4D2D67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5" name="Freeform 95">
              <a:extLst>
                <a:ext uri="{FF2B5EF4-FFF2-40B4-BE49-F238E27FC236}">
                  <a16:creationId xmlns:a16="http://schemas.microsoft.com/office/drawing/2014/main" id="{7A177C68-CE39-046E-AD24-D14AE6A27197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96">
              <a:extLst>
                <a:ext uri="{FF2B5EF4-FFF2-40B4-BE49-F238E27FC236}">
                  <a16:creationId xmlns:a16="http://schemas.microsoft.com/office/drawing/2014/main" id="{C5B25895-B365-1CD8-EE94-3A6551C6859C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8463BD-CA53-C680-DB34-52B033B8728C}"/>
              </a:ext>
            </a:extLst>
          </p:cNvPr>
          <p:cNvSpPr txBox="1"/>
          <p:nvPr/>
        </p:nvSpPr>
        <p:spPr>
          <a:xfrm>
            <a:off x="1528943" y="2690218"/>
            <a:ext cx="83721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Manual de Exclusão da Adesão ao PNLD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Obras Didáticas ao Ensino Médio</a:t>
            </a:r>
          </a:p>
        </p:txBody>
      </p:sp>
    </p:spTree>
    <p:extLst>
      <p:ext uri="{BB962C8B-B14F-4D97-AF65-F5344CB8AC3E}">
        <p14:creationId xmlns:p14="http://schemas.microsoft.com/office/powerpoint/2010/main" val="405828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7DED-590E-BC3F-CE84-C97AFF26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9B44D40-0622-2A10-F308-304710F7B5B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3FEB400-76A3-3A4F-725C-47939451171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170246-96B8-5B1F-3F13-4AB2F43588B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89614E-18AA-5A56-50B0-167FA99ABB6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72B2AEE-EB40-A9A8-9CE9-9FB0222F80FD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962F985-60CC-119E-519F-D90B5802938F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6E55B2-8523-BF7F-C89D-A9DD382331AD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4868CE-2D26-7BF8-83D8-16B80C3E231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6029B36-E2B5-98FB-806C-4B7BCDA00D4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3C623DF-4F42-1DCD-80FE-1327391A48E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8A86505-7F90-FBCE-3CFF-80AA5C442A1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CCEF18E-F15B-7988-7C13-85A56C4DAE9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678559A-FE1B-2920-89DC-02DFFBEFA10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E83B79E-4979-72AC-6CCD-E3A7E5839F3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FF06BC-9564-526D-FF1B-B82EFB54ADD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8DAEA3A-C662-95C5-0985-CA765F71203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8A9FAB5-BA5E-313A-F58A-B8B0FC3F60E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0364D7A-4E1C-6C0F-D815-5EBA4A5C1210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9414053-FF9F-41F6-F175-7293BD8627E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37A8E78-3F7B-9EC5-9089-75B6A1FBDD7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CFB92E7-A5F4-B338-4F07-C0CEDE8B1CB6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1753E31-97F0-FA1A-ECBA-CA532372EEE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1BDB65-AD2B-144D-FBB3-3262B593796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F3D3480-F64C-C111-08CE-21CDD4375D7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E698F6B-3E7D-0979-E72A-BD2B2CC1D10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6E5A5EC-D5EF-24B6-F34D-98BB551C6F9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7015946-8180-C593-A7AC-E4A2CB2BBB0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8965988-B686-A8FC-FD46-40F0B772209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3A66D78-5AEF-FE4E-5247-27DBC94FEC3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21FB21F-CC4B-12A0-258B-8343E67F294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20575C8-B2EF-FB0F-7B58-9331FDE6D6C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E3AFB10-A588-D67E-93B1-FC47406A3BC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C6F4EE6-F89E-E63E-A8BF-97A671565B6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BB0A8A4-EAF0-A518-D40B-602CC96BD2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505128C-C55A-006D-0CD5-45AA22664C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D5E2BD2-AA5C-65AB-9B0C-03377CAA226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00CCF36-01F3-287D-D124-0DF4DA81243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9F85F74-E457-34AE-BF79-EE435632531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7B8B365-BFB3-1C32-9114-CC300D67EAF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554688D-FD16-702D-44A5-FAE9ED96E99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63AF3CCA-D0D7-D46C-72DC-63473D103D4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1086C3F-DD36-5B5D-603D-8E055D1E11F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9D34796-A110-990C-647F-F719423E87FF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D10350-7218-9088-1617-8560E73EACC7}"/>
              </a:ext>
            </a:extLst>
          </p:cNvPr>
          <p:cNvSpPr txBox="1"/>
          <p:nvPr/>
        </p:nvSpPr>
        <p:spPr>
          <a:xfrm>
            <a:off x="1469090" y="513565"/>
            <a:ext cx="8921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o PNLD Digital com o perfil de Secretário(a) de Educação, a página abaixo será exibida.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Clique em           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DAEC85-601C-7DB4-5252-C7204A73D1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760" y="1267617"/>
            <a:ext cx="466790" cy="266737"/>
          </a:xfrm>
          <a:prstGeom prst="rect">
            <a:avLst/>
          </a:prstGeom>
        </p:spPr>
      </p:pic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9EB3E30-3706-5E9C-219D-ADB29912EA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10" y="1724275"/>
            <a:ext cx="8488210" cy="4024926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8375BF8-51C3-BFBF-13B4-15EA8A7C1549}"/>
              </a:ext>
            </a:extLst>
          </p:cNvPr>
          <p:cNvCxnSpPr/>
          <p:nvPr/>
        </p:nvCxnSpPr>
        <p:spPr>
          <a:xfrm>
            <a:off x="2642616" y="1911096"/>
            <a:ext cx="64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0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CB83-DACC-57BA-A35F-E091AA5C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E030B09-EB27-3D2B-F368-6B5D09127F1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9DF9312-39D0-16BA-3DD5-57DF7E6A0D9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93FEC7F-AD0E-8548-9E7E-8BEB59C0350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E175BC1-418F-E2CF-150E-C5D254F4756F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64ABCCB-9992-985B-4F9E-E6CB01CA5EA4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F4995E-652B-9D8B-4AED-926CD4B8886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8A72688-66A2-59A0-357D-F43ACFA11B23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969083B-C00E-20D2-8DCB-4B38642A259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C69016-1BE3-F7E9-79CB-950634DE1E1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C402F9B-0DC4-1AB7-8E85-DD8BCC4C7C1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3FCB5C-7EA8-CF8E-32B1-E2D0DE1265BE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6C7E1AB-C8AA-471A-7F3F-48F97CA7D96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9BDBA6-FC67-7A7E-776C-5CDEFD85A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E4939C-A34C-9193-8AA6-65A08062C2F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FCA68B4-EFF6-AFB1-58AE-652A37663E1A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A541FDA-7250-C567-7BD3-8CB245FF570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E7D42-B606-575E-8FC4-1EA0CFD5D63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A6030A8-852E-9653-AF7E-4E4F42A576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F50F34F-5646-B525-CCB1-B66F65FBF28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A5701E8-88EF-E7AC-28B8-76C86191753C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393F25A-1C5D-E6CB-10FF-9A7247A6711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17620E-8422-2C4F-CCB8-7A8E4544CD2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FFCDB3C-DF9B-02F2-04A9-526C72F0BF4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BDEB6A3-7EC0-8FB2-877A-E3C6BD51496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153663B-C379-FDA9-F133-22BE1813EB4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F0C8647-9106-D225-A92D-FD9CDC663AA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898BAF2-F950-93AB-DA7E-A3D1BAA683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B7128EB-27A3-67DF-AFA1-0567530EF4CA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2DCFBE5-F336-6796-D45A-2CB55400EFA8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6434D25-62B4-F613-368C-C6937D4386E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D2336DA-CB78-0B16-4E0B-D4C6743C18E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66469C2-0DA7-101D-7CCE-85F0A755216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6CD32FE-3E25-D99E-8C58-A23CDA6A12E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918F8AF-C77E-1CBB-58F3-E8871A2E8D8E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78518B2-9EE7-078D-71E8-BC2C080EBDF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ACD0149-AD29-7841-3876-0B2A3AA66DD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AF5A3F9-C196-95A1-EE6A-E786615BA30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A15D9D4-68CE-7B21-B318-653CC553E17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3805144-CBBB-DC84-1FCC-40DFD7FAC89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E7B1E7FA-D2B5-8EA5-6CBD-9C3D45D8C95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C5F2852-62F6-6EAF-6C57-F4DDFC3CF35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58165A9-2664-FA45-B3F0-533DEDB5BC5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099CAC31-51AC-564E-8413-69F5C2508A52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13D8D9-8525-1771-6857-8B3B94C6DB65}"/>
              </a:ext>
            </a:extLst>
          </p:cNvPr>
          <p:cNvSpPr txBox="1"/>
          <p:nvPr/>
        </p:nvSpPr>
        <p:spPr>
          <a:xfrm>
            <a:off x="1379877" y="610316"/>
            <a:ext cx="88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a aba abaixo ser exibida, clique em “Entidades”.</a:t>
            </a:r>
          </a:p>
        </p:txBody>
      </p:sp>
      <p:pic>
        <p:nvPicPr>
          <p:cNvPr id="4" name="Imagem 3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E4A90050-B920-AC1C-A1E9-D87C54CF14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26" y="1362513"/>
            <a:ext cx="8022132" cy="4351312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91C407D-EF91-1CD2-C8CB-D2B72BDB11C4}"/>
              </a:ext>
            </a:extLst>
          </p:cNvPr>
          <p:cNvCxnSpPr/>
          <p:nvPr/>
        </p:nvCxnSpPr>
        <p:spPr>
          <a:xfrm>
            <a:off x="932688" y="3108960"/>
            <a:ext cx="8101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1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9AB0-8A1D-E8D5-ED5C-BE44606AF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8A7824A-A598-2629-5B4F-3FAA7680014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E10BB91-0532-5062-424D-41963213CAD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2F12712-41AE-DC4D-D668-B718855F6A9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578B9B2-042F-287A-02C0-8116210E819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76ADAE4-7635-9F69-721E-5D0ED800C5ED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6BCB411-D63C-1C4E-DE33-152E0463DEF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29F442-6C15-A36B-7415-E3FB10051F99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AD132FF-2C2D-DDE8-3B77-612E8288475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B5A8849-FFD7-33C6-BE19-4A48248D54B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6C62FD0-BD77-514B-53F6-2216BD27C8C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2580E66-20F4-2E3A-B059-0C6AD8741C42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553DA72-003B-C13D-6065-8D0F2644CC4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D9BA758-19DF-BB62-E8B2-A49EDF65A824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961B5CC-1C79-9297-6F65-5C5F77D31C5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DEB7D03-E146-0801-9B00-ADBD23D9245F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06D0388-1084-50C2-22E1-05BEDA45B45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667D4771-9FD3-6C99-3EFC-4CF8B3DB769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B72BF90-68CF-F2E4-F0BF-AA3EFC0E9F8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352EE8E-7A2D-4F90-7A49-82EE53A17E93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BD35F6B-2236-EEEA-BC82-7DD9D42BB0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C86E314-47A9-AA84-4F50-1309D61846D8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EE9B70B-FDAC-BE35-B248-D9581E0D8F14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B62AD60-2BA4-1D08-E6D2-1A046A1C159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D965D64-5073-1EBB-7558-0383CF65D816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622F87E-D10F-7369-272A-9F193D4184E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32816EF-6D33-4A24-71C1-8880880F44A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9443BF0-68C2-A2E5-17F2-FB57D774C2D2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DF36447-3EDD-43F4-297B-775B7AA2F66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B5D64EC-AC4C-776B-F65C-5DEF4054E97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372397A-4159-FFEF-DBEF-43B0A3FCD15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7190892-0D4B-B820-E142-173B65516A8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657717A2-D1A2-F05A-7C76-33065FE5F8C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8BA34AE-89F3-132B-9214-CAE3510C6E79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22D1499-017F-FC35-F5AC-30D65651AAD0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E542576-B0B9-012A-29A6-2A3CFE13A8F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DC60B78C-88E1-8A88-AC41-E3FC1D94BF1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D478BC8-1828-26CD-636A-5AE278954D2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4E6DE131-1E8C-52C6-22C6-E70C0928C5C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4F16BA8-9329-B75A-BCA8-0420B887056D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23CD69-F431-5EA6-D329-C8F08C71C94C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5E6978A-B72F-DB8A-D977-926F43C3C363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D4F482B0-2252-F0CB-93E7-F644630C94C7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9CF6E6F0-EFB2-0614-6654-C78231534B96}"/>
              </a:ext>
            </a:extLst>
          </p:cNvPr>
          <p:cNvSpPr/>
          <p:nvPr/>
        </p:nvSpPr>
        <p:spPr>
          <a:xfrm>
            <a:off x="1411857" y="1589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9E4684-E54F-066F-5A90-2B43A5771670}"/>
              </a:ext>
            </a:extLst>
          </p:cNvPr>
          <p:cNvSpPr txBox="1"/>
          <p:nvPr/>
        </p:nvSpPr>
        <p:spPr>
          <a:xfrm>
            <a:off x="1276437" y="161874"/>
            <a:ext cx="9079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sistema apresentará a Entidade que o(a) Secretário(a) de Educação está vinculado(a), conforme imagem abaixo. Clique nos três pontinhos indicados:</a:t>
            </a: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F0937A7D-0E95-EEBE-19A7-A2B215BE22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4961" b="38294"/>
          <a:stretch>
            <a:fillRect/>
          </a:stretch>
        </p:blipFill>
        <p:spPr>
          <a:xfrm>
            <a:off x="2472373" y="841997"/>
            <a:ext cx="6657491" cy="24291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F1B4CFF-93EE-4C23-A859-46C8BB5CA3AD}"/>
              </a:ext>
            </a:extLst>
          </p:cNvPr>
          <p:cNvSpPr txBox="1"/>
          <p:nvPr/>
        </p:nvSpPr>
        <p:spPr>
          <a:xfrm>
            <a:off x="1261418" y="3379315"/>
            <a:ext cx="907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Depois, clique em “Adesão” para ser direcionado à página de realização.</a:t>
            </a:r>
          </a:p>
        </p:txBody>
      </p:sp>
      <p:sp>
        <p:nvSpPr>
          <p:cNvPr id="7" name="Freeform 96">
            <a:extLst>
              <a:ext uri="{FF2B5EF4-FFF2-40B4-BE49-F238E27FC236}">
                <a16:creationId xmlns:a16="http://schemas.microsoft.com/office/drawing/2014/main" id="{41F59E36-E102-0293-A802-4DDFD3E39AC9}"/>
              </a:ext>
            </a:extLst>
          </p:cNvPr>
          <p:cNvSpPr/>
          <p:nvPr/>
        </p:nvSpPr>
        <p:spPr>
          <a:xfrm>
            <a:off x="1411857" y="341310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8" name="Imagem 7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E41235E2-099A-3593-6C58-8BF25C934E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7990" b="39801"/>
          <a:stretch>
            <a:fillRect/>
          </a:stretch>
        </p:blipFill>
        <p:spPr>
          <a:xfrm>
            <a:off x="2207358" y="3837617"/>
            <a:ext cx="6922506" cy="2534223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D9EE0B2-F339-C83A-3523-B4BE24A15DC1}"/>
              </a:ext>
            </a:extLst>
          </p:cNvPr>
          <p:cNvCxnSpPr/>
          <p:nvPr/>
        </p:nvCxnSpPr>
        <p:spPr>
          <a:xfrm flipH="1">
            <a:off x="8065008" y="2423160"/>
            <a:ext cx="649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536D5DDF-8A7B-0B4F-9DF4-E6CDE20833D5}"/>
              </a:ext>
            </a:extLst>
          </p:cNvPr>
          <p:cNvCxnSpPr/>
          <p:nvPr/>
        </p:nvCxnSpPr>
        <p:spPr>
          <a:xfrm flipH="1">
            <a:off x="8375904" y="5705856"/>
            <a:ext cx="64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8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9A4C-870E-9FDF-7141-A53C4D53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0380895-B65D-8250-6092-C74A4C679EA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7F7AAA9-CE79-DCAD-1381-BE47B3D770C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0BB0E70-A1BF-CE82-7882-81889A174FE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1CE3D4D-10B4-4082-8D82-D58BB78C844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EB4ED93-09E5-73B3-B7ED-F895EAD1DB4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49C8BA-5DBA-0FB6-D1DA-22156E5E8F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3DB9E-2BBB-7885-6137-1F3272529FF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D29504B-C22D-1587-F3C7-FDF611DAEF0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0F887ED-7E91-A236-8224-62F3DEAC0C9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C2C3F1-0F82-FE22-6A7C-7983DB6367A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CBC45FD-AAB3-0FA5-6AF5-C6C53B50170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30FC0EC-C69F-60B7-998D-C26D6D714E34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15D9F29-F9F4-46C9-1DB8-29E969717A1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E8AE3F-CE40-1582-8690-49A989A4B64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A82AB4-525F-66C9-FE93-02E37825B00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278C710-1E15-D4C2-8483-F7CD6D54821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7BC1607-6529-2E23-F955-11FCA6B6F9C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ED048F0-4D92-DA8D-086D-441E27B7287B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37283B1-D2D4-E111-B566-D6BE0F48C657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86CF934-97EA-5C30-095F-2A35D670B58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E8E26CE-1143-1C63-08AC-368D70AA9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3DEB8D2-CE60-9321-2DF9-67DF523F602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CC1F91-5578-7746-9045-7D5581D501C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0F74E5C-A003-23C7-2AB6-C7784FC2805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F50579C-6C76-23E9-F25E-483E3A95E1C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80C84FF-9ABD-9D37-1C1D-816019C49264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DEE48EE-6E82-E23F-47E0-2B4F4BCF7FC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2291D34-E816-DFC1-EC8E-C976D9ADDF7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26820C0-F061-EC29-B2C6-0529C63FF4D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2CA34F1-1FCF-C780-BB08-6F4D80DFB70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89CC8BE-71BD-06D5-3919-0F17EB6026F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45D1BF7-A18A-A245-2682-474AEB9BE1C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460ED56-7885-D523-536A-F69C62BBEEB7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D604861-8884-0F7C-D992-2D9A752A515A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F520627-1DBF-F121-4F40-DE6BCED2871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F3A4428-C7AE-51FB-544C-C75E210DB2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A3853E16-E4E6-58FE-B4B5-3A7C6ECF3D02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7CDC0D7-37D6-5FA7-4C1E-245C8C91BC1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5E6FD07-E4F9-266B-FFBB-6FD6AA251B7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226305-BE7C-0879-610E-4862117E18B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0205A6B-220B-BD41-96A3-DBCC4F90EFA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BCA2C9F-40C7-8381-25CD-466AFA214AC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ACAA5A0B-6DF3-A76F-481D-C023E7CFFE06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F06386-979C-C728-49D2-AAABAAC79AE3}"/>
              </a:ext>
            </a:extLst>
          </p:cNvPr>
          <p:cNvSpPr txBox="1"/>
          <p:nvPr/>
        </p:nvSpPr>
        <p:spPr>
          <a:xfrm>
            <a:off x="1386663" y="355466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O(a) Secretário(a) de Educação será redirecionado à página de adesão e deverá ler as Orientações e o Termo de Uso antes de prosseguir. </a:t>
            </a:r>
            <a:endParaRPr lang="pt-BR" b="1" dirty="0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8B9734AC-2C7D-6E1F-DD57-6D7E343DE4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6654"/>
          <a:stretch>
            <a:fillRect/>
          </a:stretch>
        </p:blipFill>
        <p:spPr>
          <a:xfrm>
            <a:off x="1749601" y="959391"/>
            <a:ext cx="7952437" cy="443355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A81CA1C-025E-6742-6FB1-07D644A7F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" b="14228"/>
          <a:stretch>
            <a:fillRect/>
          </a:stretch>
        </p:blipFill>
        <p:spPr bwMode="auto">
          <a:xfrm>
            <a:off x="1748630" y="1647402"/>
            <a:ext cx="7976388" cy="47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0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C520D-4073-976E-C8EE-0FF93D36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3D1ACE24-4BF4-F997-ED76-426359735939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69AB324-10CE-F3F4-9507-775403C80B7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BE9DD7B-9620-6AF5-DD52-8705AD9B5E7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897129E-8AC7-2CFE-1AE3-44CBF5B057BA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6055EBE-6C08-86D9-9933-50E3BB500493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D63DFED-7522-397D-C8EA-5B317642DFFA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E8D9E24-9857-4F02-EC67-5D8028DABA9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FC5901-0D3E-C1B1-63B1-5AB07BD47FBE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D4CF793-8D74-A142-CEA4-F3A0D94D1F9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128918E-37EF-F36B-7CE4-6D79AD3665D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3CE632-6C70-C2A3-D785-3085E2AE19C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F64501E-7786-176A-DBFF-FA5DFEEC5109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DB6A621-EAD6-438B-A99B-9025884F89E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61E46B7-0AA4-7C25-0752-61A6C0B2358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8F3BC22-5134-7FA5-7826-15D595CBF9A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765470E-8FB5-AA2D-8F5D-450F201F092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0DE3949-8DFB-AC57-72AD-44A76D29B1A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195D812-B01B-052C-EF2D-53118383C29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ADA126C-8147-0B89-9C97-3AA2C952F2BF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6774F1C-DA18-59B1-BDCD-2E814C2A490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E3F2CD6-3755-CEF9-A5A8-BAB33BBACFC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2E2D087-FA63-A9D3-2C40-59741E12DCC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ADB7633-BE32-34C7-7E2D-57FE8D3D74A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FAAB2F0-416F-8F0D-B7AF-50D9411B217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DDFC165-E1F7-5776-06FC-764935E10EC5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3CD2368-6886-BF2C-C2BD-EAA4AE9BC1E9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C34F143-B136-ACB9-C144-EE58F35CA12D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F189202-7996-3D56-6885-4415A15278A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7834411-F409-7790-31CA-0B23D033CC49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75FE299-A116-7CDC-2CFD-AF4B4624A55E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3C124AA-BE1B-D974-525D-F50C9C60A579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3E078C9-1116-E130-5DE3-F3FFF3B5F41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3AB4185A-7F1E-8524-F01C-D01CD8E44B0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F3393D9-62F1-9FD5-A6E9-F72EB6C0382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0264307-B2BE-3851-72FE-BBC3BB8E027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5B93630-D8A1-5C7B-8DE6-799EA607673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95A6178-9F8F-B2F7-7346-351D4CA26225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6209F68-7367-4090-B7D9-453C4C64EA06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24AD49A-2B52-1FF3-9C83-8DF3F795C89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630229D-002E-5445-C9D5-F94067858B1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26E45760-4BF2-D77B-2873-C6C2401179CE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415506C-C079-5E32-9477-9B575CDBEDC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C7C5E3-AA05-C410-51D6-068E36C709A4}"/>
              </a:ext>
            </a:extLst>
          </p:cNvPr>
          <p:cNvSpPr txBox="1"/>
          <p:nvPr/>
        </p:nvSpPr>
        <p:spPr>
          <a:xfrm>
            <a:off x="1338590" y="418314"/>
            <a:ext cx="89641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sistema apresentará a situação da adesão em todas as etapas de ensino, mas a única etapa habilitada para ser selecionada é o Ensino Médio nas Obras Didáticas. Clique em         e selecione a etapa.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       ficará em branco quando selecionado, conforme imagem abaixo. Depois clique em “</a:t>
            </a:r>
            <a:r>
              <a:rPr lang="pt-BR" b="1" dirty="0"/>
              <a:t>Salvar</a:t>
            </a:r>
            <a:r>
              <a:rPr lang="pt-BR" dirty="0"/>
              <a:t>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54C67060-82D2-3A6D-BC2A-C4DB51C9446E}"/>
              </a:ext>
            </a:extLst>
          </p:cNvPr>
          <p:cNvSpPr/>
          <p:nvPr/>
        </p:nvSpPr>
        <p:spPr>
          <a:xfrm>
            <a:off x="1395037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0E46E29-35D7-746A-7379-9BA807AD46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8750" y="1432462"/>
            <a:ext cx="340715" cy="299829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2E0B820F-8992-0719-DF0A-DB725AD622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535" y="1031496"/>
            <a:ext cx="375925" cy="255092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F77563B1-4A57-9C89-B2D8-5CAE760405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4548" y="2229118"/>
            <a:ext cx="9078235" cy="2925488"/>
          </a:xfrm>
          <a:prstGeom prst="rect">
            <a:avLst/>
          </a:prstGeom>
        </p:spPr>
      </p:pic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5868D6D9-7D2C-8870-2890-43FC59A8D548}"/>
              </a:ext>
            </a:extLst>
          </p:cNvPr>
          <p:cNvCxnSpPr/>
          <p:nvPr/>
        </p:nvCxnSpPr>
        <p:spPr>
          <a:xfrm flipH="1">
            <a:off x="10114452" y="4580013"/>
            <a:ext cx="505582" cy="215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EF687B7-A224-4AB0-5515-778611864132}"/>
              </a:ext>
            </a:extLst>
          </p:cNvPr>
          <p:cNvCxnSpPr/>
          <p:nvPr/>
        </p:nvCxnSpPr>
        <p:spPr>
          <a:xfrm>
            <a:off x="728680" y="4398264"/>
            <a:ext cx="6949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79A5-4D78-C86E-CD7D-13DC95537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6E912E30-6841-3A77-6F96-E20DC805F5EB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15E542D-C4E8-5138-B836-DC7A008B6D4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8C2D66B-77C7-8756-9418-D04A9360BC8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0F49E97-63F1-5629-C602-316BC5D15E5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4F76E40-71AD-1CDA-25E0-9B258AF315EB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1B4451-C4B8-E1E2-59A1-4647EAF5F03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8C8205-605B-5771-2F37-0F6D34F80CB5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4D66AF8-CDA6-34C7-D04C-CE46CE2E8173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575CE7A-4730-F197-DEF3-F19B1027C77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E09C3D6-6D1B-60A3-DB5E-D59B7E00F982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9AE02C4-CEFC-95AF-B632-06AD428307B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9BEB70-74AC-90B3-EF45-87657C04514B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ED948E3-938C-DA74-D568-3CE0B7BE951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EB843F4-A032-11FE-72DC-59FB41BE10C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7EAA162-EA3C-4C97-4159-56FDC9C5AA51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D1B8640-C66A-ADCE-4638-5B581ECF7EA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DB8BAD3-4AFC-124D-DE01-6B62ED9FB8B3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C4480CB-8DE5-A536-4C75-3D12E6D4300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EDAEC0E-5555-F77B-0DF3-0B90530B3C6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AF35963-69D0-99BC-F3F0-53E954F4029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098FB51-5E7D-3FDD-9C00-33319835630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C4C5484-F48B-0805-A5E6-3124449AE74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E267C9C1-FC6B-FD16-E246-C141EB34EA09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D3BBB9A-46D2-23A6-C2A7-FB6776A7ADF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BE8ED2-BCFB-924C-006A-F19ED29ACCD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E428E55-C905-416F-8965-3A903BE02C5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FBB0208-BA72-BBE9-00B6-340C5D887AEE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79674EF-EF66-A23A-F220-7675E4C9C81F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21937E2-CA4E-37C2-D86A-79875799CFC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F760C11-CBB8-DE8F-1076-DA140A609AD8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56CC31-02C3-464C-3708-CEE261DA2F32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7AD5B0D-6523-C306-6619-5583399C263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8D57182-51F8-3101-2FEA-2AFF8A349FE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46E0C2B-063F-1199-B2B3-F3961E1C75F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2A73719-FD7C-D793-CA38-66441B09009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4E1BF3C-0266-BACC-7EF5-507199E377E3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AAFCD1-4B43-1E2A-D5F9-D05626DE60FC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DF0C813-D6A5-DC9B-4DE3-5449D069DB6D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F8C61AF-4FA2-1B8C-C258-B6797298D2A0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0F0BAD9D-AB5A-5182-BB6F-105A11A523B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B5AB2B4E-8115-E173-1479-68083BE31EC1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09A938FC-F8C1-D830-6A18-AC5F36DBED57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64EAA6D7-D978-48B2-6210-E7E69CA55F16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F0C717-5D92-CD2D-1FD8-6CE9E459C19D}"/>
              </a:ext>
            </a:extLst>
          </p:cNvPr>
          <p:cNvSpPr txBox="1"/>
          <p:nvPr/>
        </p:nvSpPr>
        <p:spPr>
          <a:xfrm>
            <a:off x="1338588" y="476872"/>
            <a:ext cx="8964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sistema solicitará a inserção de um documento justificando a exclusão ao PNLD.</a:t>
            </a:r>
            <a:endParaRPr lang="pt-BR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C4C87B-D6EE-FD10-C350-0100DBC0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18" y="1008103"/>
            <a:ext cx="7906131" cy="17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503A85-B38F-0F7D-E2D0-12AAAD30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97" y="4069977"/>
            <a:ext cx="8371713" cy="16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D1FC10-D636-B46A-3FC8-8E767A921390}"/>
              </a:ext>
            </a:extLst>
          </p:cNvPr>
          <p:cNvSpPr txBox="1"/>
          <p:nvPr/>
        </p:nvSpPr>
        <p:spPr>
          <a:xfrm>
            <a:off x="1391643" y="3140877"/>
            <a:ext cx="8964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Depois de anexado o documento, clique em salvar.</a:t>
            </a:r>
            <a:endParaRPr lang="pt-BR" b="1" dirty="0"/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785A3A69-4EA2-596C-1D80-18F235918314}"/>
              </a:ext>
            </a:extLst>
          </p:cNvPr>
          <p:cNvSpPr/>
          <p:nvPr/>
        </p:nvSpPr>
        <p:spPr>
          <a:xfrm>
            <a:off x="1386663" y="3140877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05DF0B3-77DD-6694-5AC3-2973CDB66CD8}"/>
              </a:ext>
            </a:extLst>
          </p:cNvPr>
          <p:cNvCxnSpPr/>
          <p:nvPr/>
        </p:nvCxnSpPr>
        <p:spPr>
          <a:xfrm flipH="1">
            <a:off x="6096000" y="1581912"/>
            <a:ext cx="423672" cy="322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1774347-BA50-ED6E-83F1-CAD7064DCFE0}"/>
              </a:ext>
            </a:extLst>
          </p:cNvPr>
          <p:cNvCxnSpPr/>
          <p:nvPr/>
        </p:nvCxnSpPr>
        <p:spPr>
          <a:xfrm>
            <a:off x="8138160" y="5533284"/>
            <a:ext cx="8503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3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4946-FAE9-F616-8C32-CEA690B6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6B4A9ADF-90FD-FCF7-057B-15067F483E1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EC9957B-46BE-B54F-6E7A-139D2263247C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B1C46C1-A1D7-6061-D6DD-BCD833C8B717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AC9E181-B15C-4A22-6171-F64E1D4BB38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93185EF-2F1C-4D7A-0203-0D6D0ACDE5EA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9E4470E-2B16-C977-E048-6C86044F7850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0C3A167-41B7-FFB0-F6C1-0F6CCB2D337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4633165-79B3-51E7-DEA2-855380F7DA4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397558C-256B-CE8A-280E-2508DC3BE5E2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5332127-8F25-11F0-FAA6-72C89C3AA1A3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634CC26-199A-A4C4-D778-BCA67AB57715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EAA8D40-1110-73B7-02F9-7D55A0223C8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A6211D4-2EBC-06FB-EA71-4F167921AC7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35D077C-1A94-69AA-165C-AF646B7F91E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7BBEFFC-D6E7-7F1B-9F8F-54582538018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E21647C-06D8-8AF0-3B8B-89F851E66A8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ECDB782-EBEE-A699-12E8-F7509F78E32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97A425E-0B21-3771-2B85-AD1D46320BC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AC4A253-8A0E-4A27-D943-E461FE372D82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E6B8987-E184-D9BA-9E47-5EB5930F5AB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0071702-0AE3-933F-1E15-34C661B317CB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8762E1E-BA60-614C-747F-CA2B67C0A0A4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2B2F17D3-A44E-19B2-5823-86C7F43AA5A7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8F98666-A78B-FFA3-FC6B-1B82DCF3BD8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C423BA0-4985-AEA2-EAE6-67892B133596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53D0F40-D14B-AE9B-23C3-3E91A8FF059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AA306C57-0E62-B4DB-3B5D-2691C97748B5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23A1978-F55E-254A-D2F3-2AE6D468942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636E428-B689-7504-51FD-5FBC597B6231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066F4D5-C949-2CA1-0EF3-8E185E9664D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8D965DC-E88A-DFDB-A95D-784B74603E1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444AEA5-B0AE-99BB-B787-C3F8D08A986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6227C1F-0713-0571-1EAB-A7DE86C9ED92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D559BBB-521C-224C-5DE9-80C912CD14C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D6CB3890-4083-0616-E814-6F2EA82349D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0339CBF-24E9-B04B-FB81-1F5F1632A921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4BF7184-F2F7-BD49-B9D7-A759EE95300E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39207DC-63DD-76A9-3D40-80D085A4BE55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CBFC697-9E6C-E7A6-F465-365EBEE29E0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BA8DA5E-D6AE-07E8-2628-E54C38565A91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CCE490C-E764-F2CF-69C7-6FA136EAD99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0A6BA5CB-4DA4-1A87-CC43-A09FCC726B7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4D54A960-917E-894D-9F84-41CC1377D771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836740-D197-C8D6-D9D6-5C56D1D099EF}"/>
              </a:ext>
            </a:extLst>
          </p:cNvPr>
          <p:cNvSpPr txBox="1"/>
          <p:nvPr/>
        </p:nvSpPr>
        <p:spPr>
          <a:xfrm>
            <a:off x="1338588" y="476872"/>
            <a:ext cx="8964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Pronto, a exclusão desta etapa de ensino foi realizada! Agora será possível gerar um “Comprovante de Adesão” e o “Histórico de Adesão”.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D2FB10-6A0F-29DE-3944-32C4E7941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>
            <a:fillRect/>
          </a:stretch>
        </p:blipFill>
        <p:spPr bwMode="auto">
          <a:xfrm>
            <a:off x="453767" y="2899326"/>
            <a:ext cx="4966854" cy="27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0DA7ED-457F-892F-BC32-600047652B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5400" y="1733982"/>
            <a:ext cx="5134633" cy="438528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3EE9CC-D119-9548-532E-2EDA55835176}"/>
              </a:ext>
            </a:extLst>
          </p:cNvPr>
          <p:cNvSpPr txBox="1"/>
          <p:nvPr/>
        </p:nvSpPr>
        <p:spPr>
          <a:xfrm>
            <a:off x="1670945" y="2285866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Histórico de Adesão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4F0C434-476D-C25F-E5C6-EB9E138B0ABB}"/>
              </a:ext>
            </a:extLst>
          </p:cNvPr>
          <p:cNvSpPr txBox="1"/>
          <p:nvPr/>
        </p:nvSpPr>
        <p:spPr>
          <a:xfrm>
            <a:off x="6603409" y="1381233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Comprovante de Adesão</a:t>
            </a:r>
          </a:p>
        </p:txBody>
      </p:sp>
    </p:spTree>
    <p:extLst>
      <p:ext uri="{BB962C8B-B14F-4D97-AF65-F5344CB8AC3E}">
        <p14:creationId xmlns:p14="http://schemas.microsoft.com/office/powerpoint/2010/main" val="102201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D9B1-8674-EC5F-934E-671355EC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0BC327F-39F2-B846-6FA8-1077D31D2EBE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2EE934-323E-FFF5-A9B7-654F6D0687A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15ECA5-A754-CA0A-9FAB-8A75CF2D1F5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A35206E-485F-C317-8740-6E189076CB8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D27AAC2-C5A7-D15B-403F-22DCCABDC27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CB76646-A983-D00F-9596-E67CF6FE04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3E665B6-3D11-7298-B177-9484FAD6B04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6E009D-5B28-D566-E57C-06CFC156FEDB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7F23B9-270E-B7CF-3C29-53B9910DD12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95A2D63-4728-3D6E-9EA3-6DB91EA14CF0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D082B8-9042-A2BE-7CD2-308F403D4ED9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ECE53D-BEB4-0BA9-575D-ED115924C28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72CCA03-BD71-5229-A0FF-FCA462FE896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DF12E95-4BA3-5F62-CBAF-5DF0B17A148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5DC4987-9992-BD7C-51AC-14D0B5D42A4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767C01B-50C5-DEAE-C670-A016B7DDE01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1618632-9518-D5DA-E329-87245996DB0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1354B25-21C4-4E3B-5D20-BA7205A2A0B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9EBAAD-4146-E943-5D00-10FC1CE0245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77C1F8A-E6D9-D52E-869F-171B2B8B044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ABA8D25-0061-CD59-0235-05143BF4E18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0ABD63E-399B-BFD3-3B78-1EE571E01DC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1E3312E-ABC8-ACDB-2CE0-01219C7AEB8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99A068C8-1271-7040-C5F8-5851EF182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1168B5-356B-1604-982B-9E827662F50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94A0591-54C9-E786-2F1A-B3347B2A1B08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7A81086-FCFC-315E-FA8F-73D1579EC1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924818F-4F9A-35F5-89A7-AE705BE9FCF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B3C3474-A6E6-B9FE-3DC3-B1402FA654F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3A2F8B3-D667-EF24-0005-AD392A2F71B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7D5224B0-25A8-705A-B586-B30007D4B26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893A036-1FEE-BB98-FAAA-274F6198B98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EE559190-1FDF-C3BE-9E3B-AA3CE606405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58AB74F-363C-467A-3B94-0902EFA6646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F9C07FA-6861-B307-8413-429815BD746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B576C9E-2CE1-C0F8-4DEA-01BA61CB23B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12161A2-8A9C-1830-3B26-449E772CAAB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73C2ED9-4A38-07C5-AEC2-EAFF6D75567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736E824-C699-D255-20B8-69960C2599C7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CD040A8C-9759-2416-6925-374F5339768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CEF8B5-7A52-43EF-5C8E-9B64A0B95C6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BC0BC931-2433-DF68-698C-09E0D9EA84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E805B2-960B-314A-08AA-3DADF94161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787" y="500013"/>
            <a:ext cx="5165492" cy="29607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29100-8176-10D1-9549-6BB554CDE1C5}"/>
              </a:ext>
            </a:extLst>
          </p:cNvPr>
          <p:cNvSpPr txBox="1"/>
          <p:nvPr/>
        </p:nvSpPr>
        <p:spPr>
          <a:xfrm>
            <a:off x="534107" y="4119059"/>
            <a:ext cx="9836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Portal do FNDE: 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2"/>
              </a:rPr>
              <a:t>https://www.gov.br/fnde/pt-br/acesso-a-informacao/acoes-e-programas/programas/programas-do-livro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22DCC-DA17-3B25-2B31-ACAB96CA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0A7E30F7-996A-0C01-8CAE-D402D50CEB1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D9168C3-77EB-FC57-1E44-8709C006D752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2AADC18-D93B-A780-3AFC-8DBCF8825EB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F7C3D14-9FF1-485F-A4B7-AB841D77EDC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C7E80B4-B67F-F2EE-11AD-5DFCE8C2B0AE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DADA782-3D23-00A2-6C51-B1E17AB1842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4D9E508-2E0D-BC54-7D01-81BE67312F85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70029D0-D830-540B-F4EA-A4938D6AF20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52E0F86-EE61-920F-A180-083F4C5B9532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89228CE-78B9-D6A4-EC31-F62D0E0927B0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AE48452-5F04-DE73-82BA-EA76AD5A442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1C9A5A6-23D6-CF2C-FB85-446CD4CC0E26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D0B36C2-DC5A-9FF9-49B7-588BCCABF861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89649C3-4EA2-3DB1-2FC2-25823EC6236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B503BE0-0787-E20C-5CCA-8F7092CDAD1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0A6CBA3-7DDC-1723-F9A6-0D72C11C6A7C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C6D3FA5-FB0E-D0F4-62E2-C8A748B0D3C7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D04EEDF-1A3A-499D-8C15-074B36E76616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7A0AF2E-1CAB-0050-132C-34EBF76416B0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6E8B431-A84A-9546-1D63-2F1C17F51995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913D32F-AEFF-30F4-BD3A-2EEECFFAD532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91EEA2B-3D64-93A4-C011-2FA34DEC03B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36BC7B6-A55B-2FFA-7C1C-9B6AC273596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3399B7A-165B-7F09-C163-BD0119A8F13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4727EEA-6B9E-F75B-1C48-D1FCB2BCDD7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44B2FE8-22DB-72EB-C802-A66222167EA9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3633F06-6F81-E43D-7F00-11EE182F1BCD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8D5FDAF-7477-1B71-34CF-A551137BEBDC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1A3A99F-8798-6023-562E-FBC8A5611B3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9ACF690-EDF1-E227-FF4A-44A1035DC81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62FB2CE-8D94-2AF2-63B4-F213247DA971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B7D628-204E-47BB-294F-FAC101D67F5A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ED4DCD7-68FA-9E29-9C34-3DE5ED9C9664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B88BCDFA-5EA4-D820-7172-FD8E74D4061D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27DF4B9-4950-FDF8-5019-1790D21ACB51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25EEF1D-3ECD-AB3E-9344-E89A3DA2868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AA42095F-1136-DF59-A635-DBFB77AB477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602BA58-952E-0C5A-EF2F-EBE922BF8FD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E29059A-5FBB-9731-7941-6BE64DD1583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E910740F-510A-04A6-CA2F-97EFF1280668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B0821E2-8E97-F02C-F134-B5D240A4C826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05A32FFF-8989-0DD5-C110-C787E8C3732A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0F156044-6D0C-F615-5EBD-71B1D03BE229}"/>
              </a:ext>
            </a:extLst>
          </p:cNvPr>
          <p:cNvSpPr/>
          <p:nvPr/>
        </p:nvSpPr>
        <p:spPr>
          <a:xfrm>
            <a:off x="1593326" y="32433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795A31-C978-68E7-D2A0-19AE2CAFE5A1}"/>
              </a:ext>
            </a:extLst>
          </p:cNvPr>
          <p:cNvSpPr txBox="1"/>
          <p:nvPr/>
        </p:nvSpPr>
        <p:spPr>
          <a:xfrm>
            <a:off x="1974524" y="194246"/>
            <a:ext cx="864241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Acesse o Sistema PNLD Digital em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não tenha, providencie seu cadastro em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identificação é feita por CPF e senha, pessoal e intransferível.</a:t>
            </a:r>
          </a:p>
          <a:p>
            <a:pPr algn="just"/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0D738DD3-0DB4-61F0-01F5-14A9F739EBDF}"/>
              </a:ext>
            </a:extLst>
          </p:cNvPr>
          <p:cNvSpPr/>
          <p:nvPr/>
        </p:nvSpPr>
        <p:spPr>
          <a:xfrm>
            <a:off x="1585013" y="103208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B375D8-112B-5BC8-8B24-81D9FBF029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0861" y="2253188"/>
            <a:ext cx="8343822" cy="39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B32C-EEC4-5144-4602-3AC22A0C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C27FEF4-BF4D-86A5-7A64-945CE8EF1D9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1980204-5F1C-DA49-FAAC-42A42395E65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80A7E8F-2545-1E89-0A85-30BD0F658D4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B2179FA-1938-F1F7-9A54-742D552F5E7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4BA23A-8E54-EA78-72D4-0A6439FB5641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4297E8-C801-76C1-C215-F4F9827B3A8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7F772DE-1729-6CF7-9667-4222DC2E584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D995557-E0B5-75F7-851D-FF91900E13C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8DA47B6-FC1E-A3E2-1D93-CE487EDD7EC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9BA86E6-F9D8-ABF2-EBD0-BF8C7BA6C5A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E6C507E-ABAA-51F5-B23C-64EF616899D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CBD87A1-B3C0-6845-D928-9584CAEC0EB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85D5979-9B5A-445A-1ED2-D2DEF3388EA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85076F-A317-51C4-99F8-E89B0899E7B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D5D7AA0-7450-F520-1544-95B55904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E768E98-62F6-CC9B-01F5-DC31DEE85D0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74FA7A-CE12-5C31-BB7A-94FEF7BABDA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B2075BB-1830-ABBC-FDC6-FA90B20CBBAD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9C660FA-6F18-A14E-B918-BCB322E13203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6486D17-7EDD-F00A-156E-763D1E0E949B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738112F-1666-1ECC-9E80-6D6C4BD1D5E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7ED47FE-480D-3A1F-0261-555FBDEEFFF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749A15E-FBC0-1F3C-488D-FC853A32FB5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BBF34EA-0DBC-E795-A6E8-26BCCB4441A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24695D1-2584-83F1-4DFB-85AAB0B8E66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9FC7DD9-4907-CE38-5B0E-A8FF59897D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9F25327-E74D-FEC5-2E87-0C56BA09AB4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F672D2-2236-F7B7-4D24-22E2CC59DA57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142F99E-7197-F24C-9A0D-4F2F93E9356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07C31AE-0E15-2A04-8541-7880203CFFAE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E1C3DB5-E272-4B6D-3104-7381B1A9AE3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38A265A-6A52-C90D-D7E2-E05DC4B6D57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F285336-FD64-3819-A588-38CB66DA8B9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2E92EE1-374B-F926-DB8C-059DA6B94B5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49E012D-D6DE-8585-03A7-D8788A2884F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5B72585-C24D-43FE-BB94-E8C9054F351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2AD6D62-9946-4892-5894-03C133BCCB9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0FE0755-5DAA-6E94-87F5-431FFC52B6A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ADF218B-A74B-06FB-27B3-2EBED9C5E3E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77A987E-9D6F-F5D0-27CB-766E128B9C9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B54AAE2-4838-4821-F705-1C4AE9D522D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1600FA-7EC1-140A-EDBF-419D83899C3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45F81E3E-C38C-7143-4545-2C8FBB58956E}"/>
              </a:ext>
            </a:extLst>
          </p:cNvPr>
          <p:cNvSpPr/>
          <p:nvPr/>
        </p:nvSpPr>
        <p:spPr>
          <a:xfrm>
            <a:off x="1528675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ADCCE7-3B08-D581-7A9A-127162FE885D}"/>
              </a:ext>
            </a:extLst>
          </p:cNvPr>
          <p:cNvSpPr txBox="1"/>
          <p:nvPr/>
        </p:nvSpPr>
        <p:spPr>
          <a:xfrm>
            <a:off x="1447896" y="390675"/>
            <a:ext cx="892140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o PNLD Digital com o perfil de Secretário(a) de Educação, a página abaixo será exibida. 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Clique em           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AB9542-A806-D852-780D-EE2A1CA7FE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0797" y="1147059"/>
            <a:ext cx="466790" cy="266737"/>
          </a:xfrm>
          <a:prstGeom prst="rect">
            <a:avLst/>
          </a:prstGeom>
        </p:spPr>
      </p:pic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62F45DA8-D729-0BB3-A6B1-2892E196F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7" y="1907331"/>
            <a:ext cx="8488210" cy="402492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9DCD799-8C43-494A-74AE-164171CABB9F}"/>
              </a:ext>
            </a:extLst>
          </p:cNvPr>
          <p:cNvCxnSpPr/>
          <p:nvPr/>
        </p:nvCxnSpPr>
        <p:spPr>
          <a:xfrm>
            <a:off x="2422267" y="2119061"/>
            <a:ext cx="6239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5DC9-20FA-91CF-27E3-10549301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C2AB0639-D559-38D5-EAD0-665C72E136A0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487B502-F1D9-7EA6-9AFE-46E6D605982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833872C-6F4C-A678-6D60-320F26E66CC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CE1E250-CF33-4C2A-97DB-1EC69192DF1D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0110FBA-3B9C-9711-4818-9A9F20F53F2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AF2C68-0E81-BC32-50FF-31D1DCF41B2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13F867F-3FA2-CFAF-6FEC-BF1B2D319C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A919806-32B9-6A4A-CC54-5A88752E804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9D02253-8D2E-33C4-4ED8-909F8AAD8EB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8D592E-9002-E4BC-9544-3DEBE6D1B75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47874F2-816F-335D-30C3-ADC9FB39500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5E58B2C-A428-DB23-66BA-5B283556FB9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C083DB-7FCA-5DE8-86A4-5B06DC78EF7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1303942-02F9-ED6A-056E-9A3D37A7F64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1B4A6A8-7EBE-2F07-7B18-A9FA0E48ADB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2038142-2A19-5D1F-AE1C-72CB4C11FC4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293B610-4AA4-1081-282E-064B8EF8F9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3A2C19D-260F-F750-CAC8-4A449F2A3F7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F761D3-AF7D-ACBD-96C9-8F2F4AA625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C99E7C5-39FC-71DB-537F-8E5C651BCC9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DFBD234-B7FE-2B59-FA20-F4CC6CA8303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46FEFB4-6877-24CE-720C-0B3A7173708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A2170AF-6C91-7B0B-F670-168F1D77352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E6D79E6-C04F-5068-7CE6-63F890D0AD0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0576238-B86B-13D3-8EED-6C3D083E5FA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382D50D-A87E-59CF-8F13-F56C31F9D5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0875A12-F1E0-610B-A438-6283E5BDC6E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9894077-43FD-BD68-CAB9-10571B33B929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6E975C4-0449-10B4-1396-96CB6C9F94CE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71C71ED-3A49-097B-FC35-1BA96B5565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65ACA0B-CDF9-71C1-EF2D-7B795BBCBA1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27125BF-398D-3F0A-C945-2122AA1B6FA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C7C8CA2-54A6-CA35-11F4-B45A37716D4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F9130B9-1FE6-14AA-630B-E425931B680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801D6F8-8303-4D78-32BF-AA1766CCF55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A8998F-0E5F-3B6B-49E1-E72F2E6E852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C56CF30-B383-56DC-8217-9C062DA15295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C07842-D742-1977-A8A4-29FBB4C9E04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FCBC6E8-C2F0-5470-66B9-367592B51BF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900CDB-822A-0FD8-59B3-345A9A81B1D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43A63A0-9E4B-2CF5-7E91-DDCB6A1FCBE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EE87563-6A10-7E55-5588-05AD571BFF0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E4E58AB6-D9F4-4C17-E834-571F7D6C8F59}"/>
              </a:ext>
            </a:extLst>
          </p:cNvPr>
          <p:cNvSpPr/>
          <p:nvPr/>
        </p:nvSpPr>
        <p:spPr>
          <a:xfrm>
            <a:off x="1525757" y="81557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0E09FA-BE1F-387E-FEAE-295214716794}"/>
              </a:ext>
            </a:extLst>
          </p:cNvPr>
          <p:cNvSpPr txBox="1"/>
          <p:nvPr/>
        </p:nvSpPr>
        <p:spPr>
          <a:xfrm>
            <a:off x="1493497" y="744616"/>
            <a:ext cx="88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a aba abaixo ser exibida, clique em “Entidades”.</a:t>
            </a:r>
          </a:p>
        </p:txBody>
      </p:sp>
      <p:pic>
        <p:nvPicPr>
          <p:cNvPr id="4" name="Imagem 3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07D4861-E129-925E-A131-A6574A1E2F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26" y="1362513"/>
            <a:ext cx="8022132" cy="4351312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9CE8EB5-53B2-B250-C026-CC29F929EE58}"/>
              </a:ext>
            </a:extLst>
          </p:cNvPr>
          <p:cNvCxnSpPr/>
          <p:nvPr/>
        </p:nvCxnSpPr>
        <p:spPr>
          <a:xfrm>
            <a:off x="758952" y="3090672"/>
            <a:ext cx="9482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08B4-3E94-A45C-C523-8D4674A6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2B1BA3B-9754-89F2-43E5-FC534583035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BEB3FDC-D293-3CF1-EA9D-608A6CEED4E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76B8FF3-B0D7-45D2-751B-AEC26FD47A51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C8EAA84-976F-94D8-A9E9-B73D30C5C3C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E4936D1-6206-BC04-1ED8-38550174A3E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7DFDF3A-13D5-E96E-11D6-DC863A4C9DB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7EBDE01-1CBB-2535-F344-A8C724F80A7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9D0CA9D-062B-FB60-44B1-0A715112B94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6F86AEF-4379-74A4-46E5-46AB492EAC6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63ED235-CB84-5C9A-7E63-C19BC9C1C7D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2E381-2A3A-6DA8-40D3-E6F17C09380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F6EB8BF-0904-C568-3C2B-8FEECB86905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C9395AD-058F-296C-582F-AC9F0458297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88E57F0-9821-33C7-2F9D-3E65EB6E6E2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04FD12-ABDD-6578-0CFB-A64032E025B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D6C8460-4E15-E107-B985-399550EC771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86AAD1E-1157-8526-99CA-1F0DDA0B88F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8A2896E-1DEF-A05C-7384-9C41D545E73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7F4393-53D6-420F-FA4D-424299F8AFA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6F9B60-4718-7710-9E55-D858B90D72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56FB756-C0F7-A140-3AC7-F0F132918D3F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9271E12-5267-B0A0-D859-89BEBFF0E87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8479896-3CDA-0ACF-041A-A5D014B449A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936BB45-135A-9296-AA3E-B3A15DEAF20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76F73A5-255F-11D2-A64A-85F0FE53089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8E92B22-33B6-8954-562B-27AF35813460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7780ACC-3D8B-F5C4-11D0-9607C99C5D40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4D14C4-6FB0-916B-1615-547CCE93021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6DD8C79-E2C7-8D80-2BA9-61902C2CC2F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F03848D-F14A-75A5-318D-EFAC5767206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F2D08E7-4823-F0BD-DED3-881235294F8E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C5F50CF-6E23-B741-7F83-989F78B03466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7FBA10DA-6F75-8502-8280-443516D0D1F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8FE60A3-CEE7-93E0-803B-4AF6D5BADA1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6E24019-A2C4-052A-A621-9F7AE2F642C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EE1328-7046-C991-BDFD-446FA7DEEA3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42C9567-4B9F-1FBD-1BBE-B13D6F3570E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46CFE4-74C1-FCB8-1A03-32E999B5AE8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839CD9E-1B74-BAAB-0AA4-60D993F41B1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991FA1-5EDA-3BB5-F884-93502F6F067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76CB4B-A487-F690-6324-573293D9A82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2E830CF3-0556-4151-CACF-562045FB2CD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F4DE09-67BA-6E34-910D-9D8B081848F5}"/>
              </a:ext>
            </a:extLst>
          </p:cNvPr>
          <p:cNvSpPr txBox="1"/>
          <p:nvPr/>
        </p:nvSpPr>
        <p:spPr>
          <a:xfrm>
            <a:off x="1276437" y="233441"/>
            <a:ext cx="90793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sistema apresentará a Entidade que o(a) Secretário(a) de Educação está vinculado(a), conforme imagem abaixo. Clique nos três pontinhos indicados: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95169B6-2103-1E07-8343-41AAAF83AC23}"/>
              </a:ext>
            </a:extLst>
          </p:cNvPr>
          <p:cNvSpPr/>
          <p:nvPr/>
        </p:nvSpPr>
        <p:spPr>
          <a:xfrm>
            <a:off x="1387450" y="27636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9" name="Imagem 8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FD596750-A324-04B6-5B01-0415D3806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4961" b="38294"/>
          <a:stretch>
            <a:fillRect/>
          </a:stretch>
        </p:blipFill>
        <p:spPr>
          <a:xfrm>
            <a:off x="2472373" y="841997"/>
            <a:ext cx="6657491" cy="2429116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CDD292A-0099-5B65-5CC7-C0B02C3E66B2}"/>
              </a:ext>
            </a:extLst>
          </p:cNvPr>
          <p:cNvCxnSpPr/>
          <p:nvPr/>
        </p:nvCxnSpPr>
        <p:spPr>
          <a:xfrm flipH="1">
            <a:off x="8120720" y="2463564"/>
            <a:ext cx="6315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0E88FC1-D22B-A914-B7DA-962BC8354857}"/>
              </a:ext>
            </a:extLst>
          </p:cNvPr>
          <p:cNvSpPr txBox="1"/>
          <p:nvPr/>
        </p:nvSpPr>
        <p:spPr>
          <a:xfrm>
            <a:off x="1261418" y="3379315"/>
            <a:ext cx="907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Depois, clique em “Adesão” para ser direcionado à página de realização.</a:t>
            </a:r>
          </a:p>
        </p:txBody>
      </p:sp>
      <p:sp>
        <p:nvSpPr>
          <p:cNvPr id="55" name="Freeform 96">
            <a:extLst>
              <a:ext uri="{FF2B5EF4-FFF2-40B4-BE49-F238E27FC236}">
                <a16:creationId xmlns:a16="http://schemas.microsoft.com/office/drawing/2014/main" id="{5BDDD59C-C296-4F05-C2AE-50E012A9331D}"/>
              </a:ext>
            </a:extLst>
          </p:cNvPr>
          <p:cNvSpPr/>
          <p:nvPr/>
        </p:nvSpPr>
        <p:spPr>
          <a:xfrm>
            <a:off x="1387450" y="3413107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7" name="Imagem 5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3AD3558-F039-DC49-B89F-FBD6F6B4B1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7990" b="39801"/>
          <a:stretch>
            <a:fillRect/>
          </a:stretch>
        </p:blipFill>
        <p:spPr>
          <a:xfrm>
            <a:off x="2207358" y="3837617"/>
            <a:ext cx="6922506" cy="2534223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19240102-3AEA-E3CA-9AEF-EC48E5D64E1C}"/>
              </a:ext>
            </a:extLst>
          </p:cNvPr>
          <p:cNvCxnSpPr/>
          <p:nvPr/>
        </p:nvCxnSpPr>
        <p:spPr>
          <a:xfrm flipH="1">
            <a:off x="8381984" y="5719394"/>
            <a:ext cx="7406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85587-5D96-1441-0D95-8771E486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3F0B190-D3A6-92A7-EA47-C6E0CAA4127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7379B97-1C6A-7735-E38F-B3D094BB944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5C99E79-59AE-956E-6182-ED5421A1534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C045006-FA65-B5A8-F34B-27EFF5067F7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ED2F7FB-EC19-6E60-3ABE-E44DE3F14FA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FF4834F-8EB5-CBBA-ABE2-734E553E638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F6E2B7-69B1-5101-71DE-4EE35B920CD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32BB9F-9A4D-FD35-DC7A-C3EF44B9F09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0704B7-6035-F931-EC13-F3E958A7E4E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544C76-47F7-3B77-B795-50D17A46A14E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0D9E152-126C-610C-E0C1-115F4B8BF7B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CBD02A-F80B-B3E8-4EEC-B36CEC77B7E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410D9C2-DEAA-7F40-D713-54C246C06DF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151CC-6145-41D0-075C-F8DE7426654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16D7275-552C-73CF-926F-07035C3E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FE11F3C-FFE9-F5E9-DE26-1F3E2A51123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25A2738-D8BE-4615-AD46-C916D6FDBA2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6F46929-4137-A6A0-3BDA-E4D554CE189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B6EC11C-A27C-C453-B7FA-A96CC75A277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F63E377-E027-E0BE-BD6D-E5C33940BCE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5158564-EA20-D2B3-031F-7F51F431DD1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4859332-6E4C-D420-6F82-6E149032419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3914447-FA8E-84CA-6744-073AE6FE8D9B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30CCFF6-2186-5ED5-4E88-678C1454063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90B411-C68A-23E6-23B3-42404440597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FABB5F-FF05-E7AF-A3FD-D740F519418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68A4A16-28F8-DE47-4ABF-EEEB7F9D5F2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DA15E51-181B-E402-E38D-F14AC23CF79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0D450B3-53B6-8841-609C-89A9C818978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DC61B1C-754B-FFDB-73EB-AB7C5A8512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22A4AFA-B29C-31D8-FE03-00C18168E79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DC0D451-EA31-397C-49BF-68623B2C3EF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5960C107-63DC-77FE-E246-370E7AA128A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A240D82-3B79-0F01-2321-CDB05C9BF06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E4CCF0D-9799-2907-614D-F124B164A6FE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71C05D-85B6-F008-DFD3-C68BA6A12FD8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C9F2D37-C5BE-0F75-10A1-83891AB2790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EFA88C0-A56F-225F-0CF3-87D89898563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F7ABAA6-60EA-0535-A410-83098F7B5EA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B5CAC07-0DCA-7AA4-B415-738BD3A9BDA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DF57E32-FD74-FF6F-4E4C-49D2A529C485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BC6F86C-88AF-147E-6BD0-4334AD7F5ADE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C1F85-25C0-4829-1CB1-93CC4BFC0DC0}"/>
              </a:ext>
            </a:extLst>
          </p:cNvPr>
          <p:cNvSpPr txBox="1"/>
          <p:nvPr/>
        </p:nvSpPr>
        <p:spPr>
          <a:xfrm>
            <a:off x="1338590" y="418314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O(a) Secretário(a) de Educação será redirecionado à página de adesão e deverá ler as Orientações e o Termo de Uso antes de prosseguir. 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B1A57C4-8940-4F23-02B1-3E76C18D4B80}"/>
              </a:ext>
            </a:extLst>
          </p:cNvPr>
          <p:cNvSpPr/>
          <p:nvPr/>
        </p:nvSpPr>
        <p:spPr>
          <a:xfrm>
            <a:off x="1395037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E1FC7848-4B08-762A-94E5-11306DD3E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6654"/>
          <a:stretch>
            <a:fillRect/>
          </a:stretch>
        </p:blipFill>
        <p:spPr>
          <a:xfrm>
            <a:off x="1888246" y="1031496"/>
            <a:ext cx="7853654" cy="45727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E4B204-C03E-F65B-D06F-63A507974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0"/>
          <a:stretch>
            <a:fillRect/>
          </a:stretch>
        </p:blipFill>
        <p:spPr bwMode="auto">
          <a:xfrm>
            <a:off x="1888246" y="1763760"/>
            <a:ext cx="7853654" cy="46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F435E-64BE-8FEE-16E5-D63B2389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5A48637-52D3-9DE7-EBD5-54C2E202F46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3B8A46-2C88-6F31-40E2-05950D3C9968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E945C64-8DFC-E0DE-AB94-B380713A298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21407C6-EEA6-1B6B-9E41-2BB1FAB195BE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94BF87B-B9C9-0500-4F6D-E3FC6C951408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CDD7832-950B-5249-F165-53AB1E237B9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D6358EE-09C5-D9F1-8F78-3A24750C7CA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66F8F95-00E3-9F6E-A418-D15AD76178E0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2F2B468-D500-55E3-FC11-24B5E2842ED3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28C817F-27F9-596B-0E2F-A3AB49D11492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159FF8B-4E34-B98F-66E3-0FF3A348FC4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E091586-FBD3-0E59-E565-E421C9C6C30B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B344A7E-592B-DC55-A7BE-8F285A43D21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456CAA0-9FF3-2C70-7CC9-45446FF0832B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F05DB2D-D947-2CE1-1757-0B04FF3D9B6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71BF630-63FD-3884-4E6E-59C259F41D8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EE6EE81-7B7C-83C2-19AB-A57E66A54CF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83143D8-EBD3-6667-D976-0EB88F1E9463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B4754C9-BD62-7BDA-54B5-69596000D4F7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29CCEFD-2F55-87CF-5EB9-3DA794BE813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8C1F1694-1234-FD51-C404-E7E14566130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D6E331F-5977-0880-D12A-7DE91DEE329E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2A6D02DA-1306-E6E7-EC1E-2EE5B531F7C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0581409-8947-8320-EBC4-F5C8832F65B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278E5A9-517C-E585-32DE-C870B55C7B8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4D5B90F-99CB-4352-95A1-EB219E66EF4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8CD5352-02A3-5AB6-130A-C76A45DC3F06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2361ABA-0574-2820-C890-C1454628278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895BB7D-AB68-6C63-58F4-D5423F59D61F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EAE84B3-86F6-DC3C-2D08-A55AC542F030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AA70AB7-FB69-D48E-7223-F8B745410202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2D41864-8B0E-E917-8C24-85A88B1E976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5A5942AF-84DF-7857-F409-5B21D8FAA772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52B6AED1-2AE0-C47C-5BCE-91F5359CF14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E3EF89D-405F-405E-91CD-64C07BE2C1F6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11530F2-4ABF-944F-852A-C9A4A9C0482B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63A03BD-7D90-DFB0-F578-606750192749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B04D136-03B7-9D5E-29D3-1BD46B51F5A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A29A8F2-FA1C-E722-163A-C356F097A06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96286CA5-0387-FE06-DFD9-041112C4EB61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16D23F86-9AE9-9DF1-2D04-39780158B0D8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B71A7118-1695-EF8F-294B-A42E44D0663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D9CC28-A2D8-EB5E-3DE9-7F8FCD01A0C1}"/>
              </a:ext>
            </a:extLst>
          </p:cNvPr>
          <p:cNvSpPr txBox="1"/>
          <p:nvPr/>
        </p:nvSpPr>
        <p:spPr>
          <a:xfrm>
            <a:off x="1338590" y="418314"/>
            <a:ext cx="89641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sistema apresentará a situação da adesão em todas as etapas de ensino, mas a única etapa habilitada para ser selecionada é o Ensino Médio nas Obras Didáticas. Clique em         e selecione a etapa.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        ficará azul quando selecionado, conforme imagem abaixo. Depois clique em “</a:t>
            </a:r>
            <a:r>
              <a:rPr lang="pt-BR" b="1" dirty="0"/>
              <a:t>Salvar</a:t>
            </a:r>
            <a:r>
              <a:rPr lang="pt-BR" dirty="0"/>
              <a:t>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727202B7-5A28-2F74-43F3-D8E4413CCEA7}"/>
              </a:ext>
            </a:extLst>
          </p:cNvPr>
          <p:cNvSpPr/>
          <p:nvPr/>
        </p:nvSpPr>
        <p:spPr>
          <a:xfrm>
            <a:off x="1395037" y="4272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0E53E70-9131-307A-6E0B-0555457911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0854" y="986541"/>
            <a:ext cx="340715" cy="299829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09AC5273-E974-7395-D515-EB9CAA112F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3573" y="1473221"/>
            <a:ext cx="375925" cy="255092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2CC205DC-B33E-44D2-BFE9-538953BF93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4548" y="2229118"/>
            <a:ext cx="9078235" cy="2925488"/>
          </a:xfrm>
          <a:prstGeom prst="rect">
            <a:avLst/>
          </a:prstGeom>
        </p:spPr>
      </p:pic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A9B43284-FB76-7D5E-4307-15BAE069C7C8}"/>
              </a:ext>
            </a:extLst>
          </p:cNvPr>
          <p:cNvCxnSpPr/>
          <p:nvPr/>
        </p:nvCxnSpPr>
        <p:spPr>
          <a:xfrm flipH="1">
            <a:off x="10114452" y="4580013"/>
            <a:ext cx="505582" cy="215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CF9B8F-70F2-0010-C048-8DAF34E03F83}"/>
              </a:ext>
            </a:extLst>
          </p:cNvPr>
          <p:cNvCxnSpPr/>
          <p:nvPr/>
        </p:nvCxnSpPr>
        <p:spPr>
          <a:xfrm>
            <a:off x="728680" y="4398264"/>
            <a:ext cx="6949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0227A0D4-2B41-B4FE-DC7F-B3A07203D3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624" y="4292019"/>
            <a:ext cx="227294" cy="1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0D64-D5CE-864E-3913-434DB1A1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ABBFC273-7937-F2AF-6739-6FC2DEAFE595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49EDB69-208F-FE9D-0489-0E1CA50E58C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3163298-1465-8ACF-110D-6A9AB6886B94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788BFFA-A692-7022-8E21-DA8B58E2684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4D6D05D-90B3-75AF-4FC1-A3A3BD3CF03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7D2D6B9-3107-F725-12C5-97EF087DA0AA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06D61D-D41D-8EA9-D86F-AEA46C1FE61B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D82E7D0-F873-E976-4160-1DEB5F34518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7B062EB-A158-DE3E-7B1E-9316958A0A88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6DD7755-E404-3905-DD7B-EFBD58569C08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6953884-FC4C-6C07-0069-F725BE435995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45D3B3D-0F3C-5902-1B42-EE7F0C172785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04878B9-1ECB-37EE-FB63-1F11F65746E6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7638F6-8BFE-D1E4-C3D6-931A0C15BF8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F1FDF34-D5D1-65BF-E981-579E4659689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DCE21C2-530C-BA2C-4418-1B9D1C1998F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FF5EA26-7699-4AF8-AED6-26CECA87DE81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51B6E3B-7195-2D09-30AE-F9DA5072356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9A292CF-7470-3BFA-F822-CE37E471C554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CDBD697-16F9-478F-D017-C72CB7604143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EDBAC29-008A-BC2B-291D-72A4BB513D6C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D19BFD2-CD26-0144-160E-8D2162550B8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7E314F0-627E-385A-5D89-9A7DC2C65F29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AC95AF4-DCDF-EBB4-4830-04E3E1DDBB5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522BA7A-381C-CC85-C225-DAEA204AFAA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BB1CF89-6435-F313-216E-838454FD922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73DE039-D947-7022-002D-31F75F56063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46BDB83-AAF6-ED6E-5897-9981447B5B0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F855981-EDF8-7AFC-63E2-7A9459C1BDA6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C9B46A1-9C2C-368F-F5B9-21993A8DBD03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0AEC96D-BCCB-9E0C-202D-6E7F7FFDE525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6221009-7205-795C-3853-DBEBA56C6B8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3CD4AFF-F3FD-FDA2-20F7-74D44D18671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5A2CE3E-63FB-5E0B-24CE-9FCCC3C20464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93C90FD-83D9-36F7-2B3E-3C2B41DB51A1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EB089B7A-802B-BA8C-B0D0-B1544145F2D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DF9BFED-68F8-98C4-8B95-A5DF2BA0A45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293323A-4801-1F3E-B692-55BE16728E4C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A615947-5D21-5F3A-D6FC-209818287464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CC5D26D-26E5-2811-7467-2C5B19103FD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0C500B7-21A3-5583-7B3D-9D4EE1D42CE3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3046C7E0-7D40-B128-7098-7DE26C3D407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8AF8A1-8634-CE24-3386-9FC80D3447A2}"/>
              </a:ext>
            </a:extLst>
          </p:cNvPr>
          <p:cNvSpPr txBox="1"/>
          <p:nvPr/>
        </p:nvSpPr>
        <p:spPr>
          <a:xfrm>
            <a:off x="1391643" y="778651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Depois de </a:t>
            </a:r>
            <a:r>
              <a:rPr lang="pt-BR" b="1" dirty="0"/>
              <a:t>salvar</a:t>
            </a:r>
            <a:r>
              <a:rPr lang="pt-BR" dirty="0"/>
              <a:t> a adesão à etapa de ensino, clique em “Gerar Comprovante” ou “Relatório de Histórico” e o sistema disponibilizará o comprovante selecionado. 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283F2FF3-804D-0117-2543-48EFDB17E6D3}"/>
              </a:ext>
            </a:extLst>
          </p:cNvPr>
          <p:cNvSpPr/>
          <p:nvPr/>
        </p:nvSpPr>
        <p:spPr>
          <a:xfrm>
            <a:off x="1423624" y="800067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27467BD2-C8B1-F9B2-D9BA-D0EF1B438C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9"/>
          <a:stretch>
            <a:fillRect/>
          </a:stretch>
        </p:blipFill>
        <p:spPr>
          <a:xfrm>
            <a:off x="2010763" y="2384807"/>
            <a:ext cx="7949192" cy="2598784"/>
          </a:xfrm>
          <a:prstGeom prst="rect">
            <a:avLst/>
          </a:prstGeom>
        </p:spPr>
      </p:pic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89E1D410-4CAC-5D8A-C375-568B52E67E5A}"/>
              </a:ext>
            </a:extLst>
          </p:cNvPr>
          <p:cNvCxnSpPr/>
          <p:nvPr/>
        </p:nvCxnSpPr>
        <p:spPr>
          <a:xfrm flipV="1">
            <a:off x="7242048" y="4728330"/>
            <a:ext cx="0" cy="64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A49FEE2F-BF50-6D49-F9AA-6BF2D47F1600}"/>
              </a:ext>
            </a:extLst>
          </p:cNvPr>
          <p:cNvCxnSpPr/>
          <p:nvPr/>
        </p:nvCxnSpPr>
        <p:spPr>
          <a:xfrm flipV="1">
            <a:off x="8537448" y="4728330"/>
            <a:ext cx="0" cy="64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2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BD97E-86CF-1A74-0EDE-E6E11BE6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1C3FD3C-1C97-1B4A-3E68-E2A505ADB516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1666803-2EB4-A823-B726-C58FF4E92544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2AFA9DA-131C-15F6-D34D-D5B1B189EA7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FC3E62-771E-8DF0-CBD3-9FC9F38AC6E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C22CF22-42E8-1830-4405-E47494E486C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3F232BD-8D1F-A3F3-8230-B8F9FDE13C2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B27B8C1-8C54-8D99-467F-975B8A7C6478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CF84D6F-719B-C85B-05C2-E3AF6419331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13BA530-6450-0BFF-3477-94A971D2F217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7F915D1-AD0C-70AF-9990-DE8CDA5A3833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B14C4CA-69EA-2D8F-4E95-2DE13EBEFFFD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031533F-9A71-B4E3-FB2C-FFA321B584C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D20174D-3D4B-D516-A51F-BB32714A96CC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F907BF8-7B82-C344-59E2-6BFC1BEE0A47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A1141BD-17D5-2569-DE45-FF339AE7A717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529C979-2433-D452-75EA-C079ED8B5407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688FB488-D020-4B6E-0DB3-F327202B522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ABF7816-3E42-3196-F88C-D370804FA81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94265DD-82C4-6B2B-A5DC-4DDEF255716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676356A-72FC-A4F1-7B6A-724A0679FA9B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9390E73-1247-9F1E-97B5-4366611C4A1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458B1B4-9342-54F1-BDD6-3BC95781C074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542354-C18B-CF5F-8DA5-B41F028AC09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93F4764-0C59-1570-84BD-6C4A575B6D9C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E8A244E-7218-D000-293E-E52F65DADE46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361B0CF-67D5-6938-B254-9B21BE01937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ABC78C3-035E-AF31-2907-9D8F86B8E8B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2BABAD1-D4A3-5BE7-701A-493452EF74C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52F8216-BBC9-533B-B29C-642103DC1A14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688D55B-B2BE-1368-DC8F-0A682CEE197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AA660C0-3CDD-9746-CE9C-A824B6A1EB4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CB10069-FA42-2B3F-3FB1-CE5952D0FBA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9F7E02A-FA22-C43A-03C3-0FE13910768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EA37B9D-1DBE-6851-2B10-C6A467CAC80D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90C7EE7-A41F-D0E9-8D4E-4B438DDF88F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706875-B088-341C-9272-261479DDC01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7C87F28-06E4-473C-8BEB-439EA50B6C9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93CEB55-53C1-377D-D6AB-F8287A3D82D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B0FA374-FFC7-CCE5-3280-62EF49204F4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68C84A6-CC50-90E5-6480-76105E0DE44D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BE4EE390-BDA8-55A5-5A6F-4F57BC13846B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A87A9F3-0680-D3C2-5FD3-6C1D4AECC96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DD7612-B034-0A7F-B6DC-20D5D38C18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4334" y="1215520"/>
            <a:ext cx="5025699" cy="43177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9418E5-3764-2AAF-C908-A11BFE0B7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>
            <a:fillRect/>
          </a:stretch>
        </p:blipFill>
        <p:spPr bwMode="auto">
          <a:xfrm>
            <a:off x="416831" y="1699452"/>
            <a:ext cx="5143302" cy="28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B2F737-3315-DA74-5C7A-8B9C41FB9D32}"/>
              </a:ext>
            </a:extLst>
          </p:cNvPr>
          <p:cNvSpPr txBox="1"/>
          <p:nvPr/>
        </p:nvSpPr>
        <p:spPr>
          <a:xfrm>
            <a:off x="6650102" y="663927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Comprovante de Adesão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DC4A5F-BFFF-EE67-24A3-F10149DBEC01}"/>
              </a:ext>
            </a:extLst>
          </p:cNvPr>
          <p:cNvSpPr txBox="1"/>
          <p:nvPr/>
        </p:nvSpPr>
        <p:spPr>
          <a:xfrm>
            <a:off x="1561217" y="1140412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Histórico de Adesão</a:t>
            </a:r>
          </a:p>
        </p:txBody>
      </p:sp>
    </p:spTree>
    <p:extLst>
      <p:ext uri="{BB962C8B-B14F-4D97-AF65-F5344CB8AC3E}">
        <p14:creationId xmlns:p14="http://schemas.microsoft.com/office/powerpoint/2010/main" val="2973454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9283BF9ABF7B45B93AB23CB7C58510" ma:contentTypeVersion="11" ma:contentTypeDescription="Crie um novo documento." ma:contentTypeScope="" ma:versionID="d54919f08f3471341fcec33b39fc9e90">
  <xsd:schema xmlns:xsd="http://www.w3.org/2001/XMLSchema" xmlns:xs="http://www.w3.org/2001/XMLSchema" xmlns:p="http://schemas.microsoft.com/office/2006/metadata/properties" xmlns:ns3="f41b3b0e-e829-4146-8476-842fa902728e" targetNamespace="http://schemas.microsoft.com/office/2006/metadata/properties" ma:root="true" ma:fieldsID="1c968c6fb851abd510eb3aa1235348b6" ns3:_="">
    <xsd:import namespace="f41b3b0e-e829-4146-8476-842fa902728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b3b0e-e829-4146-8476-842fa902728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1b3b0e-e829-4146-8476-842fa902728e" xsi:nil="true"/>
  </documentManagement>
</p:properties>
</file>

<file path=customXml/itemProps1.xml><?xml version="1.0" encoding="utf-8"?>
<ds:datastoreItem xmlns:ds="http://schemas.openxmlformats.org/officeDocument/2006/customXml" ds:itemID="{2BF6C33D-5199-4C06-8969-9B4F539B3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b3b0e-e829-4146-8476-842fa90272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8F8DD4-00FD-4600-B0C3-5A0478A29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21884-A04C-4CC3-B344-B32D2325B69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41b3b0e-e829-4146-8476-842fa90272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599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UNA ONGARATTO</dc:creator>
  <cp:lastModifiedBy>GABRIELA DOS REIS WANE</cp:lastModifiedBy>
  <cp:revision>33</cp:revision>
  <dcterms:created xsi:type="dcterms:W3CDTF">2024-11-14T18:08:15Z</dcterms:created>
  <dcterms:modified xsi:type="dcterms:W3CDTF">2025-07-16T14:02:31Z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0x0101002B9283BF9ABF7B45B93AB23CB7C58510</vt:lpwstr>
  </property>
</Properties>
</file>