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2" r:id="rId4"/>
    <p:sldId id="269" r:id="rId5"/>
    <p:sldId id="273" r:id="rId6"/>
    <p:sldId id="268" r:id="rId7"/>
    <p:sldId id="267" r:id="rId8"/>
    <p:sldId id="278" r:id="rId9"/>
    <p:sldId id="275" r:id="rId10"/>
    <p:sldId id="274" r:id="rId11"/>
    <p:sldId id="276" r:id="rId12"/>
    <p:sldId id="277" r:id="rId13"/>
    <p:sldId id="266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CD3F15-ACC1-2AE5-7597-2A8BED72D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4FF768-AF02-22C3-5B4B-65EFA03EE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312FB4-6290-F63A-A99C-8C527B932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307D-1BDD-4A95-84CD-E00F2EEA378C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B0CD1E-D987-AE1D-19A2-EC4BE9C68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E26628-F7CD-C2E1-F00C-067DC4271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2A4E-AD06-4D0A-B9AA-975106C17A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030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5D0129-14E8-889A-30C8-945B64956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CAE0A1-FA8D-A52C-434E-1BBA4FF8D4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3843F9-5554-ADCE-3739-08F09FB52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307D-1BDD-4A95-84CD-E00F2EEA378C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F58112-ACA3-D01A-4539-8BECCE482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028EA1-26DA-8024-FD83-0D72EC1CD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2A4E-AD06-4D0A-B9AA-975106C17A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1248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E2343F0-1599-0584-5973-F034431F4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9DA6DE9-5D40-546A-8BD6-195129D5A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72C630-5FC4-75CE-0138-6B4FC999FE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94307D-1BDD-4A95-84CD-E00F2EEA378C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4E3915-DFAA-E099-C3A7-C6ED240AD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94B29F-BD1C-8DB1-8773-C1C7E716C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7F2A4E-AD06-4D0A-B9AA-975106C17A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275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6.pn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hyperlink" Target="https://www.gov.br/fnde/pt-br/acesso-a-informacao/acoes-e-programas/programas/programas-do-livro" TargetMode="External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hyperlink" Target="mailto:livrodidatico@fnde.gov.br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hyperlink" Target="http://www.gov.br/" TargetMode="External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hyperlink" Target="https://pnlddigital.fnde.gov.br/logi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6.pn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90">
            <a:extLst>
              <a:ext uri="{FF2B5EF4-FFF2-40B4-BE49-F238E27FC236}">
                <a16:creationId xmlns:a16="http://schemas.microsoft.com/office/drawing/2014/main" id="{79578C35-2931-1C20-2D23-E4A83219C364}"/>
              </a:ext>
            </a:extLst>
          </p:cNvPr>
          <p:cNvSpPr/>
          <p:nvPr/>
        </p:nvSpPr>
        <p:spPr>
          <a:xfrm>
            <a:off x="45267" y="4927"/>
            <a:ext cx="4943192" cy="470780"/>
          </a:xfrm>
          <a:custGeom>
            <a:avLst/>
            <a:gdLst/>
            <a:ahLst/>
            <a:cxnLst/>
            <a:rect l="l" t="t" r="r" b="b"/>
            <a:pathLst>
              <a:path w="5248244" h="559450">
                <a:moveTo>
                  <a:pt x="0" y="0"/>
                </a:moveTo>
                <a:lnTo>
                  <a:pt x="5248244" y="0"/>
                </a:lnTo>
                <a:lnTo>
                  <a:pt x="5248244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r="-7032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02" name="Group 2">
            <a:extLst>
              <a:ext uri="{FF2B5EF4-FFF2-40B4-BE49-F238E27FC236}">
                <a16:creationId xmlns:a16="http://schemas.microsoft.com/office/drawing/2014/main" id="{ABCF4DCF-9669-AF13-BC34-B316F8686EA2}"/>
              </a:ext>
            </a:extLst>
          </p:cNvPr>
          <p:cNvGrpSpPr/>
          <p:nvPr/>
        </p:nvGrpSpPr>
        <p:grpSpPr>
          <a:xfrm>
            <a:off x="10743832" y="-416689"/>
            <a:ext cx="1469985" cy="8036226"/>
            <a:chOff x="0" y="0"/>
            <a:chExt cx="2674508" cy="11975592"/>
          </a:xfrm>
        </p:grpSpPr>
        <p:sp>
          <p:nvSpPr>
            <p:cNvPr id="103" name="Freeform 3">
              <a:extLst>
                <a:ext uri="{FF2B5EF4-FFF2-40B4-BE49-F238E27FC236}">
                  <a16:creationId xmlns:a16="http://schemas.microsoft.com/office/drawing/2014/main" id="{7241B777-11DC-B2FE-A4AD-9D99801411E7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4" name="Freeform 4">
              <a:extLst>
                <a:ext uri="{FF2B5EF4-FFF2-40B4-BE49-F238E27FC236}">
                  <a16:creationId xmlns:a16="http://schemas.microsoft.com/office/drawing/2014/main" id="{67722C23-D876-E52D-0370-E141BD7F3EC8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5" name="Freeform 5">
              <a:extLst>
                <a:ext uri="{FF2B5EF4-FFF2-40B4-BE49-F238E27FC236}">
                  <a16:creationId xmlns:a16="http://schemas.microsoft.com/office/drawing/2014/main" id="{CA498957-4EF6-DCB5-34CE-B4C48DE2B196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6" name="Freeform 6">
              <a:extLst>
                <a:ext uri="{FF2B5EF4-FFF2-40B4-BE49-F238E27FC236}">
                  <a16:creationId xmlns:a16="http://schemas.microsoft.com/office/drawing/2014/main" id="{E1ADAF6C-570A-DE72-8804-D9C5851784D2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7" name="Freeform 7">
              <a:extLst>
                <a:ext uri="{FF2B5EF4-FFF2-40B4-BE49-F238E27FC236}">
                  <a16:creationId xmlns:a16="http://schemas.microsoft.com/office/drawing/2014/main" id="{566E1DEF-4606-5710-47DE-9E41024B99D7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8" name="Freeform 8">
              <a:extLst>
                <a:ext uri="{FF2B5EF4-FFF2-40B4-BE49-F238E27FC236}">
                  <a16:creationId xmlns:a16="http://schemas.microsoft.com/office/drawing/2014/main" id="{232F0D71-D9A0-4FC4-63DC-33DB46FED95F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9" name="Freeform 9">
              <a:extLst>
                <a:ext uri="{FF2B5EF4-FFF2-40B4-BE49-F238E27FC236}">
                  <a16:creationId xmlns:a16="http://schemas.microsoft.com/office/drawing/2014/main" id="{2FAA86F0-0FCA-9B82-7FE9-66D358D16B3F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0" name="Freeform 10">
              <a:extLst>
                <a:ext uri="{FF2B5EF4-FFF2-40B4-BE49-F238E27FC236}">
                  <a16:creationId xmlns:a16="http://schemas.microsoft.com/office/drawing/2014/main" id="{BED1529A-A506-E4EE-C246-53F4CD73A3D4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1" name="Freeform 11">
              <a:extLst>
                <a:ext uri="{FF2B5EF4-FFF2-40B4-BE49-F238E27FC236}">
                  <a16:creationId xmlns:a16="http://schemas.microsoft.com/office/drawing/2014/main" id="{C9232855-D9C3-8A53-CA66-B0CF5821851B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2" name="Freeform 12">
              <a:extLst>
                <a:ext uri="{FF2B5EF4-FFF2-40B4-BE49-F238E27FC236}">
                  <a16:creationId xmlns:a16="http://schemas.microsoft.com/office/drawing/2014/main" id="{51DA9D44-E779-1CEB-F62D-81A4DB174D81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3" name="Freeform 13">
              <a:extLst>
                <a:ext uri="{FF2B5EF4-FFF2-40B4-BE49-F238E27FC236}">
                  <a16:creationId xmlns:a16="http://schemas.microsoft.com/office/drawing/2014/main" id="{0BDEC2CD-BF8A-D680-A957-054C871E841D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4" name="Freeform 14">
              <a:extLst>
                <a:ext uri="{FF2B5EF4-FFF2-40B4-BE49-F238E27FC236}">
                  <a16:creationId xmlns:a16="http://schemas.microsoft.com/office/drawing/2014/main" id="{BCC1D071-A400-0F2B-176F-841B99EF6F8D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5" name="Freeform 15">
              <a:extLst>
                <a:ext uri="{FF2B5EF4-FFF2-40B4-BE49-F238E27FC236}">
                  <a16:creationId xmlns:a16="http://schemas.microsoft.com/office/drawing/2014/main" id="{3E3D50F8-26C3-51EF-0F74-1837FC9610BC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6" name="Freeform 16">
              <a:extLst>
                <a:ext uri="{FF2B5EF4-FFF2-40B4-BE49-F238E27FC236}">
                  <a16:creationId xmlns:a16="http://schemas.microsoft.com/office/drawing/2014/main" id="{EA8763FD-45C0-AF8E-5140-B989B21359A4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7" name="Freeform 17">
              <a:extLst>
                <a:ext uri="{FF2B5EF4-FFF2-40B4-BE49-F238E27FC236}">
                  <a16:creationId xmlns:a16="http://schemas.microsoft.com/office/drawing/2014/main" id="{7CCA4627-E640-73A4-2191-8A40982BC93F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8" name="Freeform 18">
              <a:extLst>
                <a:ext uri="{FF2B5EF4-FFF2-40B4-BE49-F238E27FC236}">
                  <a16:creationId xmlns:a16="http://schemas.microsoft.com/office/drawing/2014/main" id="{ED8E01BB-C9C1-E96B-C9FD-27E509763D2A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9" name="Freeform 19">
              <a:extLst>
                <a:ext uri="{FF2B5EF4-FFF2-40B4-BE49-F238E27FC236}">
                  <a16:creationId xmlns:a16="http://schemas.microsoft.com/office/drawing/2014/main" id="{0183D83C-0B42-9C28-233D-A960EEFF8454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0" name="Freeform 20">
              <a:extLst>
                <a:ext uri="{FF2B5EF4-FFF2-40B4-BE49-F238E27FC236}">
                  <a16:creationId xmlns:a16="http://schemas.microsoft.com/office/drawing/2014/main" id="{922105AA-9842-47EC-557C-CA8298E1367D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1" name="Freeform 21">
              <a:extLst>
                <a:ext uri="{FF2B5EF4-FFF2-40B4-BE49-F238E27FC236}">
                  <a16:creationId xmlns:a16="http://schemas.microsoft.com/office/drawing/2014/main" id="{2D64D451-7657-A5AB-40E5-F0D9B2707BA2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2" name="Freeform 22">
              <a:extLst>
                <a:ext uri="{FF2B5EF4-FFF2-40B4-BE49-F238E27FC236}">
                  <a16:creationId xmlns:a16="http://schemas.microsoft.com/office/drawing/2014/main" id="{063C33E2-1ECD-248A-F3CE-5152B7EC355D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3" name="Freeform 23">
              <a:extLst>
                <a:ext uri="{FF2B5EF4-FFF2-40B4-BE49-F238E27FC236}">
                  <a16:creationId xmlns:a16="http://schemas.microsoft.com/office/drawing/2014/main" id="{B00BD33D-A487-B7B2-4DEB-FA4B42B29CD8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4" name="Freeform 24">
              <a:extLst>
                <a:ext uri="{FF2B5EF4-FFF2-40B4-BE49-F238E27FC236}">
                  <a16:creationId xmlns:a16="http://schemas.microsoft.com/office/drawing/2014/main" id="{EBEDD839-5690-7FDA-88D2-24F557039E31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5" name="Freeform 25">
              <a:extLst>
                <a:ext uri="{FF2B5EF4-FFF2-40B4-BE49-F238E27FC236}">
                  <a16:creationId xmlns:a16="http://schemas.microsoft.com/office/drawing/2014/main" id="{B0D61C4A-8B6A-0E5A-5B27-5FA24E68E86B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6" name="Freeform 26">
              <a:extLst>
                <a:ext uri="{FF2B5EF4-FFF2-40B4-BE49-F238E27FC236}">
                  <a16:creationId xmlns:a16="http://schemas.microsoft.com/office/drawing/2014/main" id="{358F40D3-1129-2D5F-0750-2AF0EC986977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7" name="Freeform 27">
              <a:extLst>
                <a:ext uri="{FF2B5EF4-FFF2-40B4-BE49-F238E27FC236}">
                  <a16:creationId xmlns:a16="http://schemas.microsoft.com/office/drawing/2014/main" id="{C326899B-6059-D624-39E7-C237D8FE711F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8" name="Freeform 28">
              <a:extLst>
                <a:ext uri="{FF2B5EF4-FFF2-40B4-BE49-F238E27FC236}">
                  <a16:creationId xmlns:a16="http://schemas.microsoft.com/office/drawing/2014/main" id="{803D488F-1E21-535B-93A4-A23BB2B84914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9" name="Freeform 29">
              <a:extLst>
                <a:ext uri="{FF2B5EF4-FFF2-40B4-BE49-F238E27FC236}">
                  <a16:creationId xmlns:a16="http://schemas.microsoft.com/office/drawing/2014/main" id="{5E9400EB-9874-55C3-C370-DCF6B9E5BEAE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0" name="Freeform 30">
              <a:extLst>
                <a:ext uri="{FF2B5EF4-FFF2-40B4-BE49-F238E27FC236}">
                  <a16:creationId xmlns:a16="http://schemas.microsoft.com/office/drawing/2014/main" id="{227F19D5-1BFE-20E2-9BAA-EB7F808A0E67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1" name="Freeform 31">
              <a:extLst>
                <a:ext uri="{FF2B5EF4-FFF2-40B4-BE49-F238E27FC236}">
                  <a16:creationId xmlns:a16="http://schemas.microsoft.com/office/drawing/2014/main" id="{14675018-9505-3628-4BFA-57C912446761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2" name="Freeform 32">
              <a:extLst>
                <a:ext uri="{FF2B5EF4-FFF2-40B4-BE49-F238E27FC236}">
                  <a16:creationId xmlns:a16="http://schemas.microsoft.com/office/drawing/2014/main" id="{80FA5B47-FC93-B723-9A7A-FF06AA4D8BAA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3" name="Freeform 33">
              <a:extLst>
                <a:ext uri="{FF2B5EF4-FFF2-40B4-BE49-F238E27FC236}">
                  <a16:creationId xmlns:a16="http://schemas.microsoft.com/office/drawing/2014/main" id="{4254E62F-CACD-11A1-A4C9-F98D88DE7BEC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4" name="Freeform 34">
              <a:extLst>
                <a:ext uri="{FF2B5EF4-FFF2-40B4-BE49-F238E27FC236}">
                  <a16:creationId xmlns:a16="http://schemas.microsoft.com/office/drawing/2014/main" id="{EE909659-163F-40B1-1FC6-3378AC51715D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5" name="Freeform 35">
              <a:extLst>
                <a:ext uri="{FF2B5EF4-FFF2-40B4-BE49-F238E27FC236}">
                  <a16:creationId xmlns:a16="http://schemas.microsoft.com/office/drawing/2014/main" id="{765BAEC8-3205-7EBD-D018-BC762A21366F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6" name="Freeform 36">
              <a:extLst>
                <a:ext uri="{FF2B5EF4-FFF2-40B4-BE49-F238E27FC236}">
                  <a16:creationId xmlns:a16="http://schemas.microsoft.com/office/drawing/2014/main" id="{C2091C26-76B6-274C-0054-20D0E1971CA2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7" name="Freeform 37">
              <a:extLst>
                <a:ext uri="{FF2B5EF4-FFF2-40B4-BE49-F238E27FC236}">
                  <a16:creationId xmlns:a16="http://schemas.microsoft.com/office/drawing/2014/main" id="{62112E05-1E28-4B84-B45D-2DC0ECF9B0E2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8" name="Freeform 38">
              <a:extLst>
                <a:ext uri="{FF2B5EF4-FFF2-40B4-BE49-F238E27FC236}">
                  <a16:creationId xmlns:a16="http://schemas.microsoft.com/office/drawing/2014/main" id="{EDCB4BAD-9DE3-DCFC-D058-8890D73FFBD8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9" name="Freeform 39">
              <a:extLst>
                <a:ext uri="{FF2B5EF4-FFF2-40B4-BE49-F238E27FC236}">
                  <a16:creationId xmlns:a16="http://schemas.microsoft.com/office/drawing/2014/main" id="{17BEC99E-DCE1-A0D6-DA6C-9897E16ACA74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0" name="Freeform 40">
              <a:extLst>
                <a:ext uri="{FF2B5EF4-FFF2-40B4-BE49-F238E27FC236}">
                  <a16:creationId xmlns:a16="http://schemas.microsoft.com/office/drawing/2014/main" id="{3F908C14-DFA5-8487-7D58-83C748F590D6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1" name="Freeform 41">
              <a:extLst>
                <a:ext uri="{FF2B5EF4-FFF2-40B4-BE49-F238E27FC236}">
                  <a16:creationId xmlns:a16="http://schemas.microsoft.com/office/drawing/2014/main" id="{90B9697B-4D70-94B9-26DF-2A04D2DDC625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82" name="Freeform 89">
            <a:extLst>
              <a:ext uri="{FF2B5EF4-FFF2-40B4-BE49-F238E27FC236}">
                <a16:creationId xmlns:a16="http://schemas.microsoft.com/office/drawing/2014/main" id="{1A2C1835-41DC-7CDD-8A8E-A7EE9BB30DDE}"/>
              </a:ext>
            </a:extLst>
          </p:cNvPr>
          <p:cNvSpPr/>
          <p:nvPr/>
        </p:nvSpPr>
        <p:spPr>
          <a:xfrm rot="-589331" flipH="1">
            <a:off x="-170595" y="5021782"/>
            <a:ext cx="2080269" cy="2320617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grpSp>
        <p:nvGrpSpPr>
          <p:cNvPr id="183" name="Group 94">
            <a:extLst>
              <a:ext uri="{FF2B5EF4-FFF2-40B4-BE49-F238E27FC236}">
                <a16:creationId xmlns:a16="http://schemas.microsoft.com/office/drawing/2014/main" id="{55C427CD-AE1B-0A53-9652-8A152DE44FCF}"/>
              </a:ext>
            </a:extLst>
          </p:cNvPr>
          <p:cNvGrpSpPr/>
          <p:nvPr/>
        </p:nvGrpSpPr>
        <p:grpSpPr>
          <a:xfrm>
            <a:off x="1435664" y="2017661"/>
            <a:ext cx="8699156" cy="2431217"/>
            <a:chOff x="0" y="0"/>
            <a:chExt cx="2906859" cy="242950"/>
          </a:xfrm>
        </p:grpSpPr>
        <p:sp>
          <p:nvSpPr>
            <p:cNvPr id="184" name="Freeform 95">
              <a:extLst>
                <a:ext uri="{FF2B5EF4-FFF2-40B4-BE49-F238E27FC236}">
                  <a16:creationId xmlns:a16="http://schemas.microsoft.com/office/drawing/2014/main" id="{1B13C8FC-65EE-0CCC-76A9-F9F4D15A9291}"/>
                </a:ext>
              </a:extLst>
            </p:cNvPr>
            <p:cNvSpPr/>
            <p:nvPr/>
          </p:nvSpPr>
          <p:spPr>
            <a:xfrm>
              <a:off x="0" y="0"/>
              <a:ext cx="2906859" cy="242950"/>
            </a:xfrm>
            <a:custGeom>
              <a:avLst/>
              <a:gdLst/>
              <a:ahLst/>
              <a:cxnLst/>
              <a:rect l="l" t="t" r="r" b="b"/>
              <a:pathLst>
                <a:path w="2906859" h="242950">
                  <a:moveTo>
                    <a:pt x="32658" y="0"/>
                  </a:moveTo>
                  <a:lnTo>
                    <a:pt x="2874201" y="0"/>
                  </a:lnTo>
                  <a:cubicBezTo>
                    <a:pt x="2892237" y="0"/>
                    <a:pt x="2906859" y="14622"/>
                    <a:pt x="2906859" y="32658"/>
                  </a:cubicBezTo>
                  <a:lnTo>
                    <a:pt x="2906859" y="210292"/>
                  </a:lnTo>
                  <a:cubicBezTo>
                    <a:pt x="2906859" y="228329"/>
                    <a:pt x="2892237" y="242950"/>
                    <a:pt x="2874201" y="242950"/>
                  </a:cubicBezTo>
                  <a:lnTo>
                    <a:pt x="32658" y="242950"/>
                  </a:lnTo>
                  <a:cubicBezTo>
                    <a:pt x="14622" y="242950"/>
                    <a:pt x="0" y="228329"/>
                    <a:pt x="0" y="210292"/>
                  </a:cubicBezTo>
                  <a:lnTo>
                    <a:pt x="0" y="32658"/>
                  </a:lnTo>
                  <a:cubicBezTo>
                    <a:pt x="0" y="14622"/>
                    <a:pt x="14622" y="0"/>
                    <a:pt x="32658" y="0"/>
                  </a:cubicBezTo>
                  <a:close/>
                </a:path>
              </a:pathLst>
            </a:custGeom>
            <a:solidFill>
              <a:srgbClr val="D9851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85" name="TextBox 96">
              <a:extLst>
                <a:ext uri="{FF2B5EF4-FFF2-40B4-BE49-F238E27FC236}">
                  <a16:creationId xmlns:a16="http://schemas.microsoft.com/office/drawing/2014/main" id="{F8FDDAA7-6A10-8E50-9466-072578CE88C4}"/>
                </a:ext>
              </a:extLst>
            </p:cNvPr>
            <p:cNvSpPr txBox="1"/>
            <p:nvPr/>
          </p:nvSpPr>
          <p:spPr>
            <a:xfrm>
              <a:off x="0" y="-38100"/>
              <a:ext cx="2906859" cy="281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7" name="CaixaDeTexto 186">
            <a:extLst>
              <a:ext uri="{FF2B5EF4-FFF2-40B4-BE49-F238E27FC236}">
                <a16:creationId xmlns:a16="http://schemas.microsoft.com/office/drawing/2014/main" id="{12673035-1701-9F07-C5B0-10A8D4D2B19B}"/>
              </a:ext>
            </a:extLst>
          </p:cNvPr>
          <p:cNvSpPr txBox="1"/>
          <p:nvPr/>
        </p:nvSpPr>
        <p:spPr>
          <a:xfrm>
            <a:off x="2197276" y="2343149"/>
            <a:ext cx="73399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  <a:latin typeface="Bernard MT Condensed" panose="02050806060905020404" pitchFamily="18" charset="0"/>
                <a:cs typeface="Calibri Light" panose="020F0302020204030204" pitchFamily="34" charset="0"/>
              </a:rPr>
              <a:t>Secretário(a) de Educação, Coordenador do Livro e Equipe do Livro aprovando solicitação de primeiro acesso</a:t>
            </a:r>
          </a:p>
        </p:txBody>
      </p:sp>
      <p:sp>
        <p:nvSpPr>
          <p:cNvPr id="188" name="TextBox 91">
            <a:extLst>
              <a:ext uri="{FF2B5EF4-FFF2-40B4-BE49-F238E27FC236}">
                <a16:creationId xmlns:a16="http://schemas.microsoft.com/office/drawing/2014/main" id="{4C8548FF-7283-0F5F-4EA7-1A7AAE122A58}"/>
              </a:ext>
            </a:extLst>
          </p:cNvPr>
          <p:cNvSpPr txBox="1"/>
          <p:nvPr/>
        </p:nvSpPr>
        <p:spPr>
          <a:xfrm>
            <a:off x="4487327" y="4261083"/>
            <a:ext cx="2431237" cy="8628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74"/>
              </a:lnSpc>
            </a:pPr>
            <a:r>
              <a:rPr lang="en-US" sz="2800" dirty="0">
                <a:solidFill>
                  <a:srgbClr val="123A58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079651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1253B-ABF1-25F1-485B-9BE2EA861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861D1C94-F086-55EC-0280-E00FF0D2AF43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78BB93B0-7052-DC3C-8F96-F01058593E7E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8749F766-246E-486B-A04F-05E5132CA733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36E33DAE-E5CA-0D3B-FE65-E3838771F0D3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D4788B6B-2E1B-3C49-04F1-DFD5578C75A5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DF9D8F60-438D-A677-F8C1-6C0CF7B729B4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59000E3F-00AA-5BBF-5663-1D78FBA6D900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2F0A79EA-7D90-5186-C55D-E2FB3369B16B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9C226BEE-FEA4-AD98-3B31-9BF7474A74F2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F075A2B5-1E3B-A5D3-DE0D-3C27B069255E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C43E34C4-5F07-E820-FAF4-44BF224492FC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39AEE2C8-D981-2796-FB40-0DCDCD28186D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18606D40-EAF5-581B-F5A2-2ED9B8C12B3A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2072C3C1-0729-B111-569D-099344CF5714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BE086666-3438-A5AA-A4A3-09535C0FDEC3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D8E2BD33-9E83-D633-1602-2929F3295715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84D1010A-18DF-6FDE-D861-C31411A83BB2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4C48423F-142E-307D-C35A-9F02946EB652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D7F62A3B-7597-ED4A-B197-819C69171692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41F256F3-4C25-9CD2-026F-57E495E3A076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2E6682DE-1657-4888-480D-26DD4CDB4FC2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2C365367-51A6-27A7-4E3E-9D47A2865284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616E51AD-F92A-9118-FE8D-AD4A0FA20321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2FC38D0E-2528-B46A-D53F-87F63A92454F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11992058-49D4-85DA-3369-D54298933C92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1AC280EE-C995-58FF-157A-1673452AAAB3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C5DFC38E-5995-DE21-AE7E-964D9D0878CE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6404BC83-15D7-28B0-DF18-4F7AC880C13B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96AB8522-663E-656E-7640-2D162249EEF2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BC713F99-B1F2-7110-618E-0E63BE80C95A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3F0D5144-4410-8F0F-A07E-C976007C3AD1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2EA9D31-6FBC-B4C0-639B-71593B5C1E34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4252925C-CAC4-3C92-CD95-42D9C26B4110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F98899DC-708D-01AB-07C1-D2222C9B5A69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234E053E-754B-E9EA-D64B-E9CBD544EC75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5BC954BD-1D68-F1B8-51BA-E0377E924EBB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EB0C3D3-E866-C13F-61F4-3481D66369F8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F5A0B6CE-09EC-79D4-F18B-BE51A7C50114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AD02F08B-F254-0D03-DC42-B3BEC7041B25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510BB78D-29B6-4782-27CE-D25395F02E10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03560100-5770-0895-CC71-BDEB0875D085}"/>
              </a:ext>
            </a:extLst>
          </p:cNvPr>
          <p:cNvSpPr/>
          <p:nvPr/>
        </p:nvSpPr>
        <p:spPr>
          <a:xfrm rot="-589331" flipH="1">
            <a:off x="-428399" y="-154300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49AA031E-05D1-5E3C-65FB-EDCFA5D67FFA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96">
            <a:extLst>
              <a:ext uri="{FF2B5EF4-FFF2-40B4-BE49-F238E27FC236}">
                <a16:creationId xmlns:a16="http://schemas.microsoft.com/office/drawing/2014/main" id="{4E8AB271-1A46-973D-07DB-36D8C50E11B3}"/>
              </a:ext>
            </a:extLst>
          </p:cNvPr>
          <p:cNvSpPr/>
          <p:nvPr/>
        </p:nvSpPr>
        <p:spPr>
          <a:xfrm>
            <a:off x="1387728" y="503341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pic>
        <p:nvPicPr>
          <p:cNvPr id="2" name="Imagem 1" descr="Tela de computador com texto preto sobre fundo branco&#10;&#10;O conteúdo gerado por IA pode estar incorreto.">
            <a:extLst>
              <a:ext uri="{FF2B5EF4-FFF2-40B4-BE49-F238E27FC236}">
                <a16:creationId xmlns:a16="http://schemas.microsoft.com/office/drawing/2014/main" id="{5264A367-2F66-1430-B819-E9913E48F2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404" y="1980411"/>
            <a:ext cx="8013192" cy="3829649"/>
          </a:xfrm>
          <a:prstGeom prst="rect">
            <a:avLst/>
          </a:prstGeom>
        </p:spPr>
      </p:pic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3608B908-82E7-F77B-7B00-ACDCB83D7D99}"/>
              </a:ext>
            </a:extLst>
          </p:cNvPr>
          <p:cNvCxnSpPr/>
          <p:nvPr/>
        </p:nvCxnSpPr>
        <p:spPr>
          <a:xfrm flipH="1">
            <a:off x="8759952" y="2478024"/>
            <a:ext cx="58521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0AACECCA-DB59-0809-7D4A-3CF93E1DE78F}"/>
              </a:ext>
            </a:extLst>
          </p:cNvPr>
          <p:cNvSpPr txBox="1"/>
          <p:nvPr/>
        </p:nvSpPr>
        <p:spPr>
          <a:xfrm>
            <a:off x="1398193" y="454223"/>
            <a:ext cx="88058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Ao acessar o sistema, a página abaixo será apresentada. O perfil de Secretário(a) de Educação, Coordenador do Livro ou Equipe do Livro deverá clicar no ícone         disponível no canto superior  direito da tela e depois em “Solicitações – Cadastro”.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6A69938-8650-0AF1-3804-9B38481CDC5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62769" y="755232"/>
            <a:ext cx="304843" cy="2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19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1C280-2F7F-FB0E-28BF-C18AD7611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4F4A1003-4D8A-37EB-C30F-05C9D6C32064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C05D1C5A-FEA4-EC9B-9CCC-C1DEE5390755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0A4FADA0-75EC-CCE2-9E31-C6C7FC7D7110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E6ABC19C-D83E-6F53-7EF3-DAD664C6628F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D8429979-CEA6-7D14-A979-5CA074279268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3B58F87-A95E-5DB4-0634-81340C08CBA7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8D1871D0-E56B-7C0F-E1F7-4768CCDEB08E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F2E8657D-C442-7305-DC48-C62F87374537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D96FF4FA-BEF2-E797-4E2B-9138B455AA75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02624B49-3855-6C98-B29C-4AAFD3680CB9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C0C0F1E3-DCF9-30AE-A18D-DEF38604ED0C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A856324D-3C0B-C397-A4A3-DC2C6F39B814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961280A1-CB96-9B58-B40B-BF502F6F7112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87AEF5DD-07FD-160E-B7F7-E46A7D586DC9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028D4666-D754-35F4-F372-1F3E7A03243D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10469178-C867-AFAD-6BFB-6A171E59AF0B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E8DD7E09-7262-F5A3-ECA1-D0C9C276CC5D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98502DFD-DB27-5ED5-0A9C-2C4E86E99D3A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C532AF6E-E5DC-4A27-78D4-21C5146CDE62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7780A2C2-0DAA-E826-0B92-3BDEDFA2831A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4AC0DEB4-DF08-2E99-F8B8-79094903A8D8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FEB39F3E-66D7-EA02-0B5B-6C40A46023E4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498193BD-BF58-59B0-F994-3AB73E5BF882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B7F4DF26-9B79-6069-0AD7-4564B4007492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D55F60C8-1FED-F3F1-CDCC-F91781E161A8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4EEFA2CE-49BB-71EE-EC23-3DF0157ECFF8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49BE3F38-6443-989A-5803-27192676CBC3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9ADD431D-34A6-C48C-29D2-FF22BD0500FD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C0F61190-8832-D6FD-ECAA-6C6EA2FDBF16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B4BEF690-F60C-B65A-29A2-1FE82A1796C9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ED920DF4-B273-6BEB-C40F-BA0F1CA683A1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FAFFD7B1-923E-DB56-16DA-0E5D0C92B570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FF839B8B-BB42-4CA6-C955-73D661155BC5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D5D91703-E040-DB3A-4B07-21DD314D834A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DD62F55D-52A2-1AA3-7CED-9E7FC1A5E9A9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A57DF8F1-C803-7FD7-EEA3-AC11F6C32FB5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007DC70-824D-B4B0-2961-A8D0C0CB6D7D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ABD783F6-B071-C85E-C4B7-984B73C891A0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2EDBCCA5-8C6F-298C-47F4-D9C50C3E357F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30C7021A-5293-3B0A-DEA4-1A351F07A66B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F4F404DE-EEFC-7C00-1AA5-214DCD587B93}"/>
              </a:ext>
            </a:extLst>
          </p:cNvPr>
          <p:cNvSpPr/>
          <p:nvPr/>
        </p:nvSpPr>
        <p:spPr>
          <a:xfrm rot="-589331" flipH="1">
            <a:off x="-428399" y="-154300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071E830C-94B2-6819-0F34-81A458D8B6B8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96">
            <a:extLst>
              <a:ext uri="{FF2B5EF4-FFF2-40B4-BE49-F238E27FC236}">
                <a16:creationId xmlns:a16="http://schemas.microsoft.com/office/drawing/2014/main" id="{BC8D0B60-209C-9E69-43E9-BAA2931F1DF6}"/>
              </a:ext>
            </a:extLst>
          </p:cNvPr>
          <p:cNvSpPr/>
          <p:nvPr/>
        </p:nvSpPr>
        <p:spPr>
          <a:xfrm>
            <a:off x="1407598" y="276366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B6DA892-B2F1-3B5A-06A2-0A0771FF4CB3}"/>
              </a:ext>
            </a:extLst>
          </p:cNvPr>
          <p:cNvSpPr txBox="1"/>
          <p:nvPr/>
        </p:nvSpPr>
        <p:spPr>
          <a:xfrm>
            <a:off x="1405658" y="276366"/>
            <a:ext cx="919727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Ao acessar a aba de “Solicitações – Cadastro”, o sistema apresentará todas as solicitações de troca de perfil. Clique em        para aprovar a solicitação e o perfil desejado seja atualizado.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Caso os dados inseridos estejam errados ou o solicitante não faça parte da equipe pedagógica do município/estado, deverá clicar em         e a solicitação será reprovada.  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F13B813-7047-F5C9-D3FC-0B14EE29D87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95143" y="2065455"/>
            <a:ext cx="7201723" cy="420100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30F0B23-484E-9A79-F2DE-054F4CE68F9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00577" y="565733"/>
            <a:ext cx="285790" cy="27626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3C7DA51-300C-2809-B895-47B6B96853E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17109" y="1636249"/>
            <a:ext cx="238158" cy="228632"/>
          </a:xfrm>
          <a:prstGeom prst="rect">
            <a:avLst/>
          </a:prstGeom>
        </p:spPr>
      </p:pic>
      <p:sp>
        <p:nvSpPr>
          <p:cNvPr id="10" name="Freeform 96">
            <a:extLst>
              <a:ext uri="{FF2B5EF4-FFF2-40B4-BE49-F238E27FC236}">
                <a16:creationId xmlns:a16="http://schemas.microsoft.com/office/drawing/2014/main" id="{58A5BEC9-068B-4649-57B1-42106D2C89B2}"/>
              </a:ext>
            </a:extLst>
          </p:cNvPr>
          <p:cNvSpPr/>
          <p:nvPr/>
        </p:nvSpPr>
        <p:spPr>
          <a:xfrm>
            <a:off x="1405657" y="1269661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2440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751B4-E31A-A2E5-C3F6-99A496B77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FC2F584A-D55E-CF83-C351-C84B28081378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A1079588-A9AE-A3AD-CF74-33149B249169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B505B1E9-86ED-1D20-5CF3-AF79085B4D88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EEC8655A-D2ED-215F-B044-43FA980C7F40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37D01CC2-6B9C-B7D2-826C-864335B603F8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B60D26A1-B931-AF82-7BEB-2C859E1FDBED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287BF4B7-D9F2-8AE1-0248-AF4B8000F025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6A2B5ABB-4C50-C48A-E14E-DF56032D88B8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00CD77EA-7D73-EEF2-9E31-680B3F2F5B9B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C0C0FEC-0F6A-7349-22DE-938D3F6EE549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EDD34339-F459-8C3E-366A-F7B7DD6D3D69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DC93C617-9E6B-5B5B-AC05-20D2ED4F3A4D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19A8EA6C-DCB7-0982-D6CF-BD4711ADAEA5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6FFE2D1B-E01E-B307-BC36-FBC534488BF1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DD121471-DA92-96E6-36BA-CCFB95CC8FC5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C1E5F915-F3ED-A081-EE4C-0D97A266210A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CD3D7DC3-046C-28D0-BCA4-AD3D63A58E73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7AB47272-93AF-16F6-43E1-F7CF0D5AEF97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F43C376A-B7D9-B486-65D2-A7CF30F188DA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35E2ED53-039F-5ED4-44EB-0094971DBD95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450B2B26-9D81-2298-F9CC-3A4D8C33F8C6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B841FB74-310A-AF50-DA0D-76F31D524F6A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1C1671D6-702D-0D54-B544-FCED51551845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B1416214-AD5D-1EA7-8A24-2A3B30615361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D6409877-401B-9218-BD13-6A9063E773E0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73E720B7-151D-B0A1-EC2B-CB07E80AE6B9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F86B7E09-72D8-D121-43D9-272F9B4FF6F2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4109C7F0-0371-8F9B-E4C7-3F6171EDADA0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162D2AAE-0D60-EBE1-A4AA-BA622D7F27FC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8041C6F5-B8AF-BA10-1B9E-DCA33CEA2950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B2AA77B0-9B9E-3F21-F714-7C3782384932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2E92A1BE-8946-0E39-00B4-E0F4238596DD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40784DE1-2B1A-DDEF-48DF-73DC8DA8C7F9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14C24EBF-F22B-7E44-FD40-F44B5A4339EC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BD50F74C-FDCF-3FC3-EC85-5EE5922E6972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C9C99F1C-20C8-6081-720A-ADF6CD0D77ED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739ABC8D-DD6C-ED85-75A4-BA28E0E50C8B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4EA8F168-7D01-2F5B-6450-3AA08DD8E314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3198701F-42A8-0997-5B07-354824D9B4EA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0D30B6CF-AA95-E456-4174-10B96DAABA83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06F47DDE-8105-F2B3-A6EE-2CCB10479B5E}"/>
              </a:ext>
            </a:extLst>
          </p:cNvPr>
          <p:cNvSpPr/>
          <p:nvPr/>
        </p:nvSpPr>
        <p:spPr>
          <a:xfrm rot="-589331" flipH="1">
            <a:off x="-428399" y="-154300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A3E5E8AD-BEE2-8317-129D-2B5F301EF272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96">
            <a:extLst>
              <a:ext uri="{FF2B5EF4-FFF2-40B4-BE49-F238E27FC236}">
                <a16:creationId xmlns:a16="http://schemas.microsoft.com/office/drawing/2014/main" id="{DF056680-558E-0F87-1E02-AE1ACFD8C549}"/>
              </a:ext>
            </a:extLst>
          </p:cNvPr>
          <p:cNvSpPr/>
          <p:nvPr/>
        </p:nvSpPr>
        <p:spPr>
          <a:xfrm>
            <a:off x="1428498" y="462500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9792226-0C82-F990-C984-213837FB9036}"/>
              </a:ext>
            </a:extLst>
          </p:cNvPr>
          <p:cNvSpPr txBox="1"/>
          <p:nvPr/>
        </p:nvSpPr>
        <p:spPr>
          <a:xfrm>
            <a:off x="1321573" y="427241"/>
            <a:ext cx="881733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Ao aprovar ou reprovar a solicitação de troca do perfil, o sistema apresentará a mensagem abaixo para confirmar a ação que está sendo realizada. Basta clicar no botão azul que o perfil será atualizado.  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endParaRPr lang="pt-BR" dirty="0"/>
          </a:p>
        </p:txBody>
      </p:sp>
      <p:pic>
        <p:nvPicPr>
          <p:cNvPr id="3" name="Imagem 2" descr="Tela de computador com texto preto sobre fundo branco&#10;&#10;O conteúdo gerado por IA pode estar incorreto.">
            <a:extLst>
              <a:ext uri="{FF2B5EF4-FFF2-40B4-BE49-F238E27FC236}">
                <a16:creationId xmlns:a16="http://schemas.microsoft.com/office/drawing/2014/main" id="{A4F3971A-957C-E606-D6CA-25141DB8431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92" y="2053748"/>
            <a:ext cx="7858495" cy="3729804"/>
          </a:xfrm>
          <a:prstGeom prst="rect">
            <a:avLst/>
          </a:prstGeom>
        </p:spPr>
      </p:pic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4A71FA60-B1C4-D65E-9A27-3206F691F1E0}"/>
              </a:ext>
            </a:extLst>
          </p:cNvPr>
          <p:cNvCxnSpPr/>
          <p:nvPr/>
        </p:nvCxnSpPr>
        <p:spPr>
          <a:xfrm flipH="1">
            <a:off x="6876288" y="4187952"/>
            <a:ext cx="58521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839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C36FB-2786-78BB-63B0-D87113D6A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8AEB7A68-0131-9B31-2371-0D83728553C7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626FE4DE-B2AD-CF1A-5281-B01B44C10633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9377F62A-55F6-A8F6-23F6-5C9AA22D8245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8F083475-5403-9FA9-A9E3-F8AFC87213EE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EAABD766-F25E-505B-8F04-FAE2FFEC26DC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450F196A-B2B4-8226-5EF6-030D269EEA58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85C68ABB-BA72-26D0-D6C5-FB1698430561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D84EFE10-02DD-14D9-A894-938D24BE1561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2B14780E-B893-37A8-74B4-B0FB5BD23D8D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7CC6F447-F99F-6F14-4DDC-D1A5ADE59A04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BBA33077-A576-B320-E768-0638EC47E654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303CCF6F-5BED-7739-F947-ACD68A825DEC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A97FB48E-3CAE-8F4D-9825-0E94EB114F9E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D5C93B28-DE78-3D8A-C77B-3A3A9B12FBE4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20026516-8FCA-A503-09FF-AE60A464930F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CCB76FB0-F271-227B-CF7F-D7FA47CFABB7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42DA356C-1F27-8597-677B-12BDBA70CF7C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181316C6-6E1D-59FB-C348-76C65B25B0A9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AA539AE5-9718-7B1A-A591-882821B3F15E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37EA9EC4-2DE5-D566-B548-D7F487AE02C0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074E3E2F-E435-A35C-1717-5C045F2C8A04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7D20F229-EF2B-E802-A214-189A319ADE11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43DA3A4A-43C3-ABB3-81FF-A80A7CBB2C0C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D6F658EB-FCBD-14D5-363A-BA5F5531BA0D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35F33F28-326A-468B-6869-A80937DD7DB3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4C70F9BD-0519-BADC-4456-5E98235D3A03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6E3688C8-E2D6-C76F-EF2F-2C687AE0D8E8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0849D138-3B04-43CE-7C42-7ABF0853DF41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4CC41FF6-194F-5A04-1E00-F2DE316D98FB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1DFC7D9B-5F14-B45F-219B-48719FF591D7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9BDD1BE1-4A9D-B236-317E-93347F8D8B73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09CAA16E-9320-6B0C-06DA-ED535D7DE363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FB85EEAC-B98D-A582-21CB-ED89CC706CC6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73089875-43F5-2A91-3481-B06717D2C358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231F410A-17BF-70D4-67B5-74765FB2E5EA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6C0EFE6A-C358-2356-A667-AE0A6E05E3BD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12C8A95E-E1B4-23DE-2161-08E137192EA3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7E79DA87-570E-4CEA-9080-2328EF33200C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2BD9D198-D83B-D84F-0FD9-01D2B5CCD6DD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5EE929E0-FF64-5C1E-793C-80A5E59ADB42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01B7E5D0-3B64-DD01-0A1C-6AE42F008532}"/>
              </a:ext>
            </a:extLst>
          </p:cNvPr>
          <p:cNvSpPr/>
          <p:nvPr/>
        </p:nvSpPr>
        <p:spPr>
          <a:xfrm rot="-589331" flipH="1">
            <a:off x="-351830" y="-125112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16ED86CA-9BEA-A6D9-87F2-AB16EECC69D3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6" name="Freeform 96">
            <a:extLst>
              <a:ext uri="{FF2B5EF4-FFF2-40B4-BE49-F238E27FC236}">
                <a16:creationId xmlns:a16="http://schemas.microsoft.com/office/drawing/2014/main" id="{0A0A4E31-4621-1622-B2B8-A57ED5523FD4}"/>
              </a:ext>
            </a:extLst>
          </p:cNvPr>
          <p:cNvSpPr/>
          <p:nvPr/>
        </p:nvSpPr>
        <p:spPr>
          <a:xfrm>
            <a:off x="369065" y="4188640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A4B9F71-5C32-4B73-75B0-9CA4D04B3AF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3581" y="728013"/>
            <a:ext cx="4857635" cy="278433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58C1B5E-D669-4EA8-21AD-17B3C94776ED}"/>
              </a:ext>
            </a:extLst>
          </p:cNvPr>
          <p:cNvSpPr txBox="1"/>
          <p:nvPr/>
        </p:nvSpPr>
        <p:spPr>
          <a:xfrm>
            <a:off x="732003" y="4169568"/>
            <a:ext cx="1019507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Dúvidas: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  <a:hlinkClick r:id="rId13"/>
            </a:endParaRPr>
          </a:p>
          <a:p>
            <a:pPr algn="just"/>
            <a:r>
              <a:rPr lang="pt-BR" sz="16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hlinkClick r:id="rId14"/>
              </a:rPr>
              <a:t>livrodidatico@fnde.gov.br</a:t>
            </a:r>
            <a:endParaRPr lang="pt-BR" sz="1600" dirty="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hlinkClick r:id="rId13"/>
              </a:rPr>
              <a:t>https://www.gov.br/fnde/pt-br/acesso-a-informacao/acoes-e-programas/programas/programas-do-livro</a:t>
            </a:r>
            <a:endParaRPr lang="pt-BR" sz="1600" dirty="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839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76D7DB3A-6466-4E12-3609-D10B86AC63C5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94E9677A-C863-F75A-B444-1CC40D0C7B61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4F559C56-6F26-AEE8-B189-385C94CA5256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95988B59-7FC4-03E1-92E6-D05EF2240F4A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87CF9D1A-8113-0F18-323E-0857B8EDC60C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B2EAE91D-03C2-7981-CEA7-485B81FF0901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EEEC30AD-A5B5-0D14-CB9B-1EF7DCBD3B06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1516826B-FC9F-77BF-F078-958FCE471174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308DD44C-85F8-D6C7-FC8C-4FFD23A7ED45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2A9BE695-5641-886E-D3B9-ED9BF138AE5C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459480CC-8138-07BE-AF7C-82074B2D14CF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AA70172B-B795-AA45-9199-9F813A3D0BEB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808E7467-9498-4086-763C-CF58F81AC2A9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6A24439E-7589-1395-5E24-711E9F684E52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56F2F992-DB30-A520-B025-5C2691B03030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0FD679B5-A0EA-ABFA-34C6-D260F620ADD7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B6339418-19D5-55DC-89C6-608987E10BF7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E4EA854A-C13E-983D-AFB7-6964CC80D791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569C3CBF-D5A1-2010-F893-8EE64C8D9585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EC323A43-6C64-9196-FEFC-736820E58385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FF3B310A-6AD6-2502-51C0-B7C370FB73DA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3F49139A-FF35-36BA-F8E1-E14B8AA2D637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919171D9-7D89-8B26-6187-985CD230BE82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2FE4DCE4-0E1E-D22C-0ACB-793C7E3401D0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1340B707-CC3C-FBA8-B91B-96586E523E2F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B3792A65-5CFB-7AAB-416A-711CA198DFF9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EC79EF31-93E5-3207-1CD3-4AFB5241F019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E63BADD1-A89A-C586-F700-CCFC8DCBA770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6DBAE856-EA45-EB0D-A2BD-1C20C96D0F13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8D9D6BD2-895F-8132-2D7A-6C4F5A281131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411DE1A4-815C-5280-19AB-C5838596960C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32D21177-393C-C247-1CB3-557DA0603874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4C540659-EFD8-746C-9F45-C45921C9CEF5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C37FAF57-E8F3-395E-C502-A003D3720374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8723BC3-7F4E-212A-AFAB-BFD7AC7913AB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F7497AE5-58F6-932C-9F3A-A2C9DD0D803C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FCAD3B04-1BED-CF74-536E-C952440FD61C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E51E3A3F-05C7-7CD6-749A-39CBC384E780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A43DB22A-0BCB-A1C0-1E9E-68FB1F945FFA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D783144A-931B-422C-FAC4-FDA4705962C0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A8C67125-C71C-9D32-A1F1-10155B06A5D0}"/>
              </a:ext>
            </a:extLst>
          </p:cNvPr>
          <p:cNvSpPr/>
          <p:nvPr/>
        </p:nvSpPr>
        <p:spPr>
          <a:xfrm rot="-589331" flipH="1">
            <a:off x="-428399" y="-154300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30678E9C-C1C9-475C-6D3D-07909E3D6214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6" name="Freeform 96">
            <a:extLst>
              <a:ext uri="{FF2B5EF4-FFF2-40B4-BE49-F238E27FC236}">
                <a16:creationId xmlns:a16="http://schemas.microsoft.com/office/drawing/2014/main" id="{383E754D-65D3-8592-EA5C-A926EEBA1C1E}"/>
              </a:ext>
            </a:extLst>
          </p:cNvPr>
          <p:cNvSpPr/>
          <p:nvPr/>
        </p:nvSpPr>
        <p:spPr>
          <a:xfrm>
            <a:off x="1493497" y="555345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C842D53-417A-6F65-A7E9-956D583879A0}"/>
              </a:ext>
            </a:extLst>
          </p:cNvPr>
          <p:cNvSpPr txBox="1"/>
          <p:nvPr/>
        </p:nvSpPr>
        <p:spPr>
          <a:xfrm>
            <a:off x="1856435" y="507379"/>
            <a:ext cx="830155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rgbClr val="4A442A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Utilize o navegador Mozilla Firefox ou o Google Chrome para acessar o sistema no endereço eletrônico </a:t>
            </a:r>
            <a:r>
              <a:rPr lang="pt-BR" sz="1600" dirty="0">
                <a:solidFill>
                  <a:srgbClr val="4A442A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https://pnlddigital.fnde.gov.br/login</a:t>
            </a:r>
            <a:r>
              <a:rPr lang="pt-BR" sz="1600" dirty="0">
                <a:solidFill>
                  <a:srgbClr val="4A442A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1600" dirty="0">
              <a:solidFill>
                <a:srgbClr val="4A442A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dirty="0">
                <a:solidFill>
                  <a:srgbClr val="4A442A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acessar o PNLD Digital é preciso ter uma conta no </a:t>
            </a:r>
            <a:r>
              <a:rPr lang="pt-BR" sz="1600" b="1" i="1" dirty="0">
                <a:solidFill>
                  <a:srgbClr val="4A442A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GOV.BR</a:t>
            </a:r>
            <a:r>
              <a:rPr lang="pt-BR" sz="1600" dirty="0">
                <a:solidFill>
                  <a:srgbClr val="4A442A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Caso não tenha, clique no link GOV.BR (</a:t>
            </a:r>
            <a:r>
              <a:rPr lang="pt-BR" sz="1600" dirty="0">
                <a:solidFill>
                  <a:srgbClr val="4A442A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www.gov.br</a:t>
            </a:r>
            <a:r>
              <a:rPr lang="pt-BR" sz="1600" dirty="0">
                <a:solidFill>
                  <a:srgbClr val="4A442A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e providencie o seu cadastro. </a:t>
            </a:r>
          </a:p>
          <a:p>
            <a:pPr algn="just"/>
            <a:r>
              <a:rPr lang="pt-BR" sz="1600" dirty="0">
                <a:solidFill>
                  <a:srgbClr val="4A442A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Insira seus dados de login GOV.BR e entre no PNLD Digital.</a:t>
            </a:r>
            <a:endParaRPr lang="pt-BR" sz="1600" dirty="0"/>
          </a:p>
        </p:txBody>
      </p:sp>
      <p:sp>
        <p:nvSpPr>
          <p:cNvPr id="6" name="Freeform 96">
            <a:extLst>
              <a:ext uri="{FF2B5EF4-FFF2-40B4-BE49-F238E27FC236}">
                <a16:creationId xmlns:a16="http://schemas.microsoft.com/office/drawing/2014/main" id="{CC2AF679-A64F-B9CA-DB30-678B20153BE3}"/>
              </a:ext>
            </a:extLst>
          </p:cNvPr>
          <p:cNvSpPr/>
          <p:nvPr/>
        </p:nvSpPr>
        <p:spPr>
          <a:xfrm>
            <a:off x="1493497" y="1332660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63FAA1D-CAD4-FCFA-8786-4C8A2DEF377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43064" y="2182399"/>
            <a:ext cx="7482709" cy="391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05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1A543-65CA-31C3-667F-7F4B75118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BF334346-6CEF-0F1D-0BE0-06241733CDD3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9DB048B1-7EEF-F97B-3ED5-A8C6970EC60D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6F897EBF-16C7-4617-16E0-ADF9E44615A6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186216B9-5B6F-16A4-C63F-1E6D528E5080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DF10B64F-F9BA-7135-7B05-F9252A6FF2CB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47333DB6-F1FE-197A-711B-B83A2ABDE625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B8D37C43-B201-4FA4-D6B8-982DE3364E24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828E96CE-E737-76F3-3C29-C931882ED14E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ADD0C7D3-7D63-94EF-5F32-1B07905E5B4C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CD77F9C4-4503-D9DD-9E19-DA677F4EC43C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FE88ED87-880D-3C0D-C451-1CB477796F24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5BF1623-9EA8-CBCA-20EF-4CD80DF759AE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755A6BF2-CCA6-A7B0-45D4-5CD5C47052B3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CFCF69EB-A352-529D-A573-B2F0BA242144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0281AD3D-54DD-90B5-96FA-495FD9C371AD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10AE08A0-2859-9253-C2EA-BCCC9C9250B6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F6D57BA0-3B7D-3A6F-A8AE-6AFACEA85DB5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0CEE6C84-7DF2-BA9B-8535-7D6BCBDE4875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D77BEC72-43E4-EE39-C1A6-A32C1313F126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76D94A7D-51B8-C6EC-EB70-3F556D156870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666E94AB-3918-1335-BD18-957A11FCDCDB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D2606733-4E23-68BD-E18E-779E61175A7E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5DE89FDD-355B-1000-726D-D7C4EF8E9CE2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FC2FA305-5587-B4EC-82D4-B344B42CF733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E36267CE-B3FB-44F5-739E-2F4742C36AC2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092D8CF3-6A01-6D4A-0C23-F1C6D81A068A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E973C8B1-E5D4-30DA-518E-B618A34E7CFF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3EFCE9C0-A915-73E4-F3B7-1A297D62AE74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A84E51FB-BA2B-1ACF-0F19-ED70284ADF76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6E0F637C-A352-2381-8CFF-8AF8A9F22FC8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C8DFCED6-08FD-DD57-E807-6203D415D0AA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9E6690EB-E945-8DA6-7570-CA0A0E6A23D7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6026B3E9-ED7E-D1C9-8941-2E02ADC61E04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48CD9D2-5C3E-D190-DA84-7D43F47D8463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6F383E21-B685-1866-C592-B734F2B81790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CFE7B64C-946A-2925-E61C-3991AB64C5EA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5C0131B2-AE70-E21A-5962-0657C69A3BE8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13669680-F2D4-CE88-749A-F790DD1AA123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3B1EDD45-B25F-83AC-4DCC-81EA38D7E80E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55F4F61D-ED02-9DC8-63F0-04200BC97283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903F8C04-D67D-A245-449B-6312AF1BC498}"/>
              </a:ext>
            </a:extLst>
          </p:cNvPr>
          <p:cNvSpPr/>
          <p:nvPr/>
        </p:nvSpPr>
        <p:spPr>
          <a:xfrm rot="-589331" flipH="1">
            <a:off x="-428399" y="-154300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132540C5-AFBB-C783-6639-ED945725603F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" name="Freeform 96">
            <a:extLst>
              <a:ext uri="{FF2B5EF4-FFF2-40B4-BE49-F238E27FC236}">
                <a16:creationId xmlns:a16="http://schemas.microsoft.com/office/drawing/2014/main" id="{0EA822C9-76F1-9F19-EBD1-17B9C579206B}"/>
              </a:ext>
            </a:extLst>
          </p:cNvPr>
          <p:cNvSpPr/>
          <p:nvPr/>
        </p:nvSpPr>
        <p:spPr>
          <a:xfrm>
            <a:off x="1441658" y="626080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9E7F162-0884-9BBD-55F5-C06359A13549}"/>
              </a:ext>
            </a:extLst>
          </p:cNvPr>
          <p:cNvSpPr txBox="1"/>
          <p:nvPr/>
        </p:nvSpPr>
        <p:spPr>
          <a:xfrm>
            <a:off x="1901162" y="630913"/>
            <a:ext cx="8424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Ao acessar o sistema, a página abaixo será apresentada nos perfis de Secretário(a) de Educação, Coordenador do Livro e Equipe do Livro. Para aprovar a solicitação de primeiro acesso do(a) Diretor(a) no sistema, clique no ícone         disponível no canto superior  direito da tela e depois clique em “Solicitações”.</a:t>
            </a:r>
          </a:p>
        </p:txBody>
      </p:sp>
      <p:pic>
        <p:nvPicPr>
          <p:cNvPr id="6" name="Imagem 5" descr="Tela de computador com texto preto sobre fundo branco&#10;&#10;O conteúdo gerado por IA pode estar incorreto.">
            <a:extLst>
              <a:ext uri="{FF2B5EF4-FFF2-40B4-BE49-F238E27FC236}">
                <a16:creationId xmlns:a16="http://schemas.microsoft.com/office/drawing/2014/main" id="{021220C3-1F4F-1BBD-7041-AEFFA59C3A4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093" y="1980411"/>
            <a:ext cx="8013192" cy="3829649"/>
          </a:xfrm>
          <a:prstGeom prst="rect">
            <a:avLst/>
          </a:prstGeom>
        </p:spPr>
      </p:pic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F8B1790B-2335-D863-5CA9-964C2BD2C44A}"/>
              </a:ext>
            </a:extLst>
          </p:cNvPr>
          <p:cNvCxnSpPr/>
          <p:nvPr/>
        </p:nvCxnSpPr>
        <p:spPr>
          <a:xfrm flipH="1">
            <a:off x="8357616" y="2276856"/>
            <a:ext cx="63093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2C1E48D4-BEFA-2122-ED78-88E548197DD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36970" y="1207271"/>
            <a:ext cx="304843" cy="2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915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41443-3C28-2A3A-716A-C89511F02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958B89B8-380A-DCB8-68E8-87D69FF05DD1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E43CE2E3-A9B2-2A86-F096-E03D3B65E01A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A9F32850-4BE9-9089-B701-3787337118B6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6C790E41-5662-E16F-EC08-470F8E4C420A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C6556165-C703-0179-EB9D-EBC634907A16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B02ECD95-6B16-2279-40AD-7D656FEB572E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3C09FED9-A075-E5D6-7AF6-FDC8D1B13901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646D11F7-1969-089F-F536-66880BB45753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FB7BE2B6-A6F7-CB1E-D88D-E6AAEB7CE2F0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52682F6B-E079-33A3-06E4-6D3688A0F1BD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8AF51D92-4934-2282-C07B-832EBF8E6897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A5396996-061E-0EBD-AE55-024BDAED75F0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FDDB1EB6-D9FA-EEA4-2C5C-8FB46627CD20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8800E626-CCAD-DE4D-96AB-0DDDF36CD373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4B4A0D02-2A08-CF9B-57E4-686295CACC12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ED845C19-7C6A-F748-8B7D-145B963E88D3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71143684-E92E-69C6-5CA7-E7441CBFC0B0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66535C0F-3B16-7573-7BA5-0E50AFEEBD25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93698BEF-740D-F31B-4CF0-6440CD2553F9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C7DB0AFB-07FC-F7F6-BC03-0F85D0194512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17942855-0B3C-A173-A4A5-E62AFDC63C47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21A0F84C-9B14-5D0F-8FFB-886DB5C3C98C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56B23DA1-F24D-5EEA-A86C-F55877D911CA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A16F8598-F6AD-A941-3AF6-54D772770F61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20804D36-6E65-CFEA-3BA7-49EBA5AB3F13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5FCBCF3D-E8D7-44F9-184E-AD68D53D2EC6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02A70B23-AAFC-933B-F4C8-DA2CD86BC1EA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2CD0B7D5-5F73-FA99-9F8B-16209A47226C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592DEC03-382C-9976-0F6D-07B240CE53E5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9E4F20ED-6972-8A9D-E738-959983FC9D39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E4BEC4D6-6926-06A8-F45B-5277BCDBB810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BA214BA3-6FBB-7245-3FE1-5AE5CA15BECC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BD6B1FD1-1898-1729-B61D-4068B4697F75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73AFE971-B977-AF1F-ABD6-A3DFB9490A21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7492B8F8-E4F4-66D2-7E0A-0745D8CE5C33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6831BC11-443A-4800-73A9-94B15C67C050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17558945-E11F-7923-89C2-AE451782A02B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7A2DCACF-3260-919D-B15B-1913DD9F78F2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95F44160-E9ED-7117-0F3C-06CB33965950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6A1074C9-D2E3-71D6-FDF2-62066A4F2CF5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E752747C-4708-E363-F844-15CB8158C407}"/>
              </a:ext>
            </a:extLst>
          </p:cNvPr>
          <p:cNvSpPr/>
          <p:nvPr/>
        </p:nvSpPr>
        <p:spPr>
          <a:xfrm rot="-589331" flipH="1">
            <a:off x="-428399" y="-154300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7806828F-A077-2981-8A3A-310B9663FDA8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6" name="Freeform 96">
            <a:extLst>
              <a:ext uri="{FF2B5EF4-FFF2-40B4-BE49-F238E27FC236}">
                <a16:creationId xmlns:a16="http://schemas.microsoft.com/office/drawing/2014/main" id="{B291EEE0-9436-B11A-7C4E-CF14A32326F9}"/>
              </a:ext>
            </a:extLst>
          </p:cNvPr>
          <p:cNvSpPr/>
          <p:nvPr/>
        </p:nvSpPr>
        <p:spPr>
          <a:xfrm>
            <a:off x="1493497" y="555345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7C19EC3-1631-1BAE-DEA7-FE222F27AA68}"/>
              </a:ext>
            </a:extLst>
          </p:cNvPr>
          <p:cNvSpPr txBox="1"/>
          <p:nvPr/>
        </p:nvSpPr>
        <p:spPr>
          <a:xfrm>
            <a:off x="1486866" y="555344"/>
            <a:ext cx="9083598" cy="1631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Na aba de Solicitações Gerais, aparecerão todas as solicitações de primeiro acesso ao sistema. O perfil de Secretário(a) de Educação, Coordenador do Livro ou Equipe do Livro deverá analisar os dados e clicar em “Aprovar” ou “Reprovar”.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Assim que aprovado, a </a:t>
            </a:r>
            <a:r>
              <a:rPr lang="pt-BR" b="1" dirty="0"/>
              <a:t>Secretaria de Educação</a:t>
            </a:r>
            <a:r>
              <a:rPr lang="pt-BR" dirty="0"/>
              <a:t> deverá orientar o(a) Diretor(a) a acessar o sistema para ativar o perfil.</a:t>
            </a:r>
          </a:p>
        </p:txBody>
      </p:sp>
      <p:pic>
        <p:nvPicPr>
          <p:cNvPr id="5" name="Imagem 4" descr="Interface gráfica do usuário, Texto, Aplicativo, Email&#10;&#10;O conteúdo gerado por IA pode estar incorreto.">
            <a:extLst>
              <a:ext uri="{FF2B5EF4-FFF2-40B4-BE49-F238E27FC236}">
                <a16:creationId xmlns:a16="http://schemas.microsoft.com/office/drawing/2014/main" id="{A373CE2D-3794-D9DA-2D72-770B586F40B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44" y="2196669"/>
            <a:ext cx="8812309" cy="3960020"/>
          </a:xfrm>
          <a:prstGeom prst="rect">
            <a:avLst/>
          </a:prstGeom>
        </p:spPr>
      </p:pic>
      <p:sp>
        <p:nvSpPr>
          <p:cNvPr id="6" name="Freeform 96">
            <a:extLst>
              <a:ext uri="{FF2B5EF4-FFF2-40B4-BE49-F238E27FC236}">
                <a16:creationId xmlns:a16="http://schemas.microsoft.com/office/drawing/2014/main" id="{2F0CA5F7-DA97-5A54-6501-BE5336FE30DA}"/>
              </a:ext>
            </a:extLst>
          </p:cNvPr>
          <p:cNvSpPr/>
          <p:nvPr/>
        </p:nvSpPr>
        <p:spPr>
          <a:xfrm>
            <a:off x="1486865" y="1548577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40A264B0-1116-40FE-6790-E4B959E438C4}"/>
              </a:ext>
            </a:extLst>
          </p:cNvPr>
          <p:cNvCxnSpPr/>
          <p:nvPr/>
        </p:nvCxnSpPr>
        <p:spPr>
          <a:xfrm>
            <a:off x="2157984" y="3429000"/>
            <a:ext cx="70408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F453722F-8079-6E3C-E108-309097E505F9}"/>
              </a:ext>
            </a:extLst>
          </p:cNvPr>
          <p:cNvCxnSpPr/>
          <p:nvPr/>
        </p:nvCxnSpPr>
        <p:spPr>
          <a:xfrm flipH="1">
            <a:off x="8842248" y="4312985"/>
            <a:ext cx="66751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526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90">
            <a:extLst>
              <a:ext uri="{FF2B5EF4-FFF2-40B4-BE49-F238E27FC236}">
                <a16:creationId xmlns:a16="http://schemas.microsoft.com/office/drawing/2014/main" id="{79578C35-2931-1C20-2D23-E4A83219C364}"/>
              </a:ext>
            </a:extLst>
          </p:cNvPr>
          <p:cNvSpPr/>
          <p:nvPr/>
        </p:nvSpPr>
        <p:spPr>
          <a:xfrm>
            <a:off x="0" y="0"/>
            <a:ext cx="4943192" cy="470780"/>
          </a:xfrm>
          <a:custGeom>
            <a:avLst/>
            <a:gdLst/>
            <a:ahLst/>
            <a:cxnLst/>
            <a:rect l="l" t="t" r="r" b="b"/>
            <a:pathLst>
              <a:path w="5248244" h="559450">
                <a:moveTo>
                  <a:pt x="0" y="0"/>
                </a:moveTo>
                <a:lnTo>
                  <a:pt x="5248244" y="0"/>
                </a:lnTo>
                <a:lnTo>
                  <a:pt x="5248244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r="-7032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02" name="Group 2">
            <a:extLst>
              <a:ext uri="{FF2B5EF4-FFF2-40B4-BE49-F238E27FC236}">
                <a16:creationId xmlns:a16="http://schemas.microsoft.com/office/drawing/2014/main" id="{ABCF4DCF-9669-AF13-BC34-B316F8686EA2}"/>
              </a:ext>
            </a:extLst>
          </p:cNvPr>
          <p:cNvGrpSpPr/>
          <p:nvPr/>
        </p:nvGrpSpPr>
        <p:grpSpPr>
          <a:xfrm>
            <a:off x="10743832" y="-416689"/>
            <a:ext cx="1469985" cy="8036226"/>
            <a:chOff x="0" y="0"/>
            <a:chExt cx="2674508" cy="11975592"/>
          </a:xfrm>
        </p:grpSpPr>
        <p:sp>
          <p:nvSpPr>
            <p:cNvPr id="103" name="Freeform 3">
              <a:extLst>
                <a:ext uri="{FF2B5EF4-FFF2-40B4-BE49-F238E27FC236}">
                  <a16:creationId xmlns:a16="http://schemas.microsoft.com/office/drawing/2014/main" id="{7241B777-11DC-B2FE-A4AD-9D99801411E7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4" name="Freeform 4">
              <a:extLst>
                <a:ext uri="{FF2B5EF4-FFF2-40B4-BE49-F238E27FC236}">
                  <a16:creationId xmlns:a16="http://schemas.microsoft.com/office/drawing/2014/main" id="{67722C23-D876-E52D-0370-E141BD7F3EC8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5" name="Freeform 5">
              <a:extLst>
                <a:ext uri="{FF2B5EF4-FFF2-40B4-BE49-F238E27FC236}">
                  <a16:creationId xmlns:a16="http://schemas.microsoft.com/office/drawing/2014/main" id="{CA498957-4EF6-DCB5-34CE-B4C48DE2B196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6" name="Freeform 6">
              <a:extLst>
                <a:ext uri="{FF2B5EF4-FFF2-40B4-BE49-F238E27FC236}">
                  <a16:creationId xmlns:a16="http://schemas.microsoft.com/office/drawing/2014/main" id="{E1ADAF6C-570A-DE72-8804-D9C5851784D2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7" name="Freeform 7">
              <a:extLst>
                <a:ext uri="{FF2B5EF4-FFF2-40B4-BE49-F238E27FC236}">
                  <a16:creationId xmlns:a16="http://schemas.microsoft.com/office/drawing/2014/main" id="{566E1DEF-4606-5710-47DE-9E41024B99D7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8" name="Freeform 8">
              <a:extLst>
                <a:ext uri="{FF2B5EF4-FFF2-40B4-BE49-F238E27FC236}">
                  <a16:creationId xmlns:a16="http://schemas.microsoft.com/office/drawing/2014/main" id="{232F0D71-D9A0-4FC4-63DC-33DB46FED95F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9" name="Freeform 9">
              <a:extLst>
                <a:ext uri="{FF2B5EF4-FFF2-40B4-BE49-F238E27FC236}">
                  <a16:creationId xmlns:a16="http://schemas.microsoft.com/office/drawing/2014/main" id="{2FAA86F0-0FCA-9B82-7FE9-66D358D16B3F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0" name="Freeform 10">
              <a:extLst>
                <a:ext uri="{FF2B5EF4-FFF2-40B4-BE49-F238E27FC236}">
                  <a16:creationId xmlns:a16="http://schemas.microsoft.com/office/drawing/2014/main" id="{BED1529A-A506-E4EE-C246-53F4CD73A3D4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1" name="Freeform 11">
              <a:extLst>
                <a:ext uri="{FF2B5EF4-FFF2-40B4-BE49-F238E27FC236}">
                  <a16:creationId xmlns:a16="http://schemas.microsoft.com/office/drawing/2014/main" id="{C9232855-D9C3-8A53-CA66-B0CF5821851B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2" name="Freeform 12">
              <a:extLst>
                <a:ext uri="{FF2B5EF4-FFF2-40B4-BE49-F238E27FC236}">
                  <a16:creationId xmlns:a16="http://schemas.microsoft.com/office/drawing/2014/main" id="{51DA9D44-E779-1CEB-F62D-81A4DB174D81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3" name="Freeform 13">
              <a:extLst>
                <a:ext uri="{FF2B5EF4-FFF2-40B4-BE49-F238E27FC236}">
                  <a16:creationId xmlns:a16="http://schemas.microsoft.com/office/drawing/2014/main" id="{0BDEC2CD-BF8A-D680-A957-054C871E841D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4" name="Freeform 14">
              <a:extLst>
                <a:ext uri="{FF2B5EF4-FFF2-40B4-BE49-F238E27FC236}">
                  <a16:creationId xmlns:a16="http://schemas.microsoft.com/office/drawing/2014/main" id="{BCC1D071-A400-0F2B-176F-841B99EF6F8D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5" name="Freeform 15">
              <a:extLst>
                <a:ext uri="{FF2B5EF4-FFF2-40B4-BE49-F238E27FC236}">
                  <a16:creationId xmlns:a16="http://schemas.microsoft.com/office/drawing/2014/main" id="{3E3D50F8-26C3-51EF-0F74-1837FC9610BC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6" name="Freeform 16">
              <a:extLst>
                <a:ext uri="{FF2B5EF4-FFF2-40B4-BE49-F238E27FC236}">
                  <a16:creationId xmlns:a16="http://schemas.microsoft.com/office/drawing/2014/main" id="{EA8763FD-45C0-AF8E-5140-B989B21359A4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7" name="Freeform 17">
              <a:extLst>
                <a:ext uri="{FF2B5EF4-FFF2-40B4-BE49-F238E27FC236}">
                  <a16:creationId xmlns:a16="http://schemas.microsoft.com/office/drawing/2014/main" id="{7CCA4627-E640-73A4-2191-8A40982BC93F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8" name="Freeform 18">
              <a:extLst>
                <a:ext uri="{FF2B5EF4-FFF2-40B4-BE49-F238E27FC236}">
                  <a16:creationId xmlns:a16="http://schemas.microsoft.com/office/drawing/2014/main" id="{ED8E01BB-C9C1-E96B-C9FD-27E509763D2A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9" name="Freeform 19">
              <a:extLst>
                <a:ext uri="{FF2B5EF4-FFF2-40B4-BE49-F238E27FC236}">
                  <a16:creationId xmlns:a16="http://schemas.microsoft.com/office/drawing/2014/main" id="{0183D83C-0B42-9C28-233D-A960EEFF8454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0" name="Freeform 20">
              <a:extLst>
                <a:ext uri="{FF2B5EF4-FFF2-40B4-BE49-F238E27FC236}">
                  <a16:creationId xmlns:a16="http://schemas.microsoft.com/office/drawing/2014/main" id="{922105AA-9842-47EC-557C-CA8298E1367D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1" name="Freeform 21">
              <a:extLst>
                <a:ext uri="{FF2B5EF4-FFF2-40B4-BE49-F238E27FC236}">
                  <a16:creationId xmlns:a16="http://schemas.microsoft.com/office/drawing/2014/main" id="{2D64D451-7657-A5AB-40E5-F0D9B2707BA2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2" name="Freeform 22">
              <a:extLst>
                <a:ext uri="{FF2B5EF4-FFF2-40B4-BE49-F238E27FC236}">
                  <a16:creationId xmlns:a16="http://schemas.microsoft.com/office/drawing/2014/main" id="{063C33E2-1ECD-248A-F3CE-5152B7EC355D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3" name="Freeform 23">
              <a:extLst>
                <a:ext uri="{FF2B5EF4-FFF2-40B4-BE49-F238E27FC236}">
                  <a16:creationId xmlns:a16="http://schemas.microsoft.com/office/drawing/2014/main" id="{B00BD33D-A487-B7B2-4DEB-FA4B42B29CD8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4" name="Freeform 24">
              <a:extLst>
                <a:ext uri="{FF2B5EF4-FFF2-40B4-BE49-F238E27FC236}">
                  <a16:creationId xmlns:a16="http://schemas.microsoft.com/office/drawing/2014/main" id="{EBEDD839-5690-7FDA-88D2-24F557039E31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5" name="Freeform 25">
              <a:extLst>
                <a:ext uri="{FF2B5EF4-FFF2-40B4-BE49-F238E27FC236}">
                  <a16:creationId xmlns:a16="http://schemas.microsoft.com/office/drawing/2014/main" id="{B0D61C4A-8B6A-0E5A-5B27-5FA24E68E86B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6" name="Freeform 26">
              <a:extLst>
                <a:ext uri="{FF2B5EF4-FFF2-40B4-BE49-F238E27FC236}">
                  <a16:creationId xmlns:a16="http://schemas.microsoft.com/office/drawing/2014/main" id="{358F40D3-1129-2D5F-0750-2AF0EC986977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7" name="Freeform 27">
              <a:extLst>
                <a:ext uri="{FF2B5EF4-FFF2-40B4-BE49-F238E27FC236}">
                  <a16:creationId xmlns:a16="http://schemas.microsoft.com/office/drawing/2014/main" id="{C326899B-6059-D624-39E7-C237D8FE711F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8" name="Freeform 28">
              <a:extLst>
                <a:ext uri="{FF2B5EF4-FFF2-40B4-BE49-F238E27FC236}">
                  <a16:creationId xmlns:a16="http://schemas.microsoft.com/office/drawing/2014/main" id="{803D488F-1E21-535B-93A4-A23BB2B84914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9" name="Freeform 29">
              <a:extLst>
                <a:ext uri="{FF2B5EF4-FFF2-40B4-BE49-F238E27FC236}">
                  <a16:creationId xmlns:a16="http://schemas.microsoft.com/office/drawing/2014/main" id="{5E9400EB-9874-55C3-C370-DCF6B9E5BEAE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0" name="Freeform 30">
              <a:extLst>
                <a:ext uri="{FF2B5EF4-FFF2-40B4-BE49-F238E27FC236}">
                  <a16:creationId xmlns:a16="http://schemas.microsoft.com/office/drawing/2014/main" id="{227F19D5-1BFE-20E2-9BAA-EB7F808A0E67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1" name="Freeform 31">
              <a:extLst>
                <a:ext uri="{FF2B5EF4-FFF2-40B4-BE49-F238E27FC236}">
                  <a16:creationId xmlns:a16="http://schemas.microsoft.com/office/drawing/2014/main" id="{14675018-9505-3628-4BFA-57C912446761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2" name="Freeform 32">
              <a:extLst>
                <a:ext uri="{FF2B5EF4-FFF2-40B4-BE49-F238E27FC236}">
                  <a16:creationId xmlns:a16="http://schemas.microsoft.com/office/drawing/2014/main" id="{80FA5B47-FC93-B723-9A7A-FF06AA4D8BAA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3" name="Freeform 33">
              <a:extLst>
                <a:ext uri="{FF2B5EF4-FFF2-40B4-BE49-F238E27FC236}">
                  <a16:creationId xmlns:a16="http://schemas.microsoft.com/office/drawing/2014/main" id="{4254E62F-CACD-11A1-A4C9-F98D88DE7BEC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4" name="Freeform 34">
              <a:extLst>
                <a:ext uri="{FF2B5EF4-FFF2-40B4-BE49-F238E27FC236}">
                  <a16:creationId xmlns:a16="http://schemas.microsoft.com/office/drawing/2014/main" id="{EE909659-163F-40B1-1FC6-3378AC51715D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5" name="Freeform 35">
              <a:extLst>
                <a:ext uri="{FF2B5EF4-FFF2-40B4-BE49-F238E27FC236}">
                  <a16:creationId xmlns:a16="http://schemas.microsoft.com/office/drawing/2014/main" id="{765BAEC8-3205-7EBD-D018-BC762A21366F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6" name="Freeform 36">
              <a:extLst>
                <a:ext uri="{FF2B5EF4-FFF2-40B4-BE49-F238E27FC236}">
                  <a16:creationId xmlns:a16="http://schemas.microsoft.com/office/drawing/2014/main" id="{C2091C26-76B6-274C-0054-20D0E1971CA2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7" name="Freeform 37">
              <a:extLst>
                <a:ext uri="{FF2B5EF4-FFF2-40B4-BE49-F238E27FC236}">
                  <a16:creationId xmlns:a16="http://schemas.microsoft.com/office/drawing/2014/main" id="{62112E05-1E28-4B84-B45D-2DC0ECF9B0E2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8" name="Freeform 38">
              <a:extLst>
                <a:ext uri="{FF2B5EF4-FFF2-40B4-BE49-F238E27FC236}">
                  <a16:creationId xmlns:a16="http://schemas.microsoft.com/office/drawing/2014/main" id="{EDCB4BAD-9DE3-DCFC-D058-8890D73FFBD8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9" name="Freeform 39">
              <a:extLst>
                <a:ext uri="{FF2B5EF4-FFF2-40B4-BE49-F238E27FC236}">
                  <a16:creationId xmlns:a16="http://schemas.microsoft.com/office/drawing/2014/main" id="{17BEC99E-DCE1-A0D6-DA6C-9897E16ACA74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0" name="Freeform 40">
              <a:extLst>
                <a:ext uri="{FF2B5EF4-FFF2-40B4-BE49-F238E27FC236}">
                  <a16:creationId xmlns:a16="http://schemas.microsoft.com/office/drawing/2014/main" id="{3F908C14-DFA5-8487-7D58-83C748F590D6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1" name="Freeform 41">
              <a:extLst>
                <a:ext uri="{FF2B5EF4-FFF2-40B4-BE49-F238E27FC236}">
                  <a16:creationId xmlns:a16="http://schemas.microsoft.com/office/drawing/2014/main" id="{90B9697B-4D70-94B9-26DF-2A04D2DDC625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82" name="Freeform 89">
            <a:extLst>
              <a:ext uri="{FF2B5EF4-FFF2-40B4-BE49-F238E27FC236}">
                <a16:creationId xmlns:a16="http://schemas.microsoft.com/office/drawing/2014/main" id="{1A2C1835-41DC-7CDD-8A8E-A7EE9BB30DDE}"/>
              </a:ext>
            </a:extLst>
          </p:cNvPr>
          <p:cNvSpPr/>
          <p:nvPr/>
        </p:nvSpPr>
        <p:spPr>
          <a:xfrm rot="-589331" flipH="1">
            <a:off x="-170595" y="5021782"/>
            <a:ext cx="2080269" cy="2320617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grpSp>
        <p:nvGrpSpPr>
          <p:cNvPr id="183" name="Group 94">
            <a:extLst>
              <a:ext uri="{FF2B5EF4-FFF2-40B4-BE49-F238E27FC236}">
                <a16:creationId xmlns:a16="http://schemas.microsoft.com/office/drawing/2014/main" id="{55C427CD-AE1B-0A53-9652-8A152DE44FCF}"/>
              </a:ext>
            </a:extLst>
          </p:cNvPr>
          <p:cNvGrpSpPr/>
          <p:nvPr/>
        </p:nvGrpSpPr>
        <p:grpSpPr>
          <a:xfrm>
            <a:off x="1365461" y="2215355"/>
            <a:ext cx="8699156" cy="1442666"/>
            <a:chOff x="0" y="0"/>
            <a:chExt cx="2906859" cy="242950"/>
          </a:xfrm>
        </p:grpSpPr>
        <p:sp>
          <p:nvSpPr>
            <p:cNvPr id="184" name="Freeform 95">
              <a:extLst>
                <a:ext uri="{FF2B5EF4-FFF2-40B4-BE49-F238E27FC236}">
                  <a16:creationId xmlns:a16="http://schemas.microsoft.com/office/drawing/2014/main" id="{1B13C8FC-65EE-0CCC-76A9-F9F4D15A9291}"/>
                </a:ext>
              </a:extLst>
            </p:cNvPr>
            <p:cNvSpPr/>
            <p:nvPr/>
          </p:nvSpPr>
          <p:spPr>
            <a:xfrm>
              <a:off x="0" y="0"/>
              <a:ext cx="2906859" cy="242950"/>
            </a:xfrm>
            <a:custGeom>
              <a:avLst/>
              <a:gdLst/>
              <a:ahLst/>
              <a:cxnLst/>
              <a:rect l="l" t="t" r="r" b="b"/>
              <a:pathLst>
                <a:path w="2906859" h="242950">
                  <a:moveTo>
                    <a:pt x="32658" y="0"/>
                  </a:moveTo>
                  <a:lnTo>
                    <a:pt x="2874201" y="0"/>
                  </a:lnTo>
                  <a:cubicBezTo>
                    <a:pt x="2892237" y="0"/>
                    <a:pt x="2906859" y="14622"/>
                    <a:pt x="2906859" y="32658"/>
                  </a:cubicBezTo>
                  <a:lnTo>
                    <a:pt x="2906859" y="210292"/>
                  </a:lnTo>
                  <a:cubicBezTo>
                    <a:pt x="2906859" y="228329"/>
                    <a:pt x="2892237" y="242950"/>
                    <a:pt x="2874201" y="242950"/>
                  </a:cubicBezTo>
                  <a:lnTo>
                    <a:pt x="32658" y="242950"/>
                  </a:lnTo>
                  <a:cubicBezTo>
                    <a:pt x="14622" y="242950"/>
                    <a:pt x="0" y="228329"/>
                    <a:pt x="0" y="210292"/>
                  </a:cubicBezTo>
                  <a:lnTo>
                    <a:pt x="0" y="32658"/>
                  </a:lnTo>
                  <a:cubicBezTo>
                    <a:pt x="0" y="14622"/>
                    <a:pt x="14622" y="0"/>
                    <a:pt x="32658" y="0"/>
                  </a:cubicBezTo>
                  <a:close/>
                </a:path>
              </a:pathLst>
            </a:custGeom>
            <a:solidFill>
              <a:srgbClr val="D9851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85" name="TextBox 96">
              <a:extLst>
                <a:ext uri="{FF2B5EF4-FFF2-40B4-BE49-F238E27FC236}">
                  <a16:creationId xmlns:a16="http://schemas.microsoft.com/office/drawing/2014/main" id="{F8FDDAA7-6A10-8E50-9466-072578CE88C4}"/>
                </a:ext>
              </a:extLst>
            </p:cNvPr>
            <p:cNvSpPr txBox="1"/>
            <p:nvPr/>
          </p:nvSpPr>
          <p:spPr>
            <a:xfrm>
              <a:off x="0" y="-38100"/>
              <a:ext cx="2906859" cy="281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7" name="CaixaDeTexto 186">
            <a:extLst>
              <a:ext uri="{FF2B5EF4-FFF2-40B4-BE49-F238E27FC236}">
                <a16:creationId xmlns:a16="http://schemas.microsoft.com/office/drawing/2014/main" id="{12673035-1701-9F07-C5B0-10A8D4D2B19B}"/>
              </a:ext>
            </a:extLst>
          </p:cNvPr>
          <p:cNvSpPr txBox="1"/>
          <p:nvPr/>
        </p:nvSpPr>
        <p:spPr>
          <a:xfrm>
            <a:off x="2494383" y="2336523"/>
            <a:ext cx="64413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  <a:latin typeface="Bernard MT Condensed" panose="02050806060905020404" pitchFamily="18" charset="0"/>
                <a:cs typeface="Calibri Light" panose="020F0302020204030204" pitchFamily="34" charset="0"/>
              </a:rPr>
              <a:t>Aprovando a solicitação de vínculo dos diretores nas escolas</a:t>
            </a:r>
          </a:p>
        </p:txBody>
      </p:sp>
    </p:spTree>
    <p:extLst>
      <p:ext uri="{BB962C8B-B14F-4D97-AF65-F5344CB8AC3E}">
        <p14:creationId xmlns:p14="http://schemas.microsoft.com/office/powerpoint/2010/main" val="1594332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4848E-4207-24A2-FCE2-CE267B19D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994E6031-09DF-8A4B-36B0-CF54C4506F01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F6A4B7B0-FF24-98A7-0620-D1904433B346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BC4183D9-1AB1-4D2E-7040-B9A646C91BB8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E8E5F6F5-6D76-E44C-46FA-1443CBEB202B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D54C2DE0-42AF-65E1-529B-E05A21A05802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4D4F9E8F-A2DF-EA5D-FFEC-89BC0602CBDE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96BADE39-DD7D-1356-37FF-EE153F156DEA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455A5198-0281-E3A4-8D22-7051BF4190D8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01172881-0733-69ED-5897-2E5D441FF940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2821AF99-7312-B4BF-F3E2-C1CF95333C39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5FF5FE5-3087-9AE0-5759-3BFFAE1AA60D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0E650B8D-A7D9-15F9-C404-C18429F5D8AE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EE8E04B9-8DB6-FAB6-B7F8-A378FE9918A8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AF4A1961-0AE0-31CB-9025-B66AD5C8D8F8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A87C1EEC-CF53-14BA-E27D-E7BFD1DBCECD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53FA077F-BE78-416B-39AD-7856D5AAD6DD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5D27DB54-6883-896C-FB21-A53758238261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B2B77FFD-3E9E-754D-407B-7BD438BC351C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1AC493AF-26F7-2813-E3E9-A6E847B403F8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5EAF02CA-5DA3-78D5-D885-F88AA7ACB393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4F53D9B0-B61B-0224-6067-63657DBF80C1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8C610C11-AEA4-A608-BA4B-D31DBB79F662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4F5CA75D-5C43-AF38-4A0B-E6B3CED976B5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2023FA09-0680-FE31-B4BC-E3CE56B17580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DEE7BC32-2737-692A-3AE5-0D0FFEBF715C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4EA6F775-652D-FE9F-D1E0-9A009B032841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DBE20D21-37E1-22A3-FE19-0A85612E9A64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3A4D52C6-E8F0-9FCD-D2BB-A9CD18FE57AE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E9BC7478-BF53-D607-FD79-12E380A5FE92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118C7F59-5110-7501-6D7A-57339FCE117F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C2EB9631-987B-E5FA-686B-938F815E20DC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EC78A809-DB03-A0B3-F50D-647610AC12F3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9A810BE0-5EAE-FC83-8CA8-E22A5D96A5BF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D2492092-4180-2555-151F-491344F09CAF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A5716ECE-01EB-FD76-6552-0A6B47E02BBB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06F7A50A-E4FA-D2E0-80D5-587C8C088994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9614AB45-CE8A-3509-3483-9D085CF3372E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785D972A-610B-9765-B2D8-75ADCA9ACECA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40FF8C7-15D4-B6CD-FB82-5FEF9E458018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DC649E21-EB37-B424-F424-A97214FCC9B6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A21C9D8F-6E00-A73B-E7D8-BD1EF703B233}"/>
              </a:ext>
            </a:extLst>
          </p:cNvPr>
          <p:cNvSpPr/>
          <p:nvPr/>
        </p:nvSpPr>
        <p:spPr>
          <a:xfrm rot="-589331" flipH="1">
            <a:off x="-428399" y="-154300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E24CA71E-53D4-4CD3-67E8-08F708DD3FE4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E88872C-FB1E-AE72-5F60-F857EF01F118}"/>
              </a:ext>
            </a:extLst>
          </p:cNvPr>
          <p:cNvSpPr txBox="1"/>
          <p:nvPr/>
        </p:nvSpPr>
        <p:spPr>
          <a:xfrm>
            <a:off x="1223543" y="626080"/>
            <a:ext cx="93793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Ao acessar o sistema, a página abaixo será apresentada. O perfil de Secretário(a) de Educação, Coordenador do Livro ou Equipe do Livro deverá clicar no ícone         disponível no canto superior  direito da tela e depois em “Solicitações – Cadastro”.</a:t>
            </a:r>
          </a:p>
        </p:txBody>
      </p:sp>
      <p:sp>
        <p:nvSpPr>
          <p:cNvPr id="7" name="Freeform 96">
            <a:extLst>
              <a:ext uri="{FF2B5EF4-FFF2-40B4-BE49-F238E27FC236}">
                <a16:creationId xmlns:a16="http://schemas.microsoft.com/office/drawing/2014/main" id="{587EF780-052B-29E0-A9F1-BEDDBC354879}"/>
              </a:ext>
            </a:extLst>
          </p:cNvPr>
          <p:cNvSpPr/>
          <p:nvPr/>
        </p:nvSpPr>
        <p:spPr>
          <a:xfrm>
            <a:off x="1344288" y="626080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pic>
        <p:nvPicPr>
          <p:cNvPr id="2" name="Imagem 1" descr="Tela de computador com texto preto sobre fundo branco&#10;&#10;O conteúdo gerado por IA pode estar incorreto.">
            <a:extLst>
              <a:ext uri="{FF2B5EF4-FFF2-40B4-BE49-F238E27FC236}">
                <a16:creationId xmlns:a16="http://schemas.microsoft.com/office/drawing/2014/main" id="{5E5C2353-57B5-DB9B-4FBA-08C1F510B3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619" y="1932770"/>
            <a:ext cx="8013192" cy="3829649"/>
          </a:xfrm>
          <a:prstGeom prst="rect">
            <a:avLst/>
          </a:prstGeom>
        </p:spPr>
      </p:pic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88FD0A7F-961C-1731-4900-FD012019EA45}"/>
              </a:ext>
            </a:extLst>
          </p:cNvPr>
          <p:cNvCxnSpPr/>
          <p:nvPr/>
        </p:nvCxnSpPr>
        <p:spPr>
          <a:xfrm>
            <a:off x="7260336" y="2384807"/>
            <a:ext cx="59436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D99758DE-3526-29E8-2899-213F39B1688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62266" y="934182"/>
            <a:ext cx="304843" cy="2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0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7D78A-0B97-6417-F0E1-9AEC69EBA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3F46690D-DB71-BEB6-1C3D-AD9E9B43111F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009484AC-BB87-CD74-D79C-89A9808D1B7E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3F95D4C5-0061-46FF-8E66-760068E7118D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3CA0A55F-665E-BBC9-82C8-EB72A59DBE65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13A93E4-11A8-1D78-F344-683D95C15AE0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80611DBA-F1BE-024D-1348-DA33E7CF2D71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C4D04B2-BED4-BA09-2086-2DD6C0B13F30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D847EFBD-AEAB-F7DE-C0E1-4E13CA36E68F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27D8BD03-A3D0-375D-8C92-025F70BF433A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8DAB248-A279-13CC-D949-D3AA584049D5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B8F04120-BDDB-018C-17BA-6A5C3FEC11A5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B7D70DE7-75C3-C01F-AD40-A9D9DD33AA9A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341C64A5-EBF0-E57B-C1E6-A2C456E794D5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147BAFEA-F8BC-0833-44E7-7185B1AC85AF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29869B15-0B40-0071-20C4-162C6FD812AD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3B615DDC-8733-9F51-61AE-3001F031D3D9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17FD13AB-7132-F64A-85C9-C68F0ED5522B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417BA47A-7E08-DD24-B8CE-14C8E58F9F0F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BF7F9D5D-2BEF-96F2-77F6-3C9815A812E0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03E45970-D179-3D66-0870-F7BF73DA009D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0177AC39-6F3B-E3BF-79FD-3CB92EF46174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A113CABC-04EB-4D73-2CF9-7B405D9C7442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4B04ADF9-5018-C119-C912-BB1EB8EB12E7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D1795E4F-5E29-A56E-D9BC-08AD0021596C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5EC74744-7D3E-5F4C-4B5E-0B33F1E151D1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355BEE5B-CCDE-E6D1-6E9A-0C6A7CA338C7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71FA8AC8-5DAE-8BB2-77B8-33BAD6FA263A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2BF36A31-6786-8031-3D71-067F2CF4400D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76BBB509-F943-F057-1AE4-710970DE2B11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01666D2B-614E-4477-48B5-9B0581D4B12A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42535B08-E529-6A89-68B4-A34075976F08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A4E62AEB-B26A-038B-F659-15DE09487A74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58F2E55-B49A-A8E2-30FA-8060B9A5BB26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6F2F09DC-BD58-4ADA-F745-1473436F95F2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36CB00E0-3F88-F13F-C433-C7037F4FA57B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A9EF97F-8B12-6941-57AC-9CDE7E916197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C8FA1478-081C-67F4-24C0-D183AE74105B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1DD5E82A-9A3A-7302-266D-6BB7EB7FCAC5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7A73BC7B-A972-EA0E-47DD-7E71496F6713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D01A608F-B8D0-1B28-692B-9D1C0C6E3087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583D191A-5167-14F4-B309-1229E4DBE420}"/>
              </a:ext>
            </a:extLst>
          </p:cNvPr>
          <p:cNvSpPr/>
          <p:nvPr/>
        </p:nvSpPr>
        <p:spPr>
          <a:xfrm rot="-589331" flipH="1">
            <a:off x="-428399" y="-154300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AE9444BF-751D-E0D0-64A2-6FFC67D7B8B7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6" name="Freeform 96">
            <a:extLst>
              <a:ext uri="{FF2B5EF4-FFF2-40B4-BE49-F238E27FC236}">
                <a16:creationId xmlns:a16="http://schemas.microsoft.com/office/drawing/2014/main" id="{66641244-1DFC-ABE6-05F7-DE7AB08F84B4}"/>
              </a:ext>
            </a:extLst>
          </p:cNvPr>
          <p:cNvSpPr/>
          <p:nvPr/>
        </p:nvSpPr>
        <p:spPr>
          <a:xfrm>
            <a:off x="1375013" y="1541280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38118B6-D366-C972-C9ED-096D100B6382}"/>
              </a:ext>
            </a:extLst>
          </p:cNvPr>
          <p:cNvSpPr txBox="1"/>
          <p:nvPr/>
        </p:nvSpPr>
        <p:spPr>
          <a:xfrm>
            <a:off x="1297073" y="518464"/>
            <a:ext cx="923585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É necessário apenas clicar em “Vínculo de Escolas” que o sistema apresentará todas as solicitações de vínculo de diretores. Depois, clique em        para aprovar a solicitação e o(a) Diretor(a) será vinculado(a) automaticamente à escola. 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Caso os dados inseridos estejam errados ou o(a) Diretor(a) não faça parte da escola apresentada, deverá clicar em      e a solicitação será reprovada.  </a:t>
            </a:r>
          </a:p>
        </p:txBody>
      </p:sp>
      <p:sp>
        <p:nvSpPr>
          <p:cNvPr id="4" name="Freeform 96">
            <a:extLst>
              <a:ext uri="{FF2B5EF4-FFF2-40B4-BE49-F238E27FC236}">
                <a16:creationId xmlns:a16="http://schemas.microsoft.com/office/drawing/2014/main" id="{065D83A7-426B-3784-97E2-9989681CF250}"/>
              </a:ext>
            </a:extLst>
          </p:cNvPr>
          <p:cNvSpPr/>
          <p:nvPr/>
        </p:nvSpPr>
        <p:spPr>
          <a:xfrm>
            <a:off x="1387728" y="503341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pic>
        <p:nvPicPr>
          <p:cNvPr id="7" name="Imagem 6" descr="Interface gráfica do usuário, Texto, Aplicativo, Email&#10;&#10;O conteúdo gerado por IA pode estar incorreto.">
            <a:extLst>
              <a:ext uri="{FF2B5EF4-FFF2-40B4-BE49-F238E27FC236}">
                <a16:creationId xmlns:a16="http://schemas.microsoft.com/office/drawing/2014/main" id="{74446D41-C328-95B5-A298-7D1C72B1BE4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666" y="2182399"/>
            <a:ext cx="8328674" cy="374268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0D8E45A-BE51-9EF1-07B7-C249B34FF74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53305" y="843718"/>
            <a:ext cx="285790" cy="276264"/>
          </a:xfrm>
          <a:prstGeom prst="rect">
            <a:avLst/>
          </a:prstGeom>
        </p:spPr>
      </p:pic>
      <p:pic>
        <p:nvPicPr>
          <p:cNvPr id="55" name="Imagem 54">
            <a:extLst>
              <a:ext uri="{FF2B5EF4-FFF2-40B4-BE49-F238E27FC236}">
                <a16:creationId xmlns:a16="http://schemas.microsoft.com/office/drawing/2014/main" id="{DE9DA2FA-E1FD-6A38-07EA-301DB788C85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40837" y="1878568"/>
            <a:ext cx="238158" cy="228632"/>
          </a:xfrm>
          <a:prstGeom prst="rect">
            <a:avLst/>
          </a:prstGeom>
        </p:spPr>
      </p:pic>
      <p:cxnSp>
        <p:nvCxnSpPr>
          <p:cNvPr id="58" name="Conector de Seta Reta 57">
            <a:extLst>
              <a:ext uri="{FF2B5EF4-FFF2-40B4-BE49-F238E27FC236}">
                <a16:creationId xmlns:a16="http://schemas.microsoft.com/office/drawing/2014/main" id="{0F79CE2D-BDA8-B500-AC97-9A8B06D307F2}"/>
              </a:ext>
            </a:extLst>
          </p:cNvPr>
          <p:cNvCxnSpPr/>
          <p:nvPr/>
        </p:nvCxnSpPr>
        <p:spPr>
          <a:xfrm flipH="1">
            <a:off x="5806440" y="3337560"/>
            <a:ext cx="63093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ector de Seta Reta 59">
            <a:extLst>
              <a:ext uri="{FF2B5EF4-FFF2-40B4-BE49-F238E27FC236}">
                <a16:creationId xmlns:a16="http://schemas.microsoft.com/office/drawing/2014/main" id="{E506D2A6-248F-81DB-0B52-F73408B6CC3E}"/>
              </a:ext>
            </a:extLst>
          </p:cNvPr>
          <p:cNvCxnSpPr/>
          <p:nvPr/>
        </p:nvCxnSpPr>
        <p:spPr>
          <a:xfrm flipH="1">
            <a:off x="8577072" y="4292019"/>
            <a:ext cx="46634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263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DBAE8-985B-F6DA-C22A-05EB28956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A05913F2-B768-5FEA-FC8D-8BE4E6E8F657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98409DFA-AA4C-04CA-FFD9-5B55FF02AC5D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3A5B4EB1-1CC9-9BD0-BB2E-1662F6FB0EB4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03D50BD1-68C6-5938-78AD-669285490A40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2EE35D45-F595-0340-EDF3-14614B617CE7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C1FD7D6B-AE7D-2424-5ECA-186CAB34F9F0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9913DE1C-A819-6F29-B762-213051E29ECE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3C841AD7-7627-3E6E-EEEB-C0EC9AE1E2D6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C4ADFA6-134A-0024-ED5C-A1C3B9897279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A627896F-5E32-93C6-6380-735EDC53E507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DE105240-768B-AF4C-68A4-B22D4ADA94FD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51B6BD05-91D3-20DF-9160-A82888972E28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52AC6DB-2F3E-34D3-044F-9D1AEE08CBD6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4362AC45-93F4-F4F9-DFC4-8694EBA04BC5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634D7B38-7B64-A49F-EC0D-A7CEFED0D11F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934E1212-D77D-75A4-D9B2-8350D9B3D591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532815F5-F6BA-6E72-AF32-DF3B8BD89D7B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B483F875-ACD7-B81F-BF3A-43DC80C72787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6CFBF08F-778D-8D60-E7F7-1565DDFFE0EE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956ECDF7-C42E-3856-5569-9363CA4E9CFD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7D69C28A-9C31-9DAA-359C-B010D8BAE054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C4C8BF43-8D95-3DE0-4489-CA4136B9820C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33B1FEB4-0D84-E87E-EBE2-62349842B37C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34851C5B-3E5D-B587-EA97-C7AA0D996EAF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C5473B0D-B9D6-FB10-4B6B-54A4C66AF30B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F601CDA9-806B-8924-A1CB-8FDA22ECFC67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355574E7-C3E3-A114-BB13-EF7DE084BEED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EA75C93B-5DC2-C2EA-ED5F-90C495D10BF0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44553B6B-8C7A-5DEB-2A73-83A11C17A4A8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1B21CE1B-C53D-A712-37AC-27E39E1AD522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6B3976A0-7A0D-E9D1-0103-6F1D24ED140B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7C5A14C1-3165-4564-9516-7C9CB2C2268B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B1737D4B-131A-0061-50A0-0B77611A7405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AE1E876B-B93E-2CEC-61A5-76DB0AF9A189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AD852329-3808-AF34-89B2-94C71B7E2A9C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219895D1-C37F-02E2-E451-4B635A1B4C2A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D8437DA6-9714-4DB4-D7F9-D4CECFC286DD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09C854FF-B54D-7576-35C4-126043AE2EAB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1F8DC530-CF04-41A4-64F3-7CF4CF0D8B52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50EEDFA1-785B-5BEB-8F2D-252DE7520D3B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146DCA01-71C6-6771-B485-326C7CAC42FE}"/>
              </a:ext>
            </a:extLst>
          </p:cNvPr>
          <p:cNvSpPr/>
          <p:nvPr/>
        </p:nvSpPr>
        <p:spPr>
          <a:xfrm rot="-589331" flipH="1">
            <a:off x="-428399" y="-154300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C990B102-9090-4917-F6A1-209B3B8509DB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CA19942-815A-012F-C067-D05CDF325D18}"/>
              </a:ext>
            </a:extLst>
          </p:cNvPr>
          <p:cNvSpPr txBox="1"/>
          <p:nvPr/>
        </p:nvSpPr>
        <p:spPr>
          <a:xfrm>
            <a:off x="1271016" y="447375"/>
            <a:ext cx="920800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Ao aprovar ou reprovar a solicitação de vínculo em determinada escola, o sistema apresentará a mensagem abaixo para confirmar a ação que está sendo realizada. Basta clicar no botão azul que o perfil será atualizado e o vínculo acontece automaticamente.  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endParaRPr lang="pt-BR" dirty="0"/>
          </a:p>
        </p:txBody>
      </p:sp>
      <p:sp>
        <p:nvSpPr>
          <p:cNvPr id="4" name="Freeform 96">
            <a:extLst>
              <a:ext uri="{FF2B5EF4-FFF2-40B4-BE49-F238E27FC236}">
                <a16:creationId xmlns:a16="http://schemas.microsoft.com/office/drawing/2014/main" id="{D2D928CE-189E-F280-CE91-C5129254154F}"/>
              </a:ext>
            </a:extLst>
          </p:cNvPr>
          <p:cNvSpPr/>
          <p:nvPr/>
        </p:nvSpPr>
        <p:spPr>
          <a:xfrm>
            <a:off x="1387728" y="503341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74F1BA80-E43A-A733-392D-703C1DF73BD6}"/>
              </a:ext>
            </a:extLst>
          </p:cNvPr>
          <p:cNvCxnSpPr/>
          <p:nvPr/>
        </p:nvCxnSpPr>
        <p:spPr>
          <a:xfrm flipH="1">
            <a:off x="7232904" y="4276945"/>
            <a:ext cx="50292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m 9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056785C3-D724-F906-BF96-D144662C98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197" y="1920636"/>
            <a:ext cx="8736730" cy="3921029"/>
          </a:xfrm>
          <a:prstGeom prst="rect">
            <a:avLst/>
          </a:prstGeom>
        </p:spPr>
      </p:pic>
      <p:cxnSp>
        <p:nvCxnSpPr>
          <p:cNvPr id="57" name="Conector de Seta Reta 56">
            <a:extLst>
              <a:ext uri="{FF2B5EF4-FFF2-40B4-BE49-F238E27FC236}">
                <a16:creationId xmlns:a16="http://schemas.microsoft.com/office/drawing/2014/main" id="{67F6FCB8-88D5-F5DD-E779-A3E4939E5F38}"/>
              </a:ext>
            </a:extLst>
          </p:cNvPr>
          <p:cNvCxnSpPr/>
          <p:nvPr/>
        </p:nvCxnSpPr>
        <p:spPr>
          <a:xfrm flipH="1">
            <a:off x="7200900" y="4312985"/>
            <a:ext cx="48463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253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9BDD8-3469-BD12-EE4B-0EEA41F9E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90">
            <a:extLst>
              <a:ext uri="{FF2B5EF4-FFF2-40B4-BE49-F238E27FC236}">
                <a16:creationId xmlns:a16="http://schemas.microsoft.com/office/drawing/2014/main" id="{B7B1B0D9-2D49-3BB9-80E2-A683F7B5CF23}"/>
              </a:ext>
            </a:extLst>
          </p:cNvPr>
          <p:cNvSpPr/>
          <p:nvPr/>
        </p:nvSpPr>
        <p:spPr>
          <a:xfrm>
            <a:off x="0" y="0"/>
            <a:ext cx="4943192" cy="470780"/>
          </a:xfrm>
          <a:custGeom>
            <a:avLst/>
            <a:gdLst/>
            <a:ahLst/>
            <a:cxnLst/>
            <a:rect l="l" t="t" r="r" b="b"/>
            <a:pathLst>
              <a:path w="5248244" h="559450">
                <a:moveTo>
                  <a:pt x="0" y="0"/>
                </a:moveTo>
                <a:lnTo>
                  <a:pt x="5248244" y="0"/>
                </a:lnTo>
                <a:lnTo>
                  <a:pt x="5248244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r="-7032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02" name="Group 2">
            <a:extLst>
              <a:ext uri="{FF2B5EF4-FFF2-40B4-BE49-F238E27FC236}">
                <a16:creationId xmlns:a16="http://schemas.microsoft.com/office/drawing/2014/main" id="{DBE3A56C-C3E2-E7EC-87CC-D1BEE28CCD7D}"/>
              </a:ext>
            </a:extLst>
          </p:cNvPr>
          <p:cNvGrpSpPr/>
          <p:nvPr/>
        </p:nvGrpSpPr>
        <p:grpSpPr>
          <a:xfrm>
            <a:off x="10743832" y="-416689"/>
            <a:ext cx="1469985" cy="8036226"/>
            <a:chOff x="0" y="0"/>
            <a:chExt cx="2674508" cy="11975592"/>
          </a:xfrm>
        </p:grpSpPr>
        <p:sp>
          <p:nvSpPr>
            <p:cNvPr id="103" name="Freeform 3">
              <a:extLst>
                <a:ext uri="{FF2B5EF4-FFF2-40B4-BE49-F238E27FC236}">
                  <a16:creationId xmlns:a16="http://schemas.microsoft.com/office/drawing/2014/main" id="{5ACD3F1B-2ED4-A757-41AD-113E2691121F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4" name="Freeform 4">
              <a:extLst>
                <a:ext uri="{FF2B5EF4-FFF2-40B4-BE49-F238E27FC236}">
                  <a16:creationId xmlns:a16="http://schemas.microsoft.com/office/drawing/2014/main" id="{DA724F37-A015-9A7A-5C7B-F384BD35D98D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5" name="Freeform 5">
              <a:extLst>
                <a:ext uri="{FF2B5EF4-FFF2-40B4-BE49-F238E27FC236}">
                  <a16:creationId xmlns:a16="http://schemas.microsoft.com/office/drawing/2014/main" id="{360DFB0E-CC5C-0507-D89F-EAB7E736018D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6" name="Freeform 6">
              <a:extLst>
                <a:ext uri="{FF2B5EF4-FFF2-40B4-BE49-F238E27FC236}">
                  <a16:creationId xmlns:a16="http://schemas.microsoft.com/office/drawing/2014/main" id="{81E0391B-36FE-9608-8F9E-95C0D720E92A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7" name="Freeform 7">
              <a:extLst>
                <a:ext uri="{FF2B5EF4-FFF2-40B4-BE49-F238E27FC236}">
                  <a16:creationId xmlns:a16="http://schemas.microsoft.com/office/drawing/2014/main" id="{B71FE60C-1B7C-AA4F-F85C-C911DC4D528B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8" name="Freeform 8">
              <a:extLst>
                <a:ext uri="{FF2B5EF4-FFF2-40B4-BE49-F238E27FC236}">
                  <a16:creationId xmlns:a16="http://schemas.microsoft.com/office/drawing/2014/main" id="{7F004127-4446-3977-CB80-B54EAF6A33C2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9" name="Freeform 9">
              <a:extLst>
                <a:ext uri="{FF2B5EF4-FFF2-40B4-BE49-F238E27FC236}">
                  <a16:creationId xmlns:a16="http://schemas.microsoft.com/office/drawing/2014/main" id="{1944A59A-0C18-615F-43C7-14954BFD4F2F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0" name="Freeform 10">
              <a:extLst>
                <a:ext uri="{FF2B5EF4-FFF2-40B4-BE49-F238E27FC236}">
                  <a16:creationId xmlns:a16="http://schemas.microsoft.com/office/drawing/2014/main" id="{A304E525-57D3-4CFE-0899-B1FDA32E2CBA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1" name="Freeform 11">
              <a:extLst>
                <a:ext uri="{FF2B5EF4-FFF2-40B4-BE49-F238E27FC236}">
                  <a16:creationId xmlns:a16="http://schemas.microsoft.com/office/drawing/2014/main" id="{2645757E-1153-C38B-B419-65D8660CD609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2" name="Freeform 12">
              <a:extLst>
                <a:ext uri="{FF2B5EF4-FFF2-40B4-BE49-F238E27FC236}">
                  <a16:creationId xmlns:a16="http://schemas.microsoft.com/office/drawing/2014/main" id="{12E2594D-F00E-09DD-4FC7-4751F2A1F84A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3" name="Freeform 13">
              <a:extLst>
                <a:ext uri="{FF2B5EF4-FFF2-40B4-BE49-F238E27FC236}">
                  <a16:creationId xmlns:a16="http://schemas.microsoft.com/office/drawing/2014/main" id="{E80C8CAE-EE04-F62F-A407-66FEA428E7C2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4" name="Freeform 14">
              <a:extLst>
                <a:ext uri="{FF2B5EF4-FFF2-40B4-BE49-F238E27FC236}">
                  <a16:creationId xmlns:a16="http://schemas.microsoft.com/office/drawing/2014/main" id="{2006F25E-4EAA-F050-0760-C23F637A9FFD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5" name="Freeform 15">
              <a:extLst>
                <a:ext uri="{FF2B5EF4-FFF2-40B4-BE49-F238E27FC236}">
                  <a16:creationId xmlns:a16="http://schemas.microsoft.com/office/drawing/2014/main" id="{1C78670D-DE89-2AB0-B5D1-3A4B1393395D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6" name="Freeform 16">
              <a:extLst>
                <a:ext uri="{FF2B5EF4-FFF2-40B4-BE49-F238E27FC236}">
                  <a16:creationId xmlns:a16="http://schemas.microsoft.com/office/drawing/2014/main" id="{478080EE-D54C-8EDE-69F1-92054F461158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7" name="Freeform 17">
              <a:extLst>
                <a:ext uri="{FF2B5EF4-FFF2-40B4-BE49-F238E27FC236}">
                  <a16:creationId xmlns:a16="http://schemas.microsoft.com/office/drawing/2014/main" id="{71A57538-BE85-9644-E7C7-318DA0E05D81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8" name="Freeform 18">
              <a:extLst>
                <a:ext uri="{FF2B5EF4-FFF2-40B4-BE49-F238E27FC236}">
                  <a16:creationId xmlns:a16="http://schemas.microsoft.com/office/drawing/2014/main" id="{79D6E1A2-248C-C86C-BC88-82FC6CC64B3D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9" name="Freeform 19">
              <a:extLst>
                <a:ext uri="{FF2B5EF4-FFF2-40B4-BE49-F238E27FC236}">
                  <a16:creationId xmlns:a16="http://schemas.microsoft.com/office/drawing/2014/main" id="{3E7E15FB-74A0-537E-766D-0BC082A7A2D5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0" name="Freeform 20">
              <a:extLst>
                <a:ext uri="{FF2B5EF4-FFF2-40B4-BE49-F238E27FC236}">
                  <a16:creationId xmlns:a16="http://schemas.microsoft.com/office/drawing/2014/main" id="{88A25847-AB15-0AB5-3648-85DC9BD7795C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1" name="Freeform 21">
              <a:extLst>
                <a:ext uri="{FF2B5EF4-FFF2-40B4-BE49-F238E27FC236}">
                  <a16:creationId xmlns:a16="http://schemas.microsoft.com/office/drawing/2014/main" id="{2889BD8C-39B4-097D-580D-797C4C5E1F84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2" name="Freeform 22">
              <a:extLst>
                <a:ext uri="{FF2B5EF4-FFF2-40B4-BE49-F238E27FC236}">
                  <a16:creationId xmlns:a16="http://schemas.microsoft.com/office/drawing/2014/main" id="{6C318CFD-BA69-FACB-9653-625900F69995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3" name="Freeform 23">
              <a:extLst>
                <a:ext uri="{FF2B5EF4-FFF2-40B4-BE49-F238E27FC236}">
                  <a16:creationId xmlns:a16="http://schemas.microsoft.com/office/drawing/2014/main" id="{F754E2C0-C19E-B7F4-848E-3CBFBA322CDB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4" name="Freeform 24">
              <a:extLst>
                <a:ext uri="{FF2B5EF4-FFF2-40B4-BE49-F238E27FC236}">
                  <a16:creationId xmlns:a16="http://schemas.microsoft.com/office/drawing/2014/main" id="{C5788589-B9AC-A431-6B5D-876E750FE56F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5" name="Freeform 25">
              <a:extLst>
                <a:ext uri="{FF2B5EF4-FFF2-40B4-BE49-F238E27FC236}">
                  <a16:creationId xmlns:a16="http://schemas.microsoft.com/office/drawing/2014/main" id="{55D9FABA-EF13-CF6D-5899-ACE279017D10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6" name="Freeform 26">
              <a:extLst>
                <a:ext uri="{FF2B5EF4-FFF2-40B4-BE49-F238E27FC236}">
                  <a16:creationId xmlns:a16="http://schemas.microsoft.com/office/drawing/2014/main" id="{2C690EA2-80A6-FBD9-54B4-9034B15E0EC2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7" name="Freeform 27">
              <a:extLst>
                <a:ext uri="{FF2B5EF4-FFF2-40B4-BE49-F238E27FC236}">
                  <a16:creationId xmlns:a16="http://schemas.microsoft.com/office/drawing/2014/main" id="{E5491B8F-C2B8-357E-0537-C6317E8DBC91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8" name="Freeform 28">
              <a:extLst>
                <a:ext uri="{FF2B5EF4-FFF2-40B4-BE49-F238E27FC236}">
                  <a16:creationId xmlns:a16="http://schemas.microsoft.com/office/drawing/2014/main" id="{773ECB1D-4FAA-DA6D-9036-E9B4A5F26D08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9" name="Freeform 29">
              <a:extLst>
                <a:ext uri="{FF2B5EF4-FFF2-40B4-BE49-F238E27FC236}">
                  <a16:creationId xmlns:a16="http://schemas.microsoft.com/office/drawing/2014/main" id="{B4DBBC3B-A8C6-3DFA-03DB-1702E9009FB8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0" name="Freeform 30">
              <a:extLst>
                <a:ext uri="{FF2B5EF4-FFF2-40B4-BE49-F238E27FC236}">
                  <a16:creationId xmlns:a16="http://schemas.microsoft.com/office/drawing/2014/main" id="{780B8614-00D2-FB79-0427-4F9B8816D707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1" name="Freeform 31">
              <a:extLst>
                <a:ext uri="{FF2B5EF4-FFF2-40B4-BE49-F238E27FC236}">
                  <a16:creationId xmlns:a16="http://schemas.microsoft.com/office/drawing/2014/main" id="{C0B41CAA-1206-47B0-5637-A4058A820C1A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2" name="Freeform 32">
              <a:extLst>
                <a:ext uri="{FF2B5EF4-FFF2-40B4-BE49-F238E27FC236}">
                  <a16:creationId xmlns:a16="http://schemas.microsoft.com/office/drawing/2014/main" id="{1EEE11BA-CFEB-148F-C9C8-423534B7336C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3" name="Freeform 33">
              <a:extLst>
                <a:ext uri="{FF2B5EF4-FFF2-40B4-BE49-F238E27FC236}">
                  <a16:creationId xmlns:a16="http://schemas.microsoft.com/office/drawing/2014/main" id="{DD51852A-6486-1D47-1BF4-94021070D86D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4" name="Freeform 34">
              <a:extLst>
                <a:ext uri="{FF2B5EF4-FFF2-40B4-BE49-F238E27FC236}">
                  <a16:creationId xmlns:a16="http://schemas.microsoft.com/office/drawing/2014/main" id="{1D822498-0B7A-F857-C1E9-311DED740F03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5" name="Freeform 35">
              <a:extLst>
                <a:ext uri="{FF2B5EF4-FFF2-40B4-BE49-F238E27FC236}">
                  <a16:creationId xmlns:a16="http://schemas.microsoft.com/office/drawing/2014/main" id="{0831E8EB-9368-02CF-6AF5-C1AC56E0A63E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6" name="Freeform 36">
              <a:extLst>
                <a:ext uri="{FF2B5EF4-FFF2-40B4-BE49-F238E27FC236}">
                  <a16:creationId xmlns:a16="http://schemas.microsoft.com/office/drawing/2014/main" id="{76649F9E-86D9-105B-3ECA-20EF2C5B6C03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7" name="Freeform 37">
              <a:extLst>
                <a:ext uri="{FF2B5EF4-FFF2-40B4-BE49-F238E27FC236}">
                  <a16:creationId xmlns:a16="http://schemas.microsoft.com/office/drawing/2014/main" id="{5D02BEFD-9B42-0BCF-379C-EF3891852982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8" name="Freeform 38">
              <a:extLst>
                <a:ext uri="{FF2B5EF4-FFF2-40B4-BE49-F238E27FC236}">
                  <a16:creationId xmlns:a16="http://schemas.microsoft.com/office/drawing/2014/main" id="{64EC604C-E8CD-5B8E-8CB8-9A3E649EC76B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9" name="Freeform 39">
              <a:extLst>
                <a:ext uri="{FF2B5EF4-FFF2-40B4-BE49-F238E27FC236}">
                  <a16:creationId xmlns:a16="http://schemas.microsoft.com/office/drawing/2014/main" id="{EB593685-4871-558D-9299-AFA1806E7E37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0" name="Freeform 40">
              <a:extLst>
                <a:ext uri="{FF2B5EF4-FFF2-40B4-BE49-F238E27FC236}">
                  <a16:creationId xmlns:a16="http://schemas.microsoft.com/office/drawing/2014/main" id="{BCDA9C56-B218-9FC7-DC32-D4FDAB5AAF70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1" name="Freeform 41">
              <a:extLst>
                <a:ext uri="{FF2B5EF4-FFF2-40B4-BE49-F238E27FC236}">
                  <a16:creationId xmlns:a16="http://schemas.microsoft.com/office/drawing/2014/main" id="{F6614E37-FB15-3D74-9B3A-467CEBF54D11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82" name="Freeform 89">
            <a:extLst>
              <a:ext uri="{FF2B5EF4-FFF2-40B4-BE49-F238E27FC236}">
                <a16:creationId xmlns:a16="http://schemas.microsoft.com/office/drawing/2014/main" id="{428FDB1E-2896-6CF2-7398-E1A18EDF93AF}"/>
              </a:ext>
            </a:extLst>
          </p:cNvPr>
          <p:cNvSpPr/>
          <p:nvPr/>
        </p:nvSpPr>
        <p:spPr>
          <a:xfrm rot="-589331" flipH="1">
            <a:off x="-170595" y="5021782"/>
            <a:ext cx="2080269" cy="2320617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grpSp>
        <p:nvGrpSpPr>
          <p:cNvPr id="183" name="Group 94">
            <a:extLst>
              <a:ext uri="{FF2B5EF4-FFF2-40B4-BE49-F238E27FC236}">
                <a16:creationId xmlns:a16="http://schemas.microsoft.com/office/drawing/2014/main" id="{3A31797A-E1E4-CD0C-C7D6-FED67F75100D}"/>
              </a:ext>
            </a:extLst>
          </p:cNvPr>
          <p:cNvGrpSpPr/>
          <p:nvPr/>
        </p:nvGrpSpPr>
        <p:grpSpPr>
          <a:xfrm>
            <a:off x="1365461" y="2215355"/>
            <a:ext cx="8699156" cy="1442666"/>
            <a:chOff x="0" y="0"/>
            <a:chExt cx="2906859" cy="242950"/>
          </a:xfrm>
        </p:grpSpPr>
        <p:sp>
          <p:nvSpPr>
            <p:cNvPr id="184" name="Freeform 95">
              <a:extLst>
                <a:ext uri="{FF2B5EF4-FFF2-40B4-BE49-F238E27FC236}">
                  <a16:creationId xmlns:a16="http://schemas.microsoft.com/office/drawing/2014/main" id="{82751E93-F114-BB3D-F679-BC82B65A9EA4}"/>
                </a:ext>
              </a:extLst>
            </p:cNvPr>
            <p:cNvSpPr/>
            <p:nvPr/>
          </p:nvSpPr>
          <p:spPr>
            <a:xfrm>
              <a:off x="0" y="0"/>
              <a:ext cx="2906859" cy="242950"/>
            </a:xfrm>
            <a:custGeom>
              <a:avLst/>
              <a:gdLst/>
              <a:ahLst/>
              <a:cxnLst/>
              <a:rect l="l" t="t" r="r" b="b"/>
              <a:pathLst>
                <a:path w="2906859" h="242950">
                  <a:moveTo>
                    <a:pt x="32658" y="0"/>
                  </a:moveTo>
                  <a:lnTo>
                    <a:pt x="2874201" y="0"/>
                  </a:lnTo>
                  <a:cubicBezTo>
                    <a:pt x="2892237" y="0"/>
                    <a:pt x="2906859" y="14622"/>
                    <a:pt x="2906859" y="32658"/>
                  </a:cubicBezTo>
                  <a:lnTo>
                    <a:pt x="2906859" y="210292"/>
                  </a:lnTo>
                  <a:cubicBezTo>
                    <a:pt x="2906859" y="228329"/>
                    <a:pt x="2892237" y="242950"/>
                    <a:pt x="2874201" y="242950"/>
                  </a:cubicBezTo>
                  <a:lnTo>
                    <a:pt x="32658" y="242950"/>
                  </a:lnTo>
                  <a:cubicBezTo>
                    <a:pt x="14622" y="242950"/>
                    <a:pt x="0" y="228329"/>
                    <a:pt x="0" y="210292"/>
                  </a:cubicBezTo>
                  <a:lnTo>
                    <a:pt x="0" y="32658"/>
                  </a:lnTo>
                  <a:cubicBezTo>
                    <a:pt x="0" y="14622"/>
                    <a:pt x="14622" y="0"/>
                    <a:pt x="32658" y="0"/>
                  </a:cubicBezTo>
                  <a:close/>
                </a:path>
              </a:pathLst>
            </a:custGeom>
            <a:solidFill>
              <a:srgbClr val="D9851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85" name="TextBox 96">
              <a:extLst>
                <a:ext uri="{FF2B5EF4-FFF2-40B4-BE49-F238E27FC236}">
                  <a16:creationId xmlns:a16="http://schemas.microsoft.com/office/drawing/2014/main" id="{0948F966-650C-ED2A-4ACB-8C3D58D31FD3}"/>
                </a:ext>
              </a:extLst>
            </p:cNvPr>
            <p:cNvSpPr txBox="1"/>
            <p:nvPr/>
          </p:nvSpPr>
          <p:spPr>
            <a:xfrm>
              <a:off x="0" y="-38100"/>
              <a:ext cx="2906859" cy="281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7" name="CaixaDeTexto 186">
            <a:extLst>
              <a:ext uri="{FF2B5EF4-FFF2-40B4-BE49-F238E27FC236}">
                <a16:creationId xmlns:a16="http://schemas.microsoft.com/office/drawing/2014/main" id="{741F48EE-E6D4-BBAF-3A1A-49B487AB9852}"/>
              </a:ext>
            </a:extLst>
          </p:cNvPr>
          <p:cNvSpPr txBox="1"/>
          <p:nvPr/>
        </p:nvSpPr>
        <p:spPr>
          <a:xfrm>
            <a:off x="2494383" y="2336523"/>
            <a:ext cx="64413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  <a:latin typeface="Bernard MT Condensed" panose="02050806060905020404" pitchFamily="18" charset="0"/>
                <a:cs typeface="Calibri Light" panose="020F0302020204030204" pitchFamily="34" charset="0"/>
              </a:rPr>
              <a:t>Aprovando a solicitação de troca de perfil no PNLD Digital</a:t>
            </a:r>
          </a:p>
        </p:txBody>
      </p:sp>
    </p:spTree>
    <p:extLst>
      <p:ext uri="{BB962C8B-B14F-4D97-AF65-F5344CB8AC3E}">
        <p14:creationId xmlns:p14="http://schemas.microsoft.com/office/powerpoint/2010/main" val="20427539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</TotalTime>
  <Words>600</Words>
  <Application>Microsoft Office PowerPoint</Application>
  <PresentationFormat>Widescreen</PresentationFormat>
  <Paragraphs>24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2" baseType="lpstr">
      <vt:lpstr>Aptos</vt:lpstr>
      <vt:lpstr>Aptos Display</vt:lpstr>
      <vt:lpstr>Arial</vt:lpstr>
      <vt:lpstr>Bernard MT Condensed</vt:lpstr>
      <vt:lpstr>Clear Sans Bold</vt:lpstr>
      <vt:lpstr>Comic Sans MS</vt:lpstr>
      <vt:lpstr>Verdana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ISABELLA UNA ONGARATTO</dc:creator>
  <cp:lastModifiedBy>ISABELLA UNA ONGARATTO</cp:lastModifiedBy>
  <cp:revision>4</cp:revision>
  <dcterms:created xsi:type="dcterms:W3CDTF">2024-11-18T14:05:40Z</dcterms:created>
  <dcterms:modified xsi:type="dcterms:W3CDTF">2025-07-08T18:53:14Z</dcterms:modified>
</cp:coreProperties>
</file>