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1" r:id="rId4"/>
    <p:sldId id="260" r:id="rId5"/>
    <p:sldId id="265" r:id="rId6"/>
    <p:sldId id="278" r:id="rId7"/>
    <p:sldId id="277" r:id="rId8"/>
    <p:sldId id="276" r:id="rId9"/>
    <p:sldId id="275" r:id="rId10"/>
    <p:sldId id="274" r:id="rId11"/>
    <p:sldId id="273" r:id="rId12"/>
    <p:sldId id="272" r:id="rId13"/>
    <p:sldId id="271" r:id="rId14"/>
    <p:sldId id="270" r:id="rId15"/>
    <p:sldId id="269" r:id="rId16"/>
    <p:sldId id="268" r:id="rId17"/>
    <p:sldId id="267" r:id="rId18"/>
    <p:sldId id="266" r:id="rId19"/>
    <p:sldId id="259" r:id="rId20"/>
    <p:sldId id="287" r:id="rId21"/>
    <p:sldId id="286" r:id="rId22"/>
    <p:sldId id="285" r:id="rId23"/>
    <p:sldId id="284" r:id="rId24"/>
    <p:sldId id="283" r:id="rId25"/>
    <p:sldId id="282" r:id="rId26"/>
    <p:sldId id="279" r:id="rId27"/>
    <p:sldId id="288" r:id="rId2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7D35"/>
    <a:srgbClr val="FFF6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2" d="100"/>
          <a:sy n="82" d="100"/>
        </p:scale>
        <p:origin x="894"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CD3F15-ACC1-2AE5-7597-2A8BED72D82C}"/>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494FF768-AF02-22C3-5B4B-65EFA03EE924}"/>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3312FB4-6290-F63A-A99C-8C527B932218}"/>
              </a:ext>
            </a:extLst>
          </p:cNvPr>
          <p:cNvSpPr>
            <a:spLocks noGrp="1"/>
          </p:cNvSpPr>
          <p:nvPr>
            <p:ph type="dt" sz="half" idx="10"/>
          </p:nvPr>
        </p:nvSpPr>
        <p:spPr/>
        <p:txBody>
          <a:bodyPr/>
          <a:lstStyle/>
          <a:p>
            <a:fld id="{4994307D-1BDD-4A95-84CD-E00F2EEA378C}" type="datetimeFigureOut">
              <a:rPr lang="pt-BR" smtClean="0"/>
              <a:t>04/06/2025</a:t>
            </a:fld>
            <a:endParaRPr lang="pt-BR"/>
          </a:p>
        </p:txBody>
      </p:sp>
      <p:sp>
        <p:nvSpPr>
          <p:cNvPr id="5" name="Espaço Reservado para Rodapé 4">
            <a:extLst>
              <a:ext uri="{FF2B5EF4-FFF2-40B4-BE49-F238E27FC236}">
                <a16:creationId xmlns:a16="http://schemas.microsoft.com/office/drawing/2014/main" id="{54B0CD1E-D987-AE1D-19A2-EC4BE9C6850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6E26628-F7CD-C2E1-F00C-067DC427193F}"/>
              </a:ext>
            </a:extLst>
          </p:cNvPr>
          <p:cNvSpPr>
            <a:spLocks noGrp="1"/>
          </p:cNvSpPr>
          <p:nvPr>
            <p:ph type="sldNum" sz="quarter" idx="12"/>
          </p:nvPr>
        </p:nvSpPr>
        <p:spPr/>
        <p:txBody>
          <a:bodyPr/>
          <a:lstStyle/>
          <a:p>
            <a:fld id="{3F7F2A4E-AD06-4D0A-B9AA-975106C17AF0}" type="slidenum">
              <a:rPr lang="pt-BR" smtClean="0"/>
              <a:t>‹nº›</a:t>
            </a:fld>
            <a:endParaRPr lang="pt-BR"/>
          </a:p>
        </p:txBody>
      </p:sp>
    </p:spTree>
    <p:extLst>
      <p:ext uri="{BB962C8B-B14F-4D97-AF65-F5344CB8AC3E}">
        <p14:creationId xmlns:p14="http://schemas.microsoft.com/office/powerpoint/2010/main" val="4140302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5D0129-14E8-889A-30C8-945B64956379}"/>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32CAE0A1-FA8D-A52C-434E-1BBA4FF8D4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3C3843F9-5554-ADCE-3739-08F09FB52CF1}"/>
              </a:ext>
            </a:extLst>
          </p:cNvPr>
          <p:cNvSpPr>
            <a:spLocks noGrp="1"/>
          </p:cNvSpPr>
          <p:nvPr>
            <p:ph type="dt" sz="half" idx="10"/>
          </p:nvPr>
        </p:nvSpPr>
        <p:spPr/>
        <p:txBody>
          <a:bodyPr/>
          <a:lstStyle/>
          <a:p>
            <a:fld id="{4994307D-1BDD-4A95-84CD-E00F2EEA378C}" type="datetimeFigureOut">
              <a:rPr lang="pt-BR" smtClean="0"/>
              <a:t>04/06/2025</a:t>
            </a:fld>
            <a:endParaRPr lang="pt-BR"/>
          </a:p>
        </p:txBody>
      </p:sp>
      <p:sp>
        <p:nvSpPr>
          <p:cNvPr id="5" name="Espaço Reservado para Rodapé 4">
            <a:extLst>
              <a:ext uri="{FF2B5EF4-FFF2-40B4-BE49-F238E27FC236}">
                <a16:creationId xmlns:a16="http://schemas.microsoft.com/office/drawing/2014/main" id="{30F58112-ACA3-D01A-4539-8BECCE4820E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3028EA1-26DA-8024-FD83-0D72EC1CDC37}"/>
              </a:ext>
            </a:extLst>
          </p:cNvPr>
          <p:cNvSpPr>
            <a:spLocks noGrp="1"/>
          </p:cNvSpPr>
          <p:nvPr>
            <p:ph type="sldNum" sz="quarter" idx="12"/>
          </p:nvPr>
        </p:nvSpPr>
        <p:spPr/>
        <p:txBody>
          <a:bodyPr/>
          <a:lstStyle/>
          <a:p>
            <a:fld id="{3F7F2A4E-AD06-4D0A-B9AA-975106C17AF0}" type="slidenum">
              <a:rPr lang="pt-BR" smtClean="0"/>
              <a:t>‹nº›</a:t>
            </a:fld>
            <a:endParaRPr lang="pt-BR"/>
          </a:p>
        </p:txBody>
      </p:sp>
    </p:spTree>
    <p:extLst>
      <p:ext uri="{BB962C8B-B14F-4D97-AF65-F5344CB8AC3E}">
        <p14:creationId xmlns:p14="http://schemas.microsoft.com/office/powerpoint/2010/main" val="26112486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3E2343F0-1599-0584-5973-F034431F4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79DA6DE9-5D40-546A-8BD6-195129D5AF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572C630-5FC4-75CE-0138-6B4FC999FE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94307D-1BDD-4A95-84CD-E00F2EEA378C}" type="datetimeFigureOut">
              <a:rPr lang="pt-BR" smtClean="0"/>
              <a:t>04/06/2025</a:t>
            </a:fld>
            <a:endParaRPr lang="pt-BR"/>
          </a:p>
        </p:txBody>
      </p:sp>
      <p:sp>
        <p:nvSpPr>
          <p:cNvPr id="5" name="Espaço Reservado para Rodapé 4">
            <a:extLst>
              <a:ext uri="{FF2B5EF4-FFF2-40B4-BE49-F238E27FC236}">
                <a16:creationId xmlns:a16="http://schemas.microsoft.com/office/drawing/2014/main" id="{854E3915-DFAA-E099-C3A7-C6ED240ADD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t-BR"/>
          </a:p>
        </p:txBody>
      </p:sp>
      <p:sp>
        <p:nvSpPr>
          <p:cNvPr id="6" name="Espaço Reservado para Número de Slide 5">
            <a:extLst>
              <a:ext uri="{FF2B5EF4-FFF2-40B4-BE49-F238E27FC236}">
                <a16:creationId xmlns:a16="http://schemas.microsoft.com/office/drawing/2014/main" id="{4C94B29F-BD1C-8DB1-8773-C1C7E716CF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F7F2A4E-AD06-4D0A-B9AA-975106C17AF0}" type="slidenum">
              <a:rPr lang="pt-BR" smtClean="0"/>
              <a:t>‹nº›</a:t>
            </a:fld>
            <a:endParaRPr lang="pt-BR"/>
          </a:p>
        </p:txBody>
      </p:sp>
    </p:spTree>
    <p:extLst>
      <p:ext uri="{BB962C8B-B14F-4D97-AF65-F5344CB8AC3E}">
        <p14:creationId xmlns:p14="http://schemas.microsoft.com/office/powerpoint/2010/main" val="2482751829"/>
      </p:ext>
    </p:extLst>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png"/><Relationship Id="rId12"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0.svg"/><Relationship Id="rId5" Type="http://schemas.openxmlformats.org/officeDocument/2006/relationships/image" Target="../media/image5.png"/><Relationship Id="rId10" Type="http://schemas.openxmlformats.org/officeDocument/2006/relationships/image" Target="../media/image1.png"/><Relationship Id="rId4" Type="http://schemas.openxmlformats.org/officeDocument/2006/relationships/image" Target="../media/image4.sv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hyperlink" Target="https://pnlddigital.fnde.gov.br/" TargetMode="External"/><Relationship Id="rId3" Type="http://schemas.openxmlformats.org/officeDocument/2006/relationships/image" Target="../media/image3.svg"/><Relationship Id="rId7" Type="http://schemas.openxmlformats.org/officeDocument/2006/relationships/image" Target="../media/image7.png"/><Relationship Id="rId12" Type="http://schemas.openxmlformats.org/officeDocument/2006/relationships/hyperlink" Target="https://pnld.nees.ufal.br/pnld_2023_anos_iniciais_objeto_03/pnld_2023_anos_iniciais_objeto_03_ata_escolha"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0.svg"/><Relationship Id="rId5" Type="http://schemas.openxmlformats.org/officeDocument/2006/relationships/image" Target="../media/image5.png"/><Relationship Id="rId10" Type="http://schemas.openxmlformats.org/officeDocument/2006/relationships/image" Target="../media/image1.png"/><Relationship Id="rId4" Type="http://schemas.openxmlformats.org/officeDocument/2006/relationships/image" Target="../media/image4.sv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png"/><Relationship Id="rId12"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0.svg"/><Relationship Id="rId5" Type="http://schemas.openxmlformats.org/officeDocument/2006/relationships/image" Target="../media/image5.png"/><Relationship Id="rId10" Type="http://schemas.openxmlformats.org/officeDocument/2006/relationships/image" Target="../media/image1.png"/><Relationship Id="rId4" Type="http://schemas.openxmlformats.org/officeDocument/2006/relationships/image" Target="../media/image4.sv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png"/><Relationship Id="rId12"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0.svg"/><Relationship Id="rId5" Type="http://schemas.openxmlformats.org/officeDocument/2006/relationships/image" Target="../media/image5.png"/><Relationship Id="rId10" Type="http://schemas.openxmlformats.org/officeDocument/2006/relationships/image" Target="../media/image1.png"/><Relationship Id="rId4" Type="http://schemas.openxmlformats.org/officeDocument/2006/relationships/image" Target="../media/image4.sv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png"/><Relationship Id="rId12"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0.svg"/><Relationship Id="rId5" Type="http://schemas.openxmlformats.org/officeDocument/2006/relationships/image" Target="../media/image5.png"/><Relationship Id="rId10" Type="http://schemas.openxmlformats.org/officeDocument/2006/relationships/image" Target="../media/image1.png"/><Relationship Id="rId4" Type="http://schemas.openxmlformats.org/officeDocument/2006/relationships/image" Target="../media/image4.sv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png"/><Relationship Id="rId12"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0.svg"/><Relationship Id="rId5" Type="http://schemas.openxmlformats.org/officeDocument/2006/relationships/image" Target="../media/image5.png"/><Relationship Id="rId10" Type="http://schemas.openxmlformats.org/officeDocument/2006/relationships/image" Target="../media/image1.png"/><Relationship Id="rId4" Type="http://schemas.openxmlformats.org/officeDocument/2006/relationships/image" Target="../media/image4.sv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png"/><Relationship Id="rId12"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0.svg"/><Relationship Id="rId5" Type="http://schemas.openxmlformats.org/officeDocument/2006/relationships/image" Target="../media/image5.png"/><Relationship Id="rId10" Type="http://schemas.openxmlformats.org/officeDocument/2006/relationships/image" Target="../media/image1.png"/><Relationship Id="rId4" Type="http://schemas.openxmlformats.org/officeDocument/2006/relationships/image" Target="../media/image4.sv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png"/><Relationship Id="rId12"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0.svg"/><Relationship Id="rId5" Type="http://schemas.openxmlformats.org/officeDocument/2006/relationships/image" Target="../media/image5.png"/><Relationship Id="rId10" Type="http://schemas.openxmlformats.org/officeDocument/2006/relationships/image" Target="../media/image1.png"/><Relationship Id="rId4" Type="http://schemas.openxmlformats.org/officeDocument/2006/relationships/image" Target="../media/image4.sv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png"/><Relationship Id="rId12"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0.svg"/><Relationship Id="rId5" Type="http://schemas.openxmlformats.org/officeDocument/2006/relationships/image" Target="../media/image5.png"/><Relationship Id="rId10" Type="http://schemas.openxmlformats.org/officeDocument/2006/relationships/image" Target="../media/image1.png"/><Relationship Id="rId4" Type="http://schemas.openxmlformats.org/officeDocument/2006/relationships/image" Target="../media/image4.sv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png"/><Relationship Id="rId12"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0.svg"/><Relationship Id="rId5" Type="http://schemas.openxmlformats.org/officeDocument/2006/relationships/image" Target="../media/image5.png"/><Relationship Id="rId10" Type="http://schemas.openxmlformats.org/officeDocument/2006/relationships/image" Target="../media/image1.png"/><Relationship Id="rId4" Type="http://schemas.openxmlformats.org/officeDocument/2006/relationships/image" Target="../media/image4.sv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0.svg"/><Relationship Id="rId5" Type="http://schemas.openxmlformats.org/officeDocument/2006/relationships/image" Target="../media/image5.png"/><Relationship Id="rId10" Type="http://schemas.openxmlformats.org/officeDocument/2006/relationships/image" Target="../media/image1.pn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png"/><Relationship Id="rId12"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0.svg"/><Relationship Id="rId5" Type="http://schemas.openxmlformats.org/officeDocument/2006/relationships/image" Target="../media/image5.png"/><Relationship Id="rId10" Type="http://schemas.openxmlformats.org/officeDocument/2006/relationships/image" Target="../media/image1.png"/><Relationship Id="rId4" Type="http://schemas.openxmlformats.org/officeDocument/2006/relationships/image" Target="../media/image4.sv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0.svg"/><Relationship Id="rId5" Type="http://schemas.openxmlformats.org/officeDocument/2006/relationships/image" Target="../media/image5.png"/><Relationship Id="rId10" Type="http://schemas.openxmlformats.org/officeDocument/2006/relationships/image" Target="../media/image1.png"/><Relationship Id="rId4" Type="http://schemas.openxmlformats.org/officeDocument/2006/relationships/image" Target="../media/image4.svg"/><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png"/><Relationship Id="rId12"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0.svg"/><Relationship Id="rId5" Type="http://schemas.openxmlformats.org/officeDocument/2006/relationships/image" Target="../media/image5.png"/><Relationship Id="rId10" Type="http://schemas.openxmlformats.org/officeDocument/2006/relationships/image" Target="../media/image1.png"/><Relationship Id="rId4" Type="http://schemas.openxmlformats.org/officeDocument/2006/relationships/image" Target="../media/image4.svg"/><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png"/><Relationship Id="rId12"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0.svg"/><Relationship Id="rId5" Type="http://schemas.openxmlformats.org/officeDocument/2006/relationships/image" Target="../media/image5.png"/><Relationship Id="rId10" Type="http://schemas.openxmlformats.org/officeDocument/2006/relationships/image" Target="../media/image1.png"/><Relationship Id="rId4" Type="http://schemas.openxmlformats.org/officeDocument/2006/relationships/image" Target="../media/image4.svg"/><Relationship Id="rId9"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0.svg"/><Relationship Id="rId5" Type="http://schemas.openxmlformats.org/officeDocument/2006/relationships/image" Target="../media/image5.png"/><Relationship Id="rId10" Type="http://schemas.openxmlformats.org/officeDocument/2006/relationships/image" Target="../media/image1.png"/><Relationship Id="rId4" Type="http://schemas.openxmlformats.org/officeDocument/2006/relationships/image" Target="../media/image4.svg"/><Relationship Id="rId9"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png"/><Relationship Id="rId12"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0.svg"/><Relationship Id="rId5" Type="http://schemas.openxmlformats.org/officeDocument/2006/relationships/image" Target="../media/image5.png"/><Relationship Id="rId10" Type="http://schemas.openxmlformats.org/officeDocument/2006/relationships/image" Target="../media/image1.png"/><Relationship Id="rId4" Type="http://schemas.openxmlformats.org/officeDocument/2006/relationships/image" Target="../media/image4.svg"/><Relationship Id="rId9"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png"/><Relationship Id="rId12" Type="http://schemas.openxmlformats.org/officeDocument/2006/relationships/hyperlink" Target="mailto:ceac@fnde.gov.br"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0.svg"/><Relationship Id="rId5" Type="http://schemas.openxmlformats.org/officeDocument/2006/relationships/image" Target="../media/image5.png"/><Relationship Id="rId10" Type="http://schemas.openxmlformats.org/officeDocument/2006/relationships/image" Target="../media/image1.png"/><Relationship Id="rId4" Type="http://schemas.openxmlformats.org/officeDocument/2006/relationships/image" Target="../media/image4.svg"/><Relationship Id="rId9" Type="http://schemas.openxmlformats.org/officeDocument/2006/relationships/image" Target="../media/image9.png"/></Relationships>
</file>

<file path=ppt/slides/_rels/slide27.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hyperlink" Target="mailto:livrodidatico@fnde.gov.br" TargetMode="External"/><Relationship Id="rId3" Type="http://schemas.openxmlformats.org/officeDocument/2006/relationships/image" Target="../media/image3.svg"/><Relationship Id="rId7" Type="http://schemas.openxmlformats.org/officeDocument/2006/relationships/image" Target="../media/image7.png"/><Relationship Id="rId12"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0.svg"/><Relationship Id="rId5" Type="http://schemas.openxmlformats.org/officeDocument/2006/relationships/image" Target="../media/image5.png"/><Relationship Id="rId15" Type="http://schemas.openxmlformats.org/officeDocument/2006/relationships/hyperlink" Target="https://www.gov.br/fnde/pt-br/acesso-a-informacao/acoes-e-programas/programas/programas-do-livro" TargetMode="External"/><Relationship Id="rId10" Type="http://schemas.openxmlformats.org/officeDocument/2006/relationships/image" Target="../media/image1.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hyperlink" Target="mailto:ceac@fnde.gov.br"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hyperlink" Target="http://www.gov.br/" TargetMode="External"/><Relationship Id="rId3" Type="http://schemas.openxmlformats.org/officeDocument/2006/relationships/image" Target="../media/image3.svg"/><Relationship Id="rId7" Type="http://schemas.openxmlformats.org/officeDocument/2006/relationships/image" Target="../media/image7.png"/><Relationship Id="rId12" Type="http://schemas.openxmlformats.org/officeDocument/2006/relationships/hyperlink" Target="https://pnlddigital.fnde.gov.br/login"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0.svg"/><Relationship Id="rId5" Type="http://schemas.openxmlformats.org/officeDocument/2006/relationships/image" Target="../media/image5.png"/><Relationship Id="rId10" Type="http://schemas.openxmlformats.org/officeDocument/2006/relationships/image" Target="../media/image1.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sv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0.svg"/><Relationship Id="rId5" Type="http://schemas.openxmlformats.org/officeDocument/2006/relationships/image" Target="../media/image5.png"/><Relationship Id="rId10" Type="http://schemas.openxmlformats.org/officeDocument/2006/relationships/image" Target="../media/image1.png"/><Relationship Id="rId4" Type="http://schemas.openxmlformats.org/officeDocument/2006/relationships/image" Target="../media/image4.sv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png"/><Relationship Id="rId12"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0.svg"/><Relationship Id="rId5" Type="http://schemas.openxmlformats.org/officeDocument/2006/relationships/image" Target="../media/image5.png"/><Relationship Id="rId10" Type="http://schemas.openxmlformats.org/officeDocument/2006/relationships/image" Target="../media/image1.png"/><Relationship Id="rId4" Type="http://schemas.openxmlformats.org/officeDocument/2006/relationships/image" Target="../media/image4.sv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png"/><Relationship Id="rId12"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0.svg"/><Relationship Id="rId5" Type="http://schemas.openxmlformats.org/officeDocument/2006/relationships/image" Target="../media/image5.png"/><Relationship Id="rId10" Type="http://schemas.openxmlformats.org/officeDocument/2006/relationships/image" Target="../media/image1.png"/><Relationship Id="rId4" Type="http://schemas.openxmlformats.org/officeDocument/2006/relationships/image" Target="../media/image4.sv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png"/><Relationship Id="rId12"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0.svg"/><Relationship Id="rId5" Type="http://schemas.openxmlformats.org/officeDocument/2006/relationships/image" Target="../media/image5.png"/><Relationship Id="rId10" Type="http://schemas.openxmlformats.org/officeDocument/2006/relationships/image" Target="../media/image1.png"/><Relationship Id="rId4" Type="http://schemas.openxmlformats.org/officeDocument/2006/relationships/image" Target="../media/image4.sv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png"/><Relationship Id="rId12"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0.svg"/><Relationship Id="rId5" Type="http://schemas.openxmlformats.org/officeDocument/2006/relationships/image" Target="../media/image5.png"/><Relationship Id="rId10" Type="http://schemas.openxmlformats.org/officeDocument/2006/relationships/image" Target="../media/image1.png"/><Relationship Id="rId4" Type="http://schemas.openxmlformats.org/officeDocument/2006/relationships/image" Target="../media/image4.sv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9.png"/><Relationship Id="rId3" Type="http://schemas.openxmlformats.org/officeDocument/2006/relationships/image" Target="../media/image3.svg"/><Relationship Id="rId7" Type="http://schemas.openxmlformats.org/officeDocument/2006/relationships/image" Target="../media/image7.png"/><Relationship Id="rId12"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0.svg"/><Relationship Id="rId5" Type="http://schemas.openxmlformats.org/officeDocument/2006/relationships/image" Target="../media/image5.png"/><Relationship Id="rId10" Type="http://schemas.openxmlformats.org/officeDocument/2006/relationships/image" Target="../media/image1.png"/><Relationship Id="rId4" Type="http://schemas.openxmlformats.org/officeDocument/2006/relationships/image" Target="../media/image4.sv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90">
            <a:extLst>
              <a:ext uri="{FF2B5EF4-FFF2-40B4-BE49-F238E27FC236}">
                <a16:creationId xmlns:a16="http://schemas.microsoft.com/office/drawing/2014/main" id="{79578C35-2931-1C20-2D23-E4A83219C364}"/>
              </a:ext>
            </a:extLst>
          </p:cNvPr>
          <p:cNvSpPr/>
          <p:nvPr/>
        </p:nvSpPr>
        <p:spPr>
          <a:xfrm>
            <a:off x="0" y="0"/>
            <a:ext cx="4943192" cy="470780"/>
          </a:xfrm>
          <a:custGeom>
            <a:avLst/>
            <a:gdLst/>
            <a:ahLst/>
            <a:cxnLst/>
            <a:rect l="l" t="t" r="r" b="b"/>
            <a:pathLst>
              <a:path w="5248244" h="559450">
                <a:moveTo>
                  <a:pt x="0" y="0"/>
                </a:moveTo>
                <a:lnTo>
                  <a:pt x="5248244" y="0"/>
                </a:lnTo>
                <a:lnTo>
                  <a:pt x="5248244" y="559450"/>
                </a:lnTo>
                <a:lnTo>
                  <a:pt x="0" y="559450"/>
                </a:lnTo>
                <a:lnTo>
                  <a:pt x="0" y="0"/>
                </a:lnTo>
                <a:close/>
              </a:path>
            </a:pathLst>
          </a:custGeom>
          <a:blipFill>
            <a:blip r:embed="rId2">
              <a:alphaModFix amt="31999"/>
            </a:blip>
            <a:stretch>
              <a:fillRect r="-7032"/>
            </a:stretch>
          </a:blipFill>
        </p:spPr>
        <p:txBody>
          <a:bodyPr/>
          <a:lstStyle/>
          <a:p>
            <a:endParaRPr lang="pt-BR"/>
          </a:p>
        </p:txBody>
      </p:sp>
      <p:grpSp>
        <p:nvGrpSpPr>
          <p:cNvPr id="102" name="Group 2">
            <a:extLst>
              <a:ext uri="{FF2B5EF4-FFF2-40B4-BE49-F238E27FC236}">
                <a16:creationId xmlns:a16="http://schemas.microsoft.com/office/drawing/2014/main" id="{ABCF4DCF-9669-AF13-BC34-B316F8686EA2}"/>
              </a:ext>
            </a:extLst>
          </p:cNvPr>
          <p:cNvGrpSpPr/>
          <p:nvPr/>
        </p:nvGrpSpPr>
        <p:grpSpPr>
          <a:xfrm>
            <a:off x="10743832" y="-416689"/>
            <a:ext cx="1469985" cy="8036226"/>
            <a:chOff x="0" y="0"/>
            <a:chExt cx="2674508" cy="11975592"/>
          </a:xfrm>
        </p:grpSpPr>
        <p:sp>
          <p:nvSpPr>
            <p:cNvPr id="103" name="Freeform 3">
              <a:extLst>
                <a:ext uri="{FF2B5EF4-FFF2-40B4-BE49-F238E27FC236}">
                  <a16:creationId xmlns:a16="http://schemas.microsoft.com/office/drawing/2014/main" id="{7241B777-11DC-B2FE-A4AD-9D99801411E7}"/>
                </a:ext>
              </a:extLst>
            </p:cNvPr>
            <p:cNvSpPr/>
            <p:nvPr/>
          </p:nvSpPr>
          <p:spPr>
            <a:xfrm>
              <a:off x="1821112"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04" name="Freeform 4">
              <a:extLst>
                <a:ext uri="{FF2B5EF4-FFF2-40B4-BE49-F238E27FC236}">
                  <a16:creationId xmlns:a16="http://schemas.microsoft.com/office/drawing/2014/main" id="{67722C23-D876-E52D-0370-E141BD7F3EC8}"/>
                </a:ext>
              </a:extLst>
            </p:cNvPr>
            <p:cNvSpPr/>
            <p:nvPr/>
          </p:nvSpPr>
          <p:spPr>
            <a:xfrm>
              <a:off x="908886" y="42526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3">
                <a:extLst>
                  <a:ext uri="{96DAC541-7B7A-43D3-8B79-37D633B846F1}">
                    <asvg:svgBlip xmlns:asvg="http://schemas.microsoft.com/office/drawing/2016/SVG/main" r:embed="rId5"/>
                  </a:ext>
                </a:extLst>
              </a:blip>
              <a:stretch>
                <a:fillRect/>
              </a:stretch>
            </a:blipFill>
          </p:spPr>
          <p:txBody>
            <a:bodyPr/>
            <a:lstStyle/>
            <a:p>
              <a:endParaRPr lang="pt-BR"/>
            </a:p>
          </p:txBody>
        </p:sp>
        <p:sp>
          <p:nvSpPr>
            <p:cNvPr id="105" name="Freeform 5">
              <a:extLst>
                <a:ext uri="{FF2B5EF4-FFF2-40B4-BE49-F238E27FC236}">
                  <a16:creationId xmlns:a16="http://schemas.microsoft.com/office/drawing/2014/main" id="{CA498957-4EF6-DCB5-34CE-B4C48DE2B196}"/>
                </a:ext>
              </a:extLst>
            </p:cNvPr>
            <p:cNvSpPr/>
            <p:nvPr/>
          </p:nvSpPr>
          <p:spPr>
            <a:xfrm>
              <a:off x="908886" y="660251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3">
                <a:extLst>
                  <a:ext uri="{96DAC541-7B7A-43D3-8B79-37D633B846F1}">
                    <asvg:svgBlip xmlns:asvg="http://schemas.microsoft.com/office/drawing/2016/SVG/main" r:embed="rId5"/>
                  </a:ext>
                </a:extLst>
              </a:blip>
              <a:stretch>
                <a:fillRect/>
              </a:stretch>
            </a:blipFill>
          </p:spPr>
          <p:txBody>
            <a:bodyPr/>
            <a:lstStyle/>
            <a:p>
              <a:endParaRPr lang="pt-BR"/>
            </a:p>
          </p:txBody>
        </p:sp>
        <p:sp>
          <p:nvSpPr>
            <p:cNvPr id="106" name="Freeform 6">
              <a:extLst>
                <a:ext uri="{FF2B5EF4-FFF2-40B4-BE49-F238E27FC236}">
                  <a16:creationId xmlns:a16="http://schemas.microsoft.com/office/drawing/2014/main" id="{E1ADAF6C-570A-DE72-8804-D9C5851784D2}"/>
                </a:ext>
              </a:extLst>
            </p:cNvPr>
            <p:cNvSpPr/>
            <p:nvPr/>
          </p:nvSpPr>
          <p:spPr>
            <a:xfrm>
              <a:off x="1821112" y="357855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3">
                <a:extLst>
                  <a:ext uri="{96DAC541-7B7A-43D3-8B79-37D633B846F1}">
                    <asvg:svgBlip xmlns:asvg="http://schemas.microsoft.com/office/drawing/2016/SVG/main" r:embed="rId5"/>
                  </a:ext>
                </a:extLst>
              </a:blip>
              <a:stretch>
                <a:fillRect/>
              </a:stretch>
            </a:blipFill>
          </p:spPr>
          <p:txBody>
            <a:bodyPr/>
            <a:lstStyle/>
            <a:p>
              <a:endParaRPr lang="pt-BR"/>
            </a:p>
          </p:txBody>
        </p:sp>
        <p:sp>
          <p:nvSpPr>
            <p:cNvPr id="107" name="Freeform 7">
              <a:extLst>
                <a:ext uri="{FF2B5EF4-FFF2-40B4-BE49-F238E27FC236}">
                  <a16:creationId xmlns:a16="http://schemas.microsoft.com/office/drawing/2014/main" id="{566E1DEF-4606-5710-47DE-9E41024B99D7}"/>
                </a:ext>
              </a:extLst>
            </p:cNvPr>
            <p:cNvSpPr/>
            <p:nvPr/>
          </p:nvSpPr>
          <p:spPr>
            <a:xfrm>
              <a:off x="908886" y="840867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08" name="Freeform 8">
              <a:extLst>
                <a:ext uri="{FF2B5EF4-FFF2-40B4-BE49-F238E27FC236}">
                  <a16:creationId xmlns:a16="http://schemas.microsoft.com/office/drawing/2014/main" id="{232F0D71-D9A0-4FC4-63DC-33DB46FED95F}"/>
                </a:ext>
              </a:extLst>
            </p:cNvPr>
            <p:cNvSpPr/>
            <p:nvPr/>
          </p:nvSpPr>
          <p:spPr>
            <a:xfrm>
              <a:off x="910556" y="95730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3">
                <a:extLst>
                  <a:ext uri="{96DAC541-7B7A-43D3-8B79-37D633B846F1}">
                    <asvg:svgBlip xmlns:asvg="http://schemas.microsoft.com/office/drawing/2016/SVG/main" r:embed="rId5"/>
                  </a:ext>
                </a:extLst>
              </a:blip>
              <a:stretch>
                <a:fillRect/>
              </a:stretch>
            </a:blipFill>
          </p:spPr>
          <p:txBody>
            <a:bodyPr/>
            <a:lstStyle/>
            <a:p>
              <a:endParaRPr lang="pt-BR"/>
            </a:p>
          </p:txBody>
        </p:sp>
        <p:sp>
          <p:nvSpPr>
            <p:cNvPr id="109" name="Freeform 9">
              <a:extLst>
                <a:ext uri="{FF2B5EF4-FFF2-40B4-BE49-F238E27FC236}">
                  <a16:creationId xmlns:a16="http://schemas.microsoft.com/office/drawing/2014/main" id="{2FAA86F0-0FCA-9B82-7FE9-66D358D16B3F}"/>
                </a:ext>
              </a:extLst>
            </p:cNvPr>
            <p:cNvSpPr/>
            <p:nvPr/>
          </p:nvSpPr>
          <p:spPr>
            <a:xfrm>
              <a:off x="908886" y="6147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3">
                <a:extLst>
                  <a:ext uri="{96DAC541-7B7A-43D3-8B79-37D633B846F1}">
                    <asvg:svgBlip xmlns:asvg="http://schemas.microsoft.com/office/drawing/2016/SVG/main" r:embed="rId5"/>
                  </a:ext>
                </a:extLst>
              </a:blip>
              <a:stretch>
                <a:fillRect/>
              </a:stretch>
            </a:blipFill>
          </p:spPr>
          <p:txBody>
            <a:bodyPr/>
            <a:lstStyle/>
            <a:p>
              <a:endParaRPr lang="pt-BR"/>
            </a:p>
          </p:txBody>
        </p:sp>
        <p:sp>
          <p:nvSpPr>
            <p:cNvPr id="110" name="Freeform 10">
              <a:extLst>
                <a:ext uri="{FF2B5EF4-FFF2-40B4-BE49-F238E27FC236}">
                  <a16:creationId xmlns:a16="http://schemas.microsoft.com/office/drawing/2014/main" id="{BED1529A-A506-E4EE-C246-53F4CD73A3D4}"/>
                </a:ext>
              </a:extLst>
            </p:cNvPr>
            <p:cNvSpPr/>
            <p:nvPr/>
          </p:nvSpPr>
          <p:spPr>
            <a:xfrm>
              <a:off x="1821112" y="538668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3">
                <a:extLst>
                  <a:ext uri="{96DAC541-7B7A-43D3-8B79-37D633B846F1}">
                    <asvg:svgBlip xmlns:asvg="http://schemas.microsoft.com/office/drawing/2016/SVG/main" r:embed="rId5"/>
                  </a:ext>
                </a:extLst>
              </a:blip>
              <a:stretch>
                <a:fillRect/>
              </a:stretch>
            </a:blipFill>
          </p:spPr>
          <p:txBody>
            <a:bodyPr/>
            <a:lstStyle/>
            <a:p>
              <a:endParaRPr lang="pt-BR"/>
            </a:p>
          </p:txBody>
        </p:sp>
        <p:sp>
          <p:nvSpPr>
            <p:cNvPr id="111" name="Freeform 11">
              <a:extLst>
                <a:ext uri="{FF2B5EF4-FFF2-40B4-BE49-F238E27FC236}">
                  <a16:creationId xmlns:a16="http://schemas.microsoft.com/office/drawing/2014/main" id="{C9232855-D9C3-8A53-CA66-B0CF5821851B}"/>
                </a:ext>
              </a:extLst>
            </p:cNvPr>
            <p:cNvSpPr/>
            <p:nvPr/>
          </p:nvSpPr>
          <p:spPr>
            <a:xfrm>
              <a:off x="908886" y="294764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3">
                <a:extLst>
                  <a:ext uri="{96DAC541-7B7A-43D3-8B79-37D633B846F1}">
                    <asvg:svgBlip xmlns:asvg="http://schemas.microsoft.com/office/drawing/2016/SVG/main" r:embed="rId5"/>
                  </a:ext>
                </a:extLst>
              </a:blip>
              <a:stretch>
                <a:fillRect/>
              </a:stretch>
            </a:blipFill>
          </p:spPr>
          <p:txBody>
            <a:bodyPr/>
            <a:lstStyle/>
            <a:p>
              <a:endParaRPr lang="pt-BR"/>
            </a:p>
          </p:txBody>
        </p:sp>
        <p:sp>
          <p:nvSpPr>
            <p:cNvPr id="112" name="Freeform 12">
              <a:extLst>
                <a:ext uri="{FF2B5EF4-FFF2-40B4-BE49-F238E27FC236}">
                  <a16:creationId xmlns:a16="http://schemas.microsoft.com/office/drawing/2014/main" id="{51DA9D44-E779-1CEB-F62D-81A4DB174D81}"/>
                </a:ext>
              </a:extLst>
            </p:cNvPr>
            <p:cNvSpPr/>
            <p:nvPr/>
          </p:nvSpPr>
          <p:spPr>
            <a:xfrm>
              <a:off x="1821112" y="77786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3">
                <a:extLst>
                  <a:ext uri="{96DAC541-7B7A-43D3-8B79-37D633B846F1}">
                    <asvg:svgBlip xmlns:asvg="http://schemas.microsoft.com/office/drawing/2016/SVG/main" r:embed="rId5"/>
                  </a:ext>
                </a:extLst>
              </a:blip>
              <a:stretch>
                <a:fillRect/>
              </a:stretch>
            </a:blipFill>
          </p:spPr>
          <p:txBody>
            <a:bodyPr/>
            <a:lstStyle/>
            <a:p>
              <a:endParaRPr lang="pt-BR"/>
            </a:p>
          </p:txBody>
        </p:sp>
        <p:sp>
          <p:nvSpPr>
            <p:cNvPr id="113" name="Freeform 13">
              <a:extLst>
                <a:ext uri="{FF2B5EF4-FFF2-40B4-BE49-F238E27FC236}">
                  <a16:creationId xmlns:a16="http://schemas.microsoft.com/office/drawing/2014/main" id="{0BDEC2CD-BF8A-D680-A957-054C871E841D}"/>
                </a:ext>
              </a:extLst>
            </p:cNvPr>
            <p:cNvSpPr/>
            <p:nvPr/>
          </p:nvSpPr>
          <p:spPr>
            <a:xfrm>
              <a:off x="0" y="23818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3">
                <a:extLst>
                  <a:ext uri="{96DAC541-7B7A-43D3-8B79-37D633B846F1}">
                    <asvg:svgBlip xmlns:asvg="http://schemas.microsoft.com/office/drawing/2016/SVG/main" r:embed="rId5"/>
                  </a:ext>
                </a:extLst>
              </a:blip>
              <a:stretch>
                <a:fillRect/>
              </a:stretch>
            </a:blipFill>
          </p:spPr>
          <p:txBody>
            <a:bodyPr/>
            <a:lstStyle/>
            <a:p>
              <a:endParaRPr lang="pt-BR"/>
            </a:p>
          </p:txBody>
        </p:sp>
        <p:sp>
          <p:nvSpPr>
            <p:cNvPr id="114" name="Freeform 14">
              <a:extLst>
                <a:ext uri="{FF2B5EF4-FFF2-40B4-BE49-F238E27FC236}">
                  <a16:creationId xmlns:a16="http://schemas.microsoft.com/office/drawing/2014/main" id="{BCC1D071-A400-0F2B-176F-841B99EF6F8D}"/>
                </a:ext>
              </a:extLst>
            </p:cNvPr>
            <p:cNvSpPr/>
            <p:nvPr/>
          </p:nvSpPr>
          <p:spPr>
            <a:xfrm>
              <a:off x="0"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3">
                <a:extLst>
                  <a:ext uri="{96DAC541-7B7A-43D3-8B79-37D633B846F1}">
                    <asvg:svgBlip xmlns:asvg="http://schemas.microsoft.com/office/drawing/2016/SVG/main" r:embed="rId5"/>
                  </a:ext>
                </a:extLst>
              </a:blip>
              <a:stretch>
                <a:fillRect/>
              </a:stretch>
            </a:blipFill>
          </p:spPr>
          <p:txBody>
            <a:bodyPr/>
            <a:lstStyle/>
            <a:p>
              <a:endParaRPr lang="pt-BR"/>
            </a:p>
          </p:txBody>
        </p:sp>
        <p:sp>
          <p:nvSpPr>
            <p:cNvPr id="115" name="Freeform 15">
              <a:extLst>
                <a:ext uri="{FF2B5EF4-FFF2-40B4-BE49-F238E27FC236}">
                  <a16:creationId xmlns:a16="http://schemas.microsoft.com/office/drawing/2014/main" id="{3E3D50F8-26C3-51EF-0F74-1837FC9610BC}"/>
                </a:ext>
              </a:extLst>
            </p:cNvPr>
            <p:cNvSpPr/>
            <p:nvPr/>
          </p:nvSpPr>
          <p:spPr>
            <a:xfrm>
              <a:off x="1821112" y="101706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3">
                <a:extLst>
                  <a:ext uri="{96DAC541-7B7A-43D3-8B79-37D633B846F1}">
                    <asvg:svgBlip xmlns:asvg="http://schemas.microsoft.com/office/drawing/2016/SVG/main" r:embed="rId5"/>
                  </a:ext>
                </a:extLst>
              </a:blip>
              <a:stretch>
                <a:fillRect/>
              </a:stretch>
            </a:blipFill>
          </p:spPr>
          <p:txBody>
            <a:bodyPr/>
            <a:lstStyle/>
            <a:p>
              <a:endParaRPr lang="pt-BR"/>
            </a:p>
          </p:txBody>
        </p:sp>
        <p:sp>
          <p:nvSpPr>
            <p:cNvPr id="116" name="Freeform 16">
              <a:extLst>
                <a:ext uri="{FF2B5EF4-FFF2-40B4-BE49-F238E27FC236}">
                  <a16:creationId xmlns:a16="http://schemas.microsoft.com/office/drawing/2014/main" id="{EA8763FD-45C0-AF8E-5140-B989B21359A4}"/>
                </a:ext>
              </a:extLst>
            </p:cNvPr>
            <p:cNvSpPr/>
            <p:nvPr/>
          </p:nvSpPr>
          <p:spPr>
            <a:xfrm>
              <a:off x="0" y="953215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3">
                <a:extLst>
                  <a:ext uri="{96DAC541-7B7A-43D3-8B79-37D633B846F1}">
                    <asvg:svgBlip xmlns:asvg="http://schemas.microsoft.com/office/drawing/2016/SVG/main" r:embed="rId5"/>
                  </a:ext>
                </a:extLst>
              </a:blip>
              <a:stretch>
                <a:fillRect/>
              </a:stretch>
            </a:blipFill>
          </p:spPr>
          <p:txBody>
            <a:bodyPr/>
            <a:lstStyle/>
            <a:p>
              <a:endParaRPr lang="pt-BR"/>
            </a:p>
          </p:txBody>
        </p:sp>
        <p:sp>
          <p:nvSpPr>
            <p:cNvPr id="117" name="Freeform 17">
              <a:extLst>
                <a:ext uri="{FF2B5EF4-FFF2-40B4-BE49-F238E27FC236}">
                  <a16:creationId xmlns:a16="http://schemas.microsoft.com/office/drawing/2014/main" id="{7CCA4627-E640-73A4-2191-8A40982BC93F}"/>
                </a:ext>
              </a:extLst>
            </p:cNvPr>
            <p:cNvSpPr/>
            <p:nvPr/>
          </p:nvSpPr>
          <p:spPr>
            <a:xfrm>
              <a:off x="908886" y="5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pt-BR"/>
            </a:p>
          </p:txBody>
        </p:sp>
        <p:sp>
          <p:nvSpPr>
            <p:cNvPr id="118" name="Freeform 18">
              <a:extLst>
                <a:ext uri="{FF2B5EF4-FFF2-40B4-BE49-F238E27FC236}">
                  <a16:creationId xmlns:a16="http://schemas.microsoft.com/office/drawing/2014/main" id="{ED8E01BB-C9C1-E96B-C9FD-27E509763D2A}"/>
                </a:ext>
              </a:extLst>
            </p:cNvPr>
            <p:cNvSpPr/>
            <p:nvPr/>
          </p:nvSpPr>
          <p:spPr>
            <a:xfrm>
              <a:off x="1821112" y="47839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pt-BR"/>
            </a:p>
          </p:txBody>
        </p:sp>
        <p:sp>
          <p:nvSpPr>
            <p:cNvPr id="119" name="Freeform 19">
              <a:extLst>
                <a:ext uri="{FF2B5EF4-FFF2-40B4-BE49-F238E27FC236}">
                  <a16:creationId xmlns:a16="http://schemas.microsoft.com/office/drawing/2014/main" id="{0183D83C-0B42-9C28-233D-A960EEFF8454}"/>
                </a:ext>
              </a:extLst>
            </p:cNvPr>
            <p:cNvSpPr/>
            <p:nvPr/>
          </p:nvSpPr>
          <p:spPr>
            <a:xfrm>
              <a:off x="1821112" y="71970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pt-BR"/>
            </a:p>
          </p:txBody>
        </p:sp>
        <p:sp>
          <p:nvSpPr>
            <p:cNvPr id="120" name="Freeform 20">
              <a:extLst>
                <a:ext uri="{FF2B5EF4-FFF2-40B4-BE49-F238E27FC236}">
                  <a16:creationId xmlns:a16="http://schemas.microsoft.com/office/drawing/2014/main" id="{922105AA-9842-47EC-557C-CA8298E1367D}"/>
                </a:ext>
              </a:extLst>
            </p:cNvPr>
            <p:cNvSpPr/>
            <p:nvPr/>
          </p:nvSpPr>
          <p:spPr>
            <a:xfrm>
              <a:off x="908886" y="11916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pt-BR"/>
            </a:p>
          </p:txBody>
        </p:sp>
        <p:sp>
          <p:nvSpPr>
            <p:cNvPr id="121" name="Freeform 21">
              <a:extLst>
                <a:ext uri="{FF2B5EF4-FFF2-40B4-BE49-F238E27FC236}">
                  <a16:creationId xmlns:a16="http://schemas.microsoft.com/office/drawing/2014/main" id="{2D64D451-7657-A5AB-40E5-F0D9B2707BA2}"/>
                </a:ext>
              </a:extLst>
            </p:cNvPr>
            <p:cNvSpPr/>
            <p:nvPr/>
          </p:nvSpPr>
          <p:spPr>
            <a:xfrm>
              <a:off x="908886" y="597563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pt-BR"/>
            </a:p>
          </p:txBody>
        </p:sp>
        <p:sp>
          <p:nvSpPr>
            <p:cNvPr id="122" name="Freeform 22">
              <a:extLst>
                <a:ext uri="{FF2B5EF4-FFF2-40B4-BE49-F238E27FC236}">
                  <a16:creationId xmlns:a16="http://schemas.microsoft.com/office/drawing/2014/main" id="{063C33E2-1ECD-248A-F3CE-5152B7EC355D}"/>
                </a:ext>
              </a:extLst>
            </p:cNvPr>
            <p:cNvSpPr/>
            <p:nvPr/>
          </p:nvSpPr>
          <p:spPr>
            <a:xfrm>
              <a:off x="908886" y="483646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pt-BR"/>
            </a:p>
          </p:txBody>
        </p:sp>
        <p:sp>
          <p:nvSpPr>
            <p:cNvPr id="123" name="Freeform 23">
              <a:extLst>
                <a:ext uri="{FF2B5EF4-FFF2-40B4-BE49-F238E27FC236}">
                  <a16:creationId xmlns:a16="http://schemas.microsoft.com/office/drawing/2014/main" id="{B00BD33D-A487-B7B2-4DEB-FA4B42B29CD8}"/>
                </a:ext>
              </a:extLst>
            </p:cNvPr>
            <p:cNvSpPr/>
            <p:nvPr/>
          </p:nvSpPr>
          <p:spPr>
            <a:xfrm>
              <a:off x="908886" y="900363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pt-BR"/>
            </a:p>
          </p:txBody>
        </p:sp>
        <p:sp>
          <p:nvSpPr>
            <p:cNvPr id="124" name="Freeform 24">
              <a:extLst>
                <a:ext uri="{FF2B5EF4-FFF2-40B4-BE49-F238E27FC236}">
                  <a16:creationId xmlns:a16="http://schemas.microsoft.com/office/drawing/2014/main" id="{EBEDD839-5690-7FDA-88D2-24F557039E31}"/>
                </a:ext>
              </a:extLst>
            </p:cNvPr>
            <p:cNvSpPr/>
            <p:nvPr/>
          </p:nvSpPr>
          <p:spPr>
            <a:xfrm>
              <a:off x="1821112" y="57873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pt-BR"/>
            </a:p>
          </p:txBody>
        </p:sp>
        <p:sp>
          <p:nvSpPr>
            <p:cNvPr id="125" name="Freeform 25">
              <a:extLst>
                <a:ext uri="{FF2B5EF4-FFF2-40B4-BE49-F238E27FC236}">
                  <a16:creationId xmlns:a16="http://schemas.microsoft.com/office/drawing/2014/main" id="{B0D61C4A-8B6A-0E5A-5B27-5FA24E68E86B}"/>
                </a:ext>
              </a:extLst>
            </p:cNvPr>
            <p:cNvSpPr/>
            <p:nvPr/>
          </p:nvSpPr>
          <p:spPr>
            <a:xfrm>
              <a:off x="0" y="41657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pt-BR"/>
            </a:p>
          </p:txBody>
        </p:sp>
        <p:sp>
          <p:nvSpPr>
            <p:cNvPr id="126" name="Freeform 26">
              <a:extLst>
                <a:ext uri="{FF2B5EF4-FFF2-40B4-BE49-F238E27FC236}">
                  <a16:creationId xmlns:a16="http://schemas.microsoft.com/office/drawing/2014/main" id="{358F40D3-1129-2D5F-0750-2AF0EC986977}"/>
                </a:ext>
              </a:extLst>
            </p:cNvPr>
            <p:cNvSpPr/>
            <p:nvPr/>
          </p:nvSpPr>
          <p:spPr>
            <a:xfrm>
              <a:off x="1821112" y="29536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pt-BR"/>
            </a:p>
          </p:txBody>
        </p:sp>
        <p:sp>
          <p:nvSpPr>
            <p:cNvPr id="127" name="Freeform 27">
              <a:extLst>
                <a:ext uri="{FF2B5EF4-FFF2-40B4-BE49-F238E27FC236}">
                  <a16:creationId xmlns:a16="http://schemas.microsoft.com/office/drawing/2014/main" id="{C326899B-6059-D624-39E7-C237D8FE711F}"/>
                </a:ext>
              </a:extLst>
            </p:cNvPr>
            <p:cNvSpPr/>
            <p:nvPr/>
          </p:nvSpPr>
          <p:spPr>
            <a:xfrm>
              <a:off x="1821112" y="180292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pt-BR"/>
            </a:p>
          </p:txBody>
        </p:sp>
        <p:sp>
          <p:nvSpPr>
            <p:cNvPr id="128" name="Freeform 28">
              <a:extLst>
                <a:ext uri="{FF2B5EF4-FFF2-40B4-BE49-F238E27FC236}">
                  <a16:creationId xmlns:a16="http://schemas.microsoft.com/office/drawing/2014/main" id="{803D488F-1E21-535B-93A4-A23BB2B84914}"/>
                </a:ext>
              </a:extLst>
            </p:cNvPr>
            <p:cNvSpPr/>
            <p:nvPr/>
          </p:nvSpPr>
          <p:spPr>
            <a:xfrm>
              <a:off x="0" y="657672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pt-BR"/>
            </a:p>
          </p:txBody>
        </p:sp>
        <p:sp>
          <p:nvSpPr>
            <p:cNvPr id="129" name="Freeform 29">
              <a:extLst>
                <a:ext uri="{FF2B5EF4-FFF2-40B4-BE49-F238E27FC236}">
                  <a16:creationId xmlns:a16="http://schemas.microsoft.com/office/drawing/2014/main" id="{5E9400EB-9874-55C3-C370-DCF6B9E5BEAE}"/>
                </a:ext>
              </a:extLst>
            </p:cNvPr>
            <p:cNvSpPr/>
            <p:nvPr/>
          </p:nvSpPr>
          <p:spPr>
            <a:xfrm>
              <a:off x="1821112" y="835658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pt-BR"/>
            </a:p>
          </p:txBody>
        </p:sp>
        <p:sp>
          <p:nvSpPr>
            <p:cNvPr id="130" name="Freeform 30">
              <a:extLst>
                <a:ext uri="{FF2B5EF4-FFF2-40B4-BE49-F238E27FC236}">
                  <a16:creationId xmlns:a16="http://schemas.microsoft.com/office/drawing/2014/main" id="{227F19D5-1BFE-20E2-9BAA-EB7F808A0E67}"/>
                </a:ext>
              </a:extLst>
            </p:cNvPr>
            <p:cNvSpPr/>
            <p:nvPr/>
          </p:nvSpPr>
          <p:spPr>
            <a:xfrm>
              <a:off x="1821112" y="1075772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pt-BR"/>
            </a:p>
          </p:txBody>
        </p:sp>
        <p:sp>
          <p:nvSpPr>
            <p:cNvPr id="131" name="Freeform 31">
              <a:extLst>
                <a:ext uri="{FF2B5EF4-FFF2-40B4-BE49-F238E27FC236}">
                  <a16:creationId xmlns:a16="http://schemas.microsoft.com/office/drawing/2014/main" id="{14675018-9505-3628-4BFA-57C912446761}"/>
                </a:ext>
              </a:extLst>
            </p:cNvPr>
            <p:cNvSpPr/>
            <p:nvPr/>
          </p:nvSpPr>
          <p:spPr>
            <a:xfrm>
              <a:off x="0" y="60271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pt-BR"/>
            </a:p>
          </p:txBody>
        </p:sp>
        <p:sp>
          <p:nvSpPr>
            <p:cNvPr id="132" name="Freeform 32">
              <a:extLst>
                <a:ext uri="{FF2B5EF4-FFF2-40B4-BE49-F238E27FC236}">
                  <a16:creationId xmlns:a16="http://schemas.microsoft.com/office/drawing/2014/main" id="{80FA5B47-FC93-B723-9A7A-FF06AA4D8BAA}"/>
                </a:ext>
              </a:extLst>
            </p:cNvPr>
            <p:cNvSpPr/>
            <p:nvPr/>
          </p:nvSpPr>
          <p:spPr>
            <a:xfrm>
              <a:off x="1821112" y="658377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pt-BR"/>
            </a:p>
          </p:txBody>
        </p:sp>
        <p:sp>
          <p:nvSpPr>
            <p:cNvPr id="133" name="Freeform 33">
              <a:extLst>
                <a:ext uri="{FF2B5EF4-FFF2-40B4-BE49-F238E27FC236}">
                  <a16:creationId xmlns:a16="http://schemas.microsoft.com/office/drawing/2014/main" id="{4254E62F-CACD-11A1-A4C9-F98D88DE7BEC}"/>
                </a:ext>
              </a:extLst>
            </p:cNvPr>
            <p:cNvSpPr/>
            <p:nvPr/>
          </p:nvSpPr>
          <p:spPr>
            <a:xfrm>
              <a:off x="908886" y="722626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pt-BR"/>
            </a:p>
          </p:txBody>
        </p:sp>
        <p:sp>
          <p:nvSpPr>
            <p:cNvPr id="134" name="Freeform 34">
              <a:extLst>
                <a:ext uri="{FF2B5EF4-FFF2-40B4-BE49-F238E27FC236}">
                  <a16:creationId xmlns:a16="http://schemas.microsoft.com/office/drawing/2014/main" id="{EE909659-163F-40B1-1FC6-3378AC51715D}"/>
                </a:ext>
              </a:extLst>
            </p:cNvPr>
            <p:cNvSpPr/>
            <p:nvPr/>
          </p:nvSpPr>
          <p:spPr>
            <a:xfrm>
              <a:off x="908886" y="179046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pt-BR"/>
            </a:p>
          </p:txBody>
        </p:sp>
        <p:sp>
          <p:nvSpPr>
            <p:cNvPr id="135" name="Freeform 35">
              <a:extLst>
                <a:ext uri="{FF2B5EF4-FFF2-40B4-BE49-F238E27FC236}">
                  <a16:creationId xmlns:a16="http://schemas.microsoft.com/office/drawing/2014/main" id="{765BAEC8-3205-7EBD-D018-BC762A21366F}"/>
                </a:ext>
              </a:extLst>
            </p:cNvPr>
            <p:cNvSpPr/>
            <p:nvPr/>
          </p:nvSpPr>
          <p:spPr>
            <a:xfrm>
              <a:off x="0" y="356837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pt-BR"/>
            </a:p>
          </p:txBody>
        </p:sp>
        <p:sp>
          <p:nvSpPr>
            <p:cNvPr id="136" name="Freeform 36">
              <a:extLst>
                <a:ext uri="{FF2B5EF4-FFF2-40B4-BE49-F238E27FC236}">
                  <a16:creationId xmlns:a16="http://schemas.microsoft.com/office/drawing/2014/main" id="{C2091C26-76B6-274C-0054-20D0E1971CA2}"/>
                </a:ext>
              </a:extLst>
            </p:cNvPr>
            <p:cNvSpPr/>
            <p:nvPr/>
          </p:nvSpPr>
          <p:spPr>
            <a:xfrm>
              <a:off x="0" y="83523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pt-BR"/>
            </a:p>
          </p:txBody>
        </p:sp>
        <p:sp>
          <p:nvSpPr>
            <p:cNvPr id="137" name="Freeform 37">
              <a:extLst>
                <a:ext uri="{FF2B5EF4-FFF2-40B4-BE49-F238E27FC236}">
                  <a16:creationId xmlns:a16="http://schemas.microsoft.com/office/drawing/2014/main" id="{62112E05-1E28-4B84-B45D-2DC0ECF9B0E2}"/>
                </a:ext>
              </a:extLst>
            </p:cNvPr>
            <p:cNvSpPr/>
            <p:nvPr/>
          </p:nvSpPr>
          <p:spPr>
            <a:xfrm>
              <a:off x="0" y="1014483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pt-BR"/>
            </a:p>
          </p:txBody>
        </p:sp>
        <p:sp>
          <p:nvSpPr>
            <p:cNvPr id="138" name="Freeform 38">
              <a:extLst>
                <a:ext uri="{FF2B5EF4-FFF2-40B4-BE49-F238E27FC236}">
                  <a16:creationId xmlns:a16="http://schemas.microsoft.com/office/drawing/2014/main" id="{EDCB4BAD-9DE3-DCFC-D058-8890D73FFBD8}"/>
                </a:ext>
              </a:extLst>
            </p:cNvPr>
            <p:cNvSpPr/>
            <p:nvPr/>
          </p:nvSpPr>
          <p:spPr>
            <a:xfrm>
              <a:off x="0" y="53765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pt-BR"/>
            </a:p>
          </p:txBody>
        </p:sp>
        <p:sp>
          <p:nvSpPr>
            <p:cNvPr id="139" name="Freeform 39">
              <a:extLst>
                <a:ext uri="{FF2B5EF4-FFF2-40B4-BE49-F238E27FC236}">
                  <a16:creationId xmlns:a16="http://schemas.microsoft.com/office/drawing/2014/main" id="{17BEC99E-DCE1-A0D6-DA6C-9897E16ACA74}"/>
                </a:ext>
              </a:extLst>
            </p:cNvPr>
            <p:cNvSpPr/>
            <p:nvPr/>
          </p:nvSpPr>
          <p:spPr>
            <a:xfrm>
              <a:off x="0" y="1779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pt-BR"/>
            </a:p>
          </p:txBody>
        </p:sp>
        <p:sp>
          <p:nvSpPr>
            <p:cNvPr id="140" name="Freeform 40">
              <a:extLst>
                <a:ext uri="{FF2B5EF4-FFF2-40B4-BE49-F238E27FC236}">
                  <a16:creationId xmlns:a16="http://schemas.microsoft.com/office/drawing/2014/main" id="{3F908C14-DFA5-8487-7D58-83C748F590D6}"/>
                </a:ext>
              </a:extLst>
            </p:cNvPr>
            <p:cNvSpPr/>
            <p:nvPr/>
          </p:nvSpPr>
          <p:spPr>
            <a:xfrm>
              <a:off x="908886" y="1080066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pt-BR"/>
            </a:p>
          </p:txBody>
        </p:sp>
        <p:sp>
          <p:nvSpPr>
            <p:cNvPr id="141" name="Freeform 41">
              <a:extLst>
                <a:ext uri="{FF2B5EF4-FFF2-40B4-BE49-F238E27FC236}">
                  <a16:creationId xmlns:a16="http://schemas.microsoft.com/office/drawing/2014/main" id="{90B9697B-4D70-94B9-26DF-2A04D2DDC625}"/>
                </a:ext>
              </a:extLst>
            </p:cNvPr>
            <p:cNvSpPr/>
            <p:nvPr/>
          </p:nvSpPr>
          <p:spPr>
            <a:xfrm>
              <a:off x="0" y="1137288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pt-BR"/>
            </a:p>
          </p:txBody>
        </p:sp>
      </p:grpSp>
      <p:sp>
        <p:nvSpPr>
          <p:cNvPr id="182" name="Freeform 89">
            <a:extLst>
              <a:ext uri="{FF2B5EF4-FFF2-40B4-BE49-F238E27FC236}">
                <a16:creationId xmlns:a16="http://schemas.microsoft.com/office/drawing/2014/main" id="{1A2C1835-41DC-7CDD-8A8E-A7EE9BB30DDE}"/>
              </a:ext>
            </a:extLst>
          </p:cNvPr>
          <p:cNvSpPr/>
          <p:nvPr/>
        </p:nvSpPr>
        <p:spPr>
          <a:xfrm rot="-589331" flipH="1">
            <a:off x="-170595" y="5021782"/>
            <a:ext cx="2080269" cy="2320617"/>
          </a:xfrm>
          <a:custGeom>
            <a:avLst/>
            <a:gdLst/>
            <a:ahLst/>
            <a:cxnLst/>
            <a:rect l="l" t="t" r="r" b="b"/>
            <a:pathLst>
              <a:path w="2624990" h="3047796">
                <a:moveTo>
                  <a:pt x="2624991" y="0"/>
                </a:moveTo>
                <a:lnTo>
                  <a:pt x="0" y="0"/>
                </a:lnTo>
                <a:lnTo>
                  <a:pt x="0" y="3047796"/>
                </a:lnTo>
                <a:lnTo>
                  <a:pt x="2624991" y="3047796"/>
                </a:lnTo>
                <a:lnTo>
                  <a:pt x="2624991" y="0"/>
                </a:lnTo>
                <a:close/>
              </a:path>
            </a:pathLst>
          </a:custGeom>
          <a:blipFill>
            <a:blip r:embed="rId10"/>
            <a:stretch>
              <a:fillRect/>
            </a:stretch>
          </a:blipFill>
        </p:spPr>
        <p:txBody>
          <a:bodyPr/>
          <a:lstStyle/>
          <a:p>
            <a:endParaRPr lang="pt-BR" dirty="0"/>
          </a:p>
        </p:txBody>
      </p:sp>
      <p:grpSp>
        <p:nvGrpSpPr>
          <p:cNvPr id="183" name="Group 94">
            <a:extLst>
              <a:ext uri="{FF2B5EF4-FFF2-40B4-BE49-F238E27FC236}">
                <a16:creationId xmlns:a16="http://schemas.microsoft.com/office/drawing/2014/main" id="{55C427CD-AE1B-0A53-9652-8A152DE44FCF}"/>
              </a:ext>
            </a:extLst>
          </p:cNvPr>
          <p:cNvGrpSpPr/>
          <p:nvPr/>
        </p:nvGrpSpPr>
        <p:grpSpPr>
          <a:xfrm>
            <a:off x="1365461" y="2215354"/>
            <a:ext cx="8699156" cy="2021668"/>
            <a:chOff x="0" y="0"/>
            <a:chExt cx="2906859" cy="242950"/>
          </a:xfrm>
        </p:grpSpPr>
        <p:sp>
          <p:nvSpPr>
            <p:cNvPr id="184" name="Freeform 95">
              <a:extLst>
                <a:ext uri="{FF2B5EF4-FFF2-40B4-BE49-F238E27FC236}">
                  <a16:creationId xmlns:a16="http://schemas.microsoft.com/office/drawing/2014/main" id="{1B13C8FC-65EE-0CCC-76A9-F9F4D15A9291}"/>
                </a:ext>
              </a:extLst>
            </p:cNvPr>
            <p:cNvSpPr/>
            <p:nvPr/>
          </p:nvSpPr>
          <p:spPr>
            <a:xfrm>
              <a:off x="0" y="0"/>
              <a:ext cx="2906859" cy="242950"/>
            </a:xfrm>
            <a:custGeom>
              <a:avLst/>
              <a:gdLst/>
              <a:ahLst/>
              <a:cxnLst/>
              <a:rect l="l" t="t" r="r" b="b"/>
              <a:pathLst>
                <a:path w="2906859" h="242950">
                  <a:moveTo>
                    <a:pt x="32658" y="0"/>
                  </a:moveTo>
                  <a:lnTo>
                    <a:pt x="2874201" y="0"/>
                  </a:lnTo>
                  <a:cubicBezTo>
                    <a:pt x="2892237" y="0"/>
                    <a:pt x="2906859" y="14622"/>
                    <a:pt x="2906859" y="32658"/>
                  </a:cubicBezTo>
                  <a:lnTo>
                    <a:pt x="2906859" y="210292"/>
                  </a:lnTo>
                  <a:cubicBezTo>
                    <a:pt x="2906859" y="228329"/>
                    <a:pt x="2892237" y="242950"/>
                    <a:pt x="2874201" y="242950"/>
                  </a:cubicBezTo>
                  <a:lnTo>
                    <a:pt x="32658" y="242950"/>
                  </a:lnTo>
                  <a:cubicBezTo>
                    <a:pt x="14622" y="242950"/>
                    <a:pt x="0" y="228329"/>
                    <a:pt x="0" y="210292"/>
                  </a:cubicBezTo>
                  <a:lnTo>
                    <a:pt x="0" y="32658"/>
                  </a:lnTo>
                  <a:cubicBezTo>
                    <a:pt x="0" y="14622"/>
                    <a:pt x="14622" y="0"/>
                    <a:pt x="32658" y="0"/>
                  </a:cubicBezTo>
                  <a:close/>
                </a:path>
              </a:pathLst>
            </a:custGeom>
            <a:solidFill>
              <a:srgbClr val="D9851F"/>
            </a:solidFill>
          </p:spPr>
          <p:txBody>
            <a:bodyPr/>
            <a:lstStyle/>
            <a:p>
              <a:endParaRPr lang="pt-BR"/>
            </a:p>
          </p:txBody>
        </p:sp>
        <p:sp>
          <p:nvSpPr>
            <p:cNvPr id="185" name="TextBox 96">
              <a:extLst>
                <a:ext uri="{FF2B5EF4-FFF2-40B4-BE49-F238E27FC236}">
                  <a16:creationId xmlns:a16="http://schemas.microsoft.com/office/drawing/2014/main" id="{F8FDDAA7-6A10-8E50-9466-072578CE88C4}"/>
                </a:ext>
              </a:extLst>
            </p:cNvPr>
            <p:cNvSpPr txBox="1"/>
            <p:nvPr/>
          </p:nvSpPr>
          <p:spPr>
            <a:xfrm>
              <a:off x="0" y="-38100"/>
              <a:ext cx="2906859" cy="281050"/>
            </a:xfrm>
            <a:prstGeom prst="rect">
              <a:avLst/>
            </a:prstGeom>
          </p:spPr>
          <p:txBody>
            <a:bodyPr lIns="50800" tIns="50800" rIns="50800" bIns="50800" rtlCol="0" anchor="ctr"/>
            <a:lstStyle/>
            <a:p>
              <a:pPr algn="ctr">
                <a:lnSpc>
                  <a:spcPts val="2659"/>
                </a:lnSpc>
                <a:spcBef>
                  <a:spcPct val="0"/>
                </a:spcBef>
              </a:pPr>
              <a:endParaRPr/>
            </a:p>
          </p:txBody>
        </p:sp>
      </p:grpSp>
      <p:sp>
        <p:nvSpPr>
          <p:cNvPr id="187" name="CaixaDeTexto 186">
            <a:extLst>
              <a:ext uri="{FF2B5EF4-FFF2-40B4-BE49-F238E27FC236}">
                <a16:creationId xmlns:a16="http://schemas.microsoft.com/office/drawing/2014/main" id="{12673035-1701-9F07-C5B0-10A8D4D2B19B}"/>
              </a:ext>
            </a:extLst>
          </p:cNvPr>
          <p:cNvSpPr txBox="1"/>
          <p:nvPr/>
        </p:nvSpPr>
        <p:spPr>
          <a:xfrm>
            <a:off x="2494383" y="2336523"/>
            <a:ext cx="6441310" cy="1754326"/>
          </a:xfrm>
          <a:prstGeom prst="rect">
            <a:avLst/>
          </a:prstGeom>
          <a:noFill/>
        </p:spPr>
        <p:txBody>
          <a:bodyPr wrap="square">
            <a:spAutoFit/>
          </a:bodyPr>
          <a:lstStyle/>
          <a:p>
            <a:pPr algn="ctr"/>
            <a:r>
              <a:rPr lang="pt-BR" sz="3600" dirty="0">
                <a:solidFill>
                  <a:schemeClr val="bg1"/>
                </a:solidFill>
                <a:latin typeface="Bernard MT Condensed" panose="02050806060905020404" pitchFamily="18" charset="0"/>
                <a:cs typeface="Calibri Light" panose="020F0302020204030204" pitchFamily="34" charset="0"/>
              </a:rPr>
              <a:t>Manual de Escolha </a:t>
            </a:r>
          </a:p>
          <a:p>
            <a:pPr algn="ctr"/>
            <a:r>
              <a:rPr lang="pt-BR" sz="3600" dirty="0">
                <a:solidFill>
                  <a:schemeClr val="bg1"/>
                </a:solidFill>
                <a:latin typeface="Bernard MT Condensed" panose="02050806060905020404" pitchFamily="18" charset="0"/>
                <a:cs typeface="Calibri Light" panose="020F0302020204030204" pitchFamily="34" charset="0"/>
              </a:rPr>
              <a:t>PNLD 2023 - Objeto 3</a:t>
            </a:r>
          </a:p>
          <a:p>
            <a:pPr algn="ctr"/>
            <a:endParaRPr lang="pt-BR" sz="3600" dirty="0">
              <a:solidFill>
                <a:schemeClr val="bg1"/>
              </a:solidFill>
              <a:latin typeface="Bernard MT Condensed" panose="02050806060905020404" pitchFamily="18" charset="0"/>
              <a:cs typeface="Calibri Light" panose="020F0302020204030204" pitchFamily="34" charset="0"/>
            </a:endParaRPr>
          </a:p>
        </p:txBody>
      </p:sp>
      <p:sp>
        <p:nvSpPr>
          <p:cNvPr id="188" name="TextBox 91">
            <a:extLst>
              <a:ext uri="{FF2B5EF4-FFF2-40B4-BE49-F238E27FC236}">
                <a16:creationId xmlns:a16="http://schemas.microsoft.com/office/drawing/2014/main" id="{4C8548FF-7283-0F5F-4EA7-1A7AAE122A58}"/>
              </a:ext>
            </a:extLst>
          </p:cNvPr>
          <p:cNvSpPr txBox="1"/>
          <p:nvPr/>
        </p:nvSpPr>
        <p:spPr>
          <a:xfrm>
            <a:off x="4487328" y="4013934"/>
            <a:ext cx="2431237" cy="862865"/>
          </a:xfrm>
          <a:prstGeom prst="rect">
            <a:avLst/>
          </a:prstGeom>
        </p:spPr>
        <p:txBody>
          <a:bodyPr wrap="square" lIns="0" tIns="0" rIns="0" bIns="0" rtlCol="0" anchor="t">
            <a:spAutoFit/>
          </a:bodyPr>
          <a:lstStyle/>
          <a:p>
            <a:pPr algn="ctr">
              <a:lnSpc>
                <a:spcPts val="7974"/>
              </a:lnSpc>
            </a:pPr>
            <a:r>
              <a:rPr lang="en-US" sz="2800" dirty="0">
                <a:solidFill>
                  <a:srgbClr val="123A58"/>
                </a:solidFill>
                <a:latin typeface="Clear Sans Bold"/>
                <a:ea typeface="Clear Sans Bold"/>
                <a:cs typeface="Clear Sans Bold"/>
                <a:sym typeface="Clear Sans Bold"/>
              </a:rPr>
              <a:t>2025</a:t>
            </a:r>
          </a:p>
        </p:txBody>
      </p:sp>
      <p:sp>
        <p:nvSpPr>
          <p:cNvPr id="3" name="CaixaDeTexto 2">
            <a:extLst>
              <a:ext uri="{FF2B5EF4-FFF2-40B4-BE49-F238E27FC236}">
                <a16:creationId xmlns:a16="http://schemas.microsoft.com/office/drawing/2014/main" id="{DF4CBFF9-D8B5-6E79-ABEF-F698698E9F52}"/>
              </a:ext>
            </a:extLst>
          </p:cNvPr>
          <p:cNvSpPr txBox="1"/>
          <p:nvPr/>
        </p:nvSpPr>
        <p:spPr>
          <a:xfrm>
            <a:off x="1430448" y="3525279"/>
            <a:ext cx="8880044" cy="523220"/>
          </a:xfrm>
          <a:prstGeom prst="rect">
            <a:avLst/>
          </a:prstGeom>
          <a:noFill/>
        </p:spPr>
        <p:txBody>
          <a:bodyPr wrap="square">
            <a:spAutoFit/>
          </a:bodyPr>
          <a:lstStyle/>
          <a:p>
            <a:r>
              <a:rPr lang="pt-BR" sz="2800" dirty="0">
                <a:solidFill>
                  <a:schemeClr val="bg1"/>
                </a:solidFill>
                <a:latin typeface="Bernard MT Condensed" panose="02050806060905020404" pitchFamily="18" charset="77"/>
              </a:rPr>
              <a:t>Obras Literárias para os Anos Iniciais do Ensino Fundamental</a:t>
            </a:r>
          </a:p>
        </p:txBody>
      </p:sp>
    </p:spTree>
    <p:extLst>
      <p:ext uri="{BB962C8B-B14F-4D97-AF65-F5344CB8AC3E}">
        <p14:creationId xmlns:p14="http://schemas.microsoft.com/office/powerpoint/2010/main" val="3079651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0332C-E36A-9E48-205A-428F4F3DAAD3}"/>
            </a:ext>
          </a:extLst>
        </p:cNvPr>
        <p:cNvGrpSpPr/>
        <p:nvPr/>
      </p:nvGrpSpPr>
      <p:grpSpPr>
        <a:xfrm>
          <a:off x="0" y="0"/>
          <a:ext cx="0" cy="0"/>
          <a:chOff x="0" y="0"/>
          <a:chExt cx="0" cy="0"/>
        </a:xfrm>
      </p:grpSpPr>
      <p:grpSp>
        <p:nvGrpSpPr>
          <p:cNvPr id="12" name="Group 2">
            <a:extLst>
              <a:ext uri="{FF2B5EF4-FFF2-40B4-BE49-F238E27FC236}">
                <a16:creationId xmlns:a16="http://schemas.microsoft.com/office/drawing/2014/main" id="{70AE5838-B609-98AF-94E1-29D30AA6351B}"/>
              </a:ext>
            </a:extLst>
          </p:cNvPr>
          <p:cNvGrpSpPr/>
          <p:nvPr/>
        </p:nvGrpSpPr>
        <p:grpSpPr>
          <a:xfrm>
            <a:off x="10637134" y="-1296365"/>
            <a:ext cx="1554866" cy="8580338"/>
            <a:chOff x="0" y="0"/>
            <a:chExt cx="2674508" cy="11975592"/>
          </a:xfrm>
        </p:grpSpPr>
        <p:sp>
          <p:nvSpPr>
            <p:cNvPr id="13" name="Freeform 3">
              <a:extLst>
                <a:ext uri="{FF2B5EF4-FFF2-40B4-BE49-F238E27FC236}">
                  <a16:creationId xmlns:a16="http://schemas.microsoft.com/office/drawing/2014/main" id="{BBBB1060-5A7B-A558-9123-9C23E09323B4}"/>
                </a:ext>
              </a:extLst>
            </p:cNvPr>
            <p:cNvSpPr/>
            <p:nvPr/>
          </p:nvSpPr>
          <p:spPr>
            <a:xfrm>
              <a:off x="1821112"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14" name="Freeform 4">
              <a:extLst>
                <a:ext uri="{FF2B5EF4-FFF2-40B4-BE49-F238E27FC236}">
                  <a16:creationId xmlns:a16="http://schemas.microsoft.com/office/drawing/2014/main" id="{F7E2F75C-B18C-9592-CB2E-AC9E3391AD05}"/>
                </a:ext>
              </a:extLst>
            </p:cNvPr>
            <p:cNvSpPr/>
            <p:nvPr/>
          </p:nvSpPr>
          <p:spPr>
            <a:xfrm>
              <a:off x="908886" y="42526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5" name="Freeform 5">
              <a:extLst>
                <a:ext uri="{FF2B5EF4-FFF2-40B4-BE49-F238E27FC236}">
                  <a16:creationId xmlns:a16="http://schemas.microsoft.com/office/drawing/2014/main" id="{C277661C-D70A-5E84-DA70-EB75E4244270}"/>
                </a:ext>
              </a:extLst>
            </p:cNvPr>
            <p:cNvSpPr/>
            <p:nvPr/>
          </p:nvSpPr>
          <p:spPr>
            <a:xfrm>
              <a:off x="908886" y="660251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6" name="Freeform 6">
              <a:extLst>
                <a:ext uri="{FF2B5EF4-FFF2-40B4-BE49-F238E27FC236}">
                  <a16:creationId xmlns:a16="http://schemas.microsoft.com/office/drawing/2014/main" id="{21B4965E-1C17-A4B0-B40C-7B56C28AF961}"/>
                </a:ext>
              </a:extLst>
            </p:cNvPr>
            <p:cNvSpPr/>
            <p:nvPr/>
          </p:nvSpPr>
          <p:spPr>
            <a:xfrm>
              <a:off x="1821112" y="357855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7" name="Freeform 7">
              <a:extLst>
                <a:ext uri="{FF2B5EF4-FFF2-40B4-BE49-F238E27FC236}">
                  <a16:creationId xmlns:a16="http://schemas.microsoft.com/office/drawing/2014/main" id="{DCCA461D-7360-6798-C4DD-53A412F4103B}"/>
                </a:ext>
              </a:extLst>
            </p:cNvPr>
            <p:cNvSpPr/>
            <p:nvPr/>
          </p:nvSpPr>
          <p:spPr>
            <a:xfrm>
              <a:off x="908886" y="840867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8" name="Freeform 8">
              <a:extLst>
                <a:ext uri="{FF2B5EF4-FFF2-40B4-BE49-F238E27FC236}">
                  <a16:creationId xmlns:a16="http://schemas.microsoft.com/office/drawing/2014/main" id="{F8273A61-C183-B40A-37C0-36AE27FDADB0}"/>
                </a:ext>
              </a:extLst>
            </p:cNvPr>
            <p:cNvSpPr/>
            <p:nvPr/>
          </p:nvSpPr>
          <p:spPr>
            <a:xfrm>
              <a:off x="910556" y="95730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9" name="Freeform 9">
              <a:extLst>
                <a:ext uri="{FF2B5EF4-FFF2-40B4-BE49-F238E27FC236}">
                  <a16:creationId xmlns:a16="http://schemas.microsoft.com/office/drawing/2014/main" id="{5AFE1DBC-C6B7-76CE-78B3-56A0289A8B06}"/>
                </a:ext>
              </a:extLst>
            </p:cNvPr>
            <p:cNvSpPr/>
            <p:nvPr/>
          </p:nvSpPr>
          <p:spPr>
            <a:xfrm>
              <a:off x="908886" y="6147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0" name="Freeform 10">
              <a:extLst>
                <a:ext uri="{FF2B5EF4-FFF2-40B4-BE49-F238E27FC236}">
                  <a16:creationId xmlns:a16="http://schemas.microsoft.com/office/drawing/2014/main" id="{02C558D4-BE64-EB2F-109F-AB2005C21EA7}"/>
                </a:ext>
              </a:extLst>
            </p:cNvPr>
            <p:cNvSpPr/>
            <p:nvPr/>
          </p:nvSpPr>
          <p:spPr>
            <a:xfrm>
              <a:off x="1821112" y="538668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1" name="Freeform 11">
              <a:extLst>
                <a:ext uri="{FF2B5EF4-FFF2-40B4-BE49-F238E27FC236}">
                  <a16:creationId xmlns:a16="http://schemas.microsoft.com/office/drawing/2014/main" id="{4F7E8044-351C-04D2-ACF5-715DC3B8A904}"/>
                </a:ext>
              </a:extLst>
            </p:cNvPr>
            <p:cNvSpPr/>
            <p:nvPr/>
          </p:nvSpPr>
          <p:spPr>
            <a:xfrm>
              <a:off x="908886" y="294764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2" name="Freeform 12">
              <a:extLst>
                <a:ext uri="{FF2B5EF4-FFF2-40B4-BE49-F238E27FC236}">
                  <a16:creationId xmlns:a16="http://schemas.microsoft.com/office/drawing/2014/main" id="{85E1E436-FA40-423A-55B5-8E8DF90E7B77}"/>
                </a:ext>
              </a:extLst>
            </p:cNvPr>
            <p:cNvSpPr/>
            <p:nvPr/>
          </p:nvSpPr>
          <p:spPr>
            <a:xfrm>
              <a:off x="1821112" y="77786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3" name="Freeform 13">
              <a:extLst>
                <a:ext uri="{FF2B5EF4-FFF2-40B4-BE49-F238E27FC236}">
                  <a16:creationId xmlns:a16="http://schemas.microsoft.com/office/drawing/2014/main" id="{6266AB90-96C8-9B79-AF23-87FED9140182}"/>
                </a:ext>
              </a:extLst>
            </p:cNvPr>
            <p:cNvSpPr/>
            <p:nvPr/>
          </p:nvSpPr>
          <p:spPr>
            <a:xfrm>
              <a:off x="0" y="23818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4" name="Freeform 14">
              <a:extLst>
                <a:ext uri="{FF2B5EF4-FFF2-40B4-BE49-F238E27FC236}">
                  <a16:creationId xmlns:a16="http://schemas.microsoft.com/office/drawing/2014/main" id="{DB54854F-13E1-905D-8BF7-3E0FF18C8B9B}"/>
                </a:ext>
              </a:extLst>
            </p:cNvPr>
            <p:cNvSpPr/>
            <p:nvPr/>
          </p:nvSpPr>
          <p:spPr>
            <a:xfrm>
              <a:off x="0"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5" name="Freeform 15">
              <a:extLst>
                <a:ext uri="{FF2B5EF4-FFF2-40B4-BE49-F238E27FC236}">
                  <a16:creationId xmlns:a16="http://schemas.microsoft.com/office/drawing/2014/main" id="{9240E000-BF3B-4ACA-07DC-ECA54BAA2F85}"/>
                </a:ext>
              </a:extLst>
            </p:cNvPr>
            <p:cNvSpPr/>
            <p:nvPr/>
          </p:nvSpPr>
          <p:spPr>
            <a:xfrm>
              <a:off x="1821112" y="101706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6" name="Freeform 16">
              <a:extLst>
                <a:ext uri="{FF2B5EF4-FFF2-40B4-BE49-F238E27FC236}">
                  <a16:creationId xmlns:a16="http://schemas.microsoft.com/office/drawing/2014/main" id="{EFCA41A0-1BD8-CE74-4F5B-44B487F24680}"/>
                </a:ext>
              </a:extLst>
            </p:cNvPr>
            <p:cNvSpPr/>
            <p:nvPr/>
          </p:nvSpPr>
          <p:spPr>
            <a:xfrm>
              <a:off x="0" y="953215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7" name="Freeform 17">
              <a:extLst>
                <a:ext uri="{FF2B5EF4-FFF2-40B4-BE49-F238E27FC236}">
                  <a16:creationId xmlns:a16="http://schemas.microsoft.com/office/drawing/2014/main" id="{5EFF13C6-BB1B-4050-ACB0-DD83560EE4A1}"/>
                </a:ext>
              </a:extLst>
            </p:cNvPr>
            <p:cNvSpPr/>
            <p:nvPr/>
          </p:nvSpPr>
          <p:spPr>
            <a:xfrm>
              <a:off x="908886" y="5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28" name="Freeform 18">
              <a:extLst>
                <a:ext uri="{FF2B5EF4-FFF2-40B4-BE49-F238E27FC236}">
                  <a16:creationId xmlns:a16="http://schemas.microsoft.com/office/drawing/2014/main" id="{FF730562-F0BE-C4A3-5E20-0343A429D129}"/>
                </a:ext>
              </a:extLst>
            </p:cNvPr>
            <p:cNvSpPr/>
            <p:nvPr/>
          </p:nvSpPr>
          <p:spPr>
            <a:xfrm>
              <a:off x="1821112" y="47839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29" name="Freeform 19">
              <a:extLst>
                <a:ext uri="{FF2B5EF4-FFF2-40B4-BE49-F238E27FC236}">
                  <a16:creationId xmlns:a16="http://schemas.microsoft.com/office/drawing/2014/main" id="{273CBADD-7E87-05A9-29C3-FF6EC24466C8}"/>
                </a:ext>
              </a:extLst>
            </p:cNvPr>
            <p:cNvSpPr/>
            <p:nvPr/>
          </p:nvSpPr>
          <p:spPr>
            <a:xfrm>
              <a:off x="1821112" y="71970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0" name="Freeform 20">
              <a:extLst>
                <a:ext uri="{FF2B5EF4-FFF2-40B4-BE49-F238E27FC236}">
                  <a16:creationId xmlns:a16="http://schemas.microsoft.com/office/drawing/2014/main" id="{5E3C0E1E-1241-C534-BECD-B19F6D299171}"/>
                </a:ext>
              </a:extLst>
            </p:cNvPr>
            <p:cNvSpPr/>
            <p:nvPr/>
          </p:nvSpPr>
          <p:spPr>
            <a:xfrm>
              <a:off x="908886" y="11916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1" name="Freeform 21">
              <a:extLst>
                <a:ext uri="{FF2B5EF4-FFF2-40B4-BE49-F238E27FC236}">
                  <a16:creationId xmlns:a16="http://schemas.microsoft.com/office/drawing/2014/main" id="{64C24A91-043F-D4BA-F602-D58089975C11}"/>
                </a:ext>
              </a:extLst>
            </p:cNvPr>
            <p:cNvSpPr/>
            <p:nvPr/>
          </p:nvSpPr>
          <p:spPr>
            <a:xfrm>
              <a:off x="908886" y="597563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2" name="Freeform 22">
              <a:extLst>
                <a:ext uri="{FF2B5EF4-FFF2-40B4-BE49-F238E27FC236}">
                  <a16:creationId xmlns:a16="http://schemas.microsoft.com/office/drawing/2014/main" id="{866736E5-0F6D-60B6-EC05-C47F89BF461F}"/>
                </a:ext>
              </a:extLst>
            </p:cNvPr>
            <p:cNvSpPr/>
            <p:nvPr/>
          </p:nvSpPr>
          <p:spPr>
            <a:xfrm>
              <a:off x="908886" y="483646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3" name="Freeform 23">
              <a:extLst>
                <a:ext uri="{FF2B5EF4-FFF2-40B4-BE49-F238E27FC236}">
                  <a16:creationId xmlns:a16="http://schemas.microsoft.com/office/drawing/2014/main" id="{9F7017CC-CD48-E49F-B46D-B22F220498AF}"/>
                </a:ext>
              </a:extLst>
            </p:cNvPr>
            <p:cNvSpPr/>
            <p:nvPr/>
          </p:nvSpPr>
          <p:spPr>
            <a:xfrm>
              <a:off x="908886" y="900363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4" name="Freeform 24">
              <a:extLst>
                <a:ext uri="{FF2B5EF4-FFF2-40B4-BE49-F238E27FC236}">
                  <a16:creationId xmlns:a16="http://schemas.microsoft.com/office/drawing/2014/main" id="{EDA69639-B665-F34C-4EB5-8805B1DAF8CF}"/>
                </a:ext>
              </a:extLst>
            </p:cNvPr>
            <p:cNvSpPr/>
            <p:nvPr/>
          </p:nvSpPr>
          <p:spPr>
            <a:xfrm>
              <a:off x="1821112" y="57873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5" name="Freeform 25">
              <a:extLst>
                <a:ext uri="{FF2B5EF4-FFF2-40B4-BE49-F238E27FC236}">
                  <a16:creationId xmlns:a16="http://schemas.microsoft.com/office/drawing/2014/main" id="{3F3B026E-64E7-4C04-A15B-B0A0DCE57969}"/>
                </a:ext>
              </a:extLst>
            </p:cNvPr>
            <p:cNvSpPr/>
            <p:nvPr/>
          </p:nvSpPr>
          <p:spPr>
            <a:xfrm>
              <a:off x="0" y="41657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6" name="Freeform 26">
              <a:extLst>
                <a:ext uri="{FF2B5EF4-FFF2-40B4-BE49-F238E27FC236}">
                  <a16:creationId xmlns:a16="http://schemas.microsoft.com/office/drawing/2014/main" id="{E8E1AE54-6316-A65A-5DDC-CE2E59ABDF15}"/>
                </a:ext>
              </a:extLst>
            </p:cNvPr>
            <p:cNvSpPr/>
            <p:nvPr/>
          </p:nvSpPr>
          <p:spPr>
            <a:xfrm>
              <a:off x="1821112" y="29536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7" name="Freeform 27">
              <a:extLst>
                <a:ext uri="{FF2B5EF4-FFF2-40B4-BE49-F238E27FC236}">
                  <a16:creationId xmlns:a16="http://schemas.microsoft.com/office/drawing/2014/main" id="{5A4C2BB7-F2E4-CE0F-E481-4F7A7D6EB384}"/>
                </a:ext>
              </a:extLst>
            </p:cNvPr>
            <p:cNvSpPr/>
            <p:nvPr/>
          </p:nvSpPr>
          <p:spPr>
            <a:xfrm>
              <a:off x="1821112" y="180292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8" name="Freeform 28">
              <a:extLst>
                <a:ext uri="{FF2B5EF4-FFF2-40B4-BE49-F238E27FC236}">
                  <a16:creationId xmlns:a16="http://schemas.microsoft.com/office/drawing/2014/main" id="{B632A96F-799A-6E97-E403-7530DA2A14DF}"/>
                </a:ext>
              </a:extLst>
            </p:cNvPr>
            <p:cNvSpPr/>
            <p:nvPr/>
          </p:nvSpPr>
          <p:spPr>
            <a:xfrm>
              <a:off x="0" y="657672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9" name="Freeform 29">
              <a:extLst>
                <a:ext uri="{FF2B5EF4-FFF2-40B4-BE49-F238E27FC236}">
                  <a16:creationId xmlns:a16="http://schemas.microsoft.com/office/drawing/2014/main" id="{C7360BDC-4D10-16AC-85CF-466F9457C969}"/>
                </a:ext>
              </a:extLst>
            </p:cNvPr>
            <p:cNvSpPr/>
            <p:nvPr/>
          </p:nvSpPr>
          <p:spPr>
            <a:xfrm>
              <a:off x="1821112" y="835658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40" name="Freeform 30">
              <a:extLst>
                <a:ext uri="{FF2B5EF4-FFF2-40B4-BE49-F238E27FC236}">
                  <a16:creationId xmlns:a16="http://schemas.microsoft.com/office/drawing/2014/main" id="{2A053207-0221-2893-F700-6B11DB976BDF}"/>
                </a:ext>
              </a:extLst>
            </p:cNvPr>
            <p:cNvSpPr/>
            <p:nvPr/>
          </p:nvSpPr>
          <p:spPr>
            <a:xfrm>
              <a:off x="1821112" y="1075772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41" name="Freeform 31">
              <a:extLst>
                <a:ext uri="{FF2B5EF4-FFF2-40B4-BE49-F238E27FC236}">
                  <a16:creationId xmlns:a16="http://schemas.microsoft.com/office/drawing/2014/main" id="{0F7E20E7-30D0-9168-C78A-62CBF82EB3EE}"/>
                </a:ext>
              </a:extLst>
            </p:cNvPr>
            <p:cNvSpPr/>
            <p:nvPr/>
          </p:nvSpPr>
          <p:spPr>
            <a:xfrm>
              <a:off x="0" y="60271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2" name="Freeform 32">
              <a:extLst>
                <a:ext uri="{FF2B5EF4-FFF2-40B4-BE49-F238E27FC236}">
                  <a16:creationId xmlns:a16="http://schemas.microsoft.com/office/drawing/2014/main" id="{B5888AC2-52D6-A700-013A-854599E0A200}"/>
                </a:ext>
              </a:extLst>
            </p:cNvPr>
            <p:cNvSpPr/>
            <p:nvPr/>
          </p:nvSpPr>
          <p:spPr>
            <a:xfrm>
              <a:off x="1821112" y="658377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3" name="Freeform 33">
              <a:extLst>
                <a:ext uri="{FF2B5EF4-FFF2-40B4-BE49-F238E27FC236}">
                  <a16:creationId xmlns:a16="http://schemas.microsoft.com/office/drawing/2014/main" id="{8E68FFC4-276D-6412-0931-3FE91D1497A1}"/>
                </a:ext>
              </a:extLst>
            </p:cNvPr>
            <p:cNvSpPr/>
            <p:nvPr/>
          </p:nvSpPr>
          <p:spPr>
            <a:xfrm>
              <a:off x="908886" y="722626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4" name="Freeform 34">
              <a:extLst>
                <a:ext uri="{FF2B5EF4-FFF2-40B4-BE49-F238E27FC236}">
                  <a16:creationId xmlns:a16="http://schemas.microsoft.com/office/drawing/2014/main" id="{17B3A1A1-361B-AB66-E9BF-759FAA0007C6}"/>
                </a:ext>
              </a:extLst>
            </p:cNvPr>
            <p:cNvSpPr/>
            <p:nvPr/>
          </p:nvSpPr>
          <p:spPr>
            <a:xfrm>
              <a:off x="908886" y="179046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5" name="Freeform 35">
              <a:extLst>
                <a:ext uri="{FF2B5EF4-FFF2-40B4-BE49-F238E27FC236}">
                  <a16:creationId xmlns:a16="http://schemas.microsoft.com/office/drawing/2014/main" id="{66D20013-3C48-EC72-3459-3E9B80A999F9}"/>
                </a:ext>
              </a:extLst>
            </p:cNvPr>
            <p:cNvSpPr/>
            <p:nvPr/>
          </p:nvSpPr>
          <p:spPr>
            <a:xfrm>
              <a:off x="0" y="356837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6" name="Freeform 36">
              <a:extLst>
                <a:ext uri="{FF2B5EF4-FFF2-40B4-BE49-F238E27FC236}">
                  <a16:creationId xmlns:a16="http://schemas.microsoft.com/office/drawing/2014/main" id="{1765CB48-B084-4093-6C00-E39DF3DF16F3}"/>
                </a:ext>
              </a:extLst>
            </p:cNvPr>
            <p:cNvSpPr/>
            <p:nvPr/>
          </p:nvSpPr>
          <p:spPr>
            <a:xfrm>
              <a:off x="0" y="83523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7" name="Freeform 37">
              <a:extLst>
                <a:ext uri="{FF2B5EF4-FFF2-40B4-BE49-F238E27FC236}">
                  <a16:creationId xmlns:a16="http://schemas.microsoft.com/office/drawing/2014/main" id="{61778E03-062F-3BAA-A059-284BE52E1E51}"/>
                </a:ext>
              </a:extLst>
            </p:cNvPr>
            <p:cNvSpPr/>
            <p:nvPr/>
          </p:nvSpPr>
          <p:spPr>
            <a:xfrm>
              <a:off x="0" y="1014483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8" name="Freeform 38">
              <a:extLst>
                <a:ext uri="{FF2B5EF4-FFF2-40B4-BE49-F238E27FC236}">
                  <a16:creationId xmlns:a16="http://schemas.microsoft.com/office/drawing/2014/main" id="{2B05965A-9DF9-59A9-5E55-281C4CDF5B63}"/>
                </a:ext>
              </a:extLst>
            </p:cNvPr>
            <p:cNvSpPr/>
            <p:nvPr/>
          </p:nvSpPr>
          <p:spPr>
            <a:xfrm>
              <a:off x="0" y="53765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9" name="Freeform 39">
              <a:extLst>
                <a:ext uri="{FF2B5EF4-FFF2-40B4-BE49-F238E27FC236}">
                  <a16:creationId xmlns:a16="http://schemas.microsoft.com/office/drawing/2014/main" id="{F296BB9F-F5CE-7B42-9975-4B8376FD5396}"/>
                </a:ext>
              </a:extLst>
            </p:cNvPr>
            <p:cNvSpPr/>
            <p:nvPr/>
          </p:nvSpPr>
          <p:spPr>
            <a:xfrm>
              <a:off x="0" y="1779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50" name="Freeform 40">
              <a:extLst>
                <a:ext uri="{FF2B5EF4-FFF2-40B4-BE49-F238E27FC236}">
                  <a16:creationId xmlns:a16="http://schemas.microsoft.com/office/drawing/2014/main" id="{BED0AB70-F4E0-AC40-938A-2C679615227C}"/>
                </a:ext>
              </a:extLst>
            </p:cNvPr>
            <p:cNvSpPr/>
            <p:nvPr/>
          </p:nvSpPr>
          <p:spPr>
            <a:xfrm>
              <a:off x="908886" y="1080066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51" name="Freeform 41">
              <a:extLst>
                <a:ext uri="{FF2B5EF4-FFF2-40B4-BE49-F238E27FC236}">
                  <a16:creationId xmlns:a16="http://schemas.microsoft.com/office/drawing/2014/main" id="{12C6EFFE-A7BC-7B7F-BCDC-0B469CDF8472}"/>
                </a:ext>
              </a:extLst>
            </p:cNvPr>
            <p:cNvSpPr/>
            <p:nvPr/>
          </p:nvSpPr>
          <p:spPr>
            <a:xfrm>
              <a:off x="0" y="1137288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grpSp>
      <p:sp>
        <p:nvSpPr>
          <p:cNvPr id="52" name="Freeform 91">
            <a:extLst>
              <a:ext uri="{FF2B5EF4-FFF2-40B4-BE49-F238E27FC236}">
                <a16:creationId xmlns:a16="http://schemas.microsoft.com/office/drawing/2014/main" id="{C193E001-0A0E-FE10-5484-66B5F576BB60}"/>
              </a:ext>
            </a:extLst>
          </p:cNvPr>
          <p:cNvSpPr/>
          <p:nvPr/>
        </p:nvSpPr>
        <p:spPr>
          <a:xfrm rot="-589331" flipH="1">
            <a:off x="-428399" y="-154300"/>
            <a:ext cx="1764332" cy="1998871"/>
          </a:xfrm>
          <a:custGeom>
            <a:avLst/>
            <a:gdLst/>
            <a:ahLst/>
            <a:cxnLst/>
            <a:rect l="l" t="t" r="r" b="b"/>
            <a:pathLst>
              <a:path w="2624990" h="3047796">
                <a:moveTo>
                  <a:pt x="2624991" y="0"/>
                </a:moveTo>
                <a:lnTo>
                  <a:pt x="0" y="0"/>
                </a:lnTo>
                <a:lnTo>
                  <a:pt x="0" y="3047796"/>
                </a:lnTo>
                <a:lnTo>
                  <a:pt x="2624991" y="3047796"/>
                </a:lnTo>
                <a:lnTo>
                  <a:pt x="2624991" y="0"/>
                </a:lnTo>
                <a:close/>
              </a:path>
            </a:pathLst>
          </a:custGeom>
          <a:blipFill>
            <a:blip r:embed="rId9"/>
            <a:stretch>
              <a:fillRect/>
            </a:stretch>
          </a:blipFill>
        </p:spPr>
        <p:txBody>
          <a:bodyPr/>
          <a:lstStyle/>
          <a:p>
            <a:endParaRPr lang="pt-BR"/>
          </a:p>
        </p:txBody>
      </p:sp>
      <p:sp>
        <p:nvSpPr>
          <p:cNvPr id="53" name="Freeform 90">
            <a:extLst>
              <a:ext uri="{FF2B5EF4-FFF2-40B4-BE49-F238E27FC236}">
                <a16:creationId xmlns:a16="http://schemas.microsoft.com/office/drawing/2014/main" id="{4B238FA4-C6B3-47F9-1D3B-D3D2AAB96885}"/>
              </a:ext>
            </a:extLst>
          </p:cNvPr>
          <p:cNvSpPr/>
          <p:nvPr/>
        </p:nvSpPr>
        <p:spPr>
          <a:xfrm>
            <a:off x="1" y="6404093"/>
            <a:ext cx="5078994" cy="439131"/>
          </a:xfrm>
          <a:custGeom>
            <a:avLst/>
            <a:gdLst/>
            <a:ahLst/>
            <a:cxnLst/>
            <a:rect l="l" t="t" r="r" b="b"/>
            <a:pathLst>
              <a:path w="5318043" h="559450">
                <a:moveTo>
                  <a:pt x="0" y="0"/>
                </a:moveTo>
                <a:lnTo>
                  <a:pt x="5318043" y="0"/>
                </a:lnTo>
                <a:lnTo>
                  <a:pt x="5318043" y="559450"/>
                </a:lnTo>
                <a:lnTo>
                  <a:pt x="0" y="559450"/>
                </a:lnTo>
                <a:lnTo>
                  <a:pt x="0" y="0"/>
                </a:lnTo>
                <a:close/>
              </a:path>
            </a:pathLst>
          </a:custGeom>
          <a:blipFill>
            <a:blip r:embed="rId10">
              <a:alphaModFix amt="31999"/>
            </a:blip>
            <a:stretch>
              <a:fillRect r="-5627"/>
            </a:stretch>
          </a:blipFill>
        </p:spPr>
        <p:txBody>
          <a:bodyPr/>
          <a:lstStyle/>
          <a:p>
            <a:endParaRPr lang="pt-BR"/>
          </a:p>
        </p:txBody>
      </p:sp>
      <p:sp>
        <p:nvSpPr>
          <p:cNvPr id="56" name="Freeform 96">
            <a:extLst>
              <a:ext uri="{FF2B5EF4-FFF2-40B4-BE49-F238E27FC236}">
                <a16:creationId xmlns:a16="http://schemas.microsoft.com/office/drawing/2014/main" id="{0C6EBF2F-D683-3267-BEDB-E54253972312}"/>
              </a:ext>
            </a:extLst>
          </p:cNvPr>
          <p:cNvSpPr/>
          <p:nvPr/>
        </p:nvSpPr>
        <p:spPr>
          <a:xfrm>
            <a:off x="1538705" y="626105"/>
            <a:ext cx="362938" cy="268545"/>
          </a:xfrm>
          <a:custGeom>
            <a:avLst/>
            <a:gdLst/>
            <a:ahLst/>
            <a:cxnLst/>
            <a:rect l="l" t="t" r="r" b="b"/>
            <a:pathLst>
              <a:path w="640047" h="452033">
                <a:moveTo>
                  <a:pt x="0" y="0"/>
                </a:moveTo>
                <a:lnTo>
                  <a:pt x="640047" y="0"/>
                </a:lnTo>
                <a:lnTo>
                  <a:pt x="640047" y="452033"/>
                </a:lnTo>
                <a:lnTo>
                  <a:pt x="0" y="452033"/>
                </a:lnTo>
                <a:lnTo>
                  <a:pt x="0" y="0"/>
                </a:lnTo>
                <a:close/>
              </a:path>
            </a:pathLst>
          </a:custGeom>
          <a:blipFill>
            <a:blip r:embed="rId7">
              <a:extLst>
                <a:ext uri="{96DAC541-7B7A-43D3-8B79-37D633B846F1}">
                  <asvg:svgBlip xmlns:asvg="http://schemas.microsoft.com/office/drawing/2016/SVG/main" r:embed="rId11"/>
                </a:ext>
              </a:extLst>
            </a:blip>
            <a:stretch>
              <a:fillRect/>
            </a:stretch>
          </a:blipFill>
        </p:spPr>
        <p:txBody>
          <a:bodyPr/>
          <a:lstStyle/>
          <a:p>
            <a:endParaRPr lang="pt-BR" dirty="0"/>
          </a:p>
        </p:txBody>
      </p:sp>
      <p:sp>
        <p:nvSpPr>
          <p:cNvPr id="3" name="CaixaDeTexto 2">
            <a:extLst>
              <a:ext uri="{FF2B5EF4-FFF2-40B4-BE49-F238E27FC236}">
                <a16:creationId xmlns:a16="http://schemas.microsoft.com/office/drawing/2014/main" id="{0A4AE46D-ADC7-611D-13DC-F49C135CAA37}"/>
              </a:ext>
            </a:extLst>
          </p:cNvPr>
          <p:cNvSpPr txBox="1"/>
          <p:nvPr/>
        </p:nvSpPr>
        <p:spPr>
          <a:xfrm>
            <a:off x="1901643" y="571484"/>
            <a:ext cx="8701290" cy="646331"/>
          </a:xfrm>
          <a:prstGeom prst="rect">
            <a:avLst/>
          </a:prstGeom>
          <a:noFill/>
        </p:spPr>
        <p:txBody>
          <a:bodyPr wrap="square">
            <a:spAutoFit/>
          </a:bodyPr>
          <a:lstStyle/>
          <a:p>
            <a:pPr algn="just"/>
            <a:r>
              <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rPr>
              <a:t>Após análise dos acervos, a escola deverá indicar a sua Escolha na aba </a:t>
            </a:r>
            <a:r>
              <a:rPr lang="pt-BR" sz="1800" b="1" i="1" dirty="0">
                <a:solidFill>
                  <a:srgbClr val="4A442A"/>
                </a:solidFill>
                <a:latin typeface="Verdana" panose="020B0604030504040204" pitchFamily="34" charset="0"/>
                <a:ea typeface="Calibri" panose="020F0502020204030204" pitchFamily="34" charset="0"/>
                <a:cs typeface="Times New Roman" panose="02020603050405020304" pitchFamily="18" charset="0"/>
              </a:rPr>
              <a:t>“Registro de Escolha’’.</a:t>
            </a:r>
          </a:p>
        </p:txBody>
      </p:sp>
      <p:pic>
        <p:nvPicPr>
          <p:cNvPr id="4" name="Imagem 3">
            <a:extLst>
              <a:ext uri="{FF2B5EF4-FFF2-40B4-BE49-F238E27FC236}">
                <a16:creationId xmlns:a16="http://schemas.microsoft.com/office/drawing/2014/main" id="{BDA4B68A-732A-CA56-57DB-040737307B39}"/>
              </a:ext>
            </a:extLst>
          </p:cNvPr>
          <p:cNvPicPr>
            <a:picLocks noChangeAspect="1"/>
          </p:cNvPicPr>
          <p:nvPr/>
        </p:nvPicPr>
        <p:blipFill>
          <a:blip r:embed="rId12"/>
          <a:stretch>
            <a:fillRect/>
          </a:stretch>
        </p:blipFill>
        <p:spPr>
          <a:xfrm>
            <a:off x="2929507" y="1339200"/>
            <a:ext cx="5954615" cy="4651570"/>
          </a:xfrm>
          <a:prstGeom prst="rect">
            <a:avLst/>
          </a:prstGeom>
        </p:spPr>
      </p:pic>
    </p:spTree>
    <p:extLst>
      <p:ext uri="{BB962C8B-B14F-4D97-AF65-F5344CB8AC3E}">
        <p14:creationId xmlns:p14="http://schemas.microsoft.com/office/powerpoint/2010/main" val="220179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EDB3F-C0A7-92D6-B007-EDF793B70E26}"/>
            </a:ext>
          </a:extLst>
        </p:cNvPr>
        <p:cNvGrpSpPr/>
        <p:nvPr/>
      </p:nvGrpSpPr>
      <p:grpSpPr>
        <a:xfrm>
          <a:off x="0" y="0"/>
          <a:ext cx="0" cy="0"/>
          <a:chOff x="0" y="0"/>
          <a:chExt cx="0" cy="0"/>
        </a:xfrm>
      </p:grpSpPr>
      <p:grpSp>
        <p:nvGrpSpPr>
          <p:cNvPr id="12" name="Group 2">
            <a:extLst>
              <a:ext uri="{FF2B5EF4-FFF2-40B4-BE49-F238E27FC236}">
                <a16:creationId xmlns:a16="http://schemas.microsoft.com/office/drawing/2014/main" id="{614DCDF6-CD63-F8E1-4B3C-7322D146E7F5}"/>
              </a:ext>
            </a:extLst>
          </p:cNvPr>
          <p:cNvGrpSpPr/>
          <p:nvPr/>
        </p:nvGrpSpPr>
        <p:grpSpPr>
          <a:xfrm>
            <a:off x="10637134" y="-1296365"/>
            <a:ext cx="1554866" cy="8580338"/>
            <a:chOff x="0" y="0"/>
            <a:chExt cx="2674508" cy="11975592"/>
          </a:xfrm>
        </p:grpSpPr>
        <p:sp>
          <p:nvSpPr>
            <p:cNvPr id="13" name="Freeform 3">
              <a:extLst>
                <a:ext uri="{FF2B5EF4-FFF2-40B4-BE49-F238E27FC236}">
                  <a16:creationId xmlns:a16="http://schemas.microsoft.com/office/drawing/2014/main" id="{6D6D5690-3D1A-799D-6853-2E777A9C1830}"/>
                </a:ext>
              </a:extLst>
            </p:cNvPr>
            <p:cNvSpPr/>
            <p:nvPr/>
          </p:nvSpPr>
          <p:spPr>
            <a:xfrm>
              <a:off x="1821112"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14" name="Freeform 4">
              <a:extLst>
                <a:ext uri="{FF2B5EF4-FFF2-40B4-BE49-F238E27FC236}">
                  <a16:creationId xmlns:a16="http://schemas.microsoft.com/office/drawing/2014/main" id="{F0F942D1-9A22-988D-2133-E4F80A964F15}"/>
                </a:ext>
              </a:extLst>
            </p:cNvPr>
            <p:cNvSpPr/>
            <p:nvPr/>
          </p:nvSpPr>
          <p:spPr>
            <a:xfrm>
              <a:off x="908886" y="42526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5" name="Freeform 5">
              <a:extLst>
                <a:ext uri="{FF2B5EF4-FFF2-40B4-BE49-F238E27FC236}">
                  <a16:creationId xmlns:a16="http://schemas.microsoft.com/office/drawing/2014/main" id="{BC6EF765-2E67-9FFF-998B-F692A49626CC}"/>
                </a:ext>
              </a:extLst>
            </p:cNvPr>
            <p:cNvSpPr/>
            <p:nvPr/>
          </p:nvSpPr>
          <p:spPr>
            <a:xfrm>
              <a:off x="908886" y="660251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6" name="Freeform 6">
              <a:extLst>
                <a:ext uri="{FF2B5EF4-FFF2-40B4-BE49-F238E27FC236}">
                  <a16:creationId xmlns:a16="http://schemas.microsoft.com/office/drawing/2014/main" id="{83A3BABA-8152-0BE9-4335-60FBB10B156A}"/>
                </a:ext>
              </a:extLst>
            </p:cNvPr>
            <p:cNvSpPr/>
            <p:nvPr/>
          </p:nvSpPr>
          <p:spPr>
            <a:xfrm>
              <a:off x="1821112" y="357855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7" name="Freeform 7">
              <a:extLst>
                <a:ext uri="{FF2B5EF4-FFF2-40B4-BE49-F238E27FC236}">
                  <a16:creationId xmlns:a16="http://schemas.microsoft.com/office/drawing/2014/main" id="{9804E93E-697D-CEC8-3302-3D134397953D}"/>
                </a:ext>
              </a:extLst>
            </p:cNvPr>
            <p:cNvSpPr/>
            <p:nvPr/>
          </p:nvSpPr>
          <p:spPr>
            <a:xfrm>
              <a:off x="908886" y="840867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8" name="Freeform 8">
              <a:extLst>
                <a:ext uri="{FF2B5EF4-FFF2-40B4-BE49-F238E27FC236}">
                  <a16:creationId xmlns:a16="http://schemas.microsoft.com/office/drawing/2014/main" id="{F0CDDA1E-B8DE-0004-13DB-9822EA8202DA}"/>
                </a:ext>
              </a:extLst>
            </p:cNvPr>
            <p:cNvSpPr/>
            <p:nvPr/>
          </p:nvSpPr>
          <p:spPr>
            <a:xfrm>
              <a:off x="910556" y="95730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9" name="Freeform 9">
              <a:extLst>
                <a:ext uri="{FF2B5EF4-FFF2-40B4-BE49-F238E27FC236}">
                  <a16:creationId xmlns:a16="http://schemas.microsoft.com/office/drawing/2014/main" id="{32116BDB-B87C-A4D6-EB0F-EE939E07CA7B}"/>
                </a:ext>
              </a:extLst>
            </p:cNvPr>
            <p:cNvSpPr/>
            <p:nvPr/>
          </p:nvSpPr>
          <p:spPr>
            <a:xfrm>
              <a:off x="908886" y="6147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0" name="Freeform 10">
              <a:extLst>
                <a:ext uri="{FF2B5EF4-FFF2-40B4-BE49-F238E27FC236}">
                  <a16:creationId xmlns:a16="http://schemas.microsoft.com/office/drawing/2014/main" id="{133D62CD-7A21-426C-AA44-CF39E2BC6BD6}"/>
                </a:ext>
              </a:extLst>
            </p:cNvPr>
            <p:cNvSpPr/>
            <p:nvPr/>
          </p:nvSpPr>
          <p:spPr>
            <a:xfrm>
              <a:off x="1821112" y="538668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1" name="Freeform 11">
              <a:extLst>
                <a:ext uri="{FF2B5EF4-FFF2-40B4-BE49-F238E27FC236}">
                  <a16:creationId xmlns:a16="http://schemas.microsoft.com/office/drawing/2014/main" id="{0299F3A4-3EA4-7725-ADB0-5696031F659B}"/>
                </a:ext>
              </a:extLst>
            </p:cNvPr>
            <p:cNvSpPr/>
            <p:nvPr/>
          </p:nvSpPr>
          <p:spPr>
            <a:xfrm>
              <a:off x="908886" y="294764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2" name="Freeform 12">
              <a:extLst>
                <a:ext uri="{FF2B5EF4-FFF2-40B4-BE49-F238E27FC236}">
                  <a16:creationId xmlns:a16="http://schemas.microsoft.com/office/drawing/2014/main" id="{30AF9519-8BF5-6BD5-E9C2-371F84A2E20F}"/>
                </a:ext>
              </a:extLst>
            </p:cNvPr>
            <p:cNvSpPr/>
            <p:nvPr/>
          </p:nvSpPr>
          <p:spPr>
            <a:xfrm>
              <a:off x="1821112" y="77786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3" name="Freeform 13">
              <a:extLst>
                <a:ext uri="{FF2B5EF4-FFF2-40B4-BE49-F238E27FC236}">
                  <a16:creationId xmlns:a16="http://schemas.microsoft.com/office/drawing/2014/main" id="{0CD9D1BF-2ED5-9159-2957-BAD249789858}"/>
                </a:ext>
              </a:extLst>
            </p:cNvPr>
            <p:cNvSpPr/>
            <p:nvPr/>
          </p:nvSpPr>
          <p:spPr>
            <a:xfrm>
              <a:off x="0" y="23818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4" name="Freeform 14">
              <a:extLst>
                <a:ext uri="{FF2B5EF4-FFF2-40B4-BE49-F238E27FC236}">
                  <a16:creationId xmlns:a16="http://schemas.microsoft.com/office/drawing/2014/main" id="{4060D3F5-A460-2E2B-6A09-8FDFB0B9E032}"/>
                </a:ext>
              </a:extLst>
            </p:cNvPr>
            <p:cNvSpPr/>
            <p:nvPr/>
          </p:nvSpPr>
          <p:spPr>
            <a:xfrm>
              <a:off x="0"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5" name="Freeform 15">
              <a:extLst>
                <a:ext uri="{FF2B5EF4-FFF2-40B4-BE49-F238E27FC236}">
                  <a16:creationId xmlns:a16="http://schemas.microsoft.com/office/drawing/2014/main" id="{4B62D419-330D-8EF1-2049-5D4615740224}"/>
                </a:ext>
              </a:extLst>
            </p:cNvPr>
            <p:cNvSpPr/>
            <p:nvPr/>
          </p:nvSpPr>
          <p:spPr>
            <a:xfrm>
              <a:off x="1821112" y="101706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6" name="Freeform 16">
              <a:extLst>
                <a:ext uri="{FF2B5EF4-FFF2-40B4-BE49-F238E27FC236}">
                  <a16:creationId xmlns:a16="http://schemas.microsoft.com/office/drawing/2014/main" id="{ABC8A871-C820-E3B1-37DD-ACE7D7D3C7E5}"/>
                </a:ext>
              </a:extLst>
            </p:cNvPr>
            <p:cNvSpPr/>
            <p:nvPr/>
          </p:nvSpPr>
          <p:spPr>
            <a:xfrm>
              <a:off x="0" y="953215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7" name="Freeform 17">
              <a:extLst>
                <a:ext uri="{FF2B5EF4-FFF2-40B4-BE49-F238E27FC236}">
                  <a16:creationId xmlns:a16="http://schemas.microsoft.com/office/drawing/2014/main" id="{EAF03EAC-CE9C-3B74-283B-6E805E664CD6}"/>
                </a:ext>
              </a:extLst>
            </p:cNvPr>
            <p:cNvSpPr/>
            <p:nvPr/>
          </p:nvSpPr>
          <p:spPr>
            <a:xfrm>
              <a:off x="908886" y="5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28" name="Freeform 18">
              <a:extLst>
                <a:ext uri="{FF2B5EF4-FFF2-40B4-BE49-F238E27FC236}">
                  <a16:creationId xmlns:a16="http://schemas.microsoft.com/office/drawing/2014/main" id="{08007EAB-FD2A-051B-5279-4914F6269AF7}"/>
                </a:ext>
              </a:extLst>
            </p:cNvPr>
            <p:cNvSpPr/>
            <p:nvPr/>
          </p:nvSpPr>
          <p:spPr>
            <a:xfrm>
              <a:off x="1821112" y="47839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29" name="Freeform 19">
              <a:extLst>
                <a:ext uri="{FF2B5EF4-FFF2-40B4-BE49-F238E27FC236}">
                  <a16:creationId xmlns:a16="http://schemas.microsoft.com/office/drawing/2014/main" id="{6A4072EC-D155-A407-9019-750841327873}"/>
                </a:ext>
              </a:extLst>
            </p:cNvPr>
            <p:cNvSpPr/>
            <p:nvPr/>
          </p:nvSpPr>
          <p:spPr>
            <a:xfrm>
              <a:off x="1821112" y="71970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0" name="Freeform 20">
              <a:extLst>
                <a:ext uri="{FF2B5EF4-FFF2-40B4-BE49-F238E27FC236}">
                  <a16:creationId xmlns:a16="http://schemas.microsoft.com/office/drawing/2014/main" id="{AD30ADA5-80AE-3731-3FBE-369826917BDD}"/>
                </a:ext>
              </a:extLst>
            </p:cNvPr>
            <p:cNvSpPr/>
            <p:nvPr/>
          </p:nvSpPr>
          <p:spPr>
            <a:xfrm>
              <a:off x="908886" y="11916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1" name="Freeform 21">
              <a:extLst>
                <a:ext uri="{FF2B5EF4-FFF2-40B4-BE49-F238E27FC236}">
                  <a16:creationId xmlns:a16="http://schemas.microsoft.com/office/drawing/2014/main" id="{73AFB1AA-FF29-DE28-E163-18DE81E8A3AB}"/>
                </a:ext>
              </a:extLst>
            </p:cNvPr>
            <p:cNvSpPr/>
            <p:nvPr/>
          </p:nvSpPr>
          <p:spPr>
            <a:xfrm>
              <a:off x="908886" y="597563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2" name="Freeform 22">
              <a:extLst>
                <a:ext uri="{FF2B5EF4-FFF2-40B4-BE49-F238E27FC236}">
                  <a16:creationId xmlns:a16="http://schemas.microsoft.com/office/drawing/2014/main" id="{A21BCD84-F6DC-524E-1D52-F21FA86EA637}"/>
                </a:ext>
              </a:extLst>
            </p:cNvPr>
            <p:cNvSpPr/>
            <p:nvPr/>
          </p:nvSpPr>
          <p:spPr>
            <a:xfrm>
              <a:off x="908886" y="483646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3" name="Freeform 23">
              <a:extLst>
                <a:ext uri="{FF2B5EF4-FFF2-40B4-BE49-F238E27FC236}">
                  <a16:creationId xmlns:a16="http://schemas.microsoft.com/office/drawing/2014/main" id="{AAFB8A5A-C3D9-F4CC-A4A8-8A74662CFAAA}"/>
                </a:ext>
              </a:extLst>
            </p:cNvPr>
            <p:cNvSpPr/>
            <p:nvPr/>
          </p:nvSpPr>
          <p:spPr>
            <a:xfrm>
              <a:off x="908886" y="900363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4" name="Freeform 24">
              <a:extLst>
                <a:ext uri="{FF2B5EF4-FFF2-40B4-BE49-F238E27FC236}">
                  <a16:creationId xmlns:a16="http://schemas.microsoft.com/office/drawing/2014/main" id="{52B986A5-A4B1-6E13-5659-DCCDBE4BAF0E}"/>
                </a:ext>
              </a:extLst>
            </p:cNvPr>
            <p:cNvSpPr/>
            <p:nvPr/>
          </p:nvSpPr>
          <p:spPr>
            <a:xfrm>
              <a:off x="1821112" y="57873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5" name="Freeform 25">
              <a:extLst>
                <a:ext uri="{FF2B5EF4-FFF2-40B4-BE49-F238E27FC236}">
                  <a16:creationId xmlns:a16="http://schemas.microsoft.com/office/drawing/2014/main" id="{71E7D432-B5F7-A192-68AC-CBD04167CC3B}"/>
                </a:ext>
              </a:extLst>
            </p:cNvPr>
            <p:cNvSpPr/>
            <p:nvPr/>
          </p:nvSpPr>
          <p:spPr>
            <a:xfrm>
              <a:off x="0" y="41657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6" name="Freeform 26">
              <a:extLst>
                <a:ext uri="{FF2B5EF4-FFF2-40B4-BE49-F238E27FC236}">
                  <a16:creationId xmlns:a16="http://schemas.microsoft.com/office/drawing/2014/main" id="{A4488A16-44A9-1921-5D99-198436212884}"/>
                </a:ext>
              </a:extLst>
            </p:cNvPr>
            <p:cNvSpPr/>
            <p:nvPr/>
          </p:nvSpPr>
          <p:spPr>
            <a:xfrm>
              <a:off x="1821112" y="29536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7" name="Freeform 27">
              <a:extLst>
                <a:ext uri="{FF2B5EF4-FFF2-40B4-BE49-F238E27FC236}">
                  <a16:creationId xmlns:a16="http://schemas.microsoft.com/office/drawing/2014/main" id="{C014D00A-1BCB-CCD1-D7F5-7687433BFF7F}"/>
                </a:ext>
              </a:extLst>
            </p:cNvPr>
            <p:cNvSpPr/>
            <p:nvPr/>
          </p:nvSpPr>
          <p:spPr>
            <a:xfrm>
              <a:off x="1821112" y="180292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8" name="Freeform 28">
              <a:extLst>
                <a:ext uri="{FF2B5EF4-FFF2-40B4-BE49-F238E27FC236}">
                  <a16:creationId xmlns:a16="http://schemas.microsoft.com/office/drawing/2014/main" id="{209FC747-2BEE-2C34-0408-29452EA326C8}"/>
                </a:ext>
              </a:extLst>
            </p:cNvPr>
            <p:cNvSpPr/>
            <p:nvPr/>
          </p:nvSpPr>
          <p:spPr>
            <a:xfrm>
              <a:off x="0" y="657672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9" name="Freeform 29">
              <a:extLst>
                <a:ext uri="{FF2B5EF4-FFF2-40B4-BE49-F238E27FC236}">
                  <a16:creationId xmlns:a16="http://schemas.microsoft.com/office/drawing/2014/main" id="{605501F4-482C-EDFA-C842-F06605CDEBFB}"/>
                </a:ext>
              </a:extLst>
            </p:cNvPr>
            <p:cNvSpPr/>
            <p:nvPr/>
          </p:nvSpPr>
          <p:spPr>
            <a:xfrm>
              <a:off x="1821112" y="835658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40" name="Freeform 30">
              <a:extLst>
                <a:ext uri="{FF2B5EF4-FFF2-40B4-BE49-F238E27FC236}">
                  <a16:creationId xmlns:a16="http://schemas.microsoft.com/office/drawing/2014/main" id="{12119033-C15D-A0A3-79E3-1BE6DBB3D7B3}"/>
                </a:ext>
              </a:extLst>
            </p:cNvPr>
            <p:cNvSpPr/>
            <p:nvPr/>
          </p:nvSpPr>
          <p:spPr>
            <a:xfrm>
              <a:off x="1821112" y="1075772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41" name="Freeform 31">
              <a:extLst>
                <a:ext uri="{FF2B5EF4-FFF2-40B4-BE49-F238E27FC236}">
                  <a16:creationId xmlns:a16="http://schemas.microsoft.com/office/drawing/2014/main" id="{F711C22C-362A-AF47-D37C-6A4F6D4CD154}"/>
                </a:ext>
              </a:extLst>
            </p:cNvPr>
            <p:cNvSpPr/>
            <p:nvPr/>
          </p:nvSpPr>
          <p:spPr>
            <a:xfrm>
              <a:off x="0" y="60271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2" name="Freeform 32">
              <a:extLst>
                <a:ext uri="{FF2B5EF4-FFF2-40B4-BE49-F238E27FC236}">
                  <a16:creationId xmlns:a16="http://schemas.microsoft.com/office/drawing/2014/main" id="{6A8D4C7F-35F7-348B-8F8A-EC7DD3332C7C}"/>
                </a:ext>
              </a:extLst>
            </p:cNvPr>
            <p:cNvSpPr/>
            <p:nvPr/>
          </p:nvSpPr>
          <p:spPr>
            <a:xfrm>
              <a:off x="1821112" y="658377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3" name="Freeform 33">
              <a:extLst>
                <a:ext uri="{FF2B5EF4-FFF2-40B4-BE49-F238E27FC236}">
                  <a16:creationId xmlns:a16="http://schemas.microsoft.com/office/drawing/2014/main" id="{E4FF6408-CD02-05DA-4AB9-DBC0AFE7C698}"/>
                </a:ext>
              </a:extLst>
            </p:cNvPr>
            <p:cNvSpPr/>
            <p:nvPr/>
          </p:nvSpPr>
          <p:spPr>
            <a:xfrm>
              <a:off x="908886" y="722626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4" name="Freeform 34">
              <a:extLst>
                <a:ext uri="{FF2B5EF4-FFF2-40B4-BE49-F238E27FC236}">
                  <a16:creationId xmlns:a16="http://schemas.microsoft.com/office/drawing/2014/main" id="{0A22C018-BD8F-FD9D-E68B-B580089B8854}"/>
                </a:ext>
              </a:extLst>
            </p:cNvPr>
            <p:cNvSpPr/>
            <p:nvPr/>
          </p:nvSpPr>
          <p:spPr>
            <a:xfrm>
              <a:off x="908886" y="179046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5" name="Freeform 35">
              <a:extLst>
                <a:ext uri="{FF2B5EF4-FFF2-40B4-BE49-F238E27FC236}">
                  <a16:creationId xmlns:a16="http://schemas.microsoft.com/office/drawing/2014/main" id="{EDE6FB6C-5391-A660-3210-C49235C0103C}"/>
                </a:ext>
              </a:extLst>
            </p:cNvPr>
            <p:cNvSpPr/>
            <p:nvPr/>
          </p:nvSpPr>
          <p:spPr>
            <a:xfrm>
              <a:off x="0" y="356837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6" name="Freeform 36">
              <a:extLst>
                <a:ext uri="{FF2B5EF4-FFF2-40B4-BE49-F238E27FC236}">
                  <a16:creationId xmlns:a16="http://schemas.microsoft.com/office/drawing/2014/main" id="{E4186F60-E4F1-08A4-5117-236B38C1CD30}"/>
                </a:ext>
              </a:extLst>
            </p:cNvPr>
            <p:cNvSpPr/>
            <p:nvPr/>
          </p:nvSpPr>
          <p:spPr>
            <a:xfrm>
              <a:off x="0" y="83523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7" name="Freeform 37">
              <a:extLst>
                <a:ext uri="{FF2B5EF4-FFF2-40B4-BE49-F238E27FC236}">
                  <a16:creationId xmlns:a16="http://schemas.microsoft.com/office/drawing/2014/main" id="{A8981891-A669-4AE5-998E-2F30F03D1137}"/>
                </a:ext>
              </a:extLst>
            </p:cNvPr>
            <p:cNvSpPr/>
            <p:nvPr/>
          </p:nvSpPr>
          <p:spPr>
            <a:xfrm>
              <a:off x="0" y="1014483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8" name="Freeform 38">
              <a:extLst>
                <a:ext uri="{FF2B5EF4-FFF2-40B4-BE49-F238E27FC236}">
                  <a16:creationId xmlns:a16="http://schemas.microsoft.com/office/drawing/2014/main" id="{BB710336-7518-5208-C1E3-41122A07A183}"/>
                </a:ext>
              </a:extLst>
            </p:cNvPr>
            <p:cNvSpPr/>
            <p:nvPr/>
          </p:nvSpPr>
          <p:spPr>
            <a:xfrm>
              <a:off x="0" y="53765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9" name="Freeform 39">
              <a:extLst>
                <a:ext uri="{FF2B5EF4-FFF2-40B4-BE49-F238E27FC236}">
                  <a16:creationId xmlns:a16="http://schemas.microsoft.com/office/drawing/2014/main" id="{E9F3354B-47E4-F86E-DA10-989E7E7E405B}"/>
                </a:ext>
              </a:extLst>
            </p:cNvPr>
            <p:cNvSpPr/>
            <p:nvPr/>
          </p:nvSpPr>
          <p:spPr>
            <a:xfrm>
              <a:off x="0" y="1779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50" name="Freeform 40">
              <a:extLst>
                <a:ext uri="{FF2B5EF4-FFF2-40B4-BE49-F238E27FC236}">
                  <a16:creationId xmlns:a16="http://schemas.microsoft.com/office/drawing/2014/main" id="{4FA01426-6E5B-E9A9-BF5D-EC26F46A98AA}"/>
                </a:ext>
              </a:extLst>
            </p:cNvPr>
            <p:cNvSpPr/>
            <p:nvPr/>
          </p:nvSpPr>
          <p:spPr>
            <a:xfrm>
              <a:off x="908886" y="1080066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51" name="Freeform 41">
              <a:extLst>
                <a:ext uri="{FF2B5EF4-FFF2-40B4-BE49-F238E27FC236}">
                  <a16:creationId xmlns:a16="http://schemas.microsoft.com/office/drawing/2014/main" id="{EC1125C4-27FF-7FCD-2ECD-ADEA956D0556}"/>
                </a:ext>
              </a:extLst>
            </p:cNvPr>
            <p:cNvSpPr/>
            <p:nvPr/>
          </p:nvSpPr>
          <p:spPr>
            <a:xfrm>
              <a:off x="0" y="1137288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grpSp>
      <p:sp>
        <p:nvSpPr>
          <p:cNvPr id="52" name="Freeform 91">
            <a:extLst>
              <a:ext uri="{FF2B5EF4-FFF2-40B4-BE49-F238E27FC236}">
                <a16:creationId xmlns:a16="http://schemas.microsoft.com/office/drawing/2014/main" id="{D8F7B0A4-0C8B-E8ED-7104-FE38FAC9ECCD}"/>
              </a:ext>
            </a:extLst>
          </p:cNvPr>
          <p:cNvSpPr/>
          <p:nvPr/>
        </p:nvSpPr>
        <p:spPr>
          <a:xfrm rot="-589331" flipH="1">
            <a:off x="-428399" y="-154300"/>
            <a:ext cx="1764332" cy="1998871"/>
          </a:xfrm>
          <a:custGeom>
            <a:avLst/>
            <a:gdLst/>
            <a:ahLst/>
            <a:cxnLst/>
            <a:rect l="l" t="t" r="r" b="b"/>
            <a:pathLst>
              <a:path w="2624990" h="3047796">
                <a:moveTo>
                  <a:pt x="2624991" y="0"/>
                </a:moveTo>
                <a:lnTo>
                  <a:pt x="0" y="0"/>
                </a:lnTo>
                <a:lnTo>
                  <a:pt x="0" y="3047796"/>
                </a:lnTo>
                <a:lnTo>
                  <a:pt x="2624991" y="3047796"/>
                </a:lnTo>
                <a:lnTo>
                  <a:pt x="2624991" y="0"/>
                </a:lnTo>
                <a:close/>
              </a:path>
            </a:pathLst>
          </a:custGeom>
          <a:blipFill>
            <a:blip r:embed="rId9"/>
            <a:stretch>
              <a:fillRect/>
            </a:stretch>
          </a:blipFill>
        </p:spPr>
        <p:txBody>
          <a:bodyPr/>
          <a:lstStyle/>
          <a:p>
            <a:endParaRPr lang="pt-BR"/>
          </a:p>
        </p:txBody>
      </p:sp>
      <p:sp>
        <p:nvSpPr>
          <p:cNvPr id="53" name="Freeform 90">
            <a:extLst>
              <a:ext uri="{FF2B5EF4-FFF2-40B4-BE49-F238E27FC236}">
                <a16:creationId xmlns:a16="http://schemas.microsoft.com/office/drawing/2014/main" id="{B605E3A7-DA9F-E4E8-44F7-A22B6CC3B101}"/>
              </a:ext>
            </a:extLst>
          </p:cNvPr>
          <p:cNvSpPr/>
          <p:nvPr/>
        </p:nvSpPr>
        <p:spPr>
          <a:xfrm>
            <a:off x="1" y="6404093"/>
            <a:ext cx="5078994" cy="439131"/>
          </a:xfrm>
          <a:custGeom>
            <a:avLst/>
            <a:gdLst/>
            <a:ahLst/>
            <a:cxnLst/>
            <a:rect l="l" t="t" r="r" b="b"/>
            <a:pathLst>
              <a:path w="5318043" h="559450">
                <a:moveTo>
                  <a:pt x="0" y="0"/>
                </a:moveTo>
                <a:lnTo>
                  <a:pt x="5318043" y="0"/>
                </a:lnTo>
                <a:lnTo>
                  <a:pt x="5318043" y="559450"/>
                </a:lnTo>
                <a:lnTo>
                  <a:pt x="0" y="559450"/>
                </a:lnTo>
                <a:lnTo>
                  <a:pt x="0" y="0"/>
                </a:lnTo>
                <a:close/>
              </a:path>
            </a:pathLst>
          </a:custGeom>
          <a:blipFill>
            <a:blip r:embed="rId10">
              <a:alphaModFix amt="31999"/>
            </a:blip>
            <a:stretch>
              <a:fillRect r="-5627"/>
            </a:stretch>
          </a:blipFill>
        </p:spPr>
        <p:txBody>
          <a:bodyPr/>
          <a:lstStyle/>
          <a:p>
            <a:endParaRPr lang="pt-BR"/>
          </a:p>
        </p:txBody>
      </p:sp>
      <p:sp>
        <p:nvSpPr>
          <p:cNvPr id="56" name="Freeform 96">
            <a:extLst>
              <a:ext uri="{FF2B5EF4-FFF2-40B4-BE49-F238E27FC236}">
                <a16:creationId xmlns:a16="http://schemas.microsoft.com/office/drawing/2014/main" id="{9BAF4E97-4855-E8DD-A99A-6D0C0B667FC8}"/>
              </a:ext>
            </a:extLst>
          </p:cNvPr>
          <p:cNvSpPr/>
          <p:nvPr/>
        </p:nvSpPr>
        <p:spPr>
          <a:xfrm>
            <a:off x="1290546" y="1296767"/>
            <a:ext cx="362938" cy="268545"/>
          </a:xfrm>
          <a:custGeom>
            <a:avLst/>
            <a:gdLst/>
            <a:ahLst/>
            <a:cxnLst/>
            <a:rect l="l" t="t" r="r" b="b"/>
            <a:pathLst>
              <a:path w="640047" h="452033">
                <a:moveTo>
                  <a:pt x="0" y="0"/>
                </a:moveTo>
                <a:lnTo>
                  <a:pt x="640047" y="0"/>
                </a:lnTo>
                <a:lnTo>
                  <a:pt x="640047" y="452033"/>
                </a:lnTo>
                <a:lnTo>
                  <a:pt x="0" y="452033"/>
                </a:lnTo>
                <a:lnTo>
                  <a:pt x="0" y="0"/>
                </a:lnTo>
                <a:close/>
              </a:path>
            </a:pathLst>
          </a:custGeom>
          <a:blipFill>
            <a:blip r:embed="rId7">
              <a:extLst>
                <a:ext uri="{96DAC541-7B7A-43D3-8B79-37D633B846F1}">
                  <asvg:svgBlip xmlns:asvg="http://schemas.microsoft.com/office/drawing/2016/SVG/main" r:embed="rId11"/>
                </a:ext>
              </a:extLst>
            </a:blip>
            <a:stretch>
              <a:fillRect/>
            </a:stretch>
          </a:blipFill>
        </p:spPr>
        <p:txBody>
          <a:bodyPr/>
          <a:lstStyle/>
          <a:p>
            <a:endParaRPr lang="pt-BR" dirty="0"/>
          </a:p>
        </p:txBody>
      </p:sp>
      <p:sp>
        <p:nvSpPr>
          <p:cNvPr id="3" name="CaixaDeTexto 2">
            <a:extLst>
              <a:ext uri="{FF2B5EF4-FFF2-40B4-BE49-F238E27FC236}">
                <a16:creationId xmlns:a16="http://schemas.microsoft.com/office/drawing/2014/main" id="{8A738CFA-FD31-8708-361B-86B435A23807}"/>
              </a:ext>
            </a:extLst>
          </p:cNvPr>
          <p:cNvSpPr txBox="1"/>
          <p:nvPr/>
        </p:nvSpPr>
        <p:spPr>
          <a:xfrm>
            <a:off x="1615871" y="1267618"/>
            <a:ext cx="8701290" cy="3570208"/>
          </a:xfrm>
          <a:prstGeom prst="rect">
            <a:avLst/>
          </a:prstGeom>
          <a:noFill/>
        </p:spPr>
        <p:txBody>
          <a:bodyPr wrap="square">
            <a:spAutoFit/>
          </a:bodyPr>
          <a:lstStyle/>
          <a:p>
            <a:pPr algn="just"/>
            <a:r>
              <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rPr>
              <a:t>A</a:t>
            </a:r>
            <a:r>
              <a:rPr lang="pt-BR" sz="1600" dirty="0">
                <a:solidFill>
                  <a:srgbClr val="4A442A"/>
                </a:solidFill>
                <a:latin typeface="Verdana" panose="020B0604030504040204" pitchFamily="34" charset="0"/>
                <a:ea typeface="Calibri" panose="020F0502020204030204" pitchFamily="34" charset="0"/>
                <a:cs typeface="Times New Roman" panose="02020603050405020304" pitchFamily="18" charset="0"/>
              </a:rPr>
              <a:t> ata de Escolha visa garantir a participação dos professores e a transparência no processo de Escolha dos materiais do PNLD. </a:t>
            </a:r>
          </a:p>
          <a:p>
            <a:pPr algn="just">
              <a:buFont typeface="Wingdings" panose="05000000000000000000" pitchFamily="2" charset="2"/>
              <a:buChar char="ü"/>
            </a:pPr>
            <a:endParaRPr lang="pt-BR" sz="1600" dirty="0">
              <a:solidFill>
                <a:srgbClr val="4A442A"/>
              </a:solidFill>
              <a:latin typeface="Verdana" panose="020B0604030504040204" pitchFamily="34" charset="0"/>
              <a:ea typeface="Calibri" panose="020F0502020204030204" pitchFamily="34" charset="0"/>
              <a:cs typeface="Times New Roman" panose="02020603050405020304" pitchFamily="18" charset="0"/>
            </a:endParaRPr>
          </a:p>
          <a:p>
            <a:pPr algn="just"/>
            <a:r>
              <a:rPr lang="pt-BR" sz="1600" dirty="0">
                <a:solidFill>
                  <a:srgbClr val="4A442A"/>
                </a:solidFill>
                <a:latin typeface="Verdana" panose="020B0604030504040204" pitchFamily="34" charset="0"/>
                <a:ea typeface="Calibri" panose="020F0502020204030204" pitchFamily="34" charset="0"/>
                <a:cs typeface="Times New Roman" panose="02020603050405020304" pitchFamily="18" charset="0"/>
              </a:rPr>
              <a:t>A título de sugestão, disponibilizamos um modelo de ata de Escolha que pode ser encontrado no Guia pelo link:</a:t>
            </a:r>
          </a:p>
          <a:p>
            <a:pPr algn="just"/>
            <a:endParaRPr lang="pt-BR" sz="1600" dirty="0">
              <a:solidFill>
                <a:srgbClr val="4A442A"/>
              </a:solidFill>
              <a:latin typeface="Verdana" panose="020B0604030504040204" pitchFamily="34" charset="0"/>
              <a:ea typeface="Calibri" panose="020F0502020204030204" pitchFamily="34" charset="0"/>
              <a:cs typeface="Times New Roman" panose="02020603050405020304" pitchFamily="18" charset="0"/>
            </a:endParaRPr>
          </a:p>
          <a:p>
            <a:pPr algn="just"/>
            <a:r>
              <a:rPr lang="pt-BR" sz="1600" dirty="0">
                <a:solidFill>
                  <a:srgbClr val="4A442A"/>
                </a:solidFill>
                <a:latin typeface="Verdana" panose="020B0604030504040204" pitchFamily="34" charset="0"/>
                <a:ea typeface="Calibri" panose="020F0502020204030204" pitchFamily="34" charset="0"/>
                <a:cs typeface="Times New Roman" panose="02020603050405020304" pitchFamily="18" charset="0"/>
                <a:hlinkClick r:id="rId12"/>
              </a:rPr>
              <a:t>https://pnld.nees.ufal.br/pnld_2023_anos_iniciais_objeto_03/pnld_2023_anos_iniciais_objeto_03_ata_escolha</a:t>
            </a:r>
            <a:endParaRPr lang="pt-BR" sz="1600" dirty="0">
              <a:solidFill>
                <a:srgbClr val="4A442A"/>
              </a:solidFill>
              <a:latin typeface="Verdana" panose="020B0604030504040204" pitchFamily="34" charset="0"/>
              <a:ea typeface="Calibri" panose="020F0502020204030204" pitchFamily="34" charset="0"/>
              <a:cs typeface="Times New Roman" panose="02020603050405020304" pitchFamily="18" charset="0"/>
            </a:endParaRPr>
          </a:p>
          <a:p>
            <a:pPr algn="just"/>
            <a:endParaRPr lang="pt-BR" sz="1600" dirty="0">
              <a:solidFill>
                <a:srgbClr val="4A442A"/>
              </a:solidFill>
              <a:latin typeface="Verdana" panose="020B0604030504040204" pitchFamily="34" charset="0"/>
              <a:ea typeface="Calibri" panose="020F0502020204030204" pitchFamily="34" charset="0"/>
              <a:cs typeface="Times New Roman" panose="02020603050405020304" pitchFamily="18" charset="0"/>
            </a:endParaRPr>
          </a:p>
          <a:p>
            <a:pPr algn="just"/>
            <a:endParaRPr lang="pt-BR" sz="1600" dirty="0">
              <a:solidFill>
                <a:srgbClr val="4A442A"/>
              </a:solidFill>
              <a:latin typeface="Verdana" panose="020B0604030504040204" pitchFamily="34" charset="0"/>
              <a:ea typeface="Calibri" panose="020F0502020204030204" pitchFamily="34" charset="0"/>
              <a:cs typeface="Times New Roman" panose="02020603050405020304" pitchFamily="18" charset="0"/>
            </a:endParaRPr>
          </a:p>
          <a:p>
            <a:pPr algn="just"/>
            <a:r>
              <a:rPr lang="pt-BR" sz="1600" b="1" dirty="0">
                <a:solidFill>
                  <a:srgbClr val="FF0000"/>
                </a:solidFill>
                <a:latin typeface="Verdana" panose="020B0604030504040204" pitchFamily="34" charset="0"/>
                <a:ea typeface="Calibri" panose="020F0502020204030204" pitchFamily="34" charset="0"/>
                <a:cs typeface="Times New Roman" panose="02020603050405020304" pitchFamily="18" charset="0"/>
              </a:rPr>
              <a:t>ATENÇÃO!</a:t>
            </a:r>
            <a:r>
              <a:rPr lang="pt-BR" sz="1600" dirty="0">
                <a:solidFill>
                  <a:srgbClr val="4A442A"/>
                </a:solidFill>
                <a:latin typeface="Verdana" panose="020B0604030504040204" pitchFamily="34" charset="0"/>
                <a:ea typeface="Calibri" panose="020F0502020204030204" pitchFamily="34" charset="0"/>
                <a:cs typeface="Times New Roman" panose="02020603050405020304" pitchFamily="18" charset="0"/>
              </a:rPr>
              <a:t> </a:t>
            </a:r>
            <a:r>
              <a:rPr lang="pt-BR" sz="1600" b="1" dirty="0">
                <a:solidFill>
                  <a:srgbClr val="4A442A"/>
                </a:solidFill>
                <a:latin typeface="Verdana" panose="020B0604030504040204" pitchFamily="34" charset="0"/>
                <a:ea typeface="Calibri" panose="020F0502020204030204" pitchFamily="34" charset="0"/>
                <a:cs typeface="Times New Roman" panose="02020603050405020304" pitchFamily="18" charset="0"/>
              </a:rPr>
              <a:t>O preenchimento da ata de Escolha não significa que a escola registrou a Escolha do PNLD 2023 – Obras Literárias. A informação oficial, considerada pelo FNDE, é a Escolha registrada no sistema PNLD Digital: </a:t>
            </a:r>
            <a:r>
              <a:rPr lang="pt-BR" sz="1600" b="1" dirty="0">
                <a:solidFill>
                  <a:srgbClr val="4A442A"/>
                </a:solidFill>
                <a:latin typeface="Verdana" panose="020B0604030504040204" pitchFamily="34" charset="0"/>
                <a:ea typeface="Calibri" panose="020F0502020204030204" pitchFamily="34" charset="0"/>
                <a:cs typeface="Times New Roman" panose="02020603050405020304" pitchFamily="18" charset="0"/>
                <a:hlinkClick r:id="rId13"/>
              </a:rPr>
              <a:t>https://pnlddigital.fnde.gov.br/</a:t>
            </a:r>
            <a:r>
              <a:rPr lang="pt-BR" sz="1600" b="1" dirty="0">
                <a:solidFill>
                  <a:srgbClr val="4A442A"/>
                </a:solidFill>
                <a:latin typeface="Verdana" panose="020B0604030504040204" pitchFamily="34" charset="0"/>
                <a:ea typeface="Calibri" panose="020F0502020204030204" pitchFamily="34" charset="0"/>
                <a:cs typeface="Times New Roman" panose="02020603050405020304" pitchFamily="18" charset="0"/>
              </a:rPr>
              <a:t> </a:t>
            </a:r>
          </a:p>
        </p:txBody>
      </p:sp>
      <p:sp>
        <p:nvSpPr>
          <p:cNvPr id="4" name="Freeform 96">
            <a:extLst>
              <a:ext uri="{FF2B5EF4-FFF2-40B4-BE49-F238E27FC236}">
                <a16:creationId xmlns:a16="http://schemas.microsoft.com/office/drawing/2014/main" id="{77E94EE3-53BF-59DC-1BFF-5A0764CF8E97}"/>
              </a:ext>
            </a:extLst>
          </p:cNvPr>
          <p:cNvSpPr/>
          <p:nvPr/>
        </p:nvSpPr>
        <p:spPr>
          <a:xfrm>
            <a:off x="1251045" y="2046142"/>
            <a:ext cx="362938" cy="268545"/>
          </a:xfrm>
          <a:custGeom>
            <a:avLst/>
            <a:gdLst/>
            <a:ahLst/>
            <a:cxnLst/>
            <a:rect l="l" t="t" r="r" b="b"/>
            <a:pathLst>
              <a:path w="640047" h="452033">
                <a:moveTo>
                  <a:pt x="0" y="0"/>
                </a:moveTo>
                <a:lnTo>
                  <a:pt x="640047" y="0"/>
                </a:lnTo>
                <a:lnTo>
                  <a:pt x="640047" y="452033"/>
                </a:lnTo>
                <a:lnTo>
                  <a:pt x="0" y="452033"/>
                </a:lnTo>
                <a:lnTo>
                  <a:pt x="0" y="0"/>
                </a:lnTo>
                <a:close/>
              </a:path>
            </a:pathLst>
          </a:custGeom>
          <a:blipFill>
            <a:blip r:embed="rId7">
              <a:extLst>
                <a:ext uri="{96DAC541-7B7A-43D3-8B79-37D633B846F1}">
                  <asvg:svgBlip xmlns:asvg="http://schemas.microsoft.com/office/drawing/2016/SVG/main" r:embed="rId11"/>
                </a:ext>
              </a:extLst>
            </a:blip>
            <a:stretch>
              <a:fillRect/>
            </a:stretch>
          </a:blipFill>
        </p:spPr>
        <p:txBody>
          <a:bodyPr/>
          <a:lstStyle/>
          <a:p>
            <a:endParaRPr lang="pt-BR" dirty="0"/>
          </a:p>
        </p:txBody>
      </p:sp>
      <p:sp>
        <p:nvSpPr>
          <p:cNvPr id="5" name="Freeform 96">
            <a:extLst>
              <a:ext uri="{FF2B5EF4-FFF2-40B4-BE49-F238E27FC236}">
                <a16:creationId xmlns:a16="http://schemas.microsoft.com/office/drawing/2014/main" id="{CE9B7F53-D9D4-449A-CCAA-91950C26C900}"/>
              </a:ext>
            </a:extLst>
          </p:cNvPr>
          <p:cNvSpPr/>
          <p:nvPr/>
        </p:nvSpPr>
        <p:spPr>
          <a:xfrm>
            <a:off x="1290546" y="3756568"/>
            <a:ext cx="362938" cy="268545"/>
          </a:xfrm>
          <a:custGeom>
            <a:avLst/>
            <a:gdLst/>
            <a:ahLst/>
            <a:cxnLst/>
            <a:rect l="l" t="t" r="r" b="b"/>
            <a:pathLst>
              <a:path w="640047" h="452033">
                <a:moveTo>
                  <a:pt x="0" y="0"/>
                </a:moveTo>
                <a:lnTo>
                  <a:pt x="640047" y="0"/>
                </a:lnTo>
                <a:lnTo>
                  <a:pt x="640047" y="452033"/>
                </a:lnTo>
                <a:lnTo>
                  <a:pt x="0" y="452033"/>
                </a:lnTo>
                <a:lnTo>
                  <a:pt x="0" y="0"/>
                </a:lnTo>
                <a:close/>
              </a:path>
            </a:pathLst>
          </a:custGeom>
          <a:blipFill>
            <a:blip r:embed="rId7">
              <a:extLst>
                <a:ext uri="{96DAC541-7B7A-43D3-8B79-37D633B846F1}">
                  <asvg:svgBlip xmlns:asvg="http://schemas.microsoft.com/office/drawing/2016/SVG/main" r:embed="rId11"/>
                </a:ext>
              </a:extLst>
            </a:blip>
            <a:stretch>
              <a:fillRect/>
            </a:stretch>
          </a:blipFill>
        </p:spPr>
        <p:txBody>
          <a:bodyPr/>
          <a:lstStyle/>
          <a:p>
            <a:endParaRPr lang="pt-BR" dirty="0"/>
          </a:p>
        </p:txBody>
      </p:sp>
    </p:spTree>
    <p:extLst>
      <p:ext uri="{BB962C8B-B14F-4D97-AF65-F5344CB8AC3E}">
        <p14:creationId xmlns:p14="http://schemas.microsoft.com/office/powerpoint/2010/main" val="2650355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B8FE6-4FFB-3C94-E81E-A5D9AC52A35A}"/>
            </a:ext>
          </a:extLst>
        </p:cNvPr>
        <p:cNvGrpSpPr/>
        <p:nvPr/>
      </p:nvGrpSpPr>
      <p:grpSpPr>
        <a:xfrm>
          <a:off x="0" y="0"/>
          <a:ext cx="0" cy="0"/>
          <a:chOff x="0" y="0"/>
          <a:chExt cx="0" cy="0"/>
        </a:xfrm>
      </p:grpSpPr>
      <p:grpSp>
        <p:nvGrpSpPr>
          <p:cNvPr id="12" name="Group 2">
            <a:extLst>
              <a:ext uri="{FF2B5EF4-FFF2-40B4-BE49-F238E27FC236}">
                <a16:creationId xmlns:a16="http://schemas.microsoft.com/office/drawing/2014/main" id="{B62035DC-52E7-FAFD-C2ED-43BB7DF4E413}"/>
              </a:ext>
            </a:extLst>
          </p:cNvPr>
          <p:cNvGrpSpPr/>
          <p:nvPr/>
        </p:nvGrpSpPr>
        <p:grpSpPr>
          <a:xfrm>
            <a:off x="10637134" y="-1296365"/>
            <a:ext cx="1554866" cy="8580338"/>
            <a:chOff x="0" y="0"/>
            <a:chExt cx="2674508" cy="11975592"/>
          </a:xfrm>
        </p:grpSpPr>
        <p:sp>
          <p:nvSpPr>
            <p:cNvPr id="13" name="Freeform 3">
              <a:extLst>
                <a:ext uri="{FF2B5EF4-FFF2-40B4-BE49-F238E27FC236}">
                  <a16:creationId xmlns:a16="http://schemas.microsoft.com/office/drawing/2014/main" id="{FEC24D33-4EC1-64B3-7753-C1B28207942A}"/>
                </a:ext>
              </a:extLst>
            </p:cNvPr>
            <p:cNvSpPr/>
            <p:nvPr/>
          </p:nvSpPr>
          <p:spPr>
            <a:xfrm>
              <a:off x="1821112"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14" name="Freeform 4">
              <a:extLst>
                <a:ext uri="{FF2B5EF4-FFF2-40B4-BE49-F238E27FC236}">
                  <a16:creationId xmlns:a16="http://schemas.microsoft.com/office/drawing/2014/main" id="{F6A0E893-3962-90E3-A0FA-81E9247EA265}"/>
                </a:ext>
              </a:extLst>
            </p:cNvPr>
            <p:cNvSpPr/>
            <p:nvPr/>
          </p:nvSpPr>
          <p:spPr>
            <a:xfrm>
              <a:off x="908886" y="42526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5" name="Freeform 5">
              <a:extLst>
                <a:ext uri="{FF2B5EF4-FFF2-40B4-BE49-F238E27FC236}">
                  <a16:creationId xmlns:a16="http://schemas.microsoft.com/office/drawing/2014/main" id="{38C03FDE-25AD-0DED-5AFB-2CED5E70BAF4}"/>
                </a:ext>
              </a:extLst>
            </p:cNvPr>
            <p:cNvSpPr/>
            <p:nvPr/>
          </p:nvSpPr>
          <p:spPr>
            <a:xfrm>
              <a:off x="908886" y="660251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6" name="Freeform 6">
              <a:extLst>
                <a:ext uri="{FF2B5EF4-FFF2-40B4-BE49-F238E27FC236}">
                  <a16:creationId xmlns:a16="http://schemas.microsoft.com/office/drawing/2014/main" id="{41341E39-0994-B314-EE28-B3CD0A9A5811}"/>
                </a:ext>
              </a:extLst>
            </p:cNvPr>
            <p:cNvSpPr/>
            <p:nvPr/>
          </p:nvSpPr>
          <p:spPr>
            <a:xfrm>
              <a:off x="1821112" y="357855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7" name="Freeform 7">
              <a:extLst>
                <a:ext uri="{FF2B5EF4-FFF2-40B4-BE49-F238E27FC236}">
                  <a16:creationId xmlns:a16="http://schemas.microsoft.com/office/drawing/2014/main" id="{888ECB53-710F-2CE8-0077-B93B567486D6}"/>
                </a:ext>
              </a:extLst>
            </p:cNvPr>
            <p:cNvSpPr/>
            <p:nvPr/>
          </p:nvSpPr>
          <p:spPr>
            <a:xfrm>
              <a:off x="908886" y="840867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8" name="Freeform 8">
              <a:extLst>
                <a:ext uri="{FF2B5EF4-FFF2-40B4-BE49-F238E27FC236}">
                  <a16:creationId xmlns:a16="http://schemas.microsoft.com/office/drawing/2014/main" id="{9962BB4E-2227-4BAF-9749-368163204C4A}"/>
                </a:ext>
              </a:extLst>
            </p:cNvPr>
            <p:cNvSpPr/>
            <p:nvPr/>
          </p:nvSpPr>
          <p:spPr>
            <a:xfrm>
              <a:off x="910556" y="95730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9" name="Freeform 9">
              <a:extLst>
                <a:ext uri="{FF2B5EF4-FFF2-40B4-BE49-F238E27FC236}">
                  <a16:creationId xmlns:a16="http://schemas.microsoft.com/office/drawing/2014/main" id="{1D6E5AF1-8083-F602-E386-6B08063BC6BD}"/>
                </a:ext>
              </a:extLst>
            </p:cNvPr>
            <p:cNvSpPr/>
            <p:nvPr/>
          </p:nvSpPr>
          <p:spPr>
            <a:xfrm>
              <a:off x="908886" y="6147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0" name="Freeform 10">
              <a:extLst>
                <a:ext uri="{FF2B5EF4-FFF2-40B4-BE49-F238E27FC236}">
                  <a16:creationId xmlns:a16="http://schemas.microsoft.com/office/drawing/2014/main" id="{94EE9DAF-B90B-00C1-5508-BB7ECE5D410F}"/>
                </a:ext>
              </a:extLst>
            </p:cNvPr>
            <p:cNvSpPr/>
            <p:nvPr/>
          </p:nvSpPr>
          <p:spPr>
            <a:xfrm>
              <a:off x="1821112" y="538668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1" name="Freeform 11">
              <a:extLst>
                <a:ext uri="{FF2B5EF4-FFF2-40B4-BE49-F238E27FC236}">
                  <a16:creationId xmlns:a16="http://schemas.microsoft.com/office/drawing/2014/main" id="{7F86D0F9-7044-2FEB-F4CF-E36A77C304AA}"/>
                </a:ext>
              </a:extLst>
            </p:cNvPr>
            <p:cNvSpPr/>
            <p:nvPr/>
          </p:nvSpPr>
          <p:spPr>
            <a:xfrm>
              <a:off x="908886" y="294764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2" name="Freeform 12">
              <a:extLst>
                <a:ext uri="{FF2B5EF4-FFF2-40B4-BE49-F238E27FC236}">
                  <a16:creationId xmlns:a16="http://schemas.microsoft.com/office/drawing/2014/main" id="{0EEE4559-6E71-A0E9-B995-1992E3524605}"/>
                </a:ext>
              </a:extLst>
            </p:cNvPr>
            <p:cNvSpPr/>
            <p:nvPr/>
          </p:nvSpPr>
          <p:spPr>
            <a:xfrm>
              <a:off x="1821112" y="77786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3" name="Freeform 13">
              <a:extLst>
                <a:ext uri="{FF2B5EF4-FFF2-40B4-BE49-F238E27FC236}">
                  <a16:creationId xmlns:a16="http://schemas.microsoft.com/office/drawing/2014/main" id="{D12DF3FE-6AD0-27C4-1CED-CB7560AC7756}"/>
                </a:ext>
              </a:extLst>
            </p:cNvPr>
            <p:cNvSpPr/>
            <p:nvPr/>
          </p:nvSpPr>
          <p:spPr>
            <a:xfrm>
              <a:off x="0" y="23818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4" name="Freeform 14">
              <a:extLst>
                <a:ext uri="{FF2B5EF4-FFF2-40B4-BE49-F238E27FC236}">
                  <a16:creationId xmlns:a16="http://schemas.microsoft.com/office/drawing/2014/main" id="{82822F5B-EAB9-702E-BFBD-6F51222C2590}"/>
                </a:ext>
              </a:extLst>
            </p:cNvPr>
            <p:cNvSpPr/>
            <p:nvPr/>
          </p:nvSpPr>
          <p:spPr>
            <a:xfrm>
              <a:off x="0"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5" name="Freeform 15">
              <a:extLst>
                <a:ext uri="{FF2B5EF4-FFF2-40B4-BE49-F238E27FC236}">
                  <a16:creationId xmlns:a16="http://schemas.microsoft.com/office/drawing/2014/main" id="{55FD5818-3CED-7FED-8116-79F900B88436}"/>
                </a:ext>
              </a:extLst>
            </p:cNvPr>
            <p:cNvSpPr/>
            <p:nvPr/>
          </p:nvSpPr>
          <p:spPr>
            <a:xfrm>
              <a:off x="1821112" y="101706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6" name="Freeform 16">
              <a:extLst>
                <a:ext uri="{FF2B5EF4-FFF2-40B4-BE49-F238E27FC236}">
                  <a16:creationId xmlns:a16="http://schemas.microsoft.com/office/drawing/2014/main" id="{52C71825-16EE-72FB-1ECB-034E80389403}"/>
                </a:ext>
              </a:extLst>
            </p:cNvPr>
            <p:cNvSpPr/>
            <p:nvPr/>
          </p:nvSpPr>
          <p:spPr>
            <a:xfrm>
              <a:off x="0" y="953215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7" name="Freeform 17">
              <a:extLst>
                <a:ext uri="{FF2B5EF4-FFF2-40B4-BE49-F238E27FC236}">
                  <a16:creationId xmlns:a16="http://schemas.microsoft.com/office/drawing/2014/main" id="{DAE1C40D-C110-AD7F-1C1E-1DD368A2F9B8}"/>
                </a:ext>
              </a:extLst>
            </p:cNvPr>
            <p:cNvSpPr/>
            <p:nvPr/>
          </p:nvSpPr>
          <p:spPr>
            <a:xfrm>
              <a:off x="908886" y="5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28" name="Freeform 18">
              <a:extLst>
                <a:ext uri="{FF2B5EF4-FFF2-40B4-BE49-F238E27FC236}">
                  <a16:creationId xmlns:a16="http://schemas.microsoft.com/office/drawing/2014/main" id="{FF6E05CC-557C-4FD6-B7F1-5343B946A60D}"/>
                </a:ext>
              </a:extLst>
            </p:cNvPr>
            <p:cNvSpPr/>
            <p:nvPr/>
          </p:nvSpPr>
          <p:spPr>
            <a:xfrm>
              <a:off x="1821112" y="47839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29" name="Freeform 19">
              <a:extLst>
                <a:ext uri="{FF2B5EF4-FFF2-40B4-BE49-F238E27FC236}">
                  <a16:creationId xmlns:a16="http://schemas.microsoft.com/office/drawing/2014/main" id="{28915F0A-AAD1-33C3-65C2-9AF08429FF0E}"/>
                </a:ext>
              </a:extLst>
            </p:cNvPr>
            <p:cNvSpPr/>
            <p:nvPr/>
          </p:nvSpPr>
          <p:spPr>
            <a:xfrm>
              <a:off x="1821112" y="71970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0" name="Freeform 20">
              <a:extLst>
                <a:ext uri="{FF2B5EF4-FFF2-40B4-BE49-F238E27FC236}">
                  <a16:creationId xmlns:a16="http://schemas.microsoft.com/office/drawing/2014/main" id="{731EA79E-BDD9-3BF9-3488-75E41DAF29F8}"/>
                </a:ext>
              </a:extLst>
            </p:cNvPr>
            <p:cNvSpPr/>
            <p:nvPr/>
          </p:nvSpPr>
          <p:spPr>
            <a:xfrm>
              <a:off x="908886" y="11916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1" name="Freeform 21">
              <a:extLst>
                <a:ext uri="{FF2B5EF4-FFF2-40B4-BE49-F238E27FC236}">
                  <a16:creationId xmlns:a16="http://schemas.microsoft.com/office/drawing/2014/main" id="{325D3CCF-C729-1633-7786-0349502CA194}"/>
                </a:ext>
              </a:extLst>
            </p:cNvPr>
            <p:cNvSpPr/>
            <p:nvPr/>
          </p:nvSpPr>
          <p:spPr>
            <a:xfrm>
              <a:off x="908886" y="597563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2" name="Freeform 22">
              <a:extLst>
                <a:ext uri="{FF2B5EF4-FFF2-40B4-BE49-F238E27FC236}">
                  <a16:creationId xmlns:a16="http://schemas.microsoft.com/office/drawing/2014/main" id="{5F909328-BCBC-DDC2-5373-8687E2B07411}"/>
                </a:ext>
              </a:extLst>
            </p:cNvPr>
            <p:cNvSpPr/>
            <p:nvPr/>
          </p:nvSpPr>
          <p:spPr>
            <a:xfrm>
              <a:off x="908886" y="483646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3" name="Freeform 23">
              <a:extLst>
                <a:ext uri="{FF2B5EF4-FFF2-40B4-BE49-F238E27FC236}">
                  <a16:creationId xmlns:a16="http://schemas.microsoft.com/office/drawing/2014/main" id="{CA038099-399B-B3DC-5F8E-54A036A1173C}"/>
                </a:ext>
              </a:extLst>
            </p:cNvPr>
            <p:cNvSpPr/>
            <p:nvPr/>
          </p:nvSpPr>
          <p:spPr>
            <a:xfrm>
              <a:off x="908886" y="900363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4" name="Freeform 24">
              <a:extLst>
                <a:ext uri="{FF2B5EF4-FFF2-40B4-BE49-F238E27FC236}">
                  <a16:creationId xmlns:a16="http://schemas.microsoft.com/office/drawing/2014/main" id="{1E44F447-9C33-AA59-5A28-46B7C9A25DD4}"/>
                </a:ext>
              </a:extLst>
            </p:cNvPr>
            <p:cNvSpPr/>
            <p:nvPr/>
          </p:nvSpPr>
          <p:spPr>
            <a:xfrm>
              <a:off x="1821112" y="57873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5" name="Freeform 25">
              <a:extLst>
                <a:ext uri="{FF2B5EF4-FFF2-40B4-BE49-F238E27FC236}">
                  <a16:creationId xmlns:a16="http://schemas.microsoft.com/office/drawing/2014/main" id="{F7522B10-C418-DFCB-A5E3-35A13F0DA864}"/>
                </a:ext>
              </a:extLst>
            </p:cNvPr>
            <p:cNvSpPr/>
            <p:nvPr/>
          </p:nvSpPr>
          <p:spPr>
            <a:xfrm>
              <a:off x="0" y="41657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6" name="Freeform 26">
              <a:extLst>
                <a:ext uri="{FF2B5EF4-FFF2-40B4-BE49-F238E27FC236}">
                  <a16:creationId xmlns:a16="http://schemas.microsoft.com/office/drawing/2014/main" id="{0813A666-0D04-C1CE-6840-8C3653652FEA}"/>
                </a:ext>
              </a:extLst>
            </p:cNvPr>
            <p:cNvSpPr/>
            <p:nvPr/>
          </p:nvSpPr>
          <p:spPr>
            <a:xfrm>
              <a:off x="1821112" y="29536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7" name="Freeform 27">
              <a:extLst>
                <a:ext uri="{FF2B5EF4-FFF2-40B4-BE49-F238E27FC236}">
                  <a16:creationId xmlns:a16="http://schemas.microsoft.com/office/drawing/2014/main" id="{16A59093-5A27-05BC-EF11-5082AD6083D8}"/>
                </a:ext>
              </a:extLst>
            </p:cNvPr>
            <p:cNvSpPr/>
            <p:nvPr/>
          </p:nvSpPr>
          <p:spPr>
            <a:xfrm>
              <a:off x="1821112" y="180292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8" name="Freeform 28">
              <a:extLst>
                <a:ext uri="{FF2B5EF4-FFF2-40B4-BE49-F238E27FC236}">
                  <a16:creationId xmlns:a16="http://schemas.microsoft.com/office/drawing/2014/main" id="{CEE07F95-E9C0-11EC-E866-8CF17B6B6245}"/>
                </a:ext>
              </a:extLst>
            </p:cNvPr>
            <p:cNvSpPr/>
            <p:nvPr/>
          </p:nvSpPr>
          <p:spPr>
            <a:xfrm>
              <a:off x="0" y="657672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9" name="Freeform 29">
              <a:extLst>
                <a:ext uri="{FF2B5EF4-FFF2-40B4-BE49-F238E27FC236}">
                  <a16:creationId xmlns:a16="http://schemas.microsoft.com/office/drawing/2014/main" id="{C73BBAF6-8CCF-9B45-31E4-F81555E8A240}"/>
                </a:ext>
              </a:extLst>
            </p:cNvPr>
            <p:cNvSpPr/>
            <p:nvPr/>
          </p:nvSpPr>
          <p:spPr>
            <a:xfrm>
              <a:off x="1821112" y="835658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40" name="Freeform 30">
              <a:extLst>
                <a:ext uri="{FF2B5EF4-FFF2-40B4-BE49-F238E27FC236}">
                  <a16:creationId xmlns:a16="http://schemas.microsoft.com/office/drawing/2014/main" id="{73B72C53-8E23-8DF3-8D9A-B85BF9162D4A}"/>
                </a:ext>
              </a:extLst>
            </p:cNvPr>
            <p:cNvSpPr/>
            <p:nvPr/>
          </p:nvSpPr>
          <p:spPr>
            <a:xfrm>
              <a:off x="1821112" y="1075772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41" name="Freeform 31">
              <a:extLst>
                <a:ext uri="{FF2B5EF4-FFF2-40B4-BE49-F238E27FC236}">
                  <a16:creationId xmlns:a16="http://schemas.microsoft.com/office/drawing/2014/main" id="{37275FF8-D113-C163-FC5F-C72DF8FC5987}"/>
                </a:ext>
              </a:extLst>
            </p:cNvPr>
            <p:cNvSpPr/>
            <p:nvPr/>
          </p:nvSpPr>
          <p:spPr>
            <a:xfrm>
              <a:off x="0" y="60271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2" name="Freeform 32">
              <a:extLst>
                <a:ext uri="{FF2B5EF4-FFF2-40B4-BE49-F238E27FC236}">
                  <a16:creationId xmlns:a16="http://schemas.microsoft.com/office/drawing/2014/main" id="{D8FB13F9-5C60-CE9F-0F9F-1542F8445C16}"/>
                </a:ext>
              </a:extLst>
            </p:cNvPr>
            <p:cNvSpPr/>
            <p:nvPr/>
          </p:nvSpPr>
          <p:spPr>
            <a:xfrm>
              <a:off x="1821112" y="658377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3" name="Freeform 33">
              <a:extLst>
                <a:ext uri="{FF2B5EF4-FFF2-40B4-BE49-F238E27FC236}">
                  <a16:creationId xmlns:a16="http://schemas.microsoft.com/office/drawing/2014/main" id="{34BEAF28-FEC2-9D14-254B-41A8D75665CF}"/>
                </a:ext>
              </a:extLst>
            </p:cNvPr>
            <p:cNvSpPr/>
            <p:nvPr/>
          </p:nvSpPr>
          <p:spPr>
            <a:xfrm>
              <a:off x="908886" y="722626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4" name="Freeform 34">
              <a:extLst>
                <a:ext uri="{FF2B5EF4-FFF2-40B4-BE49-F238E27FC236}">
                  <a16:creationId xmlns:a16="http://schemas.microsoft.com/office/drawing/2014/main" id="{F1A29890-A053-74B4-C7D7-1A9DE1F094AF}"/>
                </a:ext>
              </a:extLst>
            </p:cNvPr>
            <p:cNvSpPr/>
            <p:nvPr/>
          </p:nvSpPr>
          <p:spPr>
            <a:xfrm>
              <a:off x="908886" y="179046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5" name="Freeform 35">
              <a:extLst>
                <a:ext uri="{FF2B5EF4-FFF2-40B4-BE49-F238E27FC236}">
                  <a16:creationId xmlns:a16="http://schemas.microsoft.com/office/drawing/2014/main" id="{606BE074-1BF5-ADC3-41A7-C5AED3C8BE43}"/>
                </a:ext>
              </a:extLst>
            </p:cNvPr>
            <p:cNvSpPr/>
            <p:nvPr/>
          </p:nvSpPr>
          <p:spPr>
            <a:xfrm>
              <a:off x="0" y="356837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6" name="Freeform 36">
              <a:extLst>
                <a:ext uri="{FF2B5EF4-FFF2-40B4-BE49-F238E27FC236}">
                  <a16:creationId xmlns:a16="http://schemas.microsoft.com/office/drawing/2014/main" id="{842F7C21-3408-7C6A-03CF-C394CF225DC5}"/>
                </a:ext>
              </a:extLst>
            </p:cNvPr>
            <p:cNvSpPr/>
            <p:nvPr/>
          </p:nvSpPr>
          <p:spPr>
            <a:xfrm>
              <a:off x="0" y="83523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7" name="Freeform 37">
              <a:extLst>
                <a:ext uri="{FF2B5EF4-FFF2-40B4-BE49-F238E27FC236}">
                  <a16:creationId xmlns:a16="http://schemas.microsoft.com/office/drawing/2014/main" id="{1F4FD74B-77D8-B1EF-4672-C6DCFF0FDC09}"/>
                </a:ext>
              </a:extLst>
            </p:cNvPr>
            <p:cNvSpPr/>
            <p:nvPr/>
          </p:nvSpPr>
          <p:spPr>
            <a:xfrm>
              <a:off x="0" y="1014483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8" name="Freeform 38">
              <a:extLst>
                <a:ext uri="{FF2B5EF4-FFF2-40B4-BE49-F238E27FC236}">
                  <a16:creationId xmlns:a16="http://schemas.microsoft.com/office/drawing/2014/main" id="{FC0A6931-4A1C-466C-4D33-B7A904DDC16D}"/>
                </a:ext>
              </a:extLst>
            </p:cNvPr>
            <p:cNvSpPr/>
            <p:nvPr/>
          </p:nvSpPr>
          <p:spPr>
            <a:xfrm>
              <a:off x="0" y="53765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9" name="Freeform 39">
              <a:extLst>
                <a:ext uri="{FF2B5EF4-FFF2-40B4-BE49-F238E27FC236}">
                  <a16:creationId xmlns:a16="http://schemas.microsoft.com/office/drawing/2014/main" id="{9BDDBF2B-D90E-7287-CE02-25D72C354267}"/>
                </a:ext>
              </a:extLst>
            </p:cNvPr>
            <p:cNvSpPr/>
            <p:nvPr/>
          </p:nvSpPr>
          <p:spPr>
            <a:xfrm>
              <a:off x="0" y="1779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50" name="Freeform 40">
              <a:extLst>
                <a:ext uri="{FF2B5EF4-FFF2-40B4-BE49-F238E27FC236}">
                  <a16:creationId xmlns:a16="http://schemas.microsoft.com/office/drawing/2014/main" id="{34E423E5-EFDA-BC35-4C50-65EAEAC81053}"/>
                </a:ext>
              </a:extLst>
            </p:cNvPr>
            <p:cNvSpPr/>
            <p:nvPr/>
          </p:nvSpPr>
          <p:spPr>
            <a:xfrm>
              <a:off x="908886" y="1080066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51" name="Freeform 41">
              <a:extLst>
                <a:ext uri="{FF2B5EF4-FFF2-40B4-BE49-F238E27FC236}">
                  <a16:creationId xmlns:a16="http://schemas.microsoft.com/office/drawing/2014/main" id="{2B2AB94B-65FF-BF17-ED25-17FA7288203F}"/>
                </a:ext>
              </a:extLst>
            </p:cNvPr>
            <p:cNvSpPr/>
            <p:nvPr/>
          </p:nvSpPr>
          <p:spPr>
            <a:xfrm>
              <a:off x="0" y="1137288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grpSp>
      <p:sp>
        <p:nvSpPr>
          <p:cNvPr id="52" name="Freeform 91">
            <a:extLst>
              <a:ext uri="{FF2B5EF4-FFF2-40B4-BE49-F238E27FC236}">
                <a16:creationId xmlns:a16="http://schemas.microsoft.com/office/drawing/2014/main" id="{5DD19F22-A4C6-55F3-8703-503539B3406B}"/>
              </a:ext>
            </a:extLst>
          </p:cNvPr>
          <p:cNvSpPr/>
          <p:nvPr/>
        </p:nvSpPr>
        <p:spPr>
          <a:xfrm rot="-589331" flipH="1">
            <a:off x="-428399" y="-154300"/>
            <a:ext cx="1764332" cy="1998871"/>
          </a:xfrm>
          <a:custGeom>
            <a:avLst/>
            <a:gdLst/>
            <a:ahLst/>
            <a:cxnLst/>
            <a:rect l="l" t="t" r="r" b="b"/>
            <a:pathLst>
              <a:path w="2624990" h="3047796">
                <a:moveTo>
                  <a:pt x="2624991" y="0"/>
                </a:moveTo>
                <a:lnTo>
                  <a:pt x="0" y="0"/>
                </a:lnTo>
                <a:lnTo>
                  <a:pt x="0" y="3047796"/>
                </a:lnTo>
                <a:lnTo>
                  <a:pt x="2624991" y="3047796"/>
                </a:lnTo>
                <a:lnTo>
                  <a:pt x="2624991" y="0"/>
                </a:lnTo>
                <a:close/>
              </a:path>
            </a:pathLst>
          </a:custGeom>
          <a:blipFill>
            <a:blip r:embed="rId9"/>
            <a:stretch>
              <a:fillRect/>
            </a:stretch>
          </a:blipFill>
        </p:spPr>
        <p:txBody>
          <a:bodyPr/>
          <a:lstStyle/>
          <a:p>
            <a:endParaRPr lang="pt-BR"/>
          </a:p>
        </p:txBody>
      </p:sp>
      <p:sp>
        <p:nvSpPr>
          <p:cNvPr id="53" name="Freeform 90">
            <a:extLst>
              <a:ext uri="{FF2B5EF4-FFF2-40B4-BE49-F238E27FC236}">
                <a16:creationId xmlns:a16="http://schemas.microsoft.com/office/drawing/2014/main" id="{53CDC186-458A-99C7-F43F-AB17CDBC7118}"/>
              </a:ext>
            </a:extLst>
          </p:cNvPr>
          <p:cNvSpPr/>
          <p:nvPr/>
        </p:nvSpPr>
        <p:spPr>
          <a:xfrm>
            <a:off x="1" y="6404093"/>
            <a:ext cx="5078994" cy="439131"/>
          </a:xfrm>
          <a:custGeom>
            <a:avLst/>
            <a:gdLst/>
            <a:ahLst/>
            <a:cxnLst/>
            <a:rect l="l" t="t" r="r" b="b"/>
            <a:pathLst>
              <a:path w="5318043" h="559450">
                <a:moveTo>
                  <a:pt x="0" y="0"/>
                </a:moveTo>
                <a:lnTo>
                  <a:pt x="5318043" y="0"/>
                </a:lnTo>
                <a:lnTo>
                  <a:pt x="5318043" y="559450"/>
                </a:lnTo>
                <a:lnTo>
                  <a:pt x="0" y="559450"/>
                </a:lnTo>
                <a:lnTo>
                  <a:pt x="0" y="0"/>
                </a:lnTo>
                <a:close/>
              </a:path>
            </a:pathLst>
          </a:custGeom>
          <a:blipFill>
            <a:blip r:embed="rId10">
              <a:alphaModFix amt="31999"/>
            </a:blip>
            <a:stretch>
              <a:fillRect r="-5627"/>
            </a:stretch>
          </a:blipFill>
        </p:spPr>
        <p:txBody>
          <a:bodyPr/>
          <a:lstStyle/>
          <a:p>
            <a:endParaRPr lang="pt-BR"/>
          </a:p>
        </p:txBody>
      </p:sp>
      <p:sp>
        <p:nvSpPr>
          <p:cNvPr id="56" name="Freeform 96">
            <a:extLst>
              <a:ext uri="{FF2B5EF4-FFF2-40B4-BE49-F238E27FC236}">
                <a16:creationId xmlns:a16="http://schemas.microsoft.com/office/drawing/2014/main" id="{C0BB080C-08AD-A190-AEEE-0EA682E2D1DA}"/>
              </a:ext>
            </a:extLst>
          </p:cNvPr>
          <p:cNvSpPr/>
          <p:nvPr/>
        </p:nvSpPr>
        <p:spPr>
          <a:xfrm>
            <a:off x="1478753" y="498963"/>
            <a:ext cx="362938" cy="268545"/>
          </a:xfrm>
          <a:custGeom>
            <a:avLst/>
            <a:gdLst/>
            <a:ahLst/>
            <a:cxnLst/>
            <a:rect l="l" t="t" r="r" b="b"/>
            <a:pathLst>
              <a:path w="640047" h="452033">
                <a:moveTo>
                  <a:pt x="0" y="0"/>
                </a:moveTo>
                <a:lnTo>
                  <a:pt x="640047" y="0"/>
                </a:lnTo>
                <a:lnTo>
                  <a:pt x="640047" y="452033"/>
                </a:lnTo>
                <a:lnTo>
                  <a:pt x="0" y="452033"/>
                </a:lnTo>
                <a:lnTo>
                  <a:pt x="0" y="0"/>
                </a:lnTo>
                <a:close/>
              </a:path>
            </a:pathLst>
          </a:custGeom>
          <a:blipFill>
            <a:blip r:embed="rId7">
              <a:extLst>
                <a:ext uri="{96DAC541-7B7A-43D3-8B79-37D633B846F1}">
                  <asvg:svgBlip xmlns:asvg="http://schemas.microsoft.com/office/drawing/2016/SVG/main" r:embed="rId11"/>
                </a:ext>
              </a:extLst>
            </a:blip>
            <a:stretch>
              <a:fillRect/>
            </a:stretch>
          </a:blipFill>
        </p:spPr>
        <p:txBody>
          <a:bodyPr/>
          <a:lstStyle/>
          <a:p>
            <a:endParaRPr lang="pt-BR" dirty="0"/>
          </a:p>
        </p:txBody>
      </p:sp>
      <p:sp>
        <p:nvSpPr>
          <p:cNvPr id="3" name="CaixaDeTexto 2">
            <a:extLst>
              <a:ext uri="{FF2B5EF4-FFF2-40B4-BE49-F238E27FC236}">
                <a16:creationId xmlns:a16="http://schemas.microsoft.com/office/drawing/2014/main" id="{630920E3-7185-8391-1D92-FD4A15EBE1AF}"/>
              </a:ext>
            </a:extLst>
          </p:cNvPr>
          <p:cNvSpPr txBox="1"/>
          <p:nvPr/>
        </p:nvSpPr>
        <p:spPr>
          <a:xfrm>
            <a:off x="1826947" y="498963"/>
            <a:ext cx="8775985" cy="1200329"/>
          </a:xfrm>
          <a:prstGeom prst="rect">
            <a:avLst/>
          </a:prstGeom>
          <a:noFill/>
        </p:spPr>
        <p:txBody>
          <a:bodyPr wrap="square">
            <a:spAutoFit/>
          </a:bodyPr>
          <a:lstStyle/>
          <a:p>
            <a:pPr algn="just"/>
            <a:r>
              <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rPr>
              <a:t>Durante o registro de Escolha, a escola deve anexar a ata de Escolha assinada pelos professores no sistema ou justificar o motivo da não inclusão da ata. Todas as páginas da ata devem ser digitalizadas em um único documento, pois só é possível anexar um arquivo no sistema.</a:t>
            </a:r>
          </a:p>
        </p:txBody>
      </p:sp>
      <p:pic>
        <p:nvPicPr>
          <p:cNvPr id="4" name="Imagem 3">
            <a:extLst>
              <a:ext uri="{FF2B5EF4-FFF2-40B4-BE49-F238E27FC236}">
                <a16:creationId xmlns:a16="http://schemas.microsoft.com/office/drawing/2014/main" id="{AF90BDA9-CBC6-07C3-A004-1EB6ED09A5FD}"/>
              </a:ext>
            </a:extLst>
          </p:cNvPr>
          <p:cNvPicPr>
            <a:picLocks noChangeAspect="1"/>
          </p:cNvPicPr>
          <p:nvPr/>
        </p:nvPicPr>
        <p:blipFill>
          <a:blip r:embed="rId12"/>
          <a:stretch>
            <a:fillRect/>
          </a:stretch>
        </p:blipFill>
        <p:spPr>
          <a:xfrm>
            <a:off x="1736412" y="1938679"/>
            <a:ext cx="8191444" cy="3960273"/>
          </a:xfrm>
          <a:prstGeom prst="rect">
            <a:avLst/>
          </a:prstGeom>
        </p:spPr>
      </p:pic>
      <p:cxnSp>
        <p:nvCxnSpPr>
          <p:cNvPr id="6" name="Conector de Seta Reta 5">
            <a:extLst>
              <a:ext uri="{FF2B5EF4-FFF2-40B4-BE49-F238E27FC236}">
                <a16:creationId xmlns:a16="http://schemas.microsoft.com/office/drawing/2014/main" id="{73FBCD42-744D-0068-5053-1B2B439390F4}"/>
              </a:ext>
            </a:extLst>
          </p:cNvPr>
          <p:cNvCxnSpPr/>
          <p:nvPr/>
        </p:nvCxnSpPr>
        <p:spPr>
          <a:xfrm>
            <a:off x="1213164" y="5154606"/>
            <a:ext cx="728356"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 name="Conector de Seta Reta 7">
            <a:extLst>
              <a:ext uri="{FF2B5EF4-FFF2-40B4-BE49-F238E27FC236}">
                <a16:creationId xmlns:a16="http://schemas.microsoft.com/office/drawing/2014/main" id="{D061F0A2-69BE-7EDE-CAD5-7770A13ADF33}"/>
              </a:ext>
            </a:extLst>
          </p:cNvPr>
          <p:cNvCxnSpPr/>
          <p:nvPr/>
        </p:nvCxnSpPr>
        <p:spPr>
          <a:xfrm flipH="1">
            <a:off x="2770361" y="4173648"/>
            <a:ext cx="760491"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5451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B440B-81CE-871B-DD7D-5140E8D7D315}"/>
            </a:ext>
          </a:extLst>
        </p:cNvPr>
        <p:cNvGrpSpPr/>
        <p:nvPr/>
      </p:nvGrpSpPr>
      <p:grpSpPr>
        <a:xfrm>
          <a:off x="0" y="0"/>
          <a:ext cx="0" cy="0"/>
          <a:chOff x="0" y="0"/>
          <a:chExt cx="0" cy="0"/>
        </a:xfrm>
      </p:grpSpPr>
      <p:grpSp>
        <p:nvGrpSpPr>
          <p:cNvPr id="12" name="Group 2">
            <a:extLst>
              <a:ext uri="{FF2B5EF4-FFF2-40B4-BE49-F238E27FC236}">
                <a16:creationId xmlns:a16="http://schemas.microsoft.com/office/drawing/2014/main" id="{D8FA4E35-56F1-38B6-7A48-B777B3018C1B}"/>
              </a:ext>
            </a:extLst>
          </p:cNvPr>
          <p:cNvGrpSpPr/>
          <p:nvPr/>
        </p:nvGrpSpPr>
        <p:grpSpPr>
          <a:xfrm>
            <a:off x="10637134" y="-1296365"/>
            <a:ext cx="1554866" cy="8580338"/>
            <a:chOff x="0" y="0"/>
            <a:chExt cx="2674508" cy="11975592"/>
          </a:xfrm>
        </p:grpSpPr>
        <p:sp>
          <p:nvSpPr>
            <p:cNvPr id="13" name="Freeform 3">
              <a:extLst>
                <a:ext uri="{FF2B5EF4-FFF2-40B4-BE49-F238E27FC236}">
                  <a16:creationId xmlns:a16="http://schemas.microsoft.com/office/drawing/2014/main" id="{B6AF4AC5-91AB-B7E6-AB7C-336E1BFEA228}"/>
                </a:ext>
              </a:extLst>
            </p:cNvPr>
            <p:cNvSpPr/>
            <p:nvPr/>
          </p:nvSpPr>
          <p:spPr>
            <a:xfrm>
              <a:off x="1821112"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14" name="Freeform 4">
              <a:extLst>
                <a:ext uri="{FF2B5EF4-FFF2-40B4-BE49-F238E27FC236}">
                  <a16:creationId xmlns:a16="http://schemas.microsoft.com/office/drawing/2014/main" id="{18B75B7E-9E18-50A4-767A-FFBD14D8FF2B}"/>
                </a:ext>
              </a:extLst>
            </p:cNvPr>
            <p:cNvSpPr/>
            <p:nvPr/>
          </p:nvSpPr>
          <p:spPr>
            <a:xfrm>
              <a:off x="908886" y="42526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5" name="Freeform 5">
              <a:extLst>
                <a:ext uri="{FF2B5EF4-FFF2-40B4-BE49-F238E27FC236}">
                  <a16:creationId xmlns:a16="http://schemas.microsoft.com/office/drawing/2014/main" id="{E3AE38AB-DFC9-9B20-A2B8-E785563E4536}"/>
                </a:ext>
              </a:extLst>
            </p:cNvPr>
            <p:cNvSpPr/>
            <p:nvPr/>
          </p:nvSpPr>
          <p:spPr>
            <a:xfrm>
              <a:off x="908886" y="660251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6" name="Freeform 6">
              <a:extLst>
                <a:ext uri="{FF2B5EF4-FFF2-40B4-BE49-F238E27FC236}">
                  <a16:creationId xmlns:a16="http://schemas.microsoft.com/office/drawing/2014/main" id="{2A6069B3-9286-0515-E546-8CB8EBEB4C59}"/>
                </a:ext>
              </a:extLst>
            </p:cNvPr>
            <p:cNvSpPr/>
            <p:nvPr/>
          </p:nvSpPr>
          <p:spPr>
            <a:xfrm>
              <a:off x="1821112" y="357855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7" name="Freeform 7">
              <a:extLst>
                <a:ext uri="{FF2B5EF4-FFF2-40B4-BE49-F238E27FC236}">
                  <a16:creationId xmlns:a16="http://schemas.microsoft.com/office/drawing/2014/main" id="{0B92E0A0-ACBB-13B3-320E-2F83BDFBD6D5}"/>
                </a:ext>
              </a:extLst>
            </p:cNvPr>
            <p:cNvSpPr/>
            <p:nvPr/>
          </p:nvSpPr>
          <p:spPr>
            <a:xfrm>
              <a:off x="908886" y="840867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8" name="Freeform 8">
              <a:extLst>
                <a:ext uri="{FF2B5EF4-FFF2-40B4-BE49-F238E27FC236}">
                  <a16:creationId xmlns:a16="http://schemas.microsoft.com/office/drawing/2014/main" id="{CD112945-E9AF-1322-2B53-06A78D2ABAC3}"/>
                </a:ext>
              </a:extLst>
            </p:cNvPr>
            <p:cNvSpPr/>
            <p:nvPr/>
          </p:nvSpPr>
          <p:spPr>
            <a:xfrm>
              <a:off x="910556" y="95730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9" name="Freeform 9">
              <a:extLst>
                <a:ext uri="{FF2B5EF4-FFF2-40B4-BE49-F238E27FC236}">
                  <a16:creationId xmlns:a16="http://schemas.microsoft.com/office/drawing/2014/main" id="{873298C5-3034-110F-BC00-B518C3887531}"/>
                </a:ext>
              </a:extLst>
            </p:cNvPr>
            <p:cNvSpPr/>
            <p:nvPr/>
          </p:nvSpPr>
          <p:spPr>
            <a:xfrm>
              <a:off x="908886" y="6147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0" name="Freeform 10">
              <a:extLst>
                <a:ext uri="{FF2B5EF4-FFF2-40B4-BE49-F238E27FC236}">
                  <a16:creationId xmlns:a16="http://schemas.microsoft.com/office/drawing/2014/main" id="{A00A6D50-667E-6BB5-DCE3-1AA568C7D93F}"/>
                </a:ext>
              </a:extLst>
            </p:cNvPr>
            <p:cNvSpPr/>
            <p:nvPr/>
          </p:nvSpPr>
          <p:spPr>
            <a:xfrm>
              <a:off x="1821112" y="538668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1" name="Freeform 11">
              <a:extLst>
                <a:ext uri="{FF2B5EF4-FFF2-40B4-BE49-F238E27FC236}">
                  <a16:creationId xmlns:a16="http://schemas.microsoft.com/office/drawing/2014/main" id="{4C45777C-FA67-DE58-412D-4613B76C002D}"/>
                </a:ext>
              </a:extLst>
            </p:cNvPr>
            <p:cNvSpPr/>
            <p:nvPr/>
          </p:nvSpPr>
          <p:spPr>
            <a:xfrm>
              <a:off x="908886" y="294764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2" name="Freeform 12">
              <a:extLst>
                <a:ext uri="{FF2B5EF4-FFF2-40B4-BE49-F238E27FC236}">
                  <a16:creationId xmlns:a16="http://schemas.microsoft.com/office/drawing/2014/main" id="{96BD2E79-8FE3-7058-420C-C73B38D79925}"/>
                </a:ext>
              </a:extLst>
            </p:cNvPr>
            <p:cNvSpPr/>
            <p:nvPr/>
          </p:nvSpPr>
          <p:spPr>
            <a:xfrm>
              <a:off x="1821112" y="77786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3" name="Freeform 13">
              <a:extLst>
                <a:ext uri="{FF2B5EF4-FFF2-40B4-BE49-F238E27FC236}">
                  <a16:creationId xmlns:a16="http://schemas.microsoft.com/office/drawing/2014/main" id="{EAB7565C-E594-A722-0644-9D81A717E7C6}"/>
                </a:ext>
              </a:extLst>
            </p:cNvPr>
            <p:cNvSpPr/>
            <p:nvPr/>
          </p:nvSpPr>
          <p:spPr>
            <a:xfrm>
              <a:off x="0" y="23818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4" name="Freeform 14">
              <a:extLst>
                <a:ext uri="{FF2B5EF4-FFF2-40B4-BE49-F238E27FC236}">
                  <a16:creationId xmlns:a16="http://schemas.microsoft.com/office/drawing/2014/main" id="{99B79BD4-AE5C-DCE7-F38F-4DEB74560C54}"/>
                </a:ext>
              </a:extLst>
            </p:cNvPr>
            <p:cNvSpPr/>
            <p:nvPr/>
          </p:nvSpPr>
          <p:spPr>
            <a:xfrm>
              <a:off x="0"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5" name="Freeform 15">
              <a:extLst>
                <a:ext uri="{FF2B5EF4-FFF2-40B4-BE49-F238E27FC236}">
                  <a16:creationId xmlns:a16="http://schemas.microsoft.com/office/drawing/2014/main" id="{7B8E3977-6AF1-5D30-8BD7-3870236A67AB}"/>
                </a:ext>
              </a:extLst>
            </p:cNvPr>
            <p:cNvSpPr/>
            <p:nvPr/>
          </p:nvSpPr>
          <p:spPr>
            <a:xfrm>
              <a:off x="1821112" y="101706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6" name="Freeform 16">
              <a:extLst>
                <a:ext uri="{FF2B5EF4-FFF2-40B4-BE49-F238E27FC236}">
                  <a16:creationId xmlns:a16="http://schemas.microsoft.com/office/drawing/2014/main" id="{B06BBA73-78CB-FF78-17DA-1FC90D390870}"/>
                </a:ext>
              </a:extLst>
            </p:cNvPr>
            <p:cNvSpPr/>
            <p:nvPr/>
          </p:nvSpPr>
          <p:spPr>
            <a:xfrm>
              <a:off x="0" y="953215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7" name="Freeform 17">
              <a:extLst>
                <a:ext uri="{FF2B5EF4-FFF2-40B4-BE49-F238E27FC236}">
                  <a16:creationId xmlns:a16="http://schemas.microsoft.com/office/drawing/2014/main" id="{3D9391DF-DA82-3999-2728-5814209277B2}"/>
                </a:ext>
              </a:extLst>
            </p:cNvPr>
            <p:cNvSpPr/>
            <p:nvPr/>
          </p:nvSpPr>
          <p:spPr>
            <a:xfrm>
              <a:off x="908886" y="5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28" name="Freeform 18">
              <a:extLst>
                <a:ext uri="{FF2B5EF4-FFF2-40B4-BE49-F238E27FC236}">
                  <a16:creationId xmlns:a16="http://schemas.microsoft.com/office/drawing/2014/main" id="{76ECDB0E-E73F-AE34-E136-0081E75A88DB}"/>
                </a:ext>
              </a:extLst>
            </p:cNvPr>
            <p:cNvSpPr/>
            <p:nvPr/>
          </p:nvSpPr>
          <p:spPr>
            <a:xfrm>
              <a:off x="1821112" y="47839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29" name="Freeform 19">
              <a:extLst>
                <a:ext uri="{FF2B5EF4-FFF2-40B4-BE49-F238E27FC236}">
                  <a16:creationId xmlns:a16="http://schemas.microsoft.com/office/drawing/2014/main" id="{BE42F930-9F6F-9AAC-FE8C-94C7790CFF9B}"/>
                </a:ext>
              </a:extLst>
            </p:cNvPr>
            <p:cNvSpPr/>
            <p:nvPr/>
          </p:nvSpPr>
          <p:spPr>
            <a:xfrm>
              <a:off x="1821112" y="71970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0" name="Freeform 20">
              <a:extLst>
                <a:ext uri="{FF2B5EF4-FFF2-40B4-BE49-F238E27FC236}">
                  <a16:creationId xmlns:a16="http://schemas.microsoft.com/office/drawing/2014/main" id="{ADFE3178-AD93-3D67-EC12-BAE10513CC45}"/>
                </a:ext>
              </a:extLst>
            </p:cNvPr>
            <p:cNvSpPr/>
            <p:nvPr/>
          </p:nvSpPr>
          <p:spPr>
            <a:xfrm>
              <a:off x="908886" y="11916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1" name="Freeform 21">
              <a:extLst>
                <a:ext uri="{FF2B5EF4-FFF2-40B4-BE49-F238E27FC236}">
                  <a16:creationId xmlns:a16="http://schemas.microsoft.com/office/drawing/2014/main" id="{FD09F253-D408-CC3E-F71C-FD6134DB84B8}"/>
                </a:ext>
              </a:extLst>
            </p:cNvPr>
            <p:cNvSpPr/>
            <p:nvPr/>
          </p:nvSpPr>
          <p:spPr>
            <a:xfrm>
              <a:off x="908886" y="597563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2" name="Freeform 22">
              <a:extLst>
                <a:ext uri="{FF2B5EF4-FFF2-40B4-BE49-F238E27FC236}">
                  <a16:creationId xmlns:a16="http://schemas.microsoft.com/office/drawing/2014/main" id="{B955F695-EBFF-0586-CD58-7DA1EBC6211D}"/>
                </a:ext>
              </a:extLst>
            </p:cNvPr>
            <p:cNvSpPr/>
            <p:nvPr/>
          </p:nvSpPr>
          <p:spPr>
            <a:xfrm>
              <a:off x="908886" y="483646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3" name="Freeform 23">
              <a:extLst>
                <a:ext uri="{FF2B5EF4-FFF2-40B4-BE49-F238E27FC236}">
                  <a16:creationId xmlns:a16="http://schemas.microsoft.com/office/drawing/2014/main" id="{0F3FDC04-3DEE-B53A-7CF7-6FF0D09A1283}"/>
                </a:ext>
              </a:extLst>
            </p:cNvPr>
            <p:cNvSpPr/>
            <p:nvPr/>
          </p:nvSpPr>
          <p:spPr>
            <a:xfrm>
              <a:off x="908886" y="900363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4" name="Freeform 24">
              <a:extLst>
                <a:ext uri="{FF2B5EF4-FFF2-40B4-BE49-F238E27FC236}">
                  <a16:creationId xmlns:a16="http://schemas.microsoft.com/office/drawing/2014/main" id="{D030954B-1C85-36C9-5F4E-A1FCAF2ABC47}"/>
                </a:ext>
              </a:extLst>
            </p:cNvPr>
            <p:cNvSpPr/>
            <p:nvPr/>
          </p:nvSpPr>
          <p:spPr>
            <a:xfrm>
              <a:off x="1821112" y="57873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5" name="Freeform 25">
              <a:extLst>
                <a:ext uri="{FF2B5EF4-FFF2-40B4-BE49-F238E27FC236}">
                  <a16:creationId xmlns:a16="http://schemas.microsoft.com/office/drawing/2014/main" id="{3FF80700-B7F3-7A26-873B-023FBACE00DE}"/>
                </a:ext>
              </a:extLst>
            </p:cNvPr>
            <p:cNvSpPr/>
            <p:nvPr/>
          </p:nvSpPr>
          <p:spPr>
            <a:xfrm>
              <a:off x="0" y="41657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6" name="Freeform 26">
              <a:extLst>
                <a:ext uri="{FF2B5EF4-FFF2-40B4-BE49-F238E27FC236}">
                  <a16:creationId xmlns:a16="http://schemas.microsoft.com/office/drawing/2014/main" id="{A5647818-7572-C6AE-97DE-DF8552FB0718}"/>
                </a:ext>
              </a:extLst>
            </p:cNvPr>
            <p:cNvSpPr/>
            <p:nvPr/>
          </p:nvSpPr>
          <p:spPr>
            <a:xfrm>
              <a:off x="1821112" y="29536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7" name="Freeform 27">
              <a:extLst>
                <a:ext uri="{FF2B5EF4-FFF2-40B4-BE49-F238E27FC236}">
                  <a16:creationId xmlns:a16="http://schemas.microsoft.com/office/drawing/2014/main" id="{1EFFF6B7-D42F-CD78-FF0A-DB87B3728021}"/>
                </a:ext>
              </a:extLst>
            </p:cNvPr>
            <p:cNvSpPr/>
            <p:nvPr/>
          </p:nvSpPr>
          <p:spPr>
            <a:xfrm>
              <a:off x="1821112" y="180292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8" name="Freeform 28">
              <a:extLst>
                <a:ext uri="{FF2B5EF4-FFF2-40B4-BE49-F238E27FC236}">
                  <a16:creationId xmlns:a16="http://schemas.microsoft.com/office/drawing/2014/main" id="{2B8D4C89-5396-80F1-BA3C-8A241B07CA9D}"/>
                </a:ext>
              </a:extLst>
            </p:cNvPr>
            <p:cNvSpPr/>
            <p:nvPr/>
          </p:nvSpPr>
          <p:spPr>
            <a:xfrm>
              <a:off x="0" y="657672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9" name="Freeform 29">
              <a:extLst>
                <a:ext uri="{FF2B5EF4-FFF2-40B4-BE49-F238E27FC236}">
                  <a16:creationId xmlns:a16="http://schemas.microsoft.com/office/drawing/2014/main" id="{E5F5C50B-6735-BD2B-30C1-F4232C6F7A54}"/>
                </a:ext>
              </a:extLst>
            </p:cNvPr>
            <p:cNvSpPr/>
            <p:nvPr/>
          </p:nvSpPr>
          <p:spPr>
            <a:xfrm>
              <a:off x="1821112" y="835658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40" name="Freeform 30">
              <a:extLst>
                <a:ext uri="{FF2B5EF4-FFF2-40B4-BE49-F238E27FC236}">
                  <a16:creationId xmlns:a16="http://schemas.microsoft.com/office/drawing/2014/main" id="{1190EB6D-F4AA-C359-DC3B-B945E149C10B}"/>
                </a:ext>
              </a:extLst>
            </p:cNvPr>
            <p:cNvSpPr/>
            <p:nvPr/>
          </p:nvSpPr>
          <p:spPr>
            <a:xfrm>
              <a:off x="1821112" y="1075772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41" name="Freeform 31">
              <a:extLst>
                <a:ext uri="{FF2B5EF4-FFF2-40B4-BE49-F238E27FC236}">
                  <a16:creationId xmlns:a16="http://schemas.microsoft.com/office/drawing/2014/main" id="{5E20748A-5C07-5999-0489-8A6C9E6D1996}"/>
                </a:ext>
              </a:extLst>
            </p:cNvPr>
            <p:cNvSpPr/>
            <p:nvPr/>
          </p:nvSpPr>
          <p:spPr>
            <a:xfrm>
              <a:off x="0" y="60271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2" name="Freeform 32">
              <a:extLst>
                <a:ext uri="{FF2B5EF4-FFF2-40B4-BE49-F238E27FC236}">
                  <a16:creationId xmlns:a16="http://schemas.microsoft.com/office/drawing/2014/main" id="{CD52AB7F-ED15-8194-4872-46089F3514F2}"/>
                </a:ext>
              </a:extLst>
            </p:cNvPr>
            <p:cNvSpPr/>
            <p:nvPr/>
          </p:nvSpPr>
          <p:spPr>
            <a:xfrm>
              <a:off x="1821112" y="658377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3" name="Freeform 33">
              <a:extLst>
                <a:ext uri="{FF2B5EF4-FFF2-40B4-BE49-F238E27FC236}">
                  <a16:creationId xmlns:a16="http://schemas.microsoft.com/office/drawing/2014/main" id="{EBEB7B08-78CC-FFB0-F7B2-7F44CB945E96}"/>
                </a:ext>
              </a:extLst>
            </p:cNvPr>
            <p:cNvSpPr/>
            <p:nvPr/>
          </p:nvSpPr>
          <p:spPr>
            <a:xfrm>
              <a:off x="908886" y="722626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4" name="Freeform 34">
              <a:extLst>
                <a:ext uri="{FF2B5EF4-FFF2-40B4-BE49-F238E27FC236}">
                  <a16:creationId xmlns:a16="http://schemas.microsoft.com/office/drawing/2014/main" id="{A4D844F4-A09C-8B96-DCE5-AAA32A7D6B74}"/>
                </a:ext>
              </a:extLst>
            </p:cNvPr>
            <p:cNvSpPr/>
            <p:nvPr/>
          </p:nvSpPr>
          <p:spPr>
            <a:xfrm>
              <a:off x="908886" y="179046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5" name="Freeform 35">
              <a:extLst>
                <a:ext uri="{FF2B5EF4-FFF2-40B4-BE49-F238E27FC236}">
                  <a16:creationId xmlns:a16="http://schemas.microsoft.com/office/drawing/2014/main" id="{C0446A1F-7F9B-82DE-2203-C2D7EA29ECD6}"/>
                </a:ext>
              </a:extLst>
            </p:cNvPr>
            <p:cNvSpPr/>
            <p:nvPr/>
          </p:nvSpPr>
          <p:spPr>
            <a:xfrm>
              <a:off x="0" y="356837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6" name="Freeform 36">
              <a:extLst>
                <a:ext uri="{FF2B5EF4-FFF2-40B4-BE49-F238E27FC236}">
                  <a16:creationId xmlns:a16="http://schemas.microsoft.com/office/drawing/2014/main" id="{2B05F5BC-DB38-D767-D965-5851E72A53BD}"/>
                </a:ext>
              </a:extLst>
            </p:cNvPr>
            <p:cNvSpPr/>
            <p:nvPr/>
          </p:nvSpPr>
          <p:spPr>
            <a:xfrm>
              <a:off x="0" y="83523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7" name="Freeform 37">
              <a:extLst>
                <a:ext uri="{FF2B5EF4-FFF2-40B4-BE49-F238E27FC236}">
                  <a16:creationId xmlns:a16="http://schemas.microsoft.com/office/drawing/2014/main" id="{ADC87661-21DA-FCF0-FAF5-8819A3046036}"/>
                </a:ext>
              </a:extLst>
            </p:cNvPr>
            <p:cNvSpPr/>
            <p:nvPr/>
          </p:nvSpPr>
          <p:spPr>
            <a:xfrm>
              <a:off x="0" y="1014483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8" name="Freeform 38">
              <a:extLst>
                <a:ext uri="{FF2B5EF4-FFF2-40B4-BE49-F238E27FC236}">
                  <a16:creationId xmlns:a16="http://schemas.microsoft.com/office/drawing/2014/main" id="{ABF949D6-CC8B-B94B-2737-2E38E8058007}"/>
                </a:ext>
              </a:extLst>
            </p:cNvPr>
            <p:cNvSpPr/>
            <p:nvPr/>
          </p:nvSpPr>
          <p:spPr>
            <a:xfrm>
              <a:off x="0" y="53765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9" name="Freeform 39">
              <a:extLst>
                <a:ext uri="{FF2B5EF4-FFF2-40B4-BE49-F238E27FC236}">
                  <a16:creationId xmlns:a16="http://schemas.microsoft.com/office/drawing/2014/main" id="{F9F70ED3-07AE-66BE-D5F4-0C817746C8F5}"/>
                </a:ext>
              </a:extLst>
            </p:cNvPr>
            <p:cNvSpPr/>
            <p:nvPr/>
          </p:nvSpPr>
          <p:spPr>
            <a:xfrm>
              <a:off x="0" y="1779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50" name="Freeform 40">
              <a:extLst>
                <a:ext uri="{FF2B5EF4-FFF2-40B4-BE49-F238E27FC236}">
                  <a16:creationId xmlns:a16="http://schemas.microsoft.com/office/drawing/2014/main" id="{E066B63B-58D8-3271-308A-D8395F1E2A3F}"/>
                </a:ext>
              </a:extLst>
            </p:cNvPr>
            <p:cNvSpPr/>
            <p:nvPr/>
          </p:nvSpPr>
          <p:spPr>
            <a:xfrm>
              <a:off x="908886" y="1080066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51" name="Freeform 41">
              <a:extLst>
                <a:ext uri="{FF2B5EF4-FFF2-40B4-BE49-F238E27FC236}">
                  <a16:creationId xmlns:a16="http://schemas.microsoft.com/office/drawing/2014/main" id="{B4564650-FBB6-9E0A-00E4-7C61F18658C5}"/>
                </a:ext>
              </a:extLst>
            </p:cNvPr>
            <p:cNvSpPr/>
            <p:nvPr/>
          </p:nvSpPr>
          <p:spPr>
            <a:xfrm>
              <a:off x="0" y="1137288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grpSp>
      <p:sp>
        <p:nvSpPr>
          <p:cNvPr id="52" name="Freeform 91">
            <a:extLst>
              <a:ext uri="{FF2B5EF4-FFF2-40B4-BE49-F238E27FC236}">
                <a16:creationId xmlns:a16="http://schemas.microsoft.com/office/drawing/2014/main" id="{9C754A37-A211-2FF6-5FE5-5B25472C7D4D}"/>
              </a:ext>
            </a:extLst>
          </p:cNvPr>
          <p:cNvSpPr/>
          <p:nvPr/>
        </p:nvSpPr>
        <p:spPr>
          <a:xfrm rot="-589331" flipH="1">
            <a:off x="-428399" y="-154300"/>
            <a:ext cx="1764332" cy="1998871"/>
          </a:xfrm>
          <a:custGeom>
            <a:avLst/>
            <a:gdLst/>
            <a:ahLst/>
            <a:cxnLst/>
            <a:rect l="l" t="t" r="r" b="b"/>
            <a:pathLst>
              <a:path w="2624990" h="3047796">
                <a:moveTo>
                  <a:pt x="2624991" y="0"/>
                </a:moveTo>
                <a:lnTo>
                  <a:pt x="0" y="0"/>
                </a:lnTo>
                <a:lnTo>
                  <a:pt x="0" y="3047796"/>
                </a:lnTo>
                <a:lnTo>
                  <a:pt x="2624991" y="3047796"/>
                </a:lnTo>
                <a:lnTo>
                  <a:pt x="2624991" y="0"/>
                </a:lnTo>
                <a:close/>
              </a:path>
            </a:pathLst>
          </a:custGeom>
          <a:blipFill>
            <a:blip r:embed="rId9"/>
            <a:stretch>
              <a:fillRect/>
            </a:stretch>
          </a:blipFill>
        </p:spPr>
        <p:txBody>
          <a:bodyPr/>
          <a:lstStyle/>
          <a:p>
            <a:endParaRPr lang="pt-BR"/>
          </a:p>
        </p:txBody>
      </p:sp>
      <p:sp>
        <p:nvSpPr>
          <p:cNvPr id="53" name="Freeform 90">
            <a:extLst>
              <a:ext uri="{FF2B5EF4-FFF2-40B4-BE49-F238E27FC236}">
                <a16:creationId xmlns:a16="http://schemas.microsoft.com/office/drawing/2014/main" id="{02C82016-0A33-3FC4-A9E8-20A4696AF026}"/>
              </a:ext>
            </a:extLst>
          </p:cNvPr>
          <p:cNvSpPr/>
          <p:nvPr/>
        </p:nvSpPr>
        <p:spPr>
          <a:xfrm>
            <a:off x="1" y="6404093"/>
            <a:ext cx="5078994" cy="439131"/>
          </a:xfrm>
          <a:custGeom>
            <a:avLst/>
            <a:gdLst/>
            <a:ahLst/>
            <a:cxnLst/>
            <a:rect l="l" t="t" r="r" b="b"/>
            <a:pathLst>
              <a:path w="5318043" h="559450">
                <a:moveTo>
                  <a:pt x="0" y="0"/>
                </a:moveTo>
                <a:lnTo>
                  <a:pt x="5318043" y="0"/>
                </a:lnTo>
                <a:lnTo>
                  <a:pt x="5318043" y="559450"/>
                </a:lnTo>
                <a:lnTo>
                  <a:pt x="0" y="559450"/>
                </a:lnTo>
                <a:lnTo>
                  <a:pt x="0" y="0"/>
                </a:lnTo>
                <a:close/>
              </a:path>
            </a:pathLst>
          </a:custGeom>
          <a:blipFill>
            <a:blip r:embed="rId10">
              <a:alphaModFix amt="31999"/>
            </a:blip>
            <a:stretch>
              <a:fillRect r="-5627"/>
            </a:stretch>
          </a:blipFill>
        </p:spPr>
        <p:txBody>
          <a:bodyPr/>
          <a:lstStyle/>
          <a:p>
            <a:endParaRPr lang="pt-BR"/>
          </a:p>
        </p:txBody>
      </p:sp>
      <p:sp>
        <p:nvSpPr>
          <p:cNvPr id="56" name="Freeform 96">
            <a:extLst>
              <a:ext uri="{FF2B5EF4-FFF2-40B4-BE49-F238E27FC236}">
                <a16:creationId xmlns:a16="http://schemas.microsoft.com/office/drawing/2014/main" id="{6A303121-68CA-B7E7-89FD-1E3CBA566B08}"/>
              </a:ext>
            </a:extLst>
          </p:cNvPr>
          <p:cNvSpPr/>
          <p:nvPr/>
        </p:nvSpPr>
        <p:spPr>
          <a:xfrm>
            <a:off x="1411857" y="141618"/>
            <a:ext cx="362938" cy="268545"/>
          </a:xfrm>
          <a:custGeom>
            <a:avLst/>
            <a:gdLst/>
            <a:ahLst/>
            <a:cxnLst/>
            <a:rect l="l" t="t" r="r" b="b"/>
            <a:pathLst>
              <a:path w="640047" h="452033">
                <a:moveTo>
                  <a:pt x="0" y="0"/>
                </a:moveTo>
                <a:lnTo>
                  <a:pt x="640047" y="0"/>
                </a:lnTo>
                <a:lnTo>
                  <a:pt x="640047" y="452033"/>
                </a:lnTo>
                <a:lnTo>
                  <a:pt x="0" y="452033"/>
                </a:lnTo>
                <a:lnTo>
                  <a:pt x="0" y="0"/>
                </a:lnTo>
                <a:close/>
              </a:path>
            </a:pathLst>
          </a:custGeom>
          <a:blipFill>
            <a:blip r:embed="rId7">
              <a:extLst>
                <a:ext uri="{96DAC541-7B7A-43D3-8B79-37D633B846F1}">
                  <asvg:svgBlip xmlns:asvg="http://schemas.microsoft.com/office/drawing/2016/SVG/main" r:embed="rId11"/>
                </a:ext>
              </a:extLst>
            </a:blip>
            <a:stretch>
              <a:fillRect/>
            </a:stretch>
          </a:blipFill>
        </p:spPr>
        <p:txBody>
          <a:bodyPr/>
          <a:lstStyle/>
          <a:p>
            <a:endParaRPr lang="pt-BR" dirty="0"/>
          </a:p>
        </p:txBody>
      </p:sp>
      <p:sp>
        <p:nvSpPr>
          <p:cNvPr id="3" name="CaixaDeTexto 2">
            <a:extLst>
              <a:ext uri="{FF2B5EF4-FFF2-40B4-BE49-F238E27FC236}">
                <a16:creationId xmlns:a16="http://schemas.microsoft.com/office/drawing/2014/main" id="{AB8A7CCC-0BD2-289A-11B3-91BD17D0D714}"/>
              </a:ext>
            </a:extLst>
          </p:cNvPr>
          <p:cNvSpPr txBox="1"/>
          <p:nvPr/>
        </p:nvSpPr>
        <p:spPr>
          <a:xfrm>
            <a:off x="1752743" y="115961"/>
            <a:ext cx="8686514" cy="1569660"/>
          </a:xfrm>
          <a:prstGeom prst="rect">
            <a:avLst/>
          </a:prstGeom>
          <a:noFill/>
        </p:spPr>
        <p:txBody>
          <a:bodyPr wrap="square">
            <a:spAutoFit/>
          </a:bodyPr>
          <a:lstStyle/>
          <a:p>
            <a:pPr algn="just"/>
            <a:r>
              <a:rPr lang="pt-BR" sz="1600" dirty="0">
                <a:solidFill>
                  <a:srgbClr val="4A442A"/>
                </a:solidFill>
                <a:latin typeface="Verdana" panose="020B0604030504040204" pitchFamily="34" charset="0"/>
                <a:ea typeface="Calibri" panose="020F0502020204030204" pitchFamily="34" charset="0"/>
                <a:cs typeface="Times New Roman" panose="02020603050405020304" pitchFamily="18" charset="0"/>
              </a:rPr>
              <a:t>No PNLD 2023 – Literário as escolas deverão registrar Escolha de acervos para uso na biblioteca ou espaço para leitura, ou ainda para realização de projetos de leitura com os estudantes.</a:t>
            </a:r>
          </a:p>
          <a:p>
            <a:pPr algn="just"/>
            <a:r>
              <a:rPr lang="pt-BR" sz="1600" dirty="0">
                <a:solidFill>
                  <a:srgbClr val="4A442A"/>
                </a:solidFill>
                <a:latin typeface="Verdana" panose="020B0604030504040204" pitchFamily="34" charset="0"/>
                <a:ea typeface="Calibri" panose="020F0502020204030204" pitchFamily="34" charset="0"/>
                <a:cs typeface="Times New Roman" panose="02020603050405020304" pitchFamily="18" charset="0"/>
              </a:rPr>
              <a:t>A quantidade de acervos e livros de projetos de leitura destinados para cada escola será calculada em função do alunado registrado no censo escolar, conforme indicado abaixo:</a:t>
            </a:r>
          </a:p>
        </p:txBody>
      </p:sp>
      <p:sp>
        <p:nvSpPr>
          <p:cNvPr id="5" name="CaixaDeTexto 4">
            <a:extLst>
              <a:ext uri="{FF2B5EF4-FFF2-40B4-BE49-F238E27FC236}">
                <a16:creationId xmlns:a16="http://schemas.microsoft.com/office/drawing/2014/main" id="{07E8BA2D-2C9F-A405-67B7-44F3994BEE12}"/>
              </a:ext>
            </a:extLst>
          </p:cNvPr>
          <p:cNvSpPr txBox="1"/>
          <p:nvPr/>
        </p:nvSpPr>
        <p:spPr>
          <a:xfrm>
            <a:off x="2687196" y="1579404"/>
            <a:ext cx="6391746" cy="338554"/>
          </a:xfrm>
          <a:prstGeom prst="rect">
            <a:avLst/>
          </a:prstGeom>
          <a:noFill/>
        </p:spPr>
        <p:txBody>
          <a:bodyPr wrap="square">
            <a:spAutoFit/>
          </a:bodyPr>
          <a:lstStyle/>
          <a:p>
            <a:pPr algn="ctr">
              <a:buFont typeface="Wingdings" panose="05000000000000000000" pitchFamily="2" charset="2"/>
              <a:buChar char="§"/>
            </a:pPr>
            <a:r>
              <a:rPr lang="pt-BR" sz="1600" b="1" dirty="0">
                <a:solidFill>
                  <a:srgbClr val="4A442A"/>
                </a:solidFill>
                <a:latin typeface="Verdana" panose="020B0604030504040204" pitchFamily="34" charset="0"/>
                <a:ea typeface="Calibri" panose="020F0502020204030204" pitchFamily="34" charset="0"/>
                <a:cs typeface="Times New Roman" panose="02020603050405020304" pitchFamily="18" charset="0"/>
              </a:rPr>
              <a:t>Escolha Categoria 1 – 1 ao 3º ano </a:t>
            </a:r>
          </a:p>
        </p:txBody>
      </p:sp>
      <p:pic>
        <p:nvPicPr>
          <p:cNvPr id="6" name="Imagem 5">
            <a:extLst>
              <a:ext uri="{FF2B5EF4-FFF2-40B4-BE49-F238E27FC236}">
                <a16:creationId xmlns:a16="http://schemas.microsoft.com/office/drawing/2014/main" id="{E66A99B1-703E-D78A-96EF-5E186ACC823F}"/>
              </a:ext>
            </a:extLst>
          </p:cNvPr>
          <p:cNvPicPr>
            <a:picLocks noChangeAspect="1"/>
          </p:cNvPicPr>
          <p:nvPr/>
        </p:nvPicPr>
        <p:blipFill>
          <a:blip r:embed="rId12"/>
          <a:stretch>
            <a:fillRect/>
          </a:stretch>
        </p:blipFill>
        <p:spPr>
          <a:xfrm>
            <a:off x="3250389" y="1980411"/>
            <a:ext cx="5265360" cy="1398789"/>
          </a:xfrm>
          <a:prstGeom prst="rect">
            <a:avLst/>
          </a:prstGeom>
        </p:spPr>
      </p:pic>
      <p:sp>
        <p:nvSpPr>
          <p:cNvPr id="8" name="CaixaDeTexto 7">
            <a:extLst>
              <a:ext uri="{FF2B5EF4-FFF2-40B4-BE49-F238E27FC236}">
                <a16:creationId xmlns:a16="http://schemas.microsoft.com/office/drawing/2014/main" id="{E074AF12-997B-B88D-454B-AF5954172128}"/>
              </a:ext>
            </a:extLst>
          </p:cNvPr>
          <p:cNvSpPr txBox="1"/>
          <p:nvPr/>
        </p:nvSpPr>
        <p:spPr>
          <a:xfrm>
            <a:off x="1194344" y="3477206"/>
            <a:ext cx="9244913" cy="2800767"/>
          </a:xfrm>
          <a:prstGeom prst="rect">
            <a:avLst/>
          </a:prstGeom>
          <a:noFill/>
        </p:spPr>
        <p:txBody>
          <a:bodyPr wrap="square">
            <a:spAutoFit/>
          </a:bodyPr>
          <a:lstStyle/>
          <a:p>
            <a:pPr algn="just"/>
            <a:r>
              <a:rPr lang="pt-BR" sz="1600" dirty="0">
                <a:solidFill>
                  <a:srgbClr val="4A442A"/>
                </a:solidFill>
                <a:latin typeface="Verdana" panose="020B0604030504040204" pitchFamily="34" charset="0"/>
                <a:cs typeface="Times New Roman" panose="02020603050405020304" pitchFamily="18" charset="0"/>
              </a:rPr>
              <a:t>Serão disponibilizados 10 acervos para a Categoria 1 – 1º ao 3º ano. Cada acervo será composto por 39 a 42 obras. A quantidade de acervos distribuídos dependerá da quantidade de alunos da escola.</a:t>
            </a:r>
          </a:p>
          <a:p>
            <a:pPr algn="just"/>
            <a:r>
              <a:rPr lang="pt-BR" sz="1600" dirty="0">
                <a:solidFill>
                  <a:srgbClr val="4A442A"/>
                </a:solidFill>
                <a:latin typeface="Verdana" panose="020B0604030504040204" pitchFamily="34" charset="0"/>
                <a:cs typeface="Times New Roman" panose="02020603050405020304" pitchFamily="18" charset="0"/>
              </a:rPr>
              <a:t>Cada escola poderá escolher os acervos que desejar para uso na biblioteca ou espaço para leitura.</a:t>
            </a:r>
          </a:p>
          <a:p>
            <a:pPr algn="just"/>
            <a:r>
              <a:rPr lang="pt-BR" sz="1600" dirty="0">
                <a:solidFill>
                  <a:srgbClr val="4A442A"/>
                </a:solidFill>
                <a:latin typeface="Verdana" panose="020B0604030504040204" pitchFamily="34" charset="0"/>
                <a:cs typeface="Times New Roman" panose="02020603050405020304" pitchFamily="18" charset="0"/>
              </a:rPr>
              <a:t>Cada escola também poderá escolher obras para a realização de projetos de leitura com os estudantes. Cada projeto de leitura será composto por 15 exemplares da mesma obra para que os professores realizem os projetos de leitura. Caberá ao corpo docente e dirigente de cada escola a definição dos critérios de distribuição interna e o emprego pedagógico das obras, respeitando-se a condição de utilização direta por parte dos estudantes.</a:t>
            </a:r>
          </a:p>
        </p:txBody>
      </p:sp>
      <p:sp>
        <p:nvSpPr>
          <p:cNvPr id="9" name="Freeform 96">
            <a:extLst>
              <a:ext uri="{FF2B5EF4-FFF2-40B4-BE49-F238E27FC236}">
                <a16:creationId xmlns:a16="http://schemas.microsoft.com/office/drawing/2014/main" id="{0F527277-E39C-B8C4-24C6-AC72E9E0418F}"/>
              </a:ext>
            </a:extLst>
          </p:cNvPr>
          <p:cNvSpPr/>
          <p:nvPr/>
        </p:nvSpPr>
        <p:spPr>
          <a:xfrm>
            <a:off x="877262" y="4269620"/>
            <a:ext cx="362938" cy="268545"/>
          </a:xfrm>
          <a:custGeom>
            <a:avLst/>
            <a:gdLst/>
            <a:ahLst/>
            <a:cxnLst/>
            <a:rect l="l" t="t" r="r" b="b"/>
            <a:pathLst>
              <a:path w="640047" h="452033">
                <a:moveTo>
                  <a:pt x="0" y="0"/>
                </a:moveTo>
                <a:lnTo>
                  <a:pt x="640047" y="0"/>
                </a:lnTo>
                <a:lnTo>
                  <a:pt x="640047" y="452033"/>
                </a:lnTo>
                <a:lnTo>
                  <a:pt x="0" y="452033"/>
                </a:lnTo>
                <a:lnTo>
                  <a:pt x="0" y="0"/>
                </a:lnTo>
                <a:close/>
              </a:path>
            </a:pathLst>
          </a:custGeom>
          <a:blipFill>
            <a:blip r:embed="rId7">
              <a:extLst>
                <a:ext uri="{96DAC541-7B7A-43D3-8B79-37D633B846F1}">
                  <asvg:svgBlip xmlns:asvg="http://schemas.microsoft.com/office/drawing/2016/SVG/main" r:embed="rId11"/>
                </a:ext>
              </a:extLst>
            </a:blip>
            <a:stretch>
              <a:fillRect/>
            </a:stretch>
          </a:blipFill>
        </p:spPr>
        <p:txBody>
          <a:bodyPr/>
          <a:lstStyle/>
          <a:p>
            <a:endParaRPr lang="pt-BR" dirty="0"/>
          </a:p>
        </p:txBody>
      </p:sp>
      <p:sp>
        <p:nvSpPr>
          <p:cNvPr id="10" name="Freeform 96">
            <a:extLst>
              <a:ext uri="{FF2B5EF4-FFF2-40B4-BE49-F238E27FC236}">
                <a16:creationId xmlns:a16="http://schemas.microsoft.com/office/drawing/2014/main" id="{66B66352-D5D6-681D-F15E-A1FE4A55E055}"/>
              </a:ext>
            </a:extLst>
          </p:cNvPr>
          <p:cNvSpPr/>
          <p:nvPr/>
        </p:nvSpPr>
        <p:spPr>
          <a:xfrm>
            <a:off x="877262" y="3495572"/>
            <a:ext cx="362938" cy="268545"/>
          </a:xfrm>
          <a:custGeom>
            <a:avLst/>
            <a:gdLst/>
            <a:ahLst/>
            <a:cxnLst/>
            <a:rect l="l" t="t" r="r" b="b"/>
            <a:pathLst>
              <a:path w="640047" h="452033">
                <a:moveTo>
                  <a:pt x="0" y="0"/>
                </a:moveTo>
                <a:lnTo>
                  <a:pt x="640047" y="0"/>
                </a:lnTo>
                <a:lnTo>
                  <a:pt x="640047" y="452033"/>
                </a:lnTo>
                <a:lnTo>
                  <a:pt x="0" y="452033"/>
                </a:lnTo>
                <a:lnTo>
                  <a:pt x="0" y="0"/>
                </a:lnTo>
                <a:close/>
              </a:path>
            </a:pathLst>
          </a:custGeom>
          <a:blipFill>
            <a:blip r:embed="rId7">
              <a:extLst>
                <a:ext uri="{96DAC541-7B7A-43D3-8B79-37D633B846F1}">
                  <asvg:svgBlip xmlns:asvg="http://schemas.microsoft.com/office/drawing/2016/SVG/main" r:embed="rId11"/>
                </a:ext>
              </a:extLst>
            </a:blip>
            <a:stretch>
              <a:fillRect/>
            </a:stretch>
          </a:blipFill>
        </p:spPr>
        <p:txBody>
          <a:bodyPr/>
          <a:lstStyle/>
          <a:p>
            <a:endParaRPr lang="pt-BR" dirty="0"/>
          </a:p>
        </p:txBody>
      </p:sp>
      <p:sp>
        <p:nvSpPr>
          <p:cNvPr id="11" name="Freeform 96">
            <a:extLst>
              <a:ext uri="{FF2B5EF4-FFF2-40B4-BE49-F238E27FC236}">
                <a16:creationId xmlns:a16="http://schemas.microsoft.com/office/drawing/2014/main" id="{9C7388E9-A35D-F09F-9238-6FBE6ABA78AA}"/>
              </a:ext>
            </a:extLst>
          </p:cNvPr>
          <p:cNvSpPr/>
          <p:nvPr/>
        </p:nvSpPr>
        <p:spPr>
          <a:xfrm>
            <a:off x="877262" y="4776377"/>
            <a:ext cx="362938" cy="268545"/>
          </a:xfrm>
          <a:custGeom>
            <a:avLst/>
            <a:gdLst/>
            <a:ahLst/>
            <a:cxnLst/>
            <a:rect l="l" t="t" r="r" b="b"/>
            <a:pathLst>
              <a:path w="640047" h="452033">
                <a:moveTo>
                  <a:pt x="0" y="0"/>
                </a:moveTo>
                <a:lnTo>
                  <a:pt x="640047" y="0"/>
                </a:lnTo>
                <a:lnTo>
                  <a:pt x="640047" y="452033"/>
                </a:lnTo>
                <a:lnTo>
                  <a:pt x="0" y="452033"/>
                </a:lnTo>
                <a:lnTo>
                  <a:pt x="0" y="0"/>
                </a:lnTo>
                <a:close/>
              </a:path>
            </a:pathLst>
          </a:custGeom>
          <a:blipFill>
            <a:blip r:embed="rId7">
              <a:extLst>
                <a:ext uri="{96DAC541-7B7A-43D3-8B79-37D633B846F1}">
                  <asvg:svgBlip xmlns:asvg="http://schemas.microsoft.com/office/drawing/2016/SVG/main" r:embed="rId11"/>
                </a:ext>
              </a:extLst>
            </a:blip>
            <a:stretch>
              <a:fillRect/>
            </a:stretch>
          </a:blipFill>
        </p:spPr>
        <p:txBody>
          <a:bodyPr/>
          <a:lstStyle/>
          <a:p>
            <a:endParaRPr lang="pt-BR" dirty="0"/>
          </a:p>
        </p:txBody>
      </p:sp>
    </p:spTree>
    <p:extLst>
      <p:ext uri="{BB962C8B-B14F-4D97-AF65-F5344CB8AC3E}">
        <p14:creationId xmlns:p14="http://schemas.microsoft.com/office/powerpoint/2010/main" val="169537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B872B-2A66-2B7E-5157-243D88ED1F68}"/>
            </a:ext>
          </a:extLst>
        </p:cNvPr>
        <p:cNvGrpSpPr/>
        <p:nvPr/>
      </p:nvGrpSpPr>
      <p:grpSpPr>
        <a:xfrm>
          <a:off x="0" y="0"/>
          <a:ext cx="0" cy="0"/>
          <a:chOff x="0" y="0"/>
          <a:chExt cx="0" cy="0"/>
        </a:xfrm>
      </p:grpSpPr>
      <p:grpSp>
        <p:nvGrpSpPr>
          <p:cNvPr id="12" name="Group 2">
            <a:extLst>
              <a:ext uri="{FF2B5EF4-FFF2-40B4-BE49-F238E27FC236}">
                <a16:creationId xmlns:a16="http://schemas.microsoft.com/office/drawing/2014/main" id="{A89DF980-64DA-9776-98FB-BCF4D281B746}"/>
              </a:ext>
            </a:extLst>
          </p:cNvPr>
          <p:cNvGrpSpPr/>
          <p:nvPr/>
        </p:nvGrpSpPr>
        <p:grpSpPr>
          <a:xfrm>
            <a:off x="10637134" y="-1296365"/>
            <a:ext cx="1554866" cy="8580338"/>
            <a:chOff x="0" y="0"/>
            <a:chExt cx="2674508" cy="11975592"/>
          </a:xfrm>
        </p:grpSpPr>
        <p:sp>
          <p:nvSpPr>
            <p:cNvPr id="13" name="Freeform 3">
              <a:extLst>
                <a:ext uri="{FF2B5EF4-FFF2-40B4-BE49-F238E27FC236}">
                  <a16:creationId xmlns:a16="http://schemas.microsoft.com/office/drawing/2014/main" id="{1E3886ED-0D8B-E0CE-BF4C-205E58B3D1D3}"/>
                </a:ext>
              </a:extLst>
            </p:cNvPr>
            <p:cNvSpPr/>
            <p:nvPr/>
          </p:nvSpPr>
          <p:spPr>
            <a:xfrm>
              <a:off x="1821112"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14" name="Freeform 4">
              <a:extLst>
                <a:ext uri="{FF2B5EF4-FFF2-40B4-BE49-F238E27FC236}">
                  <a16:creationId xmlns:a16="http://schemas.microsoft.com/office/drawing/2014/main" id="{4EE5D3CF-9DA5-0A20-732D-5D126D3D9E1F}"/>
                </a:ext>
              </a:extLst>
            </p:cNvPr>
            <p:cNvSpPr/>
            <p:nvPr/>
          </p:nvSpPr>
          <p:spPr>
            <a:xfrm>
              <a:off x="908886" y="42526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5" name="Freeform 5">
              <a:extLst>
                <a:ext uri="{FF2B5EF4-FFF2-40B4-BE49-F238E27FC236}">
                  <a16:creationId xmlns:a16="http://schemas.microsoft.com/office/drawing/2014/main" id="{1580A3FF-E661-FC72-C1D0-7DCBF263BC55}"/>
                </a:ext>
              </a:extLst>
            </p:cNvPr>
            <p:cNvSpPr/>
            <p:nvPr/>
          </p:nvSpPr>
          <p:spPr>
            <a:xfrm>
              <a:off x="908886" y="660251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6" name="Freeform 6">
              <a:extLst>
                <a:ext uri="{FF2B5EF4-FFF2-40B4-BE49-F238E27FC236}">
                  <a16:creationId xmlns:a16="http://schemas.microsoft.com/office/drawing/2014/main" id="{F48356FA-4BC8-EDCF-8626-5958EFFDD22F}"/>
                </a:ext>
              </a:extLst>
            </p:cNvPr>
            <p:cNvSpPr/>
            <p:nvPr/>
          </p:nvSpPr>
          <p:spPr>
            <a:xfrm>
              <a:off x="1821112" y="357855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7" name="Freeform 7">
              <a:extLst>
                <a:ext uri="{FF2B5EF4-FFF2-40B4-BE49-F238E27FC236}">
                  <a16:creationId xmlns:a16="http://schemas.microsoft.com/office/drawing/2014/main" id="{18E1481E-250D-C912-FE31-2718AF3AEA20}"/>
                </a:ext>
              </a:extLst>
            </p:cNvPr>
            <p:cNvSpPr/>
            <p:nvPr/>
          </p:nvSpPr>
          <p:spPr>
            <a:xfrm>
              <a:off x="908886" y="840867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8" name="Freeform 8">
              <a:extLst>
                <a:ext uri="{FF2B5EF4-FFF2-40B4-BE49-F238E27FC236}">
                  <a16:creationId xmlns:a16="http://schemas.microsoft.com/office/drawing/2014/main" id="{024794EC-E95F-517F-A8CA-0BCFC6395808}"/>
                </a:ext>
              </a:extLst>
            </p:cNvPr>
            <p:cNvSpPr/>
            <p:nvPr/>
          </p:nvSpPr>
          <p:spPr>
            <a:xfrm>
              <a:off x="910556" y="95730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9" name="Freeform 9">
              <a:extLst>
                <a:ext uri="{FF2B5EF4-FFF2-40B4-BE49-F238E27FC236}">
                  <a16:creationId xmlns:a16="http://schemas.microsoft.com/office/drawing/2014/main" id="{60714BB1-60D4-7A41-4E9B-A475EEEFE87A}"/>
                </a:ext>
              </a:extLst>
            </p:cNvPr>
            <p:cNvSpPr/>
            <p:nvPr/>
          </p:nvSpPr>
          <p:spPr>
            <a:xfrm>
              <a:off x="908886" y="6147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0" name="Freeform 10">
              <a:extLst>
                <a:ext uri="{FF2B5EF4-FFF2-40B4-BE49-F238E27FC236}">
                  <a16:creationId xmlns:a16="http://schemas.microsoft.com/office/drawing/2014/main" id="{93AE9C68-4B66-2D92-836C-006AEFE9407F}"/>
                </a:ext>
              </a:extLst>
            </p:cNvPr>
            <p:cNvSpPr/>
            <p:nvPr/>
          </p:nvSpPr>
          <p:spPr>
            <a:xfrm>
              <a:off x="1821112" y="538668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1" name="Freeform 11">
              <a:extLst>
                <a:ext uri="{FF2B5EF4-FFF2-40B4-BE49-F238E27FC236}">
                  <a16:creationId xmlns:a16="http://schemas.microsoft.com/office/drawing/2014/main" id="{AE560ABF-762A-C04E-9D6A-D3BC3EE15827}"/>
                </a:ext>
              </a:extLst>
            </p:cNvPr>
            <p:cNvSpPr/>
            <p:nvPr/>
          </p:nvSpPr>
          <p:spPr>
            <a:xfrm>
              <a:off x="908886" y="294764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2" name="Freeform 12">
              <a:extLst>
                <a:ext uri="{FF2B5EF4-FFF2-40B4-BE49-F238E27FC236}">
                  <a16:creationId xmlns:a16="http://schemas.microsoft.com/office/drawing/2014/main" id="{ECE49025-BD50-3092-B13B-497EEADC6C83}"/>
                </a:ext>
              </a:extLst>
            </p:cNvPr>
            <p:cNvSpPr/>
            <p:nvPr/>
          </p:nvSpPr>
          <p:spPr>
            <a:xfrm>
              <a:off x="1821112" y="77786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3" name="Freeform 13">
              <a:extLst>
                <a:ext uri="{FF2B5EF4-FFF2-40B4-BE49-F238E27FC236}">
                  <a16:creationId xmlns:a16="http://schemas.microsoft.com/office/drawing/2014/main" id="{DA6ADB56-06D3-BD3C-0F0B-418B44FE88FD}"/>
                </a:ext>
              </a:extLst>
            </p:cNvPr>
            <p:cNvSpPr/>
            <p:nvPr/>
          </p:nvSpPr>
          <p:spPr>
            <a:xfrm>
              <a:off x="0" y="23818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4" name="Freeform 14">
              <a:extLst>
                <a:ext uri="{FF2B5EF4-FFF2-40B4-BE49-F238E27FC236}">
                  <a16:creationId xmlns:a16="http://schemas.microsoft.com/office/drawing/2014/main" id="{05DFCEC5-C0FF-FFD4-7CB9-B9C32C75071E}"/>
                </a:ext>
              </a:extLst>
            </p:cNvPr>
            <p:cNvSpPr/>
            <p:nvPr/>
          </p:nvSpPr>
          <p:spPr>
            <a:xfrm>
              <a:off x="0"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5" name="Freeform 15">
              <a:extLst>
                <a:ext uri="{FF2B5EF4-FFF2-40B4-BE49-F238E27FC236}">
                  <a16:creationId xmlns:a16="http://schemas.microsoft.com/office/drawing/2014/main" id="{C21E6659-56B4-EC71-B0A0-53523CADBEDC}"/>
                </a:ext>
              </a:extLst>
            </p:cNvPr>
            <p:cNvSpPr/>
            <p:nvPr/>
          </p:nvSpPr>
          <p:spPr>
            <a:xfrm>
              <a:off x="1821112" y="101706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6" name="Freeform 16">
              <a:extLst>
                <a:ext uri="{FF2B5EF4-FFF2-40B4-BE49-F238E27FC236}">
                  <a16:creationId xmlns:a16="http://schemas.microsoft.com/office/drawing/2014/main" id="{AE7A3031-3D99-DAC9-6148-2D963230752E}"/>
                </a:ext>
              </a:extLst>
            </p:cNvPr>
            <p:cNvSpPr/>
            <p:nvPr/>
          </p:nvSpPr>
          <p:spPr>
            <a:xfrm>
              <a:off x="0" y="953215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7" name="Freeform 17">
              <a:extLst>
                <a:ext uri="{FF2B5EF4-FFF2-40B4-BE49-F238E27FC236}">
                  <a16:creationId xmlns:a16="http://schemas.microsoft.com/office/drawing/2014/main" id="{BE0D64FB-D46E-0443-851A-5231CCB7BB4C}"/>
                </a:ext>
              </a:extLst>
            </p:cNvPr>
            <p:cNvSpPr/>
            <p:nvPr/>
          </p:nvSpPr>
          <p:spPr>
            <a:xfrm>
              <a:off x="908886" y="5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28" name="Freeform 18">
              <a:extLst>
                <a:ext uri="{FF2B5EF4-FFF2-40B4-BE49-F238E27FC236}">
                  <a16:creationId xmlns:a16="http://schemas.microsoft.com/office/drawing/2014/main" id="{143D2C16-7E9F-E349-D2BE-0C11C2EB3BC6}"/>
                </a:ext>
              </a:extLst>
            </p:cNvPr>
            <p:cNvSpPr/>
            <p:nvPr/>
          </p:nvSpPr>
          <p:spPr>
            <a:xfrm>
              <a:off x="1821112" y="47839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29" name="Freeform 19">
              <a:extLst>
                <a:ext uri="{FF2B5EF4-FFF2-40B4-BE49-F238E27FC236}">
                  <a16:creationId xmlns:a16="http://schemas.microsoft.com/office/drawing/2014/main" id="{A71F0429-0556-96CC-31CE-917DE49CA67F}"/>
                </a:ext>
              </a:extLst>
            </p:cNvPr>
            <p:cNvSpPr/>
            <p:nvPr/>
          </p:nvSpPr>
          <p:spPr>
            <a:xfrm>
              <a:off x="1821112" y="71970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0" name="Freeform 20">
              <a:extLst>
                <a:ext uri="{FF2B5EF4-FFF2-40B4-BE49-F238E27FC236}">
                  <a16:creationId xmlns:a16="http://schemas.microsoft.com/office/drawing/2014/main" id="{7D2E0990-DA4E-28BB-0F85-F07F682B16F7}"/>
                </a:ext>
              </a:extLst>
            </p:cNvPr>
            <p:cNvSpPr/>
            <p:nvPr/>
          </p:nvSpPr>
          <p:spPr>
            <a:xfrm>
              <a:off x="908886" y="11916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1" name="Freeform 21">
              <a:extLst>
                <a:ext uri="{FF2B5EF4-FFF2-40B4-BE49-F238E27FC236}">
                  <a16:creationId xmlns:a16="http://schemas.microsoft.com/office/drawing/2014/main" id="{F61BF37F-0011-CE1A-97B1-85B77A117FD3}"/>
                </a:ext>
              </a:extLst>
            </p:cNvPr>
            <p:cNvSpPr/>
            <p:nvPr/>
          </p:nvSpPr>
          <p:spPr>
            <a:xfrm>
              <a:off x="908886" y="597563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2" name="Freeform 22">
              <a:extLst>
                <a:ext uri="{FF2B5EF4-FFF2-40B4-BE49-F238E27FC236}">
                  <a16:creationId xmlns:a16="http://schemas.microsoft.com/office/drawing/2014/main" id="{0A8EBB84-1E63-DD04-D7E5-570D2C5D4BAC}"/>
                </a:ext>
              </a:extLst>
            </p:cNvPr>
            <p:cNvSpPr/>
            <p:nvPr/>
          </p:nvSpPr>
          <p:spPr>
            <a:xfrm>
              <a:off x="908886" y="483646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3" name="Freeform 23">
              <a:extLst>
                <a:ext uri="{FF2B5EF4-FFF2-40B4-BE49-F238E27FC236}">
                  <a16:creationId xmlns:a16="http://schemas.microsoft.com/office/drawing/2014/main" id="{4A13B2B5-305A-C849-430C-2ABF6567A3A3}"/>
                </a:ext>
              </a:extLst>
            </p:cNvPr>
            <p:cNvSpPr/>
            <p:nvPr/>
          </p:nvSpPr>
          <p:spPr>
            <a:xfrm>
              <a:off x="908886" y="900363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4" name="Freeform 24">
              <a:extLst>
                <a:ext uri="{FF2B5EF4-FFF2-40B4-BE49-F238E27FC236}">
                  <a16:creationId xmlns:a16="http://schemas.microsoft.com/office/drawing/2014/main" id="{41642473-8947-451A-A7D6-E1BBE1B47E14}"/>
                </a:ext>
              </a:extLst>
            </p:cNvPr>
            <p:cNvSpPr/>
            <p:nvPr/>
          </p:nvSpPr>
          <p:spPr>
            <a:xfrm>
              <a:off x="1821112" y="57873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5" name="Freeform 25">
              <a:extLst>
                <a:ext uri="{FF2B5EF4-FFF2-40B4-BE49-F238E27FC236}">
                  <a16:creationId xmlns:a16="http://schemas.microsoft.com/office/drawing/2014/main" id="{C6E6E18A-F9D4-972A-1743-B77E998A20D0}"/>
                </a:ext>
              </a:extLst>
            </p:cNvPr>
            <p:cNvSpPr/>
            <p:nvPr/>
          </p:nvSpPr>
          <p:spPr>
            <a:xfrm>
              <a:off x="0" y="41657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6" name="Freeform 26">
              <a:extLst>
                <a:ext uri="{FF2B5EF4-FFF2-40B4-BE49-F238E27FC236}">
                  <a16:creationId xmlns:a16="http://schemas.microsoft.com/office/drawing/2014/main" id="{E3113028-E90A-E504-0746-9F56772E8C7D}"/>
                </a:ext>
              </a:extLst>
            </p:cNvPr>
            <p:cNvSpPr/>
            <p:nvPr/>
          </p:nvSpPr>
          <p:spPr>
            <a:xfrm>
              <a:off x="1821112" y="29536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7" name="Freeform 27">
              <a:extLst>
                <a:ext uri="{FF2B5EF4-FFF2-40B4-BE49-F238E27FC236}">
                  <a16:creationId xmlns:a16="http://schemas.microsoft.com/office/drawing/2014/main" id="{A011FAE6-EB85-B3E4-BFB5-3F791759C790}"/>
                </a:ext>
              </a:extLst>
            </p:cNvPr>
            <p:cNvSpPr/>
            <p:nvPr/>
          </p:nvSpPr>
          <p:spPr>
            <a:xfrm>
              <a:off x="1821112" y="180292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8" name="Freeform 28">
              <a:extLst>
                <a:ext uri="{FF2B5EF4-FFF2-40B4-BE49-F238E27FC236}">
                  <a16:creationId xmlns:a16="http://schemas.microsoft.com/office/drawing/2014/main" id="{B60AEF64-823A-819B-7557-86169B6902F9}"/>
                </a:ext>
              </a:extLst>
            </p:cNvPr>
            <p:cNvSpPr/>
            <p:nvPr/>
          </p:nvSpPr>
          <p:spPr>
            <a:xfrm>
              <a:off x="0" y="657672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9" name="Freeform 29">
              <a:extLst>
                <a:ext uri="{FF2B5EF4-FFF2-40B4-BE49-F238E27FC236}">
                  <a16:creationId xmlns:a16="http://schemas.microsoft.com/office/drawing/2014/main" id="{E0C9F166-AE14-8545-F3F5-BA44524F118C}"/>
                </a:ext>
              </a:extLst>
            </p:cNvPr>
            <p:cNvSpPr/>
            <p:nvPr/>
          </p:nvSpPr>
          <p:spPr>
            <a:xfrm>
              <a:off x="1821112" y="835658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40" name="Freeform 30">
              <a:extLst>
                <a:ext uri="{FF2B5EF4-FFF2-40B4-BE49-F238E27FC236}">
                  <a16:creationId xmlns:a16="http://schemas.microsoft.com/office/drawing/2014/main" id="{5AD0C552-E01E-FABA-7D60-AC9960870237}"/>
                </a:ext>
              </a:extLst>
            </p:cNvPr>
            <p:cNvSpPr/>
            <p:nvPr/>
          </p:nvSpPr>
          <p:spPr>
            <a:xfrm>
              <a:off x="1821112" y="1075772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41" name="Freeform 31">
              <a:extLst>
                <a:ext uri="{FF2B5EF4-FFF2-40B4-BE49-F238E27FC236}">
                  <a16:creationId xmlns:a16="http://schemas.microsoft.com/office/drawing/2014/main" id="{D013C2C5-3405-5615-06F3-9A149759A2C4}"/>
                </a:ext>
              </a:extLst>
            </p:cNvPr>
            <p:cNvSpPr/>
            <p:nvPr/>
          </p:nvSpPr>
          <p:spPr>
            <a:xfrm>
              <a:off x="0" y="60271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2" name="Freeform 32">
              <a:extLst>
                <a:ext uri="{FF2B5EF4-FFF2-40B4-BE49-F238E27FC236}">
                  <a16:creationId xmlns:a16="http://schemas.microsoft.com/office/drawing/2014/main" id="{94EC3E04-F00B-FB1F-226B-FDC093A5A6D9}"/>
                </a:ext>
              </a:extLst>
            </p:cNvPr>
            <p:cNvSpPr/>
            <p:nvPr/>
          </p:nvSpPr>
          <p:spPr>
            <a:xfrm>
              <a:off x="1821112" y="658377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3" name="Freeform 33">
              <a:extLst>
                <a:ext uri="{FF2B5EF4-FFF2-40B4-BE49-F238E27FC236}">
                  <a16:creationId xmlns:a16="http://schemas.microsoft.com/office/drawing/2014/main" id="{F3D7B078-3762-1ABB-09BC-0A894DED5FBD}"/>
                </a:ext>
              </a:extLst>
            </p:cNvPr>
            <p:cNvSpPr/>
            <p:nvPr/>
          </p:nvSpPr>
          <p:spPr>
            <a:xfrm>
              <a:off x="908886" y="722626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4" name="Freeform 34">
              <a:extLst>
                <a:ext uri="{FF2B5EF4-FFF2-40B4-BE49-F238E27FC236}">
                  <a16:creationId xmlns:a16="http://schemas.microsoft.com/office/drawing/2014/main" id="{6C2B44F9-69D5-2BA3-24AD-3FA775AD4532}"/>
                </a:ext>
              </a:extLst>
            </p:cNvPr>
            <p:cNvSpPr/>
            <p:nvPr/>
          </p:nvSpPr>
          <p:spPr>
            <a:xfrm>
              <a:off x="908886" y="179046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5" name="Freeform 35">
              <a:extLst>
                <a:ext uri="{FF2B5EF4-FFF2-40B4-BE49-F238E27FC236}">
                  <a16:creationId xmlns:a16="http://schemas.microsoft.com/office/drawing/2014/main" id="{27143819-078E-91AC-8544-1F5C3184A31B}"/>
                </a:ext>
              </a:extLst>
            </p:cNvPr>
            <p:cNvSpPr/>
            <p:nvPr/>
          </p:nvSpPr>
          <p:spPr>
            <a:xfrm>
              <a:off x="0" y="356837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6" name="Freeform 36">
              <a:extLst>
                <a:ext uri="{FF2B5EF4-FFF2-40B4-BE49-F238E27FC236}">
                  <a16:creationId xmlns:a16="http://schemas.microsoft.com/office/drawing/2014/main" id="{D7F922D9-EAFD-56F7-C66B-234287F32914}"/>
                </a:ext>
              </a:extLst>
            </p:cNvPr>
            <p:cNvSpPr/>
            <p:nvPr/>
          </p:nvSpPr>
          <p:spPr>
            <a:xfrm>
              <a:off x="0" y="83523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7" name="Freeform 37">
              <a:extLst>
                <a:ext uri="{FF2B5EF4-FFF2-40B4-BE49-F238E27FC236}">
                  <a16:creationId xmlns:a16="http://schemas.microsoft.com/office/drawing/2014/main" id="{792728DB-536C-2AA2-6907-E380FE8580CF}"/>
                </a:ext>
              </a:extLst>
            </p:cNvPr>
            <p:cNvSpPr/>
            <p:nvPr/>
          </p:nvSpPr>
          <p:spPr>
            <a:xfrm>
              <a:off x="0" y="1014483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8" name="Freeform 38">
              <a:extLst>
                <a:ext uri="{FF2B5EF4-FFF2-40B4-BE49-F238E27FC236}">
                  <a16:creationId xmlns:a16="http://schemas.microsoft.com/office/drawing/2014/main" id="{C2865513-EC57-4C0D-AA25-AD402F855EC8}"/>
                </a:ext>
              </a:extLst>
            </p:cNvPr>
            <p:cNvSpPr/>
            <p:nvPr/>
          </p:nvSpPr>
          <p:spPr>
            <a:xfrm>
              <a:off x="0" y="53765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9" name="Freeform 39">
              <a:extLst>
                <a:ext uri="{FF2B5EF4-FFF2-40B4-BE49-F238E27FC236}">
                  <a16:creationId xmlns:a16="http://schemas.microsoft.com/office/drawing/2014/main" id="{AD028516-B714-553A-C9E7-474DE117D0AD}"/>
                </a:ext>
              </a:extLst>
            </p:cNvPr>
            <p:cNvSpPr/>
            <p:nvPr/>
          </p:nvSpPr>
          <p:spPr>
            <a:xfrm>
              <a:off x="0" y="1779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50" name="Freeform 40">
              <a:extLst>
                <a:ext uri="{FF2B5EF4-FFF2-40B4-BE49-F238E27FC236}">
                  <a16:creationId xmlns:a16="http://schemas.microsoft.com/office/drawing/2014/main" id="{9B375B98-90B8-23C9-E448-E9E1E8607980}"/>
                </a:ext>
              </a:extLst>
            </p:cNvPr>
            <p:cNvSpPr/>
            <p:nvPr/>
          </p:nvSpPr>
          <p:spPr>
            <a:xfrm>
              <a:off x="908886" y="1080066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51" name="Freeform 41">
              <a:extLst>
                <a:ext uri="{FF2B5EF4-FFF2-40B4-BE49-F238E27FC236}">
                  <a16:creationId xmlns:a16="http://schemas.microsoft.com/office/drawing/2014/main" id="{127DC212-098A-3046-85AD-998C748CAAB3}"/>
                </a:ext>
              </a:extLst>
            </p:cNvPr>
            <p:cNvSpPr/>
            <p:nvPr/>
          </p:nvSpPr>
          <p:spPr>
            <a:xfrm>
              <a:off x="0" y="1137288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grpSp>
      <p:sp>
        <p:nvSpPr>
          <p:cNvPr id="52" name="Freeform 91">
            <a:extLst>
              <a:ext uri="{FF2B5EF4-FFF2-40B4-BE49-F238E27FC236}">
                <a16:creationId xmlns:a16="http://schemas.microsoft.com/office/drawing/2014/main" id="{8C174F8D-46EE-1254-9C0B-28A3154BEBB6}"/>
              </a:ext>
            </a:extLst>
          </p:cNvPr>
          <p:cNvSpPr/>
          <p:nvPr/>
        </p:nvSpPr>
        <p:spPr>
          <a:xfrm rot="-589331" flipH="1">
            <a:off x="-428399" y="-154300"/>
            <a:ext cx="1764332" cy="1998871"/>
          </a:xfrm>
          <a:custGeom>
            <a:avLst/>
            <a:gdLst/>
            <a:ahLst/>
            <a:cxnLst/>
            <a:rect l="l" t="t" r="r" b="b"/>
            <a:pathLst>
              <a:path w="2624990" h="3047796">
                <a:moveTo>
                  <a:pt x="2624991" y="0"/>
                </a:moveTo>
                <a:lnTo>
                  <a:pt x="0" y="0"/>
                </a:lnTo>
                <a:lnTo>
                  <a:pt x="0" y="3047796"/>
                </a:lnTo>
                <a:lnTo>
                  <a:pt x="2624991" y="3047796"/>
                </a:lnTo>
                <a:lnTo>
                  <a:pt x="2624991" y="0"/>
                </a:lnTo>
                <a:close/>
              </a:path>
            </a:pathLst>
          </a:custGeom>
          <a:blipFill>
            <a:blip r:embed="rId9"/>
            <a:stretch>
              <a:fillRect/>
            </a:stretch>
          </a:blipFill>
        </p:spPr>
        <p:txBody>
          <a:bodyPr/>
          <a:lstStyle/>
          <a:p>
            <a:endParaRPr lang="pt-BR"/>
          </a:p>
        </p:txBody>
      </p:sp>
      <p:sp>
        <p:nvSpPr>
          <p:cNvPr id="53" name="Freeform 90">
            <a:extLst>
              <a:ext uri="{FF2B5EF4-FFF2-40B4-BE49-F238E27FC236}">
                <a16:creationId xmlns:a16="http://schemas.microsoft.com/office/drawing/2014/main" id="{5D7FAA2A-B84F-BEB1-81B7-00F8C9294EED}"/>
              </a:ext>
            </a:extLst>
          </p:cNvPr>
          <p:cNvSpPr/>
          <p:nvPr/>
        </p:nvSpPr>
        <p:spPr>
          <a:xfrm>
            <a:off x="1" y="6404093"/>
            <a:ext cx="5078994" cy="439131"/>
          </a:xfrm>
          <a:custGeom>
            <a:avLst/>
            <a:gdLst/>
            <a:ahLst/>
            <a:cxnLst/>
            <a:rect l="l" t="t" r="r" b="b"/>
            <a:pathLst>
              <a:path w="5318043" h="559450">
                <a:moveTo>
                  <a:pt x="0" y="0"/>
                </a:moveTo>
                <a:lnTo>
                  <a:pt x="5318043" y="0"/>
                </a:lnTo>
                <a:lnTo>
                  <a:pt x="5318043" y="559450"/>
                </a:lnTo>
                <a:lnTo>
                  <a:pt x="0" y="559450"/>
                </a:lnTo>
                <a:lnTo>
                  <a:pt x="0" y="0"/>
                </a:lnTo>
                <a:close/>
              </a:path>
            </a:pathLst>
          </a:custGeom>
          <a:blipFill>
            <a:blip r:embed="rId10">
              <a:alphaModFix amt="31999"/>
            </a:blip>
            <a:stretch>
              <a:fillRect r="-5627"/>
            </a:stretch>
          </a:blipFill>
        </p:spPr>
        <p:txBody>
          <a:bodyPr/>
          <a:lstStyle/>
          <a:p>
            <a:endParaRPr lang="pt-BR"/>
          </a:p>
        </p:txBody>
      </p:sp>
      <p:sp>
        <p:nvSpPr>
          <p:cNvPr id="56" name="Freeform 96">
            <a:extLst>
              <a:ext uri="{FF2B5EF4-FFF2-40B4-BE49-F238E27FC236}">
                <a16:creationId xmlns:a16="http://schemas.microsoft.com/office/drawing/2014/main" id="{52810670-1179-6E18-20F3-B84276103D1A}"/>
              </a:ext>
            </a:extLst>
          </p:cNvPr>
          <p:cNvSpPr/>
          <p:nvPr/>
        </p:nvSpPr>
        <p:spPr>
          <a:xfrm>
            <a:off x="1445212" y="357535"/>
            <a:ext cx="362938" cy="268545"/>
          </a:xfrm>
          <a:custGeom>
            <a:avLst/>
            <a:gdLst/>
            <a:ahLst/>
            <a:cxnLst/>
            <a:rect l="l" t="t" r="r" b="b"/>
            <a:pathLst>
              <a:path w="640047" h="452033">
                <a:moveTo>
                  <a:pt x="0" y="0"/>
                </a:moveTo>
                <a:lnTo>
                  <a:pt x="640047" y="0"/>
                </a:lnTo>
                <a:lnTo>
                  <a:pt x="640047" y="452033"/>
                </a:lnTo>
                <a:lnTo>
                  <a:pt x="0" y="452033"/>
                </a:lnTo>
                <a:lnTo>
                  <a:pt x="0" y="0"/>
                </a:lnTo>
                <a:close/>
              </a:path>
            </a:pathLst>
          </a:custGeom>
          <a:blipFill>
            <a:blip r:embed="rId7">
              <a:extLst>
                <a:ext uri="{96DAC541-7B7A-43D3-8B79-37D633B846F1}">
                  <asvg:svgBlip xmlns:asvg="http://schemas.microsoft.com/office/drawing/2016/SVG/main" r:embed="rId11"/>
                </a:ext>
              </a:extLst>
            </a:blip>
            <a:stretch>
              <a:fillRect/>
            </a:stretch>
          </a:blipFill>
        </p:spPr>
        <p:txBody>
          <a:bodyPr/>
          <a:lstStyle/>
          <a:p>
            <a:endParaRPr lang="pt-BR" dirty="0"/>
          </a:p>
        </p:txBody>
      </p:sp>
      <p:sp>
        <p:nvSpPr>
          <p:cNvPr id="3" name="CaixaDeTexto 2">
            <a:extLst>
              <a:ext uri="{FF2B5EF4-FFF2-40B4-BE49-F238E27FC236}">
                <a16:creationId xmlns:a16="http://schemas.microsoft.com/office/drawing/2014/main" id="{9EE33D54-4C46-6930-8AEF-CCCB88BA138F}"/>
              </a:ext>
            </a:extLst>
          </p:cNvPr>
          <p:cNvSpPr txBox="1"/>
          <p:nvPr/>
        </p:nvSpPr>
        <p:spPr>
          <a:xfrm>
            <a:off x="1826948" y="292832"/>
            <a:ext cx="8675072" cy="923330"/>
          </a:xfrm>
          <a:prstGeom prst="rect">
            <a:avLst/>
          </a:prstGeom>
          <a:noFill/>
        </p:spPr>
        <p:txBody>
          <a:bodyPr wrap="square">
            <a:spAutoFit/>
          </a:bodyPr>
          <a:lstStyle/>
          <a:p>
            <a:pPr algn="just"/>
            <a:r>
              <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rPr>
              <a:t>No momento da seleção dos </a:t>
            </a:r>
            <a:r>
              <a:rPr lang="pt-BR" sz="1800" b="1" dirty="0">
                <a:solidFill>
                  <a:srgbClr val="4A442A"/>
                </a:solidFill>
                <a:latin typeface="Verdana" panose="020B0604030504040204" pitchFamily="34" charset="0"/>
                <a:ea typeface="Calibri" panose="020F0502020204030204" pitchFamily="34" charset="0"/>
                <a:cs typeface="Times New Roman" panose="02020603050405020304" pitchFamily="18" charset="0"/>
              </a:rPr>
              <a:t>acervos</a:t>
            </a:r>
            <a:r>
              <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rPr>
              <a:t> da </a:t>
            </a:r>
            <a:r>
              <a:rPr lang="pt-BR" sz="1800" b="1" dirty="0">
                <a:solidFill>
                  <a:srgbClr val="4A442A"/>
                </a:solidFill>
                <a:latin typeface="Verdana" panose="020B0604030504040204" pitchFamily="34" charset="0"/>
                <a:ea typeface="Calibri" panose="020F0502020204030204" pitchFamily="34" charset="0"/>
                <a:cs typeface="Times New Roman" panose="02020603050405020304" pitchFamily="18" charset="0"/>
              </a:rPr>
              <a:t>Categoria 1 – 1 ao 3º ano</a:t>
            </a:r>
            <a:r>
              <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rPr>
              <a:t>, o sistema indicará a quantidade de acervos que a escola tem direito a receber. Após selecionar os Acervos escolhidos, clique em </a:t>
            </a:r>
            <a:r>
              <a:rPr lang="pt-BR" sz="1800" b="1" dirty="0">
                <a:solidFill>
                  <a:srgbClr val="4A442A"/>
                </a:solidFill>
                <a:latin typeface="Verdana" panose="020B0604030504040204" pitchFamily="34" charset="0"/>
                <a:ea typeface="Calibri" panose="020F0502020204030204" pitchFamily="34" charset="0"/>
                <a:cs typeface="Times New Roman" panose="02020603050405020304" pitchFamily="18" charset="0"/>
              </a:rPr>
              <a:t>“Salvar’’.</a:t>
            </a:r>
            <a:endParaRPr lang="pt-BR" dirty="0"/>
          </a:p>
        </p:txBody>
      </p:sp>
      <p:pic>
        <p:nvPicPr>
          <p:cNvPr id="4" name="Imagem 3">
            <a:extLst>
              <a:ext uri="{FF2B5EF4-FFF2-40B4-BE49-F238E27FC236}">
                <a16:creationId xmlns:a16="http://schemas.microsoft.com/office/drawing/2014/main" id="{6A8613BB-F58B-B776-1422-6C8314DF4ED6}"/>
              </a:ext>
            </a:extLst>
          </p:cNvPr>
          <p:cNvPicPr>
            <a:picLocks noChangeAspect="1"/>
          </p:cNvPicPr>
          <p:nvPr/>
        </p:nvPicPr>
        <p:blipFill>
          <a:blip r:embed="rId12"/>
          <a:stretch>
            <a:fillRect/>
          </a:stretch>
        </p:blipFill>
        <p:spPr>
          <a:xfrm>
            <a:off x="1951662" y="1510106"/>
            <a:ext cx="7786922" cy="4280110"/>
          </a:xfrm>
          <a:prstGeom prst="rect">
            <a:avLst/>
          </a:prstGeom>
        </p:spPr>
      </p:pic>
      <p:sp>
        <p:nvSpPr>
          <p:cNvPr id="5" name="Retângulo 4">
            <a:extLst>
              <a:ext uri="{FF2B5EF4-FFF2-40B4-BE49-F238E27FC236}">
                <a16:creationId xmlns:a16="http://schemas.microsoft.com/office/drawing/2014/main" id="{8BBC8E4B-A4F1-D7F7-EFB5-FED5AF23E07D}"/>
              </a:ext>
            </a:extLst>
          </p:cNvPr>
          <p:cNvSpPr/>
          <p:nvPr/>
        </p:nvSpPr>
        <p:spPr>
          <a:xfrm>
            <a:off x="2209046" y="2353901"/>
            <a:ext cx="733330" cy="24682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7" name="Conector reto 6">
            <a:extLst>
              <a:ext uri="{FF2B5EF4-FFF2-40B4-BE49-F238E27FC236}">
                <a16:creationId xmlns:a16="http://schemas.microsoft.com/office/drawing/2014/main" id="{7D890B6C-2EB3-F2A4-6B2F-E6518F86073B}"/>
              </a:ext>
            </a:extLst>
          </p:cNvPr>
          <p:cNvCxnSpPr/>
          <p:nvPr/>
        </p:nvCxnSpPr>
        <p:spPr>
          <a:xfrm>
            <a:off x="3748135" y="2860895"/>
            <a:ext cx="234786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Conector de Seta Reta 8">
            <a:extLst>
              <a:ext uri="{FF2B5EF4-FFF2-40B4-BE49-F238E27FC236}">
                <a16:creationId xmlns:a16="http://schemas.microsoft.com/office/drawing/2014/main" id="{9D5B9232-9DAA-9885-0952-1F78EF6ECDAE}"/>
              </a:ext>
            </a:extLst>
          </p:cNvPr>
          <p:cNvCxnSpPr/>
          <p:nvPr/>
        </p:nvCxnSpPr>
        <p:spPr>
          <a:xfrm>
            <a:off x="1602463" y="3720974"/>
            <a:ext cx="814812"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0369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97772-B0FF-E390-BDE0-4A4A98251F51}"/>
            </a:ext>
          </a:extLst>
        </p:cNvPr>
        <p:cNvGrpSpPr/>
        <p:nvPr/>
      </p:nvGrpSpPr>
      <p:grpSpPr>
        <a:xfrm>
          <a:off x="0" y="0"/>
          <a:ext cx="0" cy="0"/>
          <a:chOff x="0" y="0"/>
          <a:chExt cx="0" cy="0"/>
        </a:xfrm>
      </p:grpSpPr>
      <p:grpSp>
        <p:nvGrpSpPr>
          <p:cNvPr id="12" name="Group 2">
            <a:extLst>
              <a:ext uri="{FF2B5EF4-FFF2-40B4-BE49-F238E27FC236}">
                <a16:creationId xmlns:a16="http://schemas.microsoft.com/office/drawing/2014/main" id="{ED5988A9-B0BA-129C-AF6A-5158405690DA}"/>
              </a:ext>
            </a:extLst>
          </p:cNvPr>
          <p:cNvGrpSpPr/>
          <p:nvPr/>
        </p:nvGrpSpPr>
        <p:grpSpPr>
          <a:xfrm>
            <a:off x="10637134" y="-1296365"/>
            <a:ext cx="1554866" cy="8580338"/>
            <a:chOff x="0" y="0"/>
            <a:chExt cx="2674508" cy="11975592"/>
          </a:xfrm>
        </p:grpSpPr>
        <p:sp>
          <p:nvSpPr>
            <p:cNvPr id="13" name="Freeform 3">
              <a:extLst>
                <a:ext uri="{FF2B5EF4-FFF2-40B4-BE49-F238E27FC236}">
                  <a16:creationId xmlns:a16="http://schemas.microsoft.com/office/drawing/2014/main" id="{B94D13AB-C3FF-D16F-A84C-67F0E7EE018F}"/>
                </a:ext>
              </a:extLst>
            </p:cNvPr>
            <p:cNvSpPr/>
            <p:nvPr/>
          </p:nvSpPr>
          <p:spPr>
            <a:xfrm>
              <a:off x="1821112"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14" name="Freeform 4">
              <a:extLst>
                <a:ext uri="{FF2B5EF4-FFF2-40B4-BE49-F238E27FC236}">
                  <a16:creationId xmlns:a16="http://schemas.microsoft.com/office/drawing/2014/main" id="{90AB53A0-5F1C-75A1-10C8-9635DF968499}"/>
                </a:ext>
              </a:extLst>
            </p:cNvPr>
            <p:cNvSpPr/>
            <p:nvPr/>
          </p:nvSpPr>
          <p:spPr>
            <a:xfrm>
              <a:off x="908886" y="42526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5" name="Freeform 5">
              <a:extLst>
                <a:ext uri="{FF2B5EF4-FFF2-40B4-BE49-F238E27FC236}">
                  <a16:creationId xmlns:a16="http://schemas.microsoft.com/office/drawing/2014/main" id="{1B1EE111-9DA9-307C-2A33-0AA1609B469D}"/>
                </a:ext>
              </a:extLst>
            </p:cNvPr>
            <p:cNvSpPr/>
            <p:nvPr/>
          </p:nvSpPr>
          <p:spPr>
            <a:xfrm>
              <a:off x="908886" y="660251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6" name="Freeform 6">
              <a:extLst>
                <a:ext uri="{FF2B5EF4-FFF2-40B4-BE49-F238E27FC236}">
                  <a16:creationId xmlns:a16="http://schemas.microsoft.com/office/drawing/2014/main" id="{C18C0B6D-0B0A-3726-444D-9DBC1A92EDEA}"/>
                </a:ext>
              </a:extLst>
            </p:cNvPr>
            <p:cNvSpPr/>
            <p:nvPr/>
          </p:nvSpPr>
          <p:spPr>
            <a:xfrm>
              <a:off x="1821112" y="357855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7" name="Freeform 7">
              <a:extLst>
                <a:ext uri="{FF2B5EF4-FFF2-40B4-BE49-F238E27FC236}">
                  <a16:creationId xmlns:a16="http://schemas.microsoft.com/office/drawing/2014/main" id="{0E24290E-57AB-CCF5-077C-68CF2C2BFD7B}"/>
                </a:ext>
              </a:extLst>
            </p:cNvPr>
            <p:cNvSpPr/>
            <p:nvPr/>
          </p:nvSpPr>
          <p:spPr>
            <a:xfrm>
              <a:off x="908886" y="840867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8" name="Freeform 8">
              <a:extLst>
                <a:ext uri="{FF2B5EF4-FFF2-40B4-BE49-F238E27FC236}">
                  <a16:creationId xmlns:a16="http://schemas.microsoft.com/office/drawing/2014/main" id="{1647FF77-DD58-8BF4-73B4-69B4BC04A42D}"/>
                </a:ext>
              </a:extLst>
            </p:cNvPr>
            <p:cNvSpPr/>
            <p:nvPr/>
          </p:nvSpPr>
          <p:spPr>
            <a:xfrm>
              <a:off x="910556" y="95730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9" name="Freeform 9">
              <a:extLst>
                <a:ext uri="{FF2B5EF4-FFF2-40B4-BE49-F238E27FC236}">
                  <a16:creationId xmlns:a16="http://schemas.microsoft.com/office/drawing/2014/main" id="{CAEBC81D-1F8B-1FCC-7D9A-A98D561DF869}"/>
                </a:ext>
              </a:extLst>
            </p:cNvPr>
            <p:cNvSpPr/>
            <p:nvPr/>
          </p:nvSpPr>
          <p:spPr>
            <a:xfrm>
              <a:off x="908886" y="6147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0" name="Freeform 10">
              <a:extLst>
                <a:ext uri="{FF2B5EF4-FFF2-40B4-BE49-F238E27FC236}">
                  <a16:creationId xmlns:a16="http://schemas.microsoft.com/office/drawing/2014/main" id="{6A0CFFE0-9AAE-A408-CEC6-2F42E3C2436B}"/>
                </a:ext>
              </a:extLst>
            </p:cNvPr>
            <p:cNvSpPr/>
            <p:nvPr/>
          </p:nvSpPr>
          <p:spPr>
            <a:xfrm>
              <a:off x="1821112" y="538668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1" name="Freeform 11">
              <a:extLst>
                <a:ext uri="{FF2B5EF4-FFF2-40B4-BE49-F238E27FC236}">
                  <a16:creationId xmlns:a16="http://schemas.microsoft.com/office/drawing/2014/main" id="{31F09490-096D-1FED-DB35-F9338DB321EB}"/>
                </a:ext>
              </a:extLst>
            </p:cNvPr>
            <p:cNvSpPr/>
            <p:nvPr/>
          </p:nvSpPr>
          <p:spPr>
            <a:xfrm>
              <a:off x="908886" y="294764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2" name="Freeform 12">
              <a:extLst>
                <a:ext uri="{FF2B5EF4-FFF2-40B4-BE49-F238E27FC236}">
                  <a16:creationId xmlns:a16="http://schemas.microsoft.com/office/drawing/2014/main" id="{942A2E8B-269D-DFCD-573E-DF4184E1A4BC}"/>
                </a:ext>
              </a:extLst>
            </p:cNvPr>
            <p:cNvSpPr/>
            <p:nvPr/>
          </p:nvSpPr>
          <p:spPr>
            <a:xfrm>
              <a:off x="1821112" y="77786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3" name="Freeform 13">
              <a:extLst>
                <a:ext uri="{FF2B5EF4-FFF2-40B4-BE49-F238E27FC236}">
                  <a16:creationId xmlns:a16="http://schemas.microsoft.com/office/drawing/2014/main" id="{AB8D418B-29A8-15C4-DBB0-A56002DF1EA2}"/>
                </a:ext>
              </a:extLst>
            </p:cNvPr>
            <p:cNvSpPr/>
            <p:nvPr/>
          </p:nvSpPr>
          <p:spPr>
            <a:xfrm>
              <a:off x="0" y="23818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4" name="Freeform 14">
              <a:extLst>
                <a:ext uri="{FF2B5EF4-FFF2-40B4-BE49-F238E27FC236}">
                  <a16:creationId xmlns:a16="http://schemas.microsoft.com/office/drawing/2014/main" id="{E534F77A-13EC-8338-ADEF-7D8B52F174CD}"/>
                </a:ext>
              </a:extLst>
            </p:cNvPr>
            <p:cNvSpPr/>
            <p:nvPr/>
          </p:nvSpPr>
          <p:spPr>
            <a:xfrm>
              <a:off x="0"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5" name="Freeform 15">
              <a:extLst>
                <a:ext uri="{FF2B5EF4-FFF2-40B4-BE49-F238E27FC236}">
                  <a16:creationId xmlns:a16="http://schemas.microsoft.com/office/drawing/2014/main" id="{0F1A5716-13AE-7A86-582F-E818253663AA}"/>
                </a:ext>
              </a:extLst>
            </p:cNvPr>
            <p:cNvSpPr/>
            <p:nvPr/>
          </p:nvSpPr>
          <p:spPr>
            <a:xfrm>
              <a:off x="1821112" y="101706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6" name="Freeform 16">
              <a:extLst>
                <a:ext uri="{FF2B5EF4-FFF2-40B4-BE49-F238E27FC236}">
                  <a16:creationId xmlns:a16="http://schemas.microsoft.com/office/drawing/2014/main" id="{BB7642DA-4960-3648-892C-679AD9FC0016}"/>
                </a:ext>
              </a:extLst>
            </p:cNvPr>
            <p:cNvSpPr/>
            <p:nvPr/>
          </p:nvSpPr>
          <p:spPr>
            <a:xfrm>
              <a:off x="0" y="953215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7" name="Freeform 17">
              <a:extLst>
                <a:ext uri="{FF2B5EF4-FFF2-40B4-BE49-F238E27FC236}">
                  <a16:creationId xmlns:a16="http://schemas.microsoft.com/office/drawing/2014/main" id="{13E9076E-09A0-1F48-9EF8-1FB102CD9A7A}"/>
                </a:ext>
              </a:extLst>
            </p:cNvPr>
            <p:cNvSpPr/>
            <p:nvPr/>
          </p:nvSpPr>
          <p:spPr>
            <a:xfrm>
              <a:off x="908886" y="5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28" name="Freeform 18">
              <a:extLst>
                <a:ext uri="{FF2B5EF4-FFF2-40B4-BE49-F238E27FC236}">
                  <a16:creationId xmlns:a16="http://schemas.microsoft.com/office/drawing/2014/main" id="{05AA5F45-DA61-7162-D3EE-B75ECA3DCE68}"/>
                </a:ext>
              </a:extLst>
            </p:cNvPr>
            <p:cNvSpPr/>
            <p:nvPr/>
          </p:nvSpPr>
          <p:spPr>
            <a:xfrm>
              <a:off x="1821112" y="47839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29" name="Freeform 19">
              <a:extLst>
                <a:ext uri="{FF2B5EF4-FFF2-40B4-BE49-F238E27FC236}">
                  <a16:creationId xmlns:a16="http://schemas.microsoft.com/office/drawing/2014/main" id="{7FAA5708-ED75-7EA7-24B1-80D306BF492C}"/>
                </a:ext>
              </a:extLst>
            </p:cNvPr>
            <p:cNvSpPr/>
            <p:nvPr/>
          </p:nvSpPr>
          <p:spPr>
            <a:xfrm>
              <a:off x="1821112" y="71970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0" name="Freeform 20">
              <a:extLst>
                <a:ext uri="{FF2B5EF4-FFF2-40B4-BE49-F238E27FC236}">
                  <a16:creationId xmlns:a16="http://schemas.microsoft.com/office/drawing/2014/main" id="{9161C8E8-7896-85B2-8D1A-4DCCEB5A6A77}"/>
                </a:ext>
              </a:extLst>
            </p:cNvPr>
            <p:cNvSpPr/>
            <p:nvPr/>
          </p:nvSpPr>
          <p:spPr>
            <a:xfrm>
              <a:off x="908886" y="11916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1" name="Freeform 21">
              <a:extLst>
                <a:ext uri="{FF2B5EF4-FFF2-40B4-BE49-F238E27FC236}">
                  <a16:creationId xmlns:a16="http://schemas.microsoft.com/office/drawing/2014/main" id="{5D483EE3-EE6C-5A7B-943E-81D98478DB77}"/>
                </a:ext>
              </a:extLst>
            </p:cNvPr>
            <p:cNvSpPr/>
            <p:nvPr/>
          </p:nvSpPr>
          <p:spPr>
            <a:xfrm>
              <a:off x="908886" y="597563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2" name="Freeform 22">
              <a:extLst>
                <a:ext uri="{FF2B5EF4-FFF2-40B4-BE49-F238E27FC236}">
                  <a16:creationId xmlns:a16="http://schemas.microsoft.com/office/drawing/2014/main" id="{475ED551-F5D8-0A6F-6F59-5D78B9A2981B}"/>
                </a:ext>
              </a:extLst>
            </p:cNvPr>
            <p:cNvSpPr/>
            <p:nvPr/>
          </p:nvSpPr>
          <p:spPr>
            <a:xfrm>
              <a:off x="908886" y="483646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3" name="Freeform 23">
              <a:extLst>
                <a:ext uri="{FF2B5EF4-FFF2-40B4-BE49-F238E27FC236}">
                  <a16:creationId xmlns:a16="http://schemas.microsoft.com/office/drawing/2014/main" id="{4A941B2D-8573-22B0-E8D3-C7567974600E}"/>
                </a:ext>
              </a:extLst>
            </p:cNvPr>
            <p:cNvSpPr/>
            <p:nvPr/>
          </p:nvSpPr>
          <p:spPr>
            <a:xfrm>
              <a:off x="908886" y="900363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4" name="Freeform 24">
              <a:extLst>
                <a:ext uri="{FF2B5EF4-FFF2-40B4-BE49-F238E27FC236}">
                  <a16:creationId xmlns:a16="http://schemas.microsoft.com/office/drawing/2014/main" id="{8FB539E6-C347-5146-2F92-D91111FE03B2}"/>
                </a:ext>
              </a:extLst>
            </p:cNvPr>
            <p:cNvSpPr/>
            <p:nvPr/>
          </p:nvSpPr>
          <p:spPr>
            <a:xfrm>
              <a:off x="1821112" y="57873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5" name="Freeform 25">
              <a:extLst>
                <a:ext uri="{FF2B5EF4-FFF2-40B4-BE49-F238E27FC236}">
                  <a16:creationId xmlns:a16="http://schemas.microsoft.com/office/drawing/2014/main" id="{D5E4DD97-9311-82D1-C1FB-D36EDA481912}"/>
                </a:ext>
              </a:extLst>
            </p:cNvPr>
            <p:cNvSpPr/>
            <p:nvPr/>
          </p:nvSpPr>
          <p:spPr>
            <a:xfrm>
              <a:off x="0" y="41657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6" name="Freeform 26">
              <a:extLst>
                <a:ext uri="{FF2B5EF4-FFF2-40B4-BE49-F238E27FC236}">
                  <a16:creationId xmlns:a16="http://schemas.microsoft.com/office/drawing/2014/main" id="{C26341D3-8F7F-3752-B6B5-4A353A51D001}"/>
                </a:ext>
              </a:extLst>
            </p:cNvPr>
            <p:cNvSpPr/>
            <p:nvPr/>
          </p:nvSpPr>
          <p:spPr>
            <a:xfrm>
              <a:off x="1821112" y="29536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7" name="Freeform 27">
              <a:extLst>
                <a:ext uri="{FF2B5EF4-FFF2-40B4-BE49-F238E27FC236}">
                  <a16:creationId xmlns:a16="http://schemas.microsoft.com/office/drawing/2014/main" id="{5456B1FC-085F-887B-D961-34540AFE1F22}"/>
                </a:ext>
              </a:extLst>
            </p:cNvPr>
            <p:cNvSpPr/>
            <p:nvPr/>
          </p:nvSpPr>
          <p:spPr>
            <a:xfrm>
              <a:off x="1821112" y="180292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8" name="Freeform 28">
              <a:extLst>
                <a:ext uri="{FF2B5EF4-FFF2-40B4-BE49-F238E27FC236}">
                  <a16:creationId xmlns:a16="http://schemas.microsoft.com/office/drawing/2014/main" id="{FE666153-C821-512C-8B03-E2B094159FBA}"/>
                </a:ext>
              </a:extLst>
            </p:cNvPr>
            <p:cNvSpPr/>
            <p:nvPr/>
          </p:nvSpPr>
          <p:spPr>
            <a:xfrm>
              <a:off x="0" y="657672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9" name="Freeform 29">
              <a:extLst>
                <a:ext uri="{FF2B5EF4-FFF2-40B4-BE49-F238E27FC236}">
                  <a16:creationId xmlns:a16="http://schemas.microsoft.com/office/drawing/2014/main" id="{29683A3F-BA13-125E-3822-B424E7A769E5}"/>
                </a:ext>
              </a:extLst>
            </p:cNvPr>
            <p:cNvSpPr/>
            <p:nvPr/>
          </p:nvSpPr>
          <p:spPr>
            <a:xfrm>
              <a:off x="1821112" y="835658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40" name="Freeform 30">
              <a:extLst>
                <a:ext uri="{FF2B5EF4-FFF2-40B4-BE49-F238E27FC236}">
                  <a16:creationId xmlns:a16="http://schemas.microsoft.com/office/drawing/2014/main" id="{203D6EEB-700C-DB0C-6078-99A3511506D0}"/>
                </a:ext>
              </a:extLst>
            </p:cNvPr>
            <p:cNvSpPr/>
            <p:nvPr/>
          </p:nvSpPr>
          <p:spPr>
            <a:xfrm>
              <a:off x="1821112" y="1075772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41" name="Freeform 31">
              <a:extLst>
                <a:ext uri="{FF2B5EF4-FFF2-40B4-BE49-F238E27FC236}">
                  <a16:creationId xmlns:a16="http://schemas.microsoft.com/office/drawing/2014/main" id="{84C88711-2D44-9738-24F2-61983B79B510}"/>
                </a:ext>
              </a:extLst>
            </p:cNvPr>
            <p:cNvSpPr/>
            <p:nvPr/>
          </p:nvSpPr>
          <p:spPr>
            <a:xfrm>
              <a:off x="0" y="60271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2" name="Freeform 32">
              <a:extLst>
                <a:ext uri="{FF2B5EF4-FFF2-40B4-BE49-F238E27FC236}">
                  <a16:creationId xmlns:a16="http://schemas.microsoft.com/office/drawing/2014/main" id="{B3492817-AF9C-C5BE-6E7A-D96E6D90CF7B}"/>
                </a:ext>
              </a:extLst>
            </p:cNvPr>
            <p:cNvSpPr/>
            <p:nvPr/>
          </p:nvSpPr>
          <p:spPr>
            <a:xfrm>
              <a:off x="1821112" y="658377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3" name="Freeform 33">
              <a:extLst>
                <a:ext uri="{FF2B5EF4-FFF2-40B4-BE49-F238E27FC236}">
                  <a16:creationId xmlns:a16="http://schemas.microsoft.com/office/drawing/2014/main" id="{83AD548B-6C7C-159B-3E4E-F9C965715437}"/>
                </a:ext>
              </a:extLst>
            </p:cNvPr>
            <p:cNvSpPr/>
            <p:nvPr/>
          </p:nvSpPr>
          <p:spPr>
            <a:xfrm>
              <a:off x="908886" y="722626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4" name="Freeform 34">
              <a:extLst>
                <a:ext uri="{FF2B5EF4-FFF2-40B4-BE49-F238E27FC236}">
                  <a16:creationId xmlns:a16="http://schemas.microsoft.com/office/drawing/2014/main" id="{160B19C9-B20D-F5D0-4868-24BAFDAA4F7D}"/>
                </a:ext>
              </a:extLst>
            </p:cNvPr>
            <p:cNvSpPr/>
            <p:nvPr/>
          </p:nvSpPr>
          <p:spPr>
            <a:xfrm>
              <a:off x="908886" y="179046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5" name="Freeform 35">
              <a:extLst>
                <a:ext uri="{FF2B5EF4-FFF2-40B4-BE49-F238E27FC236}">
                  <a16:creationId xmlns:a16="http://schemas.microsoft.com/office/drawing/2014/main" id="{4A0B75CF-8A18-7E4A-F71C-59A6ACEAA2FA}"/>
                </a:ext>
              </a:extLst>
            </p:cNvPr>
            <p:cNvSpPr/>
            <p:nvPr/>
          </p:nvSpPr>
          <p:spPr>
            <a:xfrm>
              <a:off x="0" y="356837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6" name="Freeform 36">
              <a:extLst>
                <a:ext uri="{FF2B5EF4-FFF2-40B4-BE49-F238E27FC236}">
                  <a16:creationId xmlns:a16="http://schemas.microsoft.com/office/drawing/2014/main" id="{33FF86C2-0F61-EB05-D10D-EA68369573D4}"/>
                </a:ext>
              </a:extLst>
            </p:cNvPr>
            <p:cNvSpPr/>
            <p:nvPr/>
          </p:nvSpPr>
          <p:spPr>
            <a:xfrm>
              <a:off x="0" y="83523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7" name="Freeform 37">
              <a:extLst>
                <a:ext uri="{FF2B5EF4-FFF2-40B4-BE49-F238E27FC236}">
                  <a16:creationId xmlns:a16="http://schemas.microsoft.com/office/drawing/2014/main" id="{92E7EAE0-71F5-7C83-4ED1-3BBEB2A4A09A}"/>
                </a:ext>
              </a:extLst>
            </p:cNvPr>
            <p:cNvSpPr/>
            <p:nvPr/>
          </p:nvSpPr>
          <p:spPr>
            <a:xfrm>
              <a:off x="0" y="1014483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8" name="Freeform 38">
              <a:extLst>
                <a:ext uri="{FF2B5EF4-FFF2-40B4-BE49-F238E27FC236}">
                  <a16:creationId xmlns:a16="http://schemas.microsoft.com/office/drawing/2014/main" id="{16314AA3-7A71-1B03-6847-FB0B6AFFC2AF}"/>
                </a:ext>
              </a:extLst>
            </p:cNvPr>
            <p:cNvSpPr/>
            <p:nvPr/>
          </p:nvSpPr>
          <p:spPr>
            <a:xfrm>
              <a:off x="0" y="53765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9" name="Freeform 39">
              <a:extLst>
                <a:ext uri="{FF2B5EF4-FFF2-40B4-BE49-F238E27FC236}">
                  <a16:creationId xmlns:a16="http://schemas.microsoft.com/office/drawing/2014/main" id="{CCF61F4C-E624-B8B6-7C01-5F93C338BE73}"/>
                </a:ext>
              </a:extLst>
            </p:cNvPr>
            <p:cNvSpPr/>
            <p:nvPr/>
          </p:nvSpPr>
          <p:spPr>
            <a:xfrm>
              <a:off x="0" y="1779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50" name="Freeform 40">
              <a:extLst>
                <a:ext uri="{FF2B5EF4-FFF2-40B4-BE49-F238E27FC236}">
                  <a16:creationId xmlns:a16="http://schemas.microsoft.com/office/drawing/2014/main" id="{8A98307A-26D9-19D9-C2F5-55551B70E9E9}"/>
                </a:ext>
              </a:extLst>
            </p:cNvPr>
            <p:cNvSpPr/>
            <p:nvPr/>
          </p:nvSpPr>
          <p:spPr>
            <a:xfrm>
              <a:off x="908886" y="1080066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51" name="Freeform 41">
              <a:extLst>
                <a:ext uri="{FF2B5EF4-FFF2-40B4-BE49-F238E27FC236}">
                  <a16:creationId xmlns:a16="http://schemas.microsoft.com/office/drawing/2014/main" id="{43C6D2DB-5244-B5D7-17A2-3856708A9989}"/>
                </a:ext>
              </a:extLst>
            </p:cNvPr>
            <p:cNvSpPr/>
            <p:nvPr/>
          </p:nvSpPr>
          <p:spPr>
            <a:xfrm>
              <a:off x="0" y="1137288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grpSp>
      <p:sp>
        <p:nvSpPr>
          <p:cNvPr id="52" name="Freeform 91">
            <a:extLst>
              <a:ext uri="{FF2B5EF4-FFF2-40B4-BE49-F238E27FC236}">
                <a16:creationId xmlns:a16="http://schemas.microsoft.com/office/drawing/2014/main" id="{EDFDAD6E-2C3E-4796-B1F3-EE897DE6C906}"/>
              </a:ext>
            </a:extLst>
          </p:cNvPr>
          <p:cNvSpPr/>
          <p:nvPr/>
        </p:nvSpPr>
        <p:spPr>
          <a:xfrm rot="-589331" flipH="1">
            <a:off x="-428399" y="-154300"/>
            <a:ext cx="1764332" cy="1998871"/>
          </a:xfrm>
          <a:custGeom>
            <a:avLst/>
            <a:gdLst/>
            <a:ahLst/>
            <a:cxnLst/>
            <a:rect l="l" t="t" r="r" b="b"/>
            <a:pathLst>
              <a:path w="2624990" h="3047796">
                <a:moveTo>
                  <a:pt x="2624991" y="0"/>
                </a:moveTo>
                <a:lnTo>
                  <a:pt x="0" y="0"/>
                </a:lnTo>
                <a:lnTo>
                  <a:pt x="0" y="3047796"/>
                </a:lnTo>
                <a:lnTo>
                  <a:pt x="2624991" y="3047796"/>
                </a:lnTo>
                <a:lnTo>
                  <a:pt x="2624991" y="0"/>
                </a:lnTo>
                <a:close/>
              </a:path>
            </a:pathLst>
          </a:custGeom>
          <a:blipFill>
            <a:blip r:embed="rId9"/>
            <a:stretch>
              <a:fillRect/>
            </a:stretch>
          </a:blipFill>
        </p:spPr>
        <p:txBody>
          <a:bodyPr/>
          <a:lstStyle/>
          <a:p>
            <a:endParaRPr lang="pt-BR"/>
          </a:p>
        </p:txBody>
      </p:sp>
      <p:sp>
        <p:nvSpPr>
          <p:cNvPr id="53" name="Freeform 90">
            <a:extLst>
              <a:ext uri="{FF2B5EF4-FFF2-40B4-BE49-F238E27FC236}">
                <a16:creationId xmlns:a16="http://schemas.microsoft.com/office/drawing/2014/main" id="{5796EC6E-9C85-6E4E-9895-F7C7781F16FF}"/>
              </a:ext>
            </a:extLst>
          </p:cNvPr>
          <p:cNvSpPr/>
          <p:nvPr/>
        </p:nvSpPr>
        <p:spPr>
          <a:xfrm>
            <a:off x="1" y="6404093"/>
            <a:ext cx="5078994" cy="439131"/>
          </a:xfrm>
          <a:custGeom>
            <a:avLst/>
            <a:gdLst/>
            <a:ahLst/>
            <a:cxnLst/>
            <a:rect l="l" t="t" r="r" b="b"/>
            <a:pathLst>
              <a:path w="5318043" h="559450">
                <a:moveTo>
                  <a:pt x="0" y="0"/>
                </a:moveTo>
                <a:lnTo>
                  <a:pt x="5318043" y="0"/>
                </a:lnTo>
                <a:lnTo>
                  <a:pt x="5318043" y="559450"/>
                </a:lnTo>
                <a:lnTo>
                  <a:pt x="0" y="559450"/>
                </a:lnTo>
                <a:lnTo>
                  <a:pt x="0" y="0"/>
                </a:lnTo>
                <a:close/>
              </a:path>
            </a:pathLst>
          </a:custGeom>
          <a:blipFill>
            <a:blip r:embed="rId10">
              <a:alphaModFix amt="31999"/>
            </a:blip>
            <a:stretch>
              <a:fillRect r="-5627"/>
            </a:stretch>
          </a:blipFill>
        </p:spPr>
        <p:txBody>
          <a:bodyPr/>
          <a:lstStyle/>
          <a:p>
            <a:endParaRPr lang="pt-BR"/>
          </a:p>
        </p:txBody>
      </p:sp>
      <p:sp>
        <p:nvSpPr>
          <p:cNvPr id="56" name="Freeform 96">
            <a:extLst>
              <a:ext uri="{FF2B5EF4-FFF2-40B4-BE49-F238E27FC236}">
                <a16:creationId xmlns:a16="http://schemas.microsoft.com/office/drawing/2014/main" id="{11D3D45A-9FD3-48F5-1E36-96383C08BFA3}"/>
              </a:ext>
            </a:extLst>
          </p:cNvPr>
          <p:cNvSpPr/>
          <p:nvPr/>
        </p:nvSpPr>
        <p:spPr>
          <a:xfrm>
            <a:off x="1484084" y="357535"/>
            <a:ext cx="362938" cy="268545"/>
          </a:xfrm>
          <a:custGeom>
            <a:avLst/>
            <a:gdLst/>
            <a:ahLst/>
            <a:cxnLst/>
            <a:rect l="l" t="t" r="r" b="b"/>
            <a:pathLst>
              <a:path w="640047" h="452033">
                <a:moveTo>
                  <a:pt x="0" y="0"/>
                </a:moveTo>
                <a:lnTo>
                  <a:pt x="640047" y="0"/>
                </a:lnTo>
                <a:lnTo>
                  <a:pt x="640047" y="452033"/>
                </a:lnTo>
                <a:lnTo>
                  <a:pt x="0" y="452033"/>
                </a:lnTo>
                <a:lnTo>
                  <a:pt x="0" y="0"/>
                </a:lnTo>
                <a:close/>
              </a:path>
            </a:pathLst>
          </a:custGeom>
          <a:blipFill>
            <a:blip r:embed="rId7">
              <a:extLst>
                <a:ext uri="{96DAC541-7B7A-43D3-8B79-37D633B846F1}">
                  <asvg:svgBlip xmlns:asvg="http://schemas.microsoft.com/office/drawing/2016/SVG/main" r:embed="rId11"/>
                </a:ext>
              </a:extLst>
            </a:blip>
            <a:stretch>
              <a:fillRect/>
            </a:stretch>
          </a:blipFill>
        </p:spPr>
        <p:txBody>
          <a:bodyPr/>
          <a:lstStyle/>
          <a:p>
            <a:endParaRPr lang="pt-BR" dirty="0"/>
          </a:p>
        </p:txBody>
      </p:sp>
      <p:sp>
        <p:nvSpPr>
          <p:cNvPr id="3" name="CaixaDeTexto 2">
            <a:extLst>
              <a:ext uri="{FF2B5EF4-FFF2-40B4-BE49-F238E27FC236}">
                <a16:creationId xmlns:a16="http://schemas.microsoft.com/office/drawing/2014/main" id="{89BD87F4-80E2-E071-F742-AEEF05E17291}"/>
              </a:ext>
            </a:extLst>
          </p:cNvPr>
          <p:cNvSpPr txBox="1"/>
          <p:nvPr/>
        </p:nvSpPr>
        <p:spPr>
          <a:xfrm>
            <a:off x="1826948" y="283206"/>
            <a:ext cx="8638858" cy="923330"/>
          </a:xfrm>
          <a:prstGeom prst="rect">
            <a:avLst/>
          </a:prstGeom>
          <a:noFill/>
        </p:spPr>
        <p:txBody>
          <a:bodyPr wrap="square">
            <a:spAutoFit/>
          </a:bodyPr>
          <a:lstStyle/>
          <a:p>
            <a:pPr algn="just"/>
            <a:r>
              <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rPr>
              <a:t>No momento da seleção das obras para </a:t>
            </a:r>
            <a:r>
              <a:rPr lang="pt-BR" sz="1800" b="1" dirty="0">
                <a:solidFill>
                  <a:srgbClr val="4A442A"/>
                </a:solidFill>
                <a:latin typeface="Verdana" panose="020B0604030504040204" pitchFamily="34" charset="0"/>
                <a:ea typeface="Calibri" panose="020F0502020204030204" pitchFamily="34" charset="0"/>
                <a:cs typeface="Times New Roman" panose="02020603050405020304" pitchFamily="18" charset="0"/>
              </a:rPr>
              <a:t>projeto de leitura </a:t>
            </a:r>
            <a:r>
              <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rPr>
              <a:t>da </a:t>
            </a:r>
            <a:r>
              <a:rPr lang="pt-BR" sz="1800" b="1" dirty="0">
                <a:solidFill>
                  <a:srgbClr val="4A442A"/>
                </a:solidFill>
                <a:latin typeface="Verdana" panose="020B0604030504040204" pitchFamily="34" charset="0"/>
                <a:ea typeface="Calibri" panose="020F0502020204030204" pitchFamily="34" charset="0"/>
                <a:cs typeface="Times New Roman" panose="02020603050405020304" pitchFamily="18" charset="0"/>
              </a:rPr>
              <a:t>Categoria 1 – 1 ao 3º ano</a:t>
            </a:r>
            <a:r>
              <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rPr>
              <a:t>, o sistema indicará a quantidade de obras que a escola tem direito a receber. </a:t>
            </a:r>
          </a:p>
        </p:txBody>
      </p:sp>
      <p:pic>
        <p:nvPicPr>
          <p:cNvPr id="5" name="Imagem 4">
            <a:extLst>
              <a:ext uri="{FF2B5EF4-FFF2-40B4-BE49-F238E27FC236}">
                <a16:creationId xmlns:a16="http://schemas.microsoft.com/office/drawing/2014/main" id="{FDF43A33-0ADA-B3A6-BD96-83DFAAA928E2}"/>
              </a:ext>
            </a:extLst>
          </p:cNvPr>
          <p:cNvPicPr>
            <a:picLocks noChangeAspect="1"/>
          </p:cNvPicPr>
          <p:nvPr/>
        </p:nvPicPr>
        <p:blipFill>
          <a:blip r:embed="rId12"/>
          <a:stretch>
            <a:fillRect/>
          </a:stretch>
        </p:blipFill>
        <p:spPr>
          <a:xfrm>
            <a:off x="1847022" y="1543399"/>
            <a:ext cx="7786922" cy="4280110"/>
          </a:xfrm>
          <a:prstGeom prst="rect">
            <a:avLst/>
          </a:prstGeom>
        </p:spPr>
      </p:pic>
      <p:cxnSp>
        <p:nvCxnSpPr>
          <p:cNvPr id="6" name="Conector reto 5">
            <a:extLst>
              <a:ext uri="{FF2B5EF4-FFF2-40B4-BE49-F238E27FC236}">
                <a16:creationId xmlns:a16="http://schemas.microsoft.com/office/drawing/2014/main" id="{8366DAD5-1156-2020-C63D-F1921DC33E37}"/>
              </a:ext>
            </a:extLst>
          </p:cNvPr>
          <p:cNvCxnSpPr>
            <a:cxnSpLocks/>
          </p:cNvCxnSpPr>
          <p:nvPr/>
        </p:nvCxnSpPr>
        <p:spPr>
          <a:xfrm>
            <a:off x="3559787" y="4529305"/>
            <a:ext cx="1693888" cy="0"/>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sp>
        <p:nvSpPr>
          <p:cNvPr id="9" name="Retângulo 8">
            <a:extLst>
              <a:ext uri="{FF2B5EF4-FFF2-40B4-BE49-F238E27FC236}">
                <a16:creationId xmlns:a16="http://schemas.microsoft.com/office/drawing/2014/main" id="{C5D54099-8AD3-2678-E78C-369CF4403ADC}"/>
              </a:ext>
            </a:extLst>
          </p:cNvPr>
          <p:cNvSpPr/>
          <p:nvPr/>
        </p:nvSpPr>
        <p:spPr>
          <a:xfrm>
            <a:off x="2145671" y="4019739"/>
            <a:ext cx="1104523" cy="25720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55" name="Conector de Seta Reta 54">
            <a:extLst>
              <a:ext uri="{FF2B5EF4-FFF2-40B4-BE49-F238E27FC236}">
                <a16:creationId xmlns:a16="http://schemas.microsoft.com/office/drawing/2014/main" id="{5F36E2CC-F1F3-F619-E66E-E0FD63E06B4C}"/>
              </a:ext>
            </a:extLst>
          </p:cNvPr>
          <p:cNvCxnSpPr/>
          <p:nvPr/>
        </p:nvCxnSpPr>
        <p:spPr>
          <a:xfrm>
            <a:off x="1520935" y="5227034"/>
            <a:ext cx="652174"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909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B6816-5760-AAE7-BFFB-E9234D9C0CA2}"/>
            </a:ext>
          </a:extLst>
        </p:cNvPr>
        <p:cNvGrpSpPr/>
        <p:nvPr/>
      </p:nvGrpSpPr>
      <p:grpSpPr>
        <a:xfrm>
          <a:off x="0" y="0"/>
          <a:ext cx="0" cy="0"/>
          <a:chOff x="0" y="0"/>
          <a:chExt cx="0" cy="0"/>
        </a:xfrm>
      </p:grpSpPr>
      <p:grpSp>
        <p:nvGrpSpPr>
          <p:cNvPr id="12" name="Group 2">
            <a:extLst>
              <a:ext uri="{FF2B5EF4-FFF2-40B4-BE49-F238E27FC236}">
                <a16:creationId xmlns:a16="http://schemas.microsoft.com/office/drawing/2014/main" id="{5672F1AA-E7D8-AA72-DDA9-AA3CD711BA88}"/>
              </a:ext>
            </a:extLst>
          </p:cNvPr>
          <p:cNvGrpSpPr/>
          <p:nvPr/>
        </p:nvGrpSpPr>
        <p:grpSpPr>
          <a:xfrm>
            <a:off x="10637134" y="-1296365"/>
            <a:ext cx="1554866" cy="8580338"/>
            <a:chOff x="0" y="0"/>
            <a:chExt cx="2674508" cy="11975592"/>
          </a:xfrm>
        </p:grpSpPr>
        <p:sp>
          <p:nvSpPr>
            <p:cNvPr id="13" name="Freeform 3">
              <a:extLst>
                <a:ext uri="{FF2B5EF4-FFF2-40B4-BE49-F238E27FC236}">
                  <a16:creationId xmlns:a16="http://schemas.microsoft.com/office/drawing/2014/main" id="{26E95E29-E25E-D604-D1C8-05E6B2ECDF8B}"/>
                </a:ext>
              </a:extLst>
            </p:cNvPr>
            <p:cNvSpPr/>
            <p:nvPr/>
          </p:nvSpPr>
          <p:spPr>
            <a:xfrm>
              <a:off x="1821112"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14" name="Freeform 4">
              <a:extLst>
                <a:ext uri="{FF2B5EF4-FFF2-40B4-BE49-F238E27FC236}">
                  <a16:creationId xmlns:a16="http://schemas.microsoft.com/office/drawing/2014/main" id="{C3322015-D44E-99B0-3691-2ED391B9E365}"/>
                </a:ext>
              </a:extLst>
            </p:cNvPr>
            <p:cNvSpPr/>
            <p:nvPr/>
          </p:nvSpPr>
          <p:spPr>
            <a:xfrm>
              <a:off x="908886" y="42526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5" name="Freeform 5">
              <a:extLst>
                <a:ext uri="{FF2B5EF4-FFF2-40B4-BE49-F238E27FC236}">
                  <a16:creationId xmlns:a16="http://schemas.microsoft.com/office/drawing/2014/main" id="{2B6BE28F-3E27-4998-9152-52910902DCCE}"/>
                </a:ext>
              </a:extLst>
            </p:cNvPr>
            <p:cNvSpPr/>
            <p:nvPr/>
          </p:nvSpPr>
          <p:spPr>
            <a:xfrm>
              <a:off x="908886" y="660251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6" name="Freeform 6">
              <a:extLst>
                <a:ext uri="{FF2B5EF4-FFF2-40B4-BE49-F238E27FC236}">
                  <a16:creationId xmlns:a16="http://schemas.microsoft.com/office/drawing/2014/main" id="{1898BE62-2D05-5E60-8D68-2BDD5E4964DD}"/>
                </a:ext>
              </a:extLst>
            </p:cNvPr>
            <p:cNvSpPr/>
            <p:nvPr/>
          </p:nvSpPr>
          <p:spPr>
            <a:xfrm>
              <a:off x="1821112" y="357855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7" name="Freeform 7">
              <a:extLst>
                <a:ext uri="{FF2B5EF4-FFF2-40B4-BE49-F238E27FC236}">
                  <a16:creationId xmlns:a16="http://schemas.microsoft.com/office/drawing/2014/main" id="{9C0D1D02-B6AB-AB4F-4E06-5308A953FA92}"/>
                </a:ext>
              </a:extLst>
            </p:cNvPr>
            <p:cNvSpPr/>
            <p:nvPr/>
          </p:nvSpPr>
          <p:spPr>
            <a:xfrm>
              <a:off x="908886" y="840867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8" name="Freeform 8">
              <a:extLst>
                <a:ext uri="{FF2B5EF4-FFF2-40B4-BE49-F238E27FC236}">
                  <a16:creationId xmlns:a16="http://schemas.microsoft.com/office/drawing/2014/main" id="{43790536-D379-F370-9D0C-C3929503FF45}"/>
                </a:ext>
              </a:extLst>
            </p:cNvPr>
            <p:cNvSpPr/>
            <p:nvPr/>
          </p:nvSpPr>
          <p:spPr>
            <a:xfrm>
              <a:off x="910556" y="95730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9" name="Freeform 9">
              <a:extLst>
                <a:ext uri="{FF2B5EF4-FFF2-40B4-BE49-F238E27FC236}">
                  <a16:creationId xmlns:a16="http://schemas.microsoft.com/office/drawing/2014/main" id="{7A1E7143-693B-2C17-EC4C-79A0750E0DBF}"/>
                </a:ext>
              </a:extLst>
            </p:cNvPr>
            <p:cNvSpPr/>
            <p:nvPr/>
          </p:nvSpPr>
          <p:spPr>
            <a:xfrm>
              <a:off x="908886" y="6147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0" name="Freeform 10">
              <a:extLst>
                <a:ext uri="{FF2B5EF4-FFF2-40B4-BE49-F238E27FC236}">
                  <a16:creationId xmlns:a16="http://schemas.microsoft.com/office/drawing/2014/main" id="{75B65184-A5AD-4397-C117-8D6AB5F3CAFB}"/>
                </a:ext>
              </a:extLst>
            </p:cNvPr>
            <p:cNvSpPr/>
            <p:nvPr/>
          </p:nvSpPr>
          <p:spPr>
            <a:xfrm>
              <a:off x="1821112" y="538668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1" name="Freeform 11">
              <a:extLst>
                <a:ext uri="{FF2B5EF4-FFF2-40B4-BE49-F238E27FC236}">
                  <a16:creationId xmlns:a16="http://schemas.microsoft.com/office/drawing/2014/main" id="{1D13CA78-61B1-DE57-1644-FF8B33B8116C}"/>
                </a:ext>
              </a:extLst>
            </p:cNvPr>
            <p:cNvSpPr/>
            <p:nvPr/>
          </p:nvSpPr>
          <p:spPr>
            <a:xfrm>
              <a:off x="908886" y="294764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2" name="Freeform 12">
              <a:extLst>
                <a:ext uri="{FF2B5EF4-FFF2-40B4-BE49-F238E27FC236}">
                  <a16:creationId xmlns:a16="http://schemas.microsoft.com/office/drawing/2014/main" id="{1F36B104-D221-A982-A387-1DAF303C2B35}"/>
                </a:ext>
              </a:extLst>
            </p:cNvPr>
            <p:cNvSpPr/>
            <p:nvPr/>
          </p:nvSpPr>
          <p:spPr>
            <a:xfrm>
              <a:off x="1821112" y="77786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3" name="Freeform 13">
              <a:extLst>
                <a:ext uri="{FF2B5EF4-FFF2-40B4-BE49-F238E27FC236}">
                  <a16:creationId xmlns:a16="http://schemas.microsoft.com/office/drawing/2014/main" id="{902DB9B0-2DFC-9DAE-D7C1-BCAAEDA0F9EF}"/>
                </a:ext>
              </a:extLst>
            </p:cNvPr>
            <p:cNvSpPr/>
            <p:nvPr/>
          </p:nvSpPr>
          <p:spPr>
            <a:xfrm>
              <a:off x="0" y="23818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4" name="Freeform 14">
              <a:extLst>
                <a:ext uri="{FF2B5EF4-FFF2-40B4-BE49-F238E27FC236}">
                  <a16:creationId xmlns:a16="http://schemas.microsoft.com/office/drawing/2014/main" id="{A3A878D0-2539-427F-240E-00B56CF19D81}"/>
                </a:ext>
              </a:extLst>
            </p:cNvPr>
            <p:cNvSpPr/>
            <p:nvPr/>
          </p:nvSpPr>
          <p:spPr>
            <a:xfrm>
              <a:off x="0"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5" name="Freeform 15">
              <a:extLst>
                <a:ext uri="{FF2B5EF4-FFF2-40B4-BE49-F238E27FC236}">
                  <a16:creationId xmlns:a16="http://schemas.microsoft.com/office/drawing/2014/main" id="{E8BDFF66-2FBD-7420-103B-B3A988B8518C}"/>
                </a:ext>
              </a:extLst>
            </p:cNvPr>
            <p:cNvSpPr/>
            <p:nvPr/>
          </p:nvSpPr>
          <p:spPr>
            <a:xfrm>
              <a:off x="1821112" y="101706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6" name="Freeform 16">
              <a:extLst>
                <a:ext uri="{FF2B5EF4-FFF2-40B4-BE49-F238E27FC236}">
                  <a16:creationId xmlns:a16="http://schemas.microsoft.com/office/drawing/2014/main" id="{82E00CF6-5A53-85B2-E857-C3114F6A411F}"/>
                </a:ext>
              </a:extLst>
            </p:cNvPr>
            <p:cNvSpPr/>
            <p:nvPr/>
          </p:nvSpPr>
          <p:spPr>
            <a:xfrm>
              <a:off x="0" y="953215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7" name="Freeform 17">
              <a:extLst>
                <a:ext uri="{FF2B5EF4-FFF2-40B4-BE49-F238E27FC236}">
                  <a16:creationId xmlns:a16="http://schemas.microsoft.com/office/drawing/2014/main" id="{273C8FC9-2B37-1B67-C862-D8F5D3E59D48}"/>
                </a:ext>
              </a:extLst>
            </p:cNvPr>
            <p:cNvSpPr/>
            <p:nvPr/>
          </p:nvSpPr>
          <p:spPr>
            <a:xfrm>
              <a:off x="908886" y="5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28" name="Freeform 18">
              <a:extLst>
                <a:ext uri="{FF2B5EF4-FFF2-40B4-BE49-F238E27FC236}">
                  <a16:creationId xmlns:a16="http://schemas.microsoft.com/office/drawing/2014/main" id="{88A7CFDB-B0D5-58EF-A4B4-85613A161129}"/>
                </a:ext>
              </a:extLst>
            </p:cNvPr>
            <p:cNvSpPr/>
            <p:nvPr/>
          </p:nvSpPr>
          <p:spPr>
            <a:xfrm>
              <a:off x="1821112" y="47839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29" name="Freeform 19">
              <a:extLst>
                <a:ext uri="{FF2B5EF4-FFF2-40B4-BE49-F238E27FC236}">
                  <a16:creationId xmlns:a16="http://schemas.microsoft.com/office/drawing/2014/main" id="{E7036708-6ACE-1C91-DA73-59F84644830A}"/>
                </a:ext>
              </a:extLst>
            </p:cNvPr>
            <p:cNvSpPr/>
            <p:nvPr/>
          </p:nvSpPr>
          <p:spPr>
            <a:xfrm>
              <a:off x="1821112" y="71970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0" name="Freeform 20">
              <a:extLst>
                <a:ext uri="{FF2B5EF4-FFF2-40B4-BE49-F238E27FC236}">
                  <a16:creationId xmlns:a16="http://schemas.microsoft.com/office/drawing/2014/main" id="{FBBEEFD1-888A-2D0C-A2A1-43987690BC18}"/>
                </a:ext>
              </a:extLst>
            </p:cNvPr>
            <p:cNvSpPr/>
            <p:nvPr/>
          </p:nvSpPr>
          <p:spPr>
            <a:xfrm>
              <a:off x="908886" y="11916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1" name="Freeform 21">
              <a:extLst>
                <a:ext uri="{FF2B5EF4-FFF2-40B4-BE49-F238E27FC236}">
                  <a16:creationId xmlns:a16="http://schemas.microsoft.com/office/drawing/2014/main" id="{648F95C8-57D0-F397-1749-4CD00AE7CC98}"/>
                </a:ext>
              </a:extLst>
            </p:cNvPr>
            <p:cNvSpPr/>
            <p:nvPr/>
          </p:nvSpPr>
          <p:spPr>
            <a:xfrm>
              <a:off x="908886" y="597563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2" name="Freeform 22">
              <a:extLst>
                <a:ext uri="{FF2B5EF4-FFF2-40B4-BE49-F238E27FC236}">
                  <a16:creationId xmlns:a16="http://schemas.microsoft.com/office/drawing/2014/main" id="{9EBA9E8D-E82D-2B0D-6CD1-B45537152D8A}"/>
                </a:ext>
              </a:extLst>
            </p:cNvPr>
            <p:cNvSpPr/>
            <p:nvPr/>
          </p:nvSpPr>
          <p:spPr>
            <a:xfrm>
              <a:off x="908886" y="483646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3" name="Freeform 23">
              <a:extLst>
                <a:ext uri="{FF2B5EF4-FFF2-40B4-BE49-F238E27FC236}">
                  <a16:creationId xmlns:a16="http://schemas.microsoft.com/office/drawing/2014/main" id="{9E2B75D9-54F8-53AC-718E-D234190CC3A7}"/>
                </a:ext>
              </a:extLst>
            </p:cNvPr>
            <p:cNvSpPr/>
            <p:nvPr/>
          </p:nvSpPr>
          <p:spPr>
            <a:xfrm>
              <a:off x="908886" y="900363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4" name="Freeform 24">
              <a:extLst>
                <a:ext uri="{FF2B5EF4-FFF2-40B4-BE49-F238E27FC236}">
                  <a16:creationId xmlns:a16="http://schemas.microsoft.com/office/drawing/2014/main" id="{42B5040A-68AE-3398-03FE-767C1F8E33F7}"/>
                </a:ext>
              </a:extLst>
            </p:cNvPr>
            <p:cNvSpPr/>
            <p:nvPr/>
          </p:nvSpPr>
          <p:spPr>
            <a:xfrm>
              <a:off x="1821112" y="57873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5" name="Freeform 25">
              <a:extLst>
                <a:ext uri="{FF2B5EF4-FFF2-40B4-BE49-F238E27FC236}">
                  <a16:creationId xmlns:a16="http://schemas.microsoft.com/office/drawing/2014/main" id="{0B57A059-CC7D-7FCD-E979-E81429E86EFC}"/>
                </a:ext>
              </a:extLst>
            </p:cNvPr>
            <p:cNvSpPr/>
            <p:nvPr/>
          </p:nvSpPr>
          <p:spPr>
            <a:xfrm>
              <a:off x="0" y="41657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6" name="Freeform 26">
              <a:extLst>
                <a:ext uri="{FF2B5EF4-FFF2-40B4-BE49-F238E27FC236}">
                  <a16:creationId xmlns:a16="http://schemas.microsoft.com/office/drawing/2014/main" id="{0879E9A3-7190-56BF-8DF1-2BAB1E69EBD6}"/>
                </a:ext>
              </a:extLst>
            </p:cNvPr>
            <p:cNvSpPr/>
            <p:nvPr/>
          </p:nvSpPr>
          <p:spPr>
            <a:xfrm>
              <a:off x="1821112" y="29536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7" name="Freeform 27">
              <a:extLst>
                <a:ext uri="{FF2B5EF4-FFF2-40B4-BE49-F238E27FC236}">
                  <a16:creationId xmlns:a16="http://schemas.microsoft.com/office/drawing/2014/main" id="{28ABA3C0-0695-EA33-843B-BE6C36CC93D5}"/>
                </a:ext>
              </a:extLst>
            </p:cNvPr>
            <p:cNvSpPr/>
            <p:nvPr/>
          </p:nvSpPr>
          <p:spPr>
            <a:xfrm>
              <a:off x="1821112" y="180292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8" name="Freeform 28">
              <a:extLst>
                <a:ext uri="{FF2B5EF4-FFF2-40B4-BE49-F238E27FC236}">
                  <a16:creationId xmlns:a16="http://schemas.microsoft.com/office/drawing/2014/main" id="{ECC0AA79-84A3-6BAF-2A53-BE1BEC876C37}"/>
                </a:ext>
              </a:extLst>
            </p:cNvPr>
            <p:cNvSpPr/>
            <p:nvPr/>
          </p:nvSpPr>
          <p:spPr>
            <a:xfrm>
              <a:off x="0" y="657672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9" name="Freeform 29">
              <a:extLst>
                <a:ext uri="{FF2B5EF4-FFF2-40B4-BE49-F238E27FC236}">
                  <a16:creationId xmlns:a16="http://schemas.microsoft.com/office/drawing/2014/main" id="{2ABDA6F1-10D7-3CA0-C971-D583E66BB240}"/>
                </a:ext>
              </a:extLst>
            </p:cNvPr>
            <p:cNvSpPr/>
            <p:nvPr/>
          </p:nvSpPr>
          <p:spPr>
            <a:xfrm>
              <a:off x="1821112" y="835658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40" name="Freeform 30">
              <a:extLst>
                <a:ext uri="{FF2B5EF4-FFF2-40B4-BE49-F238E27FC236}">
                  <a16:creationId xmlns:a16="http://schemas.microsoft.com/office/drawing/2014/main" id="{B782102F-DD03-7A67-A407-C8A466C629D5}"/>
                </a:ext>
              </a:extLst>
            </p:cNvPr>
            <p:cNvSpPr/>
            <p:nvPr/>
          </p:nvSpPr>
          <p:spPr>
            <a:xfrm>
              <a:off x="1821112" y="1075772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41" name="Freeform 31">
              <a:extLst>
                <a:ext uri="{FF2B5EF4-FFF2-40B4-BE49-F238E27FC236}">
                  <a16:creationId xmlns:a16="http://schemas.microsoft.com/office/drawing/2014/main" id="{B45A8E3F-0B81-7217-97F1-89229A857BBC}"/>
                </a:ext>
              </a:extLst>
            </p:cNvPr>
            <p:cNvSpPr/>
            <p:nvPr/>
          </p:nvSpPr>
          <p:spPr>
            <a:xfrm>
              <a:off x="0" y="60271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2" name="Freeform 32">
              <a:extLst>
                <a:ext uri="{FF2B5EF4-FFF2-40B4-BE49-F238E27FC236}">
                  <a16:creationId xmlns:a16="http://schemas.microsoft.com/office/drawing/2014/main" id="{32E5F4B7-8CEC-276D-E8EB-A6FE3CFEF0CF}"/>
                </a:ext>
              </a:extLst>
            </p:cNvPr>
            <p:cNvSpPr/>
            <p:nvPr/>
          </p:nvSpPr>
          <p:spPr>
            <a:xfrm>
              <a:off x="1821112" y="658377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3" name="Freeform 33">
              <a:extLst>
                <a:ext uri="{FF2B5EF4-FFF2-40B4-BE49-F238E27FC236}">
                  <a16:creationId xmlns:a16="http://schemas.microsoft.com/office/drawing/2014/main" id="{26C15866-1194-8F6E-D3CB-16243073A608}"/>
                </a:ext>
              </a:extLst>
            </p:cNvPr>
            <p:cNvSpPr/>
            <p:nvPr/>
          </p:nvSpPr>
          <p:spPr>
            <a:xfrm>
              <a:off x="908886" y="722626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4" name="Freeform 34">
              <a:extLst>
                <a:ext uri="{FF2B5EF4-FFF2-40B4-BE49-F238E27FC236}">
                  <a16:creationId xmlns:a16="http://schemas.microsoft.com/office/drawing/2014/main" id="{4F940F66-7DB6-9E92-B7FC-0B61F153F9F7}"/>
                </a:ext>
              </a:extLst>
            </p:cNvPr>
            <p:cNvSpPr/>
            <p:nvPr/>
          </p:nvSpPr>
          <p:spPr>
            <a:xfrm>
              <a:off x="908886" y="179046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5" name="Freeform 35">
              <a:extLst>
                <a:ext uri="{FF2B5EF4-FFF2-40B4-BE49-F238E27FC236}">
                  <a16:creationId xmlns:a16="http://schemas.microsoft.com/office/drawing/2014/main" id="{52A01C50-2861-047C-A172-F3E82DC8492E}"/>
                </a:ext>
              </a:extLst>
            </p:cNvPr>
            <p:cNvSpPr/>
            <p:nvPr/>
          </p:nvSpPr>
          <p:spPr>
            <a:xfrm>
              <a:off x="0" y="356837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6" name="Freeform 36">
              <a:extLst>
                <a:ext uri="{FF2B5EF4-FFF2-40B4-BE49-F238E27FC236}">
                  <a16:creationId xmlns:a16="http://schemas.microsoft.com/office/drawing/2014/main" id="{E3848713-3D4E-BA99-D8A6-B6FE846A849F}"/>
                </a:ext>
              </a:extLst>
            </p:cNvPr>
            <p:cNvSpPr/>
            <p:nvPr/>
          </p:nvSpPr>
          <p:spPr>
            <a:xfrm>
              <a:off x="0" y="83523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7" name="Freeform 37">
              <a:extLst>
                <a:ext uri="{FF2B5EF4-FFF2-40B4-BE49-F238E27FC236}">
                  <a16:creationId xmlns:a16="http://schemas.microsoft.com/office/drawing/2014/main" id="{F465DD89-B30D-8B3C-2F56-92EC00E78B2C}"/>
                </a:ext>
              </a:extLst>
            </p:cNvPr>
            <p:cNvSpPr/>
            <p:nvPr/>
          </p:nvSpPr>
          <p:spPr>
            <a:xfrm>
              <a:off x="0" y="1014483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8" name="Freeform 38">
              <a:extLst>
                <a:ext uri="{FF2B5EF4-FFF2-40B4-BE49-F238E27FC236}">
                  <a16:creationId xmlns:a16="http://schemas.microsoft.com/office/drawing/2014/main" id="{3D01398B-49F5-AE93-4D11-2E4D2F705036}"/>
                </a:ext>
              </a:extLst>
            </p:cNvPr>
            <p:cNvSpPr/>
            <p:nvPr/>
          </p:nvSpPr>
          <p:spPr>
            <a:xfrm>
              <a:off x="0" y="53765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9" name="Freeform 39">
              <a:extLst>
                <a:ext uri="{FF2B5EF4-FFF2-40B4-BE49-F238E27FC236}">
                  <a16:creationId xmlns:a16="http://schemas.microsoft.com/office/drawing/2014/main" id="{CFA88D0B-82B4-4C36-1BDD-04B5410BB7D3}"/>
                </a:ext>
              </a:extLst>
            </p:cNvPr>
            <p:cNvSpPr/>
            <p:nvPr/>
          </p:nvSpPr>
          <p:spPr>
            <a:xfrm>
              <a:off x="0" y="1779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50" name="Freeform 40">
              <a:extLst>
                <a:ext uri="{FF2B5EF4-FFF2-40B4-BE49-F238E27FC236}">
                  <a16:creationId xmlns:a16="http://schemas.microsoft.com/office/drawing/2014/main" id="{973064B5-33EA-A631-B535-CF006F05AF48}"/>
                </a:ext>
              </a:extLst>
            </p:cNvPr>
            <p:cNvSpPr/>
            <p:nvPr/>
          </p:nvSpPr>
          <p:spPr>
            <a:xfrm>
              <a:off x="908886" y="1080066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51" name="Freeform 41">
              <a:extLst>
                <a:ext uri="{FF2B5EF4-FFF2-40B4-BE49-F238E27FC236}">
                  <a16:creationId xmlns:a16="http://schemas.microsoft.com/office/drawing/2014/main" id="{9C27822E-BC3D-6E96-4D37-D7DACB8A5480}"/>
                </a:ext>
              </a:extLst>
            </p:cNvPr>
            <p:cNvSpPr/>
            <p:nvPr/>
          </p:nvSpPr>
          <p:spPr>
            <a:xfrm>
              <a:off x="0" y="1137288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grpSp>
      <p:sp>
        <p:nvSpPr>
          <p:cNvPr id="52" name="Freeform 91">
            <a:extLst>
              <a:ext uri="{FF2B5EF4-FFF2-40B4-BE49-F238E27FC236}">
                <a16:creationId xmlns:a16="http://schemas.microsoft.com/office/drawing/2014/main" id="{1B683C3B-C443-B9E2-34E7-5E9D43B9D377}"/>
              </a:ext>
            </a:extLst>
          </p:cNvPr>
          <p:cNvSpPr/>
          <p:nvPr/>
        </p:nvSpPr>
        <p:spPr>
          <a:xfrm rot="-589331" flipH="1">
            <a:off x="-428399" y="-154300"/>
            <a:ext cx="1764332" cy="1998871"/>
          </a:xfrm>
          <a:custGeom>
            <a:avLst/>
            <a:gdLst/>
            <a:ahLst/>
            <a:cxnLst/>
            <a:rect l="l" t="t" r="r" b="b"/>
            <a:pathLst>
              <a:path w="2624990" h="3047796">
                <a:moveTo>
                  <a:pt x="2624991" y="0"/>
                </a:moveTo>
                <a:lnTo>
                  <a:pt x="0" y="0"/>
                </a:lnTo>
                <a:lnTo>
                  <a:pt x="0" y="3047796"/>
                </a:lnTo>
                <a:lnTo>
                  <a:pt x="2624991" y="3047796"/>
                </a:lnTo>
                <a:lnTo>
                  <a:pt x="2624991" y="0"/>
                </a:lnTo>
                <a:close/>
              </a:path>
            </a:pathLst>
          </a:custGeom>
          <a:blipFill>
            <a:blip r:embed="rId9"/>
            <a:stretch>
              <a:fillRect/>
            </a:stretch>
          </a:blipFill>
        </p:spPr>
        <p:txBody>
          <a:bodyPr/>
          <a:lstStyle/>
          <a:p>
            <a:endParaRPr lang="pt-BR"/>
          </a:p>
        </p:txBody>
      </p:sp>
      <p:sp>
        <p:nvSpPr>
          <p:cNvPr id="53" name="Freeform 90">
            <a:extLst>
              <a:ext uri="{FF2B5EF4-FFF2-40B4-BE49-F238E27FC236}">
                <a16:creationId xmlns:a16="http://schemas.microsoft.com/office/drawing/2014/main" id="{96971327-428D-8BCA-20D1-B6CD59EA5539}"/>
              </a:ext>
            </a:extLst>
          </p:cNvPr>
          <p:cNvSpPr/>
          <p:nvPr/>
        </p:nvSpPr>
        <p:spPr>
          <a:xfrm>
            <a:off x="1" y="6404093"/>
            <a:ext cx="5078994" cy="439131"/>
          </a:xfrm>
          <a:custGeom>
            <a:avLst/>
            <a:gdLst/>
            <a:ahLst/>
            <a:cxnLst/>
            <a:rect l="l" t="t" r="r" b="b"/>
            <a:pathLst>
              <a:path w="5318043" h="559450">
                <a:moveTo>
                  <a:pt x="0" y="0"/>
                </a:moveTo>
                <a:lnTo>
                  <a:pt x="5318043" y="0"/>
                </a:lnTo>
                <a:lnTo>
                  <a:pt x="5318043" y="559450"/>
                </a:lnTo>
                <a:lnTo>
                  <a:pt x="0" y="559450"/>
                </a:lnTo>
                <a:lnTo>
                  <a:pt x="0" y="0"/>
                </a:lnTo>
                <a:close/>
              </a:path>
            </a:pathLst>
          </a:custGeom>
          <a:blipFill>
            <a:blip r:embed="rId10">
              <a:alphaModFix amt="31999"/>
            </a:blip>
            <a:stretch>
              <a:fillRect r="-5627"/>
            </a:stretch>
          </a:blipFill>
        </p:spPr>
        <p:txBody>
          <a:bodyPr/>
          <a:lstStyle/>
          <a:p>
            <a:endParaRPr lang="pt-BR"/>
          </a:p>
        </p:txBody>
      </p:sp>
      <p:sp>
        <p:nvSpPr>
          <p:cNvPr id="56" name="Freeform 96">
            <a:extLst>
              <a:ext uri="{FF2B5EF4-FFF2-40B4-BE49-F238E27FC236}">
                <a16:creationId xmlns:a16="http://schemas.microsoft.com/office/drawing/2014/main" id="{49CA5E80-F017-8249-CCDA-63DA7B54CE1E}"/>
              </a:ext>
            </a:extLst>
          </p:cNvPr>
          <p:cNvSpPr/>
          <p:nvPr/>
        </p:nvSpPr>
        <p:spPr>
          <a:xfrm>
            <a:off x="1613745" y="547033"/>
            <a:ext cx="362938" cy="268545"/>
          </a:xfrm>
          <a:custGeom>
            <a:avLst/>
            <a:gdLst/>
            <a:ahLst/>
            <a:cxnLst/>
            <a:rect l="l" t="t" r="r" b="b"/>
            <a:pathLst>
              <a:path w="640047" h="452033">
                <a:moveTo>
                  <a:pt x="0" y="0"/>
                </a:moveTo>
                <a:lnTo>
                  <a:pt x="640047" y="0"/>
                </a:lnTo>
                <a:lnTo>
                  <a:pt x="640047" y="452033"/>
                </a:lnTo>
                <a:lnTo>
                  <a:pt x="0" y="452033"/>
                </a:lnTo>
                <a:lnTo>
                  <a:pt x="0" y="0"/>
                </a:lnTo>
                <a:close/>
              </a:path>
            </a:pathLst>
          </a:custGeom>
          <a:blipFill>
            <a:blip r:embed="rId7">
              <a:extLst>
                <a:ext uri="{96DAC541-7B7A-43D3-8B79-37D633B846F1}">
                  <asvg:svgBlip xmlns:asvg="http://schemas.microsoft.com/office/drawing/2016/SVG/main" r:embed="rId11"/>
                </a:ext>
              </a:extLst>
            </a:blip>
            <a:stretch>
              <a:fillRect/>
            </a:stretch>
          </a:blipFill>
        </p:spPr>
        <p:txBody>
          <a:bodyPr/>
          <a:lstStyle/>
          <a:p>
            <a:endParaRPr lang="pt-BR" dirty="0"/>
          </a:p>
        </p:txBody>
      </p:sp>
      <p:sp>
        <p:nvSpPr>
          <p:cNvPr id="3" name="CaixaDeTexto 2">
            <a:extLst>
              <a:ext uri="{FF2B5EF4-FFF2-40B4-BE49-F238E27FC236}">
                <a16:creationId xmlns:a16="http://schemas.microsoft.com/office/drawing/2014/main" id="{5440374A-73C1-F9FF-3657-6D8291B0FF38}"/>
              </a:ext>
            </a:extLst>
          </p:cNvPr>
          <p:cNvSpPr txBox="1"/>
          <p:nvPr/>
        </p:nvSpPr>
        <p:spPr>
          <a:xfrm>
            <a:off x="2029731" y="492413"/>
            <a:ext cx="8191417" cy="646331"/>
          </a:xfrm>
          <a:prstGeom prst="rect">
            <a:avLst/>
          </a:prstGeom>
          <a:noFill/>
        </p:spPr>
        <p:txBody>
          <a:bodyPr wrap="square">
            <a:spAutoFit/>
          </a:bodyPr>
          <a:lstStyle/>
          <a:p>
            <a:pPr algn="just"/>
            <a:r>
              <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rPr>
              <a:t>Após selecionar as obras para projeto de leitura escolhidos, clique em </a:t>
            </a:r>
            <a:r>
              <a:rPr lang="pt-BR" sz="1800" b="1" dirty="0">
                <a:solidFill>
                  <a:srgbClr val="4A442A"/>
                </a:solidFill>
                <a:latin typeface="Verdana" panose="020B0604030504040204" pitchFamily="34" charset="0"/>
                <a:ea typeface="Calibri" panose="020F0502020204030204" pitchFamily="34" charset="0"/>
                <a:cs typeface="Times New Roman" panose="02020603050405020304" pitchFamily="18" charset="0"/>
              </a:rPr>
              <a:t>“Salvar’’.</a:t>
            </a:r>
          </a:p>
        </p:txBody>
      </p:sp>
      <p:pic>
        <p:nvPicPr>
          <p:cNvPr id="4" name="Imagem 3">
            <a:extLst>
              <a:ext uri="{FF2B5EF4-FFF2-40B4-BE49-F238E27FC236}">
                <a16:creationId xmlns:a16="http://schemas.microsoft.com/office/drawing/2014/main" id="{9F4B052D-F731-E81D-84E7-4837E6DD15A4}"/>
              </a:ext>
            </a:extLst>
          </p:cNvPr>
          <p:cNvPicPr>
            <a:picLocks noChangeAspect="1"/>
          </p:cNvPicPr>
          <p:nvPr/>
        </p:nvPicPr>
        <p:blipFill>
          <a:blip r:embed="rId12"/>
          <a:stretch>
            <a:fillRect/>
          </a:stretch>
        </p:blipFill>
        <p:spPr>
          <a:xfrm>
            <a:off x="2915046" y="1426304"/>
            <a:ext cx="6587373" cy="4538814"/>
          </a:xfrm>
          <a:prstGeom prst="rect">
            <a:avLst/>
          </a:prstGeom>
        </p:spPr>
      </p:pic>
      <p:cxnSp>
        <p:nvCxnSpPr>
          <p:cNvPr id="6" name="Conector de Seta Reta 5">
            <a:extLst>
              <a:ext uri="{FF2B5EF4-FFF2-40B4-BE49-F238E27FC236}">
                <a16:creationId xmlns:a16="http://schemas.microsoft.com/office/drawing/2014/main" id="{480D4DAA-FFCF-9769-F82C-D432F2DE5D9B}"/>
              </a:ext>
            </a:extLst>
          </p:cNvPr>
          <p:cNvCxnSpPr/>
          <p:nvPr/>
        </p:nvCxnSpPr>
        <p:spPr>
          <a:xfrm>
            <a:off x="8075691" y="5154606"/>
            <a:ext cx="316871" cy="43183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 name="Conector reto 7">
            <a:extLst>
              <a:ext uri="{FF2B5EF4-FFF2-40B4-BE49-F238E27FC236}">
                <a16:creationId xmlns:a16="http://schemas.microsoft.com/office/drawing/2014/main" id="{BC004E08-ABF8-026B-854B-458F1CC553C4}"/>
              </a:ext>
            </a:extLst>
          </p:cNvPr>
          <p:cNvCxnSpPr/>
          <p:nvPr/>
        </p:nvCxnSpPr>
        <p:spPr>
          <a:xfrm>
            <a:off x="3902044" y="1828800"/>
            <a:ext cx="472590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9774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07B9E-91AE-904B-008B-90A9F9FE63DA}"/>
            </a:ext>
          </a:extLst>
        </p:cNvPr>
        <p:cNvGrpSpPr/>
        <p:nvPr/>
      </p:nvGrpSpPr>
      <p:grpSpPr>
        <a:xfrm>
          <a:off x="0" y="0"/>
          <a:ext cx="0" cy="0"/>
          <a:chOff x="0" y="0"/>
          <a:chExt cx="0" cy="0"/>
        </a:xfrm>
      </p:grpSpPr>
      <p:grpSp>
        <p:nvGrpSpPr>
          <p:cNvPr id="12" name="Group 2">
            <a:extLst>
              <a:ext uri="{FF2B5EF4-FFF2-40B4-BE49-F238E27FC236}">
                <a16:creationId xmlns:a16="http://schemas.microsoft.com/office/drawing/2014/main" id="{BC271F18-A343-C68A-6732-1EC8FD0A6853}"/>
              </a:ext>
            </a:extLst>
          </p:cNvPr>
          <p:cNvGrpSpPr/>
          <p:nvPr/>
        </p:nvGrpSpPr>
        <p:grpSpPr>
          <a:xfrm>
            <a:off x="10637134" y="-1296365"/>
            <a:ext cx="1554866" cy="8580338"/>
            <a:chOff x="0" y="0"/>
            <a:chExt cx="2674508" cy="11975592"/>
          </a:xfrm>
        </p:grpSpPr>
        <p:sp>
          <p:nvSpPr>
            <p:cNvPr id="13" name="Freeform 3">
              <a:extLst>
                <a:ext uri="{FF2B5EF4-FFF2-40B4-BE49-F238E27FC236}">
                  <a16:creationId xmlns:a16="http://schemas.microsoft.com/office/drawing/2014/main" id="{424C6668-B748-619C-E9C4-174CD275C2E6}"/>
                </a:ext>
              </a:extLst>
            </p:cNvPr>
            <p:cNvSpPr/>
            <p:nvPr/>
          </p:nvSpPr>
          <p:spPr>
            <a:xfrm>
              <a:off x="1821112"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14" name="Freeform 4">
              <a:extLst>
                <a:ext uri="{FF2B5EF4-FFF2-40B4-BE49-F238E27FC236}">
                  <a16:creationId xmlns:a16="http://schemas.microsoft.com/office/drawing/2014/main" id="{AC40F94A-8786-478A-EE78-24C94E669692}"/>
                </a:ext>
              </a:extLst>
            </p:cNvPr>
            <p:cNvSpPr/>
            <p:nvPr/>
          </p:nvSpPr>
          <p:spPr>
            <a:xfrm>
              <a:off x="908886" y="42526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5" name="Freeform 5">
              <a:extLst>
                <a:ext uri="{FF2B5EF4-FFF2-40B4-BE49-F238E27FC236}">
                  <a16:creationId xmlns:a16="http://schemas.microsoft.com/office/drawing/2014/main" id="{CE46595E-3E88-0BD6-E110-544D6AD081DB}"/>
                </a:ext>
              </a:extLst>
            </p:cNvPr>
            <p:cNvSpPr/>
            <p:nvPr/>
          </p:nvSpPr>
          <p:spPr>
            <a:xfrm>
              <a:off x="908886" y="660251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6" name="Freeform 6">
              <a:extLst>
                <a:ext uri="{FF2B5EF4-FFF2-40B4-BE49-F238E27FC236}">
                  <a16:creationId xmlns:a16="http://schemas.microsoft.com/office/drawing/2014/main" id="{F6E60D8E-177B-2322-BB50-761CCD77DA34}"/>
                </a:ext>
              </a:extLst>
            </p:cNvPr>
            <p:cNvSpPr/>
            <p:nvPr/>
          </p:nvSpPr>
          <p:spPr>
            <a:xfrm>
              <a:off x="1821112" y="357855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7" name="Freeform 7">
              <a:extLst>
                <a:ext uri="{FF2B5EF4-FFF2-40B4-BE49-F238E27FC236}">
                  <a16:creationId xmlns:a16="http://schemas.microsoft.com/office/drawing/2014/main" id="{055A62B6-A4CF-CDB2-DE60-42DE77CC4AB3}"/>
                </a:ext>
              </a:extLst>
            </p:cNvPr>
            <p:cNvSpPr/>
            <p:nvPr/>
          </p:nvSpPr>
          <p:spPr>
            <a:xfrm>
              <a:off x="908886" y="840867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8" name="Freeform 8">
              <a:extLst>
                <a:ext uri="{FF2B5EF4-FFF2-40B4-BE49-F238E27FC236}">
                  <a16:creationId xmlns:a16="http://schemas.microsoft.com/office/drawing/2014/main" id="{6C57CE37-BF57-EED4-71E3-CCC7E6359E75}"/>
                </a:ext>
              </a:extLst>
            </p:cNvPr>
            <p:cNvSpPr/>
            <p:nvPr/>
          </p:nvSpPr>
          <p:spPr>
            <a:xfrm>
              <a:off x="910556" y="95730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9" name="Freeform 9">
              <a:extLst>
                <a:ext uri="{FF2B5EF4-FFF2-40B4-BE49-F238E27FC236}">
                  <a16:creationId xmlns:a16="http://schemas.microsoft.com/office/drawing/2014/main" id="{D04551BC-A192-8007-9866-BE1F60204F7F}"/>
                </a:ext>
              </a:extLst>
            </p:cNvPr>
            <p:cNvSpPr/>
            <p:nvPr/>
          </p:nvSpPr>
          <p:spPr>
            <a:xfrm>
              <a:off x="908886" y="6147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0" name="Freeform 10">
              <a:extLst>
                <a:ext uri="{FF2B5EF4-FFF2-40B4-BE49-F238E27FC236}">
                  <a16:creationId xmlns:a16="http://schemas.microsoft.com/office/drawing/2014/main" id="{FA746A90-9872-AE65-50B1-6BA27305FC94}"/>
                </a:ext>
              </a:extLst>
            </p:cNvPr>
            <p:cNvSpPr/>
            <p:nvPr/>
          </p:nvSpPr>
          <p:spPr>
            <a:xfrm>
              <a:off x="1821112" y="538668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1" name="Freeform 11">
              <a:extLst>
                <a:ext uri="{FF2B5EF4-FFF2-40B4-BE49-F238E27FC236}">
                  <a16:creationId xmlns:a16="http://schemas.microsoft.com/office/drawing/2014/main" id="{8F98466C-E3CE-9CDC-0625-2B98CF392CEB}"/>
                </a:ext>
              </a:extLst>
            </p:cNvPr>
            <p:cNvSpPr/>
            <p:nvPr/>
          </p:nvSpPr>
          <p:spPr>
            <a:xfrm>
              <a:off x="908886" y="294764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2" name="Freeform 12">
              <a:extLst>
                <a:ext uri="{FF2B5EF4-FFF2-40B4-BE49-F238E27FC236}">
                  <a16:creationId xmlns:a16="http://schemas.microsoft.com/office/drawing/2014/main" id="{060AA40E-3B9F-CAFA-B696-37ED4309C9D0}"/>
                </a:ext>
              </a:extLst>
            </p:cNvPr>
            <p:cNvSpPr/>
            <p:nvPr/>
          </p:nvSpPr>
          <p:spPr>
            <a:xfrm>
              <a:off x="1821112" y="77786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3" name="Freeform 13">
              <a:extLst>
                <a:ext uri="{FF2B5EF4-FFF2-40B4-BE49-F238E27FC236}">
                  <a16:creationId xmlns:a16="http://schemas.microsoft.com/office/drawing/2014/main" id="{B69E6681-7BFB-53FB-C1E4-02390F6DF212}"/>
                </a:ext>
              </a:extLst>
            </p:cNvPr>
            <p:cNvSpPr/>
            <p:nvPr/>
          </p:nvSpPr>
          <p:spPr>
            <a:xfrm>
              <a:off x="0" y="23818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4" name="Freeform 14">
              <a:extLst>
                <a:ext uri="{FF2B5EF4-FFF2-40B4-BE49-F238E27FC236}">
                  <a16:creationId xmlns:a16="http://schemas.microsoft.com/office/drawing/2014/main" id="{C5835430-618D-5674-EEDE-9461BF8BBEB4}"/>
                </a:ext>
              </a:extLst>
            </p:cNvPr>
            <p:cNvSpPr/>
            <p:nvPr/>
          </p:nvSpPr>
          <p:spPr>
            <a:xfrm>
              <a:off x="0"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5" name="Freeform 15">
              <a:extLst>
                <a:ext uri="{FF2B5EF4-FFF2-40B4-BE49-F238E27FC236}">
                  <a16:creationId xmlns:a16="http://schemas.microsoft.com/office/drawing/2014/main" id="{57E7B6E8-8BE4-88C3-2D5D-0325FAEC06EE}"/>
                </a:ext>
              </a:extLst>
            </p:cNvPr>
            <p:cNvSpPr/>
            <p:nvPr/>
          </p:nvSpPr>
          <p:spPr>
            <a:xfrm>
              <a:off x="1821112" y="101706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6" name="Freeform 16">
              <a:extLst>
                <a:ext uri="{FF2B5EF4-FFF2-40B4-BE49-F238E27FC236}">
                  <a16:creationId xmlns:a16="http://schemas.microsoft.com/office/drawing/2014/main" id="{D34749F5-7EB4-5109-3E10-A1273D45662B}"/>
                </a:ext>
              </a:extLst>
            </p:cNvPr>
            <p:cNvSpPr/>
            <p:nvPr/>
          </p:nvSpPr>
          <p:spPr>
            <a:xfrm>
              <a:off x="0" y="953215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7" name="Freeform 17">
              <a:extLst>
                <a:ext uri="{FF2B5EF4-FFF2-40B4-BE49-F238E27FC236}">
                  <a16:creationId xmlns:a16="http://schemas.microsoft.com/office/drawing/2014/main" id="{CEC5D7AD-2CED-3C87-7A9B-02F4896EF95D}"/>
                </a:ext>
              </a:extLst>
            </p:cNvPr>
            <p:cNvSpPr/>
            <p:nvPr/>
          </p:nvSpPr>
          <p:spPr>
            <a:xfrm>
              <a:off x="908886" y="5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28" name="Freeform 18">
              <a:extLst>
                <a:ext uri="{FF2B5EF4-FFF2-40B4-BE49-F238E27FC236}">
                  <a16:creationId xmlns:a16="http://schemas.microsoft.com/office/drawing/2014/main" id="{D3041EB3-D058-7550-F15A-4C78F45E5C7A}"/>
                </a:ext>
              </a:extLst>
            </p:cNvPr>
            <p:cNvSpPr/>
            <p:nvPr/>
          </p:nvSpPr>
          <p:spPr>
            <a:xfrm>
              <a:off x="1821112" y="47839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29" name="Freeform 19">
              <a:extLst>
                <a:ext uri="{FF2B5EF4-FFF2-40B4-BE49-F238E27FC236}">
                  <a16:creationId xmlns:a16="http://schemas.microsoft.com/office/drawing/2014/main" id="{E621A436-2FDB-E25A-F5CE-D8FCFB49BAA8}"/>
                </a:ext>
              </a:extLst>
            </p:cNvPr>
            <p:cNvSpPr/>
            <p:nvPr/>
          </p:nvSpPr>
          <p:spPr>
            <a:xfrm>
              <a:off x="1821112" y="71970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0" name="Freeform 20">
              <a:extLst>
                <a:ext uri="{FF2B5EF4-FFF2-40B4-BE49-F238E27FC236}">
                  <a16:creationId xmlns:a16="http://schemas.microsoft.com/office/drawing/2014/main" id="{6BE9273F-11A8-3612-6EB3-1EA7774D5070}"/>
                </a:ext>
              </a:extLst>
            </p:cNvPr>
            <p:cNvSpPr/>
            <p:nvPr/>
          </p:nvSpPr>
          <p:spPr>
            <a:xfrm>
              <a:off x="908886" y="11916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1" name="Freeform 21">
              <a:extLst>
                <a:ext uri="{FF2B5EF4-FFF2-40B4-BE49-F238E27FC236}">
                  <a16:creationId xmlns:a16="http://schemas.microsoft.com/office/drawing/2014/main" id="{D937DD90-11D3-E9D8-5236-B49CD75E8679}"/>
                </a:ext>
              </a:extLst>
            </p:cNvPr>
            <p:cNvSpPr/>
            <p:nvPr/>
          </p:nvSpPr>
          <p:spPr>
            <a:xfrm>
              <a:off x="908886" y="597563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2" name="Freeform 22">
              <a:extLst>
                <a:ext uri="{FF2B5EF4-FFF2-40B4-BE49-F238E27FC236}">
                  <a16:creationId xmlns:a16="http://schemas.microsoft.com/office/drawing/2014/main" id="{FA964159-E90D-5EE7-BF33-C47E38DF9B5C}"/>
                </a:ext>
              </a:extLst>
            </p:cNvPr>
            <p:cNvSpPr/>
            <p:nvPr/>
          </p:nvSpPr>
          <p:spPr>
            <a:xfrm>
              <a:off x="908886" y="483646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3" name="Freeform 23">
              <a:extLst>
                <a:ext uri="{FF2B5EF4-FFF2-40B4-BE49-F238E27FC236}">
                  <a16:creationId xmlns:a16="http://schemas.microsoft.com/office/drawing/2014/main" id="{4DE96A0F-D7C2-05EC-E675-1EDB55964D65}"/>
                </a:ext>
              </a:extLst>
            </p:cNvPr>
            <p:cNvSpPr/>
            <p:nvPr/>
          </p:nvSpPr>
          <p:spPr>
            <a:xfrm>
              <a:off x="908886" y="900363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4" name="Freeform 24">
              <a:extLst>
                <a:ext uri="{FF2B5EF4-FFF2-40B4-BE49-F238E27FC236}">
                  <a16:creationId xmlns:a16="http://schemas.microsoft.com/office/drawing/2014/main" id="{FB0DAED6-8F55-FCAD-BFF8-B356F536624F}"/>
                </a:ext>
              </a:extLst>
            </p:cNvPr>
            <p:cNvSpPr/>
            <p:nvPr/>
          </p:nvSpPr>
          <p:spPr>
            <a:xfrm>
              <a:off x="1821112" y="57873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5" name="Freeform 25">
              <a:extLst>
                <a:ext uri="{FF2B5EF4-FFF2-40B4-BE49-F238E27FC236}">
                  <a16:creationId xmlns:a16="http://schemas.microsoft.com/office/drawing/2014/main" id="{4014B5DF-8F2C-3505-2ACB-8657ECA7BA6A}"/>
                </a:ext>
              </a:extLst>
            </p:cNvPr>
            <p:cNvSpPr/>
            <p:nvPr/>
          </p:nvSpPr>
          <p:spPr>
            <a:xfrm>
              <a:off x="0" y="41657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6" name="Freeform 26">
              <a:extLst>
                <a:ext uri="{FF2B5EF4-FFF2-40B4-BE49-F238E27FC236}">
                  <a16:creationId xmlns:a16="http://schemas.microsoft.com/office/drawing/2014/main" id="{0D49224E-88BF-C3A0-E387-C81BBB6C3B89}"/>
                </a:ext>
              </a:extLst>
            </p:cNvPr>
            <p:cNvSpPr/>
            <p:nvPr/>
          </p:nvSpPr>
          <p:spPr>
            <a:xfrm>
              <a:off x="1821112" y="29536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7" name="Freeform 27">
              <a:extLst>
                <a:ext uri="{FF2B5EF4-FFF2-40B4-BE49-F238E27FC236}">
                  <a16:creationId xmlns:a16="http://schemas.microsoft.com/office/drawing/2014/main" id="{7F2E2827-BE9B-96D9-7AC3-F1CA758FB616}"/>
                </a:ext>
              </a:extLst>
            </p:cNvPr>
            <p:cNvSpPr/>
            <p:nvPr/>
          </p:nvSpPr>
          <p:spPr>
            <a:xfrm>
              <a:off x="1821112" y="180292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8" name="Freeform 28">
              <a:extLst>
                <a:ext uri="{FF2B5EF4-FFF2-40B4-BE49-F238E27FC236}">
                  <a16:creationId xmlns:a16="http://schemas.microsoft.com/office/drawing/2014/main" id="{6E3C1316-DB92-1F7F-9863-16AC4CBBB4AA}"/>
                </a:ext>
              </a:extLst>
            </p:cNvPr>
            <p:cNvSpPr/>
            <p:nvPr/>
          </p:nvSpPr>
          <p:spPr>
            <a:xfrm>
              <a:off x="0" y="657672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9" name="Freeform 29">
              <a:extLst>
                <a:ext uri="{FF2B5EF4-FFF2-40B4-BE49-F238E27FC236}">
                  <a16:creationId xmlns:a16="http://schemas.microsoft.com/office/drawing/2014/main" id="{380B9D1B-56E5-FA0F-4227-A8040E029081}"/>
                </a:ext>
              </a:extLst>
            </p:cNvPr>
            <p:cNvSpPr/>
            <p:nvPr/>
          </p:nvSpPr>
          <p:spPr>
            <a:xfrm>
              <a:off x="1821112" y="835658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40" name="Freeform 30">
              <a:extLst>
                <a:ext uri="{FF2B5EF4-FFF2-40B4-BE49-F238E27FC236}">
                  <a16:creationId xmlns:a16="http://schemas.microsoft.com/office/drawing/2014/main" id="{68674A44-A707-4F9F-33F8-45F5CEF25EE8}"/>
                </a:ext>
              </a:extLst>
            </p:cNvPr>
            <p:cNvSpPr/>
            <p:nvPr/>
          </p:nvSpPr>
          <p:spPr>
            <a:xfrm>
              <a:off x="1821112" y="1075772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41" name="Freeform 31">
              <a:extLst>
                <a:ext uri="{FF2B5EF4-FFF2-40B4-BE49-F238E27FC236}">
                  <a16:creationId xmlns:a16="http://schemas.microsoft.com/office/drawing/2014/main" id="{4E3CCAAD-3227-C0EF-04D2-FD7D984D2B1C}"/>
                </a:ext>
              </a:extLst>
            </p:cNvPr>
            <p:cNvSpPr/>
            <p:nvPr/>
          </p:nvSpPr>
          <p:spPr>
            <a:xfrm>
              <a:off x="0" y="60271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2" name="Freeform 32">
              <a:extLst>
                <a:ext uri="{FF2B5EF4-FFF2-40B4-BE49-F238E27FC236}">
                  <a16:creationId xmlns:a16="http://schemas.microsoft.com/office/drawing/2014/main" id="{976ACBFD-6F6D-D3DD-BE08-2EA5CCDD1664}"/>
                </a:ext>
              </a:extLst>
            </p:cNvPr>
            <p:cNvSpPr/>
            <p:nvPr/>
          </p:nvSpPr>
          <p:spPr>
            <a:xfrm>
              <a:off x="1821112" y="658377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3" name="Freeform 33">
              <a:extLst>
                <a:ext uri="{FF2B5EF4-FFF2-40B4-BE49-F238E27FC236}">
                  <a16:creationId xmlns:a16="http://schemas.microsoft.com/office/drawing/2014/main" id="{B79727D1-9ADD-1392-6854-33D204EF1250}"/>
                </a:ext>
              </a:extLst>
            </p:cNvPr>
            <p:cNvSpPr/>
            <p:nvPr/>
          </p:nvSpPr>
          <p:spPr>
            <a:xfrm>
              <a:off x="908886" y="722626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4" name="Freeform 34">
              <a:extLst>
                <a:ext uri="{FF2B5EF4-FFF2-40B4-BE49-F238E27FC236}">
                  <a16:creationId xmlns:a16="http://schemas.microsoft.com/office/drawing/2014/main" id="{4565E7A9-86B5-16E4-1FEC-D964C52C8CC4}"/>
                </a:ext>
              </a:extLst>
            </p:cNvPr>
            <p:cNvSpPr/>
            <p:nvPr/>
          </p:nvSpPr>
          <p:spPr>
            <a:xfrm>
              <a:off x="908886" y="179046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5" name="Freeform 35">
              <a:extLst>
                <a:ext uri="{FF2B5EF4-FFF2-40B4-BE49-F238E27FC236}">
                  <a16:creationId xmlns:a16="http://schemas.microsoft.com/office/drawing/2014/main" id="{1447A97B-55C0-DDF8-612A-3C1B3C2036DA}"/>
                </a:ext>
              </a:extLst>
            </p:cNvPr>
            <p:cNvSpPr/>
            <p:nvPr/>
          </p:nvSpPr>
          <p:spPr>
            <a:xfrm>
              <a:off x="0" y="356837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6" name="Freeform 36">
              <a:extLst>
                <a:ext uri="{FF2B5EF4-FFF2-40B4-BE49-F238E27FC236}">
                  <a16:creationId xmlns:a16="http://schemas.microsoft.com/office/drawing/2014/main" id="{8B36F6F4-14A9-586A-0C05-3D1CA85568FB}"/>
                </a:ext>
              </a:extLst>
            </p:cNvPr>
            <p:cNvSpPr/>
            <p:nvPr/>
          </p:nvSpPr>
          <p:spPr>
            <a:xfrm>
              <a:off x="0" y="83523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7" name="Freeform 37">
              <a:extLst>
                <a:ext uri="{FF2B5EF4-FFF2-40B4-BE49-F238E27FC236}">
                  <a16:creationId xmlns:a16="http://schemas.microsoft.com/office/drawing/2014/main" id="{B499E7AC-8395-2346-BB12-CEB8503F910F}"/>
                </a:ext>
              </a:extLst>
            </p:cNvPr>
            <p:cNvSpPr/>
            <p:nvPr/>
          </p:nvSpPr>
          <p:spPr>
            <a:xfrm>
              <a:off x="0" y="1014483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8" name="Freeform 38">
              <a:extLst>
                <a:ext uri="{FF2B5EF4-FFF2-40B4-BE49-F238E27FC236}">
                  <a16:creationId xmlns:a16="http://schemas.microsoft.com/office/drawing/2014/main" id="{3FAE1223-08B9-C889-646F-99815A1930AF}"/>
                </a:ext>
              </a:extLst>
            </p:cNvPr>
            <p:cNvSpPr/>
            <p:nvPr/>
          </p:nvSpPr>
          <p:spPr>
            <a:xfrm>
              <a:off x="0" y="53765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9" name="Freeform 39">
              <a:extLst>
                <a:ext uri="{FF2B5EF4-FFF2-40B4-BE49-F238E27FC236}">
                  <a16:creationId xmlns:a16="http://schemas.microsoft.com/office/drawing/2014/main" id="{CA02B8C9-9BBD-1C96-325E-4FF87CFF9E79}"/>
                </a:ext>
              </a:extLst>
            </p:cNvPr>
            <p:cNvSpPr/>
            <p:nvPr/>
          </p:nvSpPr>
          <p:spPr>
            <a:xfrm>
              <a:off x="0" y="1779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50" name="Freeform 40">
              <a:extLst>
                <a:ext uri="{FF2B5EF4-FFF2-40B4-BE49-F238E27FC236}">
                  <a16:creationId xmlns:a16="http://schemas.microsoft.com/office/drawing/2014/main" id="{1F9466C8-2240-5156-14F9-C2A00C9FF661}"/>
                </a:ext>
              </a:extLst>
            </p:cNvPr>
            <p:cNvSpPr/>
            <p:nvPr/>
          </p:nvSpPr>
          <p:spPr>
            <a:xfrm>
              <a:off x="908886" y="1080066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51" name="Freeform 41">
              <a:extLst>
                <a:ext uri="{FF2B5EF4-FFF2-40B4-BE49-F238E27FC236}">
                  <a16:creationId xmlns:a16="http://schemas.microsoft.com/office/drawing/2014/main" id="{DFF1C5B8-35F8-AEC2-298B-04FAE89F0D20}"/>
                </a:ext>
              </a:extLst>
            </p:cNvPr>
            <p:cNvSpPr/>
            <p:nvPr/>
          </p:nvSpPr>
          <p:spPr>
            <a:xfrm>
              <a:off x="0" y="1137288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grpSp>
      <p:sp>
        <p:nvSpPr>
          <p:cNvPr id="52" name="Freeform 91">
            <a:extLst>
              <a:ext uri="{FF2B5EF4-FFF2-40B4-BE49-F238E27FC236}">
                <a16:creationId xmlns:a16="http://schemas.microsoft.com/office/drawing/2014/main" id="{8940E0CB-6BF0-72A5-0E7C-4CC74EFEF347}"/>
              </a:ext>
            </a:extLst>
          </p:cNvPr>
          <p:cNvSpPr/>
          <p:nvPr/>
        </p:nvSpPr>
        <p:spPr>
          <a:xfrm rot="-589331" flipH="1">
            <a:off x="-428399" y="-154300"/>
            <a:ext cx="1764332" cy="1998871"/>
          </a:xfrm>
          <a:custGeom>
            <a:avLst/>
            <a:gdLst/>
            <a:ahLst/>
            <a:cxnLst/>
            <a:rect l="l" t="t" r="r" b="b"/>
            <a:pathLst>
              <a:path w="2624990" h="3047796">
                <a:moveTo>
                  <a:pt x="2624991" y="0"/>
                </a:moveTo>
                <a:lnTo>
                  <a:pt x="0" y="0"/>
                </a:lnTo>
                <a:lnTo>
                  <a:pt x="0" y="3047796"/>
                </a:lnTo>
                <a:lnTo>
                  <a:pt x="2624991" y="3047796"/>
                </a:lnTo>
                <a:lnTo>
                  <a:pt x="2624991" y="0"/>
                </a:lnTo>
                <a:close/>
              </a:path>
            </a:pathLst>
          </a:custGeom>
          <a:blipFill>
            <a:blip r:embed="rId9"/>
            <a:stretch>
              <a:fillRect/>
            </a:stretch>
          </a:blipFill>
        </p:spPr>
        <p:txBody>
          <a:bodyPr/>
          <a:lstStyle/>
          <a:p>
            <a:endParaRPr lang="pt-BR"/>
          </a:p>
        </p:txBody>
      </p:sp>
      <p:sp>
        <p:nvSpPr>
          <p:cNvPr id="53" name="Freeform 90">
            <a:extLst>
              <a:ext uri="{FF2B5EF4-FFF2-40B4-BE49-F238E27FC236}">
                <a16:creationId xmlns:a16="http://schemas.microsoft.com/office/drawing/2014/main" id="{6468C352-A9B3-F0A6-1C32-7B6B407D9C9B}"/>
              </a:ext>
            </a:extLst>
          </p:cNvPr>
          <p:cNvSpPr/>
          <p:nvPr/>
        </p:nvSpPr>
        <p:spPr>
          <a:xfrm>
            <a:off x="1" y="6404093"/>
            <a:ext cx="5078994" cy="439131"/>
          </a:xfrm>
          <a:custGeom>
            <a:avLst/>
            <a:gdLst/>
            <a:ahLst/>
            <a:cxnLst/>
            <a:rect l="l" t="t" r="r" b="b"/>
            <a:pathLst>
              <a:path w="5318043" h="559450">
                <a:moveTo>
                  <a:pt x="0" y="0"/>
                </a:moveTo>
                <a:lnTo>
                  <a:pt x="5318043" y="0"/>
                </a:lnTo>
                <a:lnTo>
                  <a:pt x="5318043" y="559450"/>
                </a:lnTo>
                <a:lnTo>
                  <a:pt x="0" y="559450"/>
                </a:lnTo>
                <a:lnTo>
                  <a:pt x="0" y="0"/>
                </a:lnTo>
                <a:close/>
              </a:path>
            </a:pathLst>
          </a:custGeom>
          <a:blipFill>
            <a:blip r:embed="rId10">
              <a:alphaModFix amt="31999"/>
            </a:blip>
            <a:stretch>
              <a:fillRect r="-5627"/>
            </a:stretch>
          </a:blipFill>
        </p:spPr>
        <p:txBody>
          <a:bodyPr/>
          <a:lstStyle/>
          <a:p>
            <a:endParaRPr lang="pt-BR"/>
          </a:p>
        </p:txBody>
      </p:sp>
      <p:sp>
        <p:nvSpPr>
          <p:cNvPr id="56" name="Freeform 96">
            <a:extLst>
              <a:ext uri="{FF2B5EF4-FFF2-40B4-BE49-F238E27FC236}">
                <a16:creationId xmlns:a16="http://schemas.microsoft.com/office/drawing/2014/main" id="{57A6B29C-FBB7-578E-FF41-FF39EFBAE3AD}"/>
              </a:ext>
            </a:extLst>
          </p:cNvPr>
          <p:cNvSpPr/>
          <p:nvPr/>
        </p:nvSpPr>
        <p:spPr>
          <a:xfrm>
            <a:off x="1411857" y="186624"/>
            <a:ext cx="362938" cy="268545"/>
          </a:xfrm>
          <a:custGeom>
            <a:avLst/>
            <a:gdLst/>
            <a:ahLst/>
            <a:cxnLst/>
            <a:rect l="l" t="t" r="r" b="b"/>
            <a:pathLst>
              <a:path w="640047" h="452033">
                <a:moveTo>
                  <a:pt x="0" y="0"/>
                </a:moveTo>
                <a:lnTo>
                  <a:pt x="640047" y="0"/>
                </a:lnTo>
                <a:lnTo>
                  <a:pt x="640047" y="452033"/>
                </a:lnTo>
                <a:lnTo>
                  <a:pt x="0" y="452033"/>
                </a:lnTo>
                <a:lnTo>
                  <a:pt x="0" y="0"/>
                </a:lnTo>
                <a:close/>
              </a:path>
            </a:pathLst>
          </a:custGeom>
          <a:blipFill>
            <a:blip r:embed="rId7">
              <a:extLst>
                <a:ext uri="{96DAC541-7B7A-43D3-8B79-37D633B846F1}">
                  <asvg:svgBlip xmlns:asvg="http://schemas.microsoft.com/office/drawing/2016/SVG/main" r:embed="rId11"/>
                </a:ext>
              </a:extLst>
            </a:blip>
            <a:stretch>
              <a:fillRect/>
            </a:stretch>
          </a:blipFill>
        </p:spPr>
        <p:txBody>
          <a:bodyPr/>
          <a:lstStyle/>
          <a:p>
            <a:endParaRPr lang="pt-BR" dirty="0"/>
          </a:p>
        </p:txBody>
      </p:sp>
      <p:sp>
        <p:nvSpPr>
          <p:cNvPr id="3" name="CaixaDeTexto 2">
            <a:extLst>
              <a:ext uri="{FF2B5EF4-FFF2-40B4-BE49-F238E27FC236}">
                <a16:creationId xmlns:a16="http://schemas.microsoft.com/office/drawing/2014/main" id="{628F85AB-E666-D1C7-DCFD-28F72AFF6487}"/>
              </a:ext>
            </a:extLst>
          </p:cNvPr>
          <p:cNvSpPr txBox="1"/>
          <p:nvPr/>
        </p:nvSpPr>
        <p:spPr>
          <a:xfrm>
            <a:off x="1826947" y="211324"/>
            <a:ext cx="8775985" cy="1569660"/>
          </a:xfrm>
          <a:prstGeom prst="rect">
            <a:avLst/>
          </a:prstGeom>
          <a:noFill/>
        </p:spPr>
        <p:txBody>
          <a:bodyPr wrap="square">
            <a:spAutoFit/>
          </a:bodyPr>
          <a:lstStyle/>
          <a:p>
            <a:pPr algn="just"/>
            <a:r>
              <a:rPr lang="pt-BR" sz="1600" dirty="0">
                <a:solidFill>
                  <a:srgbClr val="4A442A"/>
                </a:solidFill>
                <a:latin typeface="Verdana" panose="020B0604030504040204" pitchFamily="34" charset="0"/>
                <a:ea typeface="Calibri" panose="020F0502020204030204" pitchFamily="34" charset="0"/>
                <a:cs typeface="Times New Roman" panose="02020603050405020304" pitchFamily="18" charset="0"/>
              </a:rPr>
              <a:t>No PNLD 2023 – Literário as escolas deverão registrar Escolha de acervos para uso na biblioteca ou espaço para leitura, ou ainda para realização de projetos de leitura com os estudantes.</a:t>
            </a:r>
          </a:p>
          <a:p>
            <a:pPr algn="just"/>
            <a:r>
              <a:rPr lang="pt-BR" sz="1600" dirty="0">
                <a:solidFill>
                  <a:srgbClr val="4A442A"/>
                </a:solidFill>
                <a:latin typeface="Verdana" panose="020B0604030504040204" pitchFamily="34" charset="0"/>
                <a:ea typeface="Calibri" panose="020F0502020204030204" pitchFamily="34" charset="0"/>
                <a:cs typeface="Times New Roman" panose="02020603050405020304" pitchFamily="18" charset="0"/>
              </a:rPr>
              <a:t>A quantidade de acervos e livros de projetos de leitura destinados para cada escola será calculada em função do alunado registrado no censo escolar, conforme indicado abaixo:</a:t>
            </a:r>
          </a:p>
        </p:txBody>
      </p:sp>
      <p:sp>
        <p:nvSpPr>
          <p:cNvPr id="5" name="CaixaDeTexto 4">
            <a:extLst>
              <a:ext uri="{FF2B5EF4-FFF2-40B4-BE49-F238E27FC236}">
                <a16:creationId xmlns:a16="http://schemas.microsoft.com/office/drawing/2014/main" id="{5495475E-B74D-BAA8-6F18-7D6D5F464374}"/>
              </a:ext>
            </a:extLst>
          </p:cNvPr>
          <p:cNvSpPr txBox="1"/>
          <p:nvPr/>
        </p:nvSpPr>
        <p:spPr>
          <a:xfrm>
            <a:off x="2539498" y="1658705"/>
            <a:ext cx="6391746" cy="615553"/>
          </a:xfrm>
          <a:prstGeom prst="rect">
            <a:avLst/>
          </a:prstGeom>
          <a:noFill/>
        </p:spPr>
        <p:txBody>
          <a:bodyPr wrap="square">
            <a:spAutoFit/>
          </a:bodyPr>
          <a:lstStyle/>
          <a:p>
            <a:pPr algn="ctr">
              <a:buFont typeface="Wingdings" panose="05000000000000000000" pitchFamily="2" charset="2"/>
              <a:buChar char="§"/>
            </a:pPr>
            <a:r>
              <a:rPr lang="pt-BR" sz="1600" b="1" dirty="0">
                <a:solidFill>
                  <a:srgbClr val="4A442A"/>
                </a:solidFill>
                <a:latin typeface="Verdana" panose="020B0604030504040204" pitchFamily="34" charset="0"/>
                <a:ea typeface="Calibri" panose="020F0502020204030204" pitchFamily="34" charset="0"/>
                <a:cs typeface="Times New Roman" panose="02020603050405020304" pitchFamily="18" charset="0"/>
              </a:rPr>
              <a:t>Escolha Categoria 2 – 4 e 5º ano </a:t>
            </a:r>
          </a:p>
          <a:p>
            <a:pPr algn="ctr">
              <a:buFont typeface="Wingdings" panose="05000000000000000000" pitchFamily="2" charset="2"/>
              <a:buChar char="§"/>
            </a:pPr>
            <a:endParaRPr lang="pt-BR" sz="1800" b="1" dirty="0">
              <a:solidFill>
                <a:srgbClr val="4A442A"/>
              </a:solidFill>
              <a:latin typeface="Verdana" panose="020B0604030504040204" pitchFamily="34" charset="0"/>
              <a:ea typeface="Calibri" panose="020F0502020204030204" pitchFamily="34" charset="0"/>
              <a:cs typeface="Times New Roman" panose="02020603050405020304" pitchFamily="18" charset="0"/>
            </a:endParaRPr>
          </a:p>
        </p:txBody>
      </p:sp>
      <p:pic>
        <p:nvPicPr>
          <p:cNvPr id="6" name="Imagem 5">
            <a:extLst>
              <a:ext uri="{FF2B5EF4-FFF2-40B4-BE49-F238E27FC236}">
                <a16:creationId xmlns:a16="http://schemas.microsoft.com/office/drawing/2014/main" id="{BA24D239-C11E-7014-8097-7BEFF077EFBC}"/>
              </a:ext>
            </a:extLst>
          </p:cNvPr>
          <p:cNvPicPr>
            <a:picLocks noChangeAspect="1"/>
          </p:cNvPicPr>
          <p:nvPr/>
        </p:nvPicPr>
        <p:blipFill>
          <a:blip r:embed="rId12"/>
          <a:stretch>
            <a:fillRect/>
          </a:stretch>
        </p:blipFill>
        <p:spPr>
          <a:xfrm>
            <a:off x="3262247" y="2025405"/>
            <a:ext cx="5434880" cy="1444565"/>
          </a:xfrm>
          <a:prstGeom prst="rect">
            <a:avLst/>
          </a:prstGeom>
        </p:spPr>
      </p:pic>
      <p:sp>
        <p:nvSpPr>
          <p:cNvPr id="8" name="CaixaDeTexto 7">
            <a:extLst>
              <a:ext uri="{FF2B5EF4-FFF2-40B4-BE49-F238E27FC236}">
                <a16:creationId xmlns:a16="http://schemas.microsoft.com/office/drawing/2014/main" id="{9803EAEC-450F-00FA-8ED7-C27020C7A74F}"/>
              </a:ext>
            </a:extLst>
          </p:cNvPr>
          <p:cNvSpPr txBox="1"/>
          <p:nvPr/>
        </p:nvSpPr>
        <p:spPr>
          <a:xfrm>
            <a:off x="1187982" y="3477206"/>
            <a:ext cx="9432052" cy="2800767"/>
          </a:xfrm>
          <a:prstGeom prst="rect">
            <a:avLst/>
          </a:prstGeom>
          <a:noFill/>
        </p:spPr>
        <p:txBody>
          <a:bodyPr wrap="square">
            <a:spAutoFit/>
          </a:bodyPr>
          <a:lstStyle/>
          <a:p>
            <a:pPr algn="just"/>
            <a:r>
              <a:rPr lang="pt-BR" sz="1600" dirty="0">
                <a:solidFill>
                  <a:srgbClr val="4A442A"/>
                </a:solidFill>
                <a:latin typeface="Verdana" panose="020B0604030504040204" pitchFamily="34" charset="0"/>
                <a:cs typeface="Times New Roman" panose="02020603050405020304" pitchFamily="18" charset="0"/>
              </a:rPr>
              <a:t>Serão disponibilizados 12 acervos para Escolha. Cada acervo será composto por 31 a 35 obras. A quantidade de acervos distribuídos dependerá da quantidade de alunos da escola.</a:t>
            </a:r>
          </a:p>
          <a:p>
            <a:pPr algn="just"/>
            <a:r>
              <a:rPr lang="pt-BR" sz="1600" dirty="0">
                <a:solidFill>
                  <a:srgbClr val="4A442A"/>
                </a:solidFill>
                <a:latin typeface="Verdana" panose="020B0604030504040204" pitchFamily="34" charset="0"/>
                <a:cs typeface="Times New Roman" panose="02020603050405020304" pitchFamily="18" charset="0"/>
              </a:rPr>
              <a:t>Cada escola poderá escolher os acervos que desejar para uso na biblioteca ou espaço para leitura.</a:t>
            </a:r>
          </a:p>
          <a:p>
            <a:pPr algn="just"/>
            <a:r>
              <a:rPr lang="pt-BR" sz="1600" dirty="0">
                <a:solidFill>
                  <a:srgbClr val="4A442A"/>
                </a:solidFill>
                <a:latin typeface="Verdana" panose="020B0604030504040204" pitchFamily="34" charset="0"/>
                <a:cs typeface="Times New Roman" panose="02020603050405020304" pitchFamily="18" charset="0"/>
              </a:rPr>
              <a:t>Cada escola também poderá escolher obras para a realização de projetos de leitura com os estudantes. Cada projeto de leitura será composto por 15 exemplares da mesma obra para que os professores realizem os projetos de leitura. Caberá ao corpo docente e dirigente de cada escola a definição dos critérios de distribuição interna e o emprego pedagógico das obras, respeitando-se a condição de utilização direta por parte dos estudantes.</a:t>
            </a:r>
          </a:p>
        </p:txBody>
      </p:sp>
      <p:sp>
        <p:nvSpPr>
          <p:cNvPr id="9" name="Freeform 96">
            <a:extLst>
              <a:ext uri="{FF2B5EF4-FFF2-40B4-BE49-F238E27FC236}">
                <a16:creationId xmlns:a16="http://schemas.microsoft.com/office/drawing/2014/main" id="{F2D5B9DB-5667-8D45-4C69-40963FD44F36}"/>
              </a:ext>
            </a:extLst>
          </p:cNvPr>
          <p:cNvSpPr/>
          <p:nvPr/>
        </p:nvSpPr>
        <p:spPr>
          <a:xfrm>
            <a:off x="877262" y="3497405"/>
            <a:ext cx="362938" cy="268545"/>
          </a:xfrm>
          <a:custGeom>
            <a:avLst/>
            <a:gdLst/>
            <a:ahLst/>
            <a:cxnLst/>
            <a:rect l="l" t="t" r="r" b="b"/>
            <a:pathLst>
              <a:path w="640047" h="452033">
                <a:moveTo>
                  <a:pt x="0" y="0"/>
                </a:moveTo>
                <a:lnTo>
                  <a:pt x="640047" y="0"/>
                </a:lnTo>
                <a:lnTo>
                  <a:pt x="640047" y="452033"/>
                </a:lnTo>
                <a:lnTo>
                  <a:pt x="0" y="452033"/>
                </a:lnTo>
                <a:lnTo>
                  <a:pt x="0" y="0"/>
                </a:lnTo>
                <a:close/>
              </a:path>
            </a:pathLst>
          </a:custGeom>
          <a:blipFill>
            <a:blip r:embed="rId7">
              <a:extLst>
                <a:ext uri="{96DAC541-7B7A-43D3-8B79-37D633B846F1}">
                  <asvg:svgBlip xmlns:asvg="http://schemas.microsoft.com/office/drawing/2016/SVG/main" r:embed="rId11"/>
                </a:ext>
              </a:extLst>
            </a:blip>
            <a:stretch>
              <a:fillRect/>
            </a:stretch>
          </a:blipFill>
        </p:spPr>
        <p:txBody>
          <a:bodyPr/>
          <a:lstStyle/>
          <a:p>
            <a:endParaRPr lang="pt-BR" dirty="0"/>
          </a:p>
        </p:txBody>
      </p:sp>
      <p:sp>
        <p:nvSpPr>
          <p:cNvPr id="10" name="Freeform 96">
            <a:extLst>
              <a:ext uri="{FF2B5EF4-FFF2-40B4-BE49-F238E27FC236}">
                <a16:creationId xmlns:a16="http://schemas.microsoft.com/office/drawing/2014/main" id="{133F636E-9B7F-B8AE-5D9A-C42DB1050A6B}"/>
              </a:ext>
            </a:extLst>
          </p:cNvPr>
          <p:cNvSpPr/>
          <p:nvPr/>
        </p:nvSpPr>
        <p:spPr>
          <a:xfrm>
            <a:off x="877262" y="4224317"/>
            <a:ext cx="362938" cy="268545"/>
          </a:xfrm>
          <a:custGeom>
            <a:avLst/>
            <a:gdLst/>
            <a:ahLst/>
            <a:cxnLst/>
            <a:rect l="l" t="t" r="r" b="b"/>
            <a:pathLst>
              <a:path w="640047" h="452033">
                <a:moveTo>
                  <a:pt x="0" y="0"/>
                </a:moveTo>
                <a:lnTo>
                  <a:pt x="640047" y="0"/>
                </a:lnTo>
                <a:lnTo>
                  <a:pt x="640047" y="452033"/>
                </a:lnTo>
                <a:lnTo>
                  <a:pt x="0" y="452033"/>
                </a:lnTo>
                <a:lnTo>
                  <a:pt x="0" y="0"/>
                </a:lnTo>
                <a:close/>
              </a:path>
            </a:pathLst>
          </a:custGeom>
          <a:blipFill>
            <a:blip r:embed="rId7">
              <a:extLst>
                <a:ext uri="{96DAC541-7B7A-43D3-8B79-37D633B846F1}">
                  <asvg:svgBlip xmlns:asvg="http://schemas.microsoft.com/office/drawing/2016/SVG/main" r:embed="rId11"/>
                </a:ext>
              </a:extLst>
            </a:blip>
            <a:stretch>
              <a:fillRect/>
            </a:stretch>
          </a:blipFill>
        </p:spPr>
        <p:txBody>
          <a:bodyPr/>
          <a:lstStyle/>
          <a:p>
            <a:endParaRPr lang="pt-BR" dirty="0"/>
          </a:p>
        </p:txBody>
      </p:sp>
      <p:sp>
        <p:nvSpPr>
          <p:cNvPr id="11" name="Freeform 96">
            <a:extLst>
              <a:ext uri="{FF2B5EF4-FFF2-40B4-BE49-F238E27FC236}">
                <a16:creationId xmlns:a16="http://schemas.microsoft.com/office/drawing/2014/main" id="{3439DE3F-A091-9739-EF14-6FA3F4AE10E5}"/>
              </a:ext>
            </a:extLst>
          </p:cNvPr>
          <p:cNvSpPr/>
          <p:nvPr/>
        </p:nvSpPr>
        <p:spPr>
          <a:xfrm>
            <a:off x="877262" y="4769616"/>
            <a:ext cx="362938" cy="268545"/>
          </a:xfrm>
          <a:custGeom>
            <a:avLst/>
            <a:gdLst/>
            <a:ahLst/>
            <a:cxnLst/>
            <a:rect l="l" t="t" r="r" b="b"/>
            <a:pathLst>
              <a:path w="640047" h="452033">
                <a:moveTo>
                  <a:pt x="0" y="0"/>
                </a:moveTo>
                <a:lnTo>
                  <a:pt x="640047" y="0"/>
                </a:lnTo>
                <a:lnTo>
                  <a:pt x="640047" y="452033"/>
                </a:lnTo>
                <a:lnTo>
                  <a:pt x="0" y="452033"/>
                </a:lnTo>
                <a:lnTo>
                  <a:pt x="0" y="0"/>
                </a:lnTo>
                <a:close/>
              </a:path>
            </a:pathLst>
          </a:custGeom>
          <a:blipFill>
            <a:blip r:embed="rId7">
              <a:extLst>
                <a:ext uri="{96DAC541-7B7A-43D3-8B79-37D633B846F1}">
                  <asvg:svgBlip xmlns:asvg="http://schemas.microsoft.com/office/drawing/2016/SVG/main" r:embed="rId11"/>
                </a:ext>
              </a:extLst>
            </a:blip>
            <a:stretch>
              <a:fillRect/>
            </a:stretch>
          </a:blipFill>
        </p:spPr>
        <p:txBody>
          <a:bodyPr/>
          <a:lstStyle/>
          <a:p>
            <a:endParaRPr lang="pt-BR" dirty="0"/>
          </a:p>
        </p:txBody>
      </p:sp>
    </p:spTree>
    <p:extLst>
      <p:ext uri="{BB962C8B-B14F-4D97-AF65-F5344CB8AC3E}">
        <p14:creationId xmlns:p14="http://schemas.microsoft.com/office/powerpoint/2010/main" val="3058115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5C6DF-CBB0-8029-88E4-AD6BFCCABA0C}"/>
            </a:ext>
          </a:extLst>
        </p:cNvPr>
        <p:cNvGrpSpPr/>
        <p:nvPr/>
      </p:nvGrpSpPr>
      <p:grpSpPr>
        <a:xfrm>
          <a:off x="0" y="0"/>
          <a:ext cx="0" cy="0"/>
          <a:chOff x="0" y="0"/>
          <a:chExt cx="0" cy="0"/>
        </a:xfrm>
      </p:grpSpPr>
      <p:grpSp>
        <p:nvGrpSpPr>
          <p:cNvPr id="12" name="Group 2">
            <a:extLst>
              <a:ext uri="{FF2B5EF4-FFF2-40B4-BE49-F238E27FC236}">
                <a16:creationId xmlns:a16="http://schemas.microsoft.com/office/drawing/2014/main" id="{E4A717C4-27C2-4958-2AC2-A235FC712420}"/>
              </a:ext>
            </a:extLst>
          </p:cNvPr>
          <p:cNvGrpSpPr/>
          <p:nvPr/>
        </p:nvGrpSpPr>
        <p:grpSpPr>
          <a:xfrm>
            <a:off x="10637134" y="-1296365"/>
            <a:ext cx="1554866" cy="8580338"/>
            <a:chOff x="0" y="0"/>
            <a:chExt cx="2674508" cy="11975592"/>
          </a:xfrm>
        </p:grpSpPr>
        <p:sp>
          <p:nvSpPr>
            <p:cNvPr id="13" name="Freeform 3">
              <a:extLst>
                <a:ext uri="{FF2B5EF4-FFF2-40B4-BE49-F238E27FC236}">
                  <a16:creationId xmlns:a16="http://schemas.microsoft.com/office/drawing/2014/main" id="{037AD0FD-30D4-51B9-0297-97A567C22671}"/>
                </a:ext>
              </a:extLst>
            </p:cNvPr>
            <p:cNvSpPr/>
            <p:nvPr/>
          </p:nvSpPr>
          <p:spPr>
            <a:xfrm>
              <a:off x="1821112"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14" name="Freeform 4">
              <a:extLst>
                <a:ext uri="{FF2B5EF4-FFF2-40B4-BE49-F238E27FC236}">
                  <a16:creationId xmlns:a16="http://schemas.microsoft.com/office/drawing/2014/main" id="{BBF9CF0A-AA4A-F917-AE1F-C59DB7179783}"/>
                </a:ext>
              </a:extLst>
            </p:cNvPr>
            <p:cNvSpPr/>
            <p:nvPr/>
          </p:nvSpPr>
          <p:spPr>
            <a:xfrm>
              <a:off x="908886" y="42526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5" name="Freeform 5">
              <a:extLst>
                <a:ext uri="{FF2B5EF4-FFF2-40B4-BE49-F238E27FC236}">
                  <a16:creationId xmlns:a16="http://schemas.microsoft.com/office/drawing/2014/main" id="{44920BB8-B7E7-AABD-3CB4-EA0FE82F1A75}"/>
                </a:ext>
              </a:extLst>
            </p:cNvPr>
            <p:cNvSpPr/>
            <p:nvPr/>
          </p:nvSpPr>
          <p:spPr>
            <a:xfrm>
              <a:off x="908886" y="660251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6" name="Freeform 6">
              <a:extLst>
                <a:ext uri="{FF2B5EF4-FFF2-40B4-BE49-F238E27FC236}">
                  <a16:creationId xmlns:a16="http://schemas.microsoft.com/office/drawing/2014/main" id="{F2FC7875-7D4E-5E6D-7760-BD76C6AF2C46}"/>
                </a:ext>
              </a:extLst>
            </p:cNvPr>
            <p:cNvSpPr/>
            <p:nvPr/>
          </p:nvSpPr>
          <p:spPr>
            <a:xfrm>
              <a:off x="1821112" y="357855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7" name="Freeform 7">
              <a:extLst>
                <a:ext uri="{FF2B5EF4-FFF2-40B4-BE49-F238E27FC236}">
                  <a16:creationId xmlns:a16="http://schemas.microsoft.com/office/drawing/2014/main" id="{CC0FB884-2094-80C7-9920-BABE4EA804C6}"/>
                </a:ext>
              </a:extLst>
            </p:cNvPr>
            <p:cNvSpPr/>
            <p:nvPr/>
          </p:nvSpPr>
          <p:spPr>
            <a:xfrm>
              <a:off x="908886" y="840867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8" name="Freeform 8">
              <a:extLst>
                <a:ext uri="{FF2B5EF4-FFF2-40B4-BE49-F238E27FC236}">
                  <a16:creationId xmlns:a16="http://schemas.microsoft.com/office/drawing/2014/main" id="{6B741B78-18B2-2B4A-4E2B-97D878E8F25E}"/>
                </a:ext>
              </a:extLst>
            </p:cNvPr>
            <p:cNvSpPr/>
            <p:nvPr/>
          </p:nvSpPr>
          <p:spPr>
            <a:xfrm>
              <a:off x="910556" y="95730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9" name="Freeform 9">
              <a:extLst>
                <a:ext uri="{FF2B5EF4-FFF2-40B4-BE49-F238E27FC236}">
                  <a16:creationId xmlns:a16="http://schemas.microsoft.com/office/drawing/2014/main" id="{27B49869-D24F-8551-0FB7-D5B96889D932}"/>
                </a:ext>
              </a:extLst>
            </p:cNvPr>
            <p:cNvSpPr/>
            <p:nvPr/>
          </p:nvSpPr>
          <p:spPr>
            <a:xfrm>
              <a:off x="908886" y="6147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0" name="Freeform 10">
              <a:extLst>
                <a:ext uri="{FF2B5EF4-FFF2-40B4-BE49-F238E27FC236}">
                  <a16:creationId xmlns:a16="http://schemas.microsoft.com/office/drawing/2014/main" id="{E78763B8-3FF3-0D84-1D9A-AF4E36BB2577}"/>
                </a:ext>
              </a:extLst>
            </p:cNvPr>
            <p:cNvSpPr/>
            <p:nvPr/>
          </p:nvSpPr>
          <p:spPr>
            <a:xfrm>
              <a:off x="1821112" y="538668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1" name="Freeform 11">
              <a:extLst>
                <a:ext uri="{FF2B5EF4-FFF2-40B4-BE49-F238E27FC236}">
                  <a16:creationId xmlns:a16="http://schemas.microsoft.com/office/drawing/2014/main" id="{54F8FA23-FCAB-967C-48C9-4E582125BF86}"/>
                </a:ext>
              </a:extLst>
            </p:cNvPr>
            <p:cNvSpPr/>
            <p:nvPr/>
          </p:nvSpPr>
          <p:spPr>
            <a:xfrm>
              <a:off x="908886" y="294764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2" name="Freeform 12">
              <a:extLst>
                <a:ext uri="{FF2B5EF4-FFF2-40B4-BE49-F238E27FC236}">
                  <a16:creationId xmlns:a16="http://schemas.microsoft.com/office/drawing/2014/main" id="{EB4F4509-3B5E-43F8-341D-5CD1D40852F6}"/>
                </a:ext>
              </a:extLst>
            </p:cNvPr>
            <p:cNvSpPr/>
            <p:nvPr/>
          </p:nvSpPr>
          <p:spPr>
            <a:xfrm>
              <a:off x="1821112" y="77786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3" name="Freeform 13">
              <a:extLst>
                <a:ext uri="{FF2B5EF4-FFF2-40B4-BE49-F238E27FC236}">
                  <a16:creationId xmlns:a16="http://schemas.microsoft.com/office/drawing/2014/main" id="{62E9F283-3E42-A20E-A21E-232552C7B7ED}"/>
                </a:ext>
              </a:extLst>
            </p:cNvPr>
            <p:cNvSpPr/>
            <p:nvPr/>
          </p:nvSpPr>
          <p:spPr>
            <a:xfrm>
              <a:off x="0" y="23818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4" name="Freeform 14">
              <a:extLst>
                <a:ext uri="{FF2B5EF4-FFF2-40B4-BE49-F238E27FC236}">
                  <a16:creationId xmlns:a16="http://schemas.microsoft.com/office/drawing/2014/main" id="{88FC037D-E32A-17F2-6AFE-85CFACFAA813}"/>
                </a:ext>
              </a:extLst>
            </p:cNvPr>
            <p:cNvSpPr/>
            <p:nvPr/>
          </p:nvSpPr>
          <p:spPr>
            <a:xfrm>
              <a:off x="0"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5" name="Freeform 15">
              <a:extLst>
                <a:ext uri="{FF2B5EF4-FFF2-40B4-BE49-F238E27FC236}">
                  <a16:creationId xmlns:a16="http://schemas.microsoft.com/office/drawing/2014/main" id="{666EC59A-0BE7-272B-1024-A18334A0F410}"/>
                </a:ext>
              </a:extLst>
            </p:cNvPr>
            <p:cNvSpPr/>
            <p:nvPr/>
          </p:nvSpPr>
          <p:spPr>
            <a:xfrm>
              <a:off x="1821112" y="101706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6" name="Freeform 16">
              <a:extLst>
                <a:ext uri="{FF2B5EF4-FFF2-40B4-BE49-F238E27FC236}">
                  <a16:creationId xmlns:a16="http://schemas.microsoft.com/office/drawing/2014/main" id="{29ECA1F1-164C-1419-3EF3-A9EBEC46A2BB}"/>
                </a:ext>
              </a:extLst>
            </p:cNvPr>
            <p:cNvSpPr/>
            <p:nvPr/>
          </p:nvSpPr>
          <p:spPr>
            <a:xfrm>
              <a:off x="0" y="953215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7" name="Freeform 17">
              <a:extLst>
                <a:ext uri="{FF2B5EF4-FFF2-40B4-BE49-F238E27FC236}">
                  <a16:creationId xmlns:a16="http://schemas.microsoft.com/office/drawing/2014/main" id="{A341678B-4171-135A-7D11-739062F724ED}"/>
                </a:ext>
              </a:extLst>
            </p:cNvPr>
            <p:cNvSpPr/>
            <p:nvPr/>
          </p:nvSpPr>
          <p:spPr>
            <a:xfrm>
              <a:off x="908886" y="5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28" name="Freeform 18">
              <a:extLst>
                <a:ext uri="{FF2B5EF4-FFF2-40B4-BE49-F238E27FC236}">
                  <a16:creationId xmlns:a16="http://schemas.microsoft.com/office/drawing/2014/main" id="{AE589557-AF25-23B5-3627-F5127363646C}"/>
                </a:ext>
              </a:extLst>
            </p:cNvPr>
            <p:cNvSpPr/>
            <p:nvPr/>
          </p:nvSpPr>
          <p:spPr>
            <a:xfrm>
              <a:off x="1821112" y="47839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29" name="Freeform 19">
              <a:extLst>
                <a:ext uri="{FF2B5EF4-FFF2-40B4-BE49-F238E27FC236}">
                  <a16:creationId xmlns:a16="http://schemas.microsoft.com/office/drawing/2014/main" id="{A249E174-92CA-F342-ED0D-B8D32BD3AF90}"/>
                </a:ext>
              </a:extLst>
            </p:cNvPr>
            <p:cNvSpPr/>
            <p:nvPr/>
          </p:nvSpPr>
          <p:spPr>
            <a:xfrm>
              <a:off x="1821112" y="71970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0" name="Freeform 20">
              <a:extLst>
                <a:ext uri="{FF2B5EF4-FFF2-40B4-BE49-F238E27FC236}">
                  <a16:creationId xmlns:a16="http://schemas.microsoft.com/office/drawing/2014/main" id="{BB53990C-7366-DDB0-A01D-3D0C76B4912F}"/>
                </a:ext>
              </a:extLst>
            </p:cNvPr>
            <p:cNvSpPr/>
            <p:nvPr/>
          </p:nvSpPr>
          <p:spPr>
            <a:xfrm>
              <a:off x="908886" y="11916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1" name="Freeform 21">
              <a:extLst>
                <a:ext uri="{FF2B5EF4-FFF2-40B4-BE49-F238E27FC236}">
                  <a16:creationId xmlns:a16="http://schemas.microsoft.com/office/drawing/2014/main" id="{4F4214D7-1D9C-A6FE-129D-44BCCBE3EC56}"/>
                </a:ext>
              </a:extLst>
            </p:cNvPr>
            <p:cNvSpPr/>
            <p:nvPr/>
          </p:nvSpPr>
          <p:spPr>
            <a:xfrm>
              <a:off x="908886" y="597563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2" name="Freeform 22">
              <a:extLst>
                <a:ext uri="{FF2B5EF4-FFF2-40B4-BE49-F238E27FC236}">
                  <a16:creationId xmlns:a16="http://schemas.microsoft.com/office/drawing/2014/main" id="{01979D45-94F9-99E3-6B51-A26035794987}"/>
                </a:ext>
              </a:extLst>
            </p:cNvPr>
            <p:cNvSpPr/>
            <p:nvPr/>
          </p:nvSpPr>
          <p:spPr>
            <a:xfrm>
              <a:off x="908886" y="483646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3" name="Freeform 23">
              <a:extLst>
                <a:ext uri="{FF2B5EF4-FFF2-40B4-BE49-F238E27FC236}">
                  <a16:creationId xmlns:a16="http://schemas.microsoft.com/office/drawing/2014/main" id="{72B45E65-6E61-E21E-4F6D-00F844E1657C}"/>
                </a:ext>
              </a:extLst>
            </p:cNvPr>
            <p:cNvSpPr/>
            <p:nvPr/>
          </p:nvSpPr>
          <p:spPr>
            <a:xfrm>
              <a:off x="908886" y="900363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4" name="Freeform 24">
              <a:extLst>
                <a:ext uri="{FF2B5EF4-FFF2-40B4-BE49-F238E27FC236}">
                  <a16:creationId xmlns:a16="http://schemas.microsoft.com/office/drawing/2014/main" id="{1DEA2771-4944-BDD0-8EB8-EA8B920ECDB5}"/>
                </a:ext>
              </a:extLst>
            </p:cNvPr>
            <p:cNvSpPr/>
            <p:nvPr/>
          </p:nvSpPr>
          <p:spPr>
            <a:xfrm>
              <a:off x="1821112" y="57873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5" name="Freeform 25">
              <a:extLst>
                <a:ext uri="{FF2B5EF4-FFF2-40B4-BE49-F238E27FC236}">
                  <a16:creationId xmlns:a16="http://schemas.microsoft.com/office/drawing/2014/main" id="{AD6E5F5E-944A-2E38-986B-111D804D4EEF}"/>
                </a:ext>
              </a:extLst>
            </p:cNvPr>
            <p:cNvSpPr/>
            <p:nvPr/>
          </p:nvSpPr>
          <p:spPr>
            <a:xfrm>
              <a:off x="0" y="41657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6" name="Freeform 26">
              <a:extLst>
                <a:ext uri="{FF2B5EF4-FFF2-40B4-BE49-F238E27FC236}">
                  <a16:creationId xmlns:a16="http://schemas.microsoft.com/office/drawing/2014/main" id="{99638AB7-0B2A-4CEE-583B-0F7E52EAFAE1}"/>
                </a:ext>
              </a:extLst>
            </p:cNvPr>
            <p:cNvSpPr/>
            <p:nvPr/>
          </p:nvSpPr>
          <p:spPr>
            <a:xfrm>
              <a:off x="1821112" y="29536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7" name="Freeform 27">
              <a:extLst>
                <a:ext uri="{FF2B5EF4-FFF2-40B4-BE49-F238E27FC236}">
                  <a16:creationId xmlns:a16="http://schemas.microsoft.com/office/drawing/2014/main" id="{C536E006-A24B-FD00-682D-57184C42F09F}"/>
                </a:ext>
              </a:extLst>
            </p:cNvPr>
            <p:cNvSpPr/>
            <p:nvPr/>
          </p:nvSpPr>
          <p:spPr>
            <a:xfrm>
              <a:off x="1821112" y="180292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8" name="Freeform 28">
              <a:extLst>
                <a:ext uri="{FF2B5EF4-FFF2-40B4-BE49-F238E27FC236}">
                  <a16:creationId xmlns:a16="http://schemas.microsoft.com/office/drawing/2014/main" id="{24B23A6D-22CF-D00F-531D-3B49E22B5012}"/>
                </a:ext>
              </a:extLst>
            </p:cNvPr>
            <p:cNvSpPr/>
            <p:nvPr/>
          </p:nvSpPr>
          <p:spPr>
            <a:xfrm>
              <a:off x="0" y="657672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9" name="Freeform 29">
              <a:extLst>
                <a:ext uri="{FF2B5EF4-FFF2-40B4-BE49-F238E27FC236}">
                  <a16:creationId xmlns:a16="http://schemas.microsoft.com/office/drawing/2014/main" id="{03227860-07B5-4A51-3786-EFB69544FE21}"/>
                </a:ext>
              </a:extLst>
            </p:cNvPr>
            <p:cNvSpPr/>
            <p:nvPr/>
          </p:nvSpPr>
          <p:spPr>
            <a:xfrm>
              <a:off x="1821112" y="835658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40" name="Freeform 30">
              <a:extLst>
                <a:ext uri="{FF2B5EF4-FFF2-40B4-BE49-F238E27FC236}">
                  <a16:creationId xmlns:a16="http://schemas.microsoft.com/office/drawing/2014/main" id="{C88BA08C-4AA9-E786-D278-E12510B288A1}"/>
                </a:ext>
              </a:extLst>
            </p:cNvPr>
            <p:cNvSpPr/>
            <p:nvPr/>
          </p:nvSpPr>
          <p:spPr>
            <a:xfrm>
              <a:off x="1821112" y="1075772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41" name="Freeform 31">
              <a:extLst>
                <a:ext uri="{FF2B5EF4-FFF2-40B4-BE49-F238E27FC236}">
                  <a16:creationId xmlns:a16="http://schemas.microsoft.com/office/drawing/2014/main" id="{8333BB60-B36E-6AF0-47E5-9ECE5A839DCA}"/>
                </a:ext>
              </a:extLst>
            </p:cNvPr>
            <p:cNvSpPr/>
            <p:nvPr/>
          </p:nvSpPr>
          <p:spPr>
            <a:xfrm>
              <a:off x="0" y="60271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2" name="Freeform 32">
              <a:extLst>
                <a:ext uri="{FF2B5EF4-FFF2-40B4-BE49-F238E27FC236}">
                  <a16:creationId xmlns:a16="http://schemas.microsoft.com/office/drawing/2014/main" id="{6158F992-784C-307E-C4A9-42801F04C36E}"/>
                </a:ext>
              </a:extLst>
            </p:cNvPr>
            <p:cNvSpPr/>
            <p:nvPr/>
          </p:nvSpPr>
          <p:spPr>
            <a:xfrm>
              <a:off x="1821112" y="658377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3" name="Freeform 33">
              <a:extLst>
                <a:ext uri="{FF2B5EF4-FFF2-40B4-BE49-F238E27FC236}">
                  <a16:creationId xmlns:a16="http://schemas.microsoft.com/office/drawing/2014/main" id="{64F5BFE5-C559-D6A8-43DD-9D7112293A33}"/>
                </a:ext>
              </a:extLst>
            </p:cNvPr>
            <p:cNvSpPr/>
            <p:nvPr/>
          </p:nvSpPr>
          <p:spPr>
            <a:xfrm>
              <a:off x="908886" y="722626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4" name="Freeform 34">
              <a:extLst>
                <a:ext uri="{FF2B5EF4-FFF2-40B4-BE49-F238E27FC236}">
                  <a16:creationId xmlns:a16="http://schemas.microsoft.com/office/drawing/2014/main" id="{5939FD0E-E73D-BA9A-185A-F5A45872ADA0}"/>
                </a:ext>
              </a:extLst>
            </p:cNvPr>
            <p:cNvSpPr/>
            <p:nvPr/>
          </p:nvSpPr>
          <p:spPr>
            <a:xfrm>
              <a:off x="908886" y="179046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5" name="Freeform 35">
              <a:extLst>
                <a:ext uri="{FF2B5EF4-FFF2-40B4-BE49-F238E27FC236}">
                  <a16:creationId xmlns:a16="http://schemas.microsoft.com/office/drawing/2014/main" id="{C936A4C7-45A3-D441-D977-6BC6D9115E7F}"/>
                </a:ext>
              </a:extLst>
            </p:cNvPr>
            <p:cNvSpPr/>
            <p:nvPr/>
          </p:nvSpPr>
          <p:spPr>
            <a:xfrm>
              <a:off x="0" y="356837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6" name="Freeform 36">
              <a:extLst>
                <a:ext uri="{FF2B5EF4-FFF2-40B4-BE49-F238E27FC236}">
                  <a16:creationId xmlns:a16="http://schemas.microsoft.com/office/drawing/2014/main" id="{20ACFE96-690F-4143-7C39-4DB3E19A4948}"/>
                </a:ext>
              </a:extLst>
            </p:cNvPr>
            <p:cNvSpPr/>
            <p:nvPr/>
          </p:nvSpPr>
          <p:spPr>
            <a:xfrm>
              <a:off x="0" y="83523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7" name="Freeform 37">
              <a:extLst>
                <a:ext uri="{FF2B5EF4-FFF2-40B4-BE49-F238E27FC236}">
                  <a16:creationId xmlns:a16="http://schemas.microsoft.com/office/drawing/2014/main" id="{1D6A1719-D5C5-03A2-B5BD-A9A9FDF44A67}"/>
                </a:ext>
              </a:extLst>
            </p:cNvPr>
            <p:cNvSpPr/>
            <p:nvPr/>
          </p:nvSpPr>
          <p:spPr>
            <a:xfrm>
              <a:off x="0" y="1014483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8" name="Freeform 38">
              <a:extLst>
                <a:ext uri="{FF2B5EF4-FFF2-40B4-BE49-F238E27FC236}">
                  <a16:creationId xmlns:a16="http://schemas.microsoft.com/office/drawing/2014/main" id="{05C6B70F-424B-424B-8284-B3464123C628}"/>
                </a:ext>
              </a:extLst>
            </p:cNvPr>
            <p:cNvSpPr/>
            <p:nvPr/>
          </p:nvSpPr>
          <p:spPr>
            <a:xfrm>
              <a:off x="0" y="53765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9" name="Freeform 39">
              <a:extLst>
                <a:ext uri="{FF2B5EF4-FFF2-40B4-BE49-F238E27FC236}">
                  <a16:creationId xmlns:a16="http://schemas.microsoft.com/office/drawing/2014/main" id="{A6D34AC7-6796-7070-ECA8-4D1C854CF36A}"/>
                </a:ext>
              </a:extLst>
            </p:cNvPr>
            <p:cNvSpPr/>
            <p:nvPr/>
          </p:nvSpPr>
          <p:spPr>
            <a:xfrm>
              <a:off x="0" y="1779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50" name="Freeform 40">
              <a:extLst>
                <a:ext uri="{FF2B5EF4-FFF2-40B4-BE49-F238E27FC236}">
                  <a16:creationId xmlns:a16="http://schemas.microsoft.com/office/drawing/2014/main" id="{C6B325B6-8069-04D6-187A-D9AE0974EC66}"/>
                </a:ext>
              </a:extLst>
            </p:cNvPr>
            <p:cNvSpPr/>
            <p:nvPr/>
          </p:nvSpPr>
          <p:spPr>
            <a:xfrm>
              <a:off x="908886" y="1080066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51" name="Freeform 41">
              <a:extLst>
                <a:ext uri="{FF2B5EF4-FFF2-40B4-BE49-F238E27FC236}">
                  <a16:creationId xmlns:a16="http://schemas.microsoft.com/office/drawing/2014/main" id="{EC4CCE0A-9174-D23C-2CDD-96072CCF11CA}"/>
                </a:ext>
              </a:extLst>
            </p:cNvPr>
            <p:cNvSpPr/>
            <p:nvPr/>
          </p:nvSpPr>
          <p:spPr>
            <a:xfrm>
              <a:off x="0" y="1137288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grpSp>
      <p:sp>
        <p:nvSpPr>
          <p:cNvPr id="52" name="Freeform 91">
            <a:extLst>
              <a:ext uri="{FF2B5EF4-FFF2-40B4-BE49-F238E27FC236}">
                <a16:creationId xmlns:a16="http://schemas.microsoft.com/office/drawing/2014/main" id="{E943F833-D845-9E1C-8DC3-D3B9E61F993A}"/>
              </a:ext>
            </a:extLst>
          </p:cNvPr>
          <p:cNvSpPr/>
          <p:nvPr/>
        </p:nvSpPr>
        <p:spPr>
          <a:xfrm rot="-589331" flipH="1">
            <a:off x="-428399" y="-154300"/>
            <a:ext cx="1764332" cy="1998871"/>
          </a:xfrm>
          <a:custGeom>
            <a:avLst/>
            <a:gdLst/>
            <a:ahLst/>
            <a:cxnLst/>
            <a:rect l="l" t="t" r="r" b="b"/>
            <a:pathLst>
              <a:path w="2624990" h="3047796">
                <a:moveTo>
                  <a:pt x="2624991" y="0"/>
                </a:moveTo>
                <a:lnTo>
                  <a:pt x="0" y="0"/>
                </a:lnTo>
                <a:lnTo>
                  <a:pt x="0" y="3047796"/>
                </a:lnTo>
                <a:lnTo>
                  <a:pt x="2624991" y="3047796"/>
                </a:lnTo>
                <a:lnTo>
                  <a:pt x="2624991" y="0"/>
                </a:lnTo>
                <a:close/>
              </a:path>
            </a:pathLst>
          </a:custGeom>
          <a:blipFill>
            <a:blip r:embed="rId9"/>
            <a:stretch>
              <a:fillRect/>
            </a:stretch>
          </a:blipFill>
        </p:spPr>
        <p:txBody>
          <a:bodyPr/>
          <a:lstStyle/>
          <a:p>
            <a:endParaRPr lang="pt-BR"/>
          </a:p>
        </p:txBody>
      </p:sp>
      <p:sp>
        <p:nvSpPr>
          <p:cNvPr id="53" name="Freeform 90">
            <a:extLst>
              <a:ext uri="{FF2B5EF4-FFF2-40B4-BE49-F238E27FC236}">
                <a16:creationId xmlns:a16="http://schemas.microsoft.com/office/drawing/2014/main" id="{E4B41F21-22DD-2469-BCB5-E665FCCEEC1A}"/>
              </a:ext>
            </a:extLst>
          </p:cNvPr>
          <p:cNvSpPr/>
          <p:nvPr/>
        </p:nvSpPr>
        <p:spPr>
          <a:xfrm>
            <a:off x="1" y="6404093"/>
            <a:ext cx="5078994" cy="439131"/>
          </a:xfrm>
          <a:custGeom>
            <a:avLst/>
            <a:gdLst/>
            <a:ahLst/>
            <a:cxnLst/>
            <a:rect l="l" t="t" r="r" b="b"/>
            <a:pathLst>
              <a:path w="5318043" h="559450">
                <a:moveTo>
                  <a:pt x="0" y="0"/>
                </a:moveTo>
                <a:lnTo>
                  <a:pt x="5318043" y="0"/>
                </a:lnTo>
                <a:lnTo>
                  <a:pt x="5318043" y="559450"/>
                </a:lnTo>
                <a:lnTo>
                  <a:pt x="0" y="559450"/>
                </a:lnTo>
                <a:lnTo>
                  <a:pt x="0" y="0"/>
                </a:lnTo>
                <a:close/>
              </a:path>
            </a:pathLst>
          </a:custGeom>
          <a:blipFill>
            <a:blip r:embed="rId10">
              <a:alphaModFix amt="31999"/>
            </a:blip>
            <a:stretch>
              <a:fillRect r="-5627"/>
            </a:stretch>
          </a:blipFill>
        </p:spPr>
        <p:txBody>
          <a:bodyPr/>
          <a:lstStyle/>
          <a:p>
            <a:endParaRPr lang="pt-BR"/>
          </a:p>
        </p:txBody>
      </p:sp>
      <p:sp>
        <p:nvSpPr>
          <p:cNvPr id="56" name="Freeform 96">
            <a:extLst>
              <a:ext uri="{FF2B5EF4-FFF2-40B4-BE49-F238E27FC236}">
                <a16:creationId xmlns:a16="http://schemas.microsoft.com/office/drawing/2014/main" id="{549069EB-F7E9-0F4D-263F-0501C0A4E6A1}"/>
              </a:ext>
            </a:extLst>
          </p:cNvPr>
          <p:cNvSpPr/>
          <p:nvPr/>
        </p:nvSpPr>
        <p:spPr>
          <a:xfrm>
            <a:off x="1516560" y="378399"/>
            <a:ext cx="362938" cy="268545"/>
          </a:xfrm>
          <a:custGeom>
            <a:avLst/>
            <a:gdLst/>
            <a:ahLst/>
            <a:cxnLst/>
            <a:rect l="l" t="t" r="r" b="b"/>
            <a:pathLst>
              <a:path w="640047" h="452033">
                <a:moveTo>
                  <a:pt x="0" y="0"/>
                </a:moveTo>
                <a:lnTo>
                  <a:pt x="640047" y="0"/>
                </a:lnTo>
                <a:lnTo>
                  <a:pt x="640047" y="452033"/>
                </a:lnTo>
                <a:lnTo>
                  <a:pt x="0" y="452033"/>
                </a:lnTo>
                <a:lnTo>
                  <a:pt x="0" y="0"/>
                </a:lnTo>
                <a:close/>
              </a:path>
            </a:pathLst>
          </a:custGeom>
          <a:blipFill>
            <a:blip r:embed="rId7">
              <a:extLst>
                <a:ext uri="{96DAC541-7B7A-43D3-8B79-37D633B846F1}">
                  <asvg:svgBlip xmlns:asvg="http://schemas.microsoft.com/office/drawing/2016/SVG/main" r:embed="rId11"/>
                </a:ext>
              </a:extLst>
            </a:blip>
            <a:stretch>
              <a:fillRect/>
            </a:stretch>
          </a:blipFill>
        </p:spPr>
        <p:txBody>
          <a:bodyPr/>
          <a:lstStyle/>
          <a:p>
            <a:endParaRPr lang="pt-BR" dirty="0"/>
          </a:p>
        </p:txBody>
      </p:sp>
      <p:sp>
        <p:nvSpPr>
          <p:cNvPr id="3" name="CaixaDeTexto 2">
            <a:extLst>
              <a:ext uri="{FF2B5EF4-FFF2-40B4-BE49-F238E27FC236}">
                <a16:creationId xmlns:a16="http://schemas.microsoft.com/office/drawing/2014/main" id="{A391DF1A-1D66-AF8B-887C-FE1CB2CED8FB}"/>
              </a:ext>
            </a:extLst>
          </p:cNvPr>
          <p:cNvSpPr txBox="1"/>
          <p:nvPr/>
        </p:nvSpPr>
        <p:spPr>
          <a:xfrm>
            <a:off x="1933903" y="292832"/>
            <a:ext cx="8669030" cy="1200329"/>
          </a:xfrm>
          <a:prstGeom prst="rect">
            <a:avLst/>
          </a:prstGeom>
          <a:noFill/>
        </p:spPr>
        <p:txBody>
          <a:bodyPr wrap="square">
            <a:spAutoFit/>
          </a:bodyPr>
          <a:lstStyle/>
          <a:p>
            <a:pPr algn="just"/>
            <a:r>
              <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rPr>
              <a:t>No momento da seleção dos </a:t>
            </a:r>
            <a:r>
              <a:rPr lang="pt-BR" sz="1800" b="1" dirty="0">
                <a:solidFill>
                  <a:srgbClr val="4A442A"/>
                </a:solidFill>
                <a:latin typeface="Verdana" panose="020B0604030504040204" pitchFamily="34" charset="0"/>
                <a:ea typeface="Calibri" panose="020F0502020204030204" pitchFamily="34" charset="0"/>
                <a:cs typeface="Times New Roman" panose="02020603050405020304" pitchFamily="18" charset="0"/>
              </a:rPr>
              <a:t>acervos</a:t>
            </a:r>
            <a:r>
              <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rPr>
              <a:t> da </a:t>
            </a:r>
            <a:r>
              <a:rPr lang="pt-BR" sz="1800" b="1" dirty="0">
                <a:solidFill>
                  <a:srgbClr val="4A442A"/>
                </a:solidFill>
                <a:latin typeface="Verdana" panose="020B0604030504040204" pitchFamily="34" charset="0"/>
                <a:ea typeface="Calibri" panose="020F0502020204030204" pitchFamily="34" charset="0"/>
                <a:cs typeface="Times New Roman" panose="02020603050405020304" pitchFamily="18" charset="0"/>
              </a:rPr>
              <a:t>Categoria 2 – 4 e 5º ano</a:t>
            </a:r>
            <a:r>
              <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rPr>
              <a:t>, o sistema indicará a quantidade de acervos que a escola tem direito a receber. </a:t>
            </a:r>
          </a:p>
          <a:p>
            <a:pPr algn="just"/>
            <a:r>
              <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rPr>
              <a:t>Após selecionar os Acervos escolhidos, clique em </a:t>
            </a:r>
            <a:r>
              <a:rPr lang="pt-BR" sz="1800" b="1" dirty="0">
                <a:solidFill>
                  <a:srgbClr val="4A442A"/>
                </a:solidFill>
                <a:latin typeface="Verdana" panose="020B0604030504040204" pitchFamily="34" charset="0"/>
                <a:ea typeface="Calibri" panose="020F0502020204030204" pitchFamily="34" charset="0"/>
                <a:cs typeface="Times New Roman" panose="02020603050405020304" pitchFamily="18" charset="0"/>
              </a:rPr>
              <a:t>“Salvar’’.</a:t>
            </a:r>
          </a:p>
        </p:txBody>
      </p:sp>
      <p:sp>
        <p:nvSpPr>
          <p:cNvPr id="4" name="Freeform 96">
            <a:extLst>
              <a:ext uri="{FF2B5EF4-FFF2-40B4-BE49-F238E27FC236}">
                <a16:creationId xmlns:a16="http://schemas.microsoft.com/office/drawing/2014/main" id="{A0326332-D9CE-3622-636D-978174434A75}"/>
              </a:ext>
            </a:extLst>
          </p:cNvPr>
          <p:cNvSpPr/>
          <p:nvPr/>
        </p:nvSpPr>
        <p:spPr>
          <a:xfrm>
            <a:off x="1516560" y="1133345"/>
            <a:ext cx="362938" cy="268545"/>
          </a:xfrm>
          <a:custGeom>
            <a:avLst/>
            <a:gdLst/>
            <a:ahLst/>
            <a:cxnLst/>
            <a:rect l="l" t="t" r="r" b="b"/>
            <a:pathLst>
              <a:path w="640047" h="452033">
                <a:moveTo>
                  <a:pt x="0" y="0"/>
                </a:moveTo>
                <a:lnTo>
                  <a:pt x="640047" y="0"/>
                </a:lnTo>
                <a:lnTo>
                  <a:pt x="640047" y="452033"/>
                </a:lnTo>
                <a:lnTo>
                  <a:pt x="0" y="452033"/>
                </a:lnTo>
                <a:lnTo>
                  <a:pt x="0" y="0"/>
                </a:lnTo>
                <a:close/>
              </a:path>
            </a:pathLst>
          </a:custGeom>
          <a:blipFill>
            <a:blip r:embed="rId7">
              <a:extLst>
                <a:ext uri="{96DAC541-7B7A-43D3-8B79-37D633B846F1}">
                  <asvg:svgBlip xmlns:asvg="http://schemas.microsoft.com/office/drawing/2016/SVG/main" r:embed="rId11"/>
                </a:ext>
              </a:extLst>
            </a:blip>
            <a:stretch>
              <a:fillRect/>
            </a:stretch>
          </a:blipFill>
        </p:spPr>
        <p:txBody>
          <a:bodyPr/>
          <a:lstStyle/>
          <a:p>
            <a:endParaRPr lang="pt-BR" dirty="0"/>
          </a:p>
        </p:txBody>
      </p:sp>
      <p:pic>
        <p:nvPicPr>
          <p:cNvPr id="5" name="Imagem 4">
            <a:extLst>
              <a:ext uri="{FF2B5EF4-FFF2-40B4-BE49-F238E27FC236}">
                <a16:creationId xmlns:a16="http://schemas.microsoft.com/office/drawing/2014/main" id="{9B0A5202-8C85-B7F8-E049-DEF110DBE5B8}"/>
              </a:ext>
            </a:extLst>
          </p:cNvPr>
          <p:cNvPicPr>
            <a:picLocks noChangeAspect="1"/>
          </p:cNvPicPr>
          <p:nvPr/>
        </p:nvPicPr>
        <p:blipFill>
          <a:blip r:embed="rId12"/>
          <a:stretch>
            <a:fillRect/>
          </a:stretch>
        </p:blipFill>
        <p:spPr>
          <a:xfrm>
            <a:off x="1933903" y="1729937"/>
            <a:ext cx="8058150" cy="4476750"/>
          </a:xfrm>
          <a:prstGeom prst="rect">
            <a:avLst/>
          </a:prstGeom>
        </p:spPr>
      </p:pic>
      <p:sp>
        <p:nvSpPr>
          <p:cNvPr id="6" name="Retângulo 5">
            <a:extLst>
              <a:ext uri="{FF2B5EF4-FFF2-40B4-BE49-F238E27FC236}">
                <a16:creationId xmlns:a16="http://schemas.microsoft.com/office/drawing/2014/main" id="{FCD737C4-EABF-8F98-6DBF-2BA69223E065}"/>
              </a:ext>
            </a:extLst>
          </p:cNvPr>
          <p:cNvSpPr/>
          <p:nvPr/>
        </p:nvSpPr>
        <p:spPr>
          <a:xfrm>
            <a:off x="2064190" y="1980411"/>
            <a:ext cx="669957" cy="31011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id="{90BB892A-9061-E15C-BE52-D9C03CD06FF6}"/>
              </a:ext>
            </a:extLst>
          </p:cNvPr>
          <p:cNvCxnSpPr/>
          <p:nvPr/>
        </p:nvCxnSpPr>
        <p:spPr>
          <a:xfrm>
            <a:off x="3702867" y="2555822"/>
            <a:ext cx="248065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Conector de Seta Reta 9">
            <a:extLst>
              <a:ext uri="{FF2B5EF4-FFF2-40B4-BE49-F238E27FC236}">
                <a16:creationId xmlns:a16="http://schemas.microsoft.com/office/drawing/2014/main" id="{9633A02C-E3F6-C8E8-2A79-4CA1F4C59C54}"/>
              </a:ext>
            </a:extLst>
          </p:cNvPr>
          <p:cNvCxnSpPr/>
          <p:nvPr/>
        </p:nvCxnSpPr>
        <p:spPr>
          <a:xfrm>
            <a:off x="1393909" y="3462950"/>
            <a:ext cx="733655"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2984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D9F8F-ADD5-1CE7-5580-A4846DAB7558}"/>
            </a:ext>
          </a:extLst>
        </p:cNvPr>
        <p:cNvGrpSpPr/>
        <p:nvPr/>
      </p:nvGrpSpPr>
      <p:grpSpPr>
        <a:xfrm>
          <a:off x="0" y="0"/>
          <a:ext cx="0" cy="0"/>
          <a:chOff x="0" y="0"/>
          <a:chExt cx="0" cy="0"/>
        </a:xfrm>
      </p:grpSpPr>
      <p:grpSp>
        <p:nvGrpSpPr>
          <p:cNvPr id="12" name="Group 2">
            <a:extLst>
              <a:ext uri="{FF2B5EF4-FFF2-40B4-BE49-F238E27FC236}">
                <a16:creationId xmlns:a16="http://schemas.microsoft.com/office/drawing/2014/main" id="{6D58FF13-0C0B-F892-D5F0-C4A702F8B4FE}"/>
              </a:ext>
            </a:extLst>
          </p:cNvPr>
          <p:cNvGrpSpPr/>
          <p:nvPr/>
        </p:nvGrpSpPr>
        <p:grpSpPr>
          <a:xfrm>
            <a:off x="10637134" y="-1296365"/>
            <a:ext cx="1554866" cy="8580338"/>
            <a:chOff x="0" y="0"/>
            <a:chExt cx="2674508" cy="11975592"/>
          </a:xfrm>
        </p:grpSpPr>
        <p:sp>
          <p:nvSpPr>
            <p:cNvPr id="13" name="Freeform 3">
              <a:extLst>
                <a:ext uri="{FF2B5EF4-FFF2-40B4-BE49-F238E27FC236}">
                  <a16:creationId xmlns:a16="http://schemas.microsoft.com/office/drawing/2014/main" id="{39D01B80-5D5D-0442-A4C4-A8D6D22048A0}"/>
                </a:ext>
              </a:extLst>
            </p:cNvPr>
            <p:cNvSpPr/>
            <p:nvPr/>
          </p:nvSpPr>
          <p:spPr>
            <a:xfrm>
              <a:off x="1821112"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14" name="Freeform 4">
              <a:extLst>
                <a:ext uri="{FF2B5EF4-FFF2-40B4-BE49-F238E27FC236}">
                  <a16:creationId xmlns:a16="http://schemas.microsoft.com/office/drawing/2014/main" id="{5DF34813-A1C7-C06F-AF99-07E6A1A790CB}"/>
                </a:ext>
              </a:extLst>
            </p:cNvPr>
            <p:cNvSpPr/>
            <p:nvPr/>
          </p:nvSpPr>
          <p:spPr>
            <a:xfrm>
              <a:off x="908886" y="42526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5" name="Freeform 5">
              <a:extLst>
                <a:ext uri="{FF2B5EF4-FFF2-40B4-BE49-F238E27FC236}">
                  <a16:creationId xmlns:a16="http://schemas.microsoft.com/office/drawing/2014/main" id="{1F6693DF-7E21-BF5E-B5ED-707A7064C12A}"/>
                </a:ext>
              </a:extLst>
            </p:cNvPr>
            <p:cNvSpPr/>
            <p:nvPr/>
          </p:nvSpPr>
          <p:spPr>
            <a:xfrm>
              <a:off x="908886" y="660251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6" name="Freeform 6">
              <a:extLst>
                <a:ext uri="{FF2B5EF4-FFF2-40B4-BE49-F238E27FC236}">
                  <a16:creationId xmlns:a16="http://schemas.microsoft.com/office/drawing/2014/main" id="{912170BB-8D66-D180-378E-F97B6C7CD00F}"/>
                </a:ext>
              </a:extLst>
            </p:cNvPr>
            <p:cNvSpPr/>
            <p:nvPr/>
          </p:nvSpPr>
          <p:spPr>
            <a:xfrm>
              <a:off x="1821112" y="357855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7" name="Freeform 7">
              <a:extLst>
                <a:ext uri="{FF2B5EF4-FFF2-40B4-BE49-F238E27FC236}">
                  <a16:creationId xmlns:a16="http://schemas.microsoft.com/office/drawing/2014/main" id="{27ED6293-3A36-7C9E-1FA4-FF1F47DADCB4}"/>
                </a:ext>
              </a:extLst>
            </p:cNvPr>
            <p:cNvSpPr/>
            <p:nvPr/>
          </p:nvSpPr>
          <p:spPr>
            <a:xfrm>
              <a:off x="908886" y="840867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8" name="Freeform 8">
              <a:extLst>
                <a:ext uri="{FF2B5EF4-FFF2-40B4-BE49-F238E27FC236}">
                  <a16:creationId xmlns:a16="http://schemas.microsoft.com/office/drawing/2014/main" id="{CCB5B047-20EC-A127-9907-C4DEC743084B}"/>
                </a:ext>
              </a:extLst>
            </p:cNvPr>
            <p:cNvSpPr/>
            <p:nvPr/>
          </p:nvSpPr>
          <p:spPr>
            <a:xfrm>
              <a:off x="910556" y="95730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9" name="Freeform 9">
              <a:extLst>
                <a:ext uri="{FF2B5EF4-FFF2-40B4-BE49-F238E27FC236}">
                  <a16:creationId xmlns:a16="http://schemas.microsoft.com/office/drawing/2014/main" id="{08F2D9CB-28FB-BD23-6C59-77A5D9A8A29C}"/>
                </a:ext>
              </a:extLst>
            </p:cNvPr>
            <p:cNvSpPr/>
            <p:nvPr/>
          </p:nvSpPr>
          <p:spPr>
            <a:xfrm>
              <a:off x="908886" y="6147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0" name="Freeform 10">
              <a:extLst>
                <a:ext uri="{FF2B5EF4-FFF2-40B4-BE49-F238E27FC236}">
                  <a16:creationId xmlns:a16="http://schemas.microsoft.com/office/drawing/2014/main" id="{181BE855-F334-256B-0C65-DBF8640E935A}"/>
                </a:ext>
              </a:extLst>
            </p:cNvPr>
            <p:cNvSpPr/>
            <p:nvPr/>
          </p:nvSpPr>
          <p:spPr>
            <a:xfrm>
              <a:off x="1821112" y="538668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1" name="Freeform 11">
              <a:extLst>
                <a:ext uri="{FF2B5EF4-FFF2-40B4-BE49-F238E27FC236}">
                  <a16:creationId xmlns:a16="http://schemas.microsoft.com/office/drawing/2014/main" id="{5B2C1AB9-4A94-BCA5-BD9F-6390C7332D71}"/>
                </a:ext>
              </a:extLst>
            </p:cNvPr>
            <p:cNvSpPr/>
            <p:nvPr/>
          </p:nvSpPr>
          <p:spPr>
            <a:xfrm>
              <a:off x="908886" y="294764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2" name="Freeform 12">
              <a:extLst>
                <a:ext uri="{FF2B5EF4-FFF2-40B4-BE49-F238E27FC236}">
                  <a16:creationId xmlns:a16="http://schemas.microsoft.com/office/drawing/2014/main" id="{66EA045B-FD42-F546-874F-4E0AC11CBB85}"/>
                </a:ext>
              </a:extLst>
            </p:cNvPr>
            <p:cNvSpPr/>
            <p:nvPr/>
          </p:nvSpPr>
          <p:spPr>
            <a:xfrm>
              <a:off x="1821112" y="77786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3" name="Freeform 13">
              <a:extLst>
                <a:ext uri="{FF2B5EF4-FFF2-40B4-BE49-F238E27FC236}">
                  <a16:creationId xmlns:a16="http://schemas.microsoft.com/office/drawing/2014/main" id="{BB56BB47-32D6-8C1A-0E31-47A50EE36B35}"/>
                </a:ext>
              </a:extLst>
            </p:cNvPr>
            <p:cNvSpPr/>
            <p:nvPr/>
          </p:nvSpPr>
          <p:spPr>
            <a:xfrm>
              <a:off x="0" y="23818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4" name="Freeform 14">
              <a:extLst>
                <a:ext uri="{FF2B5EF4-FFF2-40B4-BE49-F238E27FC236}">
                  <a16:creationId xmlns:a16="http://schemas.microsoft.com/office/drawing/2014/main" id="{9118B43A-6E61-B611-B5CC-474F0D5E3885}"/>
                </a:ext>
              </a:extLst>
            </p:cNvPr>
            <p:cNvSpPr/>
            <p:nvPr/>
          </p:nvSpPr>
          <p:spPr>
            <a:xfrm>
              <a:off x="0"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5" name="Freeform 15">
              <a:extLst>
                <a:ext uri="{FF2B5EF4-FFF2-40B4-BE49-F238E27FC236}">
                  <a16:creationId xmlns:a16="http://schemas.microsoft.com/office/drawing/2014/main" id="{C6CFE856-7274-01EA-16EB-043869F26167}"/>
                </a:ext>
              </a:extLst>
            </p:cNvPr>
            <p:cNvSpPr/>
            <p:nvPr/>
          </p:nvSpPr>
          <p:spPr>
            <a:xfrm>
              <a:off x="1821112" y="101706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6" name="Freeform 16">
              <a:extLst>
                <a:ext uri="{FF2B5EF4-FFF2-40B4-BE49-F238E27FC236}">
                  <a16:creationId xmlns:a16="http://schemas.microsoft.com/office/drawing/2014/main" id="{D69B4E51-19B6-13D2-4383-C9892E746D43}"/>
                </a:ext>
              </a:extLst>
            </p:cNvPr>
            <p:cNvSpPr/>
            <p:nvPr/>
          </p:nvSpPr>
          <p:spPr>
            <a:xfrm>
              <a:off x="0" y="953215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7" name="Freeform 17">
              <a:extLst>
                <a:ext uri="{FF2B5EF4-FFF2-40B4-BE49-F238E27FC236}">
                  <a16:creationId xmlns:a16="http://schemas.microsoft.com/office/drawing/2014/main" id="{8E9A178B-735E-7222-94F9-D7A497D96E97}"/>
                </a:ext>
              </a:extLst>
            </p:cNvPr>
            <p:cNvSpPr/>
            <p:nvPr/>
          </p:nvSpPr>
          <p:spPr>
            <a:xfrm>
              <a:off x="908886" y="5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28" name="Freeform 18">
              <a:extLst>
                <a:ext uri="{FF2B5EF4-FFF2-40B4-BE49-F238E27FC236}">
                  <a16:creationId xmlns:a16="http://schemas.microsoft.com/office/drawing/2014/main" id="{60BFC6FD-43EE-E08F-491F-1536E2AA1E51}"/>
                </a:ext>
              </a:extLst>
            </p:cNvPr>
            <p:cNvSpPr/>
            <p:nvPr/>
          </p:nvSpPr>
          <p:spPr>
            <a:xfrm>
              <a:off x="1821112" y="47839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29" name="Freeform 19">
              <a:extLst>
                <a:ext uri="{FF2B5EF4-FFF2-40B4-BE49-F238E27FC236}">
                  <a16:creationId xmlns:a16="http://schemas.microsoft.com/office/drawing/2014/main" id="{F727E691-ED56-7739-2BD9-C337E2AD415F}"/>
                </a:ext>
              </a:extLst>
            </p:cNvPr>
            <p:cNvSpPr/>
            <p:nvPr/>
          </p:nvSpPr>
          <p:spPr>
            <a:xfrm>
              <a:off x="1821112" y="71970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0" name="Freeform 20">
              <a:extLst>
                <a:ext uri="{FF2B5EF4-FFF2-40B4-BE49-F238E27FC236}">
                  <a16:creationId xmlns:a16="http://schemas.microsoft.com/office/drawing/2014/main" id="{921EB890-D43B-B0FF-A02A-194DB24204BB}"/>
                </a:ext>
              </a:extLst>
            </p:cNvPr>
            <p:cNvSpPr/>
            <p:nvPr/>
          </p:nvSpPr>
          <p:spPr>
            <a:xfrm>
              <a:off x="908886" y="11916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1" name="Freeform 21">
              <a:extLst>
                <a:ext uri="{FF2B5EF4-FFF2-40B4-BE49-F238E27FC236}">
                  <a16:creationId xmlns:a16="http://schemas.microsoft.com/office/drawing/2014/main" id="{51E1CFAF-61D8-9B02-6C6A-D7B5FE629D70}"/>
                </a:ext>
              </a:extLst>
            </p:cNvPr>
            <p:cNvSpPr/>
            <p:nvPr/>
          </p:nvSpPr>
          <p:spPr>
            <a:xfrm>
              <a:off x="908886" y="597563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2" name="Freeform 22">
              <a:extLst>
                <a:ext uri="{FF2B5EF4-FFF2-40B4-BE49-F238E27FC236}">
                  <a16:creationId xmlns:a16="http://schemas.microsoft.com/office/drawing/2014/main" id="{A20AACC8-6CAA-7386-865C-5B528A4AA834}"/>
                </a:ext>
              </a:extLst>
            </p:cNvPr>
            <p:cNvSpPr/>
            <p:nvPr/>
          </p:nvSpPr>
          <p:spPr>
            <a:xfrm>
              <a:off x="908886" y="483646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3" name="Freeform 23">
              <a:extLst>
                <a:ext uri="{FF2B5EF4-FFF2-40B4-BE49-F238E27FC236}">
                  <a16:creationId xmlns:a16="http://schemas.microsoft.com/office/drawing/2014/main" id="{C6CC24DE-5CC5-FE84-8019-4F09D0CD1A21}"/>
                </a:ext>
              </a:extLst>
            </p:cNvPr>
            <p:cNvSpPr/>
            <p:nvPr/>
          </p:nvSpPr>
          <p:spPr>
            <a:xfrm>
              <a:off x="908886" y="900363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4" name="Freeform 24">
              <a:extLst>
                <a:ext uri="{FF2B5EF4-FFF2-40B4-BE49-F238E27FC236}">
                  <a16:creationId xmlns:a16="http://schemas.microsoft.com/office/drawing/2014/main" id="{AF7D8A2B-19D3-94B1-7422-E9D4FC7E5746}"/>
                </a:ext>
              </a:extLst>
            </p:cNvPr>
            <p:cNvSpPr/>
            <p:nvPr/>
          </p:nvSpPr>
          <p:spPr>
            <a:xfrm>
              <a:off x="1821112" y="57873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5" name="Freeform 25">
              <a:extLst>
                <a:ext uri="{FF2B5EF4-FFF2-40B4-BE49-F238E27FC236}">
                  <a16:creationId xmlns:a16="http://schemas.microsoft.com/office/drawing/2014/main" id="{02A7DA89-A3D8-4F4E-CF9B-41CE97BFC643}"/>
                </a:ext>
              </a:extLst>
            </p:cNvPr>
            <p:cNvSpPr/>
            <p:nvPr/>
          </p:nvSpPr>
          <p:spPr>
            <a:xfrm>
              <a:off x="0" y="41657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6" name="Freeform 26">
              <a:extLst>
                <a:ext uri="{FF2B5EF4-FFF2-40B4-BE49-F238E27FC236}">
                  <a16:creationId xmlns:a16="http://schemas.microsoft.com/office/drawing/2014/main" id="{1D403FAB-84AB-DF8B-F399-6D37B24DCA4B}"/>
                </a:ext>
              </a:extLst>
            </p:cNvPr>
            <p:cNvSpPr/>
            <p:nvPr/>
          </p:nvSpPr>
          <p:spPr>
            <a:xfrm>
              <a:off x="1821112" y="29536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7" name="Freeform 27">
              <a:extLst>
                <a:ext uri="{FF2B5EF4-FFF2-40B4-BE49-F238E27FC236}">
                  <a16:creationId xmlns:a16="http://schemas.microsoft.com/office/drawing/2014/main" id="{97A1A3F3-2515-868D-17C9-10B04AF3C515}"/>
                </a:ext>
              </a:extLst>
            </p:cNvPr>
            <p:cNvSpPr/>
            <p:nvPr/>
          </p:nvSpPr>
          <p:spPr>
            <a:xfrm>
              <a:off x="1821112" y="180292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8" name="Freeform 28">
              <a:extLst>
                <a:ext uri="{FF2B5EF4-FFF2-40B4-BE49-F238E27FC236}">
                  <a16:creationId xmlns:a16="http://schemas.microsoft.com/office/drawing/2014/main" id="{1AC6BD48-AFEA-1F02-686C-7B774E1991D7}"/>
                </a:ext>
              </a:extLst>
            </p:cNvPr>
            <p:cNvSpPr/>
            <p:nvPr/>
          </p:nvSpPr>
          <p:spPr>
            <a:xfrm>
              <a:off x="0" y="657672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9" name="Freeform 29">
              <a:extLst>
                <a:ext uri="{FF2B5EF4-FFF2-40B4-BE49-F238E27FC236}">
                  <a16:creationId xmlns:a16="http://schemas.microsoft.com/office/drawing/2014/main" id="{16141E06-79DA-29CC-6905-99FE800D6CFC}"/>
                </a:ext>
              </a:extLst>
            </p:cNvPr>
            <p:cNvSpPr/>
            <p:nvPr/>
          </p:nvSpPr>
          <p:spPr>
            <a:xfrm>
              <a:off x="1821112" y="835658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40" name="Freeform 30">
              <a:extLst>
                <a:ext uri="{FF2B5EF4-FFF2-40B4-BE49-F238E27FC236}">
                  <a16:creationId xmlns:a16="http://schemas.microsoft.com/office/drawing/2014/main" id="{A5E2F8F4-5E6E-D1D5-1BF2-467E063D2C28}"/>
                </a:ext>
              </a:extLst>
            </p:cNvPr>
            <p:cNvSpPr/>
            <p:nvPr/>
          </p:nvSpPr>
          <p:spPr>
            <a:xfrm>
              <a:off x="1821112" y="1075772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41" name="Freeform 31">
              <a:extLst>
                <a:ext uri="{FF2B5EF4-FFF2-40B4-BE49-F238E27FC236}">
                  <a16:creationId xmlns:a16="http://schemas.microsoft.com/office/drawing/2014/main" id="{F40C78DF-50ED-3056-3E13-0E03D933660F}"/>
                </a:ext>
              </a:extLst>
            </p:cNvPr>
            <p:cNvSpPr/>
            <p:nvPr/>
          </p:nvSpPr>
          <p:spPr>
            <a:xfrm>
              <a:off x="0" y="60271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2" name="Freeform 32">
              <a:extLst>
                <a:ext uri="{FF2B5EF4-FFF2-40B4-BE49-F238E27FC236}">
                  <a16:creationId xmlns:a16="http://schemas.microsoft.com/office/drawing/2014/main" id="{841D2407-4D2C-90B3-E51D-E63DDD831680}"/>
                </a:ext>
              </a:extLst>
            </p:cNvPr>
            <p:cNvSpPr/>
            <p:nvPr/>
          </p:nvSpPr>
          <p:spPr>
            <a:xfrm>
              <a:off x="1821112" y="658377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3" name="Freeform 33">
              <a:extLst>
                <a:ext uri="{FF2B5EF4-FFF2-40B4-BE49-F238E27FC236}">
                  <a16:creationId xmlns:a16="http://schemas.microsoft.com/office/drawing/2014/main" id="{E41194B7-8EDA-AB55-D95F-4C93B86F31D6}"/>
                </a:ext>
              </a:extLst>
            </p:cNvPr>
            <p:cNvSpPr/>
            <p:nvPr/>
          </p:nvSpPr>
          <p:spPr>
            <a:xfrm>
              <a:off x="908886" y="722626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4" name="Freeform 34">
              <a:extLst>
                <a:ext uri="{FF2B5EF4-FFF2-40B4-BE49-F238E27FC236}">
                  <a16:creationId xmlns:a16="http://schemas.microsoft.com/office/drawing/2014/main" id="{B8CBDA6C-64A2-9E5E-832E-BC7B8E46C172}"/>
                </a:ext>
              </a:extLst>
            </p:cNvPr>
            <p:cNvSpPr/>
            <p:nvPr/>
          </p:nvSpPr>
          <p:spPr>
            <a:xfrm>
              <a:off x="908886" y="179046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5" name="Freeform 35">
              <a:extLst>
                <a:ext uri="{FF2B5EF4-FFF2-40B4-BE49-F238E27FC236}">
                  <a16:creationId xmlns:a16="http://schemas.microsoft.com/office/drawing/2014/main" id="{968B7CFD-E259-1577-7E43-65C67964058D}"/>
                </a:ext>
              </a:extLst>
            </p:cNvPr>
            <p:cNvSpPr/>
            <p:nvPr/>
          </p:nvSpPr>
          <p:spPr>
            <a:xfrm>
              <a:off x="0" y="356837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6" name="Freeform 36">
              <a:extLst>
                <a:ext uri="{FF2B5EF4-FFF2-40B4-BE49-F238E27FC236}">
                  <a16:creationId xmlns:a16="http://schemas.microsoft.com/office/drawing/2014/main" id="{D6BEECA3-06D8-063F-4388-0378118A501A}"/>
                </a:ext>
              </a:extLst>
            </p:cNvPr>
            <p:cNvSpPr/>
            <p:nvPr/>
          </p:nvSpPr>
          <p:spPr>
            <a:xfrm>
              <a:off x="0" y="83523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7" name="Freeform 37">
              <a:extLst>
                <a:ext uri="{FF2B5EF4-FFF2-40B4-BE49-F238E27FC236}">
                  <a16:creationId xmlns:a16="http://schemas.microsoft.com/office/drawing/2014/main" id="{51A57D3A-C308-6DB0-551D-464633F0E383}"/>
                </a:ext>
              </a:extLst>
            </p:cNvPr>
            <p:cNvSpPr/>
            <p:nvPr/>
          </p:nvSpPr>
          <p:spPr>
            <a:xfrm>
              <a:off x="0" y="1014483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8" name="Freeform 38">
              <a:extLst>
                <a:ext uri="{FF2B5EF4-FFF2-40B4-BE49-F238E27FC236}">
                  <a16:creationId xmlns:a16="http://schemas.microsoft.com/office/drawing/2014/main" id="{FBF8AB64-2269-8252-94A3-95AD55E16C89}"/>
                </a:ext>
              </a:extLst>
            </p:cNvPr>
            <p:cNvSpPr/>
            <p:nvPr/>
          </p:nvSpPr>
          <p:spPr>
            <a:xfrm>
              <a:off x="0" y="53765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9" name="Freeform 39">
              <a:extLst>
                <a:ext uri="{FF2B5EF4-FFF2-40B4-BE49-F238E27FC236}">
                  <a16:creationId xmlns:a16="http://schemas.microsoft.com/office/drawing/2014/main" id="{D4740650-60B3-5971-8D0F-D13FF75EA20C}"/>
                </a:ext>
              </a:extLst>
            </p:cNvPr>
            <p:cNvSpPr/>
            <p:nvPr/>
          </p:nvSpPr>
          <p:spPr>
            <a:xfrm>
              <a:off x="0" y="1779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50" name="Freeform 40">
              <a:extLst>
                <a:ext uri="{FF2B5EF4-FFF2-40B4-BE49-F238E27FC236}">
                  <a16:creationId xmlns:a16="http://schemas.microsoft.com/office/drawing/2014/main" id="{D5EBE7D1-C9AF-250C-1A60-E1128C9B2970}"/>
                </a:ext>
              </a:extLst>
            </p:cNvPr>
            <p:cNvSpPr/>
            <p:nvPr/>
          </p:nvSpPr>
          <p:spPr>
            <a:xfrm>
              <a:off x="908886" y="1080066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51" name="Freeform 41">
              <a:extLst>
                <a:ext uri="{FF2B5EF4-FFF2-40B4-BE49-F238E27FC236}">
                  <a16:creationId xmlns:a16="http://schemas.microsoft.com/office/drawing/2014/main" id="{30D53167-F223-28F7-DDDC-018DD59CE9E2}"/>
                </a:ext>
              </a:extLst>
            </p:cNvPr>
            <p:cNvSpPr/>
            <p:nvPr/>
          </p:nvSpPr>
          <p:spPr>
            <a:xfrm>
              <a:off x="0" y="1137288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grpSp>
      <p:sp>
        <p:nvSpPr>
          <p:cNvPr id="52" name="Freeform 91">
            <a:extLst>
              <a:ext uri="{FF2B5EF4-FFF2-40B4-BE49-F238E27FC236}">
                <a16:creationId xmlns:a16="http://schemas.microsoft.com/office/drawing/2014/main" id="{D0F2B18D-1184-813D-630D-A82733AA2FD3}"/>
              </a:ext>
            </a:extLst>
          </p:cNvPr>
          <p:cNvSpPr/>
          <p:nvPr/>
        </p:nvSpPr>
        <p:spPr>
          <a:xfrm rot="-589331" flipH="1">
            <a:off x="-428399" y="-154300"/>
            <a:ext cx="1764332" cy="1998871"/>
          </a:xfrm>
          <a:custGeom>
            <a:avLst/>
            <a:gdLst/>
            <a:ahLst/>
            <a:cxnLst/>
            <a:rect l="l" t="t" r="r" b="b"/>
            <a:pathLst>
              <a:path w="2624990" h="3047796">
                <a:moveTo>
                  <a:pt x="2624991" y="0"/>
                </a:moveTo>
                <a:lnTo>
                  <a:pt x="0" y="0"/>
                </a:lnTo>
                <a:lnTo>
                  <a:pt x="0" y="3047796"/>
                </a:lnTo>
                <a:lnTo>
                  <a:pt x="2624991" y="3047796"/>
                </a:lnTo>
                <a:lnTo>
                  <a:pt x="2624991" y="0"/>
                </a:lnTo>
                <a:close/>
              </a:path>
            </a:pathLst>
          </a:custGeom>
          <a:blipFill>
            <a:blip r:embed="rId9"/>
            <a:stretch>
              <a:fillRect/>
            </a:stretch>
          </a:blipFill>
        </p:spPr>
        <p:txBody>
          <a:bodyPr/>
          <a:lstStyle/>
          <a:p>
            <a:endParaRPr lang="pt-BR"/>
          </a:p>
        </p:txBody>
      </p:sp>
      <p:sp>
        <p:nvSpPr>
          <p:cNvPr id="53" name="Freeform 90">
            <a:extLst>
              <a:ext uri="{FF2B5EF4-FFF2-40B4-BE49-F238E27FC236}">
                <a16:creationId xmlns:a16="http://schemas.microsoft.com/office/drawing/2014/main" id="{5F3EB395-0888-F59F-3795-D4809DD38049}"/>
              </a:ext>
            </a:extLst>
          </p:cNvPr>
          <p:cNvSpPr/>
          <p:nvPr/>
        </p:nvSpPr>
        <p:spPr>
          <a:xfrm>
            <a:off x="1" y="6404093"/>
            <a:ext cx="5078994" cy="439131"/>
          </a:xfrm>
          <a:custGeom>
            <a:avLst/>
            <a:gdLst/>
            <a:ahLst/>
            <a:cxnLst/>
            <a:rect l="l" t="t" r="r" b="b"/>
            <a:pathLst>
              <a:path w="5318043" h="559450">
                <a:moveTo>
                  <a:pt x="0" y="0"/>
                </a:moveTo>
                <a:lnTo>
                  <a:pt x="5318043" y="0"/>
                </a:lnTo>
                <a:lnTo>
                  <a:pt x="5318043" y="559450"/>
                </a:lnTo>
                <a:lnTo>
                  <a:pt x="0" y="559450"/>
                </a:lnTo>
                <a:lnTo>
                  <a:pt x="0" y="0"/>
                </a:lnTo>
                <a:close/>
              </a:path>
            </a:pathLst>
          </a:custGeom>
          <a:blipFill>
            <a:blip r:embed="rId10">
              <a:alphaModFix amt="31999"/>
            </a:blip>
            <a:stretch>
              <a:fillRect r="-5627"/>
            </a:stretch>
          </a:blipFill>
        </p:spPr>
        <p:txBody>
          <a:bodyPr/>
          <a:lstStyle/>
          <a:p>
            <a:endParaRPr lang="pt-BR"/>
          </a:p>
        </p:txBody>
      </p:sp>
      <p:sp>
        <p:nvSpPr>
          <p:cNvPr id="56" name="Freeform 96">
            <a:extLst>
              <a:ext uri="{FF2B5EF4-FFF2-40B4-BE49-F238E27FC236}">
                <a16:creationId xmlns:a16="http://schemas.microsoft.com/office/drawing/2014/main" id="{3DC8A20C-643A-8F0F-E3EF-46A6DA612519}"/>
              </a:ext>
            </a:extLst>
          </p:cNvPr>
          <p:cNvSpPr/>
          <p:nvPr/>
        </p:nvSpPr>
        <p:spPr>
          <a:xfrm>
            <a:off x="1538705" y="626105"/>
            <a:ext cx="362938" cy="268545"/>
          </a:xfrm>
          <a:custGeom>
            <a:avLst/>
            <a:gdLst/>
            <a:ahLst/>
            <a:cxnLst/>
            <a:rect l="l" t="t" r="r" b="b"/>
            <a:pathLst>
              <a:path w="640047" h="452033">
                <a:moveTo>
                  <a:pt x="0" y="0"/>
                </a:moveTo>
                <a:lnTo>
                  <a:pt x="640047" y="0"/>
                </a:lnTo>
                <a:lnTo>
                  <a:pt x="640047" y="452033"/>
                </a:lnTo>
                <a:lnTo>
                  <a:pt x="0" y="452033"/>
                </a:lnTo>
                <a:lnTo>
                  <a:pt x="0" y="0"/>
                </a:lnTo>
                <a:close/>
              </a:path>
            </a:pathLst>
          </a:custGeom>
          <a:blipFill>
            <a:blip r:embed="rId7">
              <a:extLst>
                <a:ext uri="{96DAC541-7B7A-43D3-8B79-37D633B846F1}">
                  <asvg:svgBlip xmlns:asvg="http://schemas.microsoft.com/office/drawing/2016/SVG/main" r:embed="rId11"/>
                </a:ext>
              </a:extLst>
            </a:blip>
            <a:stretch>
              <a:fillRect/>
            </a:stretch>
          </a:blipFill>
        </p:spPr>
        <p:txBody>
          <a:bodyPr/>
          <a:lstStyle/>
          <a:p>
            <a:endParaRPr lang="pt-BR" dirty="0"/>
          </a:p>
        </p:txBody>
      </p:sp>
      <p:sp>
        <p:nvSpPr>
          <p:cNvPr id="3" name="CaixaDeTexto 2">
            <a:extLst>
              <a:ext uri="{FF2B5EF4-FFF2-40B4-BE49-F238E27FC236}">
                <a16:creationId xmlns:a16="http://schemas.microsoft.com/office/drawing/2014/main" id="{1F36B932-B7C0-C4D3-E049-681431BD4312}"/>
              </a:ext>
            </a:extLst>
          </p:cNvPr>
          <p:cNvSpPr txBox="1"/>
          <p:nvPr/>
        </p:nvSpPr>
        <p:spPr>
          <a:xfrm>
            <a:off x="1901643" y="552908"/>
            <a:ext cx="8647911" cy="923330"/>
          </a:xfrm>
          <a:prstGeom prst="rect">
            <a:avLst/>
          </a:prstGeom>
          <a:noFill/>
        </p:spPr>
        <p:txBody>
          <a:bodyPr wrap="square">
            <a:spAutoFit/>
          </a:bodyPr>
          <a:lstStyle/>
          <a:p>
            <a:pPr algn="just"/>
            <a:r>
              <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rPr>
              <a:t>No momento da seleção das obras para </a:t>
            </a:r>
            <a:r>
              <a:rPr lang="pt-BR" sz="1800" b="1" dirty="0">
                <a:solidFill>
                  <a:srgbClr val="4A442A"/>
                </a:solidFill>
                <a:latin typeface="Verdana" panose="020B0604030504040204" pitchFamily="34" charset="0"/>
                <a:ea typeface="Calibri" panose="020F0502020204030204" pitchFamily="34" charset="0"/>
                <a:cs typeface="Times New Roman" panose="02020603050405020304" pitchFamily="18" charset="0"/>
              </a:rPr>
              <a:t>projeto de leitura </a:t>
            </a:r>
            <a:r>
              <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rPr>
              <a:t>da </a:t>
            </a:r>
            <a:r>
              <a:rPr lang="pt-BR" sz="1800" b="1" dirty="0">
                <a:solidFill>
                  <a:srgbClr val="4A442A"/>
                </a:solidFill>
                <a:latin typeface="Verdana" panose="020B0604030504040204" pitchFamily="34" charset="0"/>
                <a:ea typeface="Calibri" panose="020F0502020204030204" pitchFamily="34" charset="0"/>
                <a:cs typeface="Times New Roman" panose="02020603050405020304" pitchFamily="18" charset="0"/>
              </a:rPr>
              <a:t>Categoria 2 – 4 e 5º ano</a:t>
            </a:r>
            <a:r>
              <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rPr>
              <a:t>, o sistema indicará a quantidade de obras que a escola tem direito a receber. </a:t>
            </a:r>
          </a:p>
        </p:txBody>
      </p:sp>
      <p:pic>
        <p:nvPicPr>
          <p:cNvPr id="4" name="Imagem 3">
            <a:extLst>
              <a:ext uri="{FF2B5EF4-FFF2-40B4-BE49-F238E27FC236}">
                <a16:creationId xmlns:a16="http://schemas.microsoft.com/office/drawing/2014/main" id="{7794A306-ECB8-7DBB-9160-371D7440733F}"/>
              </a:ext>
            </a:extLst>
          </p:cNvPr>
          <p:cNvPicPr>
            <a:picLocks noChangeAspect="1"/>
          </p:cNvPicPr>
          <p:nvPr/>
        </p:nvPicPr>
        <p:blipFill>
          <a:blip r:embed="rId12"/>
          <a:stretch>
            <a:fillRect/>
          </a:stretch>
        </p:blipFill>
        <p:spPr>
          <a:xfrm>
            <a:off x="2036240" y="1642776"/>
            <a:ext cx="8058150" cy="4476750"/>
          </a:xfrm>
          <a:prstGeom prst="rect">
            <a:avLst/>
          </a:prstGeom>
        </p:spPr>
      </p:pic>
      <p:sp>
        <p:nvSpPr>
          <p:cNvPr id="5" name="Retângulo 4">
            <a:extLst>
              <a:ext uri="{FF2B5EF4-FFF2-40B4-BE49-F238E27FC236}">
                <a16:creationId xmlns:a16="http://schemas.microsoft.com/office/drawing/2014/main" id="{314C6D9C-70B7-2715-25A1-29D2D7D42497}"/>
              </a:ext>
            </a:extLst>
          </p:cNvPr>
          <p:cNvSpPr/>
          <p:nvPr/>
        </p:nvSpPr>
        <p:spPr>
          <a:xfrm>
            <a:off x="2154725" y="3631678"/>
            <a:ext cx="1186004" cy="24947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7" name="Conector reto 6">
            <a:extLst>
              <a:ext uri="{FF2B5EF4-FFF2-40B4-BE49-F238E27FC236}">
                <a16:creationId xmlns:a16="http://schemas.microsoft.com/office/drawing/2014/main" id="{D07B2164-2E67-A77E-5898-49C3AD5FB997}"/>
              </a:ext>
            </a:extLst>
          </p:cNvPr>
          <p:cNvCxnSpPr/>
          <p:nvPr/>
        </p:nvCxnSpPr>
        <p:spPr>
          <a:xfrm>
            <a:off x="3711921" y="4182701"/>
            <a:ext cx="148476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Conector de Seta Reta 8">
            <a:extLst>
              <a:ext uri="{FF2B5EF4-FFF2-40B4-BE49-F238E27FC236}">
                <a16:creationId xmlns:a16="http://schemas.microsoft.com/office/drawing/2014/main" id="{A0073745-E7EA-236E-556C-AF207A6A5359}"/>
              </a:ext>
            </a:extLst>
          </p:cNvPr>
          <p:cNvCxnSpPr/>
          <p:nvPr/>
        </p:nvCxnSpPr>
        <p:spPr>
          <a:xfrm>
            <a:off x="1574514" y="4916032"/>
            <a:ext cx="724277"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1661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2">
            <a:extLst>
              <a:ext uri="{FF2B5EF4-FFF2-40B4-BE49-F238E27FC236}">
                <a16:creationId xmlns:a16="http://schemas.microsoft.com/office/drawing/2014/main" id="{76D7DB3A-6466-4E12-3609-D10B86AC63C5}"/>
              </a:ext>
            </a:extLst>
          </p:cNvPr>
          <p:cNvGrpSpPr/>
          <p:nvPr/>
        </p:nvGrpSpPr>
        <p:grpSpPr>
          <a:xfrm>
            <a:off x="10637134" y="-1296365"/>
            <a:ext cx="1554866" cy="8580338"/>
            <a:chOff x="0" y="0"/>
            <a:chExt cx="2674508" cy="11975592"/>
          </a:xfrm>
        </p:grpSpPr>
        <p:sp>
          <p:nvSpPr>
            <p:cNvPr id="13" name="Freeform 3">
              <a:extLst>
                <a:ext uri="{FF2B5EF4-FFF2-40B4-BE49-F238E27FC236}">
                  <a16:creationId xmlns:a16="http://schemas.microsoft.com/office/drawing/2014/main" id="{94E9677A-C863-F75A-B444-1CC40D0C7B61}"/>
                </a:ext>
              </a:extLst>
            </p:cNvPr>
            <p:cNvSpPr/>
            <p:nvPr/>
          </p:nvSpPr>
          <p:spPr>
            <a:xfrm>
              <a:off x="1821112"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14" name="Freeform 4">
              <a:extLst>
                <a:ext uri="{FF2B5EF4-FFF2-40B4-BE49-F238E27FC236}">
                  <a16:creationId xmlns:a16="http://schemas.microsoft.com/office/drawing/2014/main" id="{4F559C56-6F26-AEE8-B189-385C94CA5256}"/>
                </a:ext>
              </a:extLst>
            </p:cNvPr>
            <p:cNvSpPr/>
            <p:nvPr/>
          </p:nvSpPr>
          <p:spPr>
            <a:xfrm>
              <a:off x="908886" y="42526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5" name="Freeform 5">
              <a:extLst>
                <a:ext uri="{FF2B5EF4-FFF2-40B4-BE49-F238E27FC236}">
                  <a16:creationId xmlns:a16="http://schemas.microsoft.com/office/drawing/2014/main" id="{95988B59-7FC4-03E1-92E6-D05EF2240F4A}"/>
                </a:ext>
              </a:extLst>
            </p:cNvPr>
            <p:cNvSpPr/>
            <p:nvPr/>
          </p:nvSpPr>
          <p:spPr>
            <a:xfrm>
              <a:off x="908886" y="660251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6" name="Freeform 6">
              <a:extLst>
                <a:ext uri="{FF2B5EF4-FFF2-40B4-BE49-F238E27FC236}">
                  <a16:creationId xmlns:a16="http://schemas.microsoft.com/office/drawing/2014/main" id="{87CF9D1A-8113-0F18-323E-0857B8EDC60C}"/>
                </a:ext>
              </a:extLst>
            </p:cNvPr>
            <p:cNvSpPr/>
            <p:nvPr/>
          </p:nvSpPr>
          <p:spPr>
            <a:xfrm>
              <a:off x="1821112" y="357855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7" name="Freeform 7">
              <a:extLst>
                <a:ext uri="{FF2B5EF4-FFF2-40B4-BE49-F238E27FC236}">
                  <a16:creationId xmlns:a16="http://schemas.microsoft.com/office/drawing/2014/main" id="{B2EAE91D-03C2-7981-CEA7-485B81FF0901}"/>
                </a:ext>
              </a:extLst>
            </p:cNvPr>
            <p:cNvSpPr/>
            <p:nvPr/>
          </p:nvSpPr>
          <p:spPr>
            <a:xfrm>
              <a:off x="908886" y="840867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8" name="Freeform 8">
              <a:extLst>
                <a:ext uri="{FF2B5EF4-FFF2-40B4-BE49-F238E27FC236}">
                  <a16:creationId xmlns:a16="http://schemas.microsoft.com/office/drawing/2014/main" id="{EEEC30AD-A5B5-0D14-CB9B-1EF7DCBD3B06}"/>
                </a:ext>
              </a:extLst>
            </p:cNvPr>
            <p:cNvSpPr/>
            <p:nvPr/>
          </p:nvSpPr>
          <p:spPr>
            <a:xfrm>
              <a:off x="910556" y="95730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9" name="Freeform 9">
              <a:extLst>
                <a:ext uri="{FF2B5EF4-FFF2-40B4-BE49-F238E27FC236}">
                  <a16:creationId xmlns:a16="http://schemas.microsoft.com/office/drawing/2014/main" id="{1516826B-FC9F-77BF-F078-958FCE471174}"/>
                </a:ext>
              </a:extLst>
            </p:cNvPr>
            <p:cNvSpPr/>
            <p:nvPr/>
          </p:nvSpPr>
          <p:spPr>
            <a:xfrm>
              <a:off x="908886" y="6147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0" name="Freeform 10">
              <a:extLst>
                <a:ext uri="{FF2B5EF4-FFF2-40B4-BE49-F238E27FC236}">
                  <a16:creationId xmlns:a16="http://schemas.microsoft.com/office/drawing/2014/main" id="{308DD44C-85F8-D6C7-FC8C-4FFD23A7ED45}"/>
                </a:ext>
              </a:extLst>
            </p:cNvPr>
            <p:cNvSpPr/>
            <p:nvPr/>
          </p:nvSpPr>
          <p:spPr>
            <a:xfrm>
              <a:off x="1821112" y="538668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1" name="Freeform 11">
              <a:extLst>
                <a:ext uri="{FF2B5EF4-FFF2-40B4-BE49-F238E27FC236}">
                  <a16:creationId xmlns:a16="http://schemas.microsoft.com/office/drawing/2014/main" id="{2A9BE695-5641-886E-D3B9-ED9BF138AE5C}"/>
                </a:ext>
              </a:extLst>
            </p:cNvPr>
            <p:cNvSpPr/>
            <p:nvPr/>
          </p:nvSpPr>
          <p:spPr>
            <a:xfrm>
              <a:off x="908886" y="294764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2" name="Freeform 12">
              <a:extLst>
                <a:ext uri="{FF2B5EF4-FFF2-40B4-BE49-F238E27FC236}">
                  <a16:creationId xmlns:a16="http://schemas.microsoft.com/office/drawing/2014/main" id="{459480CC-8138-07BE-AF7C-82074B2D14CF}"/>
                </a:ext>
              </a:extLst>
            </p:cNvPr>
            <p:cNvSpPr/>
            <p:nvPr/>
          </p:nvSpPr>
          <p:spPr>
            <a:xfrm>
              <a:off x="1821112" y="77786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3" name="Freeform 13">
              <a:extLst>
                <a:ext uri="{FF2B5EF4-FFF2-40B4-BE49-F238E27FC236}">
                  <a16:creationId xmlns:a16="http://schemas.microsoft.com/office/drawing/2014/main" id="{AA70172B-B795-AA45-9199-9F813A3D0BEB}"/>
                </a:ext>
              </a:extLst>
            </p:cNvPr>
            <p:cNvSpPr/>
            <p:nvPr/>
          </p:nvSpPr>
          <p:spPr>
            <a:xfrm>
              <a:off x="0" y="23818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4" name="Freeform 14">
              <a:extLst>
                <a:ext uri="{FF2B5EF4-FFF2-40B4-BE49-F238E27FC236}">
                  <a16:creationId xmlns:a16="http://schemas.microsoft.com/office/drawing/2014/main" id="{808E7467-9498-4086-763C-CF58F81AC2A9}"/>
                </a:ext>
              </a:extLst>
            </p:cNvPr>
            <p:cNvSpPr/>
            <p:nvPr/>
          </p:nvSpPr>
          <p:spPr>
            <a:xfrm>
              <a:off x="0"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5" name="Freeform 15">
              <a:extLst>
                <a:ext uri="{FF2B5EF4-FFF2-40B4-BE49-F238E27FC236}">
                  <a16:creationId xmlns:a16="http://schemas.microsoft.com/office/drawing/2014/main" id="{6A24439E-7589-1395-5E24-711E9F684E52}"/>
                </a:ext>
              </a:extLst>
            </p:cNvPr>
            <p:cNvSpPr/>
            <p:nvPr/>
          </p:nvSpPr>
          <p:spPr>
            <a:xfrm>
              <a:off x="1821112" y="101706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6" name="Freeform 16">
              <a:extLst>
                <a:ext uri="{FF2B5EF4-FFF2-40B4-BE49-F238E27FC236}">
                  <a16:creationId xmlns:a16="http://schemas.microsoft.com/office/drawing/2014/main" id="{56F2F992-DB30-A520-B025-5C2691B03030}"/>
                </a:ext>
              </a:extLst>
            </p:cNvPr>
            <p:cNvSpPr/>
            <p:nvPr/>
          </p:nvSpPr>
          <p:spPr>
            <a:xfrm>
              <a:off x="0" y="953215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7" name="Freeform 17">
              <a:extLst>
                <a:ext uri="{FF2B5EF4-FFF2-40B4-BE49-F238E27FC236}">
                  <a16:creationId xmlns:a16="http://schemas.microsoft.com/office/drawing/2014/main" id="{0FD679B5-A0EA-ABFA-34C6-D260F620ADD7}"/>
                </a:ext>
              </a:extLst>
            </p:cNvPr>
            <p:cNvSpPr/>
            <p:nvPr/>
          </p:nvSpPr>
          <p:spPr>
            <a:xfrm>
              <a:off x="908886" y="5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28" name="Freeform 18">
              <a:extLst>
                <a:ext uri="{FF2B5EF4-FFF2-40B4-BE49-F238E27FC236}">
                  <a16:creationId xmlns:a16="http://schemas.microsoft.com/office/drawing/2014/main" id="{B6339418-19D5-55DC-89C6-608987E10BF7}"/>
                </a:ext>
              </a:extLst>
            </p:cNvPr>
            <p:cNvSpPr/>
            <p:nvPr/>
          </p:nvSpPr>
          <p:spPr>
            <a:xfrm>
              <a:off x="1821112" y="47839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29" name="Freeform 19">
              <a:extLst>
                <a:ext uri="{FF2B5EF4-FFF2-40B4-BE49-F238E27FC236}">
                  <a16:creationId xmlns:a16="http://schemas.microsoft.com/office/drawing/2014/main" id="{E4EA854A-C13E-983D-AFB7-6964CC80D791}"/>
                </a:ext>
              </a:extLst>
            </p:cNvPr>
            <p:cNvSpPr/>
            <p:nvPr/>
          </p:nvSpPr>
          <p:spPr>
            <a:xfrm>
              <a:off x="1821112" y="71970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0" name="Freeform 20">
              <a:extLst>
                <a:ext uri="{FF2B5EF4-FFF2-40B4-BE49-F238E27FC236}">
                  <a16:creationId xmlns:a16="http://schemas.microsoft.com/office/drawing/2014/main" id="{569C3CBF-D5A1-2010-F893-8EE64C8D9585}"/>
                </a:ext>
              </a:extLst>
            </p:cNvPr>
            <p:cNvSpPr/>
            <p:nvPr/>
          </p:nvSpPr>
          <p:spPr>
            <a:xfrm>
              <a:off x="908886" y="11916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1" name="Freeform 21">
              <a:extLst>
                <a:ext uri="{FF2B5EF4-FFF2-40B4-BE49-F238E27FC236}">
                  <a16:creationId xmlns:a16="http://schemas.microsoft.com/office/drawing/2014/main" id="{EC323A43-6C64-9196-FEFC-736820E58385}"/>
                </a:ext>
              </a:extLst>
            </p:cNvPr>
            <p:cNvSpPr/>
            <p:nvPr/>
          </p:nvSpPr>
          <p:spPr>
            <a:xfrm>
              <a:off x="908886" y="597563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2" name="Freeform 22">
              <a:extLst>
                <a:ext uri="{FF2B5EF4-FFF2-40B4-BE49-F238E27FC236}">
                  <a16:creationId xmlns:a16="http://schemas.microsoft.com/office/drawing/2014/main" id="{FF3B310A-6AD6-2502-51C0-B7C370FB73DA}"/>
                </a:ext>
              </a:extLst>
            </p:cNvPr>
            <p:cNvSpPr/>
            <p:nvPr/>
          </p:nvSpPr>
          <p:spPr>
            <a:xfrm>
              <a:off x="908886" y="483646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3" name="Freeform 23">
              <a:extLst>
                <a:ext uri="{FF2B5EF4-FFF2-40B4-BE49-F238E27FC236}">
                  <a16:creationId xmlns:a16="http://schemas.microsoft.com/office/drawing/2014/main" id="{3F49139A-FF35-36BA-F8E1-E14B8AA2D637}"/>
                </a:ext>
              </a:extLst>
            </p:cNvPr>
            <p:cNvSpPr/>
            <p:nvPr/>
          </p:nvSpPr>
          <p:spPr>
            <a:xfrm>
              <a:off x="908886" y="900363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4" name="Freeform 24">
              <a:extLst>
                <a:ext uri="{FF2B5EF4-FFF2-40B4-BE49-F238E27FC236}">
                  <a16:creationId xmlns:a16="http://schemas.microsoft.com/office/drawing/2014/main" id="{919171D9-7D89-8B26-6187-985CD230BE82}"/>
                </a:ext>
              </a:extLst>
            </p:cNvPr>
            <p:cNvSpPr/>
            <p:nvPr/>
          </p:nvSpPr>
          <p:spPr>
            <a:xfrm>
              <a:off x="1821112" y="57873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5" name="Freeform 25">
              <a:extLst>
                <a:ext uri="{FF2B5EF4-FFF2-40B4-BE49-F238E27FC236}">
                  <a16:creationId xmlns:a16="http://schemas.microsoft.com/office/drawing/2014/main" id="{2FE4DCE4-0E1E-D22C-0ACB-793C7E3401D0}"/>
                </a:ext>
              </a:extLst>
            </p:cNvPr>
            <p:cNvSpPr/>
            <p:nvPr/>
          </p:nvSpPr>
          <p:spPr>
            <a:xfrm>
              <a:off x="0" y="41657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6" name="Freeform 26">
              <a:extLst>
                <a:ext uri="{FF2B5EF4-FFF2-40B4-BE49-F238E27FC236}">
                  <a16:creationId xmlns:a16="http://schemas.microsoft.com/office/drawing/2014/main" id="{1340B707-CC3C-FBA8-B91B-96586E523E2F}"/>
                </a:ext>
              </a:extLst>
            </p:cNvPr>
            <p:cNvSpPr/>
            <p:nvPr/>
          </p:nvSpPr>
          <p:spPr>
            <a:xfrm>
              <a:off x="1821112" y="29536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7" name="Freeform 27">
              <a:extLst>
                <a:ext uri="{FF2B5EF4-FFF2-40B4-BE49-F238E27FC236}">
                  <a16:creationId xmlns:a16="http://schemas.microsoft.com/office/drawing/2014/main" id="{B3792A65-5CFB-7AAB-416A-711CA198DFF9}"/>
                </a:ext>
              </a:extLst>
            </p:cNvPr>
            <p:cNvSpPr/>
            <p:nvPr/>
          </p:nvSpPr>
          <p:spPr>
            <a:xfrm>
              <a:off x="1821112" y="180292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8" name="Freeform 28">
              <a:extLst>
                <a:ext uri="{FF2B5EF4-FFF2-40B4-BE49-F238E27FC236}">
                  <a16:creationId xmlns:a16="http://schemas.microsoft.com/office/drawing/2014/main" id="{EC79EF31-93E5-3207-1CD3-4AFB5241F019}"/>
                </a:ext>
              </a:extLst>
            </p:cNvPr>
            <p:cNvSpPr/>
            <p:nvPr/>
          </p:nvSpPr>
          <p:spPr>
            <a:xfrm>
              <a:off x="0" y="657672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9" name="Freeform 29">
              <a:extLst>
                <a:ext uri="{FF2B5EF4-FFF2-40B4-BE49-F238E27FC236}">
                  <a16:creationId xmlns:a16="http://schemas.microsoft.com/office/drawing/2014/main" id="{E63BADD1-A89A-C586-F700-CCFC8DCBA770}"/>
                </a:ext>
              </a:extLst>
            </p:cNvPr>
            <p:cNvSpPr/>
            <p:nvPr/>
          </p:nvSpPr>
          <p:spPr>
            <a:xfrm>
              <a:off x="1821112" y="835658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40" name="Freeform 30">
              <a:extLst>
                <a:ext uri="{FF2B5EF4-FFF2-40B4-BE49-F238E27FC236}">
                  <a16:creationId xmlns:a16="http://schemas.microsoft.com/office/drawing/2014/main" id="{6DBAE856-EA45-EB0D-A2BD-1C20C96D0F13}"/>
                </a:ext>
              </a:extLst>
            </p:cNvPr>
            <p:cNvSpPr/>
            <p:nvPr/>
          </p:nvSpPr>
          <p:spPr>
            <a:xfrm>
              <a:off x="1821112" y="1075772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41" name="Freeform 31">
              <a:extLst>
                <a:ext uri="{FF2B5EF4-FFF2-40B4-BE49-F238E27FC236}">
                  <a16:creationId xmlns:a16="http://schemas.microsoft.com/office/drawing/2014/main" id="{8D9D6BD2-895F-8132-2D7A-6C4F5A281131}"/>
                </a:ext>
              </a:extLst>
            </p:cNvPr>
            <p:cNvSpPr/>
            <p:nvPr/>
          </p:nvSpPr>
          <p:spPr>
            <a:xfrm>
              <a:off x="0" y="60271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2" name="Freeform 32">
              <a:extLst>
                <a:ext uri="{FF2B5EF4-FFF2-40B4-BE49-F238E27FC236}">
                  <a16:creationId xmlns:a16="http://schemas.microsoft.com/office/drawing/2014/main" id="{411DE1A4-815C-5280-19AB-C5838596960C}"/>
                </a:ext>
              </a:extLst>
            </p:cNvPr>
            <p:cNvSpPr/>
            <p:nvPr/>
          </p:nvSpPr>
          <p:spPr>
            <a:xfrm>
              <a:off x="1821112" y="658377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3" name="Freeform 33">
              <a:extLst>
                <a:ext uri="{FF2B5EF4-FFF2-40B4-BE49-F238E27FC236}">
                  <a16:creationId xmlns:a16="http://schemas.microsoft.com/office/drawing/2014/main" id="{32D21177-393C-C247-1CB3-557DA0603874}"/>
                </a:ext>
              </a:extLst>
            </p:cNvPr>
            <p:cNvSpPr/>
            <p:nvPr/>
          </p:nvSpPr>
          <p:spPr>
            <a:xfrm>
              <a:off x="908886" y="722626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4" name="Freeform 34">
              <a:extLst>
                <a:ext uri="{FF2B5EF4-FFF2-40B4-BE49-F238E27FC236}">
                  <a16:creationId xmlns:a16="http://schemas.microsoft.com/office/drawing/2014/main" id="{4C540659-EFD8-746C-9F45-C45921C9CEF5}"/>
                </a:ext>
              </a:extLst>
            </p:cNvPr>
            <p:cNvSpPr/>
            <p:nvPr/>
          </p:nvSpPr>
          <p:spPr>
            <a:xfrm>
              <a:off x="908886" y="179046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5" name="Freeform 35">
              <a:extLst>
                <a:ext uri="{FF2B5EF4-FFF2-40B4-BE49-F238E27FC236}">
                  <a16:creationId xmlns:a16="http://schemas.microsoft.com/office/drawing/2014/main" id="{C37FAF57-E8F3-395E-C502-A003D3720374}"/>
                </a:ext>
              </a:extLst>
            </p:cNvPr>
            <p:cNvSpPr/>
            <p:nvPr/>
          </p:nvSpPr>
          <p:spPr>
            <a:xfrm>
              <a:off x="0" y="356837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6" name="Freeform 36">
              <a:extLst>
                <a:ext uri="{FF2B5EF4-FFF2-40B4-BE49-F238E27FC236}">
                  <a16:creationId xmlns:a16="http://schemas.microsoft.com/office/drawing/2014/main" id="{08723BC3-7F4E-212A-AFAB-BFD7AC7913AB}"/>
                </a:ext>
              </a:extLst>
            </p:cNvPr>
            <p:cNvSpPr/>
            <p:nvPr/>
          </p:nvSpPr>
          <p:spPr>
            <a:xfrm>
              <a:off x="0" y="83523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7" name="Freeform 37">
              <a:extLst>
                <a:ext uri="{FF2B5EF4-FFF2-40B4-BE49-F238E27FC236}">
                  <a16:creationId xmlns:a16="http://schemas.microsoft.com/office/drawing/2014/main" id="{F7497AE5-58F6-932C-9F3A-A2C9DD0D803C}"/>
                </a:ext>
              </a:extLst>
            </p:cNvPr>
            <p:cNvSpPr/>
            <p:nvPr/>
          </p:nvSpPr>
          <p:spPr>
            <a:xfrm>
              <a:off x="0" y="1014483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8" name="Freeform 38">
              <a:extLst>
                <a:ext uri="{FF2B5EF4-FFF2-40B4-BE49-F238E27FC236}">
                  <a16:creationId xmlns:a16="http://schemas.microsoft.com/office/drawing/2014/main" id="{FCAD3B04-1BED-CF74-536E-C952440FD61C}"/>
                </a:ext>
              </a:extLst>
            </p:cNvPr>
            <p:cNvSpPr/>
            <p:nvPr/>
          </p:nvSpPr>
          <p:spPr>
            <a:xfrm>
              <a:off x="0" y="53765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9" name="Freeform 39">
              <a:extLst>
                <a:ext uri="{FF2B5EF4-FFF2-40B4-BE49-F238E27FC236}">
                  <a16:creationId xmlns:a16="http://schemas.microsoft.com/office/drawing/2014/main" id="{E51E3A3F-05C7-7CD6-749A-39CBC384E780}"/>
                </a:ext>
              </a:extLst>
            </p:cNvPr>
            <p:cNvSpPr/>
            <p:nvPr/>
          </p:nvSpPr>
          <p:spPr>
            <a:xfrm>
              <a:off x="0" y="1779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50" name="Freeform 40">
              <a:extLst>
                <a:ext uri="{FF2B5EF4-FFF2-40B4-BE49-F238E27FC236}">
                  <a16:creationId xmlns:a16="http://schemas.microsoft.com/office/drawing/2014/main" id="{A43DB22A-0BCB-A1C0-1E9E-68FB1F945FFA}"/>
                </a:ext>
              </a:extLst>
            </p:cNvPr>
            <p:cNvSpPr/>
            <p:nvPr/>
          </p:nvSpPr>
          <p:spPr>
            <a:xfrm>
              <a:off x="908886" y="1080066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51" name="Freeform 41">
              <a:extLst>
                <a:ext uri="{FF2B5EF4-FFF2-40B4-BE49-F238E27FC236}">
                  <a16:creationId xmlns:a16="http://schemas.microsoft.com/office/drawing/2014/main" id="{D783144A-931B-422C-FAC4-FDA4705962C0}"/>
                </a:ext>
              </a:extLst>
            </p:cNvPr>
            <p:cNvSpPr/>
            <p:nvPr/>
          </p:nvSpPr>
          <p:spPr>
            <a:xfrm>
              <a:off x="0" y="1137288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grpSp>
      <p:sp>
        <p:nvSpPr>
          <p:cNvPr id="52" name="Freeform 91">
            <a:extLst>
              <a:ext uri="{FF2B5EF4-FFF2-40B4-BE49-F238E27FC236}">
                <a16:creationId xmlns:a16="http://schemas.microsoft.com/office/drawing/2014/main" id="{A8C67125-C71C-9D32-A1F1-10155B06A5D0}"/>
              </a:ext>
            </a:extLst>
          </p:cNvPr>
          <p:cNvSpPr/>
          <p:nvPr/>
        </p:nvSpPr>
        <p:spPr>
          <a:xfrm rot="-589331" flipH="1">
            <a:off x="-448174" y="-84819"/>
            <a:ext cx="1616876" cy="1964903"/>
          </a:xfrm>
          <a:custGeom>
            <a:avLst/>
            <a:gdLst/>
            <a:ahLst/>
            <a:cxnLst/>
            <a:rect l="l" t="t" r="r" b="b"/>
            <a:pathLst>
              <a:path w="2624990" h="3047796">
                <a:moveTo>
                  <a:pt x="2624991" y="0"/>
                </a:moveTo>
                <a:lnTo>
                  <a:pt x="0" y="0"/>
                </a:lnTo>
                <a:lnTo>
                  <a:pt x="0" y="3047796"/>
                </a:lnTo>
                <a:lnTo>
                  <a:pt x="2624991" y="3047796"/>
                </a:lnTo>
                <a:lnTo>
                  <a:pt x="2624991" y="0"/>
                </a:lnTo>
                <a:close/>
              </a:path>
            </a:pathLst>
          </a:custGeom>
          <a:blipFill>
            <a:blip r:embed="rId9"/>
            <a:stretch>
              <a:fillRect/>
            </a:stretch>
          </a:blipFill>
        </p:spPr>
        <p:txBody>
          <a:bodyPr/>
          <a:lstStyle/>
          <a:p>
            <a:endParaRPr lang="pt-BR"/>
          </a:p>
        </p:txBody>
      </p:sp>
      <p:sp>
        <p:nvSpPr>
          <p:cNvPr id="53" name="Freeform 90">
            <a:extLst>
              <a:ext uri="{FF2B5EF4-FFF2-40B4-BE49-F238E27FC236}">
                <a16:creationId xmlns:a16="http://schemas.microsoft.com/office/drawing/2014/main" id="{30678E9C-C1C9-475C-6D3D-07909E3D6214}"/>
              </a:ext>
            </a:extLst>
          </p:cNvPr>
          <p:cNvSpPr/>
          <p:nvPr/>
        </p:nvSpPr>
        <p:spPr>
          <a:xfrm>
            <a:off x="1" y="6404093"/>
            <a:ext cx="5078994" cy="439131"/>
          </a:xfrm>
          <a:custGeom>
            <a:avLst/>
            <a:gdLst/>
            <a:ahLst/>
            <a:cxnLst/>
            <a:rect l="l" t="t" r="r" b="b"/>
            <a:pathLst>
              <a:path w="5318043" h="559450">
                <a:moveTo>
                  <a:pt x="0" y="0"/>
                </a:moveTo>
                <a:lnTo>
                  <a:pt x="5318043" y="0"/>
                </a:lnTo>
                <a:lnTo>
                  <a:pt x="5318043" y="559450"/>
                </a:lnTo>
                <a:lnTo>
                  <a:pt x="0" y="559450"/>
                </a:lnTo>
                <a:lnTo>
                  <a:pt x="0" y="0"/>
                </a:lnTo>
                <a:close/>
              </a:path>
            </a:pathLst>
          </a:custGeom>
          <a:blipFill>
            <a:blip r:embed="rId10">
              <a:alphaModFix amt="31999"/>
            </a:blip>
            <a:stretch>
              <a:fillRect r="-5627"/>
            </a:stretch>
          </a:blipFill>
        </p:spPr>
        <p:txBody>
          <a:bodyPr/>
          <a:lstStyle/>
          <a:p>
            <a:endParaRPr lang="pt-BR"/>
          </a:p>
        </p:txBody>
      </p:sp>
      <p:sp>
        <p:nvSpPr>
          <p:cNvPr id="56" name="Freeform 96">
            <a:extLst>
              <a:ext uri="{FF2B5EF4-FFF2-40B4-BE49-F238E27FC236}">
                <a16:creationId xmlns:a16="http://schemas.microsoft.com/office/drawing/2014/main" id="{383E754D-65D3-8592-EA5C-A926EEBA1C1E}"/>
              </a:ext>
            </a:extLst>
          </p:cNvPr>
          <p:cNvSpPr/>
          <p:nvPr/>
        </p:nvSpPr>
        <p:spPr>
          <a:xfrm>
            <a:off x="1224507" y="4880264"/>
            <a:ext cx="362938" cy="268545"/>
          </a:xfrm>
          <a:custGeom>
            <a:avLst/>
            <a:gdLst/>
            <a:ahLst/>
            <a:cxnLst/>
            <a:rect l="l" t="t" r="r" b="b"/>
            <a:pathLst>
              <a:path w="640047" h="452033">
                <a:moveTo>
                  <a:pt x="0" y="0"/>
                </a:moveTo>
                <a:lnTo>
                  <a:pt x="640047" y="0"/>
                </a:lnTo>
                <a:lnTo>
                  <a:pt x="640047" y="452033"/>
                </a:lnTo>
                <a:lnTo>
                  <a:pt x="0" y="452033"/>
                </a:lnTo>
                <a:lnTo>
                  <a:pt x="0" y="0"/>
                </a:lnTo>
                <a:close/>
              </a:path>
            </a:pathLst>
          </a:custGeom>
          <a:blipFill>
            <a:blip r:embed="rId7">
              <a:extLst>
                <a:ext uri="{96DAC541-7B7A-43D3-8B79-37D633B846F1}">
                  <asvg:svgBlip xmlns:asvg="http://schemas.microsoft.com/office/drawing/2016/SVG/main" r:embed="rId11"/>
                </a:ext>
              </a:extLst>
            </a:blip>
            <a:stretch>
              <a:fillRect/>
            </a:stretch>
          </a:blipFill>
        </p:spPr>
        <p:txBody>
          <a:bodyPr/>
          <a:lstStyle/>
          <a:p>
            <a:endParaRPr lang="pt-BR" dirty="0"/>
          </a:p>
        </p:txBody>
      </p:sp>
      <p:sp>
        <p:nvSpPr>
          <p:cNvPr id="5" name="CaixaDeTexto 4">
            <a:extLst>
              <a:ext uri="{FF2B5EF4-FFF2-40B4-BE49-F238E27FC236}">
                <a16:creationId xmlns:a16="http://schemas.microsoft.com/office/drawing/2014/main" id="{C68BF1E1-A6B2-0EA6-DB03-9F13821B04CA}"/>
              </a:ext>
            </a:extLst>
          </p:cNvPr>
          <p:cNvSpPr txBox="1"/>
          <p:nvPr/>
        </p:nvSpPr>
        <p:spPr>
          <a:xfrm>
            <a:off x="1621646" y="947887"/>
            <a:ext cx="8734190" cy="4801314"/>
          </a:xfrm>
          <a:prstGeom prst="rect">
            <a:avLst/>
          </a:prstGeom>
          <a:noFill/>
        </p:spPr>
        <p:txBody>
          <a:bodyPr wrap="square">
            <a:spAutoFit/>
          </a:bodyPr>
          <a:lstStyle/>
          <a:p>
            <a:pPr algn="just"/>
            <a:r>
              <a:rPr lang="pt-BR"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Prazo para registro:  </a:t>
            </a:r>
            <a:r>
              <a:rPr lang="pt-BR"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de</a:t>
            </a:r>
            <a:r>
              <a:rPr lang="pt-BR"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lang="pt-BR"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03 até 25 de Junho de 2025</a:t>
            </a:r>
            <a:r>
              <a:rPr lang="pt-BR"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t>
            </a:r>
          </a:p>
          <a:p>
            <a:pPr algn="just"/>
            <a:endParaRPr lang="pt-BR"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algn="just"/>
            <a:r>
              <a:rPr lang="pt-BR"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Escolas participantes:</a:t>
            </a:r>
          </a:p>
          <a:p>
            <a:pPr marL="720000" algn="just"/>
            <a:r>
              <a:rPr lang="pt-BR"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Escolas públicas cujas Secretarias de Educação tenham aderido previamente ao PNLD para recebimento de Obras Literárias – Anos Iniciais do Ensino Fundamental. </a:t>
            </a:r>
          </a:p>
          <a:p>
            <a:pPr marL="720000" algn="just"/>
            <a:r>
              <a:rPr lang="pt-BR"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Escolas públicas que possuem alunado cadastrado nos anos iniciais do ensino fundamental, registrados no censo escolar de 2024.</a:t>
            </a:r>
          </a:p>
          <a:p>
            <a:pPr marL="457200" lvl="1" indent="0" algn="just">
              <a:buNone/>
            </a:pPr>
            <a:endParaRPr lang="pt-BR" dirty="0">
              <a:solidFill>
                <a:schemeClr val="bg2">
                  <a:lumMod val="25000"/>
                </a:schemeClr>
              </a:solidFill>
              <a:latin typeface="Verdana" panose="020B0604030504040204" pitchFamily="34" charset="0"/>
              <a:ea typeface="Verdana" panose="020B0604030504040204" pitchFamily="34" charset="0"/>
            </a:endParaRPr>
          </a:p>
          <a:p>
            <a:pPr algn="just"/>
            <a:r>
              <a:rPr lang="pt-BR" dirty="0">
                <a:solidFill>
                  <a:schemeClr val="bg2">
                    <a:lumMod val="25000"/>
                  </a:schemeClr>
                </a:solidFill>
                <a:latin typeface="Verdana" panose="020B0604030504040204" pitchFamily="34" charset="0"/>
                <a:ea typeface="Verdana" panose="020B0604030504040204" pitchFamily="34" charset="0"/>
              </a:rPr>
              <a:t>Já as </a:t>
            </a:r>
            <a:r>
              <a:rPr lang="pt-BR" b="1" dirty="0">
                <a:solidFill>
                  <a:schemeClr val="bg2">
                    <a:lumMod val="25000"/>
                  </a:schemeClr>
                </a:solidFill>
                <a:latin typeface="Verdana" panose="020B0604030504040204" pitchFamily="34" charset="0"/>
                <a:ea typeface="Verdana" panose="020B0604030504040204" pitchFamily="34" charset="0"/>
              </a:rPr>
              <a:t>escolas novas</a:t>
            </a:r>
            <a:r>
              <a:rPr lang="pt-BR" dirty="0">
                <a:solidFill>
                  <a:schemeClr val="bg2">
                    <a:lumMod val="25000"/>
                  </a:schemeClr>
                </a:solidFill>
                <a:latin typeface="Verdana" panose="020B0604030504040204" pitchFamily="34" charset="0"/>
                <a:ea typeface="Verdana" panose="020B0604030504040204" pitchFamily="34" charset="0"/>
              </a:rPr>
              <a:t>, que ainda não constam no censo escolar de 2024, não registrarão a escolha, mas poderão ser atendidas posteriormente por meio de aquisição complementar, desde que estejam incluídas no último censo escolar disponível. </a:t>
            </a:r>
          </a:p>
          <a:p>
            <a:pPr algn="just">
              <a:buFont typeface="Wingdings" panose="05000000000000000000" pitchFamily="2" charset="2"/>
              <a:buChar char="ü"/>
            </a:pPr>
            <a:endParaRPr lang="pt-BR" dirty="0">
              <a:solidFill>
                <a:schemeClr val="bg2">
                  <a:lumMod val="25000"/>
                </a:schemeClr>
              </a:solidFill>
              <a:latin typeface="Verdana" panose="020B0604030504040204" pitchFamily="34" charset="0"/>
              <a:ea typeface="Verdana" panose="020B0604030504040204" pitchFamily="34" charset="0"/>
            </a:endParaRPr>
          </a:p>
          <a:p>
            <a:pPr algn="just"/>
            <a:r>
              <a:rPr lang="pt-BR" dirty="0">
                <a:solidFill>
                  <a:schemeClr val="bg2">
                    <a:lumMod val="25000"/>
                  </a:schemeClr>
                </a:solidFill>
                <a:latin typeface="Verdana" panose="020B0604030504040204" pitchFamily="34" charset="0"/>
                <a:ea typeface="Verdana" panose="020B0604030504040204" pitchFamily="34" charset="0"/>
              </a:rPr>
              <a:t>O acesso ao sistema </a:t>
            </a:r>
            <a:r>
              <a:rPr lang="pt-BR" b="1" dirty="0">
                <a:solidFill>
                  <a:schemeClr val="bg2">
                    <a:lumMod val="25000"/>
                  </a:schemeClr>
                </a:solidFill>
                <a:latin typeface="Verdana" panose="020B0604030504040204" pitchFamily="34" charset="0"/>
                <a:ea typeface="Verdana" panose="020B0604030504040204" pitchFamily="34" charset="0"/>
              </a:rPr>
              <a:t>PNLD Digital </a:t>
            </a:r>
            <a:r>
              <a:rPr lang="pt-BR" dirty="0">
                <a:solidFill>
                  <a:schemeClr val="bg2">
                    <a:lumMod val="25000"/>
                  </a:schemeClr>
                </a:solidFill>
                <a:latin typeface="Verdana" panose="020B0604030504040204" pitchFamily="34" charset="0"/>
                <a:ea typeface="Verdana" panose="020B0604030504040204" pitchFamily="34" charset="0"/>
              </a:rPr>
              <a:t>é realizado, exclusivamente, via plataforma </a:t>
            </a:r>
            <a:r>
              <a:rPr lang="pt-BR" b="1" dirty="0" err="1">
                <a:solidFill>
                  <a:schemeClr val="bg2">
                    <a:lumMod val="25000"/>
                  </a:schemeClr>
                </a:solidFill>
                <a:latin typeface="Verdana" panose="020B0604030504040204" pitchFamily="34" charset="0"/>
                <a:ea typeface="Verdana" panose="020B0604030504040204" pitchFamily="34" charset="0"/>
              </a:rPr>
              <a:t>Gov.Br</a:t>
            </a:r>
            <a:r>
              <a:rPr lang="pt-BR" b="1" dirty="0">
                <a:solidFill>
                  <a:schemeClr val="bg2">
                    <a:lumMod val="25000"/>
                  </a:schemeClr>
                </a:solidFill>
                <a:latin typeface="Verdana" panose="020B0604030504040204" pitchFamily="34" charset="0"/>
                <a:ea typeface="Verdana" panose="020B0604030504040204" pitchFamily="34" charset="0"/>
              </a:rPr>
              <a:t> </a:t>
            </a:r>
            <a:r>
              <a:rPr lang="pt-BR" dirty="0">
                <a:solidFill>
                  <a:schemeClr val="bg2">
                    <a:lumMod val="25000"/>
                  </a:schemeClr>
                </a:solidFill>
                <a:latin typeface="Verdana" panose="020B0604030504040204" pitchFamily="34" charset="0"/>
                <a:ea typeface="Verdana" panose="020B0604030504040204" pitchFamily="34" charset="0"/>
              </a:rPr>
              <a:t>mediante CPF e senha pessoal e intransferível do(a) Diretor(a) da escola.</a:t>
            </a:r>
            <a:endParaRPr lang="pt-BR" dirty="0"/>
          </a:p>
        </p:txBody>
      </p:sp>
      <p:sp>
        <p:nvSpPr>
          <p:cNvPr id="6" name="Freeform 96">
            <a:extLst>
              <a:ext uri="{FF2B5EF4-FFF2-40B4-BE49-F238E27FC236}">
                <a16:creationId xmlns:a16="http://schemas.microsoft.com/office/drawing/2014/main" id="{52983E08-5E2A-0794-368B-16A19F807F78}"/>
              </a:ext>
            </a:extLst>
          </p:cNvPr>
          <p:cNvSpPr/>
          <p:nvPr/>
        </p:nvSpPr>
        <p:spPr>
          <a:xfrm>
            <a:off x="1224507" y="3459471"/>
            <a:ext cx="362938" cy="268545"/>
          </a:xfrm>
          <a:custGeom>
            <a:avLst/>
            <a:gdLst/>
            <a:ahLst/>
            <a:cxnLst/>
            <a:rect l="l" t="t" r="r" b="b"/>
            <a:pathLst>
              <a:path w="640047" h="452033">
                <a:moveTo>
                  <a:pt x="0" y="0"/>
                </a:moveTo>
                <a:lnTo>
                  <a:pt x="640047" y="0"/>
                </a:lnTo>
                <a:lnTo>
                  <a:pt x="640047" y="452033"/>
                </a:lnTo>
                <a:lnTo>
                  <a:pt x="0" y="452033"/>
                </a:lnTo>
                <a:lnTo>
                  <a:pt x="0" y="0"/>
                </a:lnTo>
                <a:close/>
              </a:path>
            </a:pathLst>
          </a:custGeom>
          <a:blipFill>
            <a:blip r:embed="rId7">
              <a:extLst>
                <a:ext uri="{96DAC541-7B7A-43D3-8B79-37D633B846F1}">
                  <asvg:svgBlip xmlns:asvg="http://schemas.microsoft.com/office/drawing/2016/SVG/main" r:embed="rId11"/>
                </a:ext>
              </a:extLst>
            </a:blip>
            <a:stretch>
              <a:fillRect/>
            </a:stretch>
          </a:blipFill>
        </p:spPr>
        <p:txBody>
          <a:bodyPr/>
          <a:lstStyle/>
          <a:p>
            <a:endParaRPr lang="pt-BR" dirty="0"/>
          </a:p>
        </p:txBody>
      </p:sp>
      <p:sp>
        <p:nvSpPr>
          <p:cNvPr id="7" name="Freeform 96">
            <a:extLst>
              <a:ext uri="{FF2B5EF4-FFF2-40B4-BE49-F238E27FC236}">
                <a16:creationId xmlns:a16="http://schemas.microsoft.com/office/drawing/2014/main" id="{71765C3A-F736-C7F6-ADC5-CF48B8B840CD}"/>
              </a:ext>
            </a:extLst>
          </p:cNvPr>
          <p:cNvSpPr/>
          <p:nvPr/>
        </p:nvSpPr>
        <p:spPr>
          <a:xfrm>
            <a:off x="1224507" y="984451"/>
            <a:ext cx="362938" cy="268545"/>
          </a:xfrm>
          <a:custGeom>
            <a:avLst/>
            <a:gdLst/>
            <a:ahLst/>
            <a:cxnLst/>
            <a:rect l="l" t="t" r="r" b="b"/>
            <a:pathLst>
              <a:path w="640047" h="452033">
                <a:moveTo>
                  <a:pt x="0" y="0"/>
                </a:moveTo>
                <a:lnTo>
                  <a:pt x="640047" y="0"/>
                </a:lnTo>
                <a:lnTo>
                  <a:pt x="640047" y="452033"/>
                </a:lnTo>
                <a:lnTo>
                  <a:pt x="0" y="452033"/>
                </a:lnTo>
                <a:lnTo>
                  <a:pt x="0" y="0"/>
                </a:lnTo>
                <a:close/>
              </a:path>
            </a:pathLst>
          </a:custGeom>
          <a:blipFill>
            <a:blip r:embed="rId7">
              <a:extLst>
                <a:ext uri="{96DAC541-7B7A-43D3-8B79-37D633B846F1}">
                  <asvg:svgBlip xmlns:asvg="http://schemas.microsoft.com/office/drawing/2016/SVG/main" r:embed="rId11"/>
                </a:ext>
              </a:extLst>
            </a:blip>
            <a:stretch>
              <a:fillRect/>
            </a:stretch>
          </a:blipFill>
        </p:spPr>
        <p:txBody>
          <a:bodyPr/>
          <a:lstStyle/>
          <a:p>
            <a:endParaRPr lang="pt-BR" dirty="0"/>
          </a:p>
        </p:txBody>
      </p:sp>
    </p:spTree>
    <p:extLst>
      <p:ext uri="{BB962C8B-B14F-4D97-AF65-F5344CB8AC3E}">
        <p14:creationId xmlns:p14="http://schemas.microsoft.com/office/powerpoint/2010/main" val="3948705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326DB-D746-29D0-4EBC-E17E6863F9D8}"/>
            </a:ext>
          </a:extLst>
        </p:cNvPr>
        <p:cNvGrpSpPr/>
        <p:nvPr/>
      </p:nvGrpSpPr>
      <p:grpSpPr>
        <a:xfrm>
          <a:off x="0" y="0"/>
          <a:ext cx="0" cy="0"/>
          <a:chOff x="0" y="0"/>
          <a:chExt cx="0" cy="0"/>
        </a:xfrm>
      </p:grpSpPr>
      <p:grpSp>
        <p:nvGrpSpPr>
          <p:cNvPr id="12" name="Group 2">
            <a:extLst>
              <a:ext uri="{FF2B5EF4-FFF2-40B4-BE49-F238E27FC236}">
                <a16:creationId xmlns:a16="http://schemas.microsoft.com/office/drawing/2014/main" id="{53B65404-4F49-55BE-A7B2-B218C5043D9E}"/>
              </a:ext>
            </a:extLst>
          </p:cNvPr>
          <p:cNvGrpSpPr/>
          <p:nvPr/>
        </p:nvGrpSpPr>
        <p:grpSpPr>
          <a:xfrm>
            <a:off x="10637134" y="-1296365"/>
            <a:ext cx="1554866" cy="8580338"/>
            <a:chOff x="0" y="0"/>
            <a:chExt cx="2674508" cy="11975592"/>
          </a:xfrm>
        </p:grpSpPr>
        <p:sp>
          <p:nvSpPr>
            <p:cNvPr id="13" name="Freeform 3">
              <a:extLst>
                <a:ext uri="{FF2B5EF4-FFF2-40B4-BE49-F238E27FC236}">
                  <a16:creationId xmlns:a16="http://schemas.microsoft.com/office/drawing/2014/main" id="{EEB47893-E581-6052-3305-0830E70C1185}"/>
                </a:ext>
              </a:extLst>
            </p:cNvPr>
            <p:cNvSpPr/>
            <p:nvPr/>
          </p:nvSpPr>
          <p:spPr>
            <a:xfrm>
              <a:off x="1821112"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14" name="Freeform 4">
              <a:extLst>
                <a:ext uri="{FF2B5EF4-FFF2-40B4-BE49-F238E27FC236}">
                  <a16:creationId xmlns:a16="http://schemas.microsoft.com/office/drawing/2014/main" id="{A7F0389D-9362-FEE7-3E14-0B0F44F1CE5A}"/>
                </a:ext>
              </a:extLst>
            </p:cNvPr>
            <p:cNvSpPr/>
            <p:nvPr/>
          </p:nvSpPr>
          <p:spPr>
            <a:xfrm>
              <a:off x="908886" y="42526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5" name="Freeform 5">
              <a:extLst>
                <a:ext uri="{FF2B5EF4-FFF2-40B4-BE49-F238E27FC236}">
                  <a16:creationId xmlns:a16="http://schemas.microsoft.com/office/drawing/2014/main" id="{2D9E3046-098C-03F7-F4F9-00733D2E8796}"/>
                </a:ext>
              </a:extLst>
            </p:cNvPr>
            <p:cNvSpPr/>
            <p:nvPr/>
          </p:nvSpPr>
          <p:spPr>
            <a:xfrm>
              <a:off x="908886" y="660251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6" name="Freeform 6">
              <a:extLst>
                <a:ext uri="{FF2B5EF4-FFF2-40B4-BE49-F238E27FC236}">
                  <a16:creationId xmlns:a16="http://schemas.microsoft.com/office/drawing/2014/main" id="{22A94912-D90B-CFB8-0825-261124C6556C}"/>
                </a:ext>
              </a:extLst>
            </p:cNvPr>
            <p:cNvSpPr/>
            <p:nvPr/>
          </p:nvSpPr>
          <p:spPr>
            <a:xfrm>
              <a:off x="1821112" y="357855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7" name="Freeform 7">
              <a:extLst>
                <a:ext uri="{FF2B5EF4-FFF2-40B4-BE49-F238E27FC236}">
                  <a16:creationId xmlns:a16="http://schemas.microsoft.com/office/drawing/2014/main" id="{19265645-6D06-2704-A74F-635B0313BD99}"/>
                </a:ext>
              </a:extLst>
            </p:cNvPr>
            <p:cNvSpPr/>
            <p:nvPr/>
          </p:nvSpPr>
          <p:spPr>
            <a:xfrm>
              <a:off x="908886" y="840867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8" name="Freeform 8">
              <a:extLst>
                <a:ext uri="{FF2B5EF4-FFF2-40B4-BE49-F238E27FC236}">
                  <a16:creationId xmlns:a16="http://schemas.microsoft.com/office/drawing/2014/main" id="{4F71E20D-459D-C786-A0C9-851F0221FE2C}"/>
                </a:ext>
              </a:extLst>
            </p:cNvPr>
            <p:cNvSpPr/>
            <p:nvPr/>
          </p:nvSpPr>
          <p:spPr>
            <a:xfrm>
              <a:off x="910556" y="95730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9" name="Freeform 9">
              <a:extLst>
                <a:ext uri="{FF2B5EF4-FFF2-40B4-BE49-F238E27FC236}">
                  <a16:creationId xmlns:a16="http://schemas.microsoft.com/office/drawing/2014/main" id="{3E837258-4B59-6C87-E374-64153758CAA9}"/>
                </a:ext>
              </a:extLst>
            </p:cNvPr>
            <p:cNvSpPr/>
            <p:nvPr/>
          </p:nvSpPr>
          <p:spPr>
            <a:xfrm>
              <a:off x="908886" y="6147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0" name="Freeform 10">
              <a:extLst>
                <a:ext uri="{FF2B5EF4-FFF2-40B4-BE49-F238E27FC236}">
                  <a16:creationId xmlns:a16="http://schemas.microsoft.com/office/drawing/2014/main" id="{BEFC1D28-D657-A57D-7FB9-B954134067EF}"/>
                </a:ext>
              </a:extLst>
            </p:cNvPr>
            <p:cNvSpPr/>
            <p:nvPr/>
          </p:nvSpPr>
          <p:spPr>
            <a:xfrm>
              <a:off x="1821112" y="538668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1" name="Freeform 11">
              <a:extLst>
                <a:ext uri="{FF2B5EF4-FFF2-40B4-BE49-F238E27FC236}">
                  <a16:creationId xmlns:a16="http://schemas.microsoft.com/office/drawing/2014/main" id="{92E0A6D6-E0C2-46F4-041C-D6A42AD52E19}"/>
                </a:ext>
              </a:extLst>
            </p:cNvPr>
            <p:cNvSpPr/>
            <p:nvPr/>
          </p:nvSpPr>
          <p:spPr>
            <a:xfrm>
              <a:off x="908886" y="294764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2" name="Freeform 12">
              <a:extLst>
                <a:ext uri="{FF2B5EF4-FFF2-40B4-BE49-F238E27FC236}">
                  <a16:creationId xmlns:a16="http://schemas.microsoft.com/office/drawing/2014/main" id="{DCC36081-C08C-7241-490F-325C20A0B5CB}"/>
                </a:ext>
              </a:extLst>
            </p:cNvPr>
            <p:cNvSpPr/>
            <p:nvPr/>
          </p:nvSpPr>
          <p:spPr>
            <a:xfrm>
              <a:off x="1821112" y="77786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3" name="Freeform 13">
              <a:extLst>
                <a:ext uri="{FF2B5EF4-FFF2-40B4-BE49-F238E27FC236}">
                  <a16:creationId xmlns:a16="http://schemas.microsoft.com/office/drawing/2014/main" id="{0AABE5E3-33BB-067F-0B3F-C0EE0AF4B8CF}"/>
                </a:ext>
              </a:extLst>
            </p:cNvPr>
            <p:cNvSpPr/>
            <p:nvPr/>
          </p:nvSpPr>
          <p:spPr>
            <a:xfrm>
              <a:off x="0" y="23818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4" name="Freeform 14">
              <a:extLst>
                <a:ext uri="{FF2B5EF4-FFF2-40B4-BE49-F238E27FC236}">
                  <a16:creationId xmlns:a16="http://schemas.microsoft.com/office/drawing/2014/main" id="{ED44C4BC-1D76-8E95-F7CA-C5BCB713AE1F}"/>
                </a:ext>
              </a:extLst>
            </p:cNvPr>
            <p:cNvSpPr/>
            <p:nvPr/>
          </p:nvSpPr>
          <p:spPr>
            <a:xfrm>
              <a:off x="0"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5" name="Freeform 15">
              <a:extLst>
                <a:ext uri="{FF2B5EF4-FFF2-40B4-BE49-F238E27FC236}">
                  <a16:creationId xmlns:a16="http://schemas.microsoft.com/office/drawing/2014/main" id="{EF24828E-AAA0-7B4E-D14F-AD47FDAF40F3}"/>
                </a:ext>
              </a:extLst>
            </p:cNvPr>
            <p:cNvSpPr/>
            <p:nvPr/>
          </p:nvSpPr>
          <p:spPr>
            <a:xfrm>
              <a:off x="1821112" y="101706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6" name="Freeform 16">
              <a:extLst>
                <a:ext uri="{FF2B5EF4-FFF2-40B4-BE49-F238E27FC236}">
                  <a16:creationId xmlns:a16="http://schemas.microsoft.com/office/drawing/2014/main" id="{700835FE-2E70-B173-7455-8AB36C773E2A}"/>
                </a:ext>
              </a:extLst>
            </p:cNvPr>
            <p:cNvSpPr/>
            <p:nvPr/>
          </p:nvSpPr>
          <p:spPr>
            <a:xfrm>
              <a:off x="0" y="953215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7" name="Freeform 17">
              <a:extLst>
                <a:ext uri="{FF2B5EF4-FFF2-40B4-BE49-F238E27FC236}">
                  <a16:creationId xmlns:a16="http://schemas.microsoft.com/office/drawing/2014/main" id="{A8253B90-7D48-4088-A948-2E3130C02D31}"/>
                </a:ext>
              </a:extLst>
            </p:cNvPr>
            <p:cNvSpPr/>
            <p:nvPr/>
          </p:nvSpPr>
          <p:spPr>
            <a:xfrm>
              <a:off x="908886" y="5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28" name="Freeform 18">
              <a:extLst>
                <a:ext uri="{FF2B5EF4-FFF2-40B4-BE49-F238E27FC236}">
                  <a16:creationId xmlns:a16="http://schemas.microsoft.com/office/drawing/2014/main" id="{F4816ACA-D84A-5C55-5EDE-DCE76B127EB5}"/>
                </a:ext>
              </a:extLst>
            </p:cNvPr>
            <p:cNvSpPr/>
            <p:nvPr/>
          </p:nvSpPr>
          <p:spPr>
            <a:xfrm>
              <a:off x="1821112" y="47839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29" name="Freeform 19">
              <a:extLst>
                <a:ext uri="{FF2B5EF4-FFF2-40B4-BE49-F238E27FC236}">
                  <a16:creationId xmlns:a16="http://schemas.microsoft.com/office/drawing/2014/main" id="{9C967929-86FF-3FE9-B8D2-75ACF9E023B1}"/>
                </a:ext>
              </a:extLst>
            </p:cNvPr>
            <p:cNvSpPr/>
            <p:nvPr/>
          </p:nvSpPr>
          <p:spPr>
            <a:xfrm>
              <a:off x="1821112" y="71970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0" name="Freeform 20">
              <a:extLst>
                <a:ext uri="{FF2B5EF4-FFF2-40B4-BE49-F238E27FC236}">
                  <a16:creationId xmlns:a16="http://schemas.microsoft.com/office/drawing/2014/main" id="{8508A990-692C-24EA-A6A9-8F8C27BD6D92}"/>
                </a:ext>
              </a:extLst>
            </p:cNvPr>
            <p:cNvSpPr/>
            <p:nvPr/>
          </p:nvSpPr>
          <p:spPr>
            <a:xfrm>
              <a:off x="908886" y="11916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1" name="Freeform 21">
              <a:extLst>
                <a:ext uri="{FF2B5EF4-FFF2-40B4-BE49-F238E27FC236}">
                  <a16:creationId xmlns:a16="http://schemas.microsoft.com/office/drawing/2014/main" id="{EF102A92-C837-64AA-409C-B5B4795E5509}"/>
                </a:ext>
              </a:extLst>
            </p:cNvPr>
            <p:cNvSpPr/>
            <p:nvPr/>
          </p:nvSpPr>
          <p:spPr>
            <a:xfrm>
              <a:off x="908886" y="597563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2" name="Freeform 22">
              <a:extLst>
                <a:ext uri="{FF2B5EF4-FFF2-40B4-BE49-F238E27FC236}">
                  <a16:creationId xmlns:a16="http://schemas.microsoft.com/office/drawing/2014/main" id="{AD402F57-BD05-2B9D-5F7A-92AEBC23EB5C}"/>
                </a:ext>
              </a:extLst>
            </p:cNvPr>
            <p:cNvSpPr/>
            <p:nvPr/>
          </p:nvSpPr>
          <p:spPr>
            <a:xfrm>
              <a:off x="908886" y="483646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3" name="Freeform 23">
              <a:extLst>
                <a:ext uri="{FF2B5EF4-FFF2-40B4-BE49-F238E27FC236}">
                  <a16:creationId xmlns:a16="http://schemas.microsoft.com/office/drawing/2014/main" id="{5ECD8FF0-C1FD-DE1F-9747-B6035F060647}"/>
                </a:ext>
              </a:extLst>
            </p:cNvPr>
            <p:cNvSpPr/>
            <p:nvPr/>
          </p:nvSpPr>
          <p:spPr>
            <a:xfrm>
              <a:off x="908886" y="900363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4" name="Freeform 24">
              <a:extLst>
                <a:ext uri="{FF2B5EF4-FFF2-40B4-BE49-F238E27FC236}">
                  <a16:creationId xmlns:a16="http://schemas.microsoft.com/office/drawing/2014/main" id="{755C45B2-4CEA-295F-E94A-F77E1EE37AB1}"/>
                </a:ext>
              </a:extLst>
            </p:cNvPr>
            <p:cNvSpPr/>
            <p:nvPr/>
          </p:nvSpPr>
          <p:spPr>
            <a:xfrm>
              <a:off x="1821112" y="57873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5" name="Freeform 25">
              <a:extLst>
                <a:ext uri="{FF2B5EF4-FFF2-40B4-BE49-F238E27FC236}">
                  <a16:creationId xmlns:a16="http://schemas.microsoft.com/office/drawing/2014/main" id="{89B03CED-F127-C123-82AA-CE138EC52DEA}"/>
                </a:ext>
              </a:extLst>
            </p:cNvPr>
            <p:cNvSpPr/>
            <p:nvPr/>
          </p:nvSpPr>
          <p:spPr>
            <a:xfrm>
              <a:off x="0" y="41657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6" name="Freeform 26">
              <a:extLst>
                <a:ext uri="{FF2B5EF4-FFF2-40B4-BE49-F238E27FC236}">
                  <a16:creationId xmlns:a16="http://schemas.microsoft.com/office/drawing/2014/main" id="{33744BBF-2D12-4D61-A918-7A7AA615429E}"/>
                </a:ext>
              </a:extLst>
            </p:cNvPr>
            <p:cNvSpPr/>
            <p:nvPr/>
          </p:nvSpPr>
          <p:spPr>
            <a:xfrm>
              <a:off x="1821112" y="29536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7" name="Freeform 27">
              <a:extLst>
                <a:ext uri="{FF2B5EF4-FFF2-40B4-BE49-F238E27FC236}">
                  <a16:creationId xmlns:a16="http://schemas.microsoft.com/office/drawing/2014/main" id="{947499F9-C2CF-23A1-D174-D1E74526B407}"/>
                </a:ext>
              </a:extLst>
            </p:cNvPr>
            <p:cNvSpPr/>
            <p:nvPr/>
          </p:nvSpPr>
          <p:spPr>
            <a:xfrm>
              <a:off x="1821112" y="180292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8" name="Freeform 28">
              <a:extLst>
                <a:ext uri="{FF2B5EF4-FFF2-40B4-BE49-F238E27FC236}">
                  <a16:creationId xmlns:a16="http://schemas.microsoft.com/office/drawing/2014/main" id="{0C449D86-39BB-D1FA-9FEA-AB866AD77509}"/>
                </a:ext>
              </a:extLst>
            </p:cNvPr>
            <p:cNvSpPr/>
            <p:nvPr/>
          </p:nvSpPr>
          <p:spPr>
            <a:xfrm>
              <a:off x="0" y="657672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9" name="Freeform 29">
              <a:extLst>
                <a:ext uri="{FF2B5EF4-FFF2-40B4-BE49-F238E27FC236}">
                  <a16:creationId xmlns:a16="http://schemas.microsoft.com/office/drawing/2014/main" id="{66A18FD9-25E2-10B5-402E-94102D99EF6F}"/>
                </a:ext>
              </a:extLst>
            </p:cNvPr>
            <p:cNvSpPr/>
            <p:nvPr/>
          </p:nvSpPr>
          <p:spPr>
            <a:xfrm>
              <a:off x="1821112" y="835658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40" name="Freeform 30">
              <a:extLst>
                <a:ext uri="{FF2B5EF4-FFF2-40B4-BE49-F238E27FC236}">
                  <a16:creationId xmlns:a16="http://schemas.microsoft.com/office/drawing/2014/main" id="{8701FB15-C411-1547-A4E8-DE9FA9F686CD}"/>
                </a:ext>
              </a:extLst>
            </p:cNvPr>
            <p:cNvSpPr/>
            <p:nvPr/>
          </p:nvSpPr>
          <p:spPr>
            <a:xfrm>
              <a:off x="1821112" y="1075772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41" name="Freeform 31">
              <a:extLst>
                <a:ext uri="{FF2B5EF4-FFF2-40B4-BE49-F238E27FC236}">
                  <a16:creationId xmlns:a16="http://schemas.microsoft.com/office/drawing/2014/main" id="{CDBA5FB3-62B3-8528-D894-C27DDEB2CA95}"/>
                </a:ext>
              </a:extLst>
            </p:cNvPr>
            <p:cNvSpPr/>
            <p:nvPr/>
          </p:nvSpPr>
          <p:spPr>
            <a:xfrm>
              <a:off x="0" y="60271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2" name="Freeform 32">
              <a:extLst>
                <a:ext uri="{FF2B5EF4-FFF2-40B4-BE49-F238E27FC236}">
                  <a16:creationId xmlns:a16="http://schemas.microsoft.com/office/drawing/2014/main" id="{6BC79C10-7290-3DF1-3D65-DE09889AE6D3}"/>
                </a:ext>
              </a:extLst>
            </p:cNvPr>
            <p:cNvSpPr/>
            <p:nvPr/>
          </p:nvSpPr>
          <p:spPr>
            <a:xfrm>
              <a:off x="1821112" y="658377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3" name="Freeform 33">
              <a:extLst>
                <a:ext uri="{FF2B5EF4-FFF2-40B4-BE49-F238E27FC236}">
                  <a16:creationId xmlns:a16="http://schemas.microsoft.com/office/drawing/2014/main" id="{691E837C-477B-5640-1F53-9DD756BABFDF}"/>
                </a:ext>
              </a:extLst>
            </p:cNvPr>
            <p:cNvSpPr/>
            <p:nvPr/>
          </p:nvSpPr>
          <p:spPr>
            <a:xfrm>
              <a:off x="908886" y="722626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4" name="Freeform 34">
              <a:extLst>
                <a:ext uri="{FF2B5EF4-FFF2-40B4-BE49-F238E27FC236}">
                  <a16:creationId xmlns:a16="http://schemas.microsoft.com/office/drawing/2014/main" id="{BF8EF6CC-9CBC-A4E5-8DFD-38FFFBE99FA7}"/>
                </a:ext>
              </a:extLst>
            </p:cNvPr>
            <p:cNvSpPr/>
            <p:nvPr/>
          </p:nvSpPr>
          <p:spPr>
            <a:xfrm>
              <a:off x="908886" y="179046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5" name="Freeform 35">
              <a:extLst>
                <a:ext uri="{FF2B5EF4-FFF2-40B4-BE49-F238E27FC236}">
                  <a16:creationId xmlns:a16="http://schemas.microsoft.com/office/drawing/2014/main" id="{905844D4-D88F-8DF3-517C-978CA1233C3B}"/>
                </a:ext>
              </a:extLst>
            </p:cNvPr>
            <p:cNvSpPr/>
            <p:nvPr/>
          </p:nvSpPr>
          <p:spPr>
            <a:xfrm>
              <a:off x="0" y="356837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6" name="Freeform 36">
              <a:extLst>
                <a:ext uri="{FF2B5EF4-FFF2-40B4-BE49-F238E27FC236}">
                  <a16:creationId xmlns:a16="http://schemas.microsoft.com/office/drawing/2014/main" id="{A54D8D87-19E2-28A2-7189-F2FFF1527E5A}"/>
                </a:ext>
              </a:extLst>
            </p:cNvPr>
            <p:cNvSpPr/>
            <p:nvPr/>
          </p:nvSpPr>
          <p:spPr>
            <a:xfrm>
              <a:off x="0" y="83523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7" name="Freeform 37">
              <a:extLst>
                <a:ext uri="{FF2B5EF4-FFF2-40B4-BE49-F238E27FC236}">
                  <a16:creationId xmlns:a16="http://schemas.microsoft.com/office/drawing/2014/main" id="{A57D64C2-DB16-8AED-33BA-12EC601410B6}"/>
                </a:ext>
              </a:extLst>
            </p:cNvPr>
            <p:cNvSpPr/>
            <p:nvPr/>
          </p:nvSpPr>
          <p:spPr>
            <a:xfrm>
              <a:off x="0" y="1014483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8" name="Freeform 38">
              <a:extLst>
                <a:ext uri="{FF2B5EF4-FFF2-40B4-BE49-F238E27FC236}">
                  <a16:creationId xmlns:a16="http://schemas.microsoft.com/office/drawing/2014/main" id="{B9C2A281-DE0B-08AD-50E2-985EAB730C78}"/>
                </a:ext>
              </a:extLst>
            </p:cNvPr>
            <p:cNvSpPr/>
            <p:nvPr/>
          </p:nvSpPr>
          <p:spPr>
            <a:xfrm>
              <a:off x="0" y="53765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9" name="Freeform 39">
              <a:extLst>
                <a:ext uri="{FF2B5EF4-FFF2-40B4-BE49-F238E27FC236}">
                  <a16:creationId xmlns:a16="http://schemas.microsoft.com/office/drawing/2014/main" id="{861D8367-D66A-25A7-397B-40F093365CA0}"/>
                </a:ext>
              </a:extLst>
            </p:cNvPr>
            <p:cNvSpPr/>
            <p:nvPr/>
          </p:nvSpPr>
          <p:spPr>
            <a:xfrm>
              <a:off x="0" y="1779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50" name="Freeform 40">
              <a:extLst>
                <a:ext uri="{FF2B5EF4-FFF2-40B4-BE49-F238E27FC236}">
                  <a16:creationId xmlns:a16="http://schemas.microsoft.com/office/drawing/2014/main" id="{3C215EC6-23CD-F084-9CCD-575BBFEDA345}"/>
                </a:ext>
              </a:extLst>
            </p:cNvPr>
            <p:cNvSpPr/>
            <p:nvPr/>
          </p:nvSpPr>
          <p:spPr>
            <a:xfrm>
              <a:off x="908886" y="1080066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51" name="Freeform 41">
              <a:extLst>
                <a:ext uri="{FF2B5EF4-FFF2-40B4-BE49-F238E27FC236}">
                  <a16:creationId xmlns:a16="http://schemas.microsoft.com/office/drawing/2014/main" id="{CDC2F066-1F86-6AED-0801-A62F8421190A}"/>
                </a:ext>
              </a:extLst>
            </p:cNvPr>
            <p:cNvSpPr/>
            <p:nvPr/>
          </p:nvSpPr>
          <p:spPr>
            <a:xfrm>
              <a:off x="0" y="1137288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grpSp>
      <p:sp>
        <p:nvSpPr>
          <p:cNvPr id="52" name="Freeform 91">
            <a:extLst>
              <a:ext uri="{FF2B5EF4-FFF2-40B4-BE49-F238E27FC236}">
                <a16:creationId xmlns:a16="http://schemas.microsoft.com/office/drawing/2014/main" id="{705A077A-7198-148F-2A0B-3765EBC19FE3}"/>
              </a:ext>
            </a:extLst>
          </p:cNvPr>
          <p:cNvSpPr/>
          <p:nvPr/>
        </p:nvSpPr>
        <p:spPr>
          <a:xfrm rot="-589331" flipH="1">
            <a:off x="-428399" y="-154300"/>
            <a:ext cx="1764332" cy="1998871"/>
          </a:xfrm>
          <a:custGeom>
            <a:avLst/>
            <a:gdLst/>
            <a:ahLst/>
            <a:cxnLst/>
            <a:rect l="l" t="t" r="r" b="b"/>
            <a:pathLst>
              <a:path w="2624990" h="3047796">
                <a:moveTo>
                  <a:pt x="2624991" y="0"/>
                </a:moveTo>
                <a:lnTo>
                  <a:pt x="0" y="0"/>
                </a:lnTo>
                <a:lnTo>
                  <a:pt x="0" y="3047796"/>
                </a:lnTo>
                <a:lnTo>
                  <a:pt x="2624991" y="3047796"/>
                </a:lnTo>
                <a:lnTo>
                  <a:pt x="2624991" y="0"/>
                </a:lnTo>
                <a:close/>
              </a:path>
            </a:pathLst>
          </a:custGeom>
          <a:blipFill>
            <a:blip r:embed="rId9"/>
            <a:stretch>
              <a:fillRect/>
            </a:stretch>
          </a:blipFill>
        </p:spPr>
        <p:txBody>
          <a:bodyPr/>
          <a:lstStyle/>
          <a:p>
            <a:endParaRPr lang="pt-BR"/>
          </a:p>
        </p:txBody>
      </p:sp>
      <p:sp>
        <p:nvSpPr>
          <p:cNvPr id="53" name="Freeform 90">
            <a:extLst>
              <a:ext uri="{FF2B5EF4-FFF2-40B4-BE49-F238E27FC236}">
                <a16:creationId xmlns:a16="http://schemas.microsoft.com/office/drawing/2014/main" id="{5C83B41F-F9D8-9F21-F70D-A590CEF91E9B}"/>
              </a:ext>
            </a:extLst>
          </p:cNvPr>
          <p:cNvSpPr/>
          <p:nvPr/>
        </p:nvSpPr>
        <p:spPr>
          <a:xfrm>
            <a:off x="1" y="6404093"/>
            <a:ext cx="5078994" cy="439131"/>
          </a:xfrm>
          <a:custGeom>
            <a:avLst/>
            <a:gdLst/>
            <a:ahLst/>
            <a:cxnLst/>
            <a:rect l="l" t="t" r="r" b="b"/>
            <a:pathLst>
              <a:path w="5318043" h="559450">
                <a:moveTo>
                  <a:pt x="0" y="0"/>
                </a:moveTo>
                <a:lnTo>
                  <a:pt x="5318043" y="0"/>
                </a:lnTo>
                <a:lnTo>
                  <a:pt x="5318043" y="559450"/>
                </a:lnTo>
                <a:lnTo>
                  <a:pt x="0" y="559450"/>
                </a:lnTo>
                <a:lnTo>
                  <a:pt x="0" y="0"/>
                </a:lnTo>
                <a:close/>
              </a:path>
            </a:pathLst>
          </a:custGeom>
          <a:blipFill>
            <a:blip r:embed="rId10">
              <a:alphaModFix amt="31999"/>
            </a:blip>
            <a:stretch>
              <a:fillRect r="-5627"/>
            </a:stretch>
          </a:blipFill>
        </p:spPr>
        <p:txBody>
          <a:bodyPr/>
          <a:lstStyle/>
          <a:p>
            <a:endParaRPr lang="pt-BR"/>
          </a:p>
        </p:txBody>
      </p:sp>
      <p:sp>
        <p:nvSpPr>
          <p:cNvPr id="56" name="Freeform 96">
            <a:extLst>
              <a:ext uri="{FF2B5EF4-FFF2-40B4-BE49-F238E27FC236}">
                <a16:creationId xmlns:a16="http://schemas.microsoft.com/office/drawing/2014/main" id="{E4708CB0-5AAB-D06C-4C33-67572EF4AB64}"/>
              </a:ext>
            </a:extLst>
          </p:cNvPr>
          <p:cNvSpPr/>
          <p:nvPr/>
        </p:nvSpPr>
        <p:spPr>
          <a:xfrm>
            <a:off x="1538705" y="626105"/>
            <a:ext cx="362938" cy="268545"/>
          </a:xfrm>
          <a:custGeom>
            <a:avLst/>
            <a:gdLst/>
            <a:ahLst/>
            <a:cxnLst/>
            <a:rect l="l" t="t" r="r" b="b"/>
            <a:pathLst>
              <a:path w="640047" h="452033">
                <a:moveTo>
                  <a:pt x="0" y="0"/>
                </a:moveTo>
                <a:lnTo>
                  <a:pt x="640047" y="0"/>
                </a:lnTo>
                <a:lnTo>
                  <a:pt x="640047" y="452033"/>
                </a:lnTo>
                <a:lnTo>
                  <a:pt x="0" y="452033"/>
                </a:lnTo>
                <a:lnTo>
                  <a:pt x="0" y="0"/>
                </a:lnTo>
                <a:close/>
              </a:path>
            </a:pathLst>
          </a:custGeom>
          <a:blipFill>
            <a:blip r:embed="rId7">
              <a:extLst>
                <a:ext uri="{96DAC541-7B7A-43D3-8B79-37D633B846F1}">
                  <asvg:svgBlip xmlns:asvg="http://schemas.microsoft.com/office/drawing/2016/SVG/main" r:embed="rId11"/>
                </a:ext>
              </a:extLst>
            </a:blip>
            <a:stretch>
              <a:fillRect/>
            </a:stretch>
          </a:blipFill>
        </p:spPr>
        <p:txBody>
          <a:bodyPr/>
          <a:lstStyle/>
          <a:p>
            <a:endParaRPr lang="pt-BR" dirty="0"/>
          </a:p>
        </p:txBody>
      </p:sp>
      <p:sp>
        <p:nvSpPr>
          <p:cNvPr id="3" name="CaixaDeTexto 2">
            <a:extLst>
              <a:ext uri="{FF2B5EF4-FFF2-40B4-BE49-F238E27FC236}">
                <a16:creationId xmlns:a16="http://schemas.microsoft.com/office/drawing/2014/main" id="{4B1EABA0-E4F0-2AF9-55F0-1EF137CE3681}"/>
              </a:ext>
            </a:extLst>
          </p:cNvPr>
          <p:cNvSpPr txBox="1"/>
          <p:nvPr/>
        </p:nvSpPr>
        <p:spPr>
          <a:xfrm>
            <a:off x="1946851" y="601082"/>
            <a:ext cx="8030068" cy="646331"/>
          </a:xfrm>
          <a:prstGeom prst="rect">
            <a:avLst/>
          </a:prstGeom>
          <a:noFill/>
        </p:spPr>
        <p:txBody>
          <a:bodyPr wrap="square">
            <a:spAutoFit/>
          </a:bodyPr>
          <a:lstStyle/>
          <a:p>
            <a:pPr algn="just"/>
            <a:r>
              <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rPr>
              <a:t>Após selecionar as obras para projeto de leitura escolhidos, clique em </a:t>
            </a:r>
            <a:r>
              <a:rPr lang="pt-BR" sz="1800" b="1" dirty="0">
                <a:solidFill>
                  <a:srgbClr val="4A442A"/>
                </a:solidFill>
                <a:latin typeface="Verdana" panose="020B0604030504040204" pitchFamily="34" charset="0"/>
                <a:ea typeface="Calibri" panose="020F0502020204030204" pitchFamily="34" charset="0"/>
                <a:cs typeface="Times New Roman" panose="02020603050405020304" pitchFamily="18" charset="0"/>
              </a:rPr>
              <a:t>“Salvar’’.</a:t>
            </a:r>
          </a:p>
        </p:txBody>
      </p:sp>
      <p:pic>
        <p:nvPicPr>
          <p:cNvPr id="4" name="Imagem 3">
            <a:extLst>
              <a:ext uri="{FF2B5EF4-FFF2-40B4-BE49-F238E27FC236}">
                <a16:creationId xmlns:a16="http://schemas.microsoft.com/office/drawing/2014/main" id="{156EE942-2954-4203-542A-59E461D320C1}"/>
              </a:ext>
            </a:extLst>
          </p:cNvPr>
          <p:cNvPicPr>
            <a:picLocks noChangeAspect="1"/>
          </p:cNvPicPr>
          <p:nvPr/>
        </p:nvPicPr>
        <p:blipFill>
          <a:blip r:embed="rId12"/>
          <a:stretch>
            <a:fillRect/>
          </a:stretch>
        </p:blipFill>
        <p:spPr>
          <a:xfrm>
            <a:off x="1986446" y="1450822"/>
            <a:ext cx="7950877" cy="4564982"/>
          </a:xfrm>
          <a:prstGeom prst="rect">
            <a:avLst/>
          </a:prstGeom>
        </p:spPr>
      </p:pic>
      <p:cxnSp>
        <p:nvCxnSpPr>
          <p:cNvPr id="6" name="Conector reto 5">
            <a:extLst>
              <a:ext uri="{FF2B5EF4-FFF2-40B4-BE49-F238E27FC236}">
                <a16:creationId xmlns:a16="http://schemas.microsoft.com/office/drawing/2014/main" id="{2F78AD71-5859-96FC-EDB2-E041D67A4127}"/>
              </a:ext>
            </a:extLst>
          </p:cNvPr>
          <p:cNvCxnSpPr/>
          <p:nvPr/>
        </p:nvCxnSpPr>
        <p:spPr>
          <a:xfrm>
            <a:off x="3268301" y="1620570"/>
            <a:ext cx="489792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Conector de Seta Reta 7">
            <a:extLst>
              <a:ext uri="{FF2B5EF4-FFF2-40B4-BE49-F238E27FC236}">
                <a16:creationId xmlns:a16="http://schemas.microsoft.com/office/drawing/2014/main" id="{2398944F-1282-603A-B30A-37FECC38ADE1}"/>
              </a:ext>
            </a:extLst>
          </p:cNvPr>
          <p:cNvCxnSpPr/>
          <p:nvPr/>
        </p:nvCxnSpPr>
        <p:spPr>
          <a:xfrm>
            <a:off x="7623018" y="5042780"/>
            <a:ext cx="262550" cy="54366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1035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7F003-8B53-E4B1-91BA-BF1D45153B90}"/>
            </a:ext>
          </a:extLst>
        </p:cNvPr>
        <p:cNvGrpSpPr/>
        <p:nvPr/>
      </p:nvGrpSpPr>
      <p:grpSpPr>
        <a:xfrm>
          <a:off x="0" y="0"/>
          <a:ext cx="0" cy="0"/>
          <a:chOff x="0" y="0"/>
          <a:chExt cx="0" cy="0"/>
        </a:xfrm>
      </p:grpSpPr>
      <p:grpSp>
        <p:nvGrpSpPr>
          <p:cNvPr id="12" name="Group 2">
            <a:extLst>
              <a:ext uri="{FF2B5EF4-FFF2-40B4-BE49-F238E27FC236}">
                <a16:creationId xmlns:a16="http://schemas.microsoft.com/office/drawing/2014/main" id="{CA555D6A-A5A6-884A-AF1E-4C0A10577B14}"/>
              </a:ext>
            </a:extLst>
          </p:cNvPr>
          <p:cNvGrpSpPr/>
          <p:nvPr/>
        </p:nvGrpSpPr>
        <p:grpSpPr>
          <a:xfrm>
            <a:off x="10637134" y="-1296365"/>
            <a:ext cx="1554866" cy="8580338"/>
            <a:chOff x="0" y="0"/>
            <a:chExt cx="2674508" cy="11975592"/>
          </a:xfrm>
        </p:grpSpPr>
        <p:sp>
          <p:nvSpPr>
            <p:cNvPr id="13" name="Freeform 3">
              <a:extLst>
                <a:ext uri="{FF2B5EF4-FFF2-40B4-BE49-F238E27FC236}">
                  <a16:creationId xmlns:a16="http://schemas.microsoft.com/office/drawing/2014/main" id="{9B3F6ECC-4D87-740E-C577-2B2EDC4E82E3}"/>
                </a:ext>
              </a:extLst>
            </p:cNvPr>
            <p:cNvSpPr/>
            <p:nvPr/>
          </p:nvSpPr>
          <p:spPr>
            <a:xfrm>
              <a:off x="1821112"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14" name="Freeform 4">
              <a:extLst>
                <a:ext uri="{FF2B5EF4-FFF2-40B4-BE49-F238E27FC236}">
                  <a16:creationId xmlns:a16="http://schemas.microsoft.com/office/drawing/2014/main" id="{2CF728BD-51B3-0B88-BEB2-1DB09B69EBEB}"/>
                </a:ext>
              </a:extLst>
            </p:cNvPr>
            <p:cNvSpPr/>
            <p:nvPr/>
          </p:nvSpPr>
          <p:spPr>
            <a:xfrm>
              <a:off x="908886" y="42526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5" name="Freeform 5">
              <a:extLst>
                <a:ext uri="{FF2B5EF4-FFF2-40B4-BE49-F238E27FC236}">
                  <a16:creationId xmlns:a16="http://schemas.microsoft.com/office/drawing/2014/main" id="{AF726B71-45AA-59C3-3837-CFEF2B914F7D}"/>
                </a:ext>
              </a:extLst>
            </p:cNvPr>
            <p:cNvSpPr/>
            <p:nvPr/>
          </p:nvSpPr>
          <p:spPr>
            <a:xfrm>
              <a:off x="908886" y="660251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6" name="Freeform 6">
              <a:extLst>
                <a:ext uri="{FF2B5EF4-FFF2-40B4-BE49-F238E27FC236}">
                  <a16:creationId xmlns:a16="http://schemas.microsoft.com/office/drawing/2014/main" id="{2BBB561C-E30B-C67A-B8C4-9C3BD75359E0}"/>
                </a:ext>
              </a:extLst>
            </p:cNvPr>
            <p:cNvSpPr/>
            <p:nvPr/>
          </p:nvSpPr>
          <p:spPr>
            <a:xfrm>
              <a:off x="1821112" y="357855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7" name="Freeform 7">
              <a:extLst>
                <a:ext uri="{FF2B5EF4-FFF2-40B4-BE49-F238E27FC236}">
                  <a16:creationId xmlns:a16="http://schemas.microsoft.com/office/drawing/2014/main" id="{FE745F71-3CF1-B248-91A8-CFEA8725C141}"/>
                </a:ext>
              </a:extLst>
            </p:cNvPr>
            <p:cNvSpPr/>
            <p:nvPr/>
          </p:nvSpPr>
          <p:spPr>
            <a:xfrm>
              <a:off x="908886" y="840867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8" name="Freeform 8">
              <a:extLst>
                <a:ext uri="{FF2B5EF4-FFF2-40B4-BE49-F238E27FC236}">
                  <a16:creationId xmlns:a16="http://schemas.microsoft.com/office/drawing/2014/main" id="{DA7F6010-667A-DD93-C664-1943B16F2086}"/>
                </a:ext>
              </a:extLst>
            </p:cNvPr>
            <p:cNvSpPr/>
            <p:nvPr/>
          </p:nvSpPr>
          <p:spPr>
            <a:xfrm>
              <a:off x="910556" y="95730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9" name="Freeform 9">
              <a:extLst>
                <a:ext uri="{FF2B5EF4-FFF2-40B4-BE49-F238E27FC236}">
                  <a16:creationId xmlns:a16="http://schemas.microsoft.com/office/drawing/2014/main" id="{A03DA299-E38C-C5B9-1F5A-0BBE3C265C65}"/>
                </a:ext>
              </a:extLst>
            </p:cNvPr>
            <p:cNvSpPr/>
            <p:nvPr/>
          </p:nvSpPr>
          <p:spPr>
            <a:xfrm>
              <a:off x="908886" y="6147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0" name="Freeform 10">
              <a:extLst>
                <a:ext uri="{FF2B5EF4-FFF2-40B4-BE49-F238E27FC236}">
                  <a16:creationId xmlns:a16="http://schemas.microsoft.com/office/drawing/2014/main" id="{6664A436-3875-EF18-51E0-41DEAE6F7652}"/>
                </a:ext>
              </a:extLst>
            </p:cNvPr>
            <p:cNvSpPr/>
            <p:nvPr/>
          </p:nvSpPr>
          <p:spPr>
            <a:xfrm>
              <a:off x="1821112" y="538668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1" name="Freeform 11">
              <a:extLst>
                <a:ext uri="{FF2B5EF4-FFF2-40B4-BE49-F238E27FC236}">
                  <a16:creationId xmlns:a16="http://schemas.microsoft.com/office/drawing/2014/main" id="{7B34843E-BD13-9645-C268-121BC0FC7D89}"/>
                </a:ext>
              </a:extLst>
            </p:cNvPr>
            <p:cNvSpPr/>
            <p:nvPr/>
          </p:nvSpPr>
          <p:spPr>
            <a:xfrm>
              <a:off x="908886" y="294764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2" name="Freeform 12">
              <a:extLst>
                <a:ext uri="{FF2B5EF4-FFF2-40B4-BE49-F238E27FC236}">
                  <a16:creationId xmlns:a16="http://schemas.microsoft.com/office/drawing/2014/main" id="{442C3FF6-11F5-D208-E023-36FBEE2FB7DB}"/>
                </a:ext>
              </a:extLst>
            </p:cNvPr>
            <p:cNvSpPr/>
            <p:nvPr/>
          </p:nvSpPr>
          <p:spPr>
            <a:xfrm>
              <a:off x="1821112" y="77786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3" name="Freeform 13">
              <a:extLst>
                <a:ext uri="{FF2B5EF4-FFF2-40B4-BE49-F238E27FC236}">
                  <a16:creationId xmlns:a16="http://schemas.microsoft.com/office/drawing/2014/main" id="{1A6B671A-9D10-0350-F9F4-4A3D3F4EBFE6}"/>
                </a:ext>
              </a:extLst>
            </p:cNvPr>
            <p:cNvSpPr/>
            <p:nvPr/>
          </p:nvSpPr>
          <p:spPr>
            <a:xfrm>
              <a:off x="0" y="23818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4" name="Freeform 14">
              <a:extLst>
                <a:ext uri="{FF2B5EF4-FFF2-40B4-BE49-F238E27FC236}">
                  <a16:creationId xmlns:a16="http://schemas.microsoft.com/office/drawing/2014/main" id="{8DA0920C-A378-15D4-7CE5-BEDF90484F7C}"/>
                </a:ext>
              </a:extLst>
            </p:cNvPr>
            <p:cNvSpPr/>
            <p:nvPr/>
          </p:nvSpPr>
          <p:spPr>
            <a:xfrm>
              <a:off x="0"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5" name="Freeform 15">
              <a:extLst>
                <a:ext uri="{FF2B5EF4-FFF2-40B4-BE49-F238E27FC236}">
                  <a16:creationId xmlns:a16="http://schemas.microsoft.com/office/drawing/2014/main" id="{81D82F8F-9B99-C65D-E24D-BB8891126131}"/>
                </a:ext>
              </a:extLst>
            </p:cNvPr>
            <p:cNvSpPr/>
            <p:nvPr/>
          </p:nvSpPr>
          <p:spPr>
            <a:xfrm>
              <a:off x="1821112" y="101706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6" name="Freeform 16">
              <a:extLst>
                <a:ext uri="{FF2B5EF4-FFF2-40B4-BE49-F238E27FC236}">
                  <a16:creationId xmlns:a16="http://schemas.microsoft.com/office/drawing/2014/main" id="{452375C7-68B6-433B-33B6-DFCC786B26D4}"/>
                </a:ext>
              </a:extLst>
            </p:cNvPr>
            <p:cNvSpPr/>
            <p:nvPr/>
          </p:nvSpPr>
          <p:spPr>
            <a:xfrm>
              <a:off x="0" y="953215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7" name="Freeform 17">
              <a:extLst>
                <a:ext uri="{FF2B5EF4-FFF2-40B4-BE49-F238E27FC236}">
                  <a16:creationId xmlns:a16="http://schemas.microsoft.com/office/drawing/2014/main" id="{47B1DBBA-5DA6-C353-6D58-617423520942}"/>
                </a:ext>
              </a:extLst>
            </p:cNvPr>
            <p:cNvSpPr/>
            <p:nvPr/>
          </p:nvSpPr>
          <p:spPr>
            <a:xfrm>
              <a:off x="908886" y="5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28" name="Freeform 18">
              <a:extLst>
                <a:ext uri="{FF2B5EF4-FFF2-40B4-BE49-F238E27FC236}">
                  <a16:creationId xmlns:a16="http://schemas.microsoft.com/office/drawing/2014/main" id="{5EEB5C24-C417-13DD-920F-459B0CED5E41}"/>
                </a:ext>
              </a:extLst>
            </p:cNvPr>
            <p:cNvSpPr/>
            <p:nvPr/>
          </p:nvSpPr>
          <p:spPr>
            <a:xfrm>
              <a:off x="1821112" y="47839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29" name="Freeform 19">
              <a:extLst>
                <a:ext uri="{FF2B5EF4-FFF2-40B4-BE49-F238E27FC236}">
                  <a16:creationId xmlns:a16="http://schemas.microsoft.com/office/drawing/2014/main" id="{D89B4946-E8C6-E1A2-1857-7F736ACF5223}"/>
                </a:ext>
              </a:extLst>
            </p:cNvPr>
            <p:cNvSpPr/>
            <p:nvPr/>
          </p:nvSpPr>
          <p:spPr>
            <a:xfrm>
              <a:off x="1821112" y="71970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0" name="Freeform 20">
              <a:extLst>
                <a:ext uri="{FF2B5EF4-FFF2-40B4-BE49-F238E27FC236}">
                  <a16:creationId xmlns:a16="http://schemas.microsoft.com/office/drawing/2014/main" id="{8C927A46-5EAC-4F37-7916-92EB909DE46B}"/>
                </a:ext>
              </a:extLst>
            </p:cNvPr>
            <p:cNvSpPr/>
            <p:nvPr/>
          </p:nvSpPr>
          <p:spPr>
            <a:xfrm>
              <a:off x="908886" y="11916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1" name="Freeform 21">
              <a:extLst>
                <a:ext uri="{FF2B5EF4-FFF2-40B4-BE49-F238E27FC236}">
                  <a16:creationId xmlns:a16="http://schemas.microsoft.com/office/drawing/2014/main" id="{E52C102E-4713-FE6F-5B00-9337190587E9}"/>
                </a:ext>
              </a:extLst>
            </p:cNvPr>
            <p:cNvSpPr/>
            <p:nvPr/>
          </p:nvSpPr>
          <p:spPr>
            <a:xfrm>
              <a:off x="908886" y="597563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2" name="Freeform 22">
              <a:extLst>
                <a:ext uri="{FF2B5EF4-FFF2-40B4-BE49-F238E27FC236}">
                  <a16:creationId xmlns:a16="http://schemas.microsoft.com/office/drawing/2014/main" id="{B8A73C35-960B-9B18-2954-6F37C966FB4C}"/>
                </a:ext>
              </a:extLst>
            </p:cNvPr>
            <p:cNvSpPr/>
            <p:nvPr/>
          </p:nvSpPr>
          <p:spPr>
            <a:xfrm>
              <a:off x="908886" y="483646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3" name="Freeform 23">
              <a:extLst>
                <a:ext uri="{FF2B5EF4-FFF2-40B4-BE49-F238E27FC236}">
                  <a16:creationId xmlns:a16="http://schemas.microsoft.com/office/drawing/2014/main" id="{C4B98E3C-8A88-F6A7-9C6D-4B0DF486CBC1}"/>
                </a:ext>
              </a:extLst>
            </p:cNvPr>
            <p:cNvSpPr/>
            <p:nvPr/>
          </p:nvSpPr>
          <p:spPr>
            <a:xfrm>
              <a:off x="908886" y="900363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4" name="Freeform 24">
              <a:extLst>
                <a:ext uri="{FF2B5EF4-FFF2-40B4-BE49-F238E27FC236}">
                  <a16:creationId xmlns:a16="http://schemas.microsoft.com/office/drawing/2014/main" id="{0800EBBF-8BD7-1A79-458C-9F32C7C493A2}"/>
                </a:ext>
              </a:extLst>
            </p:cNvPr>
            <p:cNvSpPr/>
            <p:nvPr/>
          </p:nvSpPr>
          <p:spPr>
            <a:xfrm>
              <a:off x="1821112" y="57873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5" name="Freeform 25">
              <a:extLst>
                <a:ext uri="{FF2B5EF4-FFF2-40B4-BE49-F238E27FC236}">
                  <a16:creationId xmlns:a16="http://schemas.microsoft.com/office/drawing/2014/main" id="{2183905C-65A5-05CB-D468-FDDF314F7123}"/>
                </a:ext>
              </a:extLst>
            </p:cNvPr>
            <p:cNvSpPr/>
            <p:nvPr/>
          </p:nvSpPr>
          <p:spPr>
            <a:xfrm>
              <a:off x="0" y="41657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6" name="Freeform 26">
              <a:extLst>
                <a:ext uri="{FF2B5EF4-FFF2-40B4-BE49-F238E27FC236}">
                  <a16:creationId xmlns:a16="http://schemas.microsoft.com/office/drawing/2014/main" id="{803B0730-587B-BDD8-C0B9-941F8E786F69}"/>
                </a:ext>
              </a:extLst>
            </p:cNvPr>
            <p:cNvSpPr/>
            <p:nvPr/>
          </p:nvSpPr>
          <p:spPr>
            <a:xfrm>
              <a:off x="1821112" y="29536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7" name="Freeform 27">
              <a:extLst>
                <a:ext uri="{FF2B5EF4-FFF2-40B4-BE49-F238E27FC236}">
                  <a16:creationId xmlns:a16="http://schemas.microsoft.com/office/drawing/2014/main" id="{C64F2D81-6C66-EFF8-474C-F796FF7C4E3D}"/>
                </a:ext>
              </a:extLst>
            </p:cNvPr>
            <p:cNvSpPr/>
            <p:nvPr/>
          </p:nvSpPr>
          <p:spPr>
            <a:xfrm>
              <a:off x="1821112" y="180292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8" name="Freeform 28">
              <a:extLst>
                <a:ext uri="{FF2B5EF4-FFF2-40B4-BE49-F238E27FC236}">
                  <a16:creationId xmlns:a16="http://schemas.microsoft.com/office/drawing/2014/main" id="{0A9331B1-39F3-9F73-1DF6-0CE8BB937DE0}"/>
                </a:ext>
              </a:extLst>
            </p:cNvPr>
            <p:cNvSpPr/>
            <p:nvPr/>
          </p:nvSpPr>
          <p:spPr>
            <a:xfrm>
              <a:off x="0" y="657672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9" name="Freeform 29">
              <a:extLst>
                <a:ext uri="{FF2B5EF4-FFF2-40B4-BE49-F238E27FC236}">
                  <a16:creationId xmlns:a16="http://schemas.microsoft.com/office/drawing/2014/main" id="{D8507355-82FD-EC14-8211-38218A45B5AC}"/>
                </a:ext>
              </a:extLst>
            </p:cNvPr>
            <p:cNvSpPr/>
            <p:nvPr/>
          </p:nvSpPr>
          <p:spPr>
            <a:xfrm>
              <a:off x="1821112" y="835658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40" name="Freeform 30">
              <a:extLst>
                <a:ext uri="{FF2B5EF4-FFF2-40B4-BE49-F238E27FC236}">
                  <a16:creationId xmlns:a16="http://schemas.microsoft.com/office/drawing/2014/main" id="{5C79F326-4424-A171-9F06-1173D0A08CE0}"/>
                </a:ext>
              </a:extLst>
            </p:cNvPr>
            <p:cNvSpPr/>
            <p:nvPr/>
          </p:nvSpPr>
          <p:spPr>
            <a:xfrm>
              <a:off x="1821112" y="1075772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41" name="Freeform 31">
              <a:extLst>
                <a:ext uri="{FF2B5EF4-FFF2-40B4-BE49-F238E27FC236}">
                  <a16:creationId xmlns:a16="http://schemas.microsoft.com/office/drawing/2014/main" id="{2CB23BDF-67C9-CCEA-F9AE-D186131319FF}"/>
                </a:ext>
              </a:extLst>
            </p:cNvPr>
            <p:cNvSpPr/>
            <p:nvPr/>
          </p:nvSpPr>
          <p:spPr>
            <a:xfrm>
              <a:off x="0" y="60271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2" name="Freeform 32">
              <a:extLst>
                <a:ext uri="{FF2B5EF4-FFF2-40B4-BE49-F238E27FC236}">
                  <a16:creationId xmlns:a16="http://schemas.microsoft.com/office/drawing/2014/main" id="{CEE0A5E1-F003-A61B-A11E-D364123E84A4}"/>
                </a:ext>
              </a:extLst>
            </p:cNvPr>
            <p:cNvSpPr/>
            <p:nvPr/>
          </p:nvSpPr>
          <p:spPr>
            <a:xfrm>
              <a:off x="1821112" y="658377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3" name="Freeform 33">
              <a:extLst>
                <a:ext uri="{FF2B5EF4-FFF2-40B4-BE49-F238E27FC236}">
                  <a16:creationId xmlns:a16="http://schemas.microsoft.com/office/drawing/2014/main" id="{FD64D108-1A87-1C7F-C78B-6EE81D121208}"/>
                </a:ext>
              </a:extLst>
            </p:cNvPr>
            <p:cNvSpPr/>
            <p:nvPr/>
          </p:nvSpPr>
          <p:spPr>
            <a:xfrm>
              <a:off x="908886" y="722626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4" name="Freeform 34">
              <a:extLst>
                <a:ext uri="{FF2B5EF4-FFF2-40B4-BE49-F238E27FC236}">
                  <a16:creationId xmlns:a16="http://schemas.microsoft.com/office/drawing/2014/main" id="{F0722983-C7BF-716C-D64C-135A9490BF96}"/>
                </a:ext>
              </a:extLst>
            </p:cNvPr>
            <p:cNvSpPr/>
            <p:nvPr/>
          </p:nvSpPr>
          <p:spPr>
            <a:xfrm>
              <a:off x="908886" y="179046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5" name="Freeform 35">
              <a:extLst>
                <a:ext uri="{FF2B5EF4-FFF2-40B4-BE49-F238E27FC236}">
                  <a16:creationId xmlns:a16="http://schemas.microsoft.com/office/drawing/2014/main" id="{21159055-E310-7F83-ED17-575215D321A8}"/>
                </a:ext>
              </a:extLst>
            </p:cNvPr>
            <p:cNvSpPr/>
            <p:nvPr/>
          </p:nvSpPr>
          <p:spPr>
            <a:xfrm>
              <a:off x="0" y="356837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6" name="Freeform 36">
              <a:extLst>
                <a:ext uri="{FF2B5EF4-FFF2-40B4-BE49-F238E27FC236}">
                  <a16:creationId xmlns:a16="http://schemas.microsoft.com/office/drawing/2014/main" id="{943A87E9-E537-E96F-A3E1-EF6BFADDE7D3}"/>
                </a:ext>
              </a:extLst>
            </p:cNvPr>
            <p:cNvSpPr/>
            <p:nvPr/>
          </p:nvSpPr>
          <p:spPr>
            <a:xfrm>
              <a:off x="0" y="83523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7" name="Freeform 37">
              <a:extLst>
                <a:ext uri="{FF2B5EF4-FFF2-40B4-BE49-F238E27FC236}">
                  <a16:creationId xmlns:a16="http://schemas.microsoft.com/office/drawing/2014/main" id="{FB1F7A0D-2242-3CA3-152D-0676994AAB91}"/>
                </a:ext>
              </a:extLst>
            </p:cNvPr>
            <p:cNvSpPr/>
            <p:nvPr/>
          </p:nvSpPr>
          <p:spPr>
            <a:xfrm>
              <a:off x="0" y="1014483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8" name="Freeform 38">
              <a:extLst>
                <a:ext uri="{FF2B5EF4-FFF2-40B4-BE49-F238E27FC236}">
                  <a16:creationId xmlns:a16="http://schemas.microsoft.com/office/drawing/2014/main" id="{2D8C20C1-2A3F-A91B-8339-71557504A705}"/>
                </a:ext>
              </a:extLst>
            </p:cNvPr>
            <p:cNvSpPr/>
            <p:nvPr/>
          </p:nvSpPr>
          <p:spPr>
            <a:xfrm>
              <a:off x="0" y="53765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9" name="Freeform 39">
              <a:extLst>
                <a:ext uri="{FF2B5EF4-FFF2-40B4-BE49-F238E27FC236}">
                  <a16:creationId xmlns:a16="http://schemas.microsoft.com/office/drawing/2014/main" id="{E1D2EF40-6DE6-A0F8-AD38-C0ACA3FC65DC}"/>
                </a:ext>
              </a:extLst>
            </p:cNvPr>
            <p:cNvSpPr/>
            <p:nvPr/>
          </p:nvSpPr>
          <p:spPr>
            <a:xfrm>
              <a:off x="0" y="1779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50" name="Freeform 40">
              <a:extLst>
                <a:ext uri="{FF2B5EF4-FFF2-40B4-BE49-F238E27FC236}">
                  <a16:creationId xmlns:a16="http://schemas.microsoft.com/office/drawing/2014/main" id="{09AD9094-CAEF-04B3-769E-5C791901EB09}"/>
                </a:ext>
              </a:extLst>
            </p:cNvPr>
            <p:cNvSpPr/>
            <p:nvPr/>
          </p:nvSpPr>
          <p:spPr>
            <a:xfrm>
              <a:off x="908886" y="1080066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51" name="Freeform 41">
              <a:extLst>
                <a:ext uri="{FF2B5EF4-FFF2-40B4-BE49-F238E27FC236}">
                  <a16:creationId xmlns:a16="http://schemas.microsoft.com/office/drawing/2014/main" id="{BA865E25-7522-C598-641B-B038BA09DC8F}"/>
                </a:ext>
              </a:extLst>
            </p:cNvPr>
            <p:cNvSpPr/>
            <p:nvPr/>
          </p:nvSpPr>
          <p:spPr>
            <a:xfrm>
              <a:off x="0" y="1137288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grpSp>
      <p:sp>
        <p:nvSpPr>
          <p:cNvPr id="52" name="Freeform 91">
            <a:extLst>
              <a:ext uri="{FF2B5EF4-FFF2-40B4-BE49-F238E27FC236}">
                <a16:creationId xmlns:a16="http://schemas.microsoft.com/office/drawing/2014/main" id="{5FCF1DF0-B345-ECA9-63A6-386E88B5B464}"/>
              </a:ext>
            </a:extLst>
          </p:cNvPr>
          <p:cNvSpPr/>
          <p:nvPr/>
        </p:nvSpPr>
        <p:spPr>
          <a:xfrm rot="-589331" flipH="1">
            <a:off x="-428399" y="-154300"/>
            <a:ext cx="1764332" cy="1998871"/>
          </a:xfrm>
          <a:custGeom>
            <a:avLst/>
            <a:gdLst/>
            <a:ahLst/>
            <a:cxnLst/>
            <a:rect l="l" t="t" r="r" b="b"/>
            <a:pathLst>
              <a:path w="2624990" h="3047796">
                <a:moveTo>
                  <a:pt x="2624991" y="0"/>
                </a:moveTo>
                <a:lnTo>
                  <a:pt x="0" y="0"/>
                </a:lnTo>
                <a:lnTo>
                  <a:pt x="0" y="3047796"/>
                </a:lnTo>
                <a:lnTo>
                  <a:pt x="2624991" y="3047796"/>
                </a:lnTo>
                <a:lnTo>
                  <a:pt x="2624991" y="0"/>
                </a:lnTo>
                <a:close/>
              </a:path>
            </a:pathLst>
          </a:custGeom>
          <a:blipFill>
            <a:blip r:embed="rId9"/>
            <a:stretch>
              <a:fillRect/>
            </a:stretch>
          </a:blipFill>
        </p:spPr>
        <p:txBody>
          <a:bodyPr/>
          <a:lstStyle/>
          <a:p>
            <a:endParaRPr lang="pt-BR"/>
          </a:p>
        </p:txBody>
      </p:sp>
      <p:sp>
        <p:nvSpPr>
          <p:cNvPr id="53" name="Freeform 90">
            <a:extLst>
              <a:ext uri="{FF2B5EF4-FFF2-40B4-BE49-F238E27FC236}">
                <a16:creationId xmlns:a16="http://schemas.microsoft.com/office/drawing/2014/main" id="{D07DC183-3031-4367-386C-BE3ED92CEBCB}"/>
              </a:ext>
            </a:extLst>
          </p:cNvPr>
          <p:cNvSpPr/>
          <p:nvPr/>
        </p:nvSpPr>
        <p:spPr>
          <a:xfrm>
            <a:off x="1" y="6404093"/>
            <a:ext cx="5078994" cy="439131"/>
          </a:xfrm>
          <a:custGeom>
            <a:avLst/>
            <a:gdLst/>
            <a:ahLst/>
            <a:cxnLst/>
            <a:rect l="l" t="t" r="r" b="b"/>
            <a:pathLst>
              <a:path w="5318043" h="559450">
                <a:moveTo>
                  <a:pt x="0" y="0"/>
                </a:moveTo>
                <a:lnTo>
                  <a:pt x="5318043" y="0"/>
                </a:lnTo>
                <a:lnTo>
                  <a:pt x="5318043" y="559450"/>
                </a:lnTo>
                <a:lnTo>
                  <a:pt x="0" y="559450"/>
                </a:lnTo>
                <a:lnTo>
                  <a:pt x="0" y="0"/>
                </a:lnTo>
                <a:close/>
              </a:path>
            </a:pathLst>
          </a:custGeom>
          <a:blipFill>
            <a:blip r:embed="rId10">
              <a:alphaModFix amt="31999"/>
            </a:blip>
            <a:stretch>
              <a:fillRect r="-5627"/>
            </a:stretch>
          </a:blipFill>
        </p:spPr>
        <p:txBody>
          <a:bodyPr/>
          <a:lstStyle/>
          <a:p>
            <a:endParaRPr lang="pt-BR"/>
          </a:p>
        </p:txBody>
      </p:sp>
      <p:sp>
        <p:nvSpPr>
          <p:cNvPr id="56" name="Freeform 96">
            <a:extLst>
              <a:ext uri="{FF2B5EF4-FFF2-40B4-BE49-F238E27FC236}">
                <a16:creationId xmlns:a16="http://schemas.microsoft.com/office/drawing/2014/main" id="{1BF75357-CD98-A7DA-01CF-87B3057E534E}"/>
              </a:ext>
            </a:extLst>
          </p:cNvPr>
          <p:cNvSpPr/>
          <p:nvPr/>
        </p:nvSpPr>
        <p:spPr>
          <a:xfrm>
            <a:off x="1323035" y="1616292"/>
            <a:ext cx="362938" cy="268545"/>
          </a:xfrm>
          <a:custGeom>
            <a:avLst/>
            <a:gdLst/>
            <a:ahLst/>
            <a:cxnLst/>
            <a:rect l="l" t="t" r="r" b="b"/>
            <a:pathLst>
              <a:path w="640047" h="452033">
                <a:moveTo>
                  <a:pt x="0" y="0"/>
                </a:moveTo>
                <a:lnTo>
                  <a:pt x="640047" y="0"/>
                </a:lnTo>
                <a:lnTo>
                  <a:pt x="640047" y="452033"/>
                </a:lnTo>
                <a:lnTo>
                  <a:pt x="0" y="452033"/>
                </a:lnTo>
                <a:lnTo>
                  <a:pt x="0" y="0"/>
                </a:lnTo>
                <a:close/>
              </a:path>
            </a:pathLst>
          </a:custGeom>
          <a:blipFill>
            <a:blip r:embed="rId7">
              <a:extLst>
                <a:ext uri="{96DAC541-7B7A-43D3-8B79-37D633B846F1}">
                  <asvg:svgBlip xmlns:asvg="http://schemas.microsoft.com/office/drawing/2016/SVG/main" r:embed="rId11"/>
                </a:ext>
              </a:extLst>
            </a:blip>
            <a:stretch>
              <a:fillRect/>
            </a:stretch>
          </a:blipFill>
        </p:spPr>
        <p:txBody>
          <a:bodyPr/>
          <a:lstStyle/>
          <a:p>
            <a:endParaRPr lang="pt-BR" dirty="0"/>
          </a:p>
        </p:txBody>
      </p:sp>
      <p:sp>
        <p:nvSpPr>
          <p:cNvPr id="3" name="CaixaDeTexto 2">
            <a:extLst>
              <a:ext uri="{FF2B5EF4-FFF2-40B4-BE49-F238E27FC236}">
                <a16:creationId xmlns:a16="http://schemas.microsoft.com/office/drawing/2014/main" id="{2BA03037-D26D-9AA7-DF2C-942BFCEF9508}"/>
              </a:ext>
            </a:extLst>
          </p:cNvPr>
          <p:cNvSpPr txBox="1"/>
          <p:nvPr/>
        </p:nvSpPr>
        <p:spPr>
          <a:xfrm>
            <a:off x="1720174" y="1546725"/>
            <a:ext cx="8441368" cy="3400931"/>
          </a:xfrm>
          <a:prstGeom prst="rect">
            <a:avLst/>
          </a:prstGeom>
          <a:noFill/>
        </p:spPr>
        <p:txBody>
          <a:bodyPr wrap="square">
            <a:spAutoFit/>
          </a:bodyPr>
          <a:lstStyle/>
          <a:p>
            <a:pPr algn="just"/>
            <a:r>
              <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rPr>
              <a:t>A Escolha das obras literárias deve ser realizada de maneira conjunta entre o corpo docente e o(a) dirigente da escola com base na análise das informações contidas no Guia do PNLD 2023 – Objeto 3- Literário, considerando-se a adequação e a pertinência das obras literárias em relação à proposta pedagógica de cada instituição escolar. </a:t>
            </a:r>
          </a:p>
          <a:p>
            <a:pPr algn="just">
              <a:buFont typeface="Wingdings" panose="05000000000000000000" pitchFamily="2" charset="2"/>
              <a:buChar char="ü"/>
            </a:pPr>
            <a:endPar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endParaRPr>
          </a:p>
          <a:p>
            <a:pPr algn="just"/>
            <a:r>
              <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rPr>
              <a:t>Se a escola não acessar o Sistema PNLD Digital e/ou não gravar o registro de Escolha dentro dos prazos estabelecidos, serão encaminhados acervos compostos pelos títulos constantes no Guia do PNLD 2023 – Objeto 3- Literário, conforme critérios técnicos definidos pelo FNDE.</a:t>
            </a:r>
          </a:p>
          <a:p>
            <a:pPr algn="just">
              <a:buFont typeface="Wingdings" panose="05000000000000000000" pitchFamily="2" charset="2"/>
              <a:buChar char="ü"/>
            </a:pPr>
            <a:endParaRPr lang="pt-BR" sz="1700" dirty="0">
              <a:solidFill>
                <a:srgbClr val="4A442A"/>
              </a:solidFill>
              <a:latin typeface="Verdana" panose="020B0604030504040204" pitchFamily="34" charset="0"/>
              <a:ea typeface="Calibri" panose="020F0502020204030204" pitchFamily="34" charset="0"/>
              <a:cs typeface="Times New Roman" panose="02020603050405020304" pitchFamily="18" charset="0"/>
            </a:endParaRPr>
          </a:p>
        </p:txBody>
      </p:sp>
      <p:sp>
        <p:nvSpPr>
          <p:cNvPr id="4" name="Freeform 96">
            <a:extLst>
              <a:ext uri="{FF2B5EF4-FFF2-40B4-BE49-F238E27FC236}">
                <a16:creationId xmlns:a16="http://schemas.microsoft.com/office/drawing/2014/main" id="{7885FB51-D216-7584-7FD9-03D7935CE5E2}"/>
              </a:ext>
            </a:extLst>
          </p:cNvPr>
          <p:cNvSpPr/>
          <p:nvPr/>
        </p:nvSpPr>
        <p:spPr>
          <a:xfrm>
            <a:off x="1323035" y="3241173"/>
            <a:ext cx="362938" cy="268545"/>
          </a:xfrm>
          <a:custGeom>
            <a:avLst/>
            <a:gdLst/>
            <a:ahLst/>
            <a:cxnLst/>
            <a:rect l="l" t="t" r="r" b="b"/>
            <a:pathLst>
              <a:path w="640047" h="452033">
                <a:moveTo>
                  <a:pt x="0" y="0"/>
                </a:moveTo>
                <a:lnTo>
                  <a:pt x="640047" y="0"/>
                </a:lnTo>
                <a:lnTo>
                  <a:pt x="640047" y="452033"/>
                </a:lnTo>
                <a:lnTo>
                  <a:pt x="0" y="452033"/>
                </a:lnTo>
                <a:lnTo>
                  <a:pt x="0" y="0"/>
                </a:lnTo>
                <a:close/>
              </a:path>
            </a:pathLst>
          </a:custGeom>
          <a:blipFill>
            <a:blip r:embed="rId7">
              <a:extLst>
                <a:ext uri="{96DAC541-7B7A-43D3-8B79-37D633B846F1}">
                  <asvg:svgBlip xmlns:asvg="http://schemas.microsoft.com/office/drawing/2016/SVG/main" r:embed="rId11"/>
                </a:ext>
              </a:extLst>
            </a:blip>
            <a:stretch>
              <a:fillRect/>
            </a:stretch>
          </a:blipFill>
        </p:spPr>
        <p:txBody>
          <a:bodyPr/>
          <a:lstStyle/>
          <a:p>
            <a:endParaRPr lang="pt-BR" dirty="0"/>
          </a:p>
        </p:txBody>
      </p:sp>
    </p:spTree>
    <p:extLst>
      <p:ext uri="{BB962C8B-B14F-4D97-AF65-F5344CB8AC3E}">
        <p14:creationId xmlns:p14="http://schemas.microsoft.com/office/powerpoint/2010/main" val="1312071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27029-8D6A-8D0E-9028-BCA20D98690F}"/>
            </a:ext>
          </a:extLst>
        </p:cNvPr>
        <p:cNvGrpSpPr/>
        <p:nvPr/>
      </p:nvGrpSpPr>
      <p:grpSpPr>
        <a:xfrm>
          <a:off x="0" y="0"/>
          <a:ext cx="0" cy="0"/>
          <a:chOff x="0" y="0"/>
          <a:chExt cx="0" cy="0"/>
        </a:xfrm>
      </p:grpSpPr>
      <p:grpSp>
        <p:nvGrpSpPr>
          <p:cNvPr id="12" name="Group 2">
            <a:extLst>
              <a:ext uri="{FF2B5EF4-FFF2-40B4-BE49-F238E27FC236}">
                <a16:creationId xmlns:a16="http://schemas.microsoft.com/office/drawing/2014/main" id="{C696879D-0BFF-0610-41D2-9981659956C0}"/>
              </a:ext>
            </a:extLst>
          </p:cNvPr>
          <p:cNvGrpSpPr/>
          <p:nvPr/>
        </p:nvGrpSpPr>
        <p:grpSpPr>
          <a:xfrm>
            <a:off x="10637134" y="-1296365"/>
            <a:ext cx="1554866" cy="8580338"/>
            <a:chOff x="0" y="0"/>
            <a:chExt cx="2674508" cy="11975592"/>
          </a:xfrm>
        </p:grpSpPr>
        <p:sp>
          <p:nvSpPr>
            <p:cNvPr id="13" name="Freeform 3">
              <a:extLst>
                <a:ext uri="{FF2B5EF4-FFF2-40B4-BE49-F238E27FC236}">
                  <a16:creationId xmlns:a16="http://schemas.microsoft.com/office/drawing/2014/main" id="{4846260D-C483-752A-BEF9-88ACC0576B61}"/>
                </a:ext>
              </a:extLst>
            </p:cNvPr>
            <p:cNvSpPr/>
            <p:nvPr/>
          </p:nvSpPr>
          <p:spPr>
            <a:xfrm>
              <a:off x="1821112"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14" name="Freeform 4">
              <a:extLst>
                <a:ext uri="{FF2B5EF4-FFF2-40B4-BE49-F238E27FC236}">
                  <a16:creationId xmlns:a16="http://schemas.microsoft.com/office/drawing/2014/main" id="{FE19B801-E773-A91A-5D39-A7A7EE493363}"/>
                </a:ext>
              </a:extLst>
            </p:cNvPr>
            <p:cNvSpPr/>
            <p:nvPr/>
          </p:nvSpPr>
          <p:spPr>
            <a:xfrm>
              <a:off x="908886" y="42526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5" name="Freeform 5">
              <a:extLst>
                <a:ext uri="{FF2B5EF4-FFF2-40B4-BE49-F238E27FC236}">
                  <a16:creationId xmlns:a16="http://schemas.microsoft.com/office/drawing/2014/main" id="{97C40941-0B31-77F5-0573-2C7F654A24F4}"/>
                </a:ext>
              </a:extLst>
            </p:cNvPr>
            <p:cNvSpPr/>
            <p:nvPr/>
          </p:nvSpPr>
          <p:spPr>
            <a:xfrm>
              <a:off x="908886" y="660251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6" name="Freeform 6">
              <a:extLst>
                <a:ext uri="{FF2B5EF4-FFF2-40B4-BE49-F238E27FC236}">
                  <a16:creationId xmlns:a16="http://schemas.microsoft.com/office/drawing/2014/main" id="{5A1FA456-BFB1-7EF1-18AE-B67164B34282}"/>
                </a:ext>
              </a:extLst>
            </p:cNvPr>
            <p:cNvSpPr/>
            <p:nvPr/>
          </p:nvSpPr>
          <p:spPr>
            <a:xfrm>
              <a:off x="1821112" y="357855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7" name="Freeform 7">
              <a:extLst>
                <a:ext uri="{FF2B5EF4-FFF2-40B4-BE49-F238E27FC236}">
                  <a16:creationId xmlns:a16="http://schemas.microsoft.com/office/drawing/2014/main" id="{9404FC9D-1A2D-329A-6D3D-E6DCEC5C77D4}"/>
                </a:ext>
              </a:extLst>
            </p:cNvPr>
            <p:cNvSpPr/>
            <p:nvPr/>
          </p:nvSpPr>
          <p:spPr>
            <a:xfrm>
              <a:off x="908886" y="840867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8" name="Freeform 8">
              <a:extLst>
                <a:ext uri="{FF2B5EF4-FFF2-40B4-BE49-F238E27FC236}">
                  <a16:creationId xmlns:a16="http://schemas.microsoft.com/office/drawing/2014/main" id="{77E60691-831D-4746-0B4C-D0C89C1BCAAE}"/>
                </a:ext>
              </a:extLst>
            </p:cNvPr>
            <p:cNvSpPr/>
            <p:nvPr/>
          </p:nvSpPr>
          <p:spPr>
            <a:xfrm>
              <a:off x="910556" y="95730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9" name="Freeform 9">
              <a:extLst>
                <a:ext uri="{FF2B5EF4-FFF2-40B4-BE49-F238E27FC236}">
                  <a16:creationId xmlns:a16="http://schemas.microsoft.com/office/drawing/2014/main" id="{C4095543-FE19-02B2-ACB9-D5D5B91C9A15}"/>
                </a:ext>
              </a:extLst>
            </p:cNvPr>
            <p:cNvSpPr/>
            <p:nvPr/>
          </p:nvSpPr>
          <p:spPr>
            <a:xfrm>
              <a:off x="908886" y="6147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0" name="Freeform 10">
              <a:extLst>
                <a:ext uri="{FF2B5EF4-FFF2-40B4-BE49-F238E27FC236}">
                  <a16:creationId xmlns:a16="http://schemas.microsoft.com/office/drawing/2014/main" id="{4292E0FE-3FD5-0CE3-12C9-972E86BDAA4A}"/>
                </a:ext>
              </a:extLst>
            </p:cNvPr>
            <p:cNvSpPr/>
            <p:nvPr/>
          </p:nvSpPr>
          <p:spPr>
            <a:xfrm>
              <a:off x="1821112" y="538668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1" name="Freeform 11">
              <a:extLst>
                <a:ext uri="{FF2B5EF4-FFF2-40B4-BE49-F238E27FC236}">
                  <a16:creationId xmlns:a16="http://schemas.microsoft.com/office/drawing/2014/main" id="{3D70811F-E88E-9331-0CAC-76D6C54DF768}"/>
                </a:ext>
              </a:extLst>
            </p:cNvPr>
            <p:cNvSpPr/>
            <p:nvPr/>
          </p:nvSpPr>
          <p:spPr>
            <a:xfrm>
              <a:off x="908886" y="294764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2" name="Freeform 12">
              <a:extLst>
                <a:ext uri="{FF2B5EF4-FFF2-40B4-BE49-F238E27FC236}">
                  <a16:creationId xmlns:a16="http://schemas.microsoft.com/office/drawing/2014/main" id="{42F86E4B-4029-E031-41C6-4792578F6430}"/>
                </a:ext>
              </a:extLst>
            </p:cNvPr>
            <p:cNvSpPr/>
            <p:nvPr/>
          </p:nvSpPr>
          <p:spPr>
            <a:xfrm>
              <a:off x="1821112" y="77786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3" name="Freeform 13">
              <a:extLst>
                <a:ext uri="{FF2B5EF4-FFF2-40B4-BE49-F238E27FC236}">
                  <a16:creationId xmlns:a16="http://schemas.microsoft.com/office/drawing/2014/main" id="{862B27F4-5680-318A-16B3-012C33EEFEA8}"/>
                </a:ext>
              </a:extLst>
            </p:cNvPr>
            <p:cNvSpPr/>
            <p:nvPr/>
          </p:nvSpPr>
          <p:spPr>
            <a:xfrm>
              <a:off x="0" y="23818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4" name="Freeform 14">
              <a:extLst>
                <a:ext uri="{FF2B5EF4-FFF2-40B4-BE49-F238E27FC236}">
                  <a16:creationId xmlns:a16="http://schemas.microsoft.com/office/drawing/2014/main" id="{6AECC8E1-25DE-F915-E432-2E1B8FD522F0}"/>
                </a:ext>
              </a:extLst>
            </p:cNvPr>
            <p:cNvSpPr/>
            <p:nvPr/>
          </p:nvSpPr>
          <p:spPr>
            <a:xfrm>
              <a:off x="0"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5" name="Freeform 15">
              <a:extLst>
                <a:ext uri="{FF2B5EF4-FFF2-40B4-BE49-F238E27FC236}">
                  <a16:creationId xmlns:a16="http://schemas.microsoft.com/office/drawing/2014/main" id="{F84EF4B3-939D-FEB3-2613-3E62D68F2103}"/>
                </a:ext>
              </a:extLst>
            </p:cNvPr>
            <p:cNvSpPr/>
            <p:nvPr/>
          </p:nvSpPr>
          <p:spPr>
            <a:xfrm>
              <a:off x="1821112" y="101706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6" name="Freeform 16">
              <a:extLst>
                <a:ext uri="{FF2B5EF4-FFF2-40B4-BE49-F238E27FC236}">
                  <a16:creationId xmlns:a16="http://schemas.microsoft.com/office/drawing/2014/main" id="{EDF4A351-3D27-D8DA-6F17-F4FAF056AE56}"/>
                </a:ext>
              </a:extLst>
            </p:cNvPr>
            <p:cNvSpPr/>
            <p:nvPr/>
          </p:nvSpPr>
          <p:spPr>
            <a:xfrm>
              <a:off x="0" y="953215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7" name="Freeform 17">
              <a:extLst>
                <a:ext uri="{FF2B5EF4-FFF2-40B4-BE49-F238E27FC236}">
                  <a16:creationId xmlns:a16="http://schemas.microsoft.com/office/drawing/2014/main" id="{8AC09498-73F9-A03D-D337-47731F20D31E}"/>
                </a:ext>
              </a:extLst>
            </p:cNvPr>
            <p:cNvSpPr/>
            <p:nvPr/>
          </p:nvSpPr>
          <p:spPr>
            <a:xfrm>
              <a:off x="908886" y="5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28" name="Freeform 18">
              <a:extLst>
                <a:ext uri="{FF2B5EF4-FFF2-40B4-BE49-F238E27FC236}">
                  <a16:creationId xmlns:a16="http://schemas.microsoft.com/office/drawing/2014/main" id="{1C450543-A63C-298E-C86D-91EEF98F5742}"/>
                </a:ext>
              </a:extLst>
            </p:cNvPr>
            <p:cNvSpPr/>
            <p:nvPr/>
          </p:nvSpPr>
          <p:spPr>
            <a:xfrm>
              <a:off x="1821112" y="47839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29" name="Freeform 19">
              <a:extLst>
                <a:ext uri="{FF2B5EF4-FFF2-40B4-BE49-F238E27FC236}">
                  <a16:creationId xmlns:a16="http://schemas.microsoft.com/office/drawing/2014/main" id="{FF234BD3-E29D-94A8-1B50-ED8ABE230A76}"/>
                </a:ext>
              </a:extLst>
            </p:cNvPr>
            <p:cNvSpPr/>
            <p:nvPr/>
          </p:nvSpPr>
          <p:spPr>
            <a:xfrm>
              <a:off x="1821112" y="71970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0" name="Freeform 20">
              <a:extLst>
                <a:ext uri="{FF2B5EF4-FFF2-40B4-BE49-F238E27FC236}">
                  <a16:creationId xmlns:a16="http://schemas.microsoft.com/office/drawing/2014/main" id="{C49BD44D-7D3D-6817-07EC-774EE84E39AF}"/>
                </a:ext>
              </a:extLst>
            </p:cNvPr>
            <p:cNvSpPr/>
            <p:nvPr/>
          </p:nvSpPr>
          <p:spPr>
            <a:xfrm>
              <a:off x="908886" y="11916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1" name="Freeform 21">
              <a:extLst>
                <a:ext uri="{FF2B5EF4-FFF2-40B4-BE49-F238E27FC236}">
                  <a16:creationId xmlns:a16="http://schemas.microsoft.com/office/drawing/2014/main" id="{5FB43589-8799-25BA-4D28-8B1064BD58C5}"/>
                </a:ext>
              </a:extLst>
            </p:cNvPr>
            <p:cNvSpPr/>
            <p:nvPr/>
          </p:nvSpPr>
          <p:spPr>
            <a:xfrm>
              <a:off x="908886" y="597563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2" name="Freeform 22">
              <a:extLst>
                <a:ext uri="{FF2B5EF4-FFF2-40B4-BE49-F238E27FC236}">
                  <a16:creationId xmlns:a16="http://schemas.microsoft.com/office/drawing/2014/main" id="{5270FC0B-8000-5B02-FB93-0D6909C8A06B}"/>
                </a:ext>
              </a:extLst>
            </p:cNvPr>
            <p:cNvSpPr/>
            <p:nvPr/>
          </p:nvSpPr>
          <p:spPr>
            <a:xfrm>
              <a:off x="908886" y="483646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3" name="Freeform 23">
              <a:extLst>
                <a:ext uri="{FF2B5EF4-FFF2-40B4-BE49-F238E27FC236}">
                  <a16:creationId xmlns:a16="http://schemas.microsoft.com/office/drawing/2014/main" id="{9737422D-EBB5-1993-DA04-92C6E3123A3F}"/>
                </a:ext>
              </a:extLst>
            </p:cNvPr>
            <p:cNvSpPr/>
            <p:nvPr/>
          </p:nvSpPr>
          <p:spPr>
            <a:xfrm>
              <a:off x="908886" y="900363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4" name="Freeform 24">
              <a:extLst>
                <a:ext uri="{FF2B5EF4-FFF2-40B4-BE49-F238E27FC236}">
                  <a16:creationId xmlns:a16="http://schemas.microsoft.com/office/drawing/2014/main" id="{6A6266E0-5588-E0F3-0156-BBAA60A623C2}"/>
                </a:ext>
              </a:extLst>
            </p:cNvPr>
            <p:cNvSpPr/>
            <p:nvPr/>
          </p:nvSpPr>
          <p:spPr>
            <a:xfrm>
              <a:off x="1821112" y="57873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5" name="Freeform 25">
              <a:extLst>
                <a:ext uri="{FF2B5EF4-FFF2-40B4-BE49-F238E27FC236}">
                  <a16:creationId xmlns:a16="http://schemas.microsoft.com/office/drawing/2014/main" id="{11CEE2A4-6613-87A1-A048-990DF6F4A3B3}"/>
                </a:ext>
              </a:extLst>
            </p:cNvPr>
            <p:cNvSpPr/>
            <p:nvPr/>
          </p:nvSpPr>
          <p:spPr>
            <a:xfrm>
              <a:off x="0" y="41657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6" name="Freeform 26">
              <a:extLst>
                <a:ext uri="{FF2B5EF4-FFF2-40B4-BE49-F238E27FC236}">
                  <a16:creationId xmlns:a16="http://schemas.microsoft.com/office/drawing/2014/main" id="{3B3E8842-BFA4-5355-6E4D-EB84DF866CCA}"/>
                </a:ext>
              </a:extLst>
            </p:cNvPr>
            <p:cNvSpPr/>
            <p:nvPr/>
          </p:nvSpPr>
          <p:spPr>
            <a:xfrm>
              <a:off x="1821112" y="29536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7" name="Freeform 27">
              <a:extLst>
                <a:ext uri="{FF2B5EF4-FFF2-40B4-BE49-F238E27FC236}">
                  <a16:creationId xmlns:a16="http://schemas.microsoft.com/office/drawing/2014/main" id="{8D898936-0992-8C61-C7B3-4E202F5F881F}"/>
                </a:ext>
              </a:extLst>
            </p:cNvPr>
            <p:cNvSpPr/>
            <p:nvPr/>
          </p:nvSpPr>
          <p:spPr>
            <a:xfrm>
              <a:off x="1821112" y="180292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8" name="Freeform 28">
              <a:extLst>
                <a:ext uri="{FF2B5EF4-FFF2-40B4-BE49-F238E27FC236}">
                  <a16:creationId xmlns:a16="http://schemas.microsoft.com/office/drawing/2014/main" id="{4932A4C3-B902-F1FA-FFDF-D8237DF0F31C}"/>
                </a:ext>
              </a:extLst>
            </p:cNvPr>
            <p:cNvSpPr/>
            <p:nvPr/>
          </p:nvSpPr>
          <p:spPr>
            <a:xfrm>
              <a:off x="0" y="657672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9" name="Freeform 29">
              <a:extLst>
                <a:ext uri="{FF2B5EF4-FFF2-40B4-BE49-F238E27FC236}">
                  <a16:creationId xmlns:a16="http://schemas.microsoft.com/office/drawing/2014/main" id="{0A2ED030-23FF-8FC8-3749-3FB695195F49}"/>
                </a:ext>
              </a:extLst>
            </p:cNvPr>
            <p:cNvSpPr/>
            <p:nvPr/>
          </p:nvSpPr>
          <p:spPr>
            <a:xfrm>
              <a:off x="1821112" y="835658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40" name="Freeform 30">
              <a:extLst>
                <a:ext uri="{FF2B5EF4-FFF2-40B4-BE49-F238E27FC236}">
                  <a16:creationId xmlns:a16="http://schemas.microsoft.com/office/drawing/2014/main" id="{A70A5BDE-4BE5-1A81-C23E-21C4AACF9698}"/>
                </a:ext>
              </a:extLst>
            </p:cNvPr>
            <p:cNvSpPr/>
            <p:nvPr/>
          </p:nvSpPr>
          <p:spPr>
            <a:xfrm>
              <a:off x="1821112" y="1075772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41" name="Freeform 31">
              <a:extLst>
                <a:ext uri="{FF2B5EF4-FFF2-40B4-BE49-F238E27FC236}">
                  <a16:creationId xmlns:a16="http://schemas.microsoft.com/office/drawing/2014/main" id="{C3DAA9E7-1F30-5F18-51FD-83D2F6CDDD7B}"/>
                </a:ext>
              </a:extLst>
            </p:cNvPr>
            <p:cNvSpPr/>
            <p:nvPr/>
          </p:nvSpPr>
          <p:spPr>
            <a:xfrm>
              <a:off x="0" y="60271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2" name="Freeform 32">
              <a:extLst>
                <a:ext uri="{FF2B5EF4-FFF2-40B4-BE49-F238E27FC236}">
                  <a16:creationId xmlns:a16="http://schemas.microsoft.com/office/drawing/2014/main" id="{7B56C28A-748B-63E2-1491-813691D64523}"/>
                </a:ext>
              </a:extLst>
            </p:cNvPr>
            <p:cNvSpPr/>
            <p:nvPr/>
          </p:nvSpPr>
          <p:spPr>
            <a:xfrm>
              <a:off x="1821112" y="658377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3" name="Freeform 33">
              <a:extLst>
                <a:ext uri="{FF2B5EF4-FFF2-40B4-BE49-F238E27FC236}">
                  <a16:creationId xmlns:a16="http://schemas.microsoft.com/office/drawing/2014/main" id="{FD1139F9-119A-6902-F95D-5A665D7F96E9}"/>
                </a:ext>
              </a:extLst>
            </p:cNvPr>
            <p:cNvSpPr/>
            <p:nvPr/>
          </p:nvSpPr>
          <p:spPr>
            <a:xfrm>
              <a:off x="908886" y="722626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4" name="Freeform 34">
              <a:extLst>
                <a:ext uri="{FF2B5EF4-FFF2-40B4-BE49-F238E27FC236}">
                  <a16:creationId xmlns:a16="http://schemas.microsoft.com/office/drawing/2014/main" id="{5B971C4C-73AF-2C59-8304-2E80F0CFFBBF}"/>
                </a:ext>
              </a:extLst>
            </p:cNvPr>
            <p:cNvSpPr/>
            <p:nvPr/>
          </p:nvSpPr>
          <p:spPr>
            <a:xfrm>
              <a:off x="908886" y="179046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5" name="Freeform 35">
              <a:extLst>
                <a:ext uri="{FF2B5EF4-FFF2-40B4-BE49-F238E27FC236}">
                  <a16:creationId xmlns:a16="http://schemas.microsoft.com/office/drawing/2014/main" id="{7076E6B2-BA68-5B46-F353-F5ED344F6B94}"/>
                </a:ext>
              </a:extLst>
            </p:cNvPr>
            <p:cNvSpPr/>
            <p:nvPr/>
          </p:nvSpPr>
          <p:spPr>
            <a:xfrm>
              <a:off x="0" y="356837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6" name="Freeform 36">
              <a:extLst>
                <a:ext uri="{FF2B5EF4-FFF2-40B4-BE49-F238E27FC236}">
                  <a16:creationId xmlns:a16="http://schemas.microsoft.com/office/drawing/2014/main" id="{B8A54DF8-4B9B-A693-A329-1B5E6AE09619}"/>
                </a:ext>
              </a:extLst>
            </p:cNvPr>
            <p:cNvSpPr/>
            <p:nvPr/>
          </p:nvSpPr>
          <p:spPr>
            <a:xfrm>
              <a:off x="0" y="83523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7" name="Freeform 37">
              <a:extLst>
                <a:ext uri="{FF2B5EF4-FFF2-40B4-BE49-F238E27FC236}">
                  <a16:creationId xmlns:a16="http://schemas.microsoft.com/office/drawing/2014/main" id="{37B03068-02E4-C2EE-5C43-CA959053E3F5}"/>
                </a:ext>
              </a:extLst>
            </p:cNvPr>
            <p:cNvSpPr/>
            <p:nvPr/>
          </p:nvSpPr>
          <p:spPr>
            <a:xfrm>
              <a:off x="0" y="1014483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8" name="Freeform 38">
              <a:extLst>
                <a:ext uri="{FF2B5EF4-FFF2-40B4-BE49-F238E27FC236}">
                  <a16:creationId xmlns:a16="http://schemas.microsoft.com/office/drawing/2014/main" id="{1AB882A1-33AC-F54C-5385-AB0467C885FE}"/>
                </a:ext>
              </a:extLst>
            </p:cNvPr>
            <p:cNvSpPr/>
            <p:nvPr/>
          </p:nvSpPr>
          <p:spPr>
            <a:xfrm>
              <a:off x="0" y="53765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9" name="Freeform 39">
              <a:extLst>
                <a:ext uri="{FF2B5EF4-FFF2-40B4-BE49-F238E27FC236}">
                  <a16:creationId xmlns:a16="http://schemas.microsoft.com/office/drawing/2014/main" id="{E073F677-122C-F76B-C63B-8F5DE8B66CC2}"/>
                </a:ext>
              </a:extLst>
            </p:cNvPr>
            <p:cNvSpPr/>
            <p:nvPr/>
          </p:nvSpPr>
          <p:spPr>
            <a:xfrm>
              <a:off x="0" y="1779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50" name="Freeform 40">
              <a:extLst>
                <a:ext uri="{FF2B5EF4-FFF2-40B4-BE49-F238E27FC236}">
                  <a16:creationId xmlns:a16="http://schemas.microsoft.com/office/drawing/2014/main" id="{EA423F8F-A3F9-C174-64B7-EABA1EE11A20}"/>
                </a:ext>
              </a:extLst>
            </p:cNvPr>
            <p:cNvSpPr/>
            <p:nvPr/>
          </p:nvSpPr>
          <p:spPr>
            <a:xfrm>
              <a:off x="908886" y="1080066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51" name="Freeform 41">
              <a:extLst>
                <a:ext uri="{FF2B5EF4-FFF2-40B4-BE49-F238E27FC236}">
                  <a16:creationId xmlns:a16="http://schemas.microsoft.com/office/drawing/2014/main" id="{5AD2EBC9-4578-587F-177A-084EEE945C94}"/>
                </a:ext>
              </a:extLst>
            </p:cNvPr>
            <p:cNvSpPr/>
            <p:nvPr/>
          </p:nvSpPr>
          <p:spPr>
            <a:xfrm>
              <a:off x="0" y="1137288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grpSp>
      <p:sp>
        <p:nvSpPr>
          <p:cNvPr id="52" name="Freeform 91">
            <a:extLst>
              <a:ext uri="{FF2B5EF4-FFF2-40B4-BE49-F238E27FC236}">
                <a16:creationId xmlns:a16="http://schemas.microsoft.com/office/drawing/2014/main" id="{EBCC19C8-3551-C18C-56A5-23A0D17D9A3E}"/>
              </a:ext>
            </a:extLst>
          </p:cNvPr>
          <p:cNvSpPr/>
          <p:nvPr/>
        </p:nvSpPr>
        <p:spPr>
          <a:xfrm rot="-589331" flipH="1">
            <a:off x="-428399" y="-154300"/>
            <a:ext cx="1764332" cy="1998871"/>
          </a:xfrm>
          <a:custGeom>
            <a:avLst/>
            <a:gdLst/>
            <a:ahLst/>
            <a:cxnLst/>
            <a:rect l="l" t="t" r="r" b="b"/>
            <a:pathLst>
              <a:path w="2624990" h="3047796">
                <a:moveTo>
                  <a:pt x="2624991" y="0"/>
                </a:moveTo>
                <a:lnTo>
                  <a:pt x="0" y="0"/>
                </a:lnTo>
                <a:lnTo>
                  <a:pt x="0" y="3047796"/>
                </a:lnTo>
                <a:lnTo>
                  <a:pt x="2624991" y="3047796"/>
                </a:lnTo>
                <a:lnTo>
                  <a:pt x="2624991" y="0"/>
                </a:lnTo>
                <a:close/>
              </a:path>
            </a:pathLst>
          </a:custGeom>
          <a:blipFill>
            <a:blip r:embed="rId9"/>
            <a:stretch>
              <a:fillRect/>
            </a:stretch>
          </a:blipFill>
        </p:spPr>
        <p:txBody>
          <a:bodyPr/>
          <a:lstStyle/>
          <a:p>
            <a:endParaRPr lang="pt-BR"/>
          </a:p>
        </p:txBody>
      </p:sp>
      <p:sp>
        <p:nvSpPr>
          <p:cNvPr id="53" name="Freeform 90">
            <a:extLst>
              <a:ext uri="{FF2B5EF4-FFF2-40B4-BE49-F238E27FC236}">
                <a16:creationId xmlns:a16="http://schemas.microsoft.com/office/drawing/2014/main" id="{B578EBF0-8115-FBFE-A130-DF01FA7153DD}"/>
              </a:ext>
            </a:extLst>
          </p:cNvPr>
          <p:cNvSpPr/>
          <p:nvPr/>
        </p:nvSpPr>
        <p:spPr>
          <a:xfrm>
            <a:off x="1" y="6404093"/>
            <a:ext cx="5078994" cy="439131"/>
          </a:xfrm>
          <a:custGeom>
            <a:avLst/>
            <a:gdLst/>
            <a:ahLst/>
            <a:cxnLst/>
            <a:rect l="l" t="t" r="r" b="b"/>
            <a:pathLst>
              <a:path w="5318043" h="559450">
                <a:moveTo>
                  <a:pt x="0" y="0"/>
                </a:moveTo>
                <a:lnTo>
                  <a:pt x="5318043" y="0"/>
                </a:lnTo>
                <a:lnTo>
                  <a:pt x="5318043" y="559450"/>
                </a:lnTo>
                <a:lnTo>
                  <a:pt x="0" y="559450"/>
                </a:lnTo>
                <a:lnTo>
                  <a:pt x="0" y="0"/>
                </a:lnTo>
                <a:close/>
              </a:path>
            </a:pathLst>
          </a:custGeom>
          <a:blipFill>
            <a:blip r:embed="rId10">
              <a:alphaModFix amt="31999"/>
            </a:blip>
            <a:stretch>
              <a:fillRect r="-5627"/>
            </a:stretch>
          </a:blipFill>
        </p:spPr>
        <p:txBody>
          <a:bodyPr/>
          <a:lstStyle/>
          <a:p>
            <a:endParaRPr lang="pt-BR"/>
          </a:p>
        </p:txBody>
      </p:sp>
      <p:sp>
        <p:nvSpPr>
          <p:cNvPr id="56" name="Freeform 96">
            <a:extLst>
              <a:ext uri="{FF2B5EF4-FFF2-40B4-BE49-F238E27FC236}">
                <a16:creationId xmlns:a16="http://schemas.microsoft.com/office/drawing/2014/main" id="{28A91F9C-5EEF-177C-3F0D-2B0C5315A751}"/>
              </a:ext>
            </a:extLst>
          </p:cNvPr>
          <p:cNvSpPr/>
          <p:nvPr/>
        </p:nvSpPr>
        <p:spPr>
          <a:xfrm>
            <a:off x="1414231" y="275890"/>
            <a:ext cx="362938" cy="268545"/>
          </a:xfrm>
          <a:custGeom>
            <a:avLst/>
            <a:gdLst/>
            <a:ahLst/>
            <a:cxnLst/>
            <a:rect l="l" t="t" r="r" b="b"/>
            <a:pathLst>
              <a:path w="640047" h="452033">
                <a:moveTo>
                  <a:pt x="0" y="0"/>
                </a:moveTo>
                <a:lnTo>
                  <a:pt x="640047" y="0"/>
                </a:lnTo>
                <a:lnTo>
                  <a:pt x="640047" y="452033"/>
                </a:lnTo>
                <a:lnTo>
                  <a:pt x="0" y="452033"/>
                </a:lnTo>
                <a:lnTo>
                  <a:pt x="0" y="0"/>
                </a:lnTo>
                <a:close/>
              </a:path>
            </a:pathLst>
          </a:custGeom>
          <a:blipFill>
            <a:blip r:embed="rId7">
              <a:extLst>
                <a:ext uri="{96DAC541-7B7A-43D3-8B79-37D633B846F1}">
                  <asvg:svgBlip xmlns:asvg="http://schemas.microsoft.com/office/drawing/2016/SVG/main" r:embed="rId11"/>
                </a:ext>
              </a:extLst>
            </a:blip>
            <a:stretch>
              <a:fillRect/>
            </a:stretch>
          </a:blipFill>
        </p:spPr>
        <p:txBody>
          <a:bodyPr/>
          <a:lstStyle/>
          <a:p>
            <a:endParaRPr lang="pt-BR" dirty="0"/>
          </a:p>
        </p:txBody>
      </p:sp>
      <p:sp>
        <p:nvSpPr>
          <p:cNvPr id="3" name="CaixaDeTexto 2">
            <a:extLst>
              <a:ext uri="{FF2B5EF4-FFF2-40B4-BE49-F238E27FC236}">
                <a16:creationId xmlns:a16="http://schemas.microsoft.com/office/drawing/2014/main" id="{A6B34E97-6C31-2A07-0444-3118AAA4DDBC}"/>
              </a:ext>
            </a:extLst>
          </p:cNvPr>
          <p:cNvSpPr txBox="1"/>
          <p:nvPr/>
        </p:nvSpPr>
        <p:spPr>
          <a:xfrm>
            <a:off x="1757657" y="226085"/>
            <a:ext cx="8675072" cy="1677382"/>
          </a:xfrm>
          <a:prstGeom prst="rect">
            <a:avLst/>
          </a:prstGeom>
          <a:noFill/>
        </p:spPr>
        <p:txBody>
          <a:bodyPr wrap="square">
            <a:spAutoFit/>
          </a:bodyPr>
          <a:lstStyle/>
          <a:p>
            <a:pPr algn="just"/>
            <a:r>
              <a:rPr lang="pt-BR" sz="1700" dirty="0">
                <a:solidFill>
                  <a:srgbClr val="4A442A"/>
                </a:solidFill>
                <a:latin typeface="Verdana" panose="020B0604030504040204" pitchFamily="34" charset="0"/>
                <a:ea typeface="Calibri" panose="020F0502020204030204" pitchFamily="34" charset="0"/>
                <a:cs typeface="Times New Roman" panose="02020603050405020304" pitchFamily="18" charset="0"/>
              </a:rPr>
              <a:t>Caso a escola não queira receber os livros do PNLD 2023 - Objeto 3- Literário, deverá indicar a opção </a:t>
            </a:r>
            <a:r>
              <a:rPr lang="pt-BR" sz="1700" b="1" i="1" dirty="0">
                <a:solidFill>
                  <a:srgbClr val="4A442A"/>
                </a:solidFill>
                <a:latin typeface="Verdana" panose="020B0604030504040204" pitchFamily="34" charset="0"/>
                <a:ea typeface="Calibri" panose="020F0502020204030204" pitchFamily="34" charset="0"/>
                <a:cs typeface="Times New Roman" panose="02020603050405020304" pitchFamily="18" charset="0"/>
              </a:rPr>
              <a:t>“NÃO DESEJO RECEBER OBRAS LITERÁRIAS”. </a:t>
            </a:r>
          </a:p>
          <a:p>
            <a:pPr algn="just"/>
            <a:r>
              <a:rPr lang="pt-BR" sz="1700" dirty="0">
                <a:solidFill>
                  <a:srgbClr val="4A442A"/>
                </a:solidFill>
                <a:latin typeface="Verdana" panose="020B0604030504040204" pitchFamily="34" charset="0"/>
                <a:ea typeface="Calibri" panose="020F0502020204030204" pitchFamily="34" charset="0"/>
                <a:cs typeface="Times New Roman" panose="02020603050405020304" pitchFamily="18" charset="0"/>
              </a:rPr>
              <a:t>Após selecionar </a:t>
            </a:r>
            <a:r>
              <a:rPr lang="pt-BR" sz="1700" b="1" i="1" dirty="0">
                <a:solidFill>
                  <a:srgbClr val="4A442A"/>
                </a:solidFill>
                <a:latin typeface="Verdana" panose="020B0604030504040204" pitchFamily="34" charset="0"/>
                <a:ea typeface="Calibri" panose="020F0502020204030204" pitchFamily="34" charset="0"/>
                <a:cs typeface="Times New Roman" panose="02020603050405020304" pitchFamily="18" charset="0"/>
              </a:rPr>
              <a:t>“NÃO DESEJO RECEBER OBRAS LITERÁRIAS”</a:t>
            </a:r>
            <a:r>
              <a:rPr lang="pt-BR" sz="1700" dirty="0">
                <a:solidFill>
                  <a:srgbClr val="4A442A"/>
                </a:solidFill>
                <a:latin typeface="Verdana" panose="020B0604030504040204" pitchFamily="34" charset="0"/>
                <a:ea typeface="Calibri" panose="020F0502020204030204" pitchFamily="34" charset="0"/>
                <a:cs typeface="Times New Roman" panose="02020603050405020304" pitchFamily="18" charset="0"/>
              </a:rPr>
              <a:t>, clique em </a:t>
            </a:r>
            <a:r>
              <a:rPr lang="pt-BR" sz="1700" b="1" i="1" dirty="0">
                <a:solidFill>
                  <a:srgbClr val="4A442A"/>
                </a:solidFill>
                <a:latin typeface="Verdana" panose="020B0604030504040204" pitchFamily="34" charset="0"/>
                <a:ea typeface="Calibri" panose="020F0502020204030204" pitchFamily="34" charset="0"/>
                <a:cs typeface="Times New Roman" panose="02020603050405020304" pitchFamily="18" charset="0"/>
              </a:rPr>
              <a:t>“Salvar’’.</a:t>
            </a:r>
          </a:p>
          <a:p>
            <a:pPr algn="just">
              <a:buFont typeface="Wingdings" panose="05000000000000000000" pitchFamily="2" charset="2"/>
              <a:buChar char="ü"/>
            </a:pPr>
            <a:endParaRPr lang="pt-BR" sz="1800" b="1" i="1" dirty="0">
              <a:solidFill>
                <a:srgbClr val="4A442A"/>
              </a:solidFill>
              <a:latin typeface="Verdana" panose="020B0604030504040204" pitchFamily="34" charset="0"/>
              <a:ea typeface="Calibri" panose="020F0502020204030204" pitchFamily="34" charset="0"/>
              <a:cs typeface="Times New Roman" panose="02020603050405020304" pitchFamily="18" charset="0"/>
            </a:endParaRPr>
          </a:p>
        </p:txBody>
      </p:sp>
      <p:pic>
        <p:nvPicPr>
          <p:cNvPr id="4" name="Imagem 3">
            <a:extLst>
              <a:ext uri="{FF2B5EF4-FFF2-40B4-BE49-F238E27FC236}">
                <a16:creationId xmlns:a16="http://schemas.microsoft.com/office/drawing/2014/main" id="{8EE22D22-7294-4B00-03E2-1701E9D0C9CB}"/>
              </a:ext>
            </a:extLst>
          </p:cNvPr>
          <p:cNvPicPr>
            <a:picLocks noChangeAspect="1"/>
          </p:cNvPicPr>
          <p:nvPr/>
        </p:nvPicPr>
        <p:blipFill>
          <a:blip r:embed="rId12"/>
          <a:stretch>
            <a:fillRect/>
          </a:stretch>
        </p:blipFill>
        <p:spPr>
          <a:xfrm>
            <a:off x="3555949" y="1380753"/>
            <a:ext cx="4990522" cy="4809763"/>
          </a:xfrm>
          <a:prstGeom prst="rect">
            <a:avLst/>
          </a:prstGeom>
        </p:spPr>
      </p:pic>
      <p:cxnSp>
        <p:nvCxnSpPr>
          <p:cNvPr id="6" name="Conector de Seta Reta 5">
            <a:extLst>
              <a:ext uri="{FF2B5EF4-FFF2-40B4-BE49-F238E27FC236}">
                <a16:creationId xmlns:a16="http://schemas.microsoft.com/office/drawing/2014/main" id="{49DA38B1-E2AB-19B3-FB16-F9F8C67D81A3}"/>
              </a:ext>
            </a:extLst>
          </p:cNvPr>
          <p:cNvCxnSpPr/>
          <p:nvPr/>
        </p:nvCxnSpPr>
        <p:spPr>
          <a:xfrm>
            <a:off x="2924269" y="2120181"/>
            <a:ext cx="769545"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 name="Conector de Seta Reta 7">
            <a:extLst>
              <a:ext uri="{FF2B5EF4-FFF2-40B4-BE49-F238E27FC236}">
                <a16:creationId xmlns:a16="http://schemas.microsoft.com/office/drawing/2014/main" id="{405CCB84-6597-0A12-DD08-D48207CE88F9}"/>
              </a:ext>
            </a:extLst>
          </p:cNvPr>
          <p:cNvCxnSpPr/>
          <p:nvPr/>
        </p:nvCxnSpPr>
        <p:spPr>
          <a:xfrm>
            <a:off x="2924269" y="3177766"/>
            <a:ext cx="769545"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Conector de Seta Reta 9">
            <a:extLst>
              <a:ext uri="{FF2B5EF4-FFF2-40B4-BE49-F238E27FC236}">
                <a16:creationId xmlns:a16="http://schemas.microsoft.com/office/drawing/2014/main" id="{072C3FB9-6B43-A2AF-D15C-434FDD5C3FE9}"/>
              </a:ext>
            </a:extLst>
          </p:cNvPr>
          <p:cNvCxnSpPr/>
          <p:nvPr/>
        </p:nvCxnSpPr>
        <p:spPr>
          <a:xfrm>
            <a:off x="2924269" y="4403520"/>
            <a:ext cx="769545"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4" name="Conector de Seta Reta 53">
            <a:extLst>
              <a:ext uri="{FF2B5EF4-FFF2-40B4-BE49-F238E27FC236}">
                <a16:creationId xmlns:a16="http://schemas.microsoft.com/office/drawing/2014/main" id="{AAEBF368-EEF3-2781-08B8-DABC9E95149E}"/>
              </a:ext>
            </a:extLst>
          </p:cNvPr>
          <p:cNvCxnSpPr/>
          <p:nvPr/>
        </p:nvCxnSpPr>
        <p:spPr>
          <a:xfrm>
            <a:off x="2924269" y="5469910"/>
            <a:ext cx="769545"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7" name="Conector de Seta Reta 56">
            <a:extLst>
              <a:ext uri="{FF2B5EF4-FFF2-40B4-BE49-F238E27FC236}">
                <a16:creationId xmlns:a16="http://schemas.microsoft.com/office/drawing/2014/main" id="{6AC8F5A4-DEA5-C76C-411D-54663C5EE382}"/>
              </a:ext>
            </a:extLst>
          </p:cNvPr>
          <p:cNvCxnSpPr/>
          <p:nvPr/>
        </p:nvCxnSpPr>
        <p:spPr>
          <a:xfrm flipH="1">
            <a:off x="8264008" y="5592418"/>
            <a:ext cx="389299" cy="39835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6468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2AEA2-A53C-783E-1E06-145951411951}"/>
            </a:ext>
          </a:extLst>
        </p:cNvPr>
        <p:cNvGrpSpPr/>
        <p:nvPr/>
      </p:nvGrpSpPr>
      <p:grpSpPr>
        <a:xfrm>
          <a:off x="0" y="0"/>
          <a:ext cx="0" cy="0"/>
          <a:chOff x="0" y="0"/>
          <a:chExt cx="0" cy="0"/>
        </a:xfrm>
      </p:grpSpPr>
      <p:grpSp>
        <p:nvGrpSpPr>
          <p:cNvPr id="12" name="Group 2">
            <a:extLst>
              <a:ext uri="{FF2B5EF4-FFF2-40B4-BE49-F238E27FC236}">
                <a16:creationId xmlns:a16="http://schemas.microsoft.com/office/drawing/2014/main" id="{E9C167D0-F585-BCC2-50D7-556C0FA19653}"/>
              </a:ext>
            </a:extLst>
          </p:cNvPr>
          <p:cNvGrpSpPr/>
          <p:nvPr/>
        </p:nvGrpSpPr>
        <p:grpSpPr>
          <a:xfrm>
            <a:off x="10637134" y="-1296365"/>
            <a:ext cx="1554866" cy="8580338"/>
            <a:chOff x="0" y="0"/>
            <a:chExt cx="2674508" cy="11975592"/>
          </a:xfrm>
        </p:grpSpPr>
        <p:sp>
          <p:nvSpPr>
            <p:cNvPr id="13" name="Freeform 3">
              <a:extLst>
                <a:ext uri="{FF2B5EF4-FFF2-40B4-BE49-F238E27FC236}">
                  <a16:creationId xmlns:a16="http://schemas.microsoft.com/office/drawing/2014/main" id="{C5693D18-1066-E341-FE06-0F898BB89541}"/>
                </a:ext>
              </a:extLst>
            </p:cNvPr>
            <p:cNvSpPr/>
            <p:nvPr/>
          </p:nvSpPr>
          <p:spPr>
            <a:xfrm>
              <a:off x="1821112"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14" name="Freeform 4">
              <a:extLst>
                <a:ext uri="{FF2B5EF4-FFF2-40B4-BE49-F238E27FC236}">
                  <a16:creationId xmlns:a16="http://schemas.microsoft.com/office/drawing/2014/main" id="{8DDA2964-2A31-49DE-801C-D00A840327A2}"/>
                </a:ext>
              </a:extLst>
            </p:cNvPr>
            <p:cNvSpPr/>
            <p:nvPr/>
          </p:nvSpPr>
          <p:spPr>
            <a:xfrm>
              <a:off x="908886" y="42526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5" name="Freeform 5">
              <a:extLst>
                <a:ext uri="{FF2B5EF4-FFF2-40B4-BE49-F238E27FC236}">
                  <a16:creationId xmlns:a16="http://schemas.microsoft.com/office/drawing/2014/main" id="{A4CD6DBF-0A7B-4DC4-D460-CD85B0BBE0A8}"/>
                </a:ext>
              </a:extLst>
            </p:cNvPr>
            <p:cNvSpPr/>
            <p:nvPr/>
          </p:nvSpPr>
          <p:spPr>
            <a:xfrm>
              <a:off x="908886" y="660251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6" name="Freeform 6">
              <a:extLst>
                <a:ext uri="{FF2B5EF4-FFF2-40B4-BE49-F238E27FC236}">
                  <a16:creationId xmlns:a16="http://schemas.microsoft.com/office/drawing/2014/main" id="{F98DC69A-CE11-6C3E-524A-3AF3603F9322}"/>
                </a:ext>
              </a:extLst>
            </p:cNvPr>
            <p:cNvSpPr/>
            <p:nvPr/>
          </p:nvSpPr>
          <p:spPr>
            <a:xfrm>
              <a:off x="1821112" y="357855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7" name="Freeform 7">
              <a:extLst>
                <a:ext uri="{FF2B5EF4-FFF2-40B4-BE49-F238E27FC236}">
                  <a16:creationId xmlns:a16="http://schemas.microsoft.com/office/drawing/2014/main" id="{AC15C349-5477-5C42-FDBB-93DB58EC12E0}"/>
                </a:ext>
              </a:extLst>
            </p:cNvPr>
            <p:cNvSpPr/>
            <p:nvPr/>
          </p:nvSpPr>
          <p:spPr>
            <a:xfrm>
              <a:off x="908886" y="840867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8" name="Freeform 8">
              <a:extLst>
                <a:ext uri="{FF2B5EF4-FFF2-40B4-BE49-F238E27FC236}">
                  <a16:creationId xmlns:a16="http://schemas.microsoft.com/office/drawing/2014/main" id="{7AAE5EA8-7D1E-869E-2E11-BE0C963882A1}"/>
                </a:ext>
              </a:extLst>
            </p:cNvPr>
            <p:cNvSpPr/>
            <p:nvPr/>
          </p:nvSpPr>
          <p:spPr>
            <a:xfrm>
              <a:off x="910556" y="95730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9" name="Freeform 9">
              <a:extLst>
                <a:ext uri="{FF2B5EF4-FFF2-40B4-BE49-F238E27FC236}">
                  <a16:creationId xmlns:a16="http://schemas.microsoft.com/office/drawing/2014/main" id="{0A69DF92-0FE4-112B-AB42-BDBE49B8742D}"/>
                </a:ext>
              </a:extLst>
            </p:cNvPr>
            <p:cNvSpPr/>
            <p:nvPr/>
          </p:nvSpPr>
          <p:spPr>
            <a:xfrm>
              <a:off x="908886" y="6147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0" name="Freeform 10">
              <a:extLst>
                <a:ext uri="{FF2B5EF4-FFF2-40B4-BE49-F238E27FC236}">
                  <a16:creationId xmlns:a16="http://schemas.microsoft.com/office/drawing/2014/main" id="{B146330F-6E1C-A401-73CE-79A325976026}"/>
                </a:ext>
              </a:extLst>
            </p:cNvPr>
            <p:cNvSpPr/>
            <p:nvPr/>
          </p:nvSpPr>
          <p:spPr>
            <a:xfrm>
              <a:off x="1821112" y="538668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1" name="Freeform 11">
              <a:extLst>
                <a:ext uri="{FF2B5EF4-FFF2-40B4-BE49-F238E27FC236}">
                  <a16:creationId xmlns:a16="http://schemas.microsoft.com/office/drawing/2014/main" id="{4E13FF4E-5A2D-981C-44B6-67EEC09C302B}"/>
                </a:ext>
              </a:extLst>
            </p:cNvPr>
            <p:cNvSpPr/>
            <p:nvPr/>
          </p:nvSpPr>
          <p:spPr>
            <a:xfrm>
              <a:off x="908886" y="294764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2" name="Freeform 12">
              <a:extLst>
                <a:ext uri="{FF2B5EF4-FFF2-40B4-BE49-F238E27FC236}">
                  <a16:creationId xmlns:a16="http://schemas.microsoft.com/office/drawing/2014/main" id="{A36B7AE1-D03D-2B8F-B92A-901DBB975755}"/>
                </a:ext>
              </a:extLst>
            </p:cNvPr>
            <p:cNvSpPr/>
            <p:nvPr/>
          </p:nvSpPr>
          <p:spPr>
            <a:xfrm>
              <a:off x="1821112" y="77786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3" name="Freeform 13">
              <a:extLst>
                <a:ext uri="{FF2B5EF4-FFF2-40B4-BE49-F238E27FC236}">
                  <a16:creationId xmlns:a16="http://schemas.microsoft.com/office/drawing/2014/main" id="{274B6754-064E-AAD6-69D9-021C96FD69CC}"/>
                </a:ext>
              </a:extLst>
            </p:cNvPr>
            <p:cNvSpPr/>
            <p:nvPr/>
          </p:nvSpPr>
          <p:spPr>
            <a:xfrm>
              <a:off x="0" y="23818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4" name="Freeform 14">
              <a:extLst>
                <a:ext uri="{FF2B5EF4-FFF2-40B4-BE49-F238E27FC236}">
                  <a16:creationId xmlns:a16="http://schemas.microsoft.com/office/drawing/2014/main" id="{CFC4CFB3-B14F-F6CB-F367-5CBEF9B0EA65}"/>
                </a:ext>
              </a:extLst>
            </p:cNvPr>
            <p:cNvSpPr/>
            <p:nvPr/>
          </p:nvSpPr>
          <p:spPr>
            <a:xfrm>
              <a:off x="0"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5" name="Freeform 15">
              <a:extLst>
                <a:ext uri="{FF2B5EF4-FFF2-40B4-BE49-F238E27FC236}">
                  <a16:creationId xmlns:a16="http://schemas.microsoft.com/office/drawing/2014/main" id="{40909257-744E-2E80-10E1-EB151EA614DC}"/>
                </a:ext>
              </a:extLst>
            </p:cNvPr>
            <p:cNvSpPr/>
            <p:nvPr/>
          </p:nvSpPr>
          <p:spPr>
            <a:xfrm>
              <a:off x="1821112" y="101706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6" name="Freeform 16">
              <a:extLst>
                <a:ext uri="{FF2B5EF4-FFF2-40B4-BE49-F238E27FC236}">
                  <a16:creationId xmlns:a16="http://schemas.microsoft.com/office/drawing/2014/main" id="{CC433902-1293-ACD0-3170-1C4FD2351B21}"/>
                </a:ext>
              </a:extLst>
            </p:cNvPr>
            <p:cNvSpPr/>
            <p:nvPr/>
          </p:nvSpPr>
          <p:spPr>
            <a:xfrm>
              <a:off x="0" y="953215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7" name="Freeform 17">
              <a:extLst>
                <a:ext uri="{FF2B5EF4-FFF2-40B4-BE49-F238E27FC236}">
                  <a16:creationId xmlns:a16="http://schemas.microsoft.com/office/drawing/2014/main" id="{CA2EB8F2-2C7D-C9C4-9A48-A12250A568CD}"/>
                </a:ext>
              </a:extLst>
            </p:cNvPr>
            <p:cNvSpPr/>
            <p:nvPr/>
          </p:nvSpPr>
          <p:spPr>
            <a:xfrm>
              <a:off x="908886" y="5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28" name="Freeform 18">
              <a:extLst>
                <a:ext uri="{FF2B5EF4-FFF2-40B4-BE49-F238E27FC236}">
                  <a16:creationId xmlns:a16="http://schemas.microsoft.com/office/drawing/2014/main" id="{BB3DD383-AF3A-C85C-1C84-9141E90A2DFB}"/>
                </a:ext>
              </a:extLst>
            </p:cNvPr>
            <p:cNvSpPr/>
            <p:nvPr/>
          </p:nvSpPr>
          <p:spPr>
            <a:xfrm>
              <a:off x="1821112" y="47839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29" name="Freeform 19">
              <a:extLst>
                <a:ext uri="{FF2B5EF4-FFF2-40B4-BE49-F238E27FC236}">
                  <a16:creationId xmlns:a16="http://schemas.microsoft.com/office/drawing/2014/main" id="{3E60126D-927D-50CB-0F1D-2BFDDC536BA6}"/>
                </a:ext>
              </a:extLst>
            </p:cNvPr>
            <p:cNvSpPr/>
            <p:nvPr/>
          </p:nvSpPr>
          <p:spPr>
            <a:xfrm>
              <a:off x="1821112" y="71970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0" name="Freeform 20">
              <a:extLst>
                <a:ext uri="{FF2B5EF4-FFF2-40B4-BE49-F238E27FC236}">
                  <a16:creationId xmlns:a16="http://schemas.microsoft.com/office/drawing/2014/main" id="{C7185F74-4203-B85E-4537-E875D5BDD7AE}"/>
                </a:ext>
              </a:extLst>
            </p:cNvPr>
            <p:cNvSpPr/>
            <p:nvPr/>
          </p:nvSpPr>
          <p:spPr>
            <a:xfrm>
              <a:off x="908886" y="11916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1" name="Freeform 21">
              <a:extLst>
                <a:ext uri="{FF2B5EF4-FFF2-40B4-BE49-F238E27FC236}">
                  <a16:creationId xmlns:a16="http://schemas.microsoft.com/office/drawing/2014/main" id="{F81D4058-F450-EBE2-9733-35F460FB73F2}"/>
                </a:ext>
              </a:extLst>
            </p:cNvPr>
            <p:cNvSpPr/>
            <p:nvPr/>
          </p:nvSpPr>
          <p:spPr>
            <a:xfrm>
              <a:off x="908886" y="597563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2" name="Freeform 22">
              <a:extLst>
                <a:ext uri="{FF2B5EF4-FFF2-40B4-BE49-F238E27FC236}">
                  <a16:creationId xmlns:a16="http://schemas.microsoft.com/office/drawing/2014/main" id="{0D0FB68C-5E7F-42D9-53E5-E86F2BB46C4A}"/>
                </a:ext>
              </a:extLst>
            </p:cNvPr>
            <p:cNvSpPr/>
            <p:nvPr/>
          </p:nvSpPr>
          <p:spPr>
            <a:xfrm>
              <a:off x="908886" y="483646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3" name="Freeform 23">
              <a:extLst>
                <a:ext uri="{FF2B5EF4-FFF2-40B4-BE49-F238E27FC236}">
                  <a16:creationId xmlns:a16="http://schemas.microsoft.com/office/drawing/2014/main" id="{4A65876B-99D9-EFF8-E87E-EEEA6F33E110}"/>
                </a:ext>
              </a:extLst>
            </p:cNvPr>
            <p:cNvSpPr/>
            <p:nvPr/>
          </p:nvSpPr>
          <p:spPr>
            <a:xfrm>
              <a:off x="908886" y="900363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4" name="Freeform 24">
              <a:extLst>
                <a:ext uri="{FF2B5EF4-FFF2-40B4-BE49-F238E27FC236}">
                  <a16:creationId xmlns:a16="http://schemas.microsoft.com/office/drawing/2014/main" id="{A6731B2C-8A10-B145-F952-E9F644FD0B46}"/>
                </a:ext>
              </a:extLst>
            </p:cNvPr>
            <p:cNvSpPr/>
            <p:nvPr/>
          </p:nvSpPr>
          <p:spPr>
            <a:xfrm>
              <a:off x="1821112" y="57873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5" name="Freeform 25">
              <a:extLst>
                <a:ext uri="{FF2B5EF4-FFF2-40B4-BE49-F238E27FC236}">
                  <a16:creationId xmlns:a16="http://schemas.microsoft.com/office/drawing/2014/main" id="{77C6D7D5-5EDF-CBBC-CC70-BC5EBBE081B0}"/>
                </a:ext>
              </a:extLst>
            </p:cNvPr>
            <p:cNvSpPr/>
            <p:nvPr/>
          </p:nvSpPr>
          <p:spPr>
            <a:xfrm>
              <a:off x="0" y="41657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6" name="Freeform 26">
              <a:extLst>
                <a:ext uri="{FF2B5EF4-FFF2-40B4-BE49-F238E27FC236}">
                  <a16:creationId xmlns:a16="http://schemas.microsoft.com/office/drawing/2014/main" id="{A13FB1C0-727E-5157-3174-8E12D1F61ECE}"/>
                </a:ext>
              </a:extLst>
            </p:cNvPr>
            <p:cNvSpPr/>
            <p:nvPr/>
          </p:nvSpPr>
          <p:spPr>
            <a:xfrm>
              <a:off x="1821112" y="29536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7" name="Freeform 27">
              <a:extLst>
                <a:ext uri="{FF2B5EF4-FFF2-40B4-BE49-F238E27FC236}">
                  <a16:creationId xmlns:a16="http://schemas.microsoft.com/office/drawing/2014/main" id="{16CAC667-658F-C47A-665D-817A053C455E}"/>
                </a:ext>
              </a:extLst>
            </p:cNvPr>
            <p:cNvSpPr/>
            <p:nvPr/>
          </p:nvSpPr>
          <p:spPr>
            <a:xfrm>
              <a:off x="1821112" y="180292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8" name="Freeform 28">
              <a:extLst>
                <a:ext uri="{FF2B5EF4-FFF2-40B4-BE49-F238E27FC236}">
                  <a16:creationId xmlns:a16="http://schemas.microsoft.com/office/drawing/2014/main" id="{EACFDA8B-1368-D87F-9BF1-A7043289FB83}"/>
                </a:ext>
              </a:extLst>
            </p:cNvPr>
            <p:cNvSpPr/>
            <p:nvPr/>
          </p:nvSpPr>
          <p:spPr>
            <a:xfrm>
              <a:off x="0" y="657672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9" name="Freeform 29">
              <a:extLst>
                <a:ext uri="{FF2B5EF4-FFF2-40B4-BE49-F238E27FC236}">
                  <a16:creationId xmlns:a16="http://schemas.microsoft.com/office/drawing/2014/main" id="{D2CDFB82-FE81-3239-2B21-034A388D6F00}"/>
                </a:ext>
              </a:extLst>
            </p:cNvPr>
            <p:cNvSpPr/>
            <p:nvPr/>
          </p:nvSpPr>
          <p:spPr>
            <a:xfrm>
              <a:off x="1821112" y="835658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40" name="Freeform 30">
              <a:extLst>
                <a:ext uri="{FF2B5EF4-FFF2-40B4-BE49-F238E27FC236}">
                  <a16:creationId xmlns:a16="http://schemas.microsoft.com/office/drawing/2014/main" id="{BD52C828-1C57-DD76-1CFD-5CBAD4669FE0}"/>
                </a:ext>
              </a:extLst>
            </p:cNvPr>
            <p:cNvSpPr/>
            <p:nvPr/>
          </p:nvSpPr>
          <p:spPr>
            <a:xfrm>
              <a:off x="1821112" y="1075772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41" name="Freeform 31">
              <a:extLst>
                <a:ext uri="{FF2B5EF4-FFF2-40B4-BE49-F238E27FC236}">
                  <a16:creationId xmlns:a16="http://schemas.microsoft.com/office/drawing/2014/main" id="{1A44D220-3290-75F5-CE08-AFECFCF334D5}"/>
                </a:ext>
              </a:extLst>
            </p:cNvPr>
            <p:cNvSpPr/>
            <p:nvPr/>
          </p:nvSpPr>
          <p:spPr>
            <a:xfrm>
              <a:off x="0" y="60271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2" name="Freeform 32">
              <a:extLst>
                <a:ext uri="{FF2B5EF4-FFF2-40B4-BE49-F238E27FC236}">
                  <a16:creationId xmlns:a16="http://schemas.microsoft.com/office/drawing/2014/main" id="{0E6D4559-404B-8C0F-0DB5-2758595BF5D0}"/>
                </a:ext>
              </a:extLst>
            </p:cNvPr>
            <p:cNvSpPr/>
            <p:nvPr/>
          </p:nvSpPr>
          <p:spPr>
            <a:xfrm>
              <a:off x="1821112" y="658377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3" name="Freeform 33">
              <a:extLst>
                <a:ext uri="{FF2B5EF4-FFF2-40B4-BE49-F238E27FC236}">
                  <a16:creationId xmlns:a16="http://schemas.microsoft.com/office/drawing/2014/main" id="{3DDC57FB-4FB0-96DF-99F5-7B969CFBA418}"/>
                </a:ext>
              </a:extLst>
            </p:cNvPr>
            <p:cNvSpPr/>
            <p:nvPr/>
          </p:nvSpPr>
          <p:spPr>
            <a:xfrm>
              <a:off x="908886" y="722626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4" name="Freeform 34">
              <a:extLst>
                <a:ext uri="{FF2B5EF4-FFF2-40B4-BE49-F238E27FC236}">
                  <a16:creationId xmlns:a16="http://schemas.microsoft.com/office/drawing/2014/main" id="{4366E113-78A0-62F2-E369-6FE713D393D7}"/>
                </a:ext>
              </a:extLst>
            </p:cNvPr>
            <p:cNvSpPr/>
            <p:nvPr/>
          </p:nvSpPr>
          <p:spPr>
            <a:xfrm>
              <a:off x="908886" y="179046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5" name="Freeform 35">
              <a:extLst>
                <a:ext uri="{FF2B5EF4-FFF2-40B4-BE49-F238E27FC236}">
                  <a16:creationId xmlns:a16="http://schemas.microsoft.com/office/drawing/2014/main" id="{B9B3BF0B-E6EC-BF94-E467-150E299CC02B}"/>
                </a:ext>
              </a:extLst>
            </p:cNvPr>
            <p:cNvSpPr/>
            <p:nvPr/>
          </p:nvSpPr>
          <p:spPr>
            <a:xfrm>
              <a:off x="0" y="356837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6" name="Freeform 36">
              <a:extLst>
                <a:ext uri="{FF2B5EF4-FFF2-40B4-BE49-F238E27FC236}">
                  <a16:creationId xmlns:a16="http://schemas.microsoft.com/office/drawing/2014/main" id="{C55EA7AB-B0B2-E10B-13F6-01B614F358AB}"/>
                </a:ext>
              </a:extLst>
            </p:cNvPr>
            <p:cNvSpPr/>
            <p:nvPr/>
          </p:nvSpPr>
          <p:spPr>
            <a:xfrm>
              <a:off x="0" y="83523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7" name="Freeform 37">
              <a:extLst>
                <a:ext uri="{FF2B5EF4-FFF2-40B4-BE49-F238E27FC236}">
                  <a16:creationId xmlns:a16="http://schemas.microsoft.com/office/drawing/2014/main" id="{7979E1D4-3E80-9763-DA43-17DCEDCCF230}"/>
                </a:ext>
              </a:extLst>
            </p:cNvPr>
            <p:cNvSpPr/>
            <p:nvPr/>
          </p:nvSpPr>
          <p:spPr>
            <a:xfrm>
              <a:off x="0" y="1014483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8" name="Freeform 38">
              <a:extLst>
                <a:ext uri="{FF2B5EF4-FFF2-40B4-BE49-F238E27FC236}">
                  <a16:creationId xmlns:a16="http://schemas.microsoft.com/office/drawing/2014/main" id="{1374EA0C-1ABB-E791-F864-2F321CF0B8CE}"/>
                </a:ext>
              </a:extLst>
            </p:cNvPr>
            <p:cNvSpPr/>
            <p:nvPr/>
          </p:nvSpPr>
          <p:spPr>
            <a:xfrm>
              <a:off x="0" y="53765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9" name="Freeform 39">
              <a:extLst>
                <a:ext uri="{FF2B5EF4-FFF2-40B4-BE49-F238E27FC236}">
                  <a16:creationId xmlns:a16="http://schemas.microsoft.com/office/drawing/2014/main" id="{A7C56FF1-1F59-B2B4-DAC5-E32DD77482DC}"/>
                </a:ext>
              </a:extLst>
            </p:cNvPr>
            <p:cNvSpPr/>
            <p:nvPr/>
          </p:nvSpPr>
          <p:spPr>
            <a:xfrm>
              <a:off x="0" y="1779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50" name="Freeform 40">
              <a:extLst>
                <a:ext uri="{FF2B5EF4-FFF2-40B4-BE49-F238E27FC236}">
                  <a16:creationId xmlns:a16="http://schemas.microsoft.com/office/drawing/2014/main" id="{848DD98B-0D7D-63F7-8C33-27F81668ABE3}"/>
                </a:ext>
              </a:extLst>
            </p:cNvPr>
            <p:cNvSpPr/>
            <p:nvPr/>
          </p:nvSpPr>
          <p:spPr>
            <a:xfrm>
              <a:off x="908886" y="1080066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51" name="Freeform 41">
              <a:extLst>
                <a:ext uri="{FF2B5EF4-FFF2-40B4-BE49-F238E27FC236}">
                  <a16:creationId xmlns:a16="http://schemas.microsoft.com/office/drawing/2014/main" id="{3D4FB0EA-B602-9904-CBAF-2B441BA1F736}"/>
                </a:ext>
              </a:extLst>
            </p:cNvPr>
            <p:cNvSpPr/>
            <p:nvPr/>
          </p:nvSpPr>
          <p:spPr>
            <a:xfrm>
              <a:off x="0" y="1137288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grpSp>
      <p:sp>
        <p:nvSpPr>
          <p:cNvPr id="52" name="Freeform 91">
            <a:extLst>
              <a:ext uri="{FF2B5EF4-FFF2-40B4-BE49-F238E27FC236}">
                <a16:creationId xmlns:a16="http://schemas.microsoft.com/office/drawing/2014/main" id="{7AF591D0-8844-600C-F7F2-CF14CB1618C4}"/>
              </a:ext>
            </a:extLst>
          </p:cNvPr>
          <p:cNvSpPr/>
          <p:nvPr/>
        </p:nvSpPr>
        <p:spPr>
          <a:xfrm rot="-589331" flipH="1">
            <a:off x="-428399" y="-154300"/>
            <a:ext cx="1764332" cy="1998871"/>
          </a:xfrm>
          <a:custGeom>
            <a:avLst/>
            <a:gdLst/>
            <a:ahLst/>
            <a:cxnLst/>
            <a:rect l="l" t="t" r="r" b="b"/>
            <a:pathLst>
              <a:path w="2624990" h="3047796">
                <a:moveTo>
                  <a:pt x="2624991" y="0"/>
                </a:moveTo>
                <a:lnTo>
                  <a:pt x="0" y="0"/>
                </a:lnTo>
                <a:lnTo>
                  <a:pt x="0" y="3047796"/>
                </a:lnTo>
                <a:lnTo>
                  <a:pt x="2624991" y="3047796"/>
                </a:lnTo>
                <a:lnTo>
                  <a:pt x="2624991" y="0"/>
                </a:lnTo>
                <a:close/>
              </a:path>
            </a:pathLst>
          </a:custGeom>
          <a:blipFill>
            <a:blip r:embed="rId9"/>
            <a:stretch>
              <a:fillRect/>
            </a:stretch>
          </a:blipFill>
        </p:spPr>
        <p:txBody>
          <a:bodyPr/>
          <a:lstStyle/>
          <a:p>
            <a:endParaRPr lang="pt-BR"/>
          </a:p>
        </p:txBody>
      </p:sp>
      <p:sp>
        <p:nvSpPr>
          <p:cNvPr id="53" name="Freeform 90">
            <a:extLst>
              <a:ext uri="{FF2B5EF4-FFF2-40B4-BE49-F238E27FC236}">
                <a16:creationId xmlns:a16="http://schemas.microsoft.com/office/drawing/2014/main" id="{5ECB9F36-7C7F-8BC3-B9E2-964BA2F300B6}"/>
              </a:ext>
            </a:extLst>
          </p:cNvPr>
          <p:cNvSpPr/>
          <p:nvPr/>
        </p:nvSpPr>
        <p:spPr>
          <a:xfrm>
            <a:off x="1" y="6404093"/>
            <a:ext cx="5078994" cy="439131"/>
          </a:xfrm>
          <a:custGeom>
            <a:avLst/>
            <a:gdLst/>
            <a:ahLst/>
            <a:cxnLst/>
            <a:rect l="l" t="t" r="r" b="b"/>
            <a:pathLst>
              <a:path w="5318043" h="559450">
                <a:moveTo>
                  <a:pt x="0" y="0"/>
                </a:moveTo>
                <a:lnTo>
                  <a:pt x="5318043" y="0"/>
                </a:lnTo>
                <a:lnTo>
                  <a:pt x="5318043" y="559450"/>
                </a:lnTo>
                <a:lnTo>
                  <a:pt x="0" y="559450"/>
                </a:lnTo>
                <a:lnTo>
                  <a:pt x="0" y="0"/>
                </a:lnTo>
                <a:close/>
              </a:path>
            </a:pathLst>
          </a:custGeom>
          <a:blipFill>
            <a:blip r:embed="rId10">
              <a:alphaModFix amt="31999"/>
            </a:blip>
            <a:stretch>
              <a:fillRect r="-5627"/>
            </a:stretch>
          </a:blipFill>
        </p:spPr>
        <p:txBody>
          <a:bodyPr/>
          <a:lstStyle/>
          <a:p>
            <a:endParaRPr lang="pt-BR"/>
          </a:p>
        </p:txBody>
      </p:sp>
      <p:sp>
        <p:nvSpPr>
          <p:cNvPr id="56" name="Freeform 96">
            <a:extLst>
              <a:ext uri="{FF2B5EF4-FFF2-40B4-BE49-F238E27FC236}">
                <a16:creationId xmlns:a16="http://schemas.microsoft.com/office/drawing/2014/main" id="{E6FEEE88-A43F-DBA5-9C68-41EC2D86A0DB}"/>
              </a:ext>
            </a:extLst>
          </p:cNvPr>
          <p:cNvSpPr/>
          <p:nvPr/>
        </p:nvSpPr>
        <p:spPr>
          <a:xfrm>
            <a:off x="1538705" y="626105"/>
            <a:ext cx="362938" cy="268545"/>
          </a:xfrm>
          <a:custGeom>
            <a:avLst/>
            <a:gdLst/>
            <a:ahLst/>
            <a:cxnLst/>
            <a:rect l="l" t="t" r="r" b="b"/>
            <a:pathLst>
              <a:path w="640047" h="452033">
                <a:moveTo>
                  <a:pt x="0" y="0"/>
                </a:moveTo>
                <a:lnTo>
                  <a:pt x="640047" y="0"/>
                </a:lnTo>
                <a:lnTo>
                  <a:pt x="640047" y="452033"/>
                </a:lnTo>
                <a:lnTo>
                  <a:pt x="0" y="452033"/>
                </a:lnTo>
                <a:lnTo>
                  <a:pt x="0" y="0"/>
                </a:lnTo>
                <a:close/>
              </a:path>
            </a:pathLst>
          </a:custGeom>
          <a:blipFill>
            <a:blip r:embed="rId7">
              <a:extLst>
                <a:ext uri="{96DAC541-7B7A-43D3-8B79-37D633B846F1}">
                  <asvg:svgBlip xmlns:asvg="http://schemas.microsoft.com/office/drawing/2016/SVG/main" r:embed="rId11"/>
                </a:ext>
              </a:extLst>
            </a:blip>
            <a:stretch>
              <a:fillRect/>
            </a:stretch>
          </a:blipFill>
        </p:spPr>
        <p:txBody>
          <a:bodyPr/>
          <a:lstStyle/>
          <a:p>
            <a:endParaRPr lang="pt-BR" dirty="0"/>
          </a:p>
        </p:txBody>
      </p:sp>
      <p:sp>
        <p:nvSpPr>
          <p:cNvPr id="3" name="CaixaDeTexto 2">
            <a:extLst>
              <a:ext uri="{FF2B5EF4-FFF2-40B4-BE49-F238E27FC236}">
                <a16:creationId xmlns:a16="http://schemas.microsoft.com/office/drawing/2014/main" id="{7ACFA738-49B1-0925-F3DA-95DE5236CC11}"/>
              </a:ext>
            </a:extLst>
          </p:cNvPr>
          <p:cNvSpPr txBox="1"/>
          <p:nvPr/>
        </p:nvSpPr>
        <p:spPr>
          <a:xfrm>
            <a:off x="1933903" y="475113"/>
            <a:ext cx="8586224" cy="646331"/>
          </a:xfrm>
          <a:prstGeom prst="rect">
            <a:avLst/>
          </a:prstGeom>
          <a:noFill/>
        </p:spPr>
        <p:txBody>
          <a:bodyPr wrap="square">
            <a:spAutoFit/>
          </a:bodyPr>
          <a:lstStyle/>
          <a:p>
            <a:pPr algn="just"/>
            <a:r>
              <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rPr>
              <a:t>Antes de finalizar, certifique-se de que os acervos registrados no sistema estão de acordo com a ata da Escolha. </a:t>
            </a:r>
            <a:r>
              <a:rPr lang="pt-BR" dirty="0">
                <a:solidFill>
                  <a:srgbClr val="4A442A"/>
                </a:solidFill>
                <a:latin typeface="Verdana" panose="020B0604030504040204" pitchFamily="34" charset="0"/>
                <a:ea typeface="Calibri" panose="020F0502020204030204" pitchFamily="34" charset="0"/>
                <a:cs typeface="Times New Roman" panose="02020603050405020304" pitchFamily="18" charset="0"/>
              </a:rPr>
              <a:t>C</a:t>
            </a:r>
            <a:r>
              <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rPr>
              <a:t>lique em </a:t>
            </a:r>
            <a:r>
              <a:rPr lang="pt-BR" sz="1800" b="1" i="1" dirty="0">
                <a:solidFill>
                  <a:srgbClr val="4A442A"/>
                </a:solidFill>
                <a:latin typeface="Verdana" panose="020B0604030504040204" pitchFamily="34" charset="0"/>
                <a:ea typeface="Calibri" panose="020F0502020204030204" pitchFamily="34" charset="0"/>
                <a:cs typeface="Times New Roman" panose="02020603050405020304" pitchFamily="18" charset="0"/>
              </a:rPr>
              <a:t>“Finalizar’’.</a:t>
            </a:r>
          </a:p>
        </p:txBody>
      </p:sp>
      <p:pic>
        <p:nvPicPr>
          <p:cNvPr id="4" name="Imagem 3">
            <a:extLst>
              <a:ext uri="{FF2B5EF4-FFF2-40B4-BE49-F238E27FC236}">
                <a16:creationId xmlns:a16="http://schemas.microsoft.com/office/drawing/2014/main" id="{E56ADFC6-E0E5-B938-6CE5-D86804D4CDF2}"/>
              </a:ext>
            </a:extLst>
          </p:cNvPr>
          <p:cNvPicPr>
            <a:picLocks noChangeAspect="1"/>
          </p:cNvPicPr>
          <p:nvPr/>
        </p:nvPicPr>
        <p:blipFill>
          <a:blip r:embed="rId12"/>
          <a:stretch>
            <a:fillRect/>
          </a:stretch>
        </p:blipFill>
        <p:spPr>
          <a:xfrm>
            <a:off x="2899201" y="1267618"/>
            <a:ext cx="5475253" cy="4896766"/>
          </a:xfrm>
          <a:prstGeom prst="rect">
            <a:avLst/>
          </a:prstGeom>
        </p:spPr>
      </p:pic>
      <p:sp>
        <p:nvSpPr>
          <p:cNvPr id="5" name="Retângulo 4">
            <a:extLst>
              <a:ext uri="{FF2B5EF4-FFF2-40B4-BE49-F238E27FC236}">
                <a16:creationId xmlns:a16="http://schemas.microsoft.com/office/drawing/2014/main" id="{EF83FDAB-C7A6-F397-1723-45428EE73DEF}"/>
              </a:ext>
            </a:extLst>
          </p:cNvPr>
          <p:cNvSpPr/>
          <p:nvPr/>
        </p:nvSpPr>
        <p:spPr>
          <a:xfrm>
            <a:off x="3060071" y="3684760"/>
            <a:ext cx="2906163" cy="434567"/>
          </a:xfrm>
          <a:prstGeom prst="rect">
            <a:avLst/>
          </a:prstGeom>
          <a:solidFill>
            <a:srgbClr val="CB7D3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02AABBF9-75C5-E2C2-2F68-7D43ACC431EE}"/>
              </a:ext>
            </a:extLst>
          </p:cNvPr>
          <p:cNvSpPr/>
          <p:nvPr/>
        </p:nvSpPr>
        <p:spPr>
          <a:xfrm>
            <a:off x="3060071" y="5287224"/>
            <a:ext cx="3035929" cy="434567"/>
          </a:xfrm>
          <a:prstGeom prst="rect">
            <a:avLst/>
          </a:prstGeom>
          <a:solidFill>
            <a:srgbClr val="CB7D3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de Seta Reta 7">
            <a:extLst>
              <a:ext uri="{FF2B5EF4-FFF2-40B4-BE49-F238E27FC236}">
                <a16:creationId xmlns:a16="http://schemas.microsoft.com/office/drawing/2014/main" id="{CDF40D9C-2CD6-7C1B-E82D-40E9D7C8403F}"/>
              </a:ext>
            </a:extLst>
          </p:cNvPr>
          <p:cNvCxnSpPr>
            <a:cxnSpLocks/>
          </p:cNvCxnSpPr>
          <p:nvPr/>
        </p:nvCxnSpPr>
        <p:spPr>
          <a:xfrm flipH="1">
            <a:off x="7824524" y="5223850"/>
            <a:ext cx="169686" cy="64633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6995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6A90E-9FDB-BB86-EF31-22A561CFBFA8}"/>
            </a:ext>
          </a:extLst>
        </p:cNvPr>
        <p:cNvGrpSpPr/>
        <p:nvPr/>
      </p:nvGrpSpPr>
      <p:grpSpPr>
        <a:xfrm>
          <a:off x="0" y="0"/>
          <a:ext cx="0" cy="0"/>
          <a:chOff x="0" y="0"/>
          <a:chExt cx="0" cy="0"/>
        </a:xfrm>
      </p:grpSpPr>
      <p:grpSp>
        <p:nvGrpSpPr>
          <p:cNvPr id="12" name="Group 2">
            <a:extLst>
              <a:ext uri="{FF2B5EF4-FFF2-40B4-BE49-F238E27FC236}">
                <a16:creationId xmlns:a16="http://schemas.microsoft.com/office/drawing/2014/main" id="{D6E956D3-6187-93AB-C0FA-C43225462696}"/>
              </a:ext>
            </a:extLst>
          </p:cNvPr>
          <p:cNvGrpSpPr/>
          <p:nvPr/>
        </p:nvGrpSpPr>
        <p:grpSpPr>
          <a:xfrm>
            <a:off x="10637134" y="-1296365"/>
            <a:ext cx="1554866" cy="8580338"/>
            <a:chOff x="0" y="0"/>
            <a:chExt cx="2674508" cy="11975592"/>
          </a:xfrm>
        </p:grpSpPr>
        <p:sp>
          <p:nvSpPr>
            <p:cNvPr id="13" name="Freeform 3">
              <a:extLst>
                <a:ext uri="{FF2B5EF4-FFF2-40B4-BE49-F238E27FC236}">
                  <a16:creationId xmlns:a16="http://schemas.microsoft.com/office/drawing/2014/main" id="{A5E46C3A-45F9-0F23-F04B-167B0AAD92C3}"/>
                </a:ext>
              </a:extLst>
            </p:cNvPr>
            <p:cNvSpPr/>
            <p:nvPr/>
          </p:nvSpPr>
          <p:spPr>
            <a:xfrm>
              <a:off x="1821112"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14" name="Freeform 4">
              <a:extLst>
                <a:ext uri="{FF2B5EF4-FFF2-40B4-BE49-F238E27FC236}">
                  <a16:creationId xmlns:a16="http://schemas.microsoft.com/office/drawing/2014/main" id="{E2859A8F-D115-5964-6B99-5ABC0E7EDA63}"/>
                </a:ext>
              </a:extLst>
            </p:cNvPr>
            <p:cNvSpPr/>
            <p:nvPr/>
          </p:nvSpPr>
          <p:spPr>
            <a:xfrm>
              <a:off x="908886" y="42526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5" name="Freeform 5">
              <a:extLst>
                <a:ext uri="{FF2B5EF4-FFF2-40B4-BE49-F238E27FC236}">
                  <a16:creationId xmlns:a16="http://schemas.microsoft.com/office/drawing/2014/main" id="{7D1438F2-5CC7-01F3-C245-A80F43FE399A}"/>
                </a:ext>
              </a:extLst>
            </p:cNvPr>
            <p:cNvSpPr/>
            <p:nvPr/>
          </p:nvSpPr>
          <p:spPr>
            <a:xfrm>
              <a:off x="908886" y="660251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6" name="Freeform 6">
              <a:extLst>
                <a:ext uri="{FF2B5EF4-FFF2-40B4-BE49-F238E27FC236}">
                  <a16:creationId xmlns:a16="http://schemas.microsoft.com/office/drawing/2014/main" id="{1512AC98-034F-7403-00A7-C6272A08403A}"/>
                </a:ext>
              </a:extLst>
            </p:cNvPr>
            <p:cNvSpPr/>
            <p:nvPr/>
          </p:nvSpPr>
          <p:spPr>
            <a:xfrm>
              <a:off x="1821112" y="357855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7" name="Freeform 7">
              <a:extLst>
                <a:ext uri="{FF2B5EF4-FFF2-40B4-BE49-F238E27FC236}">
                  <a16:creationId xmlns:a16="http://schemas.microsoft.com/office/drawing/2014/main" id="{0AA7DC50-313F-8DA4-B65C-F97499AA5B75}"/>
                </a:ext>
              </a:extLst>
            </p:cNvPr>
            <p:cNvSpPr/>
            <p:nvPr/>
          </p:nvSpPr>
          <p:spPr>
            <a:xfrm>
              <a:off x="908886" y="840867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8" name="Freeform 8">
              <a:extLst>
                <a:ext uri="{FF2B5EF4-FFF2-40B4-BE49-F238E27FC236}">
                  <a16:creationId xmlns:a16="http://schemas.microsoft.com/office/drawing/2014/main" id="{7864A4FC-5B0F-C3BF-676D-CFC2F9EFE2AB}"/>
                </a:ext>
              </a:extLst>
            </p:cNvPr>
            <p:cNvSpPr/>
            <p:nvPr/>
          </p:nvSpPr>
          <p:spPr>
            <a:xfrm>
              <a:off x="910556" y="95730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9" name="Freeform 9">
              <a:extLst>
                <a:ext uri="{FF2B5EF4-FFF2-40B4-BE49-F238E27FC236}">
                  <a16:creationId xmlns:a16="http://schemas.microsoft.com/office/drawing/2014/main" id="{0926AA0A-93E2-5CD3-243B-4859653A7957}"/>
                </a:ext>
              </a:extLst>
            </p:cNvPr>
            <p:cNvSpPr/>
            <p:nvPr/>
          </p:nvSpPr>
          <p:spPr>
            <a:xfrm>
              <a:off x="908886" y="6147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0" name="Freeform 10">
              <a:extLst>
                <a:ext uri="{FF2B5EF4-FFF2-40B4-BE49-F238E27FC236}">
                  <a16:creationId xmlns:a16="http://schemas.microsoft.com/office/drawing/2014/main" id="{5A3B4A20-AE12-459C-FA21-6A008A7DFBD8}"/>
                </a:ext>
              </a:extLst>
            </p:cNvPr>
            <p:cNvSpPr/>
            <p:nvPr/>
          </p:nvSpPr>
          <p:spPr>
            <a:xfrm>
              <a:off x="1821112" y="538668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1" name="Freeform 11">
              <a:extLst>
                <a:ext uri="{FF2B5EF4-FFF2-40B4-BE49-F238E27FC236}">
                  <a16:creationId xmlns:a16="http://schemas.microsoft.com/office/drawing/2014/main" id="{90D5116B-200F-A72E-D724-2FD421E1D95C}"/>
                </a:ext>
              </a:extLst>
            </p:cNvPr>
            <p:cNvSpPr/>
            <p:nvPr/>
          </p:nvSpPr>
          <p:spPr>
            <a:xfrm>
              <a:off x="908886" y="294764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2" name="Freeform 12">
              <a:extLst>
                <a:ext uri="{FF2B5EF4-FFF2-40B4-BE49-F238E27FC236}">
                  <a16:creationId xmlns:a16="http://schemas.microsoft.com/office/drawing/2014/main" id="{E4C8D00C-9A53-C2C4-B70B-3CD84D1B8E79}"/>
                </a:ext>
              </a:extLst>
            </p:cNvPr>
            <p:cNvSpPr/>
            <p:nvPr/>
          </p:nvSpPr>
          <p:spPr>
            <a:xfrm>
              <a:off x="1821112" y="77786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3" name="Freeform 13">
              <a:extLst>
                <a:ext uri="{FF2B5EF4-FFF2-40B4-BE49-F238E27FC236}">
                  <a16:creationId xmlns:a16="http://schemas.microsoft.com/office/drawing/2014/main" id="{A2FAFC32-EE80-8C4D-FAE8-33698441E801}"/>
                </a:ext>
              </a:extLst>
            </p:cNvPr>
            <p:cNvSpPr/>
            <p:nvPr/>
          </p:nvSpPr>
          <p:spPr>
            <a:xfrm>
              <a:off x="0" y="23818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4" name="Freeform 14">
              <a:extLst>
                <a:ext uri="{FF2B5EF4-FFF2-40B4-BE49-F238E27FC236}">
                  <a16:creationId xmlns:a16="http://schemas.microsoft.com/office/drawing/2014/main" id="{4A304662-4C2F-064E-B2FB-A4FB3793F372}"/>
                </a:ext>
              </a:extLst>
            </p:cNvPr>
            <p:cNvSpPr/>
            <p:nvPr/>
          </p:nvSpPr>
          <p:spPr>
            <a:xfrm>
              <a:off x="0"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5" name="Freeform 15">
              <a:extLst>
                <a:ext uri="{FF2B5EF4-FFF2-40B4-BE49-F238E27FC236}">
                  <a16:creationId xmlns:a16="http://schemas.microsoft.com/office/drawing/2014/main" id="{1502FA95-3ED0-7DF1-09A6-D230BED22F3B}"/>
                </a:ext>
              </a:extLst>
            </p:cNvPr>
            <p:cNvSpPr/>
            <p:nvPr/>
          </p:nvSpPr>
          <p:spPr>
            <a:xfrm>
              <a:off x="1821112" y="101706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6" name="Freeform 16">
              <a:extLst>
                <a:ext uri="{FF2B5EF4-FFF2-40B4-BE49-F238E27FC236}">
                  <a16:creationId xmlns:a16="http://schemas.microsoft.com/office/drawing/2014/main" id="{D13018B5-007D-B4C3-0726-5A6E4B86D79C}"/>
                </a:ext>
              </a:extLst>
            </p:cNvPr>
            <p:cNvSpPr/>
            <p:nvPr/>
          </p:nvSpPr>
          <p:spPr>
            <a:xfrm>
              <a:off x="0" y="953215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7" name="Freeform 17">
              <a:extLst>
                <a:ext uri="{FF2B5EF4-FFF2-40B4-BE49-F238E27FC236}">
                  <a16:creationId xmlns:a16="http://schemas.microsoft.com/office/drawing/2014/main" id="{EF2E743C-ECD3-D83C-7370-688D3E28415B}"/>
                </a:ext>
              </a:extLst>
            </p:cNvPr>
            <p:cNvSpPr/>
            <p:nvPr/>
          </p:nvSpPr>
          <p:spPr>
            <a:xfrm>
              <a:off x="908886" y="5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28" name="Freeform 18">
              <a:extLst>
                <a:ext uri="{FF2B5EF4-FFF2-40B4-BE49-F238E27FC236}">
                  <a16:creationId xmlns:a16="http://schemas.microsoft.com/office/drawing/2014/main" id="{4B8B461D-E944-0C63-CF4E-455CCA64E509}"/>
                </a:ext>
              </a:extLst>
            </p:cNvPr>
            <p:cNvSpPr/>
            <p:nvPr/>
          </p:nvSpPr>
          <p:spPr>
            <a:xfrm>
              <a:off x="1821112" y="47839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29" name="Freeform 19">
              <a:extLst>
                <a:ext uri="{FF2B5EF4-FFF2-40B4-BE49-F238E27FC236}">
                  <a16:creationId xmlns:a16="http://schemas.microsoft.com/office/drawing/2014/main" id="{2F138C52-B709-28F1-AD55-24F8F93EEC95}"/>
                </a:ext>
              </a:extLst>
            </p:cNvPr>
            <p:cNvSpPr/>
            <p:nvPr/>
          </p:nvSpPr>
          <p:spPr>
            <a:xfrm>
              <a:off x="1821112" y="71970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0" name="Freeform 20">
              <a:extLst>
                <a:ext uri="{FF2B5EF4-FFF2-40B4-BE49-F238E27FC236}">
                  <a16:creationId xmlns:a16="http://schemas.microsoft.com/office/drawing/2014/main" id="{7EBCCB6C-2F13-1AF1-FF4B-B0F398D8FB4F}"/>
                </a:ext>
              </a:extLst>
            </p:cNvPr>
            <p:cNvSpPr/>
            <p:nvPr/>
          </p:nvSpPr>
          <p:spPr>
            <a:xfrm>
              <a:off x="908886" y="11916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1" name="Freeform 21">
              <a:extLst>
                <a:ext uri="{FF2B5EF4-FFF2-40B4-BE49-F238E27FC236}">
                  <a16:creationId xmlns:a16="http://schemas.microsoft.com/office/drawing/2014/main" id="{9CD466F7-6B7D-C0C8-E20D-20D119A66EC7}"/>
                </a:ext>
              </a:extLst>
            </p:cNvPr>
            <p:cNvSpPr/>
            <p:nvPr/>
          </p:nvSpPr>
          <p:spPr>
            <a:xfrm>
              <a:off x="908886" y="597563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2" name="Freeform 22">
              <a:extLst>
                <a:ext uri="{FF2B5EF4-FFF2-40B4-BE49-F238E27FC236}">
                  <a16:creationId xmlns:a16="http://schemas.microsoft.com/office/drawing/2014/main" id="{905287BF-E473-907D-BEF6-7602B33DA88B}"/>
                </a:ext>
              </a:extLst>
            </p:cNvPr>
            <p:cNvSpPr/>
            <p:nvPr/>
          </p:nvSpPr>
          <p:spPr>
            <a:xfrm>
              <a:off x="908886" y="483646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3" name="Freeform 23">
              <a:extLst>
                <a:ext uri="{FF2B5EF4-FFF2-40B4-BE49-F238E27FC236}">
                  <a16:creationId xmlns:a16="http://schemas.microsoft.com/office/drawing/2014/main" id="{E8A1F0B5-AF41-1386-924A-6E7934CD8357}"/>
                </a:ext>
              </a:extLst>
            </p:cNvPr>
            <p:cNvSpPr/>
            <p:nvPr/>
          </p:nvSpPr>
          <p:spPr>
            <a:xfrm>
              <a:off x="908886" y="900363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4" name="Freeform 24">
              <a:extLst>
                <a:ext uri="{FF2B5EF4-FFF2-40B4-BE49-F238E27FC236}">
                  <a16:creationId xmlns:a16="http://schemas.microsoft.com/office/drawing/2014/main" id="{FE4C6046-AC23-CB77-FC72-14C1CCA8833E}"/>
                </a:ext>
              </a:extLst>
            </p:cNvPr>
            <p:cNvSpPr/>
            <p:nvPr/>
          </p:nvSpPr>
          <p:spPr>
            <a:xfrm>
              <a:off x="1821112" y="57873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5" name="Freeform 25">
              <a:extLst>
                <a:ext uri="{FF2B5EF4-FFF2-40B4-BE49-F238E27FC236}">
                  <a16:creationId xmlns:a16="http://schemas.microsoft.com/office/drawing/2014/main" id="{86B02C94-9B02-2B10-513E-4D15EF230D03}"/>
                </a:ext>
              </a:extLst>
            </p:cNvPr>
            <p:cNvSpPr/>
            <p:nvPr/>
          </p:nvSpPr>
          <p:spPr>
            <a:xfrm>
              <a:off x="0" y="41657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6" name="Freeform 26">
              <a:extLst>
                <a:ext uri="{FF2B5EF4-FFF2-40B4-BE49-F238E27FC236}">
                  <a16:creationId xmlns:a16="http://schemas.microsoft.com/office/drawing/2014/main" id="{6B947496-A5F6-E127-6AE8-0EB530462D1F}"/>
                </a:ext>
              </a:extLst>
            </p:cNvPr>
            <p:cNvSpPr/>
            <p:nvPr/>
          </p:nvSpPr>
          <p:spPr>
            <a:xfrm>
              <a:off x="1821112" y="29536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7" name="Freeform 27">
              <a:extLst>
                <a:ext uri="{FF2B5EF4-FFF2-40B4-BE49-F238E27FC236}">
                  <a16:creationId xmlns:a16="http://schemas.microsoft.com/office/drawing/2014/main" id="{443941D9-651A-D4F0-E7B1-F627090A3FD3}"/>
                </a:ext>
              </a:extLst>
            </p:cNvPr>
            <p:cNvSpPr/>
            <p:nvPr/>
          </p:nvSpPr>
          <p:spPr>
            <a:xfrm>
              <a:off x="1821112" y="180292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8" name="Freeform 28">
              <a:extLst>
                <a:ext uri="{FF2B5EF4-FFF2-40B4-BE49-F238E27FC236}">
                  <a16:creationId xmlns:a16="http://schemas.microsoft.com/office/drawing/2014/main" id="{97BDD5F5-D236-49F1-0EF3-674E344A6A48}"/>
                </a:ext>
              </a:extLst>
            </p:cNvPr>
            <p:cNvSpPr/>
            <p:nvPr/>
          </p:nvSpPr>
          <p:spPr>
            <a:xfrm>
              <a:off x="0" y="657672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9" name="Freeform 29">
              <a:extLst>
                <a:ext uri="{FF2B5EF4-FFF2-40B4-BE49-F238E27FC236}">
                  <a16:creationId xmlns:a16="http://schemas.microsoft.com/office/drawing/2014/main" id="{691B87A0-A0F5-8BDB-A019-1F8D27F72D9C}"/>
                </a:ext>
              </a:extLst>
            </p:cNvPr>
            <p:cNvSpPr/>
            <p:nvPr/>
          </p:nvSpPr>
          <p:spPr>
            <a:xfrm>
              <a:off x="1821112" y="835658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40" name="Freeform 30">
              <a:extLst>
                <a:ext uri="{FF2B5EF4-FFF2-40B4-BE49-F238E27FC236}">
                  <a16:creationId xmlns:a16="http://schemas.microsoft.com/office/drawing/2014/main" id="{FC08060C-7070-8A78-69F0-FE552AE0731E}"/>
                </a:ext>
              </a:extLst>
            </p:cNvPr>
            <p:cNvSpPr/>
            <p:nvPr/>
          </p:nvSpPr>
          <p:spPr>
            <a:xfrm>
              <a:off x="1821112" y="1075772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41" name="Freeform 31">
              <a:extLst>
                <a:ext uri="{FF2B5EF4-FFF2-40B4-BE49-F238E27FC236}">
                  <a16:creationId xmlns:a16="http://schemas.microsoft.com/office/drawing/2014/main" id="{01AD885D-8046-4D37-7A38-C00AEB286DD4}"/>
                </a:ext>
              </a:extLst>
            </p:cNvPr>
            <p:cNvSpPr/>
            <p:nvPr/>
          </p:nvSpPr>
          <p:spPr>
            <a:xfrm>
              <a:off x="0" y="60271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2" name="Freeform 32">
              <a:extLst>
                <a:ext uri="{FF2B5EF4-FFF2-40B4-BE49-F238E27FC236}">
                  <a16:creationId xmlns:a16="http://schemas.microsoft.com/office/drawing/2014/main" id="{06C1933B-E5E7-68F9-BF71-72713A0908FE}"/>
                </a:ext>
              </a:extLst>
            </p:cNvPr>
            <p:cNvSpPr/>
            <p:nvPr/>
          </p:nvSpPr>
          <p:spPr>
            <a:xfrm>
              <a:off x="1821112" y="658377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3" name="Freeform 33">
              <a:extLst>
                <a:ext uri="{FF2B5EF4-FFF2-40B4-BE49-F238E27FC236}">
                  <a16:creationId xmlns:a16="http://schemas.microsoft.com/office/drawing/2014/main" id="{59F0320D-05FE-1332-FF02-04974434F9A4}"/>
                </a:ext>
              </a:extLst>
            </p:cNvPr>
            <p:cNvSpPr/>
            <p:nvPr/>
          </p:nvSpPr>
          <p:spPr>
            <a:xfrm>
              <a:off x="908886" y="722626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4" name="Freeform 34">
              <a:extLst>
                <a:ext uri="{FF2B5EF4-FFF2-40B4-BE49-F238E27FC236}">
                  <a16:creationId xmlns:a16="http://schemas.microsoft.com/office/drawing/2014/main" id="{97551CFB-BA74-535D-A01E-D2F5EAB6C67A}"/>
                </a:ext>
              </a:extLst>
            </p:cNvPr>
            <p:cNvSpPr/>
            <p:nvPr/>
          </p:nvSpPr>
          <p:spPr>
            <a:xfrm>
              <a:off x="908886" y="179046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5" name="Freeform 35">
              <a:extLst>
                <a:ext uri="{FF2B5EF4-FFF2-40B4-BE49-F238E27FC236}">
                  <a16:creationId xmlns:a16="http://schemas.microsoft.com/office/drawing/2014/main" id="{E61C6B54-2BED-C8FF-E342-F6E763A35C11}"/>
                </a:ext>
              </a:extLst>
            </p:cNvPr>
            <p:cNvSpPr/>
            <p:nvPr/>
          </p:nvSpPr>
          <p:spPr>
            <a:xfrm>
              <a:off x="0" y="356837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6" name="Freeform 36">
              <a:extLst>
                <a:ext uri="{FF2B5EF4-FFF2-40B4-BE49-F238E27FC236}">
                  <a16:creationId xmlns:a16="http://schemas.microsoft.com/office/drawing/2014/main" id="{B6F8D546-BC9D-3EA2-E222-0D7DD12AB496}"/>
                </a:ext>
              </a:extLst>
            </p:cNvPr>
            <p:cNvSpPr/>
            <p:nvPr/>
          </p:nvSpPr>
          <p:spPr>
            <a:xfrm>
              <a:off x="0" y="83523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7" name="Freeform 37">
              <a:extLst>
                <a:ext uri="{FF2B5EF4-FFF2-40B4-BE49-F238E27FC236}">
                  <a16:creationId xmlns:a16="http://schemas.microsoft.com/office/drawing/2014/main" id="{088E6C8C-CA86-5F2C-3D6F-1FDD76B40B6B}"/>
                </a:ext>
              </a:extLst>
            </p:cNvPr>
            <p:cNvSpPr/>
            <p:nvPr/>
          </p:nvSpPr>
          <p:spPr>
            <a:xfrm>
              <a:off x="0" y="1014483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8" name="Freeform 38">
              <a:extLst>
                <a:ext uri="{FF2B5EF4-FFF2-40B4-BE49-F238E27FC236}">
                  <a16:creationId xmlns:a16="http://schemas.microsoft.com/office/drawing/2014/main" id="{651C0E9C-A5CD-E005-5DE1-3908BF5A2DC4}"/>
                </a:ext>
              </a:extLst>
            </p:cNvPr>
            <p:cNvSpPr/>
            <p:nvPr/>
          </p:nvSpPr>
          <p:spPr>
            <a:xfrm>
              <a:off x="0" y="53765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9" name="Freeform 39">
              <a:extLst>
                <a:ext uri="{FF2B5EF4-FFF2-40B4-BE49-F238E27FC236}">
                  <a16:creationId xmlns:a16="http://schemas.microsoft.com/office/drawing/2014/main" id="{B2891A34-635F-C36B-1D75-4A1F028362EC}"/>
                </a:ext>
              </a:extLst>
            </p:cNvPr>
            <p:cNvSpPr/>
            <p:nvPr/>
          </p:nvSpPr>
          <p:spPr>
            <a:xfrm>
              <a:off x="0" y="1779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50" name="Freeform 40">
              <a:extLst>
                <a:ext uri="{FF2B5EF4-FFF2-40B4-BE49-F238E27FC236}">
                  <a16:creationId xmlns:a16="http://schemas.microsoft.com/office/drawing/2014/main" id="{705ADB0B-0A0A-5C9A-3B8E-A203C855101E}"/>
                </a:ext>
              </a:extLst>
            </p:cNvPr>
            <p:cNvSpPr/>
            <p:nvPr/>
          </p:nvSpPr>
          <p:spPr>
            <a:xfrm>
              <a:off x="908886" y="1080066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51" name="Freeform 41">
              <a:extLst>
                <a:ext uri="{FF2B5EF4-FFF2-40B4-BE49-F238E27FC236}">
                  <a16:creationId xmlns:a16="http://schemas.microsoft.com/office/drawing/2014/main" id="{FA409570-F00E-1930-2F5E-14C3AFEA68D9}"/>
                </a:ext>
              </a:extLst>
            </p:cNvPr>
            <p:cNvSpPr/>
            <p:nvPr/>
          </p:nvSpPr>
          <p:spPr>
            <a:xfrm>
              <a:off x="0" y="1137288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grpSp>
      <p:sp>
        <p:nvSpPr>
          <p:cNvPr id="52" name="Freeform 91">
            <a:extLst>
              <a:ext uri="{FF2B5EF4-FFF2-40B4-BE49-F238E27FC236}">
                <a16:creationId xmlns:a16="http://schemas.microsoft.com/office/drawing/2014/main" id="{A20C4D39-F297-45BE-05F5-D2041C058AA0}"/>
              </a:ext>
            </a:extLst>
          </p:cNvPr>
          <p:cNvSpPr/>
          <p:nvPr/>
        </p:nvSpPr>
        <p:spPr>
          <a:xfrm rot="-589331" flipH="1">
            <a:off x="-428399" y="-154300"/>
            <a:ext cx="1764332" cy="1998871"/>
          </a:xfrm>
          <a:custGeom>
            <a:avLst/>
            <a:gdLst/>
            <a:ahLst/>
            <a:cxnLst/>
            <a:rect l="l" t="t" r="r" b="b"/>
            <a:pathLst>
              <a:path w="2624990" h="3047796">
                <a:moveTo>
                  <a:pt x="2624991" y="0"/>
                </a:moveTo>
                <a:lnTo>
                  <a:pt x="0" y="0"/>
                </a:lnTo>
                <a:lnTo>
                  <a:pt x="0" y="3047796"/>
                </a:lnTo>
                <a:lnTo>
                  <a:pt x="2624991" y="3047796"/>
                </a:lnTo>
                <a:lnTo>
                  <a:pt x="2624991" y="0"/>
                </a:lnTo>
                <a:close/>
              </a:path>
            </a:pathLst>
          </a:custGeom>
          <a:blipFill>
            <a:blip r:embed="rId9"/>
            <a:stretch>
              <a:fillRect/>
            </a:stretch>
          </a:blipFill>
        </p:spPr>
        <p:txBody>
          <a:bodyPr/>
          <a:lstStyle/>
          <a:p>
            <a:endParaRPr lang="pt-BR"/>
          </a:p>
        </p:txBody>
      </p:sp>
      <p:sp>
        <p:nvSpPr>
          <p:cNvPr id="53" name="Freeform 90">
            <a:extLst>
              <a:ext uri="{FF2B5EF4-FFF2-40B4-BE49-F238E27FC236}">
                <a16:creationId xmlns:a16="http://schemas.microsoft.com/office/drawing/2014/main" id="{95CD8FFB-ECF1-DB2C-B7A4-091B19CAB411}"/>
              </a:ext>
            </a:extLst>
          </p:cNvPr>
          <p:cNvSpPr/>
          <p:nvPr/>
        </p:nvSpPr>
        <p:spPr>
          <a:xfrm>
            <a:off x="1" y="6404093"/>
            <a:ext cx="5078994" cy="439131"/>
          </a:xfrm>
          <a:custGeom>
            <a:avLst/>
            <a:gdLst/>
            <a:ahLst/>
            <a:cxnLst/>
            <a:rect l="l" t="t" r="r" b="b"/>
            <a:pathLst>
              <a:path w="5318043" h="559450">
                <a:moveTo>
                  <a:pt x="0" y="0"/>
                </a:moveTo>
                <a:lnTo>
                  <a:pt x="5318043" y="0"/>
                </a:lnTo>
                <a:lnTo>
                  <a:pt x="5318043" y="559450"/>
                </a:lnTo>
                <a:lnTo>
                  <a:pt x="0" y="559450"/>
                </a:lnTo>
                <a:lnTo>
                  <a:pt x="0" y="0"/>
                </a:lnTo>
                <a:close/>
              </a:path>
            </a:pathLst>
          </a:custGeom>
          <a:blipFill>
            <a:blip r:embed="rId10">
              <a:alphaModFix amt="31999"/>
            </a:blip>
            <a:stretch>
              <a:fillRect r="-5627"/>
            </a:stretch>
          </a:blipFill>
        </p:spPr>
        <p:txBody>
          <a:bodyPr/>
          <a:lstStyle/>
          <a:p>
            <a:endParaRPr lang="pt-BR"/>
          </a:p>
        </p:txBody>
      </p:sp>
      <p:sp>
        <p:nvSpPr>
          <p:cNvPr id="56" name="Freeform 96">
            <a:extLst>
              <a:ext uri="{FF2B5EF4-FFF2-40B4-BE49-F238E27FC236}">
                <a16:creationId xmlns:a16="http://schemas.microsoft.com/office/drawing/2014/main" id="{D409D813-72EA-C3DF-A599-A8D7CE1FB31F}"/>
              </a:ext>
            </a:extLst>
          </p:cNvPr>
          <p:cNvSpPr/>
          <p:nvPr/>
        </p:nvSpPr>
        <p:spPr>
          <a:xfrm>
            <a:off x="1411857" y="1184922"/>
            <a:ext cx="362938" cy="268545"/>
          </a:xfrm>
          <a:custGeom>
            <a:avLst/>
            <a:gdLst/>
            <a:ahLst/>
            <a:cxnLst/>
            <a:rect l="l" t="t" r="r" b="b"/>
            <a:pathLst>
              <a:path w="640047" h="452033">
                <a:moveTo>
                  <a:pt x="0" y="0"/>
                </a:moveTo>
                <a:lnTo>
                  <a:pt x="640047" y="0"/>
                </a:lnTo>
                <a:lnTo>
                  <a:pt x="640047" y="452033"/>
                </a:lnTo>
                <a:lnTo>
                  <a:pt x="0" y="452033"/>
                </a:lnTo>
                <a:lnTo>
                  <a:pt x="0" y="0"/>
                </a:lnTo>
                <a:close/>
              </a:path>
            </a:pathLst>
          </a:custGeom>
          <a:blipFill>
            <a:blip r:embed="rId7">
              <a:extLst>
                <a:ext uri="{96DAC541-7B7A-43D3-8B79-37D633B846F1}">
                  <asvg:svgBlip xmlns:asvg="http://schemas.microsoft.com/office/drawing/2016/SVG/main" r:embed="rId11"/>
                </a:ext>
              </a:extLst>
            </a:blip>
            <a:stretch>
              <a:fillRect/>
            </a:stretch>
          </a:blipFill>
        </p:spPr>
        <p:txBody>
          <a:bodyPr/>
          <a:lstStyle/>
          <a:p>
            <a:endParaRPr lang="pt-BR" dirty="0"/>
          </a:p>
        </p:txBody>
      </p:sp>
      <p:sp>
        <p:nvSpPr>
          <p:cNvPr id="3" name="CaixaDeTexto 2">
            <a:extLst>
              <a:ext uri="{FF2B5EF4-FFF2-40B4-BE49-F238E27FC236}">
                <a16:creationId xmlns:a16="http://schemas.microsoft.com/office/drawing/2014/main" id="{528BA9AA-608E-00DA-DE41-C2044172CA75}"/>
              </a:ext>
            </a:extLst>
          </p:cNvPr>
          <p:cNvSpPr txBox="1"/>
          <p:nvPr/>
        </p:nvSpPr>
        <p:spPr>
          <a:xfrm>
            <a:off x="1772725" y="1148763"/>
            <a:ext cx="8491795" cy="4524315"/>
          </a:xfrm>
          <a:prstGeom prst="rect">
            <a:avLst/>
          </a:prstGeom>
          <a:noFill/>
        </p:spPr>
        <p:txBody>
          <a:bodyPr wrap="square">
            <a:spAutoFit/>
          </a:bodyPr>
          <a:lstStyle/>
          <a:p>
            <a:pPr algn="just"/>
            <a:r>
              <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rPr>
              <a:t>Para proteger o registro de Escolha da escola, é necessário finalizá-lo. A gravação do registro da Escolha pode ser alterada a qualquer momento no período de </a:t>
            </a:r>
            <a:r>
              <a:rPr lang="pt-BR" dirty="0">
                <a:solidFill>
                  <a:srgbClr val="FF0000"/>
                </a:solidFill>
                <a:latin typeface="Verdana" panose="020B0604030504040204" pitchFamily="34" charset="0"/>
                <a:ea typeface="Calibri" panose="020F0502020204030204" pitchFamily="34" charset="0"/>
                <a:cs typeface="Times New Roman" panose="02020603050405020304" pitchFamily="18" charset="0"/>
              </a:rPr>
              <a:t>03</a:t>
            </a:r>
            <a:r>
              <a:rPr lang="pt-BR" sz="1800" dirty="0">
                <a:solidFill>
                  <a:srgbClr val="FF0000"/>
                </a:solidFill>
                <a:latin typeface="Verdana" panose="020B0604030504040204" pitchFamily="34" charset="0"/>
                <a:ea typeface="Calibri" panose="020F0502020204030204" pitchFamily="34" charset="0"/>
                <a:cs typeface="Times New Roman" panose="02020603050405020304" pitchFamily="18" charset="0"/>
              </a:rPr>
              <a:t>/06 a </a:t>
            </a:r>
            <a:r>
              <a:rPr lang="pt-BR" dirty="0">
                <a:solidFill>
                  <a:srgbClr val="FF0000"/>
                </a:solidFill>
                <a:latin typeface="Verdana" panose="020B0604030504040204" pitchFamily="34" charset="0"/>
                <a:ea typeface="Calibri" panose="020F0502020204030204" pitchFamily="34" charset="0"/>
                <a:cs typeface="Times New Roman" panose="02020603050405020304" pitchFamily="18" charset="0"/>
              </a:rPr>
              <a:t>25</a:t>
            </a:r>
            <a:r>
              <a:rPr lang="pt-BR" sz="1800" dirty="0">
                <a:solidFill>
                  <a:srgbClr val="FF0000"/>
                </a:solidFill>
                <a:latin typeface="Verdana" panose="020B0604030504040204" pitchFamily="34" charset="0"/>
                <a:ea typeface="Calibri" panose="020F0502020204030204" pitchFamily="34" charset="0"/>
                <a:cs typeface="Times New Roman" panose="02020603050405020304" pitchFamily="18" charset="0"/>
              </a:rPr>
              <a:t>/06/2025</a:t>
            </a:r>
            <a:r>
              <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rPr>
              <a:t>. Prevalecerá sempre o último registro gravado pela escola. </a:t>
            </a:r>
          </a:p>
          <a:p>
            <a:pPr algn="just">
              <a:buFont typeface="Wingdings" panose="05000000000000000000" pitchFamily="2" charset="2"/>
              <a:buChar char="ü"/>
            </a:pPr>
            <a:endPar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endParaRPr>
          </a:p>
          <a:p>
            <a:pPr algn="just"/>
            <a:r>
              <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rPr>
              <a:t>Antes de finalizar, certifique-se de que os acervos registrados estão de acordo com a ata da reunião de Escolha. Após a finalização, o último registro prevalecerá.</a:t>
            </a:r>
          </a:p>
          <a:p>
            <a:pPr algn="just">
              <a:buFont typeface="Wingdings" panose="05000000000000000000" pitchFamily="2" charset="2"/>
              <a:buChar char="ü"/>
            </a:pPr>
            <a:endPar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endParaRPr>
          </a:p>
          <a:p>
            <a:pPr algn="just"/>
            <a:r>
              <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rPr>
              <a:t>Se a escola não acessar o sistema e não gravar a opção de Escolha dentro do prazo definido pelo FNDE, serão enviados acervos do Guia do PNLD de acordo com critérios técnicos definidos pelo FNDE. </a:t>
            </a:r>
          </a:p>
          <a:p>
            <a:pPr algn="just">
              <a:buFont typeface="Wingdings" panose="05000000000000000000" pitchFamily="2" charset="2"/>
              <a:buChar char="ü"/>
            </a:pPr>
            <a:endPar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endParaRPr>
          </a:p>
          <a:p>
            <a:pPr algn="just"/>
            <a:r>
              <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rPr>
              <a:t>As escolas que optarem por não receber as obras ficarão sem receber os livros durante todo o ciclo de atendimento do PNLD 2023 – Objeto 3, que é de quatro anos.</a:t>
            </a:r>
          </a:p>
        </p:txBody>
      </p:sp>
      <p:sp>
        <p:nvSpPr>
          <p:cNvPr id="4" name="Freeform 96">
            <a:extLst>
              <a:ext uri="{FF2B5EF4-FFF2-40B4-BE49-F238E27FC236}">
                <a16:creationId xmlns:a16="http://schemas.microsoft.com/office/drawing/2014/main" id="{C9C0CB16-DC4C-A5E3-5014-759FCE8D9182}"/>
              </a:ext>
            </a:extLst>
          </p:cNvPr>
          <p:cNvSpPr/>
          <p:nvPr/>
        </p:nvSpPr>
        <p:spPr>
          <a:xfrm>
            <a:off x="1409787" y="4758582"/>
            <a:ext cx="362938" cy="268545"/>
          </a:xfrm>
          <a:custGeom>
            <a:avLst/>
            <a:gdLst/>
            <a:ahLst/>
            <a:cxnLst/>
            <a:rect l="l" t="t" r="r" b="b"/>
            <a:pathLst>
              <a:path w="640047" h="452033">
                <a:moveTo>
                  <a:pt x="0" y="0"/>
                </a:moveTo>
                <a:lnTo>
                  <a:pt x="640047" y="0"/>
                </a:lnTo>
                <a:lnTo>
                  <a:pt x="640047" y="452033"/>
                </a:lnTo>
                <a:lnTo>
                  <a:pt x="0" y="452033"/>
                </a:lnTo>
                <a:lnTo>
                  <a:pt x="0" y="0"/>
                </a:lnTo>
                <a:close/>
              </a:path>
            </a:pathLst>
          </a:custGeom>
          <a:blipFill>
            <a:blip r:embed="rId7">
              <a:extLst>
                <a:ext uri="{96DAC541-7B7A-43D3-8B79-37D633B846F1}">
                  <asvg:svgBlip xmlns:asvg="http://schemas.microsoft.com/office/drawing/2016/SVG/main" r:embed="rId11"/>
                </a:ext>
              </a:extLst>
            </a:blip>
            <a:stretch>
              <a:fillRect/>
            </a:stretch>
          </a:blipFill>
        </p:spPr>
        <p:txBody>
          <a:bodyPr/>
          <a:lstStyle/>
          <a:p>
            <a:endParaRPr lang="pt-BR" dirty="0"/>
          </a:p>
        </p:txBody>
      </p:sp>
      <p:sp>
        <p:nvSpPr>
          <p:cNvPr id="5" name="Freeform 96">
            <a:extLst>
              <a:ext uri="{FF2B5EF4-FFF2-40B4-BE49-F238E27FC236}">
                <a16:creationId xmlns:a16="http://schemas.microsoft.com/office/drawing/2014/main" id="{87308C92-B91E-132C-5D39-A3CD9EF2E421}"/>
              </a:ext>
            </a:extLst>
          </p:cNvPr>
          <p:cNvSpPr/>
          <p:nvPr/>
        </p:nvSpPr>
        <p:spPr>
          <a:xfrm>
            <a:off x="1410664" y="3650161"/>
            <a:ext cx="362938" cy="268545"/>
          </a:xfrm>
          <a:custGeom>
            <a:avLst/>
            <a:gdLst/>
            <a:ahLst/>
            <a:cxnLst/>
            <a:rect l="l" t="t" r="r" b="b"/>
            <a:pathLst>
              <a:path w="640047" h="452033">
                <a:moveTo>
                  <a:pt x="0" y="0"/>
                </a:moveTo>
                <a:lnTo>
                  <a:pt x="640047" y="0"/>
                </a:lnTo>
                <a:lnTo>
                  <a:pt x="640047" y="452033"/>
                </a:lnTo>
                <a:lnTo>
                  <a:pt x="0" y="452033"/>
                </a:lnTo>
                <a:lnTo>
                  <a:pt x="0" y="0"/>
                </a:lnTo>
                <a:close/>
              </a:path>
            </a:pathLst>
          </a:custGeom>
          <a:blipFill>
            <a:blip r:embed="rId7">
              <a:extLst>
                <a:ext uri="{96DAC541-7B7A-43D3-8B79-37D633B846F1}">
                  <asvg:svgBlip xmlns:asvg="http://schemas.microsoft.com/office/drawing/2016/SVG/main" r:embed="rId11"/>
                </a:ext>
              </a:extLst>
            </a:blip>
            <a:stretch>
              <a:fillRect/>
            </a:stretch>
          </a:blipFill>
        </p:spPr>
        <p:txBody>
          <a:bodyPr/>
          <a:lstStyle/>
          <a:p>
            <a:endParaRPr lang="pt-BR" dirty="0"/>
          </a:p>
        </p:txBody>
      </p:sp>
      <p:sp>
        <p:nvSpPr>
          <p:cNvPr id="6" name="Freeform 96">
            <a:extLst>
              <a:ext uri="{FF2B5EF4-FFF2-40B4-BE49-F238E27FC236}">
                <a16:creationId xmlns:a16="http://schemas.microsoft.com/office/drawing/2014/main" id="{96984863-284F-2ADC-9395-49F075D3C107}"/>
              </a:ext>
            </a:extLst>
          </p:cNvPr>
          <p:cNvSpPr/>
          <p:nvPr/>
        </p:nvSpPr>
        <p:spPr>
          <a:xfrm>
            <a:off x="1413612" y="2600724"/>
            <a:ext cx="362938" cy="268545"/>
          </a:xfrm>
          <a:custGeom>
            <a:avLst/>
            <a:gdLst/>
            <a:ahLst/>
            <a:cxnLst/>
            <a:rect l="l" t="t" r="r" b="b"/>
            <a:pathLst>
              <a:path w="640047" h="452033">
                <a:moveTo>
                  <a:pt x="0" y="0"/>
                </a:moveTo>
                <a:lnTo>
                  <a:pt x="640047" y="0"/>
                </a:lnTo>
                <a:lnTo>
                  <a:pt x="640047" y="452033"/>
                </a:lnTo>
                <a:lnTo>
                  <a:pt x="0" y="452033"/>
                </a:lnTo>
                <a:lnTo>
                  <a:pt x="0" y="0"/>
                </a:lnTo>
                <a:close/>
              </a:path>
            </a:pathLst>
          </a:custGeom>
          <a:blipFill>
            <a:blip r:embed="rId7">
              <a:extLst>
                <a:ext uri="{96DAC541-7B7A-43D3-8B79-37D633B846F1}">
                  <asvg:svgBlip xmlns:asvg="http://schemas.microsoft.com/office/drawing/2016/SVG/main" r:embed="rId11"/>
                </a:ext>
              </a:extLst>
            </a:blip>
            <a:stretch>
              <a:fillRect/>
            </a:stretch>
          </a:blipFill>
        </p:spPr>
        <p:txBody>
          <a:bodyPr/>
          <a:lstStyle/>
          <a:p>
            <a:endParaRPr lang="pt-BR" dirty="0"/>
          </a:p>
        </p:txBody>
      </p:sp>
    </p:spTree>
    <p:extLst>
      <p:ext uri="{BB962C8B-B14F-4D97-AF65-F5344CB8AC3E}">
        <p14:creationId xmlns:p14="http://schemas.microsoft.com/office/powerpoint/2010/main" val="647515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FF921-8B20-7D40-24E7-C40962E46983}"/>
            </a:ext>
          </a:extLst>
        </p:cNvPr>
        <p:cNvGrpSpPr/>
        <p:nvPr/>
      </p:nvGrpSpPr>
      <p:grpSpPr>
        <a:xfrm>
          <a:off x="0" y="0"/>
          <a:ext cx="0" cy="0"/>
          <a:chOff x="0" y="0"/>
          <a:chExt cx="0" cy="0"/>
        </a:xfrm>
      </p:grpSpPr>
      <p:grpSp>
        <p:nvGrpSpPr>
          <p:cNvPr id="12" name="Group 2">
            <a:extLst>
              <a:ext uri="{FF2B5EF4-FFF2-40B4-BE49-F238E27FC236}">
                <a16:creationId xmlns:a16="http://schemas.microsoft.com/office/drawing/2014/main" id="{23048094-12CC-265B-D699-D195E45D073E}"/>
              </a:ext>
            </a:extLst>
          </p:cNvPr>
          <p:cNvGrpSpPr/>
          <p:nvPr/>
        </p:nvGrpSpPr>
        <p:grpSpPr>
          <a:xfrm>
            <a:off x="10637134" y="-1296365"/>
            <a:ext cx="1554866" cy="8580338"/>
            <a:chOff x="0" y="0"/>
            <a:chExt cx="2674508" cy="11975592"/>
          </a:xfrm>
        </p:grpSpPr>
        <p:sp>
          <p:nvSpPr>
            <p:cNvPr id="13" name="Freeform 3">
              <a:extLst>
                <a:ext uri="{FF2B5EF4-FFF2-40B4-BE49-F238E27FC236}">
                  <a16:creationId xmlns:a16="http://schemas.microsoft.com/office/drawing/2014/main" id="{B64A8CA9-F6FA-60EE-E5F2-E2465A9D1E72}"/>
                </a:ext>
              </a:extLst>
            </p:cNvPr>
            <p:cNvSpPr/>
            <p:nvPr/>
          </p:nvSpPr>
          <p:spPr>
            <a:xfrm>
              <a:off x="1821112"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14" name="Freeform 4">
              <a:extLst>
                <a:ext uri="{FF2B5EF4-FFF2-40B4-BE49-F238E27FC236}">
                  <a16:creationId xmlns:a16="http://schemas.microsoft.com/office/drawing/2014/main" id="{45FBD5BF-A616-484A-EB30-6F5BB422D6C7}"/>
                </a:ext>
              </a:extLst>
            </p:cNvPr>
            <p:cNvSpPr/>
            <p:nvPr/>
          </p:nvSpPr>
          <p:spPr>
            <a:xfrm>
              <a:off x="908886" y="42526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5" name="Freeform 5">
              <a:extLst>
                <a:ext uri="{FF2B5EF4-FFF2-40B4-BE49-F238E27FC236}">
                  <a16:creationId xmlns:a16="http://schemas.microsoft.com/office/drawing/2014/main" id="{B6852D3E-3B7B-321E-1DEB-72BC5343851B}"/>
                </a:ext>
              </a:extLst>
            </p:cNvPr>
            <p:cNvSpPr/>
            <p:nvPr/>
          </p:nvSpPr>
          <p:spPr>
            <a:xfrm>
              <a:off x="908886" y="660251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6" name="Freeform 6">
              <a:extLst>
                <a:ext uri="{FF2B5EF4-FFF2-40B4-BE49-F238E27FC236}">
                  <a16:creationId xmlns:a16="http://schemas.microsoft.com/office/drawing/2014/main" id="{443CA344-3A2B-F840-ABD4-29E991EBF9CD}"/>
                </a:ext>
              </a:extLst>
            </p:cNvPr>
            <p:cNvSpPr/>
            <p:nvPr/>
          </p:nvSpPr>
          <p:spPr>
            <a:xfrm>
              <a:off x="1821112" y="357855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7" name="Freeform 7">
              <a:extLst>
                <a:ext uri="{FF2B5EF4-FFF2-40B4-BE49-F238E27FC236}">
                  <a16:creationId xmlns:a16="http://schemas.microsoft.com/office/drawing/2014/main" id="{63E7C88D-1F20-4B60-393B-922CD8F69A07}"/>
                </a:ext>
              </a:extLst>
            </p:cNvPr>
            <p:cNvSpPr/>
            <p:nvPr/>
          </p:nvSpPr>
          <p:spPr>
            <a:xfrm>
              <a:off x="908886" y="840867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8" name="Freeform 8">
              <a:extLst>
                <a:ext uri="{FF2B5EF4-FFF2-40B4-BE49-F238E27FC236}">
                  <a16:creationId xmlns:a16="http://schemas.microsoft.com/office/drawing/2014/main" id="{7771D6E5-936E-88FF-7324-F96BB1894C85}"/>
                </a:ext>
              </a:extLst>
            </p:cNvPr>
            <p:cNvSpPr/>
            <p:nvPr/>
          </p:nvSpPr>
          <p:spPr>
            <a:xfrm>
              <a:off x="910556" y="95730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9" name="Freeform 9">
              <a:extLst>
                <a:ext uri="{FF2B5EF4-FFF2-40B4-BE49-F238E27FC236}">
                  <a16:creationId xmlns:a16="http://schemas.microsoft.com/office/drawing/2014/main" id="{CD8248B4-ACFE-39C9-928F-B2430D55B7EA}"/>
                </a:ext>
              </a:extLst>
            </p:cNvPr>
            <p:cNvSpPr/>
            <p:nvPr/>
          </p:nvSpPr>
          <p:spPr>
            <a:xfrm>
              <a:off x="908886" y="6147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0" name="Freeform 10">
              <a:extLst>
                <a:ext uri="{FF2B5EF4-FFF2-40B4-BE49-F238E27FC236}">
                  <a16:creationId xmlns:a16="http://schemas.microsoft.com/office/drawing/2014/main" id="{6CB10CBB-AABF-DE8D-E98F-51D4E6CA4F0C}"/>
                </a:ext>
              </a:extLst>
            </p:cNvPr>
            <p:cNvSpPr/>
            <p:nvPr/>
          </p:nvSpPr>
          <p:spPr>
            <a:xfrm>
              <a:off x="1821112" y="538668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1" name="Freeform 11">
              <a:extLst>
                <a:ext uri="{FF2B5EF4-FFF2-40B4-BE49-F238E27FC236}">
                  <a16:creationId xmlns:a16="http://schemas.microsoft.com/office/drawing/2014/main" id="{85C4D348-7E3C-4516-1212-27AE7E61DB98}"/>
                </a:ext>
              </a:extLst>
            </p:cNvPr>
            <p:cNvSpPr/>
            <p:nvPr/>
          </p:nvSpPr>
          <p:spPr>
            <a:xfrm>
              <a:off x="908886" y="294764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2" name="Freeform 12">
              <a:extLst>
                <a:ext uri="{FF2B5EF4-FFF2-40B4-BE49-F238E27FC236}">
                  <a16:creationId xmlns:a16="http://schemas.microsoft.com/office/drawing/2014/main" id="{467984CC-878A-CCC4-F1C1-66B0772D29C6}"/>
                </a:ext>
              </a:extLst>
            </p:cNvPr>
            <p:cNvSpPr/>
            <p:nvPr/>
          </p:nvSpPr>
          <p:spPr>
            <a:xfrm>
              <a:off x="1821112" y="77786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3" name="Freeform 13">
              <a:extLst>
                <a:ext uri="{FF2B5EF4-FFF2-40B4-BE49-F238E27FC236}">
                  <a16:creationId xmlns:a16="http://schemas.microsoft.com/office/drawing/2014/main" id="{FA580551-1E54-BBD7-9E6A-B0060CD812BF}"/>
                </a:ext>
              </a:extLst>
            </p:cNvPr>
            <p:cNvSpPr/>
            <p:nvPr/>
          </p:nvSpPr>
          <p:spPr>
            <a:xfrm>
              <a:off x="0" y="23818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4" name="Freeform 14">
              <a:extLst>
                <a:ext uri="{FF2B5EF4-FFF2-40B4-BE49-F238E27FC236}">
                  <a16:creationId xmlns:a16="http://schemas.microsoft.com/office/drawing/2014/main" id="{71EA926A-0C2D-08FF-097A-D1D1B490A0F4}"/>
                </a:ext>
              </a:extLst>
            </p:cNvPr>
            <p:cNvSpPr/>
            <p:nvPr/>
          </p:nvSpPr>
          <p:spPr>
            <a:xfrm>
              <a:off x="0"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5" name="Freeform 15">
              <a:extLst>
                <a:ext uri="{FF2B5EF4-FFF2-40B4-BE49-F238E27FC236}">
                  <a16:creationId xmlns:a16="http://schemas.microsoft.com/office/drawing/2014/main" id="{E48F962A-4FC3-BD1D-8D44-034F0D743F55}"/>
                </a:ext>
              </a:extLst>
            </p:cNvPr>
            <p:cNvSpPr/>
            <p:nvPr/>
          </p:nvSpPr>
          <p:spPr>
            <a:xfrm>
              <a:off x="1821112" y="101706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6" name="Freeform 16">
              <a:extLst>
                <a:ext uri="{FF2B5EF4-FFF2-40B4-BE49-F238E27FC236}">
                  <a16:creationId xmlns:a16="http://schemas.microsoft.com/office/drawing/2014/main" id="{1DE278AF-B1D7-E29E-5AA9-2046E75EA40F}"/>
                </a:ext>
              </a:extLst>
            </p:cNvPr>
            <p:cNvSpPr/>
            <p:nvPr/>
          </p:nvSpPr>
          <p:spPr>
            <a:xfrm>
              <a:off x="0" y="953215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7" name="Freeform 17">
              <a:extLst>
                <a:ext uri="{FF2B5EF4-FFF2-40B4-BE49-F238E27FC236}">
                  <a16:creationId xmlns:a16="http://schemas.microsoft.com/office/drawing/2014/main" id="{F1B229B6-0EE9-B512-A6F5-A2523E26657B}"/>
                </a:ext>
              </a:extLst>
            </p:cNvPr>
            <p:cNvSpPr/>
            <p:nvPr/>
          </p:nvSpPr>
          <p:spPr>
            <a:xfrm>
              <a:off x="908886" y="5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28" name="Freeform 18">
              <a:extLst>
                <a:ext uri="{FF2B5EF4-FFF2-40B4-BE49-F238E27FC236}">
                  <a16:creationId xmlns:a16="http://schemas.microsoft.com/office/drawing/2014/main" id="{D72BDBF3-93AB-6607-EA38-706A63EC7147}"/>
                </a:ext>
              </a:extLst>
            </p:cNvPr>
            <p:cNvSpPr/>
            <p:nvPr/>
          </p:nvSpPr>
          <p:spPr>
            <a:xfrm>
              <a:off x="1821112" y="47839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29" name="Freeform 19">
              <a:extLst>
                <a:ext uri="{FF2B5EF4-FFF2-40B4-BE49-F238E27FC236}">
                  <a16:creationId xmlns:a16="http://schemas.microsoft.com/office/drawing/2014/main" id="{EC430277-93E7-AAA9-0645-2E62037B9600}"/>
                </a:ext>
              </a:extLst>
            </p:cNvPr>
            <p:cNvSpPr/>
            <p:nvPr/>
          </p:nvSpPr>
          <p:spPr>
            <a:xfrm>
              <a:off x="1821112" y="71970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0" name="Freeform 20">
              <a:extLst>
                <a:ext uri="{FF2B5EF4-FFF2-40B4-BE49-F238E27FC236}">
                  <a16:creationId xmlns:a16="http://schemas.microsoft.com/office/drawing/2014/main" id="{857E7EB6-93A0-D6A1-0771-0D41FEB59C86}"/>
                </a:ext>
              </a:extLst>
            </p:cNvPr>
            <p:cNvSpPr/>
            <p:nvPr/>
          </p:nvSpPr>
          <p:spPr>
            <a:xfrm>
              <a:off x="908886" y="11916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1" name="Freeform 21">
              <a:extLst>
                <a:ext uri="{FF2B5EF4-FFF2-40B4-BE49-F238E27FC236}">
                  <a16:creationId xmlns:a16="http://schemas.microsoft.com/office/drawing/2014/main" id="{2B925CD9-AF8E-CA7C-0230-58B859C1179E}"/>
                </a:ext>
              </a:extLst>
            </p:cNvPr>
            <p:cNvSpPr/>
            <p:nvPr/>
          </p:nvSpPr>
          <p:spPr>
            <a:xfrm>
              <a:off x="908886" y="597563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2" name="Freeform 22">
              <a:extLst>
                <a:ext uri="{FF2B5EF4-FFF2-40B4-BE49-F238E27FC236}">
                  <a16:creationId xmlns:a16="http://schemas.microsoft.com/office/drawing/2014/main" id="{0E55A024-6A89-978C-C474-BB6139037AC4}"/>
                </a:ext>
              </a:extLst>
            </p:cNvPr>
            <p:cNvSpPr/>
            <p:nvPr/>
          </p:nvSpPr>
          <p:spPr>
            <a:xfrm>
              <a:off x="908886" y="483646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3" name="Freeform 23">
              <a:extLst>
                <a:ext uri="{FF2B5EF4-FFF2-40B4-BE49-F238E27FC236}">
                  <a16:creationId xmlns:a16="http://schemas.microsoft.com/office/drawing/2014/main" id="{62E02274-F894-1B51-5FD9-36CC6C716691}"/>
                </a:ext>
              </a:extLst>
            </p:cNvPr>
            <p:cNvSpPr/>
            <p:nvPr/>
          </p:nvSpPr>
          <p:spPr>
            <a:xfrm>
              <a:off x="908886" y="900363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4" name="Freeform 24">
              <a:extLst>
                <a:ext uri="{FF2B5EF4-FFF2-40B4-BE49-F238E27FC236}">
                  <a16:creationId xmlns:a16="http://schemas.microsoft.com/office/drawing/2014/main" id="{22EAD199-4521-FA67-6E3A-1505A2430D6A}"/>
                </a:ext>
              </a:extLst>
            </p:cNvPr>
            <p:cNvSpPr/>
            <p:nvPr/>
          </p:nvSpPr>
          <p:spPr>
            <a:xfrm>
              <a:off x="1821112" y="57873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5" name="Freeform 25">
              <a:extLst>
                <a:ext uri="{FF2B5EF4-FFF2-40B4-BE49-F238E27FC236}">
                  <a16:creationId xmlns:a16="http://schemas.microsoft.com/office/drawing/2014/main" id="{5EF91460-D56A-AD56-F153-D9C2C4AB33EF}"/>
                </a:ext>
              </a:extLst>
            </p:cNvPr>
            <p:cNvSpPr/>
            <p:nvPr/>
          </p:nvSpPr>
          <p:spPr>
            <a:xfrm>
              <a:off x="0" y="41657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6" name="Freeform 26">
              <a:extLst>
                <a:ext uri="{FF2B5EF4-FFF2-40B4-BE49-F238E27FC236}">
                  <a16:creationId xmlns:a16="http://schemas.microsoft.com/office/drawing/2014/main" id="{1EA6CA77-CE6C-46D1-5F5D-365E004AA85B}"/>
                </a:ext>
              </a:extLst>
            </p:cNvPr>
            <p:cNvSpPr/>
            <p:nvPr/>
          </p:nvSpPr>
          <p:spPr>
            <a:xfrm>
              <a:off x="1821112" y="29536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7" name="Freeform 27">
              <a:extLst>
                <a:ext uri="{FF2B5EF4-FFF2-40B4-BE49-F238E27FC236}">
                  <a16:creationId xmlns:a16="http://schemas.microsoft.com/office/drawing/2014/main" id="{757212AD-98D0-F57C-5C74-D76075DC079C}"/>
                </a:ext>
              </a:extLst>
            </p:cNvPr>
            <p:cNvSpPr/>
            <p:nvPr/>
          </p:nvSpPr>
          <p:spPr>
            <a:xfrm>
              <a:off x="1821112" y="180292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8" name="Freeform 28">
              <a:extLst>
                <a:ext uri="{FF2B5EF4-FFF2-40B4-BE49-F238E27FC236}">
                  <a16:creationId xmlns:a16="http://schemas.microsoft.com/office/drawing/2014/main" id="{C9641028-5A9F-6AC2-911C-A88AB8C512B6}"/>
                </a:ext>
              </a:extLst>
            </p:cNvPr>
            <p:cNvSpPr/>
            <p:nvPr/>
          </p:nvSpPr>
          <p:spPr>
            <a:xfrm>
              <a:off x="0" y="657672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9" name="Freeform 29">
              <a:extLst>
                <a:ext uri="{FF2B5EF4-FFF2-40B4-BE49-F238E27FC236}">
                  <a16:creationId xmlns:a16="http://schemas.microsoft.com/office/drawing/2014/main" id="{84C2465D-89C8-0CA2-EE60-9F6257E82DEC}"/>
                </a:ext>
              </a:extLst>
            </p:cNvPr>
            <p:cNvSpPr/>
            <p:nvPr/>
          </p:nvSpPr>
          <p:spPr>
            <a:xfrm>
              <a:off x="1821112" y="835658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40" name="Freeform 30">
              <a:extLst>
                <a:ext uri="{FF2B5EF4-FFF2-40B4-BE49-F238E27FC236}">
                  <a16:creationId xmlns:a16="http://schemas.microsoft.com/office/drawing/2014/main" id="{D7491321-0800-17E5-F3AE-76C521A037B4}"/>
                </a:ext>
              </a:extLst>
            </p:cNvPr>
            <p:cNvSpPr/>
            <p:nvPr/>
          </p:nvSpPr>
          <p:spPr>
            <a:xfrm>
              <a:off x="1821112" y="1075772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41" name="Freeform 31">
              <a:extLst>
                <a:ext uri="{FF2B5EF4-FFF2-40B4-BE49-F238E27FC236}">
                  <a16:creationId xmlns:a16="http://schemas.microsoft.com/office/drawing/2014/main" id="{A257866B-5F36-347E-DC18-E9868CB7CAA1}"/>
                </a:ext>
              </a:extLst>
            </p:cNvPr>
            <p:cNvSpPr/>
            <p:nvPr/>
          </p:nvSpPr>
          <p:spPr>
            <a:xfrm>
              <a:off x="0" y="60271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2" name="Freeform 32">
              <a:extLst>
                <a:ext uri="{FF2B5EF4-FFF2-40B4-BE49-F238E27FC236}">
                  <a16:creationId xmlns:a16="http://schemas.microsoft.com/office/drawing/2014/main" id="{D1CFCCBB-C4A4-5336-AEAE-888AE77F9967}"/>
                </a:ext>
              </a:extLst>
            </p:cNvPr>
            <p:cNvSpPr/>
            <p:nvPr/>
          </p:nvSpPr>
          <p:spPr>
            <a:xfrm>
              <a:off x="1821112" y="658377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3" name="Freeform 33">
              <a:extLst>
                <a:ext uri="{FF2B5EF4-FFF2-40B4-BE49-F238E27FC236}">
                  <a16:creationId xmlns:a16="http://schemas.microsoft.com/office/drawing/2014/main" id="{F54FE8AD-7FE8-5DC1-62E5-06F52F09DB37}"/>
                </a:ext>
              </a:extLst>
            </p:cNvPr>
            <p:cNvSpPr/>
            <p:nvPr/>
          </p:nvSpPr>
          <p:spPr>
            <a:xfrm>
              <a:off x="908886" y="722626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4" name="Freeform 34">
              <a:extLst>
                <a:ext uri="{FF2B5EF4-FFF2-40B4-BE49-F238E27FC236}">
                  <a16:creationId xmlns:a16="http://schemas.microsoft.com/office/drawing/2014/main" id="{9AC46D7E-E47D-93FD-1A3E-E0611DBE9201}"/>
                </a:ext>
              </a:extLst>
            </p:cNvPr>
            <p:cNvSpPr/>
            <p:nvPr/>
          </p:nvSpPr>
          <p:spPr>
            <a:xfrm>
              <a:off x="908886" y="179046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5" name="Freeform 35">
              <a:extLst>
                <a:ext uri="{FF2B5EF4-FFF2-40B4-BE49-F238E27FC236}">
                  <a16:creationId xmlns:a16="http://schemas.microsoft.com/office/drawing/2014/main" id="{52DD9931-0638-915D-7759-C69E84F7F26C}"/>
                </a:ext>
              </a:extLst>
            </p:cNvPr>
            <p:cNvSpPr/>
            <p:nvPr/>
          </p:nvSpPr>
          <p:spPr>
            <a:xfrm>
              <a:off x="0" y="356837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6" name="Freeform 36">
              <a:extLst>
                <a:ext uri="{FF2B5EF4-FFF2-40B4-BE49-F238E27FC236}">
                  <a16:creationId xmlns:a16="http://schemas.microsoft.com/office/drawing/2014/main" id="{B5AAB6BE-CBA4-5640-B0C2-A1CEC84D9724}"/>
                </a:ext>
              </a:extLst>
            </p:cNvPr>
            <p:cNvSpPr/>
            <p:nvPr/>
          </p:nvSpPr>
          <p:spPr>
            <a:xfrm>
              <a:off x="0" y="83523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7" name="Freeform 37">
              <a:extLst>
                <a:ext uri="{FF2B5EF4-FFF2-40B4-BE49-F238E27FC236}">
                  <a16:creationId xmlns:a16="http://schemas.microsoft.com/office/drawing/2014/main" id="{2FE81069-712E-E963-2B84-69CE5086E0F9}"/>
                </a:ext>
              </a:extLst>
            </p:cNvPr>
            <p:cNvSpPr/>
            <p:nvPr/>
          </p:nvSpPr>
          <p:spPr>
            <a:xfrm>
              <a:off x="0" y="1014483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8" name="Freeform 38">
              <a:extLst>
                <a:ext uri="{FF2B5EF4-FFF2-40B4-BE49-F238E27FC236}">
                  <a16:creationId xmlns:a16="http://schemas.microsoft.com/office/drawing/2014/main" id="{D1A8628B-00BA-9E95-49AD-9429D0C453AA}"/>
                </a:ext>
              </a:extLst>
            </p:cNvPr>
            <p:cNvSpPr/>
            <p:nvPr/>
          </p:nvSpPr>
          <p:spPr>
            <a:xfrm>
              <a:off x="0" y="53765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9" name="Freeform 39">
              <a:extLst>
                <a:ext uri="{FF2B5EF4-FFF2-40B4-BE49-F238E27FC236}">
                  <a16:creationId xmlns:a16="http://schemas.microsoft.com/office/drawing/2014/main" id="{DED50E2F-8746-19BC-62F1-E2B31287650E}"/>
                </a:ext>
              </a:extLst>
            </p:cNvPr>
            <p:cNvSpPr/>
            <p:nvPr/>
          </p:nvSpPr>
          <p:spPr>
            <a:xfrm>
              <a:off x="0" y="1779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50" name="Freeform 40">
              <a:extLst>
                <a:ext uri="{FF2B5EF4-FFF2-40B4-BE49-F238E27FC236}">
                  <a16:creationId xmlns:a16="http://schemas.microsoft.com/office/drawing/2014/main" id="{B546B098-87EC-312B-FC59-6694851979E3}"/>
                </a:ext>
              </a:extLst>
            </p:cNvPr>
            <p:cNvSpPr/>
            <p:nvPr/>
          </p:nvSpPr>
          <p:spPr>
            <a:xfrm>
              <a:off x="908886" y="1080066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51" name="Freeform 41">
              <a:extLst>
                <a:ext uri="{FF2B5EF4-FFF2-40B4-BE49-F238E27FC236}">
                  <a16:creationId xmlns:a16="http://schemas.microsoft.com/office/drawing/2014/main" id="{15774E28-0480-A3A4-0C57-86EC8002C11A}"/>
                </a:ext>
              </a:extLst>
            </p:cNvPr>
            <p:cNvSpPr/>
            <p:nvPr/>
          </p:nvSpPr>
          <p:spPr>
            <a:xfrm>
              <a:off x="0" y="1137288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grpSp>
      <p:sp>
        <p:nvSpPr>
          <p:cNvPr id="52" name="Freeform 91">
            <a:extLst>
              <a:ext uri="{FF2B5EF4-FFF2-40B4-BE49-F238E27FC236}">
                <a16:creationId xmlns:a16="http://schemas.microsoft.com/office/drawing/2014/main" id="{2BB360DA-EE16-1209-5104-8C2F332C0DD1}"/>
              </a:ext>
            </a:extLst>
          </p:cNvPr>
          <p:cNvSpPr/>
          <p:nvPr/>
        </p:nvSpPr>
        <p:spPr>
          <a:xfrm rot="-589331" flipH="1">
            <a:off x="-428399" y="-154300"/>
            <a:ext cx="1764332" cy="1998871"/>
          </a:xfrm>
          <a:custGeom>
            <a:avLst/>
            <a:gdLst/>
            <a:ahLst/>
            <a:cxnLst/>
            <a:rect l="l" t="t" r="r" b="b"/>
            <a:pathLst>
              <a:path w="2624990" h="3047796">
                <a:moveTo>
                  <a:pt x="2624991" y="0"/>
                </a:moveTo>
                <a:lnTo>
                  <a:pt x="0" y="0"/>
                </a:lnTo>
                <a:lnTo>
                  <a:pt x="0" y="3047796"/>
                </a:lnTo>
                <a:lnTo>
                  <a:pt x="2624991" y="3047796"/>
                </a:lnTo>
                <a:lnTo>
                  <a:pt x="2624991" y="0"/>
                </a:lnTo>
                <a:close/>
              </a:path>
            </a:pathLst>
          </a:custGeom>
          <a:blipFill>
            <a:blip r:embed="rId9"/>
            <a:stretch>
              <a:fillRect/>
            </a:stretch>
          </a:blipFill>
        </p:spPr>
        <p:txBody>
          <a:bodyPr/>
          <a:lstStyle/>
          <a:p>
            <a:endParaRPr lang="pt-BR"/>
          </a:p>
        </p:txBody>
      </p:sp>
      <p:sp>
        <p:nvSpPr>
          <p:cNvPr id="53" name="Freeform 90">
            <a:extLst>
              <a:ext uri="{FF2B5EF4-FFF2-40B4-BE49-F238E27FC236}">
                <a16:creationId xmlns:a16="http://schemas.microsoft.com/office/drawing/2014/main" id="{D94D1EB8-2265-FEA6-0096-A6D70EF8DABB}"/>
              </a:ext>
            </a:extLst>
          </p:cNvPr>
          <p:cNvSpPr/>
          <p:nvPr/>
        </p:nvSpPr>
        <p:spPr>
          <a:xfrm>
            <a:off x="1" y="6404093"/>
            <a:ext cx="5078994" cy="439131"/>
          </a:xfrm>
          <a:custGeom>
            <a:avLst/>
            <a:gdLst/>
            <a:ahLst/>
            <a:cxnLst/>
            <a:rect l="l" t="t" r="r" b="b"/>
            <a:pathLst>
              <a:path w="5318043" h="559450">
                <a:moveTo>
                  <a:pt x="0" y="0"/>
                </a:moveTo>
                <a:lnTo>
                  <a:pt x="5318043" y="0"/>
                </a:lnTo>
                <a:lnTo>
                  <a:pt x="5318043" y="559450"/>
                </a:lnTo>
                <a:lnTo>
                  <a:pt x="0" y="559450"/>
                </a:lnTo>
                <a:lnTo>
                  <a:pt x="0" y="0"/>
                </a:lnTo>
                <a:close/>
              </a:path>
            </a:pathLst>
          </a:custGeom>
          <a:blipFill>
            <a:blip r:embed="rId10">
              <a:alphaModFix amt="31999"/>
            </a:blip>
            <a:stretch>
              <a:fillRect r="-5627"/>
            </a:stretch>
          </a:blipFill>
        </p:spPr>
        <p:txBody>
          <a:bodyPr/>
          <a:lstStyle/>
          <a:p>
            <a:endParaRPr lang="pt-BR"/>
          </a:p>
        </p:txBody>
      </p:sp>
      <p:sp>
        <p:nvSpPr>
          <p:cNvPr id="56" name="Freeform 96">
            <a:extLst>
              <a:ext uri="{FF2B5EF4-FFF2-40B4-BE49-F238E27FC236}">
                <a16:creationId xmlns:a16="http://schemas.microsoft.com/office/drawing/2014/main" id="{47DC985B-5ADD-42F6-3163-7EDFFCAAC2D2}"/>
              </a:ext>
            </a:extLst>
          </p:cNvPr>
          <p:cNvSpPr/>
          <p:nvPr/>
        </p:nvSpPr>
        <p:spPr>
          <a:xfrm>
            <a:off x="1538704" y="491807"/>
            <a:ext cx="362938" cy="268545"/>
          </a:xfrm>
          <a:custGeom>
            <a:avLst/>
            <a:gdLst/>
            <a:ahLst/>
            <a:cxnLst/>
            <a:rect l="l" t="t" r="r" b="b"/>
            <a:pathLst>
              <a:path w="640047" h="452033">
                <a:moveTo>
                  <a:pt x="0" y="0"/>
                </a:moveTo>
                <a:lnTo>
                  <a:pt x="640047" y="0"/>
                </a:lnTo>
                <a:lnTo>
                  <a:pt x="640047" y="452033"/>
                </a:lnTo>
                <a:lnTo>
                  <a:pt x="0" y="452033"/>
                </a:lnTo>
                <a:lnTo>
                  <a:pt x="0" y="0"/>
                </a:lnTo>
                <a:close/>
              </a:path>
            </a:pathLst>
          </a:custGeom>
          <a:blipFill>
            <a:blip r:embed="rId7">
              <a:extLst>
                <a:ext uri="{96DAC541-7B7A-43D3-8B79-37D633B846F1}">
                  <asvg:svgBlip xmlns:asvg="http://schemas.microsoft.com/office/drawing/2016/SVG/main" r:embed="rId11"/>
                </a:ext>
              </a:extLst>
            </a:blip>
            <a:stretch>
              <a:fillRect/>
            </a:stretch>
          </a:blipFill>
        </p:spPr>
        <p:txBody>
          <a:bodyPr/>
          <a:lstStyle/>
          <a:p>
            <a:endParaRPr lang="pt-BR" dirty="0"/>
          </a:p>
        </p:txBody>
      </p:sp>
      <p:sp>
        <p:nvSpPr>
          <p:cNvPr id="3" name="CaixaDeTexto 2">
            <a:extLst>
              <a:ext uri="{FF2B5EF4-FFF2-40B4-BE49-F238E27FC236}">
                <a16:creationId xmlns:a16="http://schemas.microsoft.com/office/drawing/2014/main" id="{B47D15B7-D66E-7300-0BC6-A35E36408111}"/>
              </a:ext>
            </a:extLst>
          </p:cNvPr>
          <p:cNvSpPr txBox="1"/>
          <p:nvPr/>
        </p:nvSpPr>
        <p:spPr>
          <a:xfrm>
            <a:off x="1933902" y="432985"/>
            <a:ext cx="8568117" cy="646331"/>
          </a:xfrm>
          <a:prstGeom prst="rect">
            <a:avLst/>
          </a:prstGeom>
          <a:noFill/>
        </p:spPr>
        <p:txBody>
          <a:bodyPr wrap="square">
            <a:spAutoFit/>
          </a:bodyPr>
          <a:lstStyle/>
          <a:p>
            <a:pPr algn="just"/>
            <a:r>
              <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rPr>
              <a:t>Após a finalização do registro de Escolha, o Comprovante de Escolha ficará disponível para download:</a:t>
            </a:r>
          </a:p>
        </p:txBody>
      </p:sp>
      <p:pic>
        <p:nvPicPr>
          <p:cNvPr id="4" name="Imagem 3">
            <a:extLst>
              <a:ext uri="{FF2B5EF4-FFF2-40B4-BE49-F238E27FC236}">
                <a16:creationId xmlns:a16="http://schemas.microsoft.com/office/drawing/2014/main" id="{CEBFA191-A741-C270-B68A-505541066902}"/>
              </a:ext>
            </a:extLst>
          </p:cNvPr>
          <p:cNvPicPr>
            <a:picLocks noChangeAspect="1"/>
          </p:cNvPicPr>
          <p:nvPr/>
        </p:nvPicPr>
        <p:blipFill>
          <a:blip r:embed="rId12"/>
          <a:stretch>
            <a:fillRect/>
          </a:stretch>
        </p:blipFill>
        <p:spPr>
          <a:xfrm>
            <a:off x="1720173" y="1226714"/>
            <a:ext cx="8400628" cy="4522236"/>
          </a:xfrm>
          <a:prstGeom prst="rect">
            <a:avLst/>
          </a:prstGeom>
        </p:spPr>
      </p:pic>
      <p:sp>
        <p:nvSpPr>
          <p:cNvPr id="6" name="Retângulo 5">
            <a:extLst>
              <a:ext uri="{FF2B5EF4-FFF2-40B4-BE49-F238E27FC236}">
                <a16:creationId xmlns:a16="http://schemas.microsoft.com/office/drawing/2014/main" id="{92FDF07D-CE89-60F2-824A-103CE17D5F48}"/>
              </a:ext>
            </a:extLst>
          </p:cNvPr>
          <p:cNvSpPr/>
          <p:nvPr/>
        </p:nvSpPr>
        <p:spPr>
          <a:xfrm>
            <a:off x="1901642" y="1846907"/>
            <a:ext cx="4281875" cy="633743"/>
          </a:xfrm>
          <a:prstGeom prst="rect">
            <a:avLst/>
          </a:prstGeom>
          <a:solidFill>
            <a:srgbClr val="CB7D3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a:extLst>
              <a:ext uri="{FF2B5EF4-FFF2-40B4-BE49-F238E27FC236}">
                <a16:creationId xmlns:a16="http://schemas.microsoft.com/office/drawing/2014/main" id="{9C8AC975-EDC6-BB87-869A-CCBF821741B3}"/>
              </a:ext>
            </a:extLst>
          </p:cNvPr>
          <p:cNvSpPr/>
          <p:nvPr/>
        </p:nvSpPr>
        <p:spPr>
          <a:xfrm>
            <a:off x="1901642" y="4276945"/>
            <a:ext cx="4761708" cy="633743"/>
          </a:xfrm>
          <a:prstGeom prst="rect">
            <a:avLst/>
          </a:prstGeom>
          <a:solidFill>
            <a:srgbClr val="CB7D3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9" name="Conector de Seta Reta 8">
            <a:extLst>
              <a:ext uri="{FF2B5EF4-FFF2-40B4-BE49-F238E27FC236}">
                <a16:creationId xmlns:a16="http://schemas.microsoft.com/office/drawing/2014/main" id="{F8BBFEBE-3E7D-AE47-1C89-765EA9B0020E}"/>
              </a:ext>
            </a:extLst>
          </p:cNvPr>
          <p:cNvCxnSpPr>
            <a:cxnSpLocks/>
          </p:cNvCxnSpPr>
          <p:nvPr/>
        </p:nvCxnSpPr>
        <p:spPr>
          <a:xfrm flipH="1">
            <a:off x="8238414" y="4463358"/>
            <a:ext cx="624929" cy="69124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5490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A2921-1019-5563-073A-4FAA5227B0C0}"/>
            </a:ext>
          </a:extLst>
        </p:cNvPr>
        <p:cNvGrpSpPr/>
        <p:nvPr/>
      </p:nvGrpSpPr>
      <p:grpSpPr>
        <a:xfrm>
          <a:off x="0" y="0"/>
          <a:ext cx="0" cy="0"/>
          <a:chOff x="0" y="0"/>
          <a:chExt cx="0" cy="0"/>
        </a:xfrm>
      </p:grpSpPr>
      <p:grpSp>
        <p:nvGrpSpPr>
          <p:cNvPr id="12" name="Group 2">
            <a:extLst>
              <a:ext uri="{FF2B5EF4-FFF2-40B4-BE49-F238E27FC236}">
                <a16:creationId xmlns:a16="http://schemas.microsoft.com/office/drawing/2014/main" id="{24929AB9-7559-F9A6-9451-66072FFAC911}"/>
              </a:ext>
            </a:extLst>
          </p:cNvPr>
          <p:cNvGrpSpPr/>
          <p:nvPr/>
        </p:nvGrpSpPr>
        <p:grpSpPr>
          <a:xfrm>
            <a:off x="10637134" y="-1296365"/>
            <a:ext cx="1554866" cy="8580338"/>
            <a:chOff x="0" y="0"/>
            <a:chExt cx="2674508" cy="11975592"/>
          </a:xfrm>
        </p:grpSpPr>
        <p:sp>
          <p:nvSpPr>
            <p:cNvPr id="13" name="Freeform 3">
              <a:extLst>
                <a:ext uri="{FF2B5EF4-FFF2-40B4-BE49-F238E27FC236}">
                  <a16:creationId xmlns:a16="http://schemas.microsoft.com/office/drawing/2014/main" id="{C5D52D2F-FF16-E460-8A63-780D50FCD8DE}"/>
                </a:ext>
              </a:extLst>
            </p:cNvPr>
            <p:cNvSpPr/>
            <p:nvPr/>
          </p:nvSpPr>
          <p:spPr>
            <a:xfrm>
              <a:off x="1821112"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14" name="Freeform 4">
              <a:extLst>
                <a:ext uri="{FF2B5EF4-FFF2-40B4-BE49-F238E27FC236}">
                  <a16:creationId xmlns:a16="http://schemas.microsoft.com/office/drawing/2014/main" id="{D724F412-BEE5-CC1C-769D-F0252666236B}"/>
                </a:ext>
              </a:extLst>
            </p:cNvPr>
            <p:cNvSpPr/>
            <p:nvPr/>
          </p:nvSpPr>
          <p:spPr>
            <a:xfrm>
              <a:off x="908886" y="42526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5" name="Freeform 5">
              <a:extLst>
                <a:ext uri="{FF2B5EF4-FFF2-40B4-BE49-F238E27FC236}">
                  <a16:creationId xmlns:a16="http://schemas.microsoft.com/office/drawing/2014/main" id="{26BA7DB4-06C3-ECB5-1383-3FF9A722CA17}"/>
                </a:ext>
              </a:extLst>
            </p:cNvPr>
            <p:cNvSpPr/>
            <p:nvPr/>
          </p:nvSpPr>
          <p:spPr>
            <a:xfrm>
              <a:off x="908886" y="660251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6" name="Freeform 6">
              <a:extLst>
                <a:ext uri="{FF2B5EF4-FFF2-40B4-BE49-F238E27FC236}">
                  <a16:creationId xmlns:a16="http://schemas.microsoft.com/office/drawing/2014/main" id="{FA8D3381-440F-7189-FDCB-E1D5070460C0}"/>
                </a:ext>
              </a:extLst>
            </p:cNvPr>
            <p:cNvSpPr/>
            <p:nvPr/>
          </p:nvSpPr>
          <p:spPr>
            <a:xfrm>
              <a:off x="1821112" y="357855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7" name="Freeform 7">
              <a:extLst>
                <a:ext uri="{FF2B5EF4-FFF2-40B4-BE49-F238E27FC236}">
                  <a16:creationId xmlns:a16="http://schemas.microsoft.com/office/drawing/2014/main" id="{2D691907-951A-6EC8-8B9B-C7B3758EF1D9}"/>
                </a:ext>
              </a:extLst>
            </p:cNvPr>
            <p:cNvSpPr/>
            <p:nvPr/>
          </p:nvSpPr>
          <p:spPr>
            <a:xfrm>
              <a:off x="908886" y="840867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8" name="Freeform 8">
              <a:extLst>
                <a:ext uri="{FF2B5EF4-FFF2-40B4-BE49-F238E27FC236}">
                  <a16:creationId xmlns:a16="http://schemas.microsoft.com/office/drawing/2014/main" id="{D8CC28A1-70F1-5FDD-E5E1-913538116556}"/>
                </a:ext>
              </a:extLst>
            </p:cNvPr>
            <p:cNvSpPr/>
            <p:nvPr/>
          </p:nvSpPr>
          <p:spPr>
            <a:xfrm>
              <a:off x="910556" y="95730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9" name="Freeform 9">
              <a:extLst>
                <a:ext uri="{FF2B5EF4-FFF2-40B4-BE49-F238E27FC236}">
                  <a16:creationId xmlns:a16="http://schemas.microsoft.com/office/drawing/2014/main" id="{45DFA06B-5021-32B9-190E-0186D37E33DB}"/>
                </a:ext>
              </a:extLst>
            </p:cNvPr>
            <p:cNvSpPr/>
            <p:nvPr/>
          </p:nvSpPr>
          <p:spPr>
            <a:xfrm>
              <a:off x="908886" y="6147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0" name="Freeform 10">
              <a:extLst>
                <a:ext uri="{FF2B5EF4-FFF2-40B4-BE49-F238E27FC236}">
                  <a16:creationId xmlns:a16="http://schemas.microsoft.com/office/drawing/2014/main" id="{4F9788AE-309A-A6C5-251B-7ED471564C44}"/>
                </a:ext>
              </a:extLst>
            </p:cNvPr>
            <p:cNvSpPr/>
            <p:nvPr/>
          </p:nvSpPr>
          <p:spPr>
            <a:xfrm>
              <a:off x="1821112" y="538668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1" name="Freeform 11">
              <a:extLst>
                <a:ext uri="{FF2B5EF4-FFF2-40B4-BE49-F238E27FC236}">
                  <a16:creationId xmlns:a16="http://schemas.microsoft.com/office/drawing/2014/main" id="{C67B92F4-18A1-FDF4-1246-5BCABBD2BDC0}"/>
                </a:ext>
              </a:extLst>
            </p:cNvPr>
            <p:cNvSpPr/>
            <p:nvPr/>
          </p:nvSpPr>
          <p:spPr>
            <a:xfrm>
              <a:off x="908886" y="294764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2" name="Freeform 12">
              <a:extLst>
                <a:ext uri="{FF2B5EF4-FFF2-40B4-BE49-F238E27FC236}">
                  <a16:creationId xmlns:a16="http://schemas.microsoft.com/office/drawing/2014/main" id="{60767ECD-E80F-03A1-33D9-57D564E54F60}"/>
                </a:ext>
              </a:extLst>
            </p:cNvPr>
            <p:cNvSpPr/>
            <p:nvPr/>
          </p:nvSpPr>
          <p:spPr>
            <a:xfrm>
              <a:off x="1821112" y="77786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3" name="Freeform 13">
              <a:extLst>
                <a:ext uri="{FF2B5EF4-FFF2-40B4-BE49-F238E27FC236}">
                  <a16:creationId xmlns:a16="http://schemas.microsoft.com/office/drawing/2014/main" id="{0EDCCC85-5D3D-28A6-1A10-AC2EEB5C8465}"/>
                </a:ext>
              </a:extLst>
            </p:cNvPr>
            <p:cNvSpPr/>
            <p:nvPr/>
          </p:nvSpPr>
          <p:spPr>
            <a:xfrm>
              <a:off x="0" y="23818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4" name="Freeform 14">
              <a:extLst>
                <a:ext uri="{FF2B5EF4-FFF2-40B4-BE49-F238E27FC236}">
                  <a16:creationId xmlns:a16="http://schemas.microsoft.com/office/drawing/2014/main" id="{4006D6BF-8808-C334-BDA4-C9DFC4C1974F}"/>
                </a:ext>
              </a:extLst>
            </p:cNvPr>
            <p:cNvSpPr/>
            <p:nvPr/>
          </p:nvSpPr>
          <p:spPr>
            <a:xfrm>
              <a:off x="0"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5" name="Freeform 15">
              <a:extLst>
                <a:ext uri="{FF2B5EF4-FFF2-40B4-BE49-F238E27FC236}">
                  <a16:creationId xmlns:a16="http://schemas.microsoft.com/office/drawing/2014/main" id="{2FC52AAA-D88A-A857-5E15-72BFD37F9031}"/>
                </a:ext>
              </a:extLst>
            </p:cNvPr>
            <p:cNvSpPr/>
            <p:nvPr/>
          </p:nvSpPr>
          <p:spPr>
            <a:xfrm>
              <a:off x="1821112" y="101706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6" name="Freeform 16">
              <a:extLst>
                <a:ext uri="{FF2B5EF4-FFF2-40B4-BE49-F238E27FC236}">
                  <a16:creationId xmlns:a16="http://schemas.microsoft.com/office/drawing/2014/main" id="{3F5551B9-C8B4-5612-A342-94995AD67F68}"/>
                </a:ext>
              </a:extLst>
            </p:cNvPr>
            <p:cNvSpPr/>
            <p:nvPr/>
          </p:nvSpPr>
          <p:spPr>
            <a:xfrm>
              <a:off x="0" y="953215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7" name="Freeform 17">
              <a:extLst>
                <a:ext uri="{FF2B5EF4-FFF2-40B4-BE49-F238E27FC236}">
                  <a16:creationId xmlns:a16="http://schemas.microsoft.com/office/drawing/2014/main" id="{73F4B7E4-69D7-0511-5A43-AA639EBC0766}"/>
                </a:ext>
              </a:extLst>
            </p:cNvPr>
            <p:cNvSpPr/>
            <p:nvPr/>
          </p:nvSpPr>
          <p:spPr>
            <a:xfrm>
              <a:off x="908886" y="5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28" name="Freeform 18">
              <a:extLst>
                <a:ext uri="{FF2B5EF4-FFF2-40B4-BE49-F238E27FC236}">
                  <a16:creationId xmlns:a16="http://schemas.microsoft.com/office/drawing/2014/main" id="{5C28908D-8977-83EB-2511-244EEE8B436E}"/>
                </a:ext>
              </a:extLst>
            </p:cNvPr>
            <p:cNvSpPr/>
            <p:nvPr/>
          </p:nvSpPr>
          <p:spPr>
            <a:xfrm>
              <a:off x="1821112" y="47839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29" name="Freeform 19">
              <a:extLst>
                <a:ext uri="{FF2B5EF4-FFF2-40B4-BE49-F238E27FC236}">
                  <a16:creationId xmlns:a16="http://schemas.microsoft.com/office/drawing/2014/main" id="{B0A4FA6A-7563-7B43-9B11-5195E1E4B3A7}"/>
                </a:ext>
              </a:extLst>
            </p:cNvPr>
            <p:cNvSpPr/>
            <p:nvPr/>
          </p:nvSpPr>
          <p:spPr>
            <a:xfrm>
              <a:off x="1821112" y="71970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0" name="Freeform 20">
              <a:extLst>
                <a:ext uri="{FF2B5EF4-FFF2-40B4-BE49-F238E27FC236}">
                  <a16:creationId xmlns:a16="http://schemas.microsoft.com/office/drawing/2014/main" id="{37C7235A-8810-C467-9CB9-9430B5D134E4}"/>
                </a:ext>
              </a:extLst>
            </p:cNvPr>
            <p:cNvSpPr/>
            <p:nvPr/>
          </p:nvSpPr>
          <p:spPr>
            <a:xfrm>
              <a:off x="908886" y="11916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1" name="Freeform 21">
              <a:extLst>
                <a:ext uri="{FF2B5EF4-FFF2-40B4-BE49-F238E27FC236}">
                  <a16:creationId xmlns:a16="http://schemas.microsoft.com/office/drawing/2014/main" id="{03266BC8-3F50-6042-51A4-187E8C22EAEF}"/>
                </a:ext>
              </a:extLst>
            </p:cNvPr>
            <p:cNvSpPr/>
            <p:nvPr/>
          </p:nvSpPr>
          <p:spPr>
            <a:xfrm>
              <a:off x="908886" y="597563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2" name="Freeform 22">
              <a:extLst>
                <a:ext uri="{FF2B5EF4-FFF2-40B4-BE49-F238E27FC236}">
                  <a16:creationId xmlns:a16="http://schemas.microsoft.com/office/drawing/2014/main" id="{A90E0DDD-0A72-9D0A-9032-69F0E58CE18B}"/>
                </a:ext>
              </a:extLst>
            </p:cNvPr>
            <p:cNvSpPr/>
            <p:nvPr/>
          </p:nvSpPr>
          <p:spPr>
            <a:xfrm>
              <a:off x="908886" y="483646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3" name="Freeform 23">
              <a:extLst>
                <a:ext uri="{FF2B5EF4-FFF2-40B4-BE49-F238E27FC236}">
                  <a16:creationId xmlns:a16="http://schemas.microsoft.com/office/drawing/2014/main" id="{B467D063-E769-F1F2-9002-FE7CDD77C61B}"/>
                </a:ext>
              </a:extLst>
            </p:cNvPr>
            <p:cNvSpPr/>
            <p:nvPr/>
          </p:nvSpPr>
          <p:spPr>
            <a:xfrm>
              <a:off x="908886" y="900363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4" name="Freeform 24">
              <a:extLst>
                <a:ext uri="{FF2B5EF4-FFF2-40B4-BE49-F238E27FC236}">
                  <a16:creationId xmlns:a16="http://schemas.microsoft.com/office/drawing/2014/main" id="{3950841B-BCF3-EC3A-A81F-CC8804BE219D}"/>
                </a:ext>
              </a:extLst>
            </p:cNvPr>
            <p:cNvSpPr/>
            <p:nvPr/>
          </p:nvSpPr>
          <p:spPr>
            <a:xfrm>
              <a:off x="1821112" y="57873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5" name="Freeform 25">
              <a:extLst>
                <a:ext uri="{FF2B5EF4-FFF2-40B4-BE49-F238E27FC236}">
                  <a16:creationId xmlns:a16="http://schemas.microsoft.com/office/drawing/2014/main" id="{F45CC2C8-7E9C-F109-E713-D0635582FC38}"/>
                </a:ext>
              </a:extLst>
            </p:cNvPr>
            <p:cNvSpPr/>
            <p:nvPr/>
          </p:nvSpPr>
          <p:spPr>
            <a:xfrm>
              <a:off x="0" y="41657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6" name="Freeform 26">
              <a:extLst>
                <a:ext uri="{FF2B5EF4-FFF2-40B4-BE49-F238E27FC236}">
                  <a16:creationId xmlns:a16="http://schemas.microsoft.com/office/drawing/2014/main" id="{D184A274-CEBD-C1CD-D3F6-C5233DD399F7}"/>
                </a:ext>
              </a:extLst>
            </p:cNvPr>
            <p:cNvSpPr/>
            <p:nvPr/>
          </p:nvSpPr>
          <p:spPr>
            <a:xfrm>
              <a:off x="1821112" y="29536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7" name="Freeform 27">
              <a:extLst>
                <a:ext uri="{FF2B5EF4-FFF2-40B4-BE49-F238E27FC236}">
                  <a16:creationId xmlns:a16="http://schemas.microsoft.com/office/drawing/2014/main" id="{E053234D-74E4-36A1-1197-D9C19C39F520}"/>
                </a:ext>
              </a:extLst>
            </p:cNvPr>
            <p:cNvSpPr/>
            <p:nvPr/>
          </p:nvSpPr>
          <p:spPr>
            <a:xfrm>
              <a:off x="1821112" y="180292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8" name="Freeform 28">
              <a:extLst>
                <a:ext uri="{FF2B5EF4-FFF2-40B4-BE49-F238E27FC236}">
                  <a16:creationId xmlns:a16="http://schemas.microsoft.com/office/drawing/2014/main" id="{DFE41E89-6F8A-62E4-3126-4B99475F8E3E}"/>
                </a:ext>
              </a:extLst>
            </p:cNvPr>
            <p:cNvSpPr/>
            <p:nvPr/>
          </p:nvSpPr>
          <p:spPr>
            <a:xfrm>
              <a:off x="0" y="657672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9" name="Freeform 29">
              <a:extLst>
                <a:ext uri="{FF2B5EF4-FFF2-40B4-BE49-F238E27FC236}">
                  <a16:creationId xmlns:a16="http://schemas.microsoft.com/office/drawing/2014/main" id="{FB1F2606-D72E-9044-821E-D2C6E52B83BC}"/>
                </a:ext>
              </a:extLst>
            </p:cNvPr>
            <p:cNvSpPr/>
            <p:nvPr/>
          </p:nvSpPr>
          <p:spPr>
            <a:xfrm>
              <a:off x="1821112" y="835658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40" name="Freeform 30">
              <a:extLst>
                <a:ext uri="{FF2B5EF4-FFF2-40B4-BE49-F238E27FC236}">
                  <a16:creationId xmlns:a16="http://schemas.microsoft.com/office/drawing/2014/main" id="{F442C11F-5CBE-1C89-C2F4-08606C9F69AC}"/>
                </a:ext>
              </a:extLst>
            </p:cNvPr>
            <p:cNvSpPr/>
            <p:nvPr/>
          </p:nvSpPr>
          <p:spPr>
            <a:xfrm>
              <a:off x="1821112" y="1075772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41" name="Freeform 31">
              <a:extLst>
                <a:ext uri="{FF2B5EF4-FFF2-40B4-BE49-F238E27FC236}">
                  <a16:creationId xmlns:a16="http://schemas.microsoft.com/office/drawing/2014/main" id="{39EACB8D-75EF-EBFC-80F9-F7341455FA12}"/>
                </a:ext>
              </a:extLst>
            </p:cNvPr>
            <p:cNvSpPr/>
            <p:nvPr/>
          </p:nvSpPr>
          <p:spPr>
            <a:xfrm>
              <a:off x="0" y="60271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2" name="Freeform 32">
              <a:extLst>
                <a:ext uri="{FF2B5EF4-FFF2-40B4-BE49-F238E27FC236}">
                  <a16:creationId xmlns:a16="http://schemas.microsoft.com/office/drawing/2014/main" id="{DE9C2557-8314-7966-926E-AAE33783DC84}"/>
                </a:ext>
              </a:extLst>
            </p:cNvPr>
            <p:cNvSpPr/>
            <p:nvPr/>
          </p:nvSpPr>
          <p:spPr>
            <a:xfrm>
              <a:off x="1821112" y="658377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3" name="Freeform 33">
              <a:extLst>
                <a:ext uri="{FF2B5EF4-FFF2-40B4-BE49-F238E27FC236}">
                  <a16:creationId xmlns:a16="http://schemas.microsoft.com/office/drawing/2014/main" id="{CD825ABE-9464-8275-198E-2F339FFBE0EB}"/>
                </a:ext>
              </a:extLst>
            </p:cNvPr>
            <p:cNvSpPr/>
            <p:nvPr/>
          </p:nvSpPr>
          <p:spPr>
            <a:xfrm>
              <a:off x="908886" y="722626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4" name="Freeform 34">
              <a:extLst>
                <a:ext uri="{FF2B5EF4-FFF2-40B4-BE49-F238E27FC236}">
                  <a16:creationId xmlns:a16="http://schemas.microsoft.com/office/drawing/2014/main" id="{E51F8A4F-02A2-6302-45D9-FF88568DE2CD}"/>
                </a:ext>
              </a:extLst>
            </p:cNvPr>
            <p:cNvSpPr/>
            <p:nvPr/>
          </p:nvSpPr>
          <p:spPr>
            <a:xfrm>
              <a:off x="908886" y="179046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5" name="Freeform 35">
              <a:extLst>
                <a:ext uri="{FF2B5EF4-FFF2-40B4-BE49-F238E27FC236}">
                  <a16:creationId xmlns:a16="http://schemas.microsoft.com/office/drawing/2014/main" id="{BF3216AD-ABB2-6AD0-591B-CA9636498A18}"/>
                </a:ext>
              </a:extLst>
            </p:cNvPr>
            <p:cNvSpPr/>
            <p:nvPr/>
          </p:nvSpPr>
          <p:spPr>
            <a:xfrm>
              <a:off x="0" y="356837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6" name="Freeform 36">
              <a:extLst>
                <a:ext uri="{FF2B5EF4-FFF2-40B4-BE49-F238E27FC236}">
                  <a16:creationId xmlns:a16="http://schemas.microsoft.com/office/drawing/2014/main" id="{0FF206F1-CEA3-895C-1937-FD548EA89371}"/>
                </a:ext>
              </a:extLst>
            </p:cNvPr>
            <p:cNvSpPr/>
            <p:nvPr/>
          </p:nvSpPr>
          <p:spPr>
            <a:xfrm>
              <a:off x="0" y="83523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7" name="Freeform 37">
              <a:extLst>
                <a:ext uri="{FF2B5EF4-FFF2-40B4-BE49-F238E27FC236}">
                  <a16:creationId xmlns:a16="http://schemas.microsoft.com/office/drawing/2014/main" id="{DF69E6D9-7BF4-FFF9-713C-2E5F9F63695D}"/>
                </a:ext>
              </a:extLst>
            </p:cNvPr>
            <p:cNvSpPr/>
            <p:nvPr/>
          </p:nvSpPr>
          <p:spPr>
            <a:xfrm>
              <a:off x="0" y="1014483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8" name="Freeform 38">
              <a:extLst>
                <a:ext uri="{FF2B5EF4-FFF2-40B4-BE49-F238E27FC236}">
                  <a16:creationId xmlns:a16="http://schemas.microsoft.com/office/drawing/2014/main" id="{CE4CD0FE-A588-A8AF-07CE-2C67656B197F}"/>
                </a:ext>
              </a:extLst>
            </p:cNvPr>
            <p:cNvSpPr/>
            <p:nvPr/>
          </p:nvSpPr>
          <p:spPr>
            <a:xfrm>
              <a:off x="0" y="53765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9" name="Freeform 39">
              <a:extLst>
                <a:ext uri="{FF2B5EF4-FFF2-40B4-BE49-F238E27FC236}">
                  <a16:creationId xmlns:a16="http://schemas.microsoft.com/office/drawing/2014/main" id="{EB9B5297-C15F-05B0-BD4B-2F30D8E82AA1}"/>
                </a:ext>
              </a:extLst>
            </p:cNvPr>
            <p:cNvSpPr/>
            <p:nvPr/>
          </p:nvSpPr>
          <p:spPr>
            <a:xfrm>
              <a:off x="0" y="1779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50" name="Freeform 40">
              <a:extLst>
                <a:ext uri="{FF2B5EF4-FFF2-40B4-BE49-F238E27FC236}">
                  <a16:creationId xmlns:a16="http://schemas.microsoft.com/office/drawing/2014/main" id="{71C32E5E-4A47-83AD-3E3E-A2DB22070C92}"/>
                </a:ext>
              </a:extLst>
            </p:cNvPr>
            <p:cNvSpPr/>
            <p:nvPr/>
          </p:nvSpPr>
          <p:spPr>
            <a:xfrm>
              <a:off x="908886" y="1080066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51" name="Freeform 41">
              <a:extLst>
                <a:ext uri="{FF2B5EF4-FFF2-40B4-BE49-F238E27FC236}">
                  <a16:creationId xmlns:a16="http://schemas.microsoft.com/office/drawing/2014/main" id="{DF2ABC9E-0349-11D0-1B27-0FA84A1BD3F8}"/>
                </a:ext>
              </a:extLst>
            </p:cNvPr>
            <p:cNvSpPr/>
            <p:nvPr/>
          </p:nvSpPr>
          <p:spPr>
            <a:xfrm>
              <a:off x="0" y="1137288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grpSp>
      <p:sp>
        <p:nvSpPr>
          <p:cNvPr id="52" name="Freeform 91">
            <a:extLst>
              <a:ext uri="{FF2B5EF4-FFF2-40B4-BE49-F238E27FC236}">
                <a16:creationId xmlns:a16="http://schemas.microsoft.com/office/drawing/2014/main" id="{CBD872A4-AA08-0CFA-5504-C90731BB9940}"/>
              </a:ext>
            </a:extLst>
          </p:cNvPr>
          <p:cNvSpPr/>
          <p:nvPr/>
        </p:nvSpPr>
        <p:spPr>
          <a:xfrm rot="-589331" flipH="1">
            <a:off x="-489059" y="-90801"/>
            <a:ext cx="1764332" cy="1998871"/>
          </a:xfrm>
          <a:custGeom>
            <a:avLst/>
            <a:gdLst/>
            <a:ahLst/>
            <a:cxnLst/>
            <a:rect l="l" t="t" r="r" b="b"/>
            <a:pathLst>
              <a:path w="2624990" h="3047796">
                <a:moveTo>
                  <a:pt x="2624991" y="0"/>
                </a:moveTo>
                <a:lnTo>
                  <a:pt x="0" y="0"/>
                </a:lnTo>
                <a:lnTo>
                  <a:pt x="0" y="3047796"/>
                </a:lnTo>
                <a:lnTo>
                  <a:pt x="2624991" y="3047796"/>
                </a:lnTo>
                <a:lnTo>
                  <a:pt x="2624991" y="0"/>
                </a:lnTo>
                <a:close/>
              </a:path>
            </a:pathLst>
          </a:custGeom>
          <a:blipFill>
            <a:blip r:embed="rId9"/>
            <a:stretch>
              <a:fillRect/>
            </a:stretch>
          </a:blipFill>
        </p:spPr>
        <p:txBody>
          <a:bodyPr/>
          <a:lstStyle/>
          <a:p>
            <a:endParaRPr lang="pt-BR"/>
          </a:p>
        </p:txBody>
      </p:sp>
      <p:sp>
        <p:nvSpPr>
          <p:cNvPr id="53" name="Freeform 90">
            <a:extLst>
              <a:ext uri="{FF2B5EF4-FFF2-40B4-BE49-F238E27FC236}">
                <a16:creationId xmlns:a16="http://schemas.microsoft.com/office/drawing/2014/main" id="{8B37F275-02EB-14BD-DC03-CC633E4B80EB}"/>
              </a:ext>
            </a:extLst>
          </p:cNvPr>
          <p:cNvSpPr/>
          <p:nvPr/>
        </p:nvSpPr>
        <p:spPr>
          <a:xfrm>
            <a:off x="1" y="6404093"/>
            <a:ext cx="5078994" cy="439131"/>
          </a:xfrm>
          <a:custGeom>
            <a:avLst/>
            <a:gdLst/>
            <a:ahLst/>
            <a:cxnLst/>
            <a:rect l="l" t="t" r="r" b="b"/>
            <a:pathLst>
              <a:path w="5318043" h="559450">
                <a:moveTo>
                  <a:pt x="0" y="0"/>
                </a:moveTo>
                <a:lnTo>
                  <a:pt x="5318043" y="0"/>
                </a:lnTo>
                <a:lnTo>
                  <a:pt x="5318043" y="559450"/>
                </a:lnTo>
                <a:lnTo>
                  <a:pt x="0" y="559450"/>
                </a:lnTo>
                <a:lnTo>
                  <a:pt x="0" y="0"/>
                </a:lnTo>
                <a:close/>
              </a:path>
            </a:pathLst>
          </a:custGeom>
          <a:blipFill>
            <a:blip r:embed="rId10">
              <a:alphaModFix amt="31999"/>
            </a:blip>
            <a:stretch>
              <a:fillRect r="-5627"/>
            </a:stretch>
          </a:blipFill>
        </p:spPr>
        <p:txBody>
          <a:bodyPr/>
          <a:lstStyle/>
          <a:p>
            <a:endParaRPr lang="pt-BR"/>
          </a:p>
        </p:txBody>
      </p:sp>
      <p:sp>
        <p:nvSpPr>
          <p:cNvPr id="56" name="Freeform 96">
            <a:extLst>
              <a:ext uri="{FF2B5EF4-FFF2-40B4-BE49-F238E27FC236}">
                <a16:creationId xmlns:a16="http://schemas.microsoft.com/office/drawing/2014/main" id="{94B517E9-090B-85E4-C45C-560D0A11FD46}"/>
              </a:ext>
            </a:extLst>
          </p:cNvPr>
          <p:cNvSpPr/>
          <p:nvPr/>
        </p:nvSpPr>
        <p:spPr>
          <a:xfrm>
            <a:off x="949333" y="1295414"/>
            <a:ext cx="362938" cy="268545"/>
          </a:xfrm>
          <a:custGeom>
            <a:avLst/>
            <a:gdLst/>
            <a:ahLst/>
            <a:cxnLst/>
            <a:rect l="l" t="t" r="r" b="b"/>
            <a:pathLst>
              <a:path w="640047" h="452033">
                <a:moveTo>
                  <a:pt x="0" y="0"/>
                </a:moveTo>
                <a:lnTo>
                  <a:pt x="640047" y="0"/>
                </a:lnTo>
                <a:lnTo>
                  <a:pt x="640047" y="452033"/>
                </a:lnTo>
                <a:lnTo>
                  <a:pt x="0" y="452033"/>
                </a:lnTo>
                <a:lnTo>
                  <a:pt x="0" y="0"/>
                </a:lnTo>
                <a:close/>
              </a:path>
            </a:pathLst>
          </a:custGeom>
          <a:blipFill>
            <a:blip r:embed="rId7">
              <a:extLst>
                <a:ext uri="{96DAC541-7B7A-43D3-8B79-37D633B846F1}">
                  <asvg:svgBlip xmlns:asvg="http://schemas.microsoft.com/office/drawing/2016/SVG/main" r:embed="rId11"/>
                </a:ext>
              </a:extLst>
            </a:blip>
            <a:stretch>
              <a:fillRect/>
            </a:stretch>
          </a:blipFill>
        </p:spPr>
        <p:txBody>
          <a:bodyPr/>
          <a:lstStyle/>
          <a:p>
            <a:endParaRPr lang="pt-BR" dirty="0"/>
          </a:p>
        </p:txBody>
      </p:sp>
      <p:sp>
        <p:nvSpPr>
          <p:cNvPr id="3" name="CaixaDeTexto 2">
            <a:extLst>
              <a:ext uri="{FF2B5EF4-FFF2-40B4-BE49-F238E27FC236}">
                <a16:creationId xmlns:a16="http://schemas.microsoft.com/office/drawing/2014/main" id="{0A587E6C-1AB6-92B0-E282-3C93505FBC83}"/>
              </a:ext>
            </a:extLst>
          </p:cNvPr>
          <p:cNvSpPr txBox="1"/>
          <p:nvPr/>
        </p:nvSpPr>
        <p:spPr>
          <a:xfrm>
            <a:off x="1294647" y="1284492"/>
            <a:ext cx="9342002" cy="4278094"/>
          </a:xfrm>
          <a:prstGeom prst="rect">
            <a:avLst/>
          </a:prstGeom>
          <a:noFill/>
        </p:spPr>
        <p:txBody>
          <a:bodyPr wrap="square">
            <a:spAutoFit/>
          </a:bodyPr>
          <a:lstStyle/>
          <a:p>
            <a:pPr algn="just"/>
            <a:r>
              <a:rPr lang="pt-BR" sz="1600" dirty="0">
                <a:solidFill>
                  <a:srgbClr val="4A442A"/>
                </a:solidFill>
                <a:latin typeface="Verdana" panose="020B0604030504040204" pitchFamily="34" charset="0"/>
                <a:ea typeface="Calibri" panose="020F0502020204030204" pitchFamily="34" charset="0"/>
                <a:cs typeface="Times New Roman" panose="02020603050405020304" pitchFamily="18" charset="0"/>
              </a:rPr>
              <a:t>São as regras a serem observadas por todos os participantes do PNLD. </a:t>
            </a:r>
          </a:p>
          <a:p>
            <a:pPr algn="just">
              <a:buFont typeface="Wingdings" panose="05000000000000000000" pitchFamily="2" charset="2"/>
              <a:buChar char="ü"/>
            </a:pPr>
            <a:endParaRPr lang="pt-BR" sz="1600" dirty="0">
              <a:solidFill>
                <a:srgbClr val="4A442A"/>
              </a:solidFill>
              <a:latin typeface="Verdana" panose="020B0604030504040204" pitchFamily="34" charset="0"/>
              <a:ea typeface="Calibri" panose="020F0502020204030204" pitchFamily="34" charset="0"/>
              <a:cs typeface="Times New Roman" panose="02020603050405020304" pitchFamily="18" charset="0"/>
            </a:endParaRPr>
          </a:p>
          <a:p>
            <a:pPr algn="just"/>
            <a:r>
              <a:rPr lang="pt-BR" sz="1600" dirty="0">
                <a:solidFill>
                  <a:srgbClr val="4A442A"/>
                </a:solidFill>
                <a:latin typeface="Verdana" panose="020B0604030504040204" pitchFamily="34" charset="0"/>
                <a:ea typeface="Calibri" panose="020F0502020204030204" pitchFamily="34" charset="0"/>
                <a:cs typeface="Times New Roman" panose="02020603050405020304" pitchFamily="18" charset="0"/>
              </a:rPr>
              <a:t>Visam garantir uma postura ética entre as empresas fornecedoras e definir condutas aderentes às diretrizes do PNLD.</a:t>
            </a:r>
          </a:p>
          <a:p>
            <a:pPr algn="just">
              <a:buFont typeface="Wingdings" panose="05000000000000000000" pitchFamily="2" charset="2"/>
              <a:buChar char="ü"/>
            </a:pPr>
            <a:endParaRPr lang="pt-BR" sz="1600" dirty="0">
              <a:solidFill>
                <a:srgbClr val="4A442A"/>
              </a:solidFill>
              <a:latin typeface="Verdana" panose="020B0604030504040204" pitchFamily="34" charset="0"/>
              <a:ea typeface="Calibri" panose="020F0502020204030204" pitchFamily="34" charset="0"/>
              <a:cs typeface="Times New Roman" panose="02020603050405020304" pitchFamily="18" charset="0"/>
            </a:endParaRPr>
          </a:p>
          <a:p>
            <a:pPr algn="just"/>
            <a:r>
              <a:rPr lang="pt-BR" sz="1600" dirty="0">
                <a:solidFill>
                  <a:srgbClr val="4A442A"/>
                </a:solidFill>
                <a:latin typeface="Verdana" panose="020B0604030504040204" pitchFamily="34" charset="0"/>
                <a:ea typeface="Calibri" panose="020F0502020204030204" pitchFamily="34" charset="0"/>
                <a:cs typeface="Times New Roman" panose="02020603050405020304" pitchFamily="18" charset="0"/>
              </a:rPr>
              <a:t>Escolas e Secretarias de educação não podem abrir espaços, físicos ou virtuais, para eventos ou reuniões com as editoras e seus representantes.</a:t>
            </a:r>
          </a:p>
          <a:p>
            <a:pPr algn="just"/>
            <a:endParaRPr lang="pt-BR" sz="1600" dirty="0">
              <a:solidFill>
                <a:srgbClr val="4A442A"/>
              </a:solidFill>
              <a:latin typeface="Verdana" panose="020B0604030504040204" pitchFamily="34" charset="0"/>
              <a:ea typeface="Calibri" panose="020F0502020204030204" pitchFamily="34" charset="0"/>
              <a:cs typeface="Times New Roman" panose="02020603050405020304" pitchFamily="18" charset="0"/>
            </a:endParaRPr>
          </a:p>
          <a:p>
            <a:pPr algn="just"/>
            <a:r>
              <a:rPr lang="pt-BR" sz="1600" dirty="0">
                <a:solidFill>
                  <a:srgbClr val="4A442A"/>
                </a:solidFill>
                <a:latin typeface="Verdana" panose="020B0604030504040204" pitchFamily="34" charset="0"/>
                <a:ea typeface="Calibri" panose="020F0502020204030204" pitchFamily="34" charset="0"/>
                <a:cs typeface="Times New Roman" panose="02020603050405020304" pitchFamily="18" charset="0"/>
              </a:rPr>
              <a:t>Essa é uma forma de proteger a escolas e as pessoas que cuidam da educação. </a:t>
            </a:r>
          </a:p>
          <a:p>
            <a:pPr algn="just">
              <a:buFont typeface="Wingdings" panose="05000000000000000000" pitchFamily="2" charset="2"/>
              <a:buChar char="ü"/>
            </a:pPr>
            <a:endParaRPr lang="pt-BR" sz="1600" dirty="0">
              <a:solidFill>
                <a:srgbClr val="4A442A"/>
              </a:solidFill>
              <a:latin typeface="Verdana" panose="020B0604030504040204" pitchFamily="34" charset="0"/>
              <a:ea typeface="Calibri" panose="020F0502020204030204" pitchFamily="34" charset="0"/>
              <a:cs typeface="Times New Roman" panose="02020603050405020304" pitchFamily="18" charset="0"/>
            </a:endParaRPr>
          </a:p>
          <a:p>
            <a:pPr algn="just"/>
            <a:r>
              <a:rPr lang="pt-BR" sz="1600" dirty="0">
                <a:solidFill>
                  <a:srgbClr val="4A442A"/>
                </a:solidFill>
                <a:latin typeface="Verdana" panose="020B0604030504040204" pitchFamily="34" charset="0"/>
                <a:ea typeface="Calibri" panose="020F0502020204030204" pitchFamily="34" charset="0"/>
                <a:cs typeface="Times New Roman" panose="02020603050405020304" pitchFamily="18" charset="0"/>
              </a:rPr>
              <a:t>Não podemos aceitar qualquer brinde ou presente das editoras ou seus representantes.</a:t>
            </a:r>
          </a:p>
          <a:p>
            <a:pPr algn="just">
              <a:buFont typeface="Wingdings" panose="05000000000000000000" pitchFamily="2" charset="2"/>
              <a:buChar char="ü"/>
            </a:pPr>
            <a:endParaRPr lang="pt-BR" sz="1600" dirty="0">
              <a:solidFill>
                <a:srgbClr val="4A442A"/>
              </a:solidFill>
              <a:latin typeface="Verdana" panose="020B0604030504040204" pitchFamily="34" charset="0"/>
              <a:ea typeface="Calibri" panose="020F0502020204030204" pitchFamily="34" charset="0"/>
              <a:cs typeface="Times New Roman" panose="02020603050405020304" pitchFamily="18" charset="0"/>
            </a:endParaRPr>
          </a:p>
          <a:p>
            <a:pPr algn="just"/>
            <a:r>
              <a:rPr lang="pt-BR" sz="1600" dirty="0">
                <a:solidFill>
                  <a:srgbClr val="4A442A"/>
                </a:solidFill>
                <a:latin typeface="Verdana" panose="020B0604030504040204" pitchFamily="34" charset="0"/>
                <a:ea typeface="Calibri" panose="020F0502020204030204" pitchFamily="34" charset="0"/>
                <a:cs typeface="Times New Roman" panose="02020603050405020304" pitchFamily="18" charset="0"/>
              </a:rPr>
              <a:t>Os representantes de editoras não podem ter acesso, mesmo que virtual, aos profissionais de educação durante o período de escolha.</a:t>
            </a:r>
          </a:p>
          <a:p>
            <a:pPr algn="just">
              <a:buFont typeface="Wingdings" panose="05000000000000000000" pitchFamily="2" charset="2"/>
              <a:buChar char="ü"/>
            </a:pPr>
            <a:endParaRPr lang="pt-BR" sz="1600" dirty="0">
              <a:solidFill>
                <a:srgbClr val="4A442A"/>
              </a:solidFill>
              <a:latin typeface="Verdana" panose="020B0604030504040204" pitchFamily="34" charset="0"/>
              <a:ea typeface="Calibri" panose="020F0502020204030204" pitchFamily="34" charset="0"/>
              <a:cs typeface="Times New Roman" panose="02020603050405020304" pitchFamily="18" charset="0"/>
            </a:endParaRPr>
          </a:p>
          <a:p>
            <a:pPr algn="just"/>
            <a:r>
              <a:rPr lang="pt-BR" sz="1600" dirty="0">
                <a:solidFill>
                  <a:srgbClr val="4A442A"/>
                </a:solidFill>
                <a:latin typeface="Verdana" panose="020B0604030504040204" pitchFamily="34" charset="0"/>
                <a:ea typeface="Calibri" panose="020F0502020204030204" pitchFamily="34" charset="0"/>
                <a:cs typeface="Times New Roman" panose="02020603050405020304" pitchFamily="18" charset="0"/>
              </a:rPr>
              <a:t>É responsabilidade dos dirigentes e professores denunciar quaisquer violações às normas de conduta do PNLD por intermédio do e-mail: </a:t>
            </a:r>
            <a:r>
              <a:rPr lang="pt-BR" sz="1600" dirty="0">
                <a:solidFill>
                  <a:srgbClr val="4A442A"/>
                </a:solidFill>
                <a:latin typeface="Verdana" panose="020B0604030504040204" pitchFamily="34" charset="0"/>
                <a:ea typeface="Calibri" panose="020F0502020204030204" pitchFamily="34" charset="0"/>
                <a:cs typeface="Times New Roman" panose="02020603050405020304" pitchFamily="18" charset="0"/>
                <a:hlinkClick r:id="rId12"/>
              </a:rPr>
              <a:t>ceac@fnde.gov.br</a:t>
            </a:r>
            <a:r>
              <a:rPr lang="pt-BR" sz="1600" dirty="0">
                <a:solidFill>
                  <a:srgbClr val="4A442A"/>
                </a:solidFill>
                <a:latin typeface="Verdana" panose="020B0604030504040204" pitchFamily="34" charset="0"/>
                <a:ea typeface="Calibri" panose="020F0502020204030204" pitchFamily="34" charset="0"/>
                <a:cs typeface="Times New Roman" panose="02020603050405020304" pitchFamily="18" charset="0"/>
              </a:rPr>
              <a:t> </a:t>
            </a:r>
          </a:p>
        </p:txBody>
      </p:sp>
      <p:sp>
        <p:nvSpPr>
          <p:cNvPr id="4" name="CaixaDeTexto 3">
            <a:extLst>
              <a:ext uri="{FF2B5EF4-FFF2-40B4-BE49-F238E27FC236}">
                <a16:creationId xmlns:a16="http://schemas.microsoft.com/office/drawing/2014/main" id="{790A8AB4-0B20-E6D2-FA33-9E2E3F336F1B}"/>
              </a:ext>
            </a:extLst>
          </p:cNvPr>
          <p:cNvSpPr txBox="1"/>
          <p:nvPr/>
        </p:nvSpPr>
        <p:spPr>
          <a:xfrm>
            <a:off x="2464239" y="292359"/>
            <a:ext cx="6590923" cy="523220"/>
          </a:xfrm>
          <a:prstGeom prst="rect">
            <a:avLst/>
          </a:prstGeom>
          <a:noFill/>
        </p:spPr>
        <p:txBody>
          <a:bodyPr wrap="square" rtlCol="0">
            <a:spAutoFit/>
          </a:bodyPr>
          <a:lstStyle/>
          <a:p>
            <a:pPr algn="ctr"/>
            <a:r>
              <a:rPr lang="pt-BR" sz="2800" b="1" dirty="0">
                <a:latin typeface="Bernard MT Condensed" panose="02050806060905020404" pitchFamily="18" charset="0"/>
              </a:rPr>
              <a:t>Normas de Conduta</a:t>
            </a:r>
          </a:p>
        </p:txBody>
      </p:sp>
      <p:sp>
        <p:nvSpPr>
          <p:cNvPr id="5" name="Freeform 96">
            <a:extLst>
              <a:ext uri="{FF2B5EF4-FFF2-40B4-BE49-F238E27FC236}">
                <a16:creationId xmlns:a16="http://schemas.microsoft.com/office/drawing/2014/main" id="{BE2A129D-3696-728B-347F-63629FB376AD}"/>
              </a:ext>
            </a:extLst>
          </p:cNvPr>
          <p:cNvSpPr/>
          <p:nvPr/>
        </p:nvSpPr>
        <p:spPr>
          <a:xfrm>
            <a:off x="947584" y="2560957"/>
            <a:ext cx="362938" cy="268545"/>
          </a:xfrm>
          <a:custGeom>
            <a:avLst/>
            <a:gdLst/>
            <a:ahLst/>
            <a:cxnLst/>
            <a:rect l="l" t="t" r="r" b="b"/>
            <a:pathLst>
              <a:path w="640047" h="452033">
                <a:moveTo>
                  <a:pt x="0" y="0"/>
                </a:moveTo>
                <a:lnTo>
                  <a:pt x="640047" y="0"/>
                </a:lnTo>
                <a:lnTo>
                  <a:pt x="640047" y="452033"/>
                </a:lnTo>
                <a:lnTo>
                  <a:pt x="0" y="452033"/>
                </a:lnTo>
                <a:lnTo>
                  <a:pt x="0" y="0"/>
                </a:lnTo>
                <a:close/>
              </a:path>
            </a:pathLst>
          </a:custGeom>
          <a:blipFill>
            <a:blip r:embed="rId7">
              <a:extLst>
                <a:ext uri="{96DAC541-7B7A-43D3-8B79-37D633B846F1}">
                  <asvg:svgBlip xmlns:asvg="http://schemas.microsoft.com/office/drawing/2016/SVG/main" r:embed="rId11"/>
                </a:ext>
              </a:extLst>
            </a:blip>
            <a:stretch>
              <a:fillRect/>
            </a:stretch>
          </a:blipFill>
        </p:spPr>
        <p:txBody>
          <a:bodyPr/>
          <a:lstStyle/>
          <a:p>
            <a:endParaRPr lang="pt-BR" dirty="0"/>
          </a:p>
        </p:txBody>
      </p:sp>
      <p:sp>
        <p:nvSpPr>
          <p:cNvPr id="6" name="Freeform 96">
            <a:extLst>
              <a:ext uri="{FF2B5EF4-FFF2-40B4-BE49-F238E27FC236}">
                <a16:creationId xmlns:a16="http://schemas.microsoft.com/office/drawing/2014/main" id="{35701C88-DCEC-D845-D67C-D8BFFE5E0DC3}"/>
              </a:ext>
            </a:extLst>
          </p:cNvPr>
          <p:cNvSpPr/>
          <p:nvPr/>
        </p:nvSpPr>
        <p:spPr>
          <a:xfrm>
            <a:off x="947584" y="3277369"/>
            <a:ext cx="362938" cy="268545"/>
          </a:xfrm>
          <a:custGeom>
            <a:avLst/>
            <a:gdLst/>
            <a:ahLst/>
            <a:cxnLst/>
            <a:rect l="l" t="t" r="r" b="b"/>
            <a:pathLst>
              <a:path w="640047" h="452033">
                <a:moveTo>
                  <a:pt x="0" y="0"/>
                </a:moveTo>
                <a:lnTo>
                  <a:pt x="640047" y="0"/>
                </a:lnTo>
                <a:lnTo>
                  <a:pt x="640047" y="452033"/>
                </a:lnTo>
                <a:lnTo>
                  <a:pt x="0" y="452033"/>
                </a:lnTo>
                <a:lnTo>
                  <a:pt x="0" y="0"/>
                </a:lnTo>
                <a:close/>
              </a:path>
            </a:pathLst>
          </a:custGeom>
          <a:blipFill>
            <a:blip r:embed="rId7">
              <a:extLst>
                <a:ext uri="{96DAC541-7B7A-43D3-8B79-37D633B846F1}">
                  <asvg:svgBlip xmlns:asvg="http://schemas.microsoft.com/office/drawing/2016/SVG/main" r:embed="rId11"/>
                </a:ext>
              </a:extLst>
            </a:blip>
            <a:stretch>
              <a:fillRect/>
            </a:stretch>
          </a:blipFill>
        </p:spPr>
        <p:txBody>
          <a:bodyPr/>
          <a:lstStyle/>
          <a:p>
            <a:endParaRPr lang="pt-BR" dirty="0"/>
          </a:p>
        </p:txBody>
      </p:sp>
      <p:sp>
        <p:nvSpPr>
          <p:cNvPr id="7" name="Freeform 96">
            <a:extLst>
              <a:ext uri="{FF2B5EF4-FFF2-40B4-BE49-F238E27FC236}">
                <a16:creationId xmlns:a16="http://schemas.microsoft.com/office/drawing/2014/main" id="{93036196-5DA5-6372-5E78-1D50DFB0F0F1}"/>
              </a:ext>
            </a:extLst>
          </p:cNvPr>
          <p:cNvSpPr/>
          <p:nvPr/>
        </p:nvSpPr>
        <p:spPr>
          <a:xfrm>
            <a:off x="949333" y="3725912"/>
            <a:ext cx="362938" cy="268545"/>
          </a:xfrm>
          <a:custGeom>
            <a:avLst/>
            <a:gdLst/>
            <a:ahLst/>
            <a:cxnLst/>
            <a:rect l="l" t="t" r="r" b="b"/>
            <a:pathLst>
              <a:path w="640047" h="452033">
                <a:moveTo>
                  <a:pt x="0" y="0"/>
                </a:moveTo>
                <a:lnTo>
                  <a:pt x="640047" y="0"/>
                </a:lnTo>
                <a:lnTo>
                  <a:pt x="640047" y="452033"/>
                </a:lnTo>
                <a:lnTo>
                  <a:pt x="0" y="452033"/>
                </a:lnTo>
                <a:lnTo>
                  <a:pt x="0" y="0"/>
                </a:lnTo>
                <a:close/>
              </a:path>
            </a:pathLst>
          </a:custGeom>
          <a:blipFill>
            <a:blip r:embed="rId7">
              <a:extLst>
                <a:ext uri="{96DAC541-7B7A-43D3-8B79-37D633B846F1}">
                  <asvg:svgBlip xmlns:asvg="http://schemas.microsoft.com/office/drawing/2016/SVG/main" r:embed="rId11"/>
                </a:ext>
              </a:extLst>
            </a:blip>
            <a:stretch>
              <a:fillRect/>
            </a:stretch>
          </a:blipFill>
        </p:spPr>
        <p:txBody>
          <a:bodyPr/>
          <a:lstStyle/>
          <a:p>
            <a:endParaRPr lang="pt-BR" dirty="0"/>
          </a:p>
        </p:txBody>
      </p:sp>
      <p:sp>
        <p:nvSpPr>
          <p:cNvPr id="8" name="Freeform 96">
            <a:extLst>
              <a:ext uri="{FF2B5EF4-FFF2-40B4-BE49-F238E27FC236}">
                <a16:creationId xmlns:a16="http://schemas.microsoft.com/office/drawing/2014/main" id="{8783F76F-F93E-0FC5-278A-79A7E2C1927A}"/>
              </a:ext>
            </a:extLst>
          </p:cNvPr>
          <p:cNvSpPr/>
          <p:nvPr/>
        </p:nvSpPr>
        <p:spPr>
          <a:xfrm>
            <a:off x="940521" y="4237811"/>
            <a:ext cx="362938" cy="268545"/>
          </a:xfrm>
          <a:custGeom>
            <a:avLst/>
            <a:gdLst/>
            <a:ahLst/>
            <a:cxnLst/>
            <a:rect l="l" t="t" r="r" b="b"/>
            <a:pathLst>
              <a:path w="640047" h="452033">
                <a:moveTo>
                  <a:pt x="0" y="0"/>
                </a:moveTo>
                <a:lnTo>
                  <a:pt x="640047" y="0"/>
                </a:lnTo>
                <a:lnTo>
                  <a:pt x="640047" y="452033"/>
                </a:lnTo>
                <a:lnTo>
                  <a:pt x="0" y="452033"/>
                </a:lnTo>
                <a:lnTo>
                  <a:pt x="0" y="0"/>
                </a:lnTo>
                <a:close/>
              </a:path>
            </a:pathLst>
          </a:custGeom>
          <a:blipFill>
            <a:blip r:embed="rId7">
              <a:extLst>
                <a:ext uri="{96DAC541-7B7A-43D3-8B79-37D633B846F1}">
                  <asvg:svgBlip xmlns:asvg="http://schemas.microsoft.com/office/drawing/2016/SVG/main" r:embed="rId11"/>
                </a:ext>
              </a:extLst>
            </a:blip>
            <a:stretch>
              <a:fillRect/>
            </a:stretch>
          </a:blipFill>
        </p:spPr>
        <p:txBody>
          <a:bodyPr/>
          <a:lstStyle/>
          <a:p>
            <a:endParaRPr lang="pt-BR" dirty="0"/>
          </a:p>
        </p:txBody>
      </p:sp>
      <p:sp>
        <p:nvSpPr>
          <p:cNvPr id="9" name="Freeform 96">
            <a:extLst>
              <a:ext uri="{FF2B5EF4-FFF2-40B4-BE49-F238E27FC236}">
                <a16:creationId xmlns:a16="http://schemas.microsoft.com/office/drawing/2014/main" id="{D3F8E106-3229-700D-396B-5469D71595E2}"/>
              </a:ext>
            </a:extLst>
          </p:cNvPr>
          <p:cNvSpPr/>
          <p:nvPr/>
        </p:nvSpPr>
        <p:spPr>
          <a:xfrm>
            <a:off x="940521" y="4943521"/>
            <a:ext cx="362938" cy="268545"/>
          </a:xfrm>
          <a:custGeom>
            <a:avLst/>
            <a:gdLst/>
            <a:ahLst/>
            <a:cxnLst/>
            <a:rect l="l" t="t" r="r" b="b"/>
            <a:pathLst>
              <a:path w="640047" h="452033">
                <a:moveTo>
                  <a:pt x="0" y="0"/>
                </a:moveTo>
                <a:lnTo>
                  <a:pt x="640047" y="0"/>
                </a:lnTo>
                <a:lnTo>
                  <a:pt x="640047" y="452033"/>
                </a:lnTo>
                <a:lnTo>
                  <a:pt x="0" y="452033"/>
                </a:lnTo>
                <a:lnTo>
                  <a:pt x="0" y="0"/>
                </a:lnTo>
                <a:close/>
              </a:path>
            </a:pathLst>
          </a:custGeom>
          <a:blipFill>
            <a:blip r:embed="rId7">
              <a:extLst>
                <a:ext uri="{96DAC541-7B7A-43D3-8B79-37D633B846F1}">
                  <asvg:svgBlip xmlns:asvg="http://schemas.microsoft.com/office/drawing/2016/SVG/main" r:embed="rId11"/>
                </a:ext>
              </a:extLst>
            </a:blip>
            <a:stretch>
              <a:fillRect/>
            </a:stretch>
          </a:blipFill>
        </p:spPr>
        <p:txBody>
          <a:bodyPr/>
          <a:lstStyle/>
          <a:p>
            <a:endParaRPr lang="pt-BR" dirty="0"/>
          </a:p>
        </p:txBody>
      </p:sp>
      <p:sp>
        <p:nvSpPr>
          <p:cNvPr id="10" name="Freeform 96">
            <a:extLst>
              <a:ext uri="{FF2B5EF4-FFF2-40B4-BE49-F238E27FC236}">
                <a16:creationId xmlns:a16="http://schemas.microsoft.com/office/drawing/2014/main" id="{65DD4626-4D9B-FFE4-0C45-C651B90CE1DC}"/>
              </a:ext>
            </a:extLst>
          </p:cNvPr>
          <p:cNvSpPr/>
          <p:nvPr/>
        </p:nvSpPr>
        <p:spPr>
          <a:xfrm>
            <a:off x="947584" y="1799536"/>
            <a:ext cx="362938" cy="268545"/>
          </a:xfrm>
          <a:custGeom>
            <a:avLst/>
            <a:gdLst/>
            <a:ahLst/>
            <a:cxnLst/>
            <a:rect l="l" t="t" r="r" b="b"/>
            <a:pathLst>
              <a:path w="640047" h="452033">
                <a:moveTo>
                  <a:pt x="0" y="0"/>
                </a:moveTo>
                <a:lnTo>
                  <a:pt x="640047" y="0"/>
                </a:lnTo>
                <a:lnTo>
                  <a:pt x="640047" y="452033"/>
                </a:lnTo>
                <a:lnTo>
                  <a:pt x="0" y="452033"/>
                </a:lnTo>
                <a:lnTo>
                  <a:pt x="0" y="0"/>
                </a:lnTo>
                <a:close/>
              </a:path>
            </a:pathLst>
          </a:custGeom>
          <a:blipFill>
            <a:blip r:embed="rId7">
              <a:extLst>
                <a:ext uri="{96DAC541-7B7A-43D3-8B79-37D633B846F1}">
                  <asvg:svgBlip xmlns:asvg="http://schemas.microsoft.com/office/drawing/2016/SVG/main" r:embed="rId11"/>
                </a:ext>
              </a:extLst>
            </a:blip>
            <a:stretch>
              <a:fillRect/>
            </a:stretch>
          </a:blipFill>
        </p:spPr>
        <p:txBody>
          <a:bodyPr/>
          <a:lstStyle/>
          <a:p>
            <a:endParaRPr lang="pt-BR" dirty="0"/>
          </a:p>
        </p:txBody>
      </p:sp>
    </p:spTree>
    <p:extLst>
      <p:ext uri="{BB962C8B-B14F-4D97-AF65-F5344CB8AC3E}">
        <p14:creationId xmlns:p14="http://schemas.microsoft.com/office/powerpoint/2010/main" val="3864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D3EBC-FDED-8779-5F78-86F633E31634}"/>
            </a:ext>
          </a:extLst>
        </p:cNvPr>
        <p:cNvGrpSpPr/>
        <p:nvPr/>
      </p:nvGrpSpPr>
      <p:grpSpPr>
        <a:xfrm>
          <a:off x="0" y="0"/>
          <a:ext cx="0" cy="0"/>
          <a:chOff x="0" y="0"/>
          <a:chExt cx="0" cy="0"/>
        </a:xfrm>
      </p:grpSpPr>
      <p:grpSp>
        <p:nvGrpSpPr>
          <p:cNvPr id="12" name="Group 2">
            <a:extLst>
              <a:ext uri="{FF2B5EF4-FFF2-40B4-BE49-F238E27FC236}">
                <a16:creationId xmlns:a16="http://schemas.microsoft.com/office/drawing/2014/main" id="{039A153B-E1E9-BC51-9E9C-6E6252AE82AA}"/>
              </a:ext>
            </a:extLst>
          </p:cNvPr>
          <p:cNvGrpSpPr/>
          <p:nvPr/>
        </p:nvGrpSpPr>
        <p:grpSpPr>
          <a:xfrm>
            <a:off x="10637134" y="-1296365"/>
            <a:ext cx="1554866" cy="8580338"/>
            <a:chOff x="0" y="0"/>
            <a:chExt cx="2674508" cy="11975592"/>
          </a:xfrm>
        </p:grpSpPr>
        <p:sp>
          <p:nvSpPr>
            <p:cNvPr id="13" name="Freeform 3">
              <a:extLst>
                <a:ext uri="{FF2B5EF4-FFF2-40B4-BE49-F238E27FC236}">
                  <a16:creationId xmlns:a16="http://schemas.microsoft.com/office/drawing/2014/main" id="{A98F6263-64A2-2F06-6020-CD2882864996}"/>
                </a:ext>
              </a:extLst>
            </p:cNvPr>
            <p:cNvSpPr/>
            <p:nvPr/>
          </p:nvSpPr>
          <p:spPr>
            <a:xfrm>
              <a:off x="1821112"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14" name="Freeform 4">
              <a:extLst>
                <a:ext uri="{FF2B5EF4-FFF2-40B4-BE49-F238E27FC236}">
                  <a16:creationId xmlns:a16="http://schemas.microsoft.com/office/drawing/2014/main" id="{559FA0F1-DA78-3724-872C-A1D13D233E5A}"/>
                </a:ext>
              </a:extLst>
            </p:cNvPr>
            <p:cNvSpPr/>
            <p:nvPr/>
          </p:nvSpPr>
          <p:spPr>
            <a:xfrm>
              <a:off x="908886" y="42526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5" name="Freeform 5">
              <a:extLst>
                <a:ext uri="{FF2B5EF4-FFF2-40B4-BE49-F238E27FC236}">
                  <a16:creationId xmlns:a16="http://schemas.microsoft.com/office/drawing/2014/main" id="{6734AE9E-438B-A795-5B39-B8EF8C68E7B6}"/>
                </a:ext>
              </a:extLst>
            </p:cNvPr>
            <p:cNvSpPr/>
            <p:nvPr/>
          </p:nvSpPr>
          <p:spPr>
            <a:xfrm>
              <a:off x="908886" y="660251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6" name="Freeform 6">
              <a:extLst>
                <a:ext uri="{FF2B5EF4-FFF2-40B4-BE49-F238E27FC236}">
                  <a16:creationId xmlns:a16="http://schemas.microsoft.com/office/drawing/2014/main" id="{327BAEDF-A425-B9CF-A65B-CBD8DF63609E}"/>
                </a:ext>
              </a:extLst>
            </p:cNvPr>
            <p:cNvSpPr/>
            <p:nvPr/>
          </p:nvSpPr>
          <p:spPr>
            <a:xfrm>
              <a:off x="1821112" y="357855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7" name="Freeform 7">
              <a:extLst>
                <a:ext uri="{FF2B5EF4-FFF2-40B4-BE49-F238E27FC236}">
                  <a16:creationId xmlns:a16="http://schemas.microsoft.com/office/drawing/2014/main" id="{161C286A-B888-CF32-3A30-A155F44B0993}"/>
                </a:ext>
              </a:extLst>
            </p:cNvPr>
            <p:cNvSpPr/>
            <p:nvPr/>
          </p:nvSpPr>
          <p:spPr>
            <a:xfrm>
              <a:off x="908886" y="840867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8" name="Freeform 8">
              <a:extLst>
                <a:ext uri="{FF2B5EF4-FFF2-40B4-BE49-F238E27FC236}">
                  <a16:creationId xmlns:a16="http://schemas.microsoft.com/office/drawing/2014/main" id="{A5BA6D44-2E3F-9AF9-BFC5-5F6A4EB5BEDC}"/>
                </a:ext>
              </a:extLst>
            </p:cNvPr>
            <p:cNvSpPr/>
            <p:nvPr/>
          </p:nvSpPr>
          <p:spPr>
            <a:xfrm>
              <a:off x="910556" y="95730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9" name="Freeform 9">
              <a:extLst>
                <a:ext uri="{FF2B5EF4-FFF2-40B4-BE49-F238E27FC236}">
                  <a16:creationId xmlns:a16="http://schemas.microsoft.com/office/drawing/2014/main" id="{5F2E437B-2950-BEF4-C02A-F55449F3D628}"/>
                </a:ext>
              </a:extLst>
            </p:cNvPr>
            <p:cNvSpPr/>
            <p:nvPr/>
          </p:nvSpPr>
          <p:spPr>
            <a:xfrm>
              <a:off x="908886" y="6147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0" name="Freeform 10">
              <a:extLst>
                <a:ext uri="{FF2B5EF4-FFF2-40B4-BE49-F238E27FC236}">
                  <a16:creationId xmlns:a16="http://schemas.microsoft.com/office/drawing/2014/main" id="{C4A64574-FA71-7DC7-9B04-2B776118B0D9}"/>
                </a:ext>
              </a:extLst>
            </p:cNvPr>
            <p:cNvSpPr/>
            <p:nvPr/>
          </p:nvSpPr>
          <p:spPr>
            <a:xfrm>
              <a:off x="1821112" y="538668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1" name="Freeform 11">
              <a:extLst>
                <a:ext uri="{FF2B5EF4-FFF2-40B4-BE49-F238E27FC236}">
                  <a16:creationId xmlns:a16="http://schemas.microsoft.com/office/drawing/2014/main" id="{8B893571-45F0-9B57-7561-DAC373C51C73}"/>
                </a:ext>
              </a:extLst>
            </p:cNvPr>
            <p:cNvSpPr/>
            <p:nvPr/>
          </p:nvSpPr>
          <p:spPr>
            <a:xfrm>
              <a:off x="908886" y="294764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2" name="Freeform 12">
              <a:extLst>
                <a:ext uri="{FF2B5EF4-FFF2-40B4-BE49-F238E27FC236}">
                  <a16:creationId xmlns:a16="http://schemas.microsoft.com/office/drawing/2014/main" id="{645C1F19-951F-CD75-F08F-72954A70BC7C}"/>
                </a:ext>
              </a:extLst>
            </p:cNvPr>
            <p:cNvSpPr/>
            <p:nvPr/>
          </p:nvSpPr>
          <p:spPr>
            <a:xfrm>
              <a:off x="1821112" y="77786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3" name="Freeform 13">
              <a:extLst>
                <a:ext uri="{FF2B5EF4-FFF2-40B4-BE49-F238E27FC236}">
                  <a16:creationId xmlns:a16="http://schemas.microsoft.com/office/drawing/2014/main" id="{DE888ACD-7AEB-6FE2-A0F8-37DDEFB01ACF}"/>
                </a:ext>
              </a:extLst>
            </p:cNvPr>
            <p:cNvSpPr/>
            <p:nvPr/>
          </p:nvSpPr>
          <p:spPr>
            <a:xfrm>
              <a:off x="0" y="23818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4" name="Freeform 14">
              <a:extLst>
                <a:ext uri="{FF2B5EF4-FFF2-40B4-BE49-F238E27FC236}">
                  <a16:creationId xmlns:a16="http://schemas.microsoft.com/office/drawing/2014/main" id="{4CE6EA1D-195B-7F22-ECDB-829E258088A9}"/>
                </a:ext>
              </a:extLst>
            </p:cNvPr>
            <p:cNvSpPr/>
            <p:nvPr/>
          </p:nvSpPr>
          <p:spPr>
            <a:xfrm>
              <a:off x="0"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5" name="Freeform 15">
              <a:extLst>
                <a:ext uri="{FF2B5EF4-FFF2-40B4-BE49-F238E27FC236}">
                  <a16:creationId xmlns:a16="http://schemas.microsoft.com/office/drawing/2014/main" id="{49814C51-6519-7859-2546-549DF1591B5A}"/>
                </a:ext>
              </a:extLst>
            </p:cNvPr>
            <p:cNvSpPr/>
            <p:nvPr/>
          </p:nvSpPr>
          <p:spPr>
            <a:xfrm>
              <a:off x="1821112" y="101706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6" name="Freeform 16">
              <a:extLst>
                <a:ext uri="{FF2B5EF4-FFF2-40B4-BE49-F238E27FC236}">
                  <a16:creationId xmlns:a16="http://schemas.microsoft.com/office/drawing/2014/main" id="{59528E20-6BF2-A26A-3BC6-1938F7CBCCE7}"/>
                </a:ext>
              </a:extLst>
            </p:cNvPr>
            <p:cNvSpPr/>
            <p:nvPr/>
          </p:nvSpPr>
          <p:spPr>
            <a:xfrm>
              <a:off x="0" y="953215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7" name="Freeform 17">
              <a:extLst>
                <a:ext uri="{FF2B5EF4-FFF2-40B4-BE49-F238E27FC236}">
                  <a16:creationId xmlns:a16="http://schemas.microsoft.com/office/drawing/2014/main" id="{68B461D5-83AF-333B-C602-84C21DA9D3E0}"/>
                </a:ext>
              </a:extLst>
            </p:cNvPr>
            <p:cNvSpPr/>
            <p:nvPr/>
          </p:nvSpPr>
          <p:spPr>
            <a:xfrm>
              <a:off x="908886" y="5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28" name="Freeform 18">
              <a:extLst>
                <a:ext uri="{FF2B5EF4-FFF2-40B4-BE49-F238E27FC236}">
                  <a16:creationId xmlns:a16="http://schemas.microsoft.com/office/drawing/2014/main" id="{2E26E6FD-07D0-7AAC-709B-2478EB7AE7B2}"/>
                </a:ext>
              </a:extLst>
            </p:cNvPr>
            <p:cNvSpPr/>
            <p:nvPr/>
          </p:nvSpPr>
          <p:spPr>
            <a:xfrm>
              <a:off x="1821112" y="47839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29" name="Freeform 19">
              <a:extLst>
                <a:ext uri="{FF2B5EF4-FFF2-40B4-BE49-F238E27FC236}">
                  <a16:creationId xmlns:a16="http://schemas.microsoft.com/office/drawing/2014/main" id="{DCE25B9A-546D-9851-C5F8-403AABBEB1E3}"/>
                </a:ext>
              </a:extLst>
            </p:cNvPr>
            <p:cNvSpPr/>
            <p:nvPr/>
          </p:nvSpPr>
          <p:spPr>
            <a:xfrm>
              <a:off x="1821112" y="71970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0" name="Freeform 20">
              <a:extLst>
                <a:ext uri="{FF2B5EF4-FFF2-40B4-BE49-F238E27FC236}">
                  <a16:creationId xmlns:a16="http://schemas.microsoft.com/office/drawing/2014/main" id="{76AB89DC-55A6-3E32-E6A3-64BCF7B83282}"/>
                </a:ext>
              </a:extLst>
            </p:cNvPr>
            <p:cNvSpPr/>
            <p:nvPr/>
          </p:nvSpPr>
          <p:spPr>
            <a:xfrm>
              <a:off x="908886" y="11916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1" name="Freeform 21">
              <a:extLst>
                <a:ext uri="{FF2B5EF4-FFF2-40B4-BE49-F238E27FC236}">
                  <a16:creationId xmlns:a16="http://schemas.microsoft.com/office/drawing/2014/main" id="{484625F1-4F6B-44C3-A4FC-3A669B812EDE}"/>
                </a:ext>
              </a:extLst>
            </p:cNvPr>
            <p:cNvSpPr/>
            <p:nvPr/>
          </p:nvSpPr>
          <p:spPr>
            <a:xfrm>
              <a:off x="908886" y="597563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2" name="Freeform 22">
              <a:extLst>
                <a:ext uri="{FF2B5EF4-FFF2-40B4-BE49-F238E27FC236}">
                  <a16:creationId xmlns:a16="http://schemas.microsoft.com/office/drawing/2014/main" id="{C641E4A0-0C7D-6AC0-EEEA-B42432597995}"/>
                </a:ext>
              </a:extLst>
            </p:cNvPr>
            <p:cNvSpPr/>
            <p:nvPr/>
          </p:nvSpPr>
          <p:spPr>
            <a:xfrm>
              <a:off x="908886" y="483646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3" name="Freeform 23">
              <a:extLst>
                <a:ext uri="{FF2B5EF4-FFF2-40B4-BE49-F238E27FC236}">
                  <a16:creationId xmlns:a16="http://schemas.microsoft.com/office/drawing/2014/main" id="{5FF2755B-D254-90FE-3F57-78154AB2888A}"/>
                </a:ext>
              </a:extLst>
            </p:cNvPr>
            <p:cNvSpPr/>
            <p:nvPr/>
          </p:nvSpPr>
          <p:spPr>
            <a:xfrm>
              <a:off x="908886" y="900363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4" name="Freeform 24">
              <a:extLst>
                <a:ext uri="{FF2B5EF4-FFF2-40B4-BE49-F238E27FC236}">
                  <a16:creationId xmlns:a16="http://schemas.microsoft.com/office/drawing/2014/main" id="{7978F170-EF42-2242-A843-516D1BA6F984}"/>
                </a:ext>
              </a:extLst>
            </p:cNvPr>
            <p:cNvSpPr/>
            <p:nvPr/>
          </p:nvSpPr>
          <p:spPr>
            <a:xfrm>
              <a:off x="1821112" y="57873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5" name="Freeform 25">
              <a:extLst>
                <a:ext uri="{FF2B5EF4-FFF2-40B4-BE49-F238E27FC236}">
                  <a16:creationId xmlns:a16="http://schemas.microsoft.com/office/drawing/2014/main" id="{B196968B-F94C-5A56-C2E5-987434B168A8}"/>
                </a:ext>
              </a:extLst>
            </p:cNvPr>
            <p:cNvSpPr/>
            <p:nvPr/>
          </p:nvSpPr>
          <p:spPr>
            <a:xfrm>
              <a:off x="0" y="41657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6" name="Freeform 26">
              <a:extLst>
                <a:ext uri="{FF2B5EF4-FFF2-40B4-BE49-F238E27FC236}">
                  <a16:creationId xmlns:a16="http://schemas.microsoft.com/office/drawing/2014/main" id="{E8044893-299D-7FEA-C061-6ABEA929C661}"/>
                </a:ext>
              </a:extLst>
            </p:cNvPr>
            <p:cNvSpPr/>
            <p:nvPr/>
          </p:nvSpPr>
          <p:spPr>
            <a:xfrm>
              <a:off x="1821112" y="29536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7" name="Freeform 27">
              <a:extLst>
                <a:ext uri="{FF2B5EF4-FFF2-40B4-BE49-F238E27FC236}">
                  <a16:creationId xmlns:a16="http://schemas.microsoft.com/office/drawing/2014/main" id="{C590C7D8-8756-7434-4221-33B4390E6CB9}"/>
                </a:ext>
              </a:extLst>
            </p:cNvPr>
            <p:cNvSpPr/>
            <p:nvPr/>
          </p:nvSpPr>
          <p:spPr>
            <a:xfrm>
              <a:off x="1821112" y="180292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8" name="Freeform 28">
              <a:extLst>
                <a:ext uri="{FF2B5EF4-FFF2-40B4-BE49-F238E27FC236}">
                  <a16:creationId xmlns:a16="http://schemas.microsoft.com/office/drawing/2014/main" id="{C052C79A-41E3-F679-C099-4CF3253300CF}"/>
                </a:ext>
              </a:extLst>
            </p:cNvPr>
            <p:cNvSpPr/>
            <p:nvPr/>
          </p:nvSpPr>
          <p:spPr>
            <a:xfrm>
              <a:off x="0" y="657672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9" name="Freeform 29">
              <a:extLst>
                <a:ext uri="{FF2B5EF4-FFF2-40B4-BE49-F238E27FC236}">
                  <a16:creationId xmlns:a16="http://schemas.microsoft.com/office/drawing/2014/main" id="{3CE198D2-57BC-1519-DFF7-EE78478965A5}"/>
                </a:ext>
              </a:extLst>
            </p:cNvPr>
            <p:cNvSpPr/>
            <p:nvPr/>
          </p:nvSpPr>
          <p:spPr>
            <a:xfrm>
              <a:off x="1821112" y="835658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40" name="Freeform 30">
              <a:extLst>
                <a:ext uri="{FF2B5EF4-FFF2-40B4-BE49-F238E27FC236}">
                  <a16:creationId xmlns:a16="http://schemas.microsoft.com/office/drawing/2014/main" id="{FAD94620-300D-1400-C9FF-999AADE4DE52}"/>
                </a:ext>
              </a:extLst>
            </p:cNvPr>
            <p:cNvSpPr/>
            <p:nvPr/>
          </p:nvSpPr>
          <p:spPr>
            <a:xfrm>
              <a:off x="1821112" y="1075772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41" name="Freeform 31">
              <a:extLst>
                <a:ext uri="{FF2B5EF4-FFF2-40B4-BE49-F238E27FC236}">
                  <a16:creationId xmlns:a16="http://schemas.microsoft.com/office/drawing/2014/main" id="{E2D3AED6-38C2-0570-E9A2-D347B986F0E7}"/>
                </a:ext>
              </a:extLst>
            </p:cNvPr>
            <p:cNvSpPr/>
            <p:nvPr/>
          </p:nvSpPr>
          <p:spPr>
            <a:xfrm>
              <a:off x="0" y="60271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2" name="Freeform 32">
              <a:extLst>
                <a:ext uri="{FF2B5EF4-FFF2-40B4-BE49-F238E27FC236}">
                  <a16:creationId xmlns:a16="http://schemas.microsoft.com/office/drawing/2014/main" id="{FEB9D439-6344-41E1-62AF-789A821DFE0E}"/>
                </a:ext>
              </a:extLst>
            </p:cNvPr>
            <p:cNvSpPr/>
            <p:nvPr/>
          </p:nvSpPr>
          <p:spPr>
            <a:xfrm>
              <a:off x="1821112" y="658377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3" name="Freeform 33">
              <a:extLst>
                <a:ext uri="{FF2B5EF4-FFF2-40B4-BE49-F238E27FC236}">
                  <a16:creationId xmlns:a16="http://schemas.microsoft.com/office/drawing/2014/main" id="{E83929F7-8BF5-11CA-46AF-8B570DE4419B}"/>
                </a:ext>
              </a:extLst>
            </p:cNvPr>
            <p:cNvSpPr/>
            <p:nvPr/>
          </p:nvSpPr>
          <p:spPr>
            <a:xfrm>
              <a:off x="908886" y="722626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4" name="Freeform 34">
              <a:extLst>
                <a:ext uri="{FF2B5EF4-FFF2-40B4-BE49-F238E27FC236}">
                  <a16:creationId xmlns:a16="http://schemas.microsoft.com/office/drawing/2014/main" id="{381FB6DB-663E-3D37-12F7-5D5A4C03FDF3}"/>
                </a:ext>
              </a:extLst>
            </p:cNvPr>
            <p:cNvSpPr/>
            <p:nvPr/>
          </p:nvSpPr>
          <p:spPr>
            <a:xfrm>
              <a:off x="908886" y="179046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5" name="Freeform 35">
              <a:extLst>
                <a:ext uri="{FF2B5EF4-FFF2-40B4-BE49-F238E27FC236}">
                  <a16:creationId xmlns:a16="http://schemas.microsoft.com/office/drawing/2014/main" id="{3DB078A1-87D5-65BB-DD5E-3A3D7BFD1E20}"/>
                </a:ext>
              </a:extLst>
            </p:cNvPr>
            <p:cNvSpPr/>
            <p:nvPr/>
          </p:nvSpPr>
          <p:spPr>
            <a:xfrm>
              <a:off x="0" y="356837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6" name="Freeform 36">
              <a:extLst>
                <a:ext uri="{FF2B5EF4-FFF2-40B4-BE49-F238E27FC236}">
                  <a16:creationId xmlns:a16="http://schemas.microsoft.com/office/drawing/2014/main" id="{04AB4B4E-1CF6-116B-6566-3251BF5476B3}"/>
                </a:ext>
              </a:extLst>
            </p:cNvPr>
            <p:cNvSpPr/>
            <p:nvPr/>
          </p:nvSpPr>
          <p:spPr>
            <a:xfrm>
              <a:off x="0" y="83523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7" name="Freeform 37">
              <a:extLst>
                <a:ext uri="{FF2B5EF4-FFF2-40B4-BE49-F238E27FC236}">
                  <a16:creationId xmlns:a16="http://schemas.microsoft.com/office/drawing/2014/main" id="{A40FB958-F8FB-04B9-330E-479981BA0B10}"/>
                </a:ext>
              </a:extLst>
            </p:cNvPr>
            <p:cNvSpPr/>
            <p:nvPr/>
          </p:nvSpPr>
          <p:spPr>
            <a:xfrm>
              <a:off x="0" y="1014483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8" name="Freeform 38">
              <a:extLst>
                <a:ext uri="{FF2B5EF4-FFF2-40B4-BE49-F238E27FC236}">
                  <a16:creationId xmlns:a16="http://schemas.microsoft.com/office/drawing/2014/main" id="{C8D34E6E-71F6-5837-E2A1-C7517125C98E}"/>
                </a:ext>
              </a:extLst>
            </p:cNvPr>
            <p:cNvSpPr/>
            <p:nvPr/>
          </p:nvSpPr>
          <p:spPr>
            <a:xfrm>
              <a:off x="0" y="53765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9" name="Freeform 39">
              <a:extLst>
                <a:ext uri="{FF2B5EF4-FFF2-40B4-BE49-F238E27FC236}">
                  <a16:creationId xmlns:a16="http://schemas.microsoft.com/office/drawing/2014/main" id="{8AAE6C30-2DCE-255E-891A-D6FABEDB1EA0}"/>
                </a:ext>
              </a:extLst>
            </p:cNvPr>
            <p:cNvSpPr/>
            <p:nvPr/>
          </p:nvSpPr>
          <p:spPr>
            <a:xfrm>
              <a:off x="0" y="1779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50" name="Freeform 40">
              <a:extLst>
                <a:ext uri="{FF2B5EF4-FFF2-40B4-BE49-F238E27FC236}">
                  <a16:creationId xmlns:a16="http://schemas.microsoft.com/office/drawing/2014/main" id="{FF3D0EF7-B7BD-51DA-300E-1C8D117069F3}"/>
                </a:ext>
              </a:extLst>
            </p:cNvPr>
            <p:cNvSpPr/>
            <p:nvPr/>
          </p:nvSpPr>
          <p:spPr>
            <a:xfrm>
              <a:off x="908886" y="1080066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51" name="Freeform 41">
              <a:extLst>
                <a:ext uri="{FF2B5EF4-FFF2-40B4-BE49-F238E27FC236}">
                  <a16:creationId xmlns:a16="http://schemas.microsoft.com/office/drawing/2014/main" id="{4D9E88B6-3BCB-BD62-0B5A-42E94E444328}"/>
                </a:ext>
              </a:extLst>
            </p:cNvPr>
            <p:cNvSpPr/>
            <p:nvPr/>
          </p:nvSpPr>
          <p:spPr>
            <a:xfrm>
              <a:off x="0" y="1137288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grpSp>
      <p:sp>
        <p:nvSpPr>
          <p:cNvPr id="52" name="Freeform 91">
            <a:extLst>
              <a:ext uri="{FF2B5EF4-FFF2-40B4-BE49-F238E27FC236}">
                <a16:creationId xmlns:a16="http://schemas.microsoft.com/office/drawing/2014/main" id="{EBFB903A-DF9F-B292-2FD6-213BE3866E7F}"/>
              </a:ext>
            </a:extLst>
          </p:cNvPr>
          <p:cNvSpPr/>
          <p:nvPr/>
        </p:nvSpPr>
        <p:spPr>
          <a:xfrm rot="-589331" flipH="1">
            <a:off x="-428399" y="-154300"/>
            <a:ext cx="1764332" cy="1998871"/>
          </a:xfrm>
          <a:custGeom>
            <a:avLst/>
            <a:gdLst/>
            <a:ahLst/>
            <a:cxnLst/>
            <a:rect l="l" t="t" r="r" b="b"/>
            <a:pathLst>
              <a:path w="2624990" h="3047796">
                <a:moveTo>
                  <a:pt x="2624991" y="0"/>
                </a:moveTo>
                <a:lnTo>
                  <a:pt x="0" y="0"/>
                </a:lnTo>
                <a:lnTo>
                  <a:pt x="0" y="3047796"/>
                </a:lnTo>
                <a:lnTo>
                  <a:pt x="2624991" y="3047796"/>
                </a:lnTo>
                <a:lnTo>
                  <a:pt x="2624991" y="0"/>
                </a:lnTo>
                <a:close/>
              </a:path>
            </a:pathLst>
          </a:custGeom>
          <a:blipFill>
            <a:blip r:embed="rId9"/>
            <a:stretch>
              <a:fillRect/>
            </a:stretch>
          </a:blipFill>
        </p:spPr>
        <p:txBody>
          <a:bodyPr/>
          <a:lstStyle/>
          <a:p>
            <a:endParaRPr lang="pt-BR"/>
          </a:p>
        </p:txBody>
      </p:sp>
      <p:sp>
        <p:nvSpPr>
          <p:cNvPr id="53" name="Freeform 90">
            <a:extLst>
              <a:ext uri="{FF2B5EF4-FFF2-40B4-BE49-F238E27FC236}">
                <a16:creationId xmlns:a16="http://schemas.microsoft.com/office/drawing/2014/main" id="{AFEFB279-2C4B-09EF-B3EF-025BF47C1AB2}"/>
              </a:ext>
            </a:extLst>
          </p:cNvPr>
          <p:cNvSpPr/>
          <p:nvPr/>
        </p:nvSpPr>
        <p:spPr>
          <a:xfrm>
            <a:off x="1" y="6404093"/>
            <a:ext cx="5078994" cy="439131"/>
          </a:xfrm>
          <a:custGeom>
            <a:avLst/>
            <a:gdLst/>
            <a:ahLst/>
            <a:cxnLst/>
            <a:rect l="l" t="t" r="r" b="b"/>
            <a:pathLst>
              <a:path w="5318043" h="559450">
                <a:moveTo>
                  <a:pt x="0" y="0"/>
                </a:moveTo>
                <a:lnTo>
                  <a:pt x="5318043" y="0"/>
                </a:lnTo>
                <a:lnTo>
                  <a:pt x="5318043" y="559450"/>
                </a:lnTo>
                <a:lnTo>
                  <a:pt x="0" y="559450"/>
                </a:lnTo>
                <a:lnTo>
                  <a:pt x="0" y="0"/>
                </a:lnTo>
                <a:close/>
              </a:path>
            </a:pathLst>
          </a:custGeom>
          <a:blipFill>
            <a:blip r:embed="rId10">
              <a:alphaModFix amt="31999"/>
            </a:blip>
            <a:stretch>
              <a:fillRect r="-5627"/>
            </a:stretch>
          </a:blipFill>
        </p:spPr>
        <p:txBody>
          <a:bodyPr/>
          <a:lstStyle/>
          <a:p>
            <a:endParaRPr lang="pt-BR"/>
          </a:p>
        </p:txBody>
      </p:sp>
      <p:sp>
        <p:nvSpPr>
          <p:cNvPr id="56" name="Freeform 96">
            <a:extLst>
              <a:ext uri="{FF2B5EF4-FFF2-40B4-BE49-F238E27FC236}">
                <a16:creationId xmlns:a16="http://schemas.microsoft.com/office/drawing/2014/main" id="{EEC351ED-14B4-47B2-83C4-E87D798BFDDD}"/>
              </a:ext>
            </a:extLst>
          </p:cNvPr>
          <p:cNvSpPr/>
          <p:nvPr/>
        </p:nvSpPr>
        <p:spPr>
          <a:xfrm>
            <a:off x="756880" y="3650161"/>
            <a:ext cx="362938" cy="268545"/>
          </a:xfrm>
          <a:custGeom>
            <a:avLst/>
            <a:gdLst/>
            <a:ahLst/>
            <a:cxnLst/>
            <a:rect l="l" t="t" r="r" b="b"/>
            <a:pathLst>
              <a:path w="640047" h="452033">
                <a:moveTo>
                  <a:pt x="0" y="0"/>
                </a:moveTo>
                <a:lnTo>
                  <a:pt x="640047" y="0"/>
                </a:lnTo>
                <a:lnTo>
                  <a:pt x="640047" y="452033"/>
                </a:lnTo>
                <a:lnTo>
                  <a:pt x="0" y="452033"/>
                </a:lnTo>
                <a:lnTo>
                  <a:pt x="0" y="0"/>
                </a:lnTo>
                <a:close/>
              </a:path>
            </a:pathLst>
          </a:custGeom>
          <a:blipFill>
            <a:blip r:embed="rId7">
              <a:extLst>
                <a:ext uri="{96DAC541-7B7A-43D3-8B79-37D633B846F1}">
                  <asvg:svgBlip xmlns:asvg="http://schemas.microsoft.com/office/drawing/2016/SVG/main" r:embed="rId11"/>
                </a:ext>
              </a:extLst>
            </a:blip>
            <a:stretch>
              <a:fillRect/>
            </a:stretch>
          </a:blipFill>
        </p:spPr>
        <p:txBody>
          <a:bodyPr/>
          <a:lstStyle/>
          <a:p>
            <a:endParaRPr lang="pt-BR" dirty="0"/>
          </a:p>
        </p:txBody>
      </p:sp>
      <p:pic>
        <p:nvPicPr>
          <p:cNvPr id="2" name="Imagem 1">
            <a:extLst>
              <a:ext uri="{FF2B5EF4-FFF2-40B4-BE49-F238E27FC236}">
                <a16:creationId xmlns:a16="http://schemas.microsoft.com/office/drawing/2014/main" id="{9E7C6B07-0A39-EB72-CF6C-2B4A51AA683A}"/>
              </a:ext>
            </a:extLst>
          </p:cNvPr>
          <p:cNvPicPr>
            <a:picLocks noChangeAspect="1"/>
          </p:cNvPicPr>
          <p:nvPr/>
        </p:nvPicPr>
        <p:blipFill>
          <a:blip r:embed="rId12"/>
          <a:stretch>
            <a:fillRect/>
          </a:stretch>
        </p:blipFill>
        <p:spPr>
          <a:xfrm>
            <a:off x="2968059" y="294957"/>
            <a:ext cx="5078994" cy="2911216"/>
          </a:xfrm>
          <a:prstGeom prst="rect">
            <a:avLst/>
          </a:prstGeom>
        </p:spPr>
      </p:pic>
      <p:sp>
        <p:nvSpPr>
          <p:cNvPr id="4" name="CaixaDeTexto 3">
            <a:extLst>
              <a:ext uri="{FF2B5EF4-FFF2-40B4-BE49-F238E27FC236}">
                <a16:creationId xmlns:a16="http://schemas.microsoft.com/office/drawing/2014/main" id="{254ABB4D-170A-4CE4-FF44-F3B6537BDABA}"/>
              </a:ext>
            </a:extLst>
          </p:cNvPr>
          <p:cNvSpPr txBox="1"/>
          <p:nvPr/>
        </p:nvSpPr>
        <p:spPr>
          <a:xfrm>
            <a:off x="1136918" y="3622875"/>
            <a:ext cx="9057284" cy="1815882"/>
          </a:xfrm>
          <a:prstGeom prst="rect">
            <a:avLst/>
          </a:prstGeom>
          <a:noFill/>
        </p:spPr>
        <p:txBody>
          <a:bodyPr wrap="square">
            <a:spAutoFit/>
          </a:bodyPr>
          <a:lstStyle/>
          <a:p>
            <a:r>
              <a:rPr lang="pt-BR" sz="1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Dúvidas sobre a Escolha do PNLD 2023 – Objeto 3 envie e-mail para: </a:t>
            </a:r>
            <a:r>
              <a:rPr lang="pt-BR" sz="1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hlinkClick r:id="rId13"/>
              </a:rPr>
              <a:t>livrodidatico@fnde.gov.br</a:t>
            </a:r>
            <a:r>
              <a:rPr lang="pt-BR" sz="1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p>
          <a:p>
            <a:endParaRPr lang="pt-BR" sz="1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r>
              <a:rPr lang="pt-BR" sz="1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Fraudes e Violações às Normas de Conduta e-mail para: </a:t>
            </a:r>
            <a:r>
              <a:rPr lang="pt-BR" sz="1600" dirty="0">
                <a:solidFill>
                  <a:schemeClr val="bg2">
                    <a:lumMod val="25000"/>
                  </a:schemeClr>
                </a:solidFill>
                <a:latin typeface="Verdana" panose="020B0604030504040204" pitchFamily="34" charset="0"/>
                <a:ea typeface="Verdana" panose="020B0604030504040204" pitchFamily="34" charset="0"/>
                <a:hlinkClick r:id="rId14"/>
              </a:rPr>
              <a:t>ceac@fnde.gov.br</a:t>
            </a:r>
            <a:r>
              <a:rPr lang="pt-BR" sz="1600" dirty="0">
                <a:solidFill>
                  <a:schemeClr val="bg2">
                    <a:lumMod val="25000"/>
                  </a:schemeClr>
                </a:solidFill>
                <a:latin typeface="Verdana" panose="020B0604030504040204" pitchFamily="34" charset="0"/>
                <a:ea typeface="Verdana" panose="020B0604030504040204" pitchFamily="34" charset="0"/>
              </a:rPr>
              <a:t> </a:t>
            </a:r>
            <a:endParaRPr lang="pt-BR" sz="1600" dirty="0">
              <a:solidFill>
                <a:srgbClr val="4A442A"/>
              </a:solidFill>
              <a:latin typeface="Verdana" panose="020B0604030504040204" pitchFamily="34" charset="0"/>
              <a:cs typeface="Times New Roman" panose="02020603050405020304" pitchFamily="18" charset="0"/>
            </a:endParaRPr>
          </a:p>
          <a:p>
            <a:r>
              <a:rPr lang="pt-BR" sz="1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p>
          <a:p>
            <a:r>
              <a:rPr lang="pt-BR" sz="1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Portal do FNDE: </a:t>
            </a:r>
            <a:r>
              <a:rPr lang="pt-BR" sz="1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hlinkClick r:id="rId15"/>
              </a:rPr>
              <a:t>https://www.gov.br/fnde/pt-br/acesso-a-informacao/acoes-e-programas/programas/programas-do-livro</a:t>
            </a:r>
            <a:endParaRPr lang="pt-BR" sz="1600" dirty="0">
              <a:solidFill>
                <a:srgbClr val="FF0000"/>
              </a:solidFill>
              <a:highlight>
                <a:srgbClr val="FFFF00"/>
              </a:highlight>
            </a:endParaRPr>
          </a:p>
        </p:txBody>
      </p:sp>
    </p:spTree>
    <p:extLst>
      <p:ext uri="{BB962C8B-B14F-4D97-AF65-F5344CB8AC3E}">
        <p14:creationId xmlns:p14="http://schemas.microsoft.com/office/powerpoint/2010/main" val="3532483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E12B2-7FB9-6BCB-F8C4-4046FAE034E1}"/>
            </a:ext>
          </a:extLst>
        </p:cNvPr>
        <p:cNvGrpSpPr/>
        <p:nvPr/>
      </p:nvGrpSpPr>
      <p:grpSpPr>
        <a:xfrm>
          <a:off x="0" y="0"/>
          <a:ext cx="0" cy="0"/>
          <a:chOff x="0" y="0"/>
          <a:chExt cx="0" cy="0"/>
        </a:xfrm>
      </p:grpSpPr>
      <p:grpSp>
        <p:nvGrpSpPr>
          <p:cNvPr id="12" name="Group 2">
            <a:extLst>
              <a:ext uri="{FF2B5EF4-FFF2-40B4-BE49-F238E27FC236}">
                <a16:creationId xmlns:a16="http://schemas.microsoft.com/office/drawing/2014/main" id="{201BCF52-8E56-CD34-7955-7718560A6890}"/>
              </a:ext>
            </a:extLst>
          </p:cNvPr>
          <p:cNvGrpSpPr/>
          <p:nvPr/>
        </p:nvGrpSpPr>
        <p:grpSpPr>
          <a:xfrm>
            <a:off x="10637134" y="-1296365"/>
            <a:ext cx="1554866" cy="8580338"/>
            <a:chOff x="0" y="0"/>
            <a:chExt cx="2674508" cy="11975592"/>
          </a:xfrm>
        </p:grpSpPr>
        <p:sp>
          <p:nvSpPr>
            <p:cNvPr id="13" name="Freeform 3">
              <a:extLst>
                <a:ext uri="{FF2B5EF4-FFF2-40B4-BE49-F238E27FC236}">
                  <a16:creationId xmlns:a16="http://schemas.microsoft.com/office/drawing/2014/main" id="{03F9102A-50A3-781C-C89A-2137312866A9}"/>
                </a:ext>
              </a:extLst>
            </p:cNvPr>
            <p:cNvSpPr/>
            <p:nvPr/>
          </p:nvSpPr>
          <p:spPr>
            <a:xfrm>
              <a:off x="1821112"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14" name="Freeform 4">
              <a:extLst>
                <a:ext uri="{FF2B5EF4-FFF2-40B4-BE49-F238E27FC236}">
                  <a16:creationId xmlns:a16="http://schemas.microsoft.com/office/drawing/2014/main" id="{6488325A-5ED7-6D20-8281-041D43DBCF0D}"/>
                </a:ext>
              </a:extLst>
            </p:cNvPr>
            <p:cNvSpPr/>
            <p:nvPr/>
          </p:nvSpPr>
          <p:spPr>
            <a:xfrm>
              <a:off x="908886" y="42526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5" name="Freeform 5">
              <a:extLst>
                <a:ext uri="{FF2B5EF4-FFF2-40B4-BE49-F238E27FC236}">
                  <a16:creationId xmlns:a16="http://schemas.microsoft.com/office/drawing/2014/main" id="{1E9FE514-294E-2B72-A32C-1170346CDA63}"/>
                </a:ext>
              </a:extLst>
            </p:cNvPr>
            <p:cNvSpPr/>
            <p:nvPr/>
          </p:nvSpPr>
          <p:spPr>
            <a:xfrm>
              <a:off x="908886" y="660251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6" name="Freeform 6">
              <a:extLst>
                <a:ext uri="{FF2B5EF4-FFF2-40B4-BE49-F238E27FC236}">
                  <a16:creationId xmlns:a16="http://schemas.microsoft.com/office/drawing/2014/main" id="{FBB760A4-A0AC-A1BD-8D12-600EAEF2D463}"/>
                </a:ext>
              </a:extLst>
            </p:cNvPr>
            <p:cNvSpPr/>
            <p:nvPr/>
          </p:nvSpPr>
          <p:spPr>
            <a:xfrm>
              <a:off x="1821112" y="357855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7" name="Freeform 7">
              <a:extLst>
                <a:ext uri="{FF2B5EF4-FFF2-40B4-BE49-F238E27FC236}">
                  <a16:creationId xmlns:a16="http://schemas.microsoft.com/office/drawing/2014/main" id="{F4225EFF-6589-F3BA-5CE3-0F3B02436723}"/>
                </a:ext>
              </a:extLst>
            </p:cNvPr>
            <p:cNvSpPr/>
            <p:nvPr/>
          </p:nvSpPr>
          <p:spPr>
            <a:xfrm>
              <a:off x="908886" y="840867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8" name="Freeform 8">
              <a:extLst>
                <a:ext uri="{FF2B5EF4-FFF2-40B4-BE49-F238E27FC236}">
                  <a16:creationId xmlns:a16="http://schemas.microsoft.com/office/drawing/2014/main" id="{0294BF61-F28C-EB75-61DE-4B370F2D0841}"/>
                </a:ext>
              </a:extLst>
            </p:cNvPr>
            <p:cNvSpPr/>
            <p:nvPr/>
          </p:nvSpPr>
          <p:spPr>
            <a:xfrm>
              <a:off x="910556" y="95730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9" name="Freeform 9">
              <a:extLst>
                <a:ext uri="{FF2B5EF4-FFF2-40B4-BE49-F238E27FC236}">
                  <a16:creationId xmlns:a16="http://schemas.microsoft.com/office/drawing/2014/main" id="{4C8E5BDF-F0E6-0E23-FF74-E8744701C6FB}"/>
                </a:ext>
              </a:extLst>
            </p:cNvPr>
            <p:cNvSpPr/>
            <p:nvPr/>
          </p:nvSpPr>
          <p:spPr>
            <a:xfrm>
              <a:off x="908886" y="6147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0" name="Freeform 10">
              <a:extLst>
                <a:ext uri="{FF2B5EF4-FFF2-40B4-BE49-F238E27FC236}">
                  <a16:creationId xmlns:a16="http://schemas.microsoft.com/office/drawing/2014/main" id="{C943134A-60CF-C3E9-49DB-6DEE876A7BDD}"/>
                </a:ext>
              </a:extLst>
            </p:cNvPr>
            <p:cNvSpPr/>
            <p:nvPr/>
          </p:nvSpPr>
          <p:spPr>
            <a:xfrm>
              <a:off x="1821112" y="538668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1" name="Freeform 11">
              <a:extLst>
                <a:ext uri="{FF2B5EF4-FFF2-40B4-BE49-F238E27FC236}">
                  <a16:creationId xmlns:a16="http://schemas.microsoft.com/office/drawing/2014/main" id="{60D70EDB-B243-4E54-1734-AFACDDCE46C9}"/>
                </a:ext>
              </a:extLst>
            </p:cNvPr>
            <p:cNvSpPr/>
            <p:nvPr/>
          </p:nvSpPr>
          <p:spPr>
            <a:xfrm>
              <a:off x="908886" y="294764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2" name="Freeform 12">
              <a:extLst>
                <a:ext uri="{FF2B5EF4-FFF2-40B4-BE49-F238E27FC236}">
                  <a16:creationId xmlns:a16="http://schemas.microsoft.com/office/drawing/2014/main" id="{A9839B17-9678-E6E8-F73A-E8D325E73239}"/>
                </a:ext>
              </a:extLst>
            </p:cNvPr>
            <p:cNvSpPr/>
            <p:nvPr/>
          </p:nvSpPr>
          <p:spPr>
            <a:xfrm>
              <a:off x="1821112" y="77786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3" name="Freeform 13">
              <a:extLst>
                <a:ext uri="{FF2B5EF4-FFF2-40B4-BE49-F238E27FC236}">
                  <a16:creationId xmlns:a16="http://schemas.microsoft.com/office/drawing/2014/main" id="{4CB32C0A-0D4A-8A5C-436F-8BD9202778C2}"/>
                </a:ext>
              </a:extLst>
            </p:cNvPr>
            <p:cNvSpPr/>
            <p:nvPr/>
          </p:nvSpPr>
          <p:spPr>
            <a:xfrm>
              <a:off x="0" y="23818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4" name="Freeform 14">
              <a:extLst>
                <a:ext uri="{FF2B5EF4-FFF2-40B4-BE49-F238E27FC236}">
                  <a16:creationId xmlns:a16="http://schemas.microsoft.com/office/drawing/2014/main" id="{C2754484-5894-D421-39DF-EFDC14E56E1C}"/>
                </a:ext>
              </a:extLst>
            </p:cNvPr>
            <p:cNvSpPr/>
            <p:nvPr/>
          </p:nvSpPr>
          <p:spPr>
            <a:xfrm>
              <a:off x="0"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5" name="Freeform 15">
              <a:extLst>
                <a:ext uri="{FF2B5EF4-FFF2-40B4-BE49-F238E27FC236}">
                  <a16:creationId xmlns:a16="http://schemas.microsoft.com/office/drawing/2014/main" id="{948BA00E-B1CE-EA06-A0FE-17971D9882B3}"/>
                </a:ext>
              </a:extLst>
            </p:cNvPr>
            <p:cNvSpPr/>
            <p:nvPr/>
          </p:nvSpPr>
          <p:spPr>
            <a:xfrm>
              <a:off x="1821112" y="101706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6" name="Freeform 16">
              <a:extLst>
                <a:ext uri="{FF2B5EF4-FFF2-40B4-BE49-F238E27FC236}">
                  <a16:creationId xmlns:a16="http://schemas.microsoft.com/office/drawing/2014/main" id="{72C79EC0-4BB3-F33F-EEDB-4B26842D6E59}"/>
                </a:ext>
              </a:extLst>
            </p:cNvPr>
            <p:cNvSpPr/>
            <p:nvPr/>
          </p:nvSpPr>
          <p:spPr>
            <a:xfrm>
              <a:off x="0" y="953215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7" name="Freeform 17">
              <a:extLst>
                <a:ext uri="{FF2B5EF4-FFF2-40B4-BE49-F238E27FC236}">
                  <a16:creationId xmlns:a16="http://schemas.microsoft.com/office/drawing/2014/main" id="{493032CB-E2D9-6EDE-4FE1-1A739A2E3CF2}"/>
                </a:ext>
              </a:extLst>
            </p:cNvPr>
            <p:cNvSpPr/>
            <p:nvPr/>
          </p:nvSpPr>
          <p:spPr>
            <a:xfrm>
              <a:off x="908886" y="5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28" name="Freeform 18">
              <a:extLst>
                <a:ext uri="{FF2B5EF4-FFF2-40B4-BE49-F238E27FC236}">
                  <a16:creationId xmlns:a16="http://schemas.microsoft.com/office/drawing/2014/main" id="{3C5A347D-81FC-3ADE-648B-29A64D9D7989}"/>
                </a:ext>
              </a:extLst>
            </p:cNvPr>
            <p:cNvSpPr/>
            <p:nvPr/>
          </p:nvSpPr>
          <p:spPr>
            <a:xfrm>
              <a:off x="1821112" y="47839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29" name="Freeform 19">
              <a:extLst>
                <a:ext uri="{FF2B5EF4-FFF2-40B4-BE49-F238E27FC236}">
                  <a16:creationId xmlns:a16="http://schemas.microsoft.com/office/drawing/2014/main" id="{B8B99982-4739-042D-23EE-D63CE74C4FED}"/>
                </a:ext>
              </a:extLst>
            </p:cNvPr>
            <p:cNvSpPr/>
            <p:nvPr/>
          </p:nvSpPr>
          <p:spPr>
            <a:xfrm>
              <a:off x="1821112" y="71970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0" name="Freeform 20">
              <a:extLst>
                <a:ext uri="{FF2B5EF4-FFF2-40B4-BE49-F238E27FC236}">
                  <a16:creationId xmlns:a16="http://schemas.microsoft.com/office/drawing/2014/main" id="{A2EF4C54-C3D0-1B86-0B02-B2111229F357}"/>
                </a:ext>
              </a:extLst>
            </p:cNvPr>
            <p:cNvSpPr/>
            <p:nvPr/>
          </p:nvSpPr>
          <p:spPr>
            <a:xfrm>
              <a:off x="908886" y="11916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1" name="Freeform 21">
              <a:extLst>
                <a:ext uri="{FF2B5EF4-FFF2-40B4-BE49-F238E27FC236}">
                  <a16:creationId xmlns:a16="http://schemas.microsoft.com/office/drawing/2014/main" id="{6AA2FF5D-1F97-D077-657B-58FDD0E962F6}"/>
                </a:ext>
              </a:extLst>
            </p:cNvPr>
            <p:cNvSpPr/>
            <p:nvPr/>
          </p:nvSpPr>
          <p:spPr>
            <a:xfrm>
              <a:off x="908886" y="597563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2" name="Freeform 22">
              <a:extLst>
                <a:ext uri="{FF2B5EF4-FFF2-40B4-BE49-F238E27FC236}">
                  <a16:creationId xmlns:a16="http://schemas.microsoft.com/office/drawing/2014/main" id="{01339847-DC4E-D35B-60C1-06AAE9869AE4}"/>
                </a:ext>
              </a:extLst>
            </p:cNvPr>
            <p:cNvSpPr/>
            <p:nvPr/>
          </p:nvSpPr>
          <p:spPr>
            <a:xfrm>
              <a:off x="908886" y="483646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3" name="Freeform 23">
              <a:extLst>
                <a:ext uri="{FF2B5EF4-FFF2-40B4-BE49-F238E27FC236}">
                  <a16:creationId xmlns:a16="http://schemas.microsoft.com/office/drawing/2014/main" id="{059B15F5-283A-562B-0E1E-A142ABD596D2}"/>
                </a:ext>
              </a:extLst>
            </p:cNvPr>
            <p:cNvSpPr/>
            <p:nvPr/>
          </p:nvSpPr>
          <p:spPr>
            <a:xfrm>
              <a:off x="908886" y="900363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4" name="Freeform 24">
              <a:extLst>
                <a:ext uri="{FF2B5EF4-FFF2-40B4-BE49-F238E27FC236}">
                  <a16:creationId xmlns:a16="http://schemas.microsoft.com/office/drawing/2014/main" id="{0BA001DD-6615-611B-E62F-86305E9E5247}"/>
                </a:ext>
              </a:extLst>
            </p:cNvPr>
            <p:cNvSpPr/>
            <p:nvPr/>
          </p:nvSpPr>
          <p:spPr>
            <a:xfrm>
              <a:off x="1821112" y="57873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5" name="Freeform 25">
              <a:extLst>
                <a:ext uri="{FF2B5EF4-FFF2-40B4-BE49-F238E27FC236}">
                  <a16:creationId xmlns:a16="http://schemas.microsoft.com/office/drawing/2014/main" id="{19C014F8-2034-CA3F-A697-8487B08AA5B5}"/>
                </a:ext>
              </a:extLst>
            </p:cNvPr>
            <p:cNvSpPr/>
            <p:nvPr/>
          </p:nvSpPr>
          <p:spPr>
            <a:xfrm>
              <a:off x="0" y="41657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6" name="Freeform 26">
              <a:extLst>
                <a:ext uri="{FF2B5EF4-FFF2-40B4-BE49-F238E27FC236}">
                  <a16:creationId xmlns:a16="http://schemas.microsoft.com/office/drawing/2014/main" id="{9EDD529D-BE27-8844-2969-6CF4A9B87EDC}"/>
                </a:ext>
              </a:extLst>
            </p:cNvPr>
            <p:cNvSpPr/>
            <p:nvPr/>
          </p:nvSpPr>
          <p:spPr>
            <a:xfrm>
              <a:off x="1821112" y="29536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7" name="Freeform 27">
              <a:extLst>
                <a:ext uri="{FF2B5EF4-FFF2-40B4-BE49-F238E27FC236}">
                  <a16:creationId xmlns:a16="http://schemas.microsoft.com/office/drawing/2014/main" id="{2A3F32C8-F9C3-29F8-ACD7-169285D079A9}"/>
                </a:ext>
              </a:extLst>
            </p:cNvPr>
            <p:cNvSpPr/>
            <p:nvPr/>
          </p:nvSpPr>
          <p:spPr>
            <a:xfrm>
              <a:off x="1821112" y="180292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8" name="Freeform 28">
              <a:extLst>
                <a:ext uri="{FF2B5EF4-FFF2-40B4-BE49-F238E27FC236}">
                  <a16:creationId xmlns:a16="http://schemas.microsoft.com/office/drawing/2014/main" id="{4E403C9A-8B29-E960-4056-C6DA02128C30}"/>
                </a:ext>
              </a:extLst>
            </p:cNvPr>
            <p:cNvSpPr/>
            <p:nvPr/>
          </p:nvSpPr>
          <p:spPr>
            <a:xfrm>
              <a:off x="0" y="657672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9" name="Freeform 29">
              <a:extLst>
                <a:ext uri="{FF2B5EF4-FFF2-40B4-BE49-F238E27FC236}">
                  <a16:creationId xmlns:a16="http://schemas.microsoft.com/office/drawing/2014/main" id="{0BD70912-982F-2376-839F-26148AD3B9FC}"/>
                </a:ext>
              </a:extLst>
            </p:cNvPr>
            <p:cNvSpPr/>
            <p:nvPr/>
          </p:nvSpPr>
          <p:spPr>
            <a:xfrm>
              <a:off x="1821112" y="835658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40" name="Freeform 30">
              <a:extLst>
                <a:ext uri="{FF2B5EF4-FFF2-40B4-BE49-F238E27FC236}">
                  <a16:creationId xmlns:a16="http://schemas.microsoft.com/office/drawing/2014/main" id="{43B0796F-FA4D-F34A-DECB-FFD7B4C47EE9}"/>
                </a:ext>
              </a:extLst>
            </p:cNvPr>
            <p:cNvSpPr/>
            <p:nvPr/>
          </p:nvSpPr>
          <p:spPr>
            <a:xfrm>
              <a:off x="1821112" y="1075772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41" name="Freeform 31">
              <a:extLst>
                <a:ext uri="{FF2B5EF4-FFF2-40B4-BE49-F238E27FC236}">
                  <a16:creationId xmlns:a16="http://schemas.microsoft.com/office/drawing/2014/main" id="{309CCF61-4F04-D2A9-0F25-FD8495CF3F86}"/>
                </a:ext>
              </a:extLst>
            </p:cNvPr>
            <p:cNvSpPr/>
            <p:nvPr/>
          </p:nvSpPr>
          <p:spPr>
            <a:xfrm>
              <a:off x="0" y="60271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2" name="Freeform 32">
              <a:extLst>
                <a:ext uri="{FF2B5EF4-FFF2-40B4-BE49-F238E27FC236}">
                  <a16:creationId xmlns:a16="http://schemas.microsoft.com/office/drawing/2014/main" id="{3AE9ED05-3798-4A3D-59E2-ADD044850617}"/>
                </a:ext>
              </a:extLst>
            </p:cNvPr>
            <p:cNvSpPr/>
            <p:nvPr/>
          </p:nvSpPr>
          <p:spPr>
            <a:xfrm>
              <a:off x="1821112" y="658377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3" name="Freeform 33">
              <a:extLst>
                <a:ext uri="{FF2B5EF4-FFF2-40B4-BE49-F238E27FC236}">
                  <a16:creationId xmlns:a16="http://schemas.microsoft.com/office/drawing/2014/main" id="{BCC363F3-CB89-CAC8-3DA8-B16DC1AF6275}"/>
                </a:ext>
              </a:extLst>
            </p:cNvPr>
            <p:cNvSpPr/>
            <p:nvPr/>
          </p:nvSpPr>
          <p:spPr>
            <a:xfrm>
              <a:off x="908886" y="722626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4" name="Freeform 34">
              <a:extLst>
                <a:ext uri="{FF2B5EF4-FFF2-40B4-BE49-F238E27FC236}">
                  <a16:creationId xmlns:a16="http://schemas.microsoft.com/office/drawing/2014/main" id="{374EC140-AEB5-CBCF-F6CA-271C528CB516}"/>
                </a:ext>
              </a:extLst>
            </p:cNvPr>
            <p:cNvSpPr/>
            <p:nvPr/>
          </p:nvSpPr>
          <p:spPr>
            <a:xfrm>
              <a:off x="908886" y="179046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5" name="Freeform 35">
              <a:extLst>
                <a:ext uri="{FF2B5EF4-FFF2-40B4-BE49-F238E27FC236}">
                  <a16:creationId xmlns:a16="http://schemas.microsoft.com/office/drawing/2014/main" id="{5A2FA5D3-3668-38C6-74CE-F32315DB2A60}"/>
                </a:ext>
              </a:extLst>
            </p:cNvPr>
            <p:cNvSpPr/>
            <p:nvPr/>
          </p:nvSpPr>
          <p:spPr>
            <a:xfrm>
              <a:off x="0" y="356837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6" name="Freeform 36">
              <a:extLst>
                <a:ext uri="{FF2B5EF4-FFF2-40B4-BE49-F238E27FC236}">
                  <a16:creationId xmlns:a16="http://schemas.microsoft.com/office/drawing/2014/main" id="{6E34354C-17CF-275C-6DD7-8A02E86C5F78}"/>
                </a:ext>
              </a:extLst>
            </p:cNvPr>
            <p:cNvSpPr/>
            <p:nvPr/>
          </p:nvSpPr>
          <p:spPr>
            <a:xfrm>
              <a:off x="0" y="83523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7" name="Freeform 37">
              <a:extLst>
                <a:ext uri="{FF2B5EF4-FFF2-40B4-BE49-F238E27FC236}">
                  <a16:creationId xmlns:a16="http://schemas.microsoft.com/office/drawing/2014/main" id="{C162C91D-C8F5-9380-5152-D77280CEFB33}"/>
                </a:ext>
              </a:extLst>
            </p:cNvPr>
            <p:cNvSpPr/>
            <p:nvPr/>
          </p:nvSpPr>
          <p:spPr>
            <a:xfrm>
              <a:off x="0" y="1014483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8" name="Freeform 38">
              <a:extLst>
                <a:ext uri="{FF2B5EF4-FFF2-40B4-BE49-F238E27FC236}">
                  <a16:creationId xmlns:a16="http://schemas.microsoft.com/office/drawing/2014/main" id="{A85C9733-21EA-6F36-C463-B0C220AFD724}"/>
                </a:ext>
              </a:extLst>
            </p:cNvPr>
            <p:cNvSpPr/>
            <p:nvPr/>
          </p:nvSpPr>
          <p:spPr>
            <a:xfrm>
              <a:off x="0" y="53765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9" name="Freeform 39">
              <a:extLst>
                <a:ext uri="{FF2B5EF4-FFF2-40B4-BE49-F238E27FC236}">
                  <a16:creationId xmlns:a16="http://schemas.microsoft.com/office/drawing/2014/main" id="{25927C89-373B-AA15-83F2-AAF29DC433FD}"/>
                </a:ext>
              </a:extLst>
            </p:cNvPr>
            <p:cNvSpPr/>
            <p:nvPr/>
          </p:nvSpPr>
          <p:spPr>
            <a:xfrm>
              <a:off x="0" y="1779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50" name="Freeform 40">
              <a:extLst>
                <a:ext uri="{FF2B5EF4-FFF2-40B4-BE49-F238E27FC236}">
                  <a16:creationId xmlns:a16="http://schemas.microsoft.com/office/drawing/2014/main" id="{1E01C3BD-C0AA-7E7F-865D-89D5E70F67D7}"/>
                </a:ext>
              </a:extLst>
            </p:cNvPr>
            <p:cNvSpPr/>
            <p:nvPr/>
          </p:nvSpPr>
          <p:spPr>
            <a:xfrm>
              <a:off x="908886" y="1080066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51" name="Freeform 41">
              <a:extLst>
                <a:ext uri="{FF2B5EF4-FFF2-40B4-BE49-F238E27FC236}">
                  <a16:creationId xmlns:a16="http://schemas.microsoft.com/office/drawing/2014/main" id="{82F5844E-A3D5-7F6C-71CA-D2DD6F812418}"/>
                </a:ext>
              </a:extLst>
            </p:cNvPr>
            <p:cNvSpPr/>
            <p:nvPr/>
          </p:nvSpPr>
          <p:spPr>
            <a:xfrm>
              <a:off x="0" y="1137288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grpSp>
      <p:sp>
        <p:nvSpPr>
          <p:cNvPr id="52" name="Freeform 91">
            <a:extLst>
              <a:ext uri="{FF2B5EF4-FFF2-40B4-BE49-F238E27FC236}">
                <a16:creationId xmlns:a16="http://schemas.microsoft.com/office/drawing/2014/main" id="{A4FC5E80-B222-B3CA-9955-05749DBFDFEE}"/>
              </a:ext>
            </a:extLst>
          </p:cNvPr>
          <p:cNvSpPr/>
          <p:nvPr/>
        </p:nvSpPr>
        <p:spPr>
          <a:xfrm rot="-589331" flipH="1">
            <a:off x="-428399" y="-154300"/>
            <a:ext cx="1764332" cy="1998871"/>
          </a:xfrm>
          <a:custGeom>
            <a:avLst/>
            <a:gdLst/>
            <a:ahLst/>
            <a:cxnLst/>
            <a:rect l="l" t="t" r="r" b="b"/>
            <a:pathLst>
              <a:path w="2624990" h="3047796">
                <a:moveTo>
                  <a:pt x="2624991" y="0"/>
                </a:moveTo>
                <a:lnTo>
                  <a:pt x="0" y="0"/>
                </a:lnTo>
                <a:lnTo>
                  <a:pt x="0" y="3047796"/>
                </a:lnTo>
                <a:lnTo>
                  <a:pt x="2624991" y="3047796"/>
                </a:lnTo>
                <a:lnTo>
                  <a:pt x="2624991" y="0"/>
                </a:lnTo>
                <a:close/>
              </a:path>
            </a:pathLst>
          </a:custGeom>
          <a:blipFill>
            <a:blip r:embed="rId9"/>
            <a:stretch>
              <a:fillRect/>
            </a:stretch>
          </a:blipFill>
        </p:spPr>
        <p:txBody>
          <a:bodyPr/>
          <a:lstStyle/>
          <a:p>
            <a:endParaRPr lang="pt-BR"/>
          </a:p>
        </p:txBody>
      </p:sp>
      <p:sp>
        <p:nvSpPr>
          <p:cNvPr id="53" name="Freeform 90">
            <a:extLst>
              <a:ext uri="{FF2B5EF4-FFF2-40B4-BE49-F238E27FC236}">
                <a16:creationId xmlns:a16="http://schemas.microsoft.com/office/drawing/2014/main" id="{ED4DD0B3-B452-FAEB-B54B-9C4335230EF2}"/>
              </a:ext>
            </a:extLst>
          </p:cNvPr>
          <p:cNvSpPr/>
          <p:nvPr/>
        </p:nvSpPr>
        <p:spPr>
          <a:xfrm>
            <a:off x="1" y="6404093"/>
            <a:ext cx="5078994" cy="439131"/>
          </a:xfrm>
          <a:custGeom>
            <a:avLst/>
            <a:gdLst/>
            <a:ahLst/>
            <a:cxnLst/>
            <a:rect l="l" t="t" r="r" b="b"/>
            <a:pathLst>
              <a:path w="5318043" h="559450">
                <a:moveTo>
                  <a:pt x="0" y="0"/>
                </a:moveTo>
                <a:lnTo>
                  <a:pt x="5318043" y="0"/>
                </a:lnTo>
                <a:lnTo>
                  <a:pt x="5318043" y="559450"/>
                </a:lnTo>
                <a:lnTo>
                  <a:pt x="0" y="559450"/>
                </a:lnTo>
                <a:lnTo>
                  <a:pt x="0" y="0"/>
                </a:lnTo>
                <a:close/>
              </a:path>
            </a:pathLst>
          </a:custGeom>
          <a:blipFill>
            <a:blip r:embed="rId10">
              <a:alphaModFix amt="31999"/>
            </a:blip>
            <a:stretch>
              <a:fillRect r="-5627"/>
            </a:stretch>
          </a:blipFill>
        </p:spPr>
        <p:txBody>
          <a:bodyPr/>
          <a:lstStyle/>
          <a:p>
            <a:endParaRPr lang="pt-BR"/>
          </a:p>
        </p:txBody>
      </p:sp>
      <p:sp>
        <p:nvSpPr>
          <p:cNvPr id="56" name="Freeform 96">
            <a:extLst>
              <a:ext uri="{FF2B5EF4-FFF2-40B4-BE49-F238E27FC236}">
                <a16:creationId xmlns:a16="http://schemas.microsoft.com/office/drawing/2014/main" id="{254FA4B7-CCBA-5F80-C4A6-4523FF91B776}"/>
              </a:ext>
            </a:extLst>
          </p:cNvPr>
          <p:cNvSpPr/>
          <p:nvPr/>
        </p:nvSpPr>
        <p:spPr>
          <a:xfrm>
            <a:off x="1493497" y="300343"/>
            <a:ext cx="362938" cy="268545"/>
          </a:xfrm>
          <a:custGeom>
            <a:avLst/>
            <a:gdLst/>
            <a:ahLst/>
            <a:cxnLst/>
            <a:rect l="l" t="t" r="r" b="b"/>
            <a:pathLst>
              <a:path w="640047" h="452033">
                <a:moveTo>
                  <a:pt x="0" y="0"/>
                </a:moveTo>
                <a:lnTo>
                  <a:pt x="640047" y="0"/>
                </a:lnTo>
                <a:lnTo>
                  <a:pt x="640047" y="452033"/>
                </a:lnTo>
                <a:lnTo>
                  <a:pt x="0" y="452033"/>
                </a:lnTo>
                <a:lnTo>
                  <a:pt x="0" y="0"/>
                </a:lnTo>
                <a:close/>
              </a:path>
            </a:pathLst>
          </a:custGeom>
          <a:blipFill>
            <a:blip r:embed="rId7">
              <a:extLst>
                <a:ext uri="{96DAC541-7B7A-43D3-8B79-37D633B846F1}">
                  <asvg:svgBlip xmlns:asvg="http://schemas.microsoft.com/office/drawing/2016/SVG/main" r:embed="rId11"/>
                </a:ext>
              </a:extLst>
            </a:blip>
            <a:stretch>
              <a:fillRect/>
            </a:stretch>
          </a:blipFill>
        </p:spPr>
        <p:txBody>
          <a:bodyPr/>
          <a:lstStyle/>
          <a:p>
            <a:endParaRPr lang="pt-BR" dirty="0"/>
          </a:p>
        </p:txBody>
      </p:sp>
      <p:sp>
        <p:nvSpPr>
          <p:cNvPr id="3" name="CaixaDeTexto 2">
            <a:extLst>
              <a:ext uri="{FF2B5EF4-FFF2-40B4-BE49-F238E27FC236}">
                <a16:creationId xmlns:a16="http://schemas.microsoft.com/office/drawing/2014/main" id="{11A99994-D53D-7352-6C63-2F79D375769A}"/>
              </a:ext>
            </a:extLst>
          </p:cNvPr>
          <p:cNvSpPr txBox="1"/>
          <p:nvPr/>
        </p:nvSpPr>
        <p:spPr>
          <a:xfrm>
            <a:off x="1822580" y="275874"/>
            <a:ext cx="8546840" cy="2031325"/>
          </a:xfrm>
          <a:prstGeom prst="rect">
            <a:avLst/>
          </a:prstGeom>
          <a:noFill/>
        </p:spPr>
        <p:txBody>
          <a:bodyPr wrap="square">
            <a:spAutoFit/>
          </a:bodyPr>
          <a:lstStyle/>
          <a:p>
            <a:pPr algn="just"/>
            <a:r>
              <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rPr>
              <a:t>Para acessar o Sistema, utilize o navegador Mozilla Firefox ou o Google Chrome. A escolha deve ser registrada no sistema PNLD Digital no endereço eletrônico </a:t>
            </a:r>
            <a:r>
              <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hlinkClick r:id="rId12"/>
              </a:rPr>
              <a:t>https://pnlddigital.fnde.gov.br/login</a:t>
            </a:r>
            <a:r>
              <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rPr>
              <a:t>.</a:t>
            </a:r>
          </a:p>
          <a:p>
            <a:pPr algn="just">
              <a:buFont typeface="Wingdings" panose="05000000000000000000" pitchFamily="2" charset="2"/>
              <a:buChar char="ü"/>
            </a:pPr>
            <a:endPar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endParaRPr>
          </a:p>
          <a:p>
            <a:pPr algn="just"/>
            <a:r>
              <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rPr>
              <a:t>Para acessar o PNLD Digital é preciso ter uma conta no </a:t>
            </a:r>
            <a:r>
              <a:rPr lang="pt-BR" sz="1800" b="1" i="1" dirty="0">
                <a:solidFill>
                  <a:srgbClr val="4A442A"/>
                </a:solidFill>
                <a:latin typeface="Verdana" panose="020B0604030504040204" pitchFamily="34" charset="0"/>
                <a:ea typeface="Calibri" panose="020F0502020204030204" pitchFamily="34" charset="0"/>
                <a:cs typeface="Times New Roman" panose="02020603050405020304" pitchFamily="18" charset="0"/>
              </a:rPr>
              <a:t>GOV.BR</a:t>
            </a:r>
            <a:r>
              <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rPr>
              <a:t>. Caso não tenha, clique no link GOV.BR (</a:t>
            </a:r>
            <a:r>
              <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hlinkClick r:id="rId13"/>
              </a:rPr>
              <a:t>www.gov.br</a:t>
            </a:r>
            <a:r>
              <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rPr>
              <a:t>) e providencie o seu cadastro. </a:t>
            </a:r>
          </a:p>
        </p:txBody>
      </p:sp>
      <p:sp>
        <p:nvSpPr>
          <p:cNvPr id="4" name="Freeform 96">
            <a:extLst>
              <a:ext uri="{FF2B5EF4-FFF2-40B4-BE49-F238E27FC236}">
                <a16:creationId xmlns:a16="http://schemas.microsoft.com/office/drawing/2014/main" id="{09BBB734-2566-22D0-5822-E1369AB19AE9}"/>
              </a:ext>
            </a:extLst>
          </p:cNvPr>
          <p:cNvSpPr/>
          <p:nvPr/>
        </p:nvSpPr>
        <p:spPr>
          <a:xfrm>
            <a:off x="1493497" y="1430907"/>
            <a:ext cx="362938" cy="268545"/>
          </a:xfrm>
          <a:custGeom>
            <a:avLst/>
            <a:gdLst/>
            <a:ahLst/>
            <a:cxnLst/>
            <a:rect l="l" t="t" r="r" b="b"/>
            <a:pathLst>
              <a:path w="640047" h="452033">
                <a:moveTo>
                  <a:pt x="0" y="0"/>
                </a:moveTo>
                <a:lnTo>
                  <a:pt x="640047" y="0"/>
                </a:lnTo>
                <a:lnTo>
                  <a:pt x="640047" y="452033"/>
                </a:lnTo>
                <a:lnTo>
                  <a:pt x="0" y="452033"/>
                </a:lnTo>
                <a:lnTo>
                  <a:pt x="0" y="0"/>
                </a:lnTo>
                <a:close/>
              </a:path>
            </a:pathLst>
          </a:custGeom>
          <a:blipFill>
            <a:blip r:embed="rId7">
              <a:extLst>
                <a:ext uri="{96DAC541-7B7A-43D3-8B79-37D633B846F1}">
                  <asvg:svgBlip xmlns:asvg="http://schemas.microsoft.com/office/drawing/2016/SVG/main" r:embed="rId11"/>
                </a:ext>
              </a:extLst>
            </a:blip>
            <a:stretch>
              <a:fillRect/>
            </a:stretch>
          </a:blipFill>
        </p:spPr>
        <p:txBody>
          <a:bodyPr/>
          <a:lstStyle/>
          <a:p>
            <a:endParaRPr lang="pt-BR" dirty="0"/>
          </a:p>
        </p:txBody>
      </p:sp>
      <p:pic>
        <p:nvPicPr>
          <p:cNvPr id="5" name="Imagem 4">
            <a:extLst>
              <a:ext uri="{FF2B5EF4-FFF2-40B4-BE49-F238E27FC236}">
                <a16:creationId xmlns:a16="http://schemas.microsoft.com/office/drawing/2014/main" id="{56484756-777B-EDE6-12C7-68BDDDBD77F5}"/>
              </a:ext>
            </a:extLst>
          </p:cNvPr>
          <p:cNvPicPr>
            <a:picLocks noChangeAspect="1"/>
          </p:cNvPicPr>
          <p:nvPr/>
        </p:nvPicPr>
        <p:blipFill>
          <a:blip r:embed="rId14"/>
          <a:stretch>
            <a:fillRect/>
          </a:stretch>
        </p:blipFill>
        <p:spPr>
          <a:xfrm>
            <a:off x="2499055" y="2464602"/>
            <a:ext cx="6930080" cy="3624686"/>
          </a:xfrm>
          <a:prstGeom prst="rect">
            <a:avLst/>
          </a:prstGeom>
        </p:spPr>
      </p:pic>
    </p:spTree>
    <p:extLst>
      <p:ext uri="{BB962C8B-B14F-4D97-AF65-F5344CB8AC3E}">
        <p14:creationId xmlns:p14="http://schemas.microsoft.com/office/powerpoint/2010/main" val="2780517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EFEB4-A35F-D522-47FF-B0C14BC2184E}"/>
            </a:ext>
          </a:extLst>
        </p:cNvPr>
        <p:cNvGrpSpPr/>
        <p:nvPr/>
      </p:nvGrpSpPr>
      <p:grpSpPr>
        <a:xfrm>
          <a:off x="0" y="0"/>
          <a:ext cx="0" cy="0"/>
          <a:chOff x="0" y="0"/>
          <a:chExt cx="0" cy="0"/>
        </a:xfrm>
      </p:grpSpPr>
      <p:grpSp>
        <p:nvGrpSpPr>
          <p:cNvPr id="12" name="Group 2">
            <a:extLst>
              <a:ext uri="{FF2B5EF4-FFF2-40B4-BE49-F238E27FC236}">
                <a16:creationId xmlns:a16="http://schemas.microsoft.com/office/drawing/2014/main" id="{CBC2DE42-85EB-640F-C39F-CA3C9FFC9838}"/>
              </a:ext>
            </a:extLst>
          </p:cNvPr>
          <p:cNvGrpSpPr/>
          <p:nvPr/>
        </p:nvGrpSpPr>
        <p:grpSpPr>
          <a:xfrm>
            <a:off x="10637134" y="-1296365"/>
            <a:ext cx="1554866" cy="8580338"/>
            <a:chOff x="0" y="0"/>
            <a:chExt cx="2674508" cy="11975592"/>
          </a:xfrm>
        </p:grpSpPr>
        <p:sp>
          <p:nvSpPr>
            <p:cNvPr id="13" name="Freeform 3">
              <a:extLst>
                <a:ext uri="{FF2B5EF4-FFF2-40B4-BE49-F238E27FC236}">
                  <a16:creationId xmlns:a16="http://schemas.microsoft.com/office/drawing/2014/main" id="{59748AC1-EE22-1D23-5C56-4D255D9A32FC}"/>
                </a:ext>
              </a:extLst>
            </p:cNvPr>
            <p:cNvSpPr/>
            <p:nvPr/>
          </p:nvSpPr>
          <p:spPr>
            <a:xfrm>
              <a:off x="1821112"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14" name="Freeform 4">
              <a:extLst>
                <a:ext uri="{FF2B5EF4-FFF2-40B4-BE49-F238E27FC236}">
                  <a16:creationId xmlns:a16="http://schemas.microsoft.com/office/drawing/2014/main" id="{8AAD9FED-FC6A-5F9A-8F79-E3F1B961E647}"/>
                </a:ext>
              </a:extLst>
            </p:cNvPr>
            <p:cNvSpPr/>
            <p:nvPr/>
          </p:nvSpPr>
          <p:spPr>
            <a:xfrm>
              <a:off x="908886" y="42526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5" name="Freeform 5">
              <a:extLst>
                <a:ext uri="{FF2B5EF4-FFF2-40B4-BE49-F238E27FC236}">
                  <a16:creationId xmlns:a16="http://schemas.microsoft.com/office/drawing/2014/main" id="{632D23F0-19EB-FDC9-20C8-58C0E701F417}"/>
                </a:ext>
              </a:extLst>
            </p:cNvPr>
            <p:cNvSpPr/>
            <p:nvPr/>
          </p:nvSpPr>
          <p:spPr>
            <a:xfrm>
              <a:off x="908886" y="660251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6" name="Freeform 6">
              <a:extLst>
                <a:ext uri="{FF2B5EF4-FFF2-40B4-BE49-F238E27FC236}">
                  <a16:creationId xmlns:a16="http://schemas.microsoft.com/office/drawing/2014/main" id="{06EE7F57-3E5F-4051-103B-E5DA1928BDEE}"/>
                </a:ext>
              </a:extLst>
            </p:cNvPr>
            <p:cNvSpPr/>
            <p:nvPr/>
          </p:nvSpPr>
          <p:spPr>
            <a:xfrm>
              <a:off x="1821112" y="357855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7" name="Freeform 7">
              <a:extLst>
                <a:ext uri="{FF2B5EF4-FFF2-40B4-BE49-F238E27FC236}">
                  <a16:creationId xmlns:a16="http://schemas.microsoft.com/office/drawing/2014/main" id="{76874C29-7675-DB5C-F279-3BD28E83D231}"/>
                </a:ext>
              </a:extLst>
            </p:cNvPr>
            <p:cNvSpPr/>
            <p:nvPr/>
          </p:nvSpPr>
          <p:spPr>
            <a:xfrm>
              <a:off x="908886" y="840867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8" name="Freeform 8">
              <a:extLst>
                <a:ext uri="{FF2B5EF4-FFF2-40B4-BE49-F238E27FC236}">
                  <a16:creationId xmlns:a16="http://schemas.microsoft.com/office/drawing/2014/main" id="{97554882-6FD5-39D6-38C9-E7C7FB846161}"/>
                </a:ext>
              </a:extLst>
            </p:cNvPr>
            <p:cNvSpPr/>
            <p:nvPr/>
          </p:nvSpPr>
          <p:spPr>
            <a:xfrm>
              <a:off x="910556" y="95730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9" name="Freeform 9">
              <a:extLst>
                <a:ext uri="{FF2B5EF4-FFF2-40B4-BE49-F238E27FC236}">
                  <a16:creationId xmlns:a16="http://schemas.microsoft.com/office/drawing/2014/main" id="{DF0D8BE2-CCA5-5E9A-42E4-7277F4C53BA1}"/>
                </a:ext>
              </a:extLst>
            </p:cNvPr>
            <p:cNvSpPr/>
            <p:nvPr/>
          </p:nvSpPr>
          <p:spPr>
            <a:xfrm>
              <a:off x="908886" y="6147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0" name="Freeform 10">
              <a:extLst>
                <a:ext uri="{FF2B5EF4-FFF2-40B4-BE49-F238E27FC236}">
                  <a16:creationId xmlns:a16="http://schemas.microsoft.com/office/drawing/2014/main" id="{39FEC5A3-B3F9-8289-D253-99E1F303EA1A}"/>
                </a:ext>
              </a:extLst>
            </p:cNvPr>
            <p:cNvSpPr/>
            <p:nvPr/>
          </p:nvSpPr>
          <p:spPr>
            <a:xfrm>
              <a:off x="1821112" y="538668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1" name="Freeform 11">
              <a:extLst>
                <a:ext uri="{FF2B5EF4-FFF2-40B4-BE49-F238E27FC236}">
                  <a16:creationId xmlns:a16="http://schemas.microsoft.com/office/drawing/2014/main" id="{A8FB47B4-9148-30F6-2E45-6801FB83E6EE}"/>
                </a:ext>
              </a:extLst>
            </p:cNvPr>
            <p:cNvSpPr/>
            <p:nvPr/>
          </p:nvSpPr>
          <p:spPr>
            <a:xfrm>
              <a:off x="908886" y="294764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2" name="Freeform 12">
              <a:extLst>
                <a:ext uri="{FF2B5EF4-FFF2-40B4-BE49-F238E27FC236}">
                  <a16:creationId xmlns:a16="http://schemas.microsoft.com/office/drawing/2014/main" id="{71709F4D-3795-B9D0-C048-1210063AA602}"/>
                </a:ext>
              </a:extLst>
            </p:cNvPr>
            <p:cNvSpPr/>
            <p:nvPr/>
          </p:nvSpPr>
          <p:spPr>
            <a:xfrm>
              <a:off x="1821112" y="77786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3" name="Freeform 13">
              <a:extLst>
                <a:ext uri="{FF2B5EF4-FFF2-40B4-BE49-F238E27FC236}">
                  <a16:creationId xmlns:a16="http://schemas.microsoft.com/office/drawing/2014/main" id="{9FFEBED0-CF03-368E-B8AA-5096C3AEE79A}"/>
                </a:ext>
              </a:extLst>
            </p:cNvPr>
            <p:cNvSpPr/>
            <p:nvPr/>
          </p:nvSpPr>
          <p:spPr>
            <a:xfrm>
              <a:off x="0" y="23818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4" name="Freeform 14">
              <a:extLst>
                <a:ext uri="{FF2B5EF4-FFF2-40B4-BE49-F238E27FC236}">
                  <a16:creationId xmlns:a16="http://schemas.microsoft.com/office/drawing/2014/main" id="{C4977838-D260-6B17-1DBA-8C5F09A4C287}"/>
                </a:ext>
              </a:extLst>
            </p:cNvPr>
            <p:cNvSpPr/>
            <p:nvPr/>
          </p:nvSpPr>
          <p:spPr>
            <a:xfrm>
              <a:off x="0"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5" name="Freeform 15">
              <a:extLst>
                <a:ext uri="{FF2B5EF4-FFF2-40B4-BE49-F238E27FC236}">
                  <a16:creationId xmlns:a16="http://schemas.microsoft.com/office/drawing/2014/main" id="{A930C065-32E9-D185-E9D6-F6D959B2E34C}"/>
                </a:ext>
              </a:extLst>
            </p:cNvPr>
            <p:cNvSpPr/>
            <p:nvPr/>
          </p:nvSpPr>
          <p:spPr>
            <a:xfrm>
              <a:off x="1821112" y="101706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6" name="Freeform 16">
              <a:extLst>
                <a:ext uri="{FF2B5EF4-FFF2-40B4-BE49-F238E27FC236}">
                  <a16:creationId xmlns:a16="http://schemas.microsoft.com/office/drawing/2014/main" id="{90E0F6DB-5647-6858-C701-2B3D663C8486}"/>
                </a:ext>
              </a:extLst>
            </p:cNvPr>
            <p:cNvSpPr/>
            <p:nvPr/>
          </p:nvSpPr>
          <p:spPr>
            <a:xfrm>
              <a:off x="0" y="953215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7" name="Freeform 17">
              <a:extLst>
                <a:ext uri="{FF2B5EF4-FFF2-40B4-BE49-F238E27FC236}">
                  <a16:creationId xmlns:a16="http://schemas.microsoft.com/office/drawing/2014/main" id="{A2954CB9-B2E4-3F3A-ACDF-5C3351A6DDCE}"/>
                </a:ext>
              </a:extLst>
            </p:cNvPr>
            <p:cNvSpPr/>
            <p:nvPr/>
          </p:nvSpPr>
          <p:spPr>
            <a:xfrm>
              <a:off x="908886" y="5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28" name="Freeform 18">
              <a:extLst>
                <a:ext uri="{FF2B5EF4-FFF2-40B4-BE49-F238E27FC236}">
                  <a16:creationId xmlns:a16="http://schemas.microsoft.com/office/drawing/2014/main" id="{466D7DBB-723D-3774-C5CD-56F558496562}"/>
                </a:ext>
              </a:extLst>
            </p:cNvPr>
            <p:cNvSpPr/>
            <p:nvPr/>
          </p:nvSpPr>
          <p:spPr>
            <a:xfrm>
              <a:off x="1821112" y="47839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29" name="Freeform 19">
              <a:extLst>
                <a:ext uri="{FF2B5EF4-FFF2-40B4-BE49-F238E27FC236}">
                  <a16:creationId xmlns:a16="http://schemas.microsoft.com/office/drawing/2014/main" id="{186C765A-61C7-0DE2-E485-CE5D24C457B9}"/>
                </a:ext>
              </a:extLst>
            </p:cNvPr>
            <p:cNvSpPr/>
            <p:nvPr/>
          </p:nvSpPr>
          <p:spPr>
            <a:xfrm>
              <a:off x="1821112" y="71970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0" name="Freeform 20">
              <a:extLst>
                <a:ext uri="{FF2B5EF4-FFF2-40B4-BE49-F238E27FC236}">
                  <a16:creationId xmlns:a16="http://schemas.microsoft.com/office/drawing/2014/main" id="{16404D93-44AD-3538-7D03-B17FBC580E6E}"/>
                </a:ext>
              </a:extLst>
            </p:cNvPr>
            <p:cNvSpPr/>
            <p:nvPr/>
          </p:nvSpPr>
          <p:spPr>
            <a:xfrm>
              <a:off x="908886" y="11916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1" name="Freeform 21">
              <a:extLst>
                <a:ext uri="{FF2B5EF4-FFF2-40B4-BE49-F238E27FC236}">
                  <a16:creationId xmlns:a16="http://schemas.microsoft.com/office/drawing/2014/main" id="{6F159052-6C7B-9094-CAF0-5E2B2B5C7C76}"/>
                </a:ext>
              </a:extLst>
            </p:cNvPr>
            <p:cNvSpPr/>
            <p:nvPr/>
          </p:nvSpPr>
          <p:spPr>
            <a:xfrm>
              <a:off x="908886" y="597563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2" name="Freeform 22">
              <a:extLst>
                <a:ext uri="{FF2B5EF4-FFF2-40B4-BE49-F238E27FC236}">
                  <a16:creationId xmlns:a16="http://schemas.microsoft.com/office/drawing/2014/main" id="{7D3BB9E5-4C15-8821-6E0B-12C11E969CE4}"/>
                </a:ext>
              </a:extLst>
            </p:cNvPr>
            <p:cNvSpPr/>
            <p:nvPr/>
          </p:nvSpPr>
          <p:spPr>
            <a:xfrm>
              <a:off x="908886" y="483646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3" name="Freeform 23">
              <a:extLst>
                <a:ext uri="{FF2B5EF4-FFF2-40B4-BE49-F238E27FC236}">
                  <a16:creationId xmlns:a16="http://schemas.microsoft.com/office/drawing/2014/main" id="{F1E47EC7-A663-3A0A-DB4A-9F12CAE01CB2}"/>
                </a:ext>
              </a:extLst>
            </p:cNvPr>
            <p:cNvSpPr/>
            <p:nvPr/>
          </p:nvSpPr>
          <p:spPr>
            <a:xfrm>
              <a:off x="908886" y="900363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4" name="Freeform 24">
              <a:extLst>
                <a:ext uri="{FF2B5EF4-FFF2-40B4-BE49-F238E27FC236}">
                  <a16:creationId xmlns:a16="http://schemas.microsoft.com/office/drawing/2014/main" id="{03E0697A-059C-7C5E-E7FF-91558270D2CE}"/>
                </a:ext>
              </a:extLst>
            </p:cNvPr>
            <p:cNvSpPr/>
            <p:nvPr/>
          </p:nvSpPr>
          <p:spPr>
            <a:xfrm>
              <a:off x="1821112" y="57873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5" name="Freeform 25">
              <a:extLst>
                <a:ext uri="{FF2B5EF4-FFF2-40B4-BE49-F238E27FC236}">
                  <a16:creationId xmlns:a16="http://schemas.microsoft.com/office/drawing/2014/main" id="{72DF9085-C43D-8490-1235-ABF530516D49}"/>
                </a:ext>
              </a:extLst>
            </p:cNvPr>
            <p:cNvSpPr/>
            <p:nvPr/>
          </p:nvSpPr>
          <p:spPr>
            <a:xfrm>
              <a:off x="0" y="41657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6" name="Freeform 26">
              <a:extLst>
                <a:ext uri="{FF2B5EF4-FFF2-40B4-BE49-F238E27FC236}">
                  <a16:creationId xmlns:a16="http://schemas.microsoft.com/office/drawing/2014/main" id="{06591A13-0958-F2BE-FB20-C5676876BD79}"/>
                </a:ext>
              </a:extLst>
            </p:cNvPr>
            <p:cNvSpPr/>
            <p:nvPr/>
          </p:nvSpPr>
          <p:spPr>
            <a:xfrm>
              <a:off x="1821112" y="29536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7" name="Freeform 27">
              <a:extLst>
                <a:ext uri="{FF2B5EF4-FFF2-40B4-BE49-F238E27FC236}">
                  <a16:creationId xmlns:a16="http://schemas.microsoft.com/office/drawing/2014/main" id="{0D7E5C33-DB86-D59E-9ABB-7980B791B7EE}"/>
                </a:ext>
              </a:extLst>
            </p:cNvPr>
            <p:cNvSpPr/>
            <p:nvPr/>
          </p:nvSpPr>
          <p:spPr>
            <a:xfrm>
              <a:off x="1821112" y="180292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8" name="Freeform 28">
              <a:extLst>
                <a:ext uri="{FF2B5EF4-FFF2-40B4-BE49-F238E27FC236}">
                  <a16:creationId xmlns:a16="http://schemas.microsoft.com/office/drawing/2014/main" id="{EBD29189-CA84-1FA1-B1B5-2322A8BE9345}"/>
                </a:ext>
              </a:extLst>
            </p:cNvPr>
            <p:cNvSpPr/>
            <p:nvPr/>
          </p:nvSpPr>
          <p:spPr>
            <a:xfrm>
              <a:off x="0" y="657672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9" name="Freeform 29">
              <a:extLst>
                <a:ext uri="{FF2B5EF4-FFF2-40B4-BE49-F238E27FC236}">
                  <a16:creationId xmlns:a16="http://schemas.microsoft.com/office/drawing/2014/main" id="{D28547EA-DCC3-ABFA-CF87-B07E83A74681}"/>
                </a:ext>
              </a:extLst>
            </p:cNvPr>
            <p:cNvSpPr/>
            <p:nvPr/>
          </p:nvSpPr>
          <p:spPr>
            <a:xfrm>
              <a:off x="1821112" y="835658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40" name="Freeform 30">
              <a:extLst>
                <a:ext uri="{FF2B5EF4-FFF2-40B4-BE49-F238E27FC236}">
                  <a16:creationId xmlns:a16="http://schemas.microsoft.com/office/drawing/2014/main" id="{2644019A-7A64-C9A9-F31B-8169153698A4}"/>
                </a:ext>
              </a:extLst>
            </p:cNvPr>
            <p:cNvSpPr/>
            <p:nvPr/>
          </p:nvSpPr>
          <p:spPr>
            <a:xfrm>
              <a:off x="1821112" y="1075772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41" name="Freeform 31">
              <a:extLst>
                <a:ext uri="{FF2B5EF4-FFF2-40B4-BE49-F238E27FC236}">
                  <a16:creationId xmlns:a16="http://schemas.microsoft.com/office/drawing/2014/main" id="{2294B3BA-C980-55E5-CAD3-450F60CC4F98}"/>
                </a:ext>
              </a:extLst>
            </p:cNvPr>
            <p:cNvSpPr/>
            <p:nvPr/>
          </p:nvSpPr>
          <p:spPr>
            <a:xfrm>
              <a:off x="0" y="60271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2" name="Freeform 32">
              <a:extLst>
                <a:ext uri="{FF2B5EF4-FFF2-40B4-BE49-F238E27FC236}">
                  <a16:creationId xmlns:a16="http://schemas.microsoft.com/office/drawing/2014/main" id="{8C267ADA-BD54-0E64-C5FF-073939ED6354}"/>
                </a:ext>
              </a:extLst>
            </p:cNvPr>
            <p:cNvSpPr/>
            <p:nvPr/>
          </p:nvSpPr>
          <p:spPr>
            <a:xfrm>
              <a:off x="1821112" y="658377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3" name="Freeform 33">
              <a:extLst>
                <a:ext uri="{FF2B5EF4-FFF2-40B4-BE49-F238E27FC236}">
                  <a16:creationId xmlns:a16="http://schemas.microsoft.com/office/drawing/2014/main" id="{ACF43D9B-FC51-763E-8EDD-ECAB3A1605F8}"/>
                </a:ext>
              </a:extLst>
            </p:cNvPr>
            <p:cNvSpPr/>
            <p:nvPr/>
          </p:nvSpPr>
          <p:spPr>
            <a:xfrm>
              <a:off x="908886" y="722626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4" name="Freeform 34">
              <a:extLst>
                <a:ext uri="{FF2B5EF4-FFF2-40B4-BE49-F238E27FC236}">
                  <a16:creationId xmlns:a16="http://schemas.microsoft.com/office/drawing/2014/main" id="{94359779-5933-C7C8-CB3F-B5F9C5FD2478}"/>
                </a:ext>
              </a:extLst>
            </p:cNvPr>
            <p:cNvSpPr/>
            <p:nvPr/>
          </p:nvSpPr>
          <p:spPr>
            <a:xfrm>
              <a:off x="908886" y="179046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5" name="Freeform 35">
              <a:extLst>
                <a:ext uri="{FF2B5EF4-FFF2-40B4-BE49-F238E27FC236}">
                  <a16:creationId xmlns:a16="http://schemas.microsoft.com/office/drawing/2014/main" id="{FD3C38A4-7242-60E2-44B9-A4EF051218A9}"/>
                </a:ext>
              </a:extLst>
            </p:cNvPr>
            <p:cNvSpPr/>
            <p:nvPr/>
          </p:nvSpPr>
          <p:spPr>
            <a:xfrm>
              <a:off x="0" y="356837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6" name="Freeform 36">
              <a:extLst>
                <a:ext uri="{FF2B5EF4-FFF2-40B4-BE49-F238E27FC236}">
                  <a16:creationId xmlns:a16="http://schemas.microsoft.com/office/drawing/2014/main" id="{EA041A5A-04D6-8621-3F69-B09C221EC20B}"/>
                </a:ext>
              </a:extLst>
            </p:cNvPr>
            <p:cNvSpPr/>
            <p:nvPr/>
          </p:nvSpPr>
          <p:spPr>
            <a:xfrm>
              <a:off x="0" y="83523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7" name="Freeform 37">
              <a:extLst>
                <a:ext uri="{FF2B5EF4-FFF2-40B4-BE49-F238E27FC236}">
                  <a16:creationId xmlns:a16="http://schemas.microsoft.com/office/drawing/2014/main" id="{AB86300B-C3B3-575F-8EFA-EB00853290F7}"/>
                </a:ext>
              </a:extLst>
            </p:cNvPr>
            <p:cNvSpPr/>
            <p:nvPr/>
          </p:nvSpPr>
          <p:spPr>
            <a:xfrm>
              <a:off x="0" y="1014483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8" name="Freeform 38">
              <a:extLst>
                <a:ext uri="{FF2B5EF4-FFF2-40B4-BE49-F238E27FC236}">
                  <a16:creationId xmlns:a16="http://schemas.microsoft.com/office/drawing/2014/main" id="{387566C4-E6F3-7844-2AB9-C77DDB531B21}"/>
                </a:ext>
              </a:extLst>
            </p:cNvPr>
            <p:cNvSpPr/>
            <p:nvPr/>
          </p:nvSpPr>
          <p:spPr>
            <a:xfrm>
              <a:off x="0" y="53765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9" name="Freeform 39">
              <a:extLst>
                <a:ext uri="{FF2B5EF4-FFF2-40B4-BE49-F238E27FC236}">
                  <a16:creationId xmlns:a16="http://schemas.microsoft.com/office/drawing/2014/main" id="{4F0905EF-F3CA-8B14-CA1E-5EA87E8DB153}"/>
                </a:ext>
              </a:extLst>
            </p:cNvPr>
            <p:cNvSpPr/>
            <p:nvPr/>
          </p:nvSpPr>
          <p:spPr>
            <a:xfrm>
              <a:off x="0" y="1779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50" name="Freeform 40">
              <a:extLst>
                <a:ext uri="{FF2B5EF4-FFF2-40B4-BE49-F238E27FC236}">
                  <a16:creationId xmlns:a16="http://schemas.microsoft.com/office/drawing/2014/main" id="{BD547BE5-92C8-E3E8-B6AB-A559FE593723}"/>
                </a:ext>
              </a:extLst>
            </p:cNvPr>
            <p:cNvSpPr/>
            <p:nvPr/>
          </p:nvSpPr>
          <p:spPr>
            <a:xfrm>
              <a:off x="908886" y="1080066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51" name="Freeform 41">
              <a:extLst>
                <a:ext uri="{FF2B5EF4-FFF2-40B4-BE49-F238E27FC236}">
                  <a16:creationId xmlns:a16="http://schemas.microsoft.com/office/drawing/2014/main" id="{229F4BDE-7A85-B0AD-C9BD-35293A0D5DED}"/>
                </a:ext>
              </a:extLst>
            </p:cNvPr>
            <p:cNvSpPr/>
            <p:nvPr/>
          </p:nvSpPr>
          <p:spPr>
            <a:xfrm>
              <a:off x="0" y="1137288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grpSp>
      <p:sp>
        <p:nvSpPr>
          <p:cNvPr id="52" name="Freeform 91">
            <a:extLst>
              <a:ext uri="{FF2B5EF4-FFF2-40B4-BE49-F238E27FC236}">
                <a16:creationId xmlns:a16="http://schemas.microsoft.com/office/drawing/2014/main" id="{4CFFEE33-67DD-C8A7-32F7-25FDA22DB7A1}"/>
              </a:ext>
            </a:extLst>
          </p:cNvPr>
          <p:cNvSpPr/>
          <p:nvPr/>
        </p:nvSpPr>
        <p:spPr>
          <a:xfrm rot="-589331" flipH="1">
            <a:off x="-428399" y="-154300"/>
            <a:ext cx="1764332" cy="1998871"/>
          </a:xfrm>
          <a:custGeom>
            <a:avLst/>
            <a:gdLst/>
            <a:ahLst/>
            <a:cxnLst/>
            <a:rect l="l" t="t" r="r" b="b"/>
            <a:pathLst>
              <a:path w="2624990" h="3047796">
                <a:moveTo>
                  <a:pt x="2624991" y="0"/>
                </a:moveTo>
                <a:lnTo>
                  <a:pt x="0" y="0"/>
                </a:lnTo>
                <a:lnTo>
                  <a:pt x="0" y="3047796"/>
                </a:lnTo>
                <a:lnTo>
                  <a:pt x="2624991" y="3047796"/>
                </a:lnTo>
                <a:lnTo>
                  <a:pt x="2624991" y="0"/>
                </a:lnTo>
                <a:close/>
              </a:path>
            </a:pathLst>
          </a:custGeom>
          <a:blipFill>
            <a:blip r:embed="rId9"/>
            <a:stretch>
              <a:fillRect/>
            </a:stretch>
          </a:blipFill>
        </p:spPr>
        <p:txBody>
          <a:bodyPr/>
          <a:lstStyle/>
          <a:p>
            <a:endParaRPr lang="pt-BR"/>
          </a:p>
        </p:txBody>
      </p:sp>
      <p:sp>
        <p:nvSpPr>
          <p:cNvPr id="53" name="Freeform 90">
            <a:extLst>
              <a:ext uri="{FF2B5EF4-FFF2-40B4-BE49-F238E27FC236}">
                <a16:creationId xmlns:a16="http://schemas.microsoft.com/office/drawing/2014/main" id="{2D0CECF8-F69E-1C07-B229-FA9B6FA882D6}"/>
              </a:ext>
            </a:extLst>
          </p:cNvPr>
          <p:cNvSpPr/>
          <p:nvPr/>
        </p:nvSpPr>
        <p:spPr>
          <a:xfrm>
            <a:off x="1" y="6404093"/>
            <a:ext cx="5078994" cy="439131"/>
          </a:xfrm>
          <a:custGeom>
            <a:avLst/>
            <a:gdLst/>
            <a:ahLst/>
            <a:cxnLst/>
            <a:rect l="l" t="t" r="r" b="b"/>
            <a:pathLst>
              <a:path w="5318043" h="559450">
                <a:moveTo>
                  <a:pt x="0" y="0"/>
                </a:moveTo>
                <a:lnTo>
                  <a:pt x="5318043" y="0"/>
                </a:lnTo>
                <a:lnTo>
                  <a:pt x="5318043" y="559450"/>
                </a:lnTo>
                <a:lnTo>
                  <a:pt x="0" y="559450"/>
                </a:lnTo>
                <a:lnTo>
                  <a:pt x="0" y="0"/>
                </a:lnTo>
                <a:close/>
              </a:path>
            </a:pathLst>
          </a:custGeom>
          <a:blipFill>
            <a:blip r:embed="rId10">
              <a:alphaModFix amt="31999"/>
            </a:blip>
            <a:stretch>
              <a:fillRect r="-5627"/>
            </a:stretch>
          </a:blipFill>
        </p:spPr>
        <p:txBody>
          <a:bodyPr/>
          <a:lstStyle/>
          <a:p>
            <a:endParaRPr lang="pt-BR"/>
          </a:p>
        </p:txBody>
      </p:sp>
      <p:sp>
        <p:nvSpPr>
          <p:cNvPr id="56" name="Freeform 96">
            <a:extLst>
              <a:ext uri="{FF2B5EF4-FFF2-40B4-BE49-F238E27FC236}">
                <a16:creationId xmlns:a16="http://schemas.microsoft.com/office/drawing/2014/main" id="{DFDB5A8C-B94A-239D-4E21-164792E8E679}"/>
              </a:ext>
            </a:extLst>
          </p:cNvPr>
          <p:cNvSpPr/>
          <p:nvPr/>
        </p:nvSpPr>
        <p:spPr>
          <a:xfrm>
            <a:off x="1538704" y="631947"/>
            <a:ext cx="362938" cy="268545"/>
          </a:xfrm>
          <a:custGeom>
            <a:avLst/>
            <a:gdLst/>
            <a:ahLst/>
            <a:cxnLst/>
            <a:rect l="l" t="t" r="r" b="b"/>
            <a:pathLst>
              <a:path w="640047" h="452033">
                <a:moveTo>
                  <a:pt x="0" y="0"/>
                </a:moveTo>
                <a:lnTo>
                  <a:pt x="640047" y="0"/>
                </a:lnTo>
                <a:lnTo>
                  <a:pt x="640047" y="452033"/>
                </a:lnTo>
                <a:lnTo>
                  <a:pt x="0" y="452033"/>
                </a:lnTo>
                <a:lnTo>
                  <a:pt x="0" y="0"/>
                </a:lnTo>
                <a:close/>
              </a:path>
            </a:pathLst>
          </a:custGeom>
          <a:blipFill>
            <a:blip r:embed="rId7">
              <a:extLst>
                <a:ext uri="{96DAC541-7B7A-43D3-8B79-37D633B846F1}">
                  <asvg:svgBlip xmlns:asvg="http://schemas.microsoft.com/office/drawing/2016/SVG/main" r:embed="rId11"/>
                </a:ext>
              </a:extLst>
            </a:blip>
            <a:stretch>
              <a:fillRect/>
            </a:stretch>
          </a:blipFill>
        </p:spPr>
        <p:txBody>
          <a:bodyPr/>
          <a:lstStyle/>
          <a:p>
            <a:endParaRPr lang="pt-BR" dirty="0"/>
          </a:p>
        </p:txBody>
      </p:sp>
      <p:sp>
        <p:nvSpPr>
          <p:cNvPr id="3" name="CaixaDeTexto 2">
            <a:extLst>
              <a:ext uri="{FF2B5EF4-FFF2-40B4-BE49-F238E27FC236}">
                <a16:creationId xmlns:a16="http://schemas.microsoft.com/office/drawing/2014/main" id="{052CD6D8-5E95-3FEC-6A85-F3A460E348AF}"/>
              </a:ext>
            </a:extLst>
          </p:cNvPr>
          <p:cNvSpPr txBox="1"/>
          <p:nvPr/>
        </p:nvSpPr>
        <p:spPr>
          <a:xfrm>
            <a:off x="1901642" y="626080"/>
            <a:ext cx="8618874" cy="1477328"/>
          </a:xfrm>
          <a:prstGeom prst="rect">
            <a:avLst/>
          </a:prstGeom>
          <a:noFill/>
        </p:spPr>
        <p:txBody>
          <a:bodyPr wrap="square">
            <a:spAutoFit/>
          </a:bodyPr>
          <a:lstStyle/>
          <a:p>
            <a:pPr algn="just"/>
            <a:r>
              <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rPr>
              <a:t>Ao acessar o sistema, o diretor visualizará todas as escolas as quais possui vinculação.</a:t>
            </a:r>
            <a:r>
              <a:rPr lang="pt-BR" dirty="0">
                <a:solidFill>
                  <a:srgbClr val="4A442A"/>
                </a:solidFill>
                <a:latin typeface="Verdana" panose="020B0604030504040204" pitchFamily="34" charset="0"/>
                <a:ea typeface="Calibri" panose="020F0502020204030204" pitchFamily="34" charset="0"/>
                <a:cs typeface="Times New Roman" panose="02020603050405020304" pitchFamily="18" charset="0"/>
              </a:rPr>
              <a:t> </a:t>
            </a:r>
          </a:p>
          <a:p>
            <a:pPr algn="just"/>
            <a:endPar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endParaRPr>
          </a:p>
          <a:p>
            <a:pPr algn="just"/>
            <a:r>
              <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rPr>
              <a:t>Para iniciar o registro da escolha, clique no ícone    destacado abaixo, e selecione a opção </a:t>
            </a:r>
            <a:r>
              <a:rPr lang="pt-BR" sz="1800" b="1" i="1" dirty="0">
                <a:solidFill>
                  <a:srgbClr val="4A442A"/>
                </a:solidFill>
                <a:latin typeface="Verdana" panose="020B0604030504040204" pitchFamily="34" charset="0"/>
                <a:ea typeface="Calibri" panose="020F0502020204030204" pitchFamily="34" charset="0"/>
                <a:cs typeface="Times New Roman" panose="02020603050405020304" pitchFamily="18" charset="0"/>
              </a:rPr>
              <a:t>“ESCOLHA’’</a:t>
            </a:r>
            <a:r>
              <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rPr>
              <a:t>.</a:t>
            </a:r>
          </a:p>
        </p:txBody>
      </p:sp>
      <p:sp>
        <p:nvSpPr>
          <p:cNvPr id="4" name="Freeform 96">
            <a:extLst>
              <a:ext uri="{FF2B5EF4-FFF2-40B4-BE49-F238E27FC236}">
                <a16:creationId xmlns:a16="http://schemas.microsoft.com/office/drawing/2014/main" id="{9FAD2283-4FE7-1ADF-1918-5B7414F3294A}"/>
              </a:ext>
            </a:extLst>
          </p:cNvPr>
          <p:cNvSpPr/>
          <p:nvPr/>
        </p:nvSpPr>
        <p:spPr>
          <a:xfrm>
            <a:off x="1543543" y="1476238"/>
            <a:ext cx="362938" cy="268545"/>
          </a:xfrm>
          <a:custGeom>
            <a:avLst/>
            <a:gdLst/>
            <a:ahLst/>
            <a:cxnLst/>
            <a:rect l="l" t="t" r="r" b="b"/>
            <a:pathLst>
              <a:path w="640047" h="452033">
                <a:moveTo>
                  <a:pt x="0" y="0"/>
                </a:moveTo>
                <a:lnTo>
                  <a:pt x="640047" y="0"/>
                </a:lnTo>
                <a:lnTo>
                  <a:pt x="640047" y="452033"/>
                </a:lnTo>
                <a:lnTo>
                  <a:pt x="0" y="452033"/>
                </a:lnTo>
                <a:lnTo>
                  <a:pt x="0" y="0"/>
                </a:lnTo>
                <a:close/>
              </a:path>
            </a:pathLst>
          </a:custGeom>
          <a:blipFill>
            <a:blip r:embed="rId7">
              <a:extLst>
                <a:ext uri="{96DAC541-7B7A-43D3-8B79-37D633B846F1}">
                  <asvg:svgBlip xmlns:asvg="http://schemas.microsoft.com/office/drawing/2016/SVG/main" r:embed="rId11"/>
                </a:ext>
              </a:extLst>
            </a:blip>
            <a:stretch>
              <a:fillRect/>
            </a:stretch>
          </a:blipFill>
        </p:spPr>
        <p:txBody>
          <a:bodyPr/>
          <a:lstStyle/>
          <a:p>
            <a:endParaRPr lang="pt-BR" dirty="0"/>
          </a:p>
        </p:txBody>
      </p:sp>
      <p:pic>
        <p:nvPicPr>
          <p:cNvPr id="7" name="Imagem 6">
            <a:extLst>
              <a:ext uri="{FF2B5EF4-FFF2-40B4-BE49-F238E27FC236}">
                <a16:creationId xmlns:a16="http://schemas.microsoft.com/office/drawing/2014/main" id="{786426D5-5A44-148C-ED13-23E67B8EB384}"/>
              </a:ext>
            </a:extLst>
          </p:cNvPr>
          <p:cNvPicPr>
            <a:picLocks noChangeAspect="1"/>
          </p:cNvPicPr>
          <p:nvPr/>
        </p:nvPicPr>
        <p:blipFill>
          <a:blip r:embed="rId12"/>
          <a:stretch>
            <a:fillRect/>
          </a:stretch>
        </p:blipFill>
        <p:spPr>
          <a:xfrm>
            <a:off x="7802702" y="1428391"/>
            <a:ext cx="280642" cy="475873"/>
          </a:xfrm>
          <a:prstGeom prst="rect">
            <a:avLst/>
          </a:prstGeom>
        </p:spPr>
      </p:pic>
      <p:pic>
        <p:nvPicPr>
          <p:cNvPr id="8" name="Imagem 7">
            <a:extLst>
              <a:ext uri="{FF2B5EF4-FFF2-40B4-BE49-F238E27FC236}">
                <a16:creationId xmlns:a16="http://schemas.microsoft.com/office/drawing/2014/main" id="{1BF7F031-98B9-5AB0-83E1-C6569F37530C}"/>
              </a:ext>
            </a:extLst>
          </p:cNvPr>
          <p:cNvPicPr>
            <a:picLocks noChangeAspect="1"/>
          </p:cNvPicPr>
          <p:nvPr/>
        </p:nvPicPr>
        <p:blipFill>
          <a:blip r:embed="rId13"/>
          <a:stretch>
            <a:fillRect/>
          </a:stretch>
        </p:blipFill>
        <p:spPr>
          <a:xfrm>
            <a:off x="538316" y="2555822"/>
            <a:ext cx="9982200" cy="3000375"/>
          </a:xfrm>
          <a:prstGeom prst="rect">
            <a:avLst/>
          </a:prstGeom>
        </p:spPr>
      </p:pic>
    </p:spTree>
    <p:extLst>
      <p:ext uri="{BB962C8B-B14F-4D97-AF65-F5344CB8AC3E}">
        <p14:creationId xmlns:p14="http://schemas.microsoft.com/office/powerpoint/2010/main" val="405704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48C2F-A519-FB45-DFF0-4F4D15715D6D}"/>
            </a:ext>
          </a:extLst>
        </p:cNvPr>
        <p:cNvGrpSpPr/>
        <p:nvPr/>
      </p:nvGrpSpPr>
      <p:grpSpPr>
        <a:xfrm>
          <a:off x="0" y="0"/>
          <a:ext cx="0" cy="0"/>
          <a:chOff x="0" y="0"/>
          <a:chExt cx="0" cy="0"/>
        </a:xfrm>
      </p:grpSpPr>
      <p:grpSp>
        <p:nvGrpSpPr>
          <p:cNvPr id="12" name="Group 2">
            <a:extLst>
              <a:ext uri="{FF2B5EF4-FFF2-40B4-BE49-F238E27FC236}">
                <a16:creationId xmlns:a16="http://schemas.microsoft.com/office/drawing/2014/main" id="{5C70F2C9-8265-B977-31AC-44F94725D02F}"/>
              </a:ext>
            </a:extLst>
          </p:cNvPr>
          <p:cNvGrpSpPr/>
          <p:nvPr/>
        </p:nvGrpSpPr>
        <p:grpSpPr>
          <a:xfrm>
            <a:off x="10637134" y="-1296365"/>
            <a:ext cx="1554866" cy="8580338"/>
            <a:chOff x="0" y="0"/>
            <a:chExt cx="2674508" cy="11975592"/>
          </a:xfrm>
        </p:grpSpPr>
        <p:sp>
          <p:nvSpPr>
            <p:cNvPr id="13" name="Freeform 3">
              <a:extLst>
                <a:ext uri="{FF2B5EF4-FFF2-40B4-BE49-F238E27FC236}">
                  <a16:creationId xmlns:a16="http://schemas.microsoft.com/office/drawing/2014/main" id="{3C06539E-CB4E-0FCB-D3AE-0691A76D3504}"/>
                </a:ext>
              </a:extLst>
            </p:cNvPr>
            <p:cNvSpPr/>
            <p:nvPr/>
          </p:nvSpPr>
          <p:spPr>
            <a:xfrm>
              <a:off x="1821112"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14" name="Freeform 4">
              <a:extLst>
                <a:ext uri="{FF2B5EF4-FFF2-40B4-BE49-F238E27FC236}">
                  <a16:creationId xmlns:a16="http://schemas.microsoft.com/office/drawing/2014/main" id="{B6723942-A852-FD30-DD26-7CF68C9D11DA}"/>
                </a:ext>
              </a:extLst>
            </p:cNvPr>
            <p:cNvSpPr/>
            <p:nvPr/>
          </p:nvSpPr>
          <p:spPr>
            <a:xfrm>
              <a:off x="908886" y="42526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5" name="Freeform 5">
              <a:extLst>
                <a:ext uri="{FF2B5EF4-FFF2-40B4-BE49-F238E27FC236}">
                  <a16:creationId xmlns:a16="http://schemas.microsoft.com/office/drawing/2014/main" id="{031332B6-666A-3D33-8354-272CDA10A82E}"/>
                </a:ext>
              </a:extLst>
            </p:cNvPr>
            <p:cNvSpPr/>
            <p:nvPr/>
          </p:nvSpPr>
          <p:spPr>
            <a:xfrm>
              <a:off x="908886" y="660251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6" name="Freeform 6">
              <a:extLst>
                <a:ext uri="{FF2B5EF4-FFF2-40B4-BE49-F238E27FC236}">
                  <a16:creationId xmlns:a16="http://schemas.microsoft.com/office/drawing/2014/main" id="{779381CB-B47B-EA1B-7D21-CE561797DB2D}"/>
                </a:ext>
              </a:extLst>
            </p:cNvPr>
            <p:cNvSpPr/>
            <p:nvPr/>
          </p:nvSpPr>
          <p:spPr>
            <a:xfrm>
              <a:off x="1821112" y="357855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7" name="Freeform 7">
              <a:extLst>
                <a:ext uri="{FF2B5EF4-FFF2-40B4-BE49-F238E27FC236}">
                  <a16:creationId xmlns:a16="http://schemas.microsoft.com/office/drawing/2014/main" id="{08B652BA-9239-6CE2-0A81-7B7FE1243841}"/>
                </a:ext>
              </a:extLst>
            </p:cNvPr>
            <p:cNvSpPr/>
            <p:nvPr/>
          </p:nvSpPr>
          <p:spPr>
            <a:xfrm>
              <a:off x="908886" y="840867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8" name="Freeform 8">
              <a:extLst>
                <a:ext uri="{FF2B5EF4-FFF2-40B4-BE49-F238E27FC236}">
                  <a16:creationId xmlns:a16="http://schemas.microsoft.com/office/drawing/2014/main" id="{282A0057-1B40-0143-1674-7A4575976E51}"/>
                </a:ext>
              </a:extLst>
            </p:cNvPr>
            <p:cNvSpPr/>
            <p:nvPr/>
          </p:nvSpPr>
          <p:spPr>
            <a:xfrm>
              <a:off x="910556" y="95730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9" name="Freeform 9">
              <a:extLst>
                <a:ext uri="{FF2B5EF4-FFF2-40B4-BE49-F238E27FC236}">
                  <a16:creationId xmlns:a16="http://schemas.microsoft.com/office/drawing/2014/main" id="{45DB61F8-745C-E646-A9F9-2C361E05B6FA}"/>
                </a:ext>
              </a:extLst>
            </p:cNvPr>
            <p:cNvSpPr/>
            <p:nvPr/>
          </p:nvSpPr>
          <p:spPr>
            <a:xfrm>
              <a:off x="908886" y="6147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0" name="Freeform 10">
              <a:extLst>
                <a:ext uri="{FF2B5EF4-FFF2-40B4-BE49-F238E27FC236}">
                  <a16:creationId xmlns:a16="http://schemas.microsoft.com/office/drawing/2014/main" id="{C0EEEF8A-2680-24AB-5342-71E61D95F12E}"/>
                </a:ext>
              </a:extLst>
            </p:cNvPr>
            <p:cNvSpPr/>
            <p:nvPr/>
          </p:nvSpPr>
          <p:spPr>
            <a:xfrm>
              <a:off x="1821112" y="538668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1" name="Freeform 11">
              <a:extLst>
                <a:ext uri="{FF2B5EF4-FFF2-40B4-BE49-F238E27FC236}">
                  <a16:creationId xmlns:a16="http://schemas.microsoft.com/office/drawing/2014/main" id="{ADEBE5AB-5C20-52E1-3572-4412597F5410}"/>
                </a:ext>
              </a:extLst>
            </p:cNvPr>
            <p:cNvSpPr/>
            <p:nvPr/>
          </p:nvSpPr>
          <p:spPr>
            <a:xfrm>
              <a:off x="908886" y="294764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2" name="Freeform 12">
              <a:extLst>
                <a:ext uri="{FF2B5EF4-FFF2-40B4-BE49-F238E27FC236}">
                  <a16:creationId xmlns:a16="http://schemas.microsoft.com/office/drawing/2014/main" id="{D6361A73-7D8C-48CA-40C0-0CA795F24E6D}"/>
                </a:ext>
              </a:extLst>
            </p:cNvPr>
            <p:cNvSpPr/>
            <p:nvPr/>
          </p:nvSpPr>
          <p:spPr>
            <a:xfrm>
              <a:off x="1821112" y="77786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3" name="Freeform 13">
              <a:extLst>
                <a:ext uri="{FF2B5EF4-FFF2-40B4-BE49-F238E27FC236}">
                  <a16:creationId xmlns:a16="http://schemas.microsoft.com/office/drawing/2014/main" id="{EB3470C5-F01B-7DBB-7253-3362CFCCF661}"/>
                </a:ext>
              </a:extLst>
            </p:cNvPr>
            <p:cNvSpPr/>
            <p:nvPr/>
          </p:nvSpPr>
          <p:spPr>
            <a:xfrm>
              <a:off x="0" y="23818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4" name="Freeform 14">
              <a:extLst>
                <a:ext uri="{FF2B5EF4-FFF2-40B4-BE49-F238E27FC236}">
                  <a16:creationId xmlns:a16="http://schemas.microsoft.com/office/drawing/2014/main" id="{B16C18DB-1973-BE4D-F975-B99EBAE70A22}"/>
                </a:ext>
              </a:extLst>
            </p:cNvPr>
            <p:cNvSpPr/>
            <p:nvPr/>
          </p:nvSpPr>
          <p:spPr>
            <a:xfrm>
              <a:off x="0"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5" name="Freeform 15">
              <a:extLst>
                <a:ext uri="{FF2B5EF4-FFF2-40B4-BE49-F238E27FC236}">
                  <a16:creationId xmlns:a16="http://schemas.microsoft.com/office/drawing/2014/main" id="{5B4B7CB9-EFD5-4F12-6D15-36C59BD7762B}"/>
                </a:ext>
              </a:extLst>
            </p:cNvPr>
            <p:cNvSpPr/>
            <p:nvPr/>
          </p:nvSpPr>
          <p:spPr>
            <a:xfrm>
              <a:off x="1821112" y="101706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6" name="Freeform 16">
              <a:extLst>
                <a:ext uri="{FF2B5EF4-FFF2-40B4-BE49-F238E27FC236}">
                  <a16:creationId xmlns:a16="http://schemas.microsoft.com/office/drawing/2014/main" id="{9574C8C3-5868-31D9-6A76-DE6974030FF5}"/>
                </a:ext>
              </a:extLst>
            </p:cNvPr>
            <p:cNvSpPr/>
            <p:nvPr/>
          </p:nvSpPr>
          <p:spPr>
            <a:xfrm>
              <a:off x="0" y="953215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7" name="Freeform 17">
              <a:extLst>
                <a:ext uri="{FF2B5EF4-FFF2-40B4-BE49-F238E27FC236}">
                  <a16:creationId xmlns:a16="http://schemas.microsoft.com/office/drawing/2014/main" id="{19932EA4-C962-C0B0-5346-8EEEFEE1B2DD}"/>
                </a:ext>
              </a:extLst>
            </p:cNvPr>
            <p:cNvSpPr/>
            <p:nvPr/>
          </p:nvSpPr>
          <p:spPr>
            <a:xfrm>
              <a:off x="908886" y="5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28" name="Freeform 18">
              <a:extLst>
                <a:ext uri="{FF2B5EF4-FFF2-40B4-BE49-F238E27FC236}">
                  <a16:creationId xmlns:a16="http://schemas.microsoft.com/office/drawing/2014/main" id="{806AE48A-4830-80AF-D9ED-886E0CFC4273}"/>
                </a:ext>
              </a:extLst>
            </p:cNvPr>
            <p:cNvSpPr/>
            <p:nvPr/>
          </p:nvSpPr>
          <p:spPr>
            <a:xfrm>
              <a:off x="1821112" y="47839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29" name="Freeform 19">
              <a:extLst>
                <a:ext uri="{FF2B5EF4-FFF2-40B4-BE49-F238E27FC236}">
                  <a16:creationId xmlns:a16="http://schemas.microsoft.com/office/drawing/2014/main" id="{4A6E6AC4-DFD9-214A-1BC7-332CE8AE6C8D}"/>
                </a:ext>
              </a:extLst>
            </p:cNvPr>
            <p:cNvSpPr/>
            <p:nvPr/>
          </p:nvSpPr>
          <p:spPr>
            <a:xfrm>
              <a:off x="1821112" y="71970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0" name="Freeform 20">
              <a:extLst>
                <a:ext uri="{FF2B5EF4-FFF2-40B4-BE49-F238E27FC236}">
                  <a16:creationId xmlns:a16="http://schemas.microsoft.com/office/drawing/2014/main" id="{1DA9723F-D6A2-3B42-6C04-0B42F624A296}"/>
                </a:ext>
              </a:extLst>
            </p:cNvPr>
            <p:cNvSpPr/>
            <p:nvPr/>
          </p:nvSpPr>
          <p:spPr>
            <a:xfrm>
              <a:off x="908886" y="11916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1" name="Freeform 21">
              <a:extLst>
                <a:ext uri="{FF2B5EF4-FFF2-40B4-BE49-F238E27FC236}">
                  <a16:creationId xmlns:a16="http://schemas.microsoft.com/office/drawing/2014/main" id="{C07A27A5-B5F5-A393-13B4-F5CD47ABA03D}"/>
                </a:ext>
              </a:extLst>
            </p:cNvPr>
            <p:cNvSpPr/>
            <p:nvPr/>
          </p:nvSpPr>
          <p:spPr>
            <a:xfrm>
              <a:off x="908886" y="597563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2" name="Freeform 22">
              <a:extLst>
                <a:ext uri="{FF2B5EF4-FFF2-40B4-BE49-F238E27FC236}">
                  <a16:creationId xmlns:a16="http://schemas.microsoft.com/office/drawing/2014/main" id="{6BD7765D-52B3-6E69-7C90-D00F5A570DA9}"/>
                </a:ext>
              </a:extLst>
            </p:cNvPr>
            <p:cNvSpPr/>
            <p:nvPr/>
          </p:nvSpPr>
          <p:spPr>
            <a:xfrm>
              <a:off x="908886" y="483646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3" name="Freeform 23">
              <a:extLst>
                <a:ext uri="{FF2B5EF4-FFF2-40B4-BE49-F238E27FC236}">
                  <a16:creationId xmlns:a16="http://schemas.microsoft.com/office/drawing/2014/main" id="{8DB52233-8926-F41F-96FA-15E8857CC9C1}"/>
                </a:ext>
              </a:extLst>
            </p:cNvPr>
            <p:cNvSpPr/>
            <p:nvPr/>
          </p:nvSpPr>
          <p:spPr>
            <a:xfrm>
              <a:off x="908886" y="900363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4" name="Freeform 24">
              <a:extLst>
                <a:ext uri="{FF2B5EF4-FFF2-40B4-BE49-F238E27FC236}">
                  <a16:creationId xmlns:a16="http://schemas.microsoft.com/office/drawing/2014/main" id="{3C5FDAD6-3D8E-AABF-916E-6AF51056BBC1}"/>
                </a:ext>
              </a:extLst>
            </p:cNvPr>
            <p:cNvSpPr/>
            <p:nvPr/>
          </p:nvSpPr>
          <p:spPr>
            <a:xfrm>
              <a:off x="1821112" y="57873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5" name="Freeform 25">
              <a:extLst>
                <a:ext uri="{FF2B5EF4-FFF2-40B4-BE49-F238E27FC236}">
                  <a16:creationId xmlns:a16="http://schemas.microsoft.com/office/drawing/2014/main" id="{F52B420A-949A-2AE9-9795-7A4DBFC9A667}"/>
                </a:ext>
              </a:extLst>
            </p:cNvPr>
            <p:cNvSpPr/>
            <p:nvPr/>
          </p:nvSpPr>
          <p:spPr>
            <a:xfrm>
              <a:off x="0" y="41657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6" name="Freeform 26">
              <a:extLst>
                <a:ext uri="{FF2B5EF4-FFF2-40B4-BE49-F238E27FC236}">
                  <a16:creationId xmlns:a16="http://schemas.microsoft.com/office/drawing/2014/main" id="{7493266A-3462-034B-1D26-1765ED6A0BF9}"/>
                </a:ext>
              </a:extLst>
            </p:cNvPr>
            <p:cNvSpPr/>
            <p:nvPr/>
          </p:nvSpPr>
          <p:spPr>
            <a:xfrm>
              <a:off x="1821112" y="29536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7" name="Freeform 27">
              <a:extLst>
                <a:ext uri="{FF2B5EF4-FFF2-40B4-BE49-F238E27FC236}">
                  <a16:creationId xmlns:a16="http://schemas.microsoft.com/office/drawing/2014/main" id="{C973DE3A-8FEC-8184-6118-F9FF53FA2658}"/>
                </a:ext>
              </a:extLst>
            </p:cNvPr>
            <p:cNvSpPr/>
            <p:nvPr/>
          </p:nvSpPr>
          <p:spPr>
            <a:xfrm>
              <a:off x="1821112" y="180292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8" name="Freeform 28">
              <a:extLst>
                <a:ext uri="{FF2B5EF4-FFF2-40B4-BE49-F238E27FC236}">
                  <a16:creationId xmlns:a16="http://schemas.microsoft.com/office/drawing/2014/main" id="{E470D8F6-B6D9-C277-733D-57372F4507FA}"/>
                </a:ext>
              </a:extLst>
            </p:cNvPr>
            <p:cNvSpPr/>
            <p:nvPr/>
          </p:nvSpPr>
          <p:spPr>
            <a:xfrm>
              <a:off x="0" y="657672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9" name="Freeform 29">
              <a:extLst>
                <a:ext uri="{FF2B5EF4-FFF2-40B4-BE49-F238E27FC236}">
                  <a16:creationId xmlns:a16="http://schemas.microsoft.com/office/drawing/2014/main" id="{59966C6D-B786-5B19-4F4E-4870D6042030}"/>
                </a:ext>
              </a:extLst>
            </p:cNvPr>
            <p:cNvSpPr/>
            <p:nvPr/>
          </p:nvSpPr>
          <p:spPr>
            <a:xfrm>
              <a:off x="1821112" y="835658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40" name="Freeform 30">
              <a:extLst>
                <a:ext uri="{FF2B5EF4-FFF2-40B4-BE49-F238E27FC236}">
                  <a16:creationId xmlns:a16="http://schemas.microsoft.com/office/drawing/2014/main" id="{9CE4994E-6714-1A40-DB8C-25C212C2C886}"/>
                </a:ext>
              </a:extLst>
            </p:cNvPr>
            <p:cNvSpPr/>
            <p:nvPr/>
          </p:nvSpPr>
          <p:spPr>
            <a:xfrm>
              <a:off x="1821112" y="1075772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41" name="Freeform 31">
              <a:extLst>
                <a:ext uri="{FF2B5EF4-FFF2-40B4-BE49-F238E27FC236}">
                  <a16:creationId xmlns:a16="http://schemas.microsoft.com/office/drawing/2014/main" id="{DCB70EDC-CBE3-62BC-9103-4EBB0DF0625E}"/>
                </a:ext>
              </a:extLst>
            </p:cNvPr>
            <p:cNvSpPr/>
            <p:nvPr/>
          </p:nvSpPr>
          <p:spPr>
            <a:xfrm>
              <a:off x="0" y="60271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2" name="Freeform 32">
              <a:extLst>
                <a:ext uri="{FF2B5EF4-FFF2-40B4-BE49-F238E27FC236}">
                  <a16:creationId xmlns:a16="http://schemas.microsoft.com/office/drawing/2014/main" id="{52A43863-794E-F755-CD97-38A3D7FBD0A7}"/>
                </a:ext>
              </a:extLst>
            </p:cNvPr>
            <p:cNvSpPr/>
            <p:nvPr/>
          </p:nvSpPr>
          <p:spPr>
            <a:xfrm>
              <a:off x="1821112" y="658377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3" name="Freeform 33">
              <a:extLst>
                <a:ext uri="{FF2B5EF4-FFF2-40B4-BE49-F238E27FC236}">
                  <a16:creationId xmlns:a16="http://schemas.microsoft.com/office/drawing/2014/main" id="{99F48EAF-F673-EAB5-E15D-8F6F357F15A3}"/>
                </a:ext>
              </a:extLst>
            </p:cNvPr>
            <p:cNvSpPr/>
            <p:nvPr/>
          </p:nvSpPr>
          <p:spPr>
            <a:xfrm>
              <a:off x="908886" y="722626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4" name="Freeform 34">
              <a:extLst>
                <a:ext uri="{FF2B5EF4-FFF2-40B4-BE49-F238E27FC236}">
                  <a16:creationId xmlns:a16="http://schemas.microsoft.com/office/drawing/2014/main" id="{507B290A-5331-404F-524F-97797B2DE577}"/>
                </a:ext>
              </a:extLst>
            </p:cNvPr>
            <p:cNvSpPr/>
            <p:nvPr/>
          </p:nvSpPr>
          <p:spPr>
            <a:xfrm>
              <a:off x="908886" y="179046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5" name="Freeform 35">
              <a:extLst>
                <a:ext uri="{FF2B5EF4-FFF2-40B4-BE49-F238E27FC236}">
                  <a16:creationId xmlns:a16="http://schemas.microsoft.com/office/drawing/2014/main" id="{32602845-7CE6-5907-6283-764E23B7DF9C}"/>
                </a:ext>
              </a:extLst>
            </p:cNvPr>
            <p:cNvSpPr/>
            <p:nvPr/>
          </p:nvSpPr>
          <p:spPr>
            <a:xfrm>
              <a:off x="0" y="356837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6" name="Freeform 36">
              <a:extLst>
                <a:ext uri="{FF2B5EF4-FFF2-40B4-BE49-F238E27FC236}">
                  <a16:creationId xmlns:a16="http://schemas.microsoft.com/office/drawing/2014/main" id="{10BD7992-D288-4E9A-521E-75D688C29D6C}"/>
                </a:ext>
              </a:extLst>
            </p:cNvPr>
            <p:cNvSpPr/>
            <p:nvPr/>
          </p:nvSpPr>
          <p:spPr>
            <a:xfrm>
              <a:off x="0" y="83523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7" name="Freeform 37">
              <a:extLst>
                <a:ext uri="{FF2B5EF4-FFF2-40B4-BE49-F238E27FC236}">
                  <a16:creationId xmlns:a16="http://schemas.microsoft.com/office/drawing/2014/main" id="{72539FD2-E9F1-1A1C-CF65-C7F537E1B61E}"/>
                </a:ext>
              </a:extLst>
            </p:cNvPr>
            <p:cNvSpPr/>
            <p:nvPr/>
          </p:nvSpPr>
          <p:spPr>
            <a:xfrm>
              <a:off x="0" y="1014483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8" name="Freeform 38">
              <a:extLst>
                <a:ext uri="{FF2B5EF4-FFF2-40B4-BE49-F238E27FC236}">
                  <a16:creationId xmlns:a16="http://schemas.microsoft.com/office/drawing/2014/main" id="{F4DF965D-DFF7-5A8D-61EE-6FD068AE91F4}"/>
                </a:ext>
              </a:extLst>
            </p:cNvPr>
            <p:cNvSpPr/>
            <p:nvPr/>
          </p:nvSpPr>
          <p:spPr>
            <a:xfrm>
              <a:off x="0" y="53765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9" name="Freeform 39">
              <a:extLst>
                <a:ext uri="{FF2B5EF4-FFF2-40B4-BE49-F238E27FC236}">
                  <a16:creationId xmlns:a16="http://schemas.microsoft.com/office/drawing/2014/main" id="{9CF1318E-E8AB-2058-F65D-9CA077BEAE6A}"/>
                </a:ext>
              </a:extLst>
            </p:cNvPr>
            <p:cNvSpPr/>
            <p:nvPr/>
          </p:nvSpPr>
          <p:spPr>
            <a:xfrm>
              <a:off x="0" y="1779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50" name="Freeform 40">
              <a:extLst>
                <a:ext uri="{FF2B5EF4-FFF2-40B4-BE49-F238E27FC236}">
                  <a16:creationId xmlns:a16="http://schemas.microsoft.com/office/drawing/2014/main" id="{0C308164-0905-57B4-8F29-ADB73EEAAFB5}"/>
                </a:ext>
              </a:extLst>
            </p:cNvPr>
            <p:cNvSpPr/>
            <p:nvPr/>
          </p:nvSpPr>
          <p:spPr>
            <a:xfrm>
              <a:off x="908886" y="1080066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51" name="Freeform 41">
              <a:extLst>
                <a:ext uri="{FF2B5EF4-FFF2-40B4-BE49-F238E27FC236}">
                  <a16:creationId xmlns:a16="http://schemas.microsoft.com/office/drawing/2014/main" id="{6C936E9A-2D17-5525-363C-B05FEAB23829}"/>
                </a:ext>
              </a:extLst>
            </p:cNvPr>
            <p:cNvSpPr/>
            <p:nvPr/>
          </p:nvSpPr>
          <p:spPr>
            <a:xfrm>
              <a:off x="0" y="1137288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grpSp>
      <p:sp>
        <p:nvSpPr>
          <p:cNvPr id="52" name="Freeform 91">
            <a:extLst>
              <a:ext uri="{FF2B5EF4-FFF2-40B4-BE49-F238E27FC236}">
                <a16:creationId xmlns:a16="http://schemas.microsoft.com/office/drawing/2014/main" id="{75895BBB-B726-07F7-95DF-8E8D8E66F744}"/>
              </a:ext>
            </a:extLst>
          </p:cNvPr>
          <p:cNvSpPr/>
          <p:nvPr/>
        </p:nvSpPr>
        <p:spPr>
          <a:xfrm rot="-589331" flipH="1">
            <a:off x="-428399" y="-154300"/>
            <a:ext cx="1764332" cy="1998871"/>
          </a:xfrm>
          <a:custGeom>
            <a:avLst/>
            <a:gdLst/>
            <a:ahLst/>
            <a:cxnLst/>
            <a:rect l="l" t="t" r="r" b="b"/>
            <a:pathLst>
              <a:path w="2624990" h="3047796">
                <a:moveTo>
                  <a:pt x="2624991" y="0"/>
                </a:moveTo>
                <a:lnTo>
                  <a:pt x="0" y="0"/>
                </a:lnTo>
                <a:lnTo>
                  <a:pt x="0" y="3047796"/>
                </a:lnTo>
                <a:lnTo>
                  <a:pt x="2624991" y="3047796"/>
                </a:lnTo>
                <a:lnTo>
                  <a:pt x="2624991" y="0"/>
                </a:lnTo>
                <a:close/>
              </a:path>
            </a:pathLst>
          </a:custGeom>
          <a:blipFill>
            <a:blip r:embed="rId9"/>
            <a:stretch>
              <a:fillRect/>
            </a:stretch>
          </a:blipFill>
        </p:spPr>
        <p:txBody>
          <a:bodyPr/>
          <a:lstStyle/>
          <a:p>
            <a:endParaRPr lang="pt-BR"/>
          </a:p>
        </p:txBody>
      </p:sp>
      <p:sp>
        <p:nvSpPr>
          <p:cNvPr id="53" name="Freeform 90">
            <a:extLst>
              <a:ext uri="{FF2B5EF4-FFF2-40B4-BE49-F238E27FC236}">
                <a16:creationId xmlns:a16="http://schemas.microsoft.com/office/drawing/2014/main" id="{D55CFD90-228D-E313-CEB8-D28C98677DE8}"/>
              </a:ext>
            </a:extLst>
          </p:cNvPr>
          <p:cNvSpPr/>
          <p:nvPr/>
        </p:nvSpPr>
        <p:spPr>
          <a:xfrm>
            <a:off x="1" y="6404093"/>
            <a:ext cx="5078994" cy="439131"/>
          </a:xfrm>
          <a:custGeom>
            <a:avLst/>
            <a:gdLst/>
            <a:ahLst/>
            <a:cxnLst/>
            <a:rect l="l" t="t" r="r" b="b"/>
            <a:pathLst>
              <a:path w="5318043" h="559450">
                <a:moveTo>
                  <a:pt x="0" y="0"/>
                </a:moveTo>
                <a:lnTo>
                  <a:pt x="5318043" y="0"/>
                </a:lnTo>
                <a:lnTo>
                  <a:pt x="5318043" y="559450"/>
                </a:lnTo>
                <a:lnTo>
                  <a:pt x="0" y="559450"/>
                </a:lnTo>
                <a:lnTo>
                  <a:pt x="0" y="0"/>
                </a:lnTo>
                <a:close/>
              </a:path>
            </a:pathLst>
          </a:custGeom>
          <a:blipFill>
            <a:blip r:embed="rId10">
              <a:alphaModFix amt="31999"/>
            </a:blip>
            <a:stretch>
              <a:fillRect r="-5627"/>
            </a:stretch>
          </a:blipFill>
        </p:spPr>
        <p:txBody>
          <a:bodyPr/>
          <a:lstStyle/>
          <a:p>
            <a:endParaRPr lang="pt-BR"/>
          </a:p>
        </p:txBody>
      </p:sp>
      <p:sp>
        <p:nvSpPr>
          <p:cNvPr id="56" name="Freeform 96">
            <a:extLst>
              <a:ext uri="{FF2B5EF4-FFF2-40B4-BE49-F238E27FC236}">
                <a16:creationId xmlns:a16="http://schemas.microsoft.com/office/drawing/2014/main" id="{FB46D020-1FC4-F816-E605-863268392C8E}"/>
              </a:ext>
            </a:extLst>
          </p:cNvPr>
          <p:cNvSpPr/>
          <p:nvPr/>
        </p:nvSpPr>
        <p:spPr>
          <a:xfrm>
            <a:off x="1538705" y="626105"/>
            <a:ext cx="362938" cy="268545"/>
          </a:xfrm>
          <a:custGeom>
            <a:avLst/>
            <a:gdLst/>
            <a:ahLst/>
            <a:cxnLst/>
            <a:rect l="l" t="t" r="r" b="b"/>
            <a:pathLst>
              <a:path w="640047" h="452033">
                <a:moveTo>
                  <a:pt x="0" y="0"/>
                </a:moveTo>
                <a:lnTo>
                  <a:pt x="640047" y="0"/>
                </a:lnTo>
                <a:lnTo>
                  <a:pt x="640047" y="452033"/>
                </a:lnTo>
                <a:lnTo>
                  <a:pt x="0" y="452033"/>
                </a:lnTo>
                <a:lnTo>
                  <a:pt x="0" y="0"/>
                </a:lnTo>
                <a:close/>
              </a:path>
            </a:pathLst>
          </a:custGeom>
          <a:blipFill>
            <a:blip r:embed="rId7">
              <a:extLst>
                <a:ext uri="{96DAC541-7B7A-43D3-8B79-37D633B846F1}">
                  <asvg:svgBlip xmlns:asvg="http://schemas.microsoft.com/office/drawing/2016/SVG/main" r:embed="rId11"/>
                </a:ext>
              </a:extLst>
            </a:blip>
            <a:stretch>
              <a:fillRect/>
            </a:stretch>
          </a:blipFill>
        </p:spPr>
        <p:txBody>
          <a:bodyPr/>
          <a:lstStyle/>
          <a:p>
            <a:endParaRPr lang="pt-BR" dirty="0"/>
          </a:p>
        </p:txBody>
      </p:sp>
      <p:sp>
        <p:nvSpPr>
          <p:cNvPr id="3" name="CaixaDeTexto 2">
            <a:extLst>
              <a:ext uri="{FF2B5EF4-FFF2-40B4-BE49-F238E27FC236}">
                <a16:creationId xmlns:a16="http://schemas.microsoft.com/office/drawing/2014/main" id="{0C436937-DFF6-D4D5-F0EA-A9E6AC0CAAA6}"/>
              </a:ext>
            </a:extLst>
          </p:cNvPr>
          <p:cNvSpPr txBox="1"/>
          <p:nvPr/>
        </p:nvSpPr>
        <p:spPr>
          <a:xfrm>
            <a:off x="1946850" y="571484"/>
            <a:ext cx="8591383" cy="646331"/>
          </a:xfrm>
          <a:prstGeom prst="rect">
            <a:avLst/>
          </a:prstGeom>
          <a:noFill/>
        </p:spPr>
        <p:txBody>
          <a:bodyPr wrap="square">
            <a:spAutoFit/>
          </a:bodyPr>
          <a:lstStyle/>
          <a:p>
            <a:pPr algn="just"/>
            <a:r>
              <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rPr>
              <a:t>Selecione o Edital PNLD 2023 – Objeto 3. Apenas esse edital está aberto para registro de escolha.  </a:t>
            </a:r>
          </a:p>
        </p:txBody>
      </p:sp>
      <p:pic>
        <p:nvPicPr>
          <p:cNvPr id="4" name="Imagem 3">
            <a:extLst>
              <a:ext uri="{FF2B5EF4-FFF2-40B4-BE49-F238E27FC236}">
                <a16:creationId xmlns:a16="http://schemas.microsoft.com/office/drawing/2014/main" id="{5795040F-016B-F3DF-566D-EF34CB586E20}"/>
              </a:ext>
            </a:extLst>
          </p:cNvPr>
          <p:cNvPicPr>
            <a:picLocks noChangeAspect="1"/>
          </p:cNvPicPr>
          <p:nvPr/>
        </p:nvPicPr>
        <p:blipFill>
          <a:blip r:embed="rId12"/>
          <a:stretch>
            <a:fillRect/>
          </a:stretch>
        </p:blipFill>
        <p:spPr>
          <a:xfrm>
            <a:off x="2607325" y="1447051"/>
            <a:ext cx="6744905" cy="4247044"/>
          </a:xfrm>
          <a:prstGeom prst="rect">
            <a:avLst/>
          </a:prstGeom>
        </p:spPr>
      </p:pic>
      <p:cxnSp>
        <p:nvCxnSpPr>
          <p:cNvPr id="6" name="Conector de Seta Reta 5">
            <a:extLst>
              <a:ext uri="{FF2B5EF4-FFF2-40B4-BE49-F238E27FC236}">
                <a16:creationId xmlns:a16="http://schemas.microsoft.com/office/drawing/2014/main" id="{2AECCE81-E39D-A149-4D67-F3F839CF533F}"/>
              </a:ext>
            </a:extLst>
          </p:cNvPr>
          <p:cNvCxnSpPr/>
          <p:nvPr/>
        </p:nvCxnSpPr>
        <p:spPr>
          <a:xfrm>
            <a:off x="2083254" y="5289042"/>
            <a:ext cx="636770"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1850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468AC-53EA-CD4D-D3B1-204831C070A9}"/>
            </a:ext>
          </a:extLst>
        </p:cNvPr>
        <p:cNvGrpSpPr/>
        <p:nvPr/>
      </p:nvGrpSpPr>
      <p:grpSpPr>
        <a:xfrm>
          <a:off x="0" y="0"/>
          <a:ext cx="0" cy="0"/>
          <a:chOff x="0" y="0"/>
          <a:chExt cx="0" cy="0"/>
        </a:xfrm>
      </p:grpSpPr>
      <p:grpSp>
        <p:nvGrpSpPr>
          <p:cNvPr id="12" name="Group 2">
            <a:extLst>
              <a:ext uri="{FF2B5EF4-FFF2-40B4-BE49-F238E27FC236}">
                <a16:creationId xmlns:a16="http://schemas.microsoft.com/office/drawing/2014/main" id="{5B161DC4-36DA-B26C-B438-232F5262C0AB}"/>
              </a:ext>
            </a:extLst>
          </p:cNvPr>
          <p:cNvGrpSpPr/>
          <p:nvPr/>
        </p:nvGrpSpPr>
        <p:grpSpPr>
          <a:xfrm>
            <a:off x="10637134" y="-1296365"/>
            <a:ext cx="1554866" cy="8580338"/>
            <a:chOff x="0" y="0"/>
            <a:chExt cx="2674508" cy="11975592"/>
          </a:xfrm>
        </p:grpSpPr>
        <p:sp>
          <p:nvSpPr>
            <p:cNvPr id="13" name="Freeform 3">
              <a:extLst>
                <a:ext uri="{FF2B5EF4-FFF2-40B4-BE49-F238E27FC236}">
                  <a16:creationId xmlns:a16="http://schemas.microsoft.com/office/drawing/2014/main" id="{BFBE2C4B-78CB-E771-A4DA-E7C1286DAFBB}"/>
                </a:ext>
              </a:extLst>
            </p:cNvPr>
            <p:cNvSpPr/>
            <p:nvPr/>
          </p:nvSpPr>
          <p:spPr>
            <a:xfrm>
              <a:off x="1821112"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14" name="Freeform 4">
              <a:extLst>
                <a:ext uri="{FF2B5EF4-FFF2-40B4-BE49-F238E27FC236}">
                  <a16:creationId xmlns:a16="http://schemas.microsoft.com/office/drawing/2014/main" id="{33464DE4-4324-9A0D-F90B-6BB1EF317368}"/>
                </a:ext>
              </a:extLst>
            </p:cNvPr>
            <p:cNvSpPr/>
            <p:nvPr/>
          </p:nvSpPr>
          <p:spPr>
            <a:xfrm>
              <a:off x="908886" y="42526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5" name="Freeform 5">
              <a:extLst>
                <a:ext uri="{FF2B5EF4-FFF2-40B4-BE49-F238E27FC236}">
                  <a16:creationId xmlns:a16="http://schemas.microsoft.com/office/drawing/2014/main" id="{B0C851D8-244B-F09F-A192-AD30EBAAEAF5}"/>
                </a:ext>
              </a:extLst>
            </p:cNvPr>
            <p:cNvSpPr/>
            <p:nvPr/>
          </p:nvSpPr>
          <p:spPr>
            <a:xfrm>
              <a:off x="908886" y="660251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6" name="Freeform 6">
              <a:extLst>
                <a:ext uri="{FF2B5EF4-FFF2-40B4-BE49-F238E27FC236}">
                  <a16:creationId xmlns:a16="http://schemas.microsoft.com/office/drawing/2014/main" id="{A7C75BE5-41A5-91F1-93A8-222C1F13EC07}"/>
                </a:ext>
              </a:extLst>
            </p:cNvPr>
            <p:cNvSpPr/>
            <p:nvPr/>
          </p:nvSpPr>
          <p:spPr>
            <a:xfrm>
              <a:off x="1821112" y="357855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7" name="Freeform 7">
              <a:extLst>
                <a:ext uri="{FF2B5EF4-FFF2-40B4-BE49-F238E27FC236}">
                  <a16:creationId xmlns:a16="http://schemas.microsoft.com/office/drawing/2014/main" id="{4515ADB8-63AF-604F-A306-B3DD441CA2C8}"/>
                </a:ext>
              </a:extLst>
            </p:cNvPr>
            <p:cNvSpPr/>
            <p:nvPr/>
          </p:nvSpPr>
          <p:spPr>
            <a:xfrm>
              <a:off x="908886" y="840867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8" name="Freeform 8">
              <a:extLst>
                <a:ext uri="{FF2B5EF4-FFF2-40B4-BE49-F238E27FC236}">
                  <a16:creationId xmlns:a16="http://schemas.microsoft.com/office/drawing/2014/main" id="{9AEDEA48-06B4-13CC-D13A-3BCC37CEFBBE}"/>
                </a:ext>
              </a:extLst>
            </p:cNvPr>
            <p:cNvSpPr/>
            <p:nvPr/>
          </p:nvSpPr>
          <p:spPr>
            <a:xfrm>
              <a:off x="910556" y="95730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9" name="Freeform 9">
              <a:extLst>
                <a:ext uri="{FF2B5EF4-FFF2-40B4-BE49-F238E27FC236}">
                  <a16:creationId xmlns:a16="http://schemas.microsoft.com/office/drawing/2014/main" id="{2F74829E-C8DE-4357-CD0D-9998C70D9801}"/>
                </a:ext>
              </a:extLst>
            </p:cNvPr>
            <p:cNvSpPr/>
            <p:nvPr/>
          </p:nvSpPr>
          <p:spPr>
            <a:xfrm>
              <a:off x="908886" y="6147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0" name="Freeform 10">
              <a:extLst>
                <a:ext uri="{FF2B5EF4-FFF2-40B4-BE49-F238E27FC236}">
                  <a16:creationId xmlns:a16="http://schemas.microsoft.com/office/drawing/2014/main" id="{F4E3A895-2C4D-15AB-5CD5-A75559FC0F37}"/>
                </a:ext>
              </a:extLst>
            </p:cNvPr>
            <p:cNvSpPr/>
            <p:nvPr/>
          </p:nvSpPr>
          <p:spPr>
            <a:xfrm>
              <a:off x="1821112" y="538668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1" name="Freeform 11">
              <a:extLst>
                <a:ext uri="{FF2B5EF4-FFF2-40B4-BE49-F238E27FC236}">
                  <a16:creationId xmlns:a16="http://schemas.microsoft.com/office/drawing/2014/main" id="{D10FB1BE-DB3C-31D2-9A14-E01076288C9A}"/>
                </a:ext>
              </a:extLst>
            </p:cNvPr>
            <p:cNvSpPr/>
            <p:nvPr/>
          </p:nvSpPr>
          <p:spPr>
            <a:xfrm>
              <a:off x="908886" y="294764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2" name="Freeform 12">
              <a:extLst>
                <a:ext uri="{FF2B5EF4-FFF2-40B4-BE49-F238E27FC236}">
                  <a16:creationId xmlns:a16="http://schemas.microsoft.com/office/drawing/2014/main" id="{60C2DBA0-3499-9AF0-67BB-002EAB01FA91}"/>
                </a:ext>
              </a:extLst>
            </p:cNvPr>
            <p:cNvSpPr/>
            <p:nvPr/>
          </p:nvSpPr>
          <p:spPr>
            <a:xfrm>
              <a:off x="1821112" y="77786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3" name="Freeform 13">
              <a:extLst>
                <a:ext uri="{FF2B5EF4-FFF2-40B4-BE49-F238E27FC236}">
                  <a16:creationId xmlns:a16="http://schemas.microsoft.com/office/drawing/2014/main" id="{6217E520-004F-2113-42BC-69EC885B5870}"/>
                </a:ext>
              </a:extLst>
            </p:cNvPr>
            <p:cNvSpPr/>
            <p:nvPr/>
          </p:nvSpPr>
          <p:spPr>
            <a:xfrm>
              <a:off x="0" y="23818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4" name="Freeform 14">
              <a:extLst>
                <a:ext uri="{FF2B5EF4-FFF2-40B4-BE49-F238E27FC236}">
                  <a16:creationId xmlns:a16="http://schemas.microsoft.com/office/drawing/2014/main" id="{94ECF9B4-6B34-4C9B-2C69-F49E1C717554}"/>
                </a:ext>
              </a:extLst>
            </p:cNvPr>
            <p:cNvSpPr/>
            <p:nvPr/>
          </p:nvSpPr>
          <p:spPr>
            <a:xfrm>
              <a:off x="0"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5" name="Freeform 15">
              <a:extLst>
                <a:ext uri="{FF2B5EF4-FFF2-40B4-BE49-F238E27FC236}">
                  <a16:creationId xmlns:a16="http://schemas.microsoft.com/office/drawing/2014/main" id="{491AC1CF-A467-41E8-0D35-75C5670B3DCC}"/>
                </a:ext>
              </a:extLst>
            </p:cNvPr>
            <p:cNvSpPr/>
            <p:nvPr/>
          </p:nvSpPr>
          <p:spPr>
            <a:xfrm>
              <a:off x="1821112" y="101706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6" name="Freeform 16">
              <a:extLst>
                <a:ext uri="{FF2B5EF4-FFF2-40B4-BE49-F238E27FC236}">
                  <a16:creationId xmlns:a16="http://schemas.microsoft.com/office/drawing/2014/main" id="{1DEFA305-058A-6959-BD0B-E1109CAAFD0E}"/>
                </a:ext>
              </a:extLst>
            </p:cNvPr>
            <p:cNvSpPr/>
            <p:nvPr/>
          </p:nvSpPr>
          <p:spPr>
            <a:xfrm>
              <a:off x="0" y="953215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7" name="Freeform 17">
              <a:extLst>
                <a:ext uri="{FF2B5EF4-FFF2-40B4-BE49-F238E27FC236}">
                  <a16:creationId xmlns:a16="http://schemas.microsoft.com/office/drawing/2014/main" id="{2DD7E837-87A9-B874-F68C-9054738D4190}"/>
                </a:ext>
              </a:extLst>
            </p:cNvPr>
            <p:cNvSpPr/>
            <p:nvPr/>
          </p:nvSpPr>
          <p:spPr>
            <a:xfrm>
              <a:off x="908886" y="5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28" name="Freeform 18">
              <a:extLst>
                <a:ext uri="{FF2B5EF4-FFF2-40B4-BE49-F238E27FC236}">
                  <a16:creationId xmlns:a16="http://schemas.microsoft.com/office/drawing/2014/main" id="{58486291-6BC0-E72D-88FC-9600F42053B0}"/>
                </a:ext>
              </a:extLst>
            </p:cNvPr>
            <p:cNvSpPr/>
            <p:nvPr/>
          </p:nvSpPr>
          <p:spPr>
            <a:xfrm>
              <a:off x="1821112" y="47839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29" name="Freeform 19">
              <a:extLst>
                <a:ext uri="{FF2B5EF4-FFF2-40B4-BE49-F238E27FC236}">
                  <a16:creationId xmlns:a16="http://schemas.microsoft.com/office/drawing/2014/main" id="{0D324D21-7A0A-ACBD-DBFC-3040B23723B8}"/>
                </a:ext>
              </a:extLst>
            </p:cNvPr>
            <p:cNvSpPr/>
            <p:nvPr/>
          </p:nvSpPr>
          <p:spPr>
            <a:xfrm>
              <a:off x="1821112" y="71970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0" name="Freeform 20">
              <a:extLst>
                <a:ext uri="{FF2B5EF4-FFF2-40B4-BE49-F238E27FC236}">
                  <a16:creationId xmlns:a16="http://schemas.microsoft.com/office/drawing/2014/main" id="{D6813CA4-F64F-F95F-FBFC-0DE3BBD531CD}"/>
                </a:ext>
              </a:extLst>
            </p:cNvPr>
            <p:cNvSpPr/>
            <p:nvPr/>
          </p:nvSpPr>
          <p:spPr>
            <a:xfrm>
              <a:off x="908886" y="11916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1" name="Freeform 21">
              <a:extLst>
                <a:ext uri="{FF2B5EF4-FFF2-40B4-BE49-F238E27FC236}">
                  <a16:creationId xmlns:a16="http://schemas.microsoft.com/office/drawing/2014/main" id="{7ABAEABD-76BB-B0FA-6F89-B334D04130A4}"/>
                </a:ext>
              </a:extLst>
            </p:cNvPr>
            <p:cNvSpPr/>
            <p:nvPr/>
          </p:nvSpPr>
          <p:spPr>
            <a:xfrm>
              <a:off x="908886" y="597563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2" name="Freeform 22">
              <a:extLst>
                <a:ext uri="{FF2B5EF4-FFF2-40B4-BE49-F238E27FC236}">
                  <a16:creationId xmlns:a16="http://schemas.microsoft.com/office/drawing/2014/main" id="{BBEAD1E1-C8B1-CC95-EF33-58938EFCCDB9}"/>
                </a:ext>
              </a:extLst>
            </p:cNvPr>
            <p:cNvSpPr/>
            <p:nvPr/>
          </p:nvSpPr>
          <p:spPr>
            <a:xfrm>
              <a:off x="908886" y="483646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3" name="Freeform 23">
              <a:extLst>
                <a:ext uri="{FF2B5EF4-FFF2-40B4-BE49-F238E27FC236}">
                  <a16:creationId xmlns:a16="http://schemas.microsoft.com/office/drawing/2014/main" id="{DF047E40-5152-9F61-568F-0ACF2CB136CB}"/>
                </a:ext>
              </a:extLst>
            </p:cNvPr>
            <p:cNvSpPr/>
            <p:nvPr/>
          </p:nvSpPr>
          <p:spPr>
            <a:xfrm>
              <a:off x="908886" y="900363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4" name="Freeform 24">
              <a:extLst>
                <a:ext uri="{FF2B5EF4-FFF2-40B4-BE49-F238E27FC236}">
                  <a16:creationId xmlns:a16="http://schemas.microsoft.com/office/drawing/2014/main" id="{A9E37BA7-F672-36CF-06C3-6B531F20098C}"/>
                </a:ext>
              </a:extLst>
            </p:cNvPr>
            <p:cNvSpPr/>
            <p:nvPr/>
          </p:nvSpPr>
          <p:spPr>
            <a:xfrm>
              <a:off x="1821112" y="57873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5" name="Freeform 25">
              <a:extLst>
                <a:ext uri="{FF2B5EF4-FFF2-40B4-BE49-F238E27FC236}">
                  <a16:creationId xmlns:a16="http://schemas.microsoft.com/office/drawing/2014/main" id="{AD50D33A-FCB8-DC39-D4C8-2EC8FF0E728B}"/>
                </a:ext>
              </a:extLst>
            </p:cNvPr>
            <p:cNvSpPr/>
            <p:nvPr/>
          </p:nvSpPr>
          <p:spPr>
            <a:xfrm>
              <a:off x="0" y="41657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6" name="Freeform 26">
              <a:extLst>
                <a:ext uri="{FF2B5EF4-FFF2-40B4-BE49-F238E27FC236}">
                  <a16:creationId xmlns:a16="http://schemas.microsoft.com/office/drawing/2014/main" id="{6D5F9531-6CBA-4FE2-C8BD-83DB0CBA4C2B}"/>
                </a:ext>
              </a:extLst>
            </p:cNvPr>
            <p:cNvSpPr/>
            <p:nvPr/>
          </p:nvSpPr>
          <p:spPr>
            <a:xfrm>
              <a:off x="1821112" y="29536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7" name="Freeform 27">
              <a:extLst>
                <a:ext uri="{FF2B5EF4-FFF2-40B4-BE49-F238E27FC236}">
                  <a16:creationId xmlns:a16="http://schemas.microsoft.com/office/drawing/2014/main" id="{002EE597-3E3B-6F75-EDB4-DE3177989478}"/>
                </a:ext>
              </a:extLst>
            </p:cNvPr>
            <p:cNvSpPr/>
            <p:nvPr/>
          </p:nvSpPr>
          <p:spPr>
            <a:xfrm>
              <a:off x="1821112" y="180292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8" name="Freeform 28">
              <a:extLst>
                <a:ext uri="{FF2B5EF4-FFF2-40B4-BE49-F238E27FC236}">
                  <a16:creationId xmlns:a16="http://schemas.microsoft.com/office/drawing/2014/main" id="{CDAE04B4-BF8C-7C99-4441-D3D2AC862A4D}"/>
                </a:ext>
              </a:extLst>
            </p:cNvPr>
            <p:cNvSpPr/>
            <p:nvPr/>
          </p:nvSpPr>
          <p:spPr>
            <a:xfrm>
              <a:off x="0" y="657672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9" name="Freeform 29">
              <a:extLst>
                <a:ext uri="{FF2B5EF4-FFF2-40B4-BE49-F238E27FC236}">
                  <a16:creationId xmlns:a16="http://schemas.microsoft.com/office/drawing/2014/main" id="{E10A138E-1774-D6E9-C9F8-53EB94A5908E}"/>
                </a:ext>
              </a:extLst>
            </p:cNvPr>
            <p:cNvSpPr/>
            <p:nvPr/>
          </p:nvSpPr>
          <p:spPr>
            <a:xfrm>
              <a:off x="1821112" y="835658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40" name="Freeform 30">
              <a:extLst>
                <a:ext uri="{FF2B5EF4-FFF2-40B4-BE49-F238E27FC236}">
                  <a16:creationId xmlns:a16="http://schemas.microsoft.com/office/drawing/2014/main" id="{A6EBFCFB-9669-16A5-54B7-4360095987AB}"/>
                </a:ext>
              </a:extLst>
            </p:cNvPr>
            <p:cNvSpPr/>
            <p:nvPr/>
          </p:nvSpPr>
          <p:spPr>
            <a:xfrm>
              <a:off x="1821112" y="1075772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41" name="Freeform 31">
              <a:extLst>
                <a:ext uri="{FF2B5EF4-FFF2-40B4-BE49-F238E27FC236}">
                  <a16:creationId xmlns:a16="http://schemas.microsoft.com/office/drawing/2014/main" id="{6F55C71F-FF9E-3127-FE10-85035CBBD797}"/>
                </a:ext>
              </a:extLst>
            </p:cNvPr>
            <p:cNvSpPr/>
            <p:nvPr/>
          </p:nvSpPr>
          <p:spPr>
            <a:xfrm>
              <a:off x="0" y="60271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2" name="Freeform 32">
              <a:extLst>
                <a:ext uri="{FF2B5EF4-FFF2-40B4-BE49-F238E27FC236}">
                  <a16:creationId xmlns:a16="http://schemas.microsoft.com/office/drawing/2014/main" id="{CED462F2-271A-AEF7-BE37-CF7C0A26C79A}"/>
                </a:ext>
              </a:extLst>
            </p:cNvPr>
            <p:cNvSpPr/>
            <p:nvPr/>
          </p:nvSpPr>
          <p:spPr>
            <a:xfrm>
              <a:off x="1821112" y="658377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3" name="Freeform 33">
              <a:extLst>
                <a:ext uri="{FF2B5EF4-FFF2-40B4-BE49-F238E27FC236}">
                  <a16:creationId xmlns:a16="http://schemas.microsoft.com/office/drawing/2014/main" id="{7F5F30EA-EF40-766A-270B-FA0ED038D0C7}"/>
                </a:ext>
              </a:extLst>
            </p:cNvPr>
            <p:cNvSpPr/>
            <p:nvPr/>
          </p:nvSpPr>
          <p:spPr>
            <a:xfrm>
              <a:off x="908886" y="722626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4" name="Freeform 34">
              <a:extLst>
                <a:ext uri="{FF2B5EF4-FFF2-40B4-BE49-F238E27FC236}">
                  <a16:creationId xmlns:a16="http://schemas.microsoft.com/office/drawing/2014/main" id="{C94F0567-2889-C2D7-2B60-39A8CC37BC9A}"/>
                </a:ext>
              </a:extLst>
            </p:cNvPr>
            <p:cNvSpPr/>
            <p:nvPr/>
          </p:nvSpPr>
          <p:spPr>
            <a:xfrm>
              <a:off x="908886" y="179046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5" name="Freeform 35">
              <a:extLst>
                <a:ext uri="{FF2B5EF4-FFF2-40B4-BE49-F238E27FC236}">
                  <a16:creationId xmlns:a16="http://schemas.microsoft.com/office/drawing/2014/main" id="{3CA5D5A6-E2C1-910B-B2E6-63D3A4F660F0}"/>
                </a:ext>
              </a:extLst>
            </p:cNvPr>
            <p:cNvSpPr/>
            <p:nvPr/>
          </p:nvSpPr>
          <p:spPr>
            <a:xfrm>
              <a:off x="0" y="356837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6" name="Freeform 36">
              <a:extLst>
                <a:ext uri="{FF2B5EF4-FFF2-40B4-BE49-F238E27FC236}">
                  <a16:creationId xmlns:a16="http://schemas.microsoft.com/office/drawing/2014/main" id="{FDF06292-588C-B914-3304-8583F8DF2B7A}"/>
                </a:ext>
              </a:extLst>
            </p:cNvPr>
            <p:cNvSpPr/>
            <p:nvPr/>
          </p:nvSpPr>
          <p:spPr>
            <a:xfrm>
              <a:off x="0" y="83523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7" name="Freeform 37">
              <a:extLst>
                <a:ext uri="{FF2B5EF4-FFF2-40B4-BE49-F238E27FC236}">
                  <a16:creationId xmlns:a16="http://schemas.microsoft.com/office/drawing/2014/main" id="{28961008-BF5D-BDDF-AF73-550E46E49745}"/>
                </a:ext>
              </a:extLst>
            </p:cNvPr>
            <p:cNvSpPr/>
            <p:nvPr/>
          </p:nvSpPr>
          <p:spPr>
            <a:xfrm>
              <a:off x="0" y="1014483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8" name="Freeform 38">
              <a:extLst>
                <a:ext uri="{FF2B5EF4-FFF2-40B4-BE49-F238E27FC236}">
                  <a16:creationId xmlns:a16="http://schemas.microsoft.com/office/drawing/2014/main" id="{B284E180-93CD-EB43-B0CB-4A63FAF64DBF}"/>
                </a:ext>
              </a:extLst>
            </p:cNvPr>
            <p:cNvSpPr/>
            <p:nvPr/>
          </p:nvSpPr>
          <p:spPr>
            <a:xfrm>
              <a:off x="0" y="53765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9" name="Freeform 39">
              <a:extLst>
                <a:ext uri="{FF2B5EF4-FFF2-40B4-BE49-F238E27FC236}">
                  <a16:creationId xmlns:a16="http://schemas.microsoft.com/office/drawing/2014/main" id="{DDFCCBD4-59E0-988B-199E-BFF782E7918A}"/>
                </a:ext>
              </a:extLst>
            </p:cNvPr>
            <p:cNvSpPr/>
            <p:nvPr/>
          </p:nvSpPr>
          <p:spPr>
            <a:xfrm>
              <a:off x="0" y="1779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50" name="Freeform 40">
              <a:extLst>
                <a:ext uri="{FF2B5EF4-FFF2-40B4-BE49-F238E27FC236}">
                  <a16:creationId xmlns:a16="http://schemas.microsoft.com/office/drawing/2014/main" id="{243BA475-5F44-8056-30E2-50EA34A5D8B8}"/>
                </a:ext>
              </a:extLst>
            </p:cNvPr>
            <p:cNvSpPr/>
            <p:nvPr/>
          </p:nvSpPr>
          <p:spPr>
            <a:xfrm>
              <a:off x="908886" y="1080066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51" name="Freeform 41">
              <a:extLst>
                <a:ext uri="{FF2B5EF4-FFF2-40B4-BE49-F238E27FC236}">
                  <a16:creationId xmlns:a16="http://schemas.microsoft.com/office/drawing/2014/main" id="{F960384C-4076-1A78-1169-E21A69502C9D}"/>
                </a:ext>
              </a:extLst>
            </p:cNvPr>
            <p:cNvSpPr/>
            <p:nvPr/>
          </p:nvSpPr>
          <p:spPr>
            <a:xfrm>
              <a:off x="0" y="1137288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grpSp>
      <p:sp>
        <p:nvSpPr>
          <p:cNvPr id="52" name="Freeform 91">
            <a:extLst>
              <a:ext uri="{FF2B5EF4-FFF2-40B4-BE49-F238E27FC236}">
                <a16:creationId xmlns:a16="http://schemas.microsoft.com/office/drawing/2014/main" id="{0B015BDD-744F-405F-F2CD-FEB1E6EED1ED}"/>
              </a:ext>
            </a:extLst>
          </p:cNvPr>
          <p:cNvSpPr/>
          <p:nvPr/>
        </p:nvSpPr>
        <p:spPr>
          <a:xfrm rot="-589331" flipH="1">
            <a:off x="-428399" y="-154300"/>
            <a:ext cx="1764332" cy="1998871"/>
          </a:xfrm>
          <a:custGeom>
            <a:avLst/>
            <a:gdLst/>
            <a:ahLst/>
            <a:cxnLst/>
            <a:rect l="l" t="t" r="r" b="b"/>
            <a:pathLst>
              <a:path w="2624990" h="3047796">
                <a:moveTo>
                  <a:pt x="2624991" y="0"/>
                </a:moveTo>
                <a:lnTo>
                  <a:pt x="0" y="0"/>
                </a:lnTo>
                <a:lnTo>
                  <a:pt x="0" y="3047796"/>
                </a:lnTo>
                <a:lnTo>
                  <a:pt x="2624991" y="3047796"/>
                </a:lnTo>
                <a:lnTo>
                  <a:pt x="2624991" y="0"/>
                </a:lnTo>
                <a:close/>
              </a:path>
            </a:pathLst>
          </a:custGeom>
          <a:blipFill>
            <a:blip r:embed="rId9"/>
            <a:stretch>
              <a:fillRect/>
            </a:stretch>
          </a:blipFill>
        </p:spPr>
        <p:txBody>
          <a:bodyPr/>
          <a:lstStyle/>
          <a:p>
            <a:endParaRPr lang="pt-BR"/>
          </a:p>
        </p:txBody>
      </p:sp>
      <p:sp>
        <p:nvSpPr>
          <p:cNvPr id="53" name="Freeform 90">
            <a:extLst>
              <a:ext uri="{FF2B5EF4-FFF2-40B4-BE49-F238E27FC236}">
                <a16:creationId xmlns:a16="http://schemas.microsoft.com/office/drawing/2014/main" id="{FD291ABC-3221-96E6-A30A-B956DF894F1F}"/>
              </a:ext>
            </a:extLst>
          </p:cNvPr>
          <p:cNvSpPr/>
          <p:nvPr/>
        </p:nvSpPr>
        <p:spPr>
          <a:xfrm>
            <a:off x="1" y="6404093"/>
            <a:ext cx="5078994" cy="439131"/>
          </a:xfrm>
          <a:custGeom>
            <a:avLst/>
            <a:gdLst/>
            <a:ahLst/>
            <a:cxnLst/>
            <a:rect l="l" t="t" r="r" b="b"/>
            <a:pathLst>
              <a:path w="5318043" h="559450">
                <a:moveTo>
                  <a:pt x="0" y="0"/>
                </a:moveTo>
                <a:lnTo>
                  <a:pt x="5318043" y="0"/>
                </a:lnTo>
                <a:lnTo>
                  <a:pt x="5318043" y="559450"/>
                </a:lnTo>
                <a:lnTo>
                  <a:pt x="0" y="559450"/>
                </a:lnTo>
                <a:lnTo>
                  <a:pt x="0" y="0"/>
                </a:lnTo>
                <a:close/>
              </a:path>
            </a:pathLst>
          </a:custGeom>
          <a:blipFill>
            <a:blip r:embed="rId10">
              <a:alphaModFix amt="31999"/>
            </a:blip>
            <a:stretch>
              <a:fillRect r="-5627"/>
            </a:stretch>
          </a:blipFill>
        </p:spPr>
        <p:txBody>
          <a:bodyPr/>
          <a:lstStyle/>
          <a:p>
            <a:endParaRPr lang="pt-BR"/>
          </a:p>
        </p:txBody>
      </p:sp>
      <p:sp>
        <p:nvSpPr>
          <p:cNvPr id="56" name="Freeform 96">
            <a:extLst>
              <a:ext uri="{FF2B5EF4-FFF2-40B4-BE49-F238E27FC236}">
                <a16:creationId xmlns:a16="http://schemas.microsoft.com/office/drawing/2014/main" id="{23DF3305-501B-E60D-9F84-CA0BF0BBFC04}"/>
              </a:ext>
            </a:extLst>
          </p:cNvPr>
          <p:cNvSpPr/>
          <p:nvPr/>
        </p:nvSpPr>
        <p:spPr>
          <a:xfrm>
            <a:off x="1436655" y="427241"/>
            <a:ext cx="362938" cy="268545"/>
          </a:xfrm>
          <a:custGeom>
            <a:avLst/>
            <a:gdLst/>
            <a:ahLst/>
            <a:cxnLst/>
            <a:rect l="l" t="t" r="r" b="b"/>
            <a:pathLst>
              <a:path w="640047" h="452033">
                <a:moveTo>
                  <a:pt x="0" y="0"/>
                </a:moveTo>
                <a:lnTo>
                  <a:pt x="640047" y="0"/>
                </a:lnTo>
                <a:lnTo>
                  <a:pt x="640047" y="452033"/>
                </a:lnTo>
                <a:lnTo>
                  <a:pt x="0" y="452033"/>
                </a:lnTo>
                <a:lnTo>
                  <a:pt x="0" y="0"/>
                </a:lnTo>
                <a:close/>
              </a:path>
            </a:pathLst>
          </a:custGeom>
          <a:blipFill>
            <a:blip r:embed="rId7">
              <a:extLst>
                <a:ext uri="{96DAC541-7B7A-43D3-8B79-37D633B846F1}">
                  <asvg:svgBlip xmlns:asvg="http://schemas.microsoft.com/office/drawing/2016/SVG/main" r:embed="rId11"/>
                </a:ext>
              </a:extLst>
            </a:blip>
            <a:stretch>
              <a:fillRect/>
            </a:stretch>
          </a:blipFill>
        </p:spPr>
        <p:txBody>
          <a:bodyPr/>
          <a:lstStyle/>
          <a:p>
            <a:endParaRPr lang="pt-BR" dirty="0"/>
          </a:p>
        </p:txBody>
      </p:sp>
      <p:sp>
        <p:nvSpPr>
          <p:cNvPr id="3" name="CaixaDeTexto 2">
            <a:extLst>
              <a:ext uri="{FF2B5EF4-FFF2-40B4-BE49-F238E27FC236}">
                <a16:creationId xmlns:a16="http://schemas.microsoft.com/office/drawing/2014/main" id="{9F70BDC4-1598-251F-9F02-58D22D51CC18}"/>
              </a:ext>
            </a:extLst>
          </p:cNvPr>
          <p:cNvSpPr txBox="1"/>
          <p:nvPr/>
        </p:nvSpPr>
        <p:spPr>
          <a:xfrm>
            <a:off x="1764924" y="390455"/>
            <a:ext cx="8662152" cy="1754326"/>
          </a:xfrm>
          <a:prstGeom prst="rect">
            <a:avLst/>
          </a:prstGeom>
          <a:noFill/>
        </p:spPr>
        <p:txBody>
          <a:bodyPr wrap="square">
            <a:spAutoFit/>
          </a:bodyPr>
          <a:lstStyle/>
          <a:p>
            <a:pPr algn="just"/>
            <a:r>
              <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rPr>
              <a:t>O diretor será direcionado para a tela de registro de escolha. Na aba </a:t>
            </a:r>
            <a:r>
              <a:rPr lang="pt-BR" sz="1800" b="1" i="1" dirty="0">
                <a:solidFill>
                  <a:srgbClr val="4A442A"/>
                </a:solidFill>
                <a:latin typeface="Verdana" panose="020B0604030504040204" pitchFamily="34" charset="0"/>
                <a:ea typeface="Calibri" panose="020F0502020204030204" pitchFamily="34" charset="0"/>
                <a:cs typeface="Times New Roman" panose="02020603050405020304" pitchFamily="18" charset="0"/>
              </a:rPr>
              <a:t>“Orientações”, </a:t>
            </a:r>
            <a:r>
              <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rPr>
              <a:t>a escola deverá ler cuidadosamente todas as informações. E indicar se recebeu visitas de representantes de editoras para divulgar os materiais do PNLD 2023 – Objeto 3.</a:t>
            </a:r>
          </a:p>
          <a:p>
            <a:pPr algn="just"/>
            <a:endPar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endParaRPr>
          </a:p>
          <a:p>
            <a:pPr algn="just"/>
            <a:r>
              <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rPr>
              <a:t>Em seguida, clique em </a:t>
            </a:r>
            <a:r>
              <a:rPr lang="pt-BR" sz="1800" b="1" dirty="0">
                <a:solidFill>
                  <a:srgbClr val="4A442A"/>
                </a:solidFill>
                <a:latin typeface="Verdana" panose="020B0604030504040204" pitchFamily="34" charset="0"/>
                <a:ea typeface="Calibri" panose="020F0502020204030204" pitchFamily="34" charset="0"/>
                <a:cs typeface="Times New Roman" panose="02020603050405020304" pitchFamily="18" charset="0"/>
              </a:rPr>
              <a:t>INICIAR</a:t>
            </a:r>
            <a:r>
              <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rPr>
              <a:t>.</a:t>
            </a:r>
          </a:p>
        </p:txBody>
      </p:sp>
      <p:sp>
        <p:nvSpPr>
          <p:cNvPr id="4" name="Freeform 96">
            <a:extLst>
              <a:ext uri="{FF2B5EF4-FFF2-40B4-BE49-F238E27FC236}">
                <a16:creationId xmlns:a16="http://schemas.microsoft.com/office/drawing/2014/main" id="{7879BE25-6548-B96A-B8B1-86BDBA3EB284}"/>
              </a:ext>
            </a:extLst>
          </p:cNvPr>
          <p:cNvSpPr/>
          <p:nvPr/>
        </p:nvSpPr>
        <p:spPr>
          <a:xfrm>
            <a:off x="1435151" y="1824500"/>
            <a:ext cx="362938" cy="268545"/>
          </a:xfrm>
          <a:custGeom>
            <a:avLst/>
            <a:gdLst/>
            <a:ahLst/>
            <a:cxnLst/>
            <a:rect l="l" t="t" r="r" b="b"/>
            <a:pathLst>
              <a:path w="640047" h="452033">
                <a:moveTo>
                  <a:pt x="0" y="0"/>
                </a:moveTo>
                <a:lnTo>
                  <a:pt x="640047" y="0"/>
                </a:lnTo>
                <a:lnTo>
                  <a:pt x="640047" y="452033"/>
                </a:lnTo>
                <a:lnTo>
                  <a:pt x="0" y="452033"/>
                </a:lnTo>
                <a:lnTo>
                  <a:pt x="0" y="0"/>
                </a:lnTo>
                <a:close/>
              </a:path>
            </a:pathLst>
          </a:custGeom>
          <a:blipFill>
            <a:blip r:embed="rId7">
              <a:extLst>
                <a:ext uri="{96DAC541-7B7A-43D3-8B79-37D633B846F1}">
                  <asvg:svgBlip xmlns:asvg="http://schemas.microsoft.com/office/drawing/2016/SVG/main" r:embed="rId11"/>
                </a:ext>
              </a:extLst>
            </a:blip>
            <a:stretch>
              <a:fillRect/>
            </a:stretch>
          </a:blipFill>
        </p:spPr>
        <p:txBody>
          <a:bodyPr/>
          <a:lstStyle/>
          <a:p>
            <a:endParaRPr lang="pt-BR" dirty="0"/>
          </a:p>
        </p:txBody>
      </p:sp>
      <p:pic>
        <p:nvPicPr>
          <p:cNvPr id="5" name="Imagem 4">
            <a:extLst>
              <a:ext uri="{FF2B5EF4-FFF2-40B4-BE49-F238E27FC236}">
                <a16:creationId xmlns:a16="http://schemas.microsoft.com/office/drawing/2014/main" id="{BEE4EE9A-CB48-D664-5B33-D82474D9C259}"/>
              </a:ext>
            </a:extLst>
          </p:cNvPr>
          <p:cNvPicPr>
            <a:picLocks noChangeAspect="1"/>
          </p:cNvPicPr>
          <p:nvPr/>
        </p:nvPicPr>
        <p:blipFill>
          <a:blip r:embed="rId12"/>
          <a:stretch>
            <a:fillRect/>
          </a:stretch>
        </p:blipFill>
        <p:spPr>
          <a:xfrm>
            <a:off x="2851269" y="2302325"/>
            <a:ext cx="5862316" cy="3789379"/>
          </a:xfrm>
          <a:prstGeom prst="rect">
            <a:avLst/>
          </a:prstGeom>
        </p:spPr>
      </p:pic>
      <p:cxnSp>
        <p:nvCxnSpPr>
          <p:cNvPr id="7" name="Conector de Seta Reta 6">
            <a:extLst>
              <a:ext uri="{FF2B5EF4-FFF2-40B4-BE49-F238E27FC236}">
                <a16:creationId xmlns:a16="http://schemas.microsoft.com/office/drawing/2014/main" id="{066DC019-F27E-91C9-C795-9EB320D5FDF7}"/>
              </a:ext>
            </a:extLst>
          </p:cNvPr>
          <p:cNvCxnSpPr/>
          <p:nvPr/>
        </p:nvCxnSpPr>
        <p:spPr>
          <a:xfrm flipH="1">
            <a:off x="8446883" y="5857592"/>
            <a:ext cx="506994"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8075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42960-F529-BDC0-6D14-52BF20D52F0A}"/>
            </a:ext>
          </a:extLst>
        </p:cNvPr>
        <p:cNvGrpSpPr/>
        <p:nvPr/>
      </p:nvGrpSpPr>
      <p:grpSpPr>
        <a:xfrm>
          <a:off x="0" y="0"/>
          <a:ext cx="0" cy="0"/>
          <a:chOff x="0" y="0"/>
          <a:chExt cx="0" cy="0"/>
        </a:xfrm>
      </p:grpSpPr>
      <p:grpSp>
        <p:nvGrpSpPr>
          <p:cNvPr id="12" name="Group 2">
            <a:extLst>
              <a:ext uri="{FF2B5EF4-FFF2-40B4-BE49-F238E27FC236}">
                <a16:creationId xmlns:a16="http://schemas.microsoft.com/office/drawing/2014/main" id="{C8EE0C56-332C-8CE5-7B26-28FF24E04ABD}"/>
              </a:ext>
            </a:extLst>
          </p:cNvPr>
          <p:cNvGrpSpPr/>
          <p:nvPr/>
        </p:nvGrpSpPr>
        <p:grpSpPr>
          <a:xfrm>
            <a:off x="10637134" y="-1296365"/>
            <a:ext cx="1554866" cy="8580338"/>
            <a:chOff x="0" y="0"/>
            <a:chExt cx="2674508" cy="11975592"/>
          </a:xfrm>
        </p:grpSpPr>
        <p:sp>
          <p:nvSpPr>
            <p:cNvPr id="13" name="Freeform 3">
              <a:extLst>
                <a:ext uri="{FF2B5EF4-FFF2-40B4-BE49-F238E27FC236}">
                  <a16:creationId xmlns:a16="http://schemas.microsoft.com/office/drawing/2014/main" id="{C4C33436-E6E4-F3AC-E854-96F52B8B322E}"/>
                </a:ext>
              </a:extLst>
            </p:cNvPr>
            <p:cNvSpPr/>
            <p:nvPr/>
          </p:nvSpPr>
          <p:spPr>
            <a:xfrm>
              <a:off x="1821112"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14" name="Freeform 4">
              <a:extLst>
                <a:ext uri="{FF2B5EF4-FFF2-40B4-BE49-F238E27FC236}">
                  <a16:creationId xmlns:a16="http://schemas.microsoft.com/office/drawing/2014/main" id="{7020A127-1045-808C-48A9-51F87FFF4620}"/>
                </a:ext>
              </a:extLst>
            </p:cNvPr>
            <p:cNvSpPr/>
            <p:nvPr/>
          </p:nvSpPr>
          <p:spPr>
            <a:xfrm>
              <a:off x="908886" y="42526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5" name="Freeform 5">
              <a:extLst>
                <a:ext uri="{FF2B5EF4-FFF2-40B4-BE49-F238E27FC236}">
                  <a16:creationId xmlns:a16="http://schemas.microsoft.com/office/drawing/2014/main" id="{4BA1D03E-B8AE-33BC-161D-24C45F06EFC2}"/>
                </a:ext>
              </a:extLst>
            </p:cNvPr>
            <p:cNvSpPr/>
            <p:nvPr/>
          </p:nvSpPr>
          <p:spPr>
            <a:xfrm>
              <a:off x="908886" y="660251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6" name="Freeform 6">
              <a:extLst>
                <a:ext uri="{FF2B5EF4-FFF2-40B4-BE49-F238E27FC236}">
                  <a16:creationId xmlns:a16="http://schemas.microsoft.com/office/drawing/2014/main" id="{2685AFF2-632E-AB99-8F32-C471C569224B}"/>
                </a:ext>
              </a:extLst>
            </p:cNvPr>
            <p:cNvSpPr/>
            <p:nvPr/>
          </p:nvSpPr>
          <p:spPr>
            <a:xfrm>
              <a:off x="1821112" y="357855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7" name="Freeform 7">
              <a:extLst>
                <a:ext uri="{FF2B5EF4-FFF2-40B4-BE49-F238E27FC236}">
                  <a16:creationId xmlns:a16="http://schemas.microsoft.com/office/drawing/2014/main" id="{2BCA049E-985C-D23D-49DB-2E528AC82C55}"/>
                </a:ext>
              </a:extLst>
            </p:cNvPr>
            <p:cNvSpPr/>
            <p:nvPr/>
          </p:nvSpPr>
          <p:spPr>
            <a:xfrm>
              <a:off x="908886" y="840867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8" name="Freeform 8">
              <a:extLst>
                <a:ext uri="{FF2B5EF4-FFF2-40B4-BE49-F238E27FC236}">
                  <a16:creationId xmlns:a16="http://schemas.microsoft.com/office/drawing/2014/main" id="{FA5FAC67-43CD-6A77-47E1-821C4F83CF01}"/>
                </a:ext>
              </a:extLst>
            </p:cNvPr>
            <p:cNvSpPr/>
            <p:nvPr/>
          </p:nvSpPr>
          <p:spPr>
            <a:xfrm>
              <a:off x="910556" y="95730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9" name="Freeform 9">
              <a:extLst>
                <a:ext uri="{FF2B5EF4-FFF2-40B4-BE49-F238E27FC236}">
                  <a16:creationId xmlns:a16="http://schemas.microsoft.com/office/drawing/2014/main" id="{D1FB4137-AF67-88DC-EEDA-9B148405AB53}"/>
                </a:ext>
              </a:extLst>
            </p:cNvPr>
            <p:cNvSpPr/>
            <p:nvPr/>
          </p:nvSpPr>
          <p:spPr>
            <a:xfrm>
              <a:off x="908886" y="6147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0" name="Freeform 10">
              <a:extLst>
                <a:ext uri="{FF2B5EF4-FFF2-40B4-BE49-F238E27FC236}">
                  <a16:creationId xmlns:a16="http://schemas.microsoft.com/office/drawing/2014/main" id="{C50BA5F7-EBCF-7D6C-8687-A3E83C78E0B3}"/>
                </a:ext>
              </a:extLst>
            </p:cNvPr>
            <p:cNvSpPr/>
            <p:nvPr/>
          </p:nvSpPr>
          <p:spPr>
            <a:xfrm>
              <a:off x="1821112" y="538668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1" name="Freeform 11">
              <a:extLst>
                <a:ext uri="{FF2B5EF4-FFF2-40B4-BE49-F238E27FC236}">
                  <a16:creationId xmlns:a16="http://schemas.microsoft.com/office/drawing/2014/main" id="{CC4AE342-60F5-3851-BE98-F4E66295573E}"/>
                </a:ext>
              </a:extLst>
            </p:cNvPr>
            <p:cNvSpPr/>
            <p:nvPr/>
          </p:nvSpPr>
          <p:spPr>
            <a:xfrm>
              <a:off x="908886" y="294764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2" name="Freeform 12">
              <a:extLst>
                <a:ext uri="{FF2B5EF4-FFF2-40B4-BE49-F238E27FC236}">
                  <a16:creationId xmlns:a16="http://schemas.microsoft.com/office/drawing/2014/main" id="{C7ECB9D2-39CB-D79F-9973-56AF30451B18}"/>
                </a:ext>
              </a:extLst>
            </p:cNvPr>
            <p:cNvSpPr/>
            <p:nvPr/>
          </p:nvSpPr>
          <p:spPr>
            <a:xfrm>
              <a:off x="1821112" y="77786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3" name="Freeform 13">
              <a:extLst>
                <a:ext uri="{FF2B5EF4-FFF2-40B4-BE49-F238E27FC236}">
                  <a16:creationId xmlns:a16="http://schemas.microsoft.com/office/drawing/2014/main" id="{9A7CDE93-0DE0-C7A2-DB01-4C488BFEF522}"/>
                </a:ext>
              </a:extLst>
            </p:cNvPr>
            <p:cNvSpPr/>
            <p:nvPr/>
          </p:nvSpPr>
          <p:spPr>
            <a:xfrm>
              <a:off x="0" y="23818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4" name="Freeform 14">
              <a:extLst>
                <a:ext uri="{FF2B5EF4-FFF2-40B4-BE49-F238E27FC236}">
                  <a16:creationId xmlns:a16="http://schemas.microsoft.com/office/drawing/2014/main" id="{40ED961A-5963-0EFF-83F4-FC0F31FE8031}"/>
                </a:ext>
              </a:extLst>
            </p:cNvPr>
            <p:cNvSpPr/>
            <p:nvPr/>
          </p:nvSpPr>
          <p:spPr>
            <a:xfrm>
              <a:off x="0"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5" name="Freeform 15">
              <a:extLst>
                <a:ext uri="{FF2B5EF4-FFF2-40B4-BE49-F238E27FC236}">
                  <a16:creationId xmlns:a16="http://schemas.microsoft.com/office/drawing/2014/main" id="{27B85F84-BA1C-BFAE-47AD-3A3EEEC08BAF}"/>
                </a:ext>
              </a:extLst>
            </p:cNvPr>
            <p:cNvSpPr/>
            <p:nvPr/>
          </p:nvSpPr>
          <p:spPr>
            <a:xfrm>
              <a:off x="1821112" y="101706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6" name="Freeform 16">
              <a:extLst>
                <a:ext uri="{FF2B5EF4-FFF2-40B4-BE49-F238E27FC236}">
                  <a16:creationId xmlns:a16="http://schemas.microsoft.com/office/drawing/2014/main" id="{9212BA7F-41C4-44A0-7F1E-58C7C24A1FAC}"/>
                </a:ext>
              </a:extLst>
            </p:cNvPr>
            <p:cNvSpPr/>
            <p:nvPr/>
          </p:nvSpPr>
          <p:spPr>
            <a:xfrm>
              <a:off x="0" y="953215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7" name="Freeform 17">
              <a:extLst>
                <a:ext uri="{FF2B5EF4-FFF2-40B4-BE49-F238E27FC236}">
                  <a16:creationId xmlns:a16="http://schemas.microsoft.com/office/drawing/2014/main" id="{69FC6542-B767-CFD1-F376-EA5C140FAC64}"/>
                </a:ext>
              </a:extLst>
            </p:cNvPr>
            <p:cNvSpPr/>
            <p:nvPr/>
          </p:nvSpPr>
          <p:spPr>
            <a:xfrm>
              <a:off x="908886" y="5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28" name="Freeform 18">
              <a:extLst>
                <a:ext uri="{FF2B5EF4-FFF2-40B4-BE49-F238E27FC236}">
                  <a16:creationId xmlns:a16="http://schemas.microsoft.com/office/drawing/2014/main" id="{4170CD4A-7A1F-AED0-6588-D47BBBC65608}"/>
                </a:ext>
              </a:extLst>
            </p:cNvPr>
            <p:cNvSpPr/>
            <p:nvPr/>
          </p:nvSpPr>
          <p:spPr>
            <a:xfrm>
              <a:off x="1821112" y="47839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29" name="Freeform 19">
              <a:extLst>
                <a:ext uri="{FF2B5EF4-FFF2-40B4-BE49-F238E27FC236}">
                  <a16:creationId xmlns:a16="http://schemas.microsoft.com/office/drawing/2014/main" id="{56C20A97-9288-AAB0-C809-A868B77E8855}"/>
                </a:ext>
              </a:extLst>
            </p:cNvPr>
            <p:cNvSpPr/>
            <p:nvPr/>
          </p:nvSpPr>
          <p:spPr>
            <a:xfrm>
              <a:off x="1821112" y="71970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0" name="Freeform 20">
              <a:extLst>
                <a:ext uri="{FF2B5EF4-FFF2-40B4-BE49-F238E27FC236}">
                  <a16:creationId xmlns:a16="http://schemas.microsoft.com/office/drawing/2014/main" id="{950DAB1E-174D-E8A6-D731-63021F99DD31}"/>
                </a:ext>
              </a:extLst>
            </p:cNvPr>
            <p:cNvSpPr/>
            <p:nvPr/>
          </p:nvSpPr>
          <p:spPr>
            <a:xfrm>
              <a:off x="908886" y="11916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1" name="Freeform 21">
              <a:extLst>
                <a:ext uri="{FF2B5EF4-FFF2-40B4-BE49-F238E27FC236}">
                  <a16:creationId xmlns:a16="http://schemas.microsoft.com/office/drawing/2014/main" id="{D7CB9248-A1DB-5D66-02F4-91B2E333474F}"/>
                </a:ext>
              </a:extLst>
            </p:cNvPr>
            <p:cNvSpPr/>
            <p:nvPr/>
          </p:nvSpPr>
          <p:spPr>
            <a:xfrm>
              <a:off x="908886" y="597563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2" name="Freeform 22">
              <a:extLst>
                <a:ext uri="{FF2B5EF4-FFF2-40B4-BE49-F238E27FC236}">
                  <a16:creationId xmlns:a16="http://schemas.microsoft.com/office/drawing/2014/main" id="{9ACCE345-C4F4-93D3-CF95-A251EB0866FD}"/>
                </a:ext>
              </a:extLst>
            </p:cNvPr>
            <p:cNvSpPr/>
            <p:nvPr/>
          </p:nvSpPr>
          <p:spPr>
            <a:xfrm>
              <a:off x="908886" y="483646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3" name="Freeform 23">
              <a:extLst>
                <a:ext uri="{FF2B5EF4-FFF2-40B4-BE49-F238E27FC236}">
                  <a16:creationId xmlns:a16="http://schemas.microsoft.com/office/drawing/2014/main" id="{7A7BDAD8-CEF6-81A8-C244-D36BF01B06F0}"/>
                </a:ext>
              </a:extLst>
            </p:cNvPr>
            <p:cNvSpPr/>
            <p:nvPr/>
          </p:nvSpPr>
          <p:spPr>
            <a:xfrm>
              <a:off x="908886" y="900363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4" name="Freeform 24">
              <a:extLst>
                <a:ext uri="{FF2B5EF4-FFF2-40B4-BE49-F238E27FC236}">
                  <a16:creationId xmlns:a16="http://schemas.microsoft.com/office/drawing/2014/main" id="{745148F2-F6FC-7D0B-2B99-067C32A7CE55}"/>
                </a:ext>
              </a:extLst>
            </p:cNvPr>
            <p:cNvSpPr/>
            <p:nvPr/>
          </p:nvSpPr>
          <p:spPr>
            <a:xfrm>
              <a:off x="1821112" y="57873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5" name="Freeform 25">
              <a:extLst>
                <a:ext uri="{FF2B5EF4-FFF2-40B4-BE49-F238E27FC236}">
                  <a16:creationId xmlns:a16="http://schemas.microsoft.com/office/drawing/2014/main" id="{B85D8140-0781-CD20-3AA9-E548CD97EA73}"/>
                </a:ext>
              </a:extLst>
            </p:cNvPr>
            <p:cNvSpPr/>
            <p:nvPr/>
          </p:nvSpPr>
          <p:spPr>
            <a:xfrm>
              <a:off x="0" y="41657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6" name="Freeform 26">
              <a:extLst>
                <a:ext uri="{FF2B5EF4-FFF2-40B4-BE49-F238E27FC236}">
                  <a16:creationId xmlns:a16="http://schemas.microsoft.com/office/drawing/2014/main" id="{70452CE8-1DA3-9FD5-BFA7-A6FD78ED14D4}"/>
                </a:ext>
              </a:extLst>
            </p:cNvPr>
            <p:cNvSpPr/>
            <p:nvPr/>
          </p:nvSpPr>
          <p:spPr>
            <a:xfrm>
              <a:off x="1821112" y="29536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7" name="Freeform 27">
              <a:extLst>
                <a:ext uri="{FF2B5EF4-FFF2-40B4-BE49-F238E27FC236}">
                  <a16:creationId xmlns:a16="http://schemas.microsoft.com/office/drawing/2014/main" id="{5B3107FA-4306-CA0B-0DC4-7477B27A2DC7}"/>
                </a:ext>
              </a:extLst>
            </p:cNvPr>
            <p:cNvSpPr/>
            <p:nvPr/>
          </p:nvSpPr>
          <p:spPr>
            <a:xfrm>
              <a:off x="1821112" y="180292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8" name="Freeform 28">
              <a:extLst>
                <a:ext uri="{FF2B5EF4-FFF2-40B4-BE49-F238E27FC236}">
                  <a16:creationId xmlns:a16="http://schemas.microsoft.com/office/drawing/2014/main" id="{6A800D7F-45BD-DC31-ECBF-E051C78689EB}"/>
                </a:ext>
              </a:extLst>
            </p:cNvPr>
            <p:cNvSpPr/>
            <p:nvPr/>
          </p:nvSpPr>
          <p:spPr>
            <a:xfrm>
              <a:off x="0" y="657672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9" name="Freeform 29">
              <a:extLst>
                <a:ext uri="{FF2B5EF4-FFF2-40B4-BE49-F238E27FC236}">
                  <a16:creationId xmlns:a16="http://schemas.microsoft.com/office/drawing/2014/main" id="{87CFE61A-5E29-E597-288E-05729F2B299B}"/>
                </a:ext>
              </a:extLst>
            </p:cNvPr>
            <p:cNvSpPr/>
            <p:nvPr/>
          </p:nvSpPr>
          <p:spPr>
            <a:xfrm>
              <a:off x="1821112" y="835658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40" name="Freeform 30">
              <a:extLst>
                <a:ext uri="{FF2B5EF4-FFF2-40B4-BE49-F238E27FC236}">
                  <a16:creationId xmlns:a16="http://schemas.microsoft.com/office/drawing/2014/main" id="{01288B5E-5980-13E9-A0C3-D5CB4C1A1712}"/>
                </a:ext>
              </a:extLst>
            </p:cNvPr>
            <p:cNvSpPr/>
            <p:nvPr/>
          </p:nvSpPr>
          <p:spPr>
            <a:xfrm>
              <a:off x="1821112" y="1075772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41" name="Freeform 31">
              <a:extLst>
                <a:ext uri="{FF2B5EF4-FFF2-40B4-BE49-F238E27FC236}">
                  <a16:creationId xmlns:a16="http://schemas.microsoft.com/office/drawing/2014/main" id="{1BC7A80D-4D79-9C54-AEBE-F6FC6073AED8}"/>
                </a:ext>
              </a:extLst>
            </p:cNvPr>
            <p:cNvSpPr/>
            <p:nvPr/>
          </p:nvSpPr>
          <p:spPr>
            <a:xfrm>
              <a:off x="0" y="60271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2" name="Freeform 32">
              <a:extLst>
                <a:ext uri="{FF2B5EF4-FFF2-40B4-BE49-F238E27FC236}">
                  <a16:creationId xmlns:a16="http://schemas.microsoft.com/office/drawing/2014/main" id="{F6309E0D-6960-C1DB-ED4E-C310E7F85DD1}"/>
                </a:ext>
              </a:extLst>
            </p:cNvPr>
            <p:cNvSpPr/>
            <p:nvPr/>
          </p:nvSpPr>
          <p:spPr>
            <a:xfrm>
              <a:off x="1821112" y="658377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3" name="Freeform 33">
              <a:extLst>
                <a:ext uri="{FF2B5EF4-FFF2-40B4-BE49-F238E27FC236}">
                  <a16:creationId xmlns:a16="http://schemas.microsoft.com/office/drawing/2014/main" id="{F87EEBC5-9D73-D1DB-9AE5-E0AE2497CC4C}"/>
                </a:ext>
              </a:extLst>
            </p:cNvPr>
            <p:cNvSpPr/>
            <p:nvPr/>
          </p:nvSpPr>
          <p:spPr>
            <a:xfrm>
              <a:off x="908886" y="722626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4" name="Freeform 34">
              <a:extLst>
                <a:ext uri="{FF2B5EF4-FFF2-40B4-BE49-F238E27FC236}">
                  <a16:creationId xmlns:a16="http://schemas.microsoft.com/office/drawing/2014/main" id="{324FBB3A-E0E9-BEE1-37E5-441C8C8DFDE7}"/>
                </a:ext>
              </a:extLst>
            </p:cNvPr>
            <p:cNvSpPr/>
            <p:nvPr/>
          </p:nvSpPr>
          <p:spPr>
            <a:xfrm>
              <a:off x="908886" y="179046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5" name="Freeform 35">
              <a:extLst>
                <a:ext uri="{FF2B5EF4-FFF2-40B4-BE49-F238E27FC236}">
                  <a16:creationId xmlns:a16="http://schemas.microsoft.com/office/drawing/2014/main" id="{20E0C256-A5BA-5598-4FB9-A6B642682D57}"/>
                </a:ext>
              </a:extLst>
            </p:cNvPr>
            <p:cNvSpPr/>
            <p:nvPr/>
          </p:nvSpPr>
          <p:spPr>
            <a:xfrm>
              <a:off x="0" y="356837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6" name="Freeform 36">
              <a:extLst>
                <a:ext uri="{FF2B5EF4-FFF2-40B4-BE49-F238E27FC236}">
                  <a16:creationId xmlns:a16="http://schemas.microsoft.com/office/drawing/2014/main" id="{74643E6C-E039-96FB-DBE8-F4C05907B4C3}"/>
                </a:ext>
              </a:extLst>
            </p:cNvPr>
            <p:cNvSpPr/>
            <p:nvPr/>
          </p:nvSpPr>
          <p:spPr>
            <a:xfrm>
              <a:off x="0" y="83523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7" name="Freeform 37">
              <a:extLst>
                <a:ext uri="{FF2B5EF4-FFF2-40B4-BE49-F238E27FC236}">
                  <a16:creationId xmlns:a16="http://schemas.microsoft.com/office/drawing/2014/main" id="{B4143C47-6FF7-3905-6837-25F6C6989619}"/>
                </a:ext>
              </a:extLst>
            </p:cNvPr>
            <p:cNvSpPr/>
            <p:nvPr/>
          </p:nvSpPr>
          <p:spPr>
            <a:xfrm>
              <a:off x="0" y="1014483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8" name="Freeform 38">
              <a:extLst>
                <a:ext uri="{FF2B5EF4-FFF2-40B4-BE49-F238E27FC236}">
                  <a16:creationId xmlns:a16="http://schemas.microsoft.com/office/drawing/2014/main" id="{465B7AC8-DC0D-BE0E-07E4-D174CB1AA49A}"/>
                </a:ext>
              </a:extLst>
            </p:cNvPr>
            <p:cNvSpPr/>
            <p:nvPr/>
          </p:nvSpPr>
          <p:spPr>
            <a:xfrm>
              <a:off x="0" y="53765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9" name="Freeform 39">
              <a:extLst>
                <a:ext uri="{FF2B5EF4-FFF2-40B4-BE49-F238E27FC236}">
                  <a16:creationId xmlns:a16="http://schemas.microsoft.com/office/drawing/2014/main" id="{0219EE20-DFE6-BB6C-7C63-AF56D130BB26}"/>
                </a:ext>
              </a:extLst>
            </p:cNvPr>
            <p:cNvSpPr/>
            <p:nvPr/>
          </p:nvSpPr>
          <p:spPr>
            <a:xfrm>
              <a:off x="0" y="1779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50" name="Freeform 40">
              <a:extLst>
                <a:ext uri="{FF2B5EF4-FFF2-40B4-BE49-F238E27FC236}">
                  <a16:creationId xmlns:a16="http://schemas.microsoft.com/office/drawing/2014/main" id="{450873EF-D42D-D792-4C11-2C59A000DA80}"/>
                </a:ext>
              </a:extLst>
            </p:cNvPr>
            <p:cNvSpPr/>
            <p:nvPr/>
          </p:nvSpPr>
          <p:spPr>
            <a:xfrm>
              <a:off x="908886" y="1080066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51" name="Freeform 41">
              <a:extLst>
                <a:ext uri="{FF2B5EF4-FFF2-40B4-BE49-F238E27FC236}">
                  <a16:creationId xmlns:a16="http://schemas.microsoft.com/office/drawing/2014/main" id="{0800C2D8-1545-2571-6AC9-D770FC140AB1}"/>
                </a:ext>
              </a:extLst>
            </p:cNvPr>
            <p:cNvSpPr/>
            <p:nvPr/>
          </p:nvSpPr>
          <p:spPr>
            <a:xfrm>
              <a:off x="0" y="1137288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grpSp>
      <p:sp>
        <p:nvSpPr>
          <p:cNvPr id="52" name="Freeform 91">
            <a:extLst>
              <a:ext uri="{FF2B5EF4-FFF2-40B4-BE49-F238E27FC236}">
                <a16:creationId xmlns:a16="http://schemas.microsoft.com/office/drawing/2014/main" id="{3E129303-FF9B-EBD9-8C16-107F18A59C0B}"/>
              </a:ext>
            </a:extLst>
          </p:cNvPr>
          <p:cNvSpPr/>
          <p:nvPr/>
        </p:nvSpPr>
        <p:spPr>
          <a:xfrm rot="-589331" flipH="1">
            <a:off x="-428399" y="-154300"/>
            <a:ext cx="1764332" cy="1998871"/>
          </a:xfrm>
          <a:custGeom>
            <a:avLst/>
            <a:gdLst/>
            <a:ahLst/>
            <a:cxnLst/>
            <a:rect l="l" t="t" r="r" b="b"/>
            <a:pathLst>
              <a:path w="2624990" h="3047796">
                <a:moveTo>
                  <a:pt x="2624991" y="0"/>
                </a:moveTo>
                <a:lnTo>
                  <a:pt x="0" y="0"/>
                </a:lnTo>
                <a:lnTo>
                  <a:pt x="0" y="3047796"/>
                </a:lnTo>
                <a:lnTo>
                  <a:pt x="2624991" y="3047796"/>
                </a:lnTo>
                <a:lnTo>
                  <a:pt x="2624991" y="0"/>
                </a:lnTo>
                <a:close/>
              </a:path>
            </a:pathLst>
          </a:custGeom>
          <a:blipFill>
            <a:blip r:embed="rId9"/>
            <a:stretch>
              <a:fillRect/>
            </a:stretch>
          </a:blipFill>
        </p:spPr>
        <p:txBody>
          <a:bodyPr/>
          <a:lstStyle/>
          <a:p>
            <a:endParaRPr lang="pt-BR"/>
          </a:p>
        </p:txBody>
      </p:sp>
      <p:sp>
        <p:nvSpPr>
          <p:cNvPr id="53" name="Freeform 90">
            <a:extLst>
              <a:ext uri="{FF2B5EF4-FFF2-40B4-BE49-F238E27FC236}">
                <a16:creationId xmlns:a16="http://schemas.microsoft.com/office/drawing/2014/main" id="{5CCCD7F7-0340-FBB1-B4AE-143B2816F7E2}"/>
              </a:ext>
            </a:extLst>
          </p:cNvPr>
          <p:cNvSpPr/>
          <p:nvPr/>
        </p:nvSpPr>
        <p:spPr>
          <a:xfrm>
            <a:off x="1" y="6404093"/>
            <a:ext cx="5078994" cy="439131"/>
          </a:xfrm>
          <a:custGeom>
            <a:avLst/>
            <a:gdLst/>
            <a:ahLst/>
            <a:cxnLst/>
            <a:rect l="l" t="t" r="r" b="b"/>
            <a:pathLst>
              <a:path w="5318043" h="559450">
                <a:moveTo>
                  <a:pt x="0" y="0"/>
                </a:moveTo>
                <a:lnTo>
                  <a:pt x="5318043" y="0"/>
                </a:lnTo>
                <a:lnTo>
                  <a:pt x="5318043" y="559450"/>
                </a:lnTo>
                <a:lnTo>
                  <a:pt x="0" y="559450"/>
                </a:lnTo>
                <a:lnTo>
                  <a:pt x="0" y="0"/>
                </a:lnTo>
                <a:close/>
              </a:path>
            </a:pathLst>
          </a:custGeom>
          <a:blipFill>
            <a:blip r:embed="rId10">
              <a:alphaModFix amt="31999"/>
            </a:blip>
            <a:stretch>
              <a:fillRect r="-5627"/>
            </a:stretch>
          </a:blipFill>
        </p:spPr>
        <p:txBody>
          <a:bodyPr/>
          <a:lstStyle/>
          <a:p>
            <a:endParaRPr lang="pt-BR"/>
          </a:p>
        </p:txBody>
      </p:sp>
      <p:sp>
        <p:nvSpPr>
          <p:cNvPr id="56" name="Freeform 96">
            <a:extLst>
              <a:ext uri="{FF2B5EF4-FFF2-40B4-BE49-F238E27FC236}">
                <a16:creationId xmlns:a16="http://schemas.microsoft.com/office/drawing/2014/main" id="{E766F303-96EC-5A5D-BD8F-236AE2600F53}"/>
              </a:ext>
            </a:extLst>
          </p:cNvPr>
          <p:cNvSpPr/>
          <p:nvPr/>
        </p:nvSpPr>
        <p:spPr>
          <a:xfrm>
            <a:off x="1488701" y="491807"/>
            <a:ext cx="362938" cy="268545"/>
          </a:xfrm>
          <a:custGeom>
            <a:avLst/>
            <a:gdLst/>
            <a:ahLst/>
            <a:cxnLst/>
            <a:rect l="l" t="t" r="r" b="b"/>
            <a:pathLst>
              <a:path w="640047" h="452033">
                <a:moveTo>
                  <a:pt x="0" y="0"/>
                </a:moveTo>
                <a:lnTo>
                  <a:pt x="640047" y="0"/>
                </a:lnTo>
                <a:lnTo>
                  <a:pt x="640047" y="452033"/>
                </a:lnTo>
                <a:lnTo>
                  <a:pt x="0" y="452033"/>
                </a:lnTo>
                <a:lnTo>
                  <a:pt x="0" y="0"/>
                </a:lnTo>
                <a:close/>
              </a:path>
            </a:pathLst>
          </a:custGeom>
          <a:blipFill>
            <a:blip r:embed="rId7">
              <a:extLst>
                <a:ext uri="{96DAC541-7B7A-43D3-8B79-37D633B846F1}">
                  <asvg:svgBlip xmlns:asvg="http://schemas.microsoft.com/office/drawing/2016/SVG/main" r:embed="rId11"/>
                </a:ext>
              </a:extLst>
            </a:blip>
            <a:stretch>
              <a:fillRect/>
            </a:stretch>
          </a:blipFill>
        </p:spPr>
        <p:txBody>
          <a:bodyPr/>
          <a:lstStyle/>
          <a:p>
            <a:endParaRPr lang="pt-BR" dirty="0"/>
          </a:p>
        </p:txBody>
      </p:sp>
      <p:sp>
        <p:nvSpPr>
          <p:cNvPr id="3" name="CaixaDeTexto 2">
            <a:extLst>
              <a:ext uri="{FF2B5EF4-FFF2-40B4-BE49-F238E27FC236}">
                <a16:creationId xmlns:a16="http://schemas.microsoft.com/office/drawing/2014/main" id="{CB726FCB-BF8E-8E45-4D58-8EAF2655F2E5}"/>
              </a:ext>
            </a:extLst>
          </p:cNvPr>
          <p:cNvSpPr txBox="1"/>
          <p:nvPr/>
        </p:nvSpPr>
        <p:spPr>
          <a:xfrm>
            <a:off x="1851639" y="427241"/>
            <a:ext cx="8751294" cy="923330"/>
          </a:xfrm>
          <a:prstGeom prst="rect">
            <a:avLst/>
          </a:prstGeom>
          <a:noFill/>
        </p:spPr>
        <p:txBody>
          <a:bodyPr wrap="square">
            <a:spAutoFit/>
          </a:bodyPr>
          <a:lstStyle/>
          <a:p>
            <a:pPr algn="just"/>
            <a:r>
              <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rPr>
              <a:t>Leia atentamente as informações da </a:t>
            </a:r>
            <a:r>
              <a:rPr lang="pt-BR" sz="1800" b="1" i="1" dirty="0">
                <a:solidFill>
                  <a:srgbClr val="4A442A"/>
                </a:solidFill>
                <a:latin typeface="Verdana" panose="020B0604030504040204" pitchFamily="34" charset="0"/>
                <a:ea typeface="Calibri" panose="020F0502020204030204" pitchFamily="34" charset="0"/>
                <a:cs typeface="Times New Roman" panose="02020603050405020304" pitchFamily="18" charset="0"/>
              </a:rPr>
              <a:t>“Aba Termos e Condições”.</a:t>
            </a:r>
          </a:p>
          <a:p>
            <a:pPr algn="just"/>
            <a:r>
              <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rPr>
              <a:t>Marque a opção </a:t>
            </a:r>
            <a:r>
              <a:rPr lang="pt-BR" sz="1800" b="1" i="1" dirty="0">
                <a:solidFill>
                  <a:srgbClr val="4A442A"/>
                </a:solidFill>
                <a:latin typeface="Verdana" panose="020B0604030504040204" pitchFamily="34" charset="0"/>
                <a:ea typeface="Calibri" panose="020F0502020204030204" pitchFamily="34" charset="0"/>
                <a:cs typeface="Times New Roman" panose="02020603050405020304" pitchFamily="18" charset="0"/>
              </a:rPr>
              <a:t>“Declaro estar de acordo com os termos e condições do PNLD”. </a:t>
            </a:r>
            <a:r>
              <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rPr>
              <a:t>Clique em </a:t>
            </a:r>
            <a:r>
              <a:rPr lang="pt-BR" sz="1800" b="1" dirty="0">
                <a:solidFill>
                  <a:srgbClr val="4A442A"/>
                </a:solidFill>
                <a:latin typeface="Verdana" panose="020B0604030504040204" pitchFamily="34" charset="0"/>
                <a:ea typeface="Calibri" panose="020F0502020204030204" pitchFamily="34" charset="0"/>
                <a:cs typeface="Times New Roman" panose="02020603050405020304" pitchFamily="18" charset="0"/>
              </a:rPr>
              <a:t>“Salvar’’.</a:t>
            </a:r>
          </a:p>
        </p:txBody>
      </p:sp>
      <p:pic>
        <p:nvPicPr>
          <p:cNvPr id="4" name="Imagem 3">
            <a:extLst>
              <a:ext uri="{FF2B5EF4-FFF2-40B4-BE49-F238E27FC236}">
                <a16:creationId xmlns:a16="http://schemas.microsoft.com/office/drawing/2014/main" id="{BCB52BE0-B363-77C4-2E2F-504C859F3D93}"/>
              </a:ext>
            </a:extLst>
          </p:cNvPr>
          <p:cNvPicPr>
            <a:picLocks noChangeAspect="1"/>
          </p:cNvPicPr>
          <p:nvPr/>
        </p:nvPicPr>
        <p:blipFill>
          <a:blip r:embed="rId12"/>
          <a:stretch>
            <a:fillRect/>
          </a:stretch>
        </p:blipFill>
        <p:spPr>
          <a:xfrm>
            <a:off x="3278331" y="1529869"/>
            <a:ext cx="4905545" cy="4435249"/>
          </a:xfrm>
          <a:prstGeom prst="rect">
            <a:avLst/>
          </a:prstGeom>
        </p:spPr>
      </p:pic>
      <p:cxnSp>
        <p:nvCxnSpPr>
          <p:cNvPr id="6" name="Conector de Seta Reta 5">
            <a:extLst>
              <a:ext uri="{FF2B5EF4-FFF2-40B4-BE49-F238E27FC236}">
                <a16:creationId xmlns:a16="http://schemas.microsoft.com/office/drawing/2014/main" id="{43187518-46FD-CEF9-D3C0-A9DBD7856584}"/>
              </a:ext>
            </a:extLst>
          </p:cNvPr>
          <p:cNvCxnSpPr/>
          <p:nvPr/>
        </p:nvCxnSpPr>
        <p:spPr>
          <a:xfrm>
            <a:off x="2860895" y="5542789"/>
            <a:ext cx="570368"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 name="Conector de Seta Reta 7">
            <a:extLst>
              <a:ext uri="{FF2B5EF4-FFF2-40B4-BE49-F238E27FC236}">
                <a16:creationId xmlns:a16="http://schemas.microsoft.com/office/drawing/2014/main" id="{5267B186-A111-BD40-6D03-16DA82F7C104}"/>
              </a:ext>
            </a:extLst>
          </p:cNvPr>
          <p:cNvCxnSpPr/>
          <p:nvPr/>
        </p:nvCxnSpPr>
        <p:spPr>
          <a:xfrm flipH="1">
            <a:off x="7749766" y="5296277"/>
            <a:ext cx="199177" cy="45292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4951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BAE3F-5E09-BEC8-7A47-C4E61BA067C8}"/>
            </a:ext>
          </a:extLst>
        </p:cNvPr>
        <p:cNvGrpSpPr/>
        <p:nvPr/>
      </p:nvGrpSpPr>
      <p:grpSpPr>
        <a:xfrm>
          <a:off x="0" y="0"/>
          <a:ext cx="0" cy="0"/>
          <a:chOff x="0" y="0"/>
          <a:chExt cx="0" cy="0"/>
        </a:xfrm>
      </p:grpSpPr>
      <p:grpSp>
        <p:nvGrpSpPr>
          <p:cNvPr id="12" name="Group 2">
            <a:extLst>
              <a:ext uri="{FF2B5EF4-FFF2-40B4-BE49-F238E27FC236}">
                <a16:creationId xmlns:a16="http://schemas.microsoft.com/office/drawing/2014/main" id="{A5E12B52-7606-C7C3-0039-3BBFB1C1278C}"/>
              </a:ext>
            </a:extLst>
          </p:cNvPr>
          <p:cNvGrpSpPr/>
          <p:nvPr/>
        </p:nvGrpSpPr>
        <p:grpSpPr>
          <a:xfrm>
            <a:off x="10637134" y="-1296365"/>
            <a:ext cx="1554866" cy="8580338"/>
            <a:chOff x="0" y="0"/>
            <a:chExt cx="2674508" cy="11975592"/>
          </a:xfrm>
        </p:grpSpPr>
        <p:sp>
          <p:nvSpPr>
            <p:cNvPr id="13" name="Freeform 3">
              <a:extLst>
                <a:ext uri="{FF2B5EF4-FFF2-40B4-BE49-F238E27FC236}">
                  <a16:creationId xmlns:a16="http://schemas.microsoft.com/office/drawing/2014/main" id="{2803C9C3-BCC5-B2A3-55C4-BEE3AD3C7ABE}"/>
                </a:ext>
              </a:extLst>
            </p:cNvPr>
            <p:cNvSpPr/>
            <p:nvPr/>
          </p:nvSpPr>
          <p:spPr>
            <a:xfrm>
              <a:off x="1821112"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14" name="Freeform 4">
              <a:extLst>
                <a:ext uri="{FF2B5EF4-FFF2-40B4-BE49-F238E27FC236}">
                  <a16:creationId xmlns:a16="http://schemas.microsoft.com/office/drawing/2014/main" id="{FADEA7B8-E5BC-CA80-8882-AE3A5D28366E}"/>
                </a:ext>
              </a:extLst>
            </p:cNvPr>
            <p:cNvSpPr/>
            <p:nvPr/>
          </p:nvSpPr>
          <p:spPr>
            <a:xfrm>
              <a:off x="908886" y="42526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5" name="Freeform 5">
              <a:extLst>
                <a:ext uri="{FF2B5EF4-FFF2-40B4-BE49-F238E27FC236}">
                  <a16:creationId xmlns:a16="http://schemas.microsoft.com/office/drawing/2014/main" id="{25936532-22E1-F96B-3209-DDECF0B58F80}"/>
                </a:ext>
              </a:extLst>
            </p:cNvPr>
            <p:cNvSpPr/>
            <p:nvPr/>
          </p:nvSpPr>
          <p:spPr>
            <a:xfrm>
              <a:off x="908886" y="660251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6" name="Freeform 6">
              <a:extLst>
                <a:ext uri="{FF2B5EF4-FFF2-40B4-BE49-F238E27FC236}">
                  <a16:creationId xmlns:a16="http://schemas.microsoft.com/office/drawing/2014/main" id="{D6AC564E-75BC-5B38-B5A8-FE7FCEF6B3F8}"/>
                </a:ext>
              </a:extLst>
            </p:cNvPr>
            <p:cNvSpPr/>
            <p:nvPr/>
          </p:nvSpPr>
          <p:spPr>
            <a:xfrm>
              <a:off x="1821112" y="357855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7" name="Freeform 7">
              <a:extLst>
                <a:ext uri="{FF2B5EF4-FFF2-40B4-BE49-F238E27FC236}">
                  <a16:creationId xmlns:a16="http://schemas.microsoft.com/office/drawing/2014/main" id="{FC0F3E97-54FE-3449-47EA-77FE0E3FC974}"/>
                </a:ext>
              </a:extLst>
            </p:cNvPr>
            <p:cNvSpPr/>
            <p:nvPr/>
          </p:nvSpPr>
          <p:spPr>
            <a:xfrm>
              <a:off x="908886" y="840867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8" name="Freeform 8">
              <a:extLst>
                <a:ext uri="{FF2B5EF4-FFF2-40B4-BE49-F238E27FC236}">
                  <a16:creationId xmlns:a16="http://schemas.microsoft.com/office/drawing/2014/main" id="{60F91115-EF22-EBBE-D751-14C6EC94F045}"/>
                </a:ext>
              </a:extLst>
            </p:cNvPr>
            <p:cNvSpPr/>
            <p:nvPr/>
          </p:nvSpPr>
          <p:spPr>
            <a:xfrm>
              <a:off x="910556" y="95730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9" name="Freeform 9">
              <a:extLst>
                <a:ext uri="{FF2B5EF4-FFF2-40B4-BE49-F238E27FC236}">
                  <a16:creationId xmlns:a16="http://schemas.microsoft.com/office/drawing/2014/main" id="{635ECE49-D134-8A6F-237F-C3161C4A2906}"/>
                </a:ext>
              </a:extLst>
            </p:cNvPr>
            <p:cNvSpPr/>
            <p:nvPr/>
          </p:nvSpPr>
          <p:spPr>
            <a:xfrm>
              <a:off x="908886" y="6147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0" name="Freeform 10">
              <a:extLst>
                <a:ext uri="{FF2B5EF4-FFF2-40B4-BE49-F238E27FC236}">
                  <a16:creationId xmlns:a16="http://schemas.microsoft.com/office/drawing/2014/main" id="{F3A30EA8-9268-6CF6-1F2D-E53784C9648B}"/>
                </a:ext>
              </a:extLst>
            </p:cNvPr>
            <p:cNvSpPr/>
            <p:nvPr/>
          </p:nvSpPr>
          <p:spPr>
            <a:xfrm>
              <a:off x="1821112" y="538668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1" name="Freeform 11">
              <a:extLst>
                <a:ext uri="{FF2B5EF4-FFF2-40B4-BE49-F238E27FC236}">
                  <a16:creationId xmlns:a16="http://schemas.microsoft.com/office/drawing/2014/main" id="{9D7B06D0-BE16-2D8D-9D5B-5C841F264447}"/>
                </a:ext>
              </a:extLst>
            </p:cNvPr>
            <p:cNvSpPr/>
            <p:nvPr/>
          </p:nvSpPr>
          <p:spPr>
            <a:xfrm>
              <a:off x="908886" y="294764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2" name="Freeform 12">
              <a:extLst>
                <a:ext uri="{FF2B5EF4-FFF2-40B4-BE49-F238E27FC236}">
                  <a16:creationId xmlns:a16="http://schemas.microsoft.com/office/drawing/2014/main" id="{BDF9CA2D-4A03-6BB7-086E-943C6B42388C}"/>
                </a:ext>
              </a:extLst>
            </p:cNvPr>
            <p:cNvSpPr/>
            <p:nvPr/>
          </p:nvSpPr>
          <p:spPr>
            <a:xfrm>
              <a:off x="1821112" y="77786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3" name="Freeform 13">
              <a:extLst>
                <a:ext uri="{FF2B5EF4-FFF2-40B4-BE49-F238E27FC236}">
                  <a16:creationId xmlns:a16="http://schemas.microsoft.com/office/drawing/2014/main" id="{2FA94BDA-BBB5-70E8-63B1-1F0EB1F2CDBB}"/>
                </a:ext>
              </a:extLst>
            </p:cNvPr>
            <p:cNvSpPr/>
            <p:nvPr/>
          </p:nvSpPr>
          <p:spPr>
            <a:xfrm>
              <a:off x="0" y="23818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4" name="Freeform 14">
              <a:extLst>
                <a:ext uri="{FF2B5EF4-FFF2-40B4-BE49-F238E27FC236}">
                  <a16:creationId xmlns:a16="http://schemas.microsoft.com/office/drawing/2014/main" id="{28474CE2-A66F-0F49-573A-25A8002E293C}"/>
                </a:ext>
              </a:extLst>
            </p:cNvPr>
            <p:cNvSpPr/>
            <p:nvPr/>
          </p:nvSpPr>
          <p:spPr>
            <a:xfrm>
              <a:off x="0"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5" name="Freeform 15">
              <a:extLst>
                <a:ext uri="{FF2B5EF4-FFF2-40B4-BE49-F238E27FC236}">
                  <a16:creationId xmlns:a16="http://schemas.microsoft.com/office/drawing/2014/main" id="{733B9BAB-0168-709A-AE55-794E1A7BABB0}"/>
                </a:ext>
              </a:extLst>
            </p:cNvPr>
            <p:cNvSpPr/>
            <p:nvPr/>
          </p:nvSpPr>
          <p:spPr>
            <a:xfrm>
              <a:off x="1821112" y="101706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6" name="Freeform 16">
              <a:extLst>
                <a:ext uri="{FF2B5EF4-FFF2-40B4-BE49-F238E27FC236}">
                  <a16:creationId xmlns:a16="http://schemas.microsoft.com/office/drawing/2014/main" id="{006804E9-3330-3A6F-60E9-E3B519D64825}"/>
                </a:ext>
              </a:extLst>
            </p:cNvPr>
            <p:cNvSpPr/>
            <p:nvPr/>
          </p:nvSpPr>
          <p:spPr>
            <a:xfrm>
              <a:off x="0" y="953215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7" name="Freeform 17">
              <a:extLst>
                <a:ext uri="{FF2B5EF4-FFF2-40B4-BE49-F238E27FC236}">
                  <a16:creationId xmlns:a16="http://schemas.microsoft.com/office/drawing/2014/main" id="{D675342B-3B3B-DC08-6855-C286EF9FBA34}"/>
                </a:ext>
              </a:extLst>
            </p:cNvPr>
            <p:cNvSpPr/>
            <p:nvPr/>
          </p:nvSpPr>
          <p:spPr>
            <a:xfrm>
              <a:off x="908886" y="5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28" name="Freeform 18">
              <a:extLst>
                <a:ext uri="{FF2B5EF4-FFF2-40B4-BE49-F238E27FC236}">
                  <a16:creationId xmlns:a16="http://schemas.microsoft.com/office/drawing/2014/main" id="{7A29B43C-1A7F-7B7F-C9AF-55C4880C3966}"/>
                </a:ext>
              </a:extLst>
            </p:cNvPr>
            <p:cNvSpPr/>
            <p:nvPr/>
          </p:nvSpPr>
          <p:spPr>
            <a:xfrm>
              <a:off x="1821112" y="47839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29" name="Freeform 19">
              <a:extLst>
                <a:ext uri="{FF2B5EF4-FFF2-40B4-BE49-F238E27FC236}">
                  <a16:creationId xmlns:a16="http://schemas.microsoft.com/office/drawing/2014/main" id="{1A8FEE78-B946-FC97-6DDC-24A7F34C585B}"/>
                </a:ext>
              </a:extLst>
            </p:cNvPr>
            <p:cNvSpPr/>
            <p:nvPr/>
          </p:nvSpPr>
          <p:spPr>
            <a:xfrm>
              <a:off x="1821112" y="71970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0" name="Freeform 20">
              <a:extLst>
                <a:ext uri="{FF2B5EF4-FFF2-40B4-BE49-F238E27FC236}">
                  <a16:creationId xmlns:a16="http://schemas.microsoft.com/office/drawing/2014/main" id="{C779F00D-3ADD-253E-22AC-3B10A17898FC}"/>
                </a:ext>
              </a:extLst>
            </p:cNvPr>
            <p:cNvSpPr/>
            <p:nvPr/>
          </p:nvSpPr>
          <p:spPr>
            <a:xfrm>
              <a:off x="908886" y="11916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1" name="Freeform 21">
              <a:extLst>
                <a:ext uri="{FF2B5EF4-FFF2-40B4-BE49-F238E27FC236}">
                  <a16:creationId xmlns:a16="http://schemas.microsoft.com/office/drawing/2014/main" id="{DBBE44BC-A895-5C2F-C5CA-F0DB6FC9115B}"/>
                </a:ext>
              </a:extLst>
            </p:cNvPr>
            <p:cNvSpPr/>
            <p:nvPr/>
          </p:nvSpPr>
          <p:spPr>
            <a:xfrm>
              <a:off x="908886" y="597563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2" name="Freeform 22">
              <a:extLst>
                <a:ext uri="{FF2B5EF4-FFF2-40B4-BE49-F238E27FC236}">
                  <a16:creationId xmlns:a16="http://schemas.microsoft.com/office/drawing/2014/main" id="{55107034-9BFA-E4E7-2A0E-22A3CE27DE87}"/>
                </a:ext>
              </a:extLst>
            </p:cNvPr>
            <p:cNvSpPr/>
            <p:nvPr/>
          </p:nvSpPr>
          <p:spPr>
            <a:xfrm>
              <a:off x="908886" y="483646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3" name="Freeform 23">
              <a:extLst>
                <a:ext uri="{FF2B5EF4-FFF2-40B4-BE49-F238E27FC236}">
                  <a16:creationId xmlns:a16="http://schemas.microsoft.com/office/drawing/2014/main" id="{B3F8830C-3324-38CF-0363-D0EB6B1E6CF6}"/>
                </a:ext>
              </a:extLst>
            </p:cNvPr>
            <p:cNvSpPr/>
            <p:nvPr/>
          </p:nvSpPr>
          <p:spPr>
            <a:xfrm>
              <a:off x="908886" y="900363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4" name="Freeform 24">
              <a:extLst>
                <a:ext uri="{FF2B5EF4-FFF2-40B4-BE49-F238E27FC236}">
                  <a16:creationId xmlns:a16="http://schemas.microsoft.com/office/drawing/2014/main" id="{3C1894E5-D877-8BD5-58A2-DB7035CBD31A}"/>
                </a:ext>
              </a:extLst>
            </p:cNvPr>
            <p:cNvSpPr/>
            <p:nvPr/>
          </p:nvSpPr>
          <p:spPr>
            <a:xfrm>
              <a:off x="1821112" y="57873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5" name="Freeform 25">
              <a:extLst>
                <a:ext uri="{FF2B5EF4-FFF2-40B4-BE49-F238E27FC236}">
                  <a16:creationId xmlns:a16="http://schemas.microsoft.com/office/drawing/2014/main" id="{A3164746-2C2D-4B6F-1AE3-E2CC06607F46}"/>
                </a:ext>
              </a:extLst>
            </p:cNvPr>
            <p:cNvSpPr/>
            <p:nvPr/>
          </p:nvSpPr>
          <p:spPr>
            <a:xfrm>
              <a:off x="0" y="41657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6" name="Freeform 26">
              <a:extLst>
                <a:ext uri="{FF2B5EF4-FFF2-40B4-BE49-F238E27FC236}">
                  <a16:creationId xmlns:a16="http://schemas.microsoft.com/office/drawing/2014/main" id="{79DE5D01-1DDA-7908-040A-95FA4A57C418}"/>
                </a:ext>
              </a:extLst>
            </p:cNvPr>
            <p:cNvSpPr/>
            <p:nvPr/>
          </p:nvSpPr>
          <p:spPr>
            <a:xfrm>
              <a:off x="1821112" y="29536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7" name="Freeform 27">
              <a:extLst>
                <a:ext uri="{FF2B5EF4-FFF2-40B4-BE49-F238E27FC236}">
                  <a16:creationId xmlns:a16="http://schemas.microsoft.com/office/drawing/2014/main" id="{9B1108B8-64C8-DB98-DBDA-10E7574CC839}"/>
                </a:ext>
              </a:extLst>
            </p:cNvPr>
            <p:cNvSpPr/>
            <p:nvPr/>
          </p:nvSpPr>
          <p:spPr>
            <a:xfrm>
              <a:off x="1821112" y="180292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8" name="Freeform 28">
              <a:extLst>
                <a:ext uri="{FF2B5EF4-FFF2-40B4-BE49-F238E27FC236}">
                  <a16:creationId xmlns:a16="http://schemas.microsoft.com/office/drawing/2014/main" id="{7CB26812-9F82-CBFA-E113-95186F23805B}"/>
                </a:ext>
              </a:extLst>
            </p:cNvPr>
            <p:cNvSpPr/>
            <p:nvPr/>
          </p:nvSpPr>
          <p:spPr>
            <a:xfrm>
              <a:off x="0" y="657672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9" name="Freeform 29">
              <a:extLst>
                <a:ext uri="{FF2B5EF4-FFF2-40B4-BE49-F238E27FC236}">
                  <a16:creationId xmlns:a16="http://schemas.microsoft.com/office/drawing/2014/main" id="{581CEFA4-AC49-BD75-A58B-7F396515BD68}"/>
                </a:ext>
              </a:extLst>
            </p:cNvPr>
            <p:cNvSpPr/>
            <p:nvPr/>
          </p:nvSpPr>
          <p:spPr>
            <a:xfrm>
              <a:off x="1821112" y="835658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40" name="Freeform 30">
              <a:extLst>
                <a:ext uri="{FF2B5EF4-FFF2-40B4-BE49-F238E27FC236}">
                  <a16:creationId xmlns:a16="http://schemas.microsoft.com/office/drawing/2014/main" id="{BE2DA06B-4628-0561-D73A-338A3AD01280}"/>
                </a:ext>
              </a:extLst>
            </p:cNvPr>
            <p:cNvSpPr/>
            <p:nvPr/>
          </p:nvSpPr>
          <p:spPr>
            <a:xfrm>
              <a:off x="1821112" y="1075772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41" name="Freeform 31">
              <a:extLst>
                <a:ext uri="{FF2B5EF4-FFF2-40B4-BE49-F238E27FC236}">
                  <a16:creationId xmlns:a16="http://schemas.microsoft.com/office/drawing/2014/main" id="{BC869C16-11D7-411F-0388-F4ACC6F88E29}"/>
                </a:ext>
              </a:extLst>
            </p:cNvPr>
            <p:cNvSpPr/>
            <p:nvPr/>
          </p:nvSpPr>
          <p:spPr>
            <a:xfrm>
              <a:off x="0" y="60271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2" name="Freeform 32">
              <a:extLst>
                <a:ext uri="{FF2B5EF4-FFF2-40B4-BE49-F238E27FC236}">
                  <a16:creationId xmlns:a16="http://schemas.microsoft.com/office/drawing/2014/main" id="{9ACE3000-C38E-816A-A88A-DD02A51F911B}"/>
                </a:ext>
              </a:extLst>
            </p:cNvPr>
            <p:cNvSpPr/>
            <p:nvPr/>
          </p:nvSpPr>
          <p:spPr>
            <a:xfrm>
              <a:off x="1821112" y="658377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3" name="Freeform 33">
              <a:extLst>
                <a:ext uri="{FF2B5EF4-FFF2-40B4-BE49-F238E27FC236}">
                  <a16:creationId xmlns:a16="http://schemas.microsoft.com/office/drawing/2014/main" id="{467E597A-6312-55EB-89B0-3DF4347B6F45}"/>
                </a:ext>
              </a:extLst>
            </p:cNvPr>
            <p:cNvSpPr/>
            <p:nvPr/>
          </p:nvSpPr>
          <p:spPr>
            <a:xfrm>
              <a:off x="908886" y="722626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4" name="Freeform 34">
              <a:extLst>
                <a:ext uri="{FF2B5EF4-FFF2-40B4-BE49-F238E27FC236}">
                  <a16:creationId xmlns:a16="http://schemas.microsoft.com/office/drawing/2014/main" id="{08E0C83A-2451-9D77-CE66-8B427F8943C0}"/>
                </a:ext>
              </a:extLst>
            </p:cNvPr>
            <p:cNvSpPr/>
            <p:nvPr/>
          </p:nvSpPr>
          <p:spPr>
            <a:xfrm>
              <a:off x="908886" y="179046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5" name="Freeform 35">
              <a:extLst>
                <a:ext uri="{FF2B5EF4-FFF2-40B4-BE49-F238E27FC236}">
                  <a16:creationId xmlns:a16="http://schemas.microsoft.com/office/drawing/2014/main" id="{C692F547-2C19-B83C-4D4F-AB6289B85F81}"/>
                </a:ext>
              </a:extLst>
            </p:cNvPr>
            <p:cNvSpPr/>
            <p:nvPr/>
          </p:nvSpPr>
          <p:spPr>
            <a:xfrm>
              <a:off x="0" y="356837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6" name="Freeform 36">
              <a:extLst>
                <a:ext uri="{FF2B5EF4-FFF2-40B4-BE49-F238E27FC236}">
                  <a16:creationId xmlns:a16="http://schemas.microsoft.com/office/drawing/2014/main" id="{364BD6AC-BC76-E8C1-7E9B-C5AFA61051B3}"/>
                </a:ext>
              </a:extLst>
            </p:cNvPr>
            <p:cNvSpPr/>
            <p:nvPr/>
          </p:nvSpPr>
          <p:spPr>
            <a:xfrm>
              <a:off x="0" y="83523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7" name="Freeform 37">
              <a:extLst>
                <a:ext uri="{FF2B5EF4-FFF2-40B4-BE49-F238E27FC236}">
                  <a16:creationId xmlns:a16="http://schemas.microsoft.com/office/drawing/2014/main" id="{FDE6EE88-1A24-7F30-8C47-E16447D2DBE2}"/>
                </a:ext>
              </a:extLst>
            </p:cNvPr>
            <p:cNvSpPr/>
            <p:nvPr/>
          </p:nvSpPr>
          <p:spPr>
            <a:xfrm>
              <a:off x="0" y="1014483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8" name="Freeform 38">
              <a:extLst>
                <a:ext uri="{FF2B5EF4-FFF2-40B4-BE49-F238E27FC236}">
                  <a16:creationId xmlns:a16="http://schemas.microsoft.com/office/drawing/2014/main" id="{CFC83E9E-EFF4-0A55-884F-325AB9548EDB}"/>
                </a:ext>
              </a:extLst>
            </p:cNvPr>
            <p:cNvSpPr/>
            <p:nvPr/>
          </p:nvSpPr>
          <p:spPr>
            <a:xfrm>
              <a:off x="0" y="53765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9" name="Freeform 39">
              <a:extLst>
                <a:ext uri="{FF2B5EF4-FFF2-40B4-BE49-F238E27FC236}">
                  <a16:creationId xmlns:a16="http://schemas.microsoft.com/office/drawing/2014/main" id="{A6ACDC6A-26B2-1026-1CF8-FF5343548B4A}"/>
                </a:ext>
              </a:extLst>
            </p:cNvPr>
            <p:cNvSpPr/>
            <p:nvPr/>
          </p:nvSpPr>
          <p:spPr>
            <a:xfrm>
              <a:off x="0" y="1779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50" name="Freeform 40">
              <a:extLst>
                <a:ext uri="{FF2B5EF4-FFF2-40B4-BE49-F238E27FC236}">
                  <a16:creationId xmlns:a16="http://schemas.microsoft.com/office/drawing/2014/main" id="{2CC96C13-8607-E575-84D5-AE46E6CA5A75}"/>
                </a:ext>
              </a:extLst>
            </p:cNvPr>
            <p:cNvSpPr/>
            <p:nvPr/>
          </p:nvSpPr>
          <p:spPr>
            <a:xfrm>
              <a:off x="908886" y="1080066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51" name="Freeform 41">
              <a:extLst>
                <a:ext uri="{FF2B5EF4-FFF2-40B4-BE49-F238E27FC236}">
                  <a16:creationId xmlns:a16="http://schemas.microsoft.com/office/drawing/2014/main" id="{D97050D9-D7ED-41C1-A2BE-3FF8179C2845}"/>
                </a:ext>
              </a:extLst>
            </p:cNvPr>
            <p:cNvSpPr/>
            <p:nvPr/>
          </p:nvSpPr>
          <p:spPr>
            <a:xfrm>
              <a:off x="0" y="1137288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grpSp>
      <p:sp>
        <p:nvSpPr>
          <p:cNvPr id="52" name="Freeform 91">
            <a:extLst>
              <a:ext uri="{FF2B5EF4-FFF2-40B4-BE49-F238E27FC236}">
                <a16:creationId xmlns:a16="http://schemas.microsoft.com/office/drawing/2014/main" id="{9BB799EA-E7A9-5C17-51ED-F77B7A330F30}"/>
              </a:ext>
            </a:extLst>
          </p:cNvPr>
          <p:cNvSpPr/>
          <p:nvPr/>
        </p:nvSpPr>
        <p:spPr>
          <a:xfrm rot="-589331" flipH="1">
            <a:off x="-428399" y="-154300"/>
            <a:ext cx="1764332" cy="1998871"/>
          </a:xfrm>
          <a:custGeom>
            <a:avLst/>
            <a:gdLst/>
            <a:ahLst/>
            <a:cxnLst/>
            <a:rect l="l" t="t" r="r" b="b"/>
            <a:pathLst>
              <a:path w="2624990" h="3047796">
                <a:moveTo>
                  <a:pt x="2624991" y="0"/>
                </a:moveTo>
                <a:lnTo>
                  <a:pt x="0" y="0"/>
                </a:lnTo>
                <a:lnTo>
                  <a:pt x="0" y="3047796"/>
                </a:lnTo>
                <a:lnTo>
                  <a:pt x="2624991" y="3047796"/>
                </a:lnTo>
                <a:lnTo>
                  <a:pt x="2624991" y="0"/>
                </a:lnTo>
                <a:close/>
              </a:path>
            </a:pathLst>
          </a:custGeom>
          <a:blipFill>
            <a:blip r:embed="rId9"/>
            <a:stretch>
              <a:fillRect/>
            </a:stretch>
          </a:blipFill>
        </p:spPr>
        <p:txBody>
          <a:bodyPr/>
          <a:lstStyle/>
          <a:p>
            <a:endParaRPr lang="pt-BR"/>
          </a:p>
        </p:txBody>
      </p:sp>
      <p:sp>
        <p:nvSpPr>
          <p:cNvPr id="53" name="Freeform 90">
            <a:extLst>
              <a:ext uri="{FF2B5EF4-FFF2-40B4-BE49-F238E27FC236}">
                <a16:creationId xmlns:a16="http://schemas.microsoft.com/office/drawing/2014/main" id="{CD272A88-5C68-1187-952C-0740EB9FB35E}"/>
              </a:ext>
            </a:extLst>
          </p:cNvPr>
          <p:cNvSpPr/>
          <p:nvPr/>
        </p:nvSpPr>
        <p:spPr>
          <a:xfrm>
            <a:off x="1" y="6404093"/>
            <a:ext cx="5078994" cy="439131"/>
          </a:xfrm>
          <a:custGeom>
            <a:avLst/>
            <a:gdLst/>
            <a:ahLst/>
            <a:cxnLst/>
            <a:rect l="l" t="t" r="r" b="b"/>
            <a:pathLst>
              <a:path w="5318043" h="559450">
                <a:moveTo>
                  <a:pt x="0" y="0"/>
                </a:moveTo>
                <a:lnTo>
                  <a:pt x="5318043" y="0"/>
                </a:lnTo>
                <a:lnTo>
                  <a:pt x="5318043" y="559450"/>
                </a:lnTo>
                <a:lnTo>
                  <a:pt x="0" y="559450"/>
                </a:lnTo>
                <a:lnTo>
                  <a:pt x="0" y="0"/>
                </a:lnTo>
                <a:close/>
              </a:path>
            </a:pathLst>
          </a:custGeom>
          <a:blipFill>
            <a:blip r:embed="rId10">
              <a:alphaModFix amt="31999"/>
            </a:blip>
            <a:stretch>
              <a:fillRect r="-5627"/>
            </a:stretch>
          </a:blipFill>
        </p:spPr>
        <p:txBody>
          <a:bodyPr/>
          <a:lstStyle/>
          <a:p>
            <a:endParaRPr lang="pt-BR"/>
          </a:p>
        </p:txBody>
      </p:sp>
      <p:sp>
        <p:nvSpPr>
          <p:cNvPr id="56" name="Freeform 96">
            <a:extLst>
              <a:ext uri="{FF2B5EF4-FFF2-40B4-BE49-F238E27FC236}">
                <a16:creationId xmlns:a16="http://schemas.microsoft.com/office/drawing/2014/main" id="{077A9C57-189E-DE6F-02BE-54B3BF1808C8}"/>
              </a:ext>
            </a:extLst>
          </p:cNvPr>
          <p:cNvSpPr/>
          <p:nvPr/>
        </p:nvSpPr>
        <p:spPr>
          <a:xfrm>
            <a:off x="1493497" y="410163"/>
            <a:ext cx="362938" cy="268545"/>
          </a:xfrm>
          <a:custGeom>
            <a:avLst/>
            <a:gdLst/>
            <a:ahLst/>
            <a:cxnLst/>
            <a:rect l="l" t="t" r="r" b="b"/>
            <a:pathLst>
              <a:path w="640047" h="452033">
                <a:moveTo>
                  <a:pt x="0" y="0"/>
                </a:moveTo>
                <a:lnTo>
                  <a:pt x="640047" y="0"/>
                </a:lnTo>
                <a:lnTo>
                  <a:pt x="640047" y="452033"/>
                </a:lnTo>
                <a:lnTo>
                  <a:pt x="0" y="452033"/>
                </a:lnTo>
                <a:lnTo>
                  <a:pt x="0" y="0"/>
                </a:lnTo>
                <a:close/>
              </a:path>
            </a:pathLst>
          </a:custGeom>
          <a:blipFill>
            <a:blip r:embed="rId7">
              <a:extLst>
                <a:ext uri="{96DAC541-7B7A-43D3-8B79-37D633B846F1}">
                  <asvg:svgBlip xmlns:asvg="http://schemas.microsoft.com/office/drawing/2016/SVG/main" r:embed="rId11"/>
                </a:ext>
              </a:extLst>
            </a:blip>
            <a:stretch>
              <a:fillRect/>
            </a:stretch>
          </a:blipFill>
        </p:spPr>
        <p:txBody>
          <a:bodyPr/>
          <a:lstStyle/>
          <a:p>
            <a:endParaRPr lang="pt-BR" dirty="0"/>
          </a:p>
        </p:txBody>
      </p:sp>
      <p:sp>
        <p:nvSpPr>
          <p:cNvPr id="3" name="CaixaDeTexto 2">
            <a:extLst>
              <a:ext uri="{FF2B5EF4-FFF2-40B4-BE49-F238E27FC236}">
                <a16:creationId xmlns:a16="http://schemas.microsoft.com/office/drawing/2014/main" id="{31E5B295-0897-6234-8FD3-2465D3B3C583}"/>
              </a:ext>
            </a:extLst>
          </p:cNvPr>
          <p:cNvSpPr txBox="1"/>
          <p:nvPr/>
        </p:nvSpPr>
        <p:spPr>
          <a:xfrm>
            <a:off x="1901643" y="383158"/>
            <a:ext cx="8701290" cy="1200329"/>
          </a:xfrm>
          <a:prstGeom prst="rect">
            <a:avLst/>
          </a:prstGeom>
          <a:noFill/>
        </p:spPr>
        <p:txBody>
          <a:bodyPr wrap="square">
            <a:spAutoFit/>
          </a:bodyPr>
          <a:lstStyle/>
          <a:p>
            <a:pPr algn="just"/>
            <a:r>
              <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rPr>
              <a:t>A aba  </a:t>
            </a:r>
            <a:r>
              <a:rPr lang="pt-BR" sz="1800" b="1" i="1" dirty="0">
                <a:solidFill>
                  <a:srgbClr val="4A442A"/>
                </a:solidFill>
                <a:latin typeface="Verdana" panose="020B0604030504040204" pitchFamily="34" charset="0"/>
                <a:ea typeface="Calibri" panose="020F0502020204030204" pitchFamily="34" charset="0"/>
                <a:cs typeface="Times New Roman" panose="02020603050405020304" pitchFamily="18" charset="0"/>
              </a:rPr>
              <a:t>“Composição dos Acervos’’ </a:t>
            </a:r>
            <a:r>
              <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rPr>
              <a:t>estará habilitada para a Escolha do PNLD 2023 – Objeto 3. Antes de prosseguir, será necessário dar ciência sobre a composição dos acervos referentes ao PNLD 2023 – Objeto 3 Obras Literárias para os anos iniciais do ensino fundamental. </a:t>
            </a:r>
          </a:p>
        </p:txBody>
      </p:sp>
      <p:pic>
        <p:nvPicPr>
          <p:cNvPr id="4" name="Imagem 3">
            <a:extLst>
              <a:ext uri="{FF2B5EF4-FFF2-40B4-BE49-F238E27FC236}">
                <a16:creationId xmlns:a16="http://schemas.microsoft.com/office/drawing/2014/main" id="{A9AF0CF6-7A25-A7C8-E8CB-92DA28EB64FC}"/>
              </a:ext>
            </a:extLst>
          </p:cNvPr>
          <p:cNvPicPr>
            <a:picLocks noChangeAspect="1"/>
          </p:cNvPicPr>
          <p:nvPr/>
        </p:nvPicPr>
        <p:blipFill>
          <a:blip r:embed="rId12"/>
          <a:stretch>
            <a:fillRect/>
          </a:stretch>
        </p:blipFill>
        <p:spPr>
          <a:xfrm>
            <a:off x="3617573" y="1621098"/>
            <a:ext cx="4249888" cy="4590929"/>
          </a:xfrm>
          <a:prstGeom prst="rect">
            <a:avLst/>
          </a:prstGeom>
        </p:spPr>
      </p:pic>
      <p:cxnSp>
        <p:nvCxnSpPr>
          <p:cNvPr id="6" name="Conector de Seta Reta 5">
            <a:extLst>
              <a:ext uri="{FF2B5EF4-FFF2-40B4-BE49-F238E27FC236}">
                <a16:creationId xmlns:a16="http://schemas.microsoft.com/office/drawing/2014/main" id="{DFD87618-66A0-0523-4A4C-38D6835217E8}"/>
              </a:ext>
            </a:extLst>
          </p:cNvPr>
          <p:cNvCxnSpPr/>
          <p:nvPr/>
        </p:nvCxnSpPr>
        <p:spPr>
          <a:xfrm>
            <a:off x="3213980" y="5739897"/>
            <a:ext cx="543208"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Conector de Seta Reta 9">
            <a:extLst>
              <a:ext uri="{FF2B5EF4-FFF2-40B4-BE49-F238E27FC236}">
                <a16:creationId xmlns:a16="http://schemas.microsoft.com/office/drawing/2014/main" id="{FE1EC753-8CE2-6F49-0BE2-AE56FF70CCD2}"/>
              </a:ext>
            </a:extLst>
          </p:cNvPr>
          <p:cNvCxnSpPr/>
          <p:nvPr/>
        </p:nvCxnSpPr>
        <p:spPr>
          <a:xfrm flipH="1">
            <a:off x="7242772" y="5533284"/>
            <a:ext cx="226337" cy="36052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7982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5D149-B07B-7796-F0CB-A31799AA7EA6}"/>
            </a:ext>
          </a:extLst>
        </p:cNvPr>
        <p:cNvGrpSpPr/>
        <p:nvPr/>
      </p:nvGrpSpPr>
      <p:grpSpPr>
        <a:xfrm>
          <a:off x="0" y="0"/>
          <a:ext cx="0" cy="0"/>
          <a:chOff x="0" y="0"/>
          <a:chExt cx="0" cy="0"/>
        </a:xfrm>
      </p:grpSpPr>
      <p:grpSp>
        <p:nvGrpSpPr>
          <p:cNvPr id="12" name="Group 2">
            <a:extLst>
              <a:ext uri="{FF2B5EF4-FFF2-40B4-BE49-F238E27FC236}">
                <a16:creationId xmlns:a16="http://schemas.microsoft.com/office/drawing/2014/main" id="{78DABD2C-A7BE-D991-888D-39A3CC099F5E}"/>
              </a:ext>
            </a:extLst>
          </p:cNvPr>
          <p:cNvGrpSpPr/>
          <p:nvPr/>
        </p:nvGrpSpPr>
        <p:grpSpPr>
          <a:xfrm>
            <a:off x="10637134" y="-1296365"/>
            <a:ext cx="1554866" cy="8580338"/>
            <a:chOff x="0" y="0"/>
            <a:chExt cx="2674508" cy="11975592"/>
          </a:xfrm>
        </p:grpSpPr>
        <p:sp>
          <p:nvSpPr>
            <p:cNvPr id="13" name="Freeform 3">
              <a:extLst>
                <a:ext uri="{FF2B5EF4-FFF2-40B4-BE49-F238E27FC236}">
                  <a16:creationId xmlns:a16="http://schemas.microsoft.com/office/drawing/2014/main" id="{3FABE996-4518-EA3B-582E-A9E539B622EC}"/>
                </a:ext>
              </a:extLst>
            </p:cNvPr>
            <p:cNvSpPr/>
            <p:nvPr/>
          </p:nvSpPr>
          <p:spPr>
            <a:xfrm>
              <a:off x="1821112"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14" name="Freeform 4">
              <a:extLst>
                <a:ext uri="{FF2B5EF4-FFF2-40B4-BE49-F238E27FC236}">
                  <a16:creationId xmlns:a16="http://schemas.microsoft.com/office/drawing/2014/main" id="{CB0F7C7E-6408-0499-AE1C-98C0D672A3A3}"/>
                </a:ext>
              </a:extLst>
            </p:cNvPr>
            <p:cNvSpPr/>
            <p:nvPr/>
          </p:nvSpPr>
          <p:spPr>
            <a:xfrm>
              <a:off x="908886" y="42526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5" name="Freeform 5">
              <a:extLst>
                <a:ext uri="{FF2B5EF4-FFF2-40B4-BE49-F238E27FC236}">
                  <a16:creationId xmlns:a16="http://schemas.microsoft.com/office/drawing/2014/main" id="{53788377-63C6-709C-74DD-AD1E018EE613}"/>
                </a:ext>
              </a:extLst>
            </p:cNvPr>
            <p:cNvSpPr/>
            <p:nvPr/>
          </p:nvSpPr>
          <p:spPr>
            <a:xfrm>
              <a:off x="908886" y="660251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6" name="Freeform 6">
              <a:extLst>
                <a:ext uri="{FF2B5EF4-FFF2-40B4-BE49-F238E27FC236}">
                  <a16:creationId xmlns:a16="http://schemas.microsoft.com/office/drawing/2014/main" id="{F43D1A17-7010-8B1D-F1DD-46711C3C0158}"/>
                </a:ext>
              </a:extLst>
            </p:cNvPr>
            <p:cNvSpPr/>
            <p:nvPr/>
          </p:nvSpPr>
          <p:spPr>
            <a:xfrm>
              <a:off x="1821112" y="357855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7" name="Freeform 7">
              <a:extLst>
                <a:ext uri="{FF2B5EF4-FFF2-40B4-BE49-F238E27FC236}">
                  <a16:creationId xmlns:a16="http://schemas.microsoft.com/office/drawing/2014/main" id="{DCD37548-E290-8014-1B32-4788AE47DEE7}"/>
                </a:ext>
              </a:extLst>
            </p:cNvPr>
            <p:cNvSpPr/>
            <p:nvPr/>
          </p:nvSpPr>
          <p:spPr>
            <a:xfrm>
              <a:off x="908886" y="840867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8" name="Freeform 8">
              <a:extLst>
                <a:ext uri="{FF2B5EF4-FFF2-40B4-BE49-F238E27FC236}">
                  <a16:creationId xmlns:a16="http://schemas.microsoft.com/office/drawing/2014/main" id="{6C845D26-8068-8199-23DB-4176305D6F8B}"/>
                </a:ext>
              </a:extLst>
            </p:cNvPr>
            <p:cNvSpPr/>
            <p:nvPr/>
          </p:nvSpPr>
          <p:spPr>
            <a:xfrm>
              <a:off x="910556" y="95730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9" name="Freeform 9">
              <a:extLst>
                <a:ext uri="{FF2B5EF4-FFF2-40B4-BE49-F238E27FC236}">
                  <a16:creationId xmlns:a16="http://schemas.microsoft.com/office/drawing/2014/main" id="{A158645F-13B4-04C0-AB88-ABE86EF80841}"/>
                </a:ext>
              </a:extLst>
            </p:cNvPr>
            <p:cNvSpPr/>
            <p:nvPr/>
          </p:nvSpPr>
          <p:spPr>
            <a:xfrm>
              <a:off x="908886" y="6147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0" name="Freeform 10">
              <a:extLst>
                <a:ext uri="{FF2B5EF4-FFF2-40B4-BE49-F238E27FC236}">
                  <a16:creationId xmlns:a16="http://schemas.microsoft.com/office/drawing/2014/main" id="{EB36D3B4-0496-5F29-2880-4CCC9ED20F04}"/>
                </a:ext>
              </a:extLst>
            </p:cNvPr>
            <p:cNvSpPr/>
            <p:nvPr/>
          </p:nvSpPr>
          <p:spPr>
            <a:xfrm>
              <a:off x="1821112" y="538668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1" name="Freeform 11">
              <a:extLst>
                <a:ext uri="{FF2B5EF4-FFF2-40B4-BE49-F238E27FC236}">
                  <a16:creationId xmlns:a16="http://schemas.microsoft.com/office/drawing/2014/main" id="{4CE722F2-87FB-83D9-AD89-96AFB901A81C}"/>
                </a:ext>
              </a:extLst>
            </p:cNvPr>
            <p:cNvSpPr/>
            <p:nvPr/>
          </p:nvSpPr>
          <p:spPr>
            <a:xfrm>
              <a:off x="908886" y="294764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2" name="Freeform 12">
              <a:extLst>
                <a:ext uri="{FF2B5EF4-FFF2-40B4-BE49-F238E27FC236}">
                  <a16:creationId xmlns:a16="http://schemas.microsoft.com/office/drawing/2014/main" id="{E92CFE2A-435A-9CBC-24D1-16BB7128EDBF}"/>
                </a:ext>
              </a:extLst>
            </p:cNvPr>
            <p:cNvSpPr/>
            <p:nvPr/>
          </p:nvSpPr>
          <p:spPr>
            <a:xfrm>
              <a:off x="1821112" y="77786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3" name="Freeform 13">
              <a:extLst>
                <a:ext uri="{FF2B5EF4-FFF2-40B4-BE49-F238E27FC236}">
                  <a16:creationId xmlns:a16="http://schemas.microsoft.com/office/drawing/2014/main" id="{C7A74E98-1982-0224-AE1F-7A4C05C2687F}"/>
                </a:ext>
              </a:extLst>
            </p:cNvPr>
            <p:cNvSpPr/>
            <p:nvPr/>
          </p:nvSpPr>
          <p:spPr>
            <a:xfrm>
              <a:off x="0" y="23818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4" name="Freeform 14">
              <a:extLst>
                <a:ext uri="{FF2B5EF4-FFF2-40B4-BE49-F238E27FC236}">
                  <a16:creationId xmlns:a16="http://schemas.microsoft.com/office/drawing/2014/main" id="{7773F94A-27D0-5A28-5155-19724F2C3DBD}"/>
                </a:ext>
              </a:extLst>
            </p:cNvPr>
            <p:cNvSpPr/>
            <p:nvPr/>
          </p:nvSpPr>
          <p:spPr>
            <a:xfrm>
              <a:off x="0" y="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5" name="Freeform 15">
              <a:extLst>
                <a:ext uri="{FF2B5EF4-FFF2-40B4-BE49-F238E27FC236}">
                  <a16:creationId xmlns:a16="http://schemas.microsoft.com/office/drawing/2014/main" id="{03EF38FC-6109-7FF2-C64B-18E9854CBF2D}"/>
                </a:ext>
              </a:extLst>
            </p:cNvPr>
            <p:cNvSpPr/>
            <p:nvPr/>
          </p:nvSpPr>
          <p:spPr>
            <a:xfrm>
              <a:off x="1821112" y="101706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6" name="Freeform 16">
              <a:extLst>
                <a:ext uri="{FF2B5EF4-FFF2-40B4-BE49-F238E27FC236}">
                  <a16:creationId xmlns:a16="http://schemas.microsoft.com/office/drawing/2014/main" id="{66465F3B-0BEC-E282-14BB-63206A20C8CD}"/>
                </a:ext>
              </a:extLst>
            </p:cNvPr>
            <p:cNvSpPr/>
            <p:nvPr/>
          </p:nvSpPr>
          <p:spPr>
            <a:xfrm>
              <a:off x="0" y="953215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pt-BR"/>
            </a:p>
          </p:txBody>
        </p:sp>
        <p:sp>
          <p:nvSpPr>
            <p:cNvPr id="27" name="Freeform 17">
              <a:extLst>
                <a:ext uri="{FF2B5EF4-FFF2-40B4-BE49-F238E27FC236}">
                  <a16:creationId xmlns:a16="http://schemas.microsoft.com/office/drawing/2014/main" id="{856D7275-6F07-25DD-6FB0-A70728DAAA85}"/>
                </a:ext>
              </a:extLst>
            </p:cNvPr>
            <p:cNvSpPr/>
            <p:nvPr/>
          </p:nvSpPr>
          <p:spPr>
            <a:xfrm>
              <a:off x="908886" y="5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28" name="Freeform 18">
              <a:extLst>
                <a:ext uri="{FF2B5EF4-FFF2-40B4-BE49-F238E27FC236}">
                  <a16:creationId xmlns:a16="http://schemas.microsoft.com/office/drawing/2014/main" id="{F56B4BA8-FFEF-1B5B-629C-FADECD854431}"/>
                </a:ext>
              </a:extLst>
            </p:cNvPr>
            <p:cNvSpPr/>
            <p:nvPr/>
          </p:nvSpPr>
          <p:spPr>
            <a:xfrm>
              <a:off x="1821112" y="478397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29" name="Freeform 19">
              <a:extLst>
                <a:ext uri="{FF2B5EF4-FFF2-40B4-BE49-F238E27FC236}">
                  <a16:creationId xmlns:a16="http://schemas.microsoft.com/office/drawing/2014/main" id="{B2E94F9A-16BD-355E-112B-1C1019F3982A}"/>
                </a:ext>
              </a:extLst>
            </p:cNvPr>
            <p:cNvSpPr/>
            <p:nvPr/>
          </p:nvSpPr>
          <p:spPr>
            <a:xfrm>
              <a:off x="1821112" y="719700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0" name="Freeform 20">
              <a:extLst>
                <a:ext uri="{FF2B5EF4-FFF2-40B4-BE49-F238E27FC236}">
                  <a16:creationId xmlns:a16="http://schemas.microsoft.com/office/drawing/2014/main" id="{06737BD9-851D-3679-FDA1-F451FBB471F5}"/>
                </a:ext>
              </a:extLst>
            </p:cNvPr>
            <p:cNvSpPr/>
            <p:nvPr/>
          </p:nvSpPr>
          <p:spPr>
            <a:xfrm>
              <a:off x="908886" y="1191660"/>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1" name="Freeform 21">
              <a:extLst>
                <a:ext uri="{FF2B5EF4-FFF2-40B4-BE49-F238E27FC236}">
                  <a16:creationId xmlns:a16="http://schemas.microsoft.com/office/drawing/2014/main" id="{893FC65F-FEAD-57C3-8D7F-FC416525876D}"/>
                </a:ext>
              </a:extLst>
            </p:cNvPr>
            <p:cNvSpPr/>
            <p:nvPr/>
          </p:nvSpPr>
          <p:spPr>
            <a:xfrm>
              <a:off x="908886" y="597563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2" name="Freeform 22">
              <a:extLst>
                <a:ext uri="{FF2B5EF4-FFF2-40B4-BE49-F238E27FC236}">
                  <a16:creationId xmlns:a16="http://schemas.microsoft.com/office/drawing/2014/main" id="{D168BA24-F9BE-BD30-BC0C-BAFB4F0D719F}"/>
                </a:ext>
              </a:extLst>
            </p:cNvPr>
            <p:cNvSpPr/>
            <p:nvPr/>
          </p:nvSpPr>
          <p:spPr>
            <a:xfrm>
              <a:off x="908886" y="483646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3" name="Freeform 23">
              <a:extLst>
                <a:ext uri="{FF2B5EF4-FFF2-40B4-BE49-F238E27FC236}">
                  <a16:creationId xmlns:a16="http://schemas.microsoft.com/office/drawing/2014/main" id="{BE5E45EB-E31C-D246-F524-BB045F8C9CA6}"/>
                </a:ext>
              </a:extLst>
            </p:cNvPr>
            <p:cNvSpPr/>
            <p:nvPr/>
          </p:nvSpPr>
          <p:spPr>
            <a:xfrm>
              <a:off x="908886" y="900363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4" name="Freeform 24">
              <a:extLst>
                <a:ext uri="{FF2B5EF4-FFF2-40B4-BE49-F238E27FC236}">
                  <a16:creationId xmlns:a16="http://schemas.microsoft.com/office/drawing/2014/main" id="{A77CAA5D-DBF8-B2F8-662E-C29458BC836D}"/>
                </a:ext>
              </a:extLst>
            </p:cNvPr>
            <p:cNvSpPr/>
            <p:nvPr/>
          </p:nvSpPr>
          <p:spPr>
            <a:xfrm>
              <a:off x="1821112" y="57873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5" name="Freeform 25">
              <a:extLst>
                <a:ext uri="{FF2B5EF4-FFF2-40B4-BE49-F238E27FC236}">
                  <a16:creationId xmlns:a16="http://schemas.microsoft.com/office/drawing/2014/main" id="{1593EA4B-1125-76B7-8F18-8EAC1720021A}"/>
                </a:ext>
              </a:extLst>
            </p:cNvPr>
            <p:cNvSpPr/>
            <p:nvPr/>
          </p:nvSpPr>
          <p:spPr>
            <a:xfrm>
              <a:off x="0" y="416576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6" name="Freeform 26">
              <a:extLst>
                <a:ext uri="{FF2B5EF4-FFF2-40B4-BE49-F238E27FC236}">
                  <a16:creationId xmlns:a16="http://schemas.microsoft.com/office/drawing/2014/main" id="{4F7373D2-9BA1-8036-E423-EB0FA6DEA9A3}"/>
                </a:ext>
              </a:extLst>
            </p:cNvPr>
            <p:cNvSpPr/>
            <p:nvPr/>
          </p:nvSpPr>
          <p:spPr>
            <a:xfrm>
              <a:off x="1821112" y="29536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7" name="Freeform 27">
              <a:extLst>
                <a:ext uri="{FF2B5EF4-FFF2-40B4-BE49-F238E27FC236}">
                  <a16:creationId xmlns:a16="http://schemas.microsoft.com/office/drawing/2014/main" id="{A68D51D3-7E8F-264A-03B2-1994F08D70F6}"/>
                </a:ext>
              </a:extLst>
            </p:cNvPr>
            <p:cNvSpPr/>
            <p:nvPr/>
          </p:nvSpPr>
          <p:spPr>
            <a:xfrm>
              <a:off x="1821112" y="180292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8" name="Freeform 28">
              <a:extLst>
                <a:ext uri="{FF2B5EF4-FFF2-40B4-BE49-F238E27FC236}">
                  <a16:creationId xmlns:a16="http://schemas.microsoft.com/office/drawing/2014/main" id="{B57EC061-2016-3C01-4B0A-A165B96C9E99}"/>
                </a:ext>
              </a:extLst>
            </p:cNvPr>
            <p:cNvSpPr/>
            <p:nvPr/>
          </p:nvSpPr>
          <p:spPr>
            <a:xfrm>
              <a:off x="0" y="657672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39" name="Freeform 29">
              <a:extLst>
                <a:ext uri="{FF2B5EF4-FFF2-40B4-BE49-F238E27FC236}">
                  <a16:creationId xmlns:a16="http://schemas.microsoft.com/office/drawing/2014/main" id="{987AC691-CBAF-ABB8-BC17-5A7764D927B4}"/>
                </a:ext>
              </a:extLst>
            </p:cNvPr>
            <p:cNvSpPr/>
            <p:nvPr/>
          </p:nvSpPr>
          <p:spPr>
            <a:xfrm>
              <a:off x="1821112" y="8356587"/>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40" name="Freeform 30">
              <a:extLst>
                <a:ext uri="{FF2B5EF4-FFF2-40B4-BE49-F238E27FC236}">
                  <a16:creationId xmlns:a16="http://schemas.microsoft.com/office/drawing/2014/main" id="{B1A08AF7-4AB2-B4EE-CEAF-95E912923E59}"/>
                </a:ext>
              </a:extLst>
            </p:cNvPr>
            <p:cNvSpPr/>
            <p:nvPr/>
          </p:nvSpPr>
          <p:spPr>
            <a:xfrm>
              <a:off x="1821112" y="1075772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41" name="Freeform 31">
              <a:extLst>
                <a:ext uri="{FF2B5EF4-FFF2-40B4-BE49-F238E27FC236}">
                  <a16:creationId xmlns:a16="http://schemas.microsoft.com/office/drawing/2014/main" id="{166C41AC-182A-FFB8-89DD-5BF13DFBAF70}"/>
                </a:ext>
              </a:extLst>
            </p:cNvPr>
            <p:cNvSpPr/>
            <p:nvPr/>
          </p:nvSpPr>
          <p:spPr>
            <a:xfrm>
              <a:off x="0" y="60271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2" name="Freeform 32">
              <a:extLst>
                <a:ext uri="{FF2B5EF4-FFF2-40B4-BE49-F238E27FC236}">
                  <a16:creationId xmlns:a16="http://schemas.microsoft.com/office/drawing/2014/main" id="{0633999D-1BD2-A76E-6AAE-98250C7B6C97}"/>
                </a:ext>
              </a:extLst>
            </p:cNvPr>
            <p:cNvSpPr/>
            <p:nvPr/>
          </p:nvSpPr>
          <p:spPr>
            <a:xfrm>
              <a:off x="1821112" y="6583775"/>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3" name="Freeform 33">
              <a:extLst>
                <a:ext uri="{FF2B5EF4-FFF2-40B4-BE49-F238E27FC236}">
                  <a16:creationId xmlns:a16="http://schemas.microsoft.com/office/drawing/2014/main" id="{DB34B9F1-2046-AB4D-1343-855D63607E98}"/>
                </a:ext>
              </a:extLst>
            </p:cNvPr>
            <p:cNvSpPr/>
            <p:nvPr/>
          </p:nvSpPr>
          <p:spPr>
            <a:xfrm>
              <a:off x="908886" y="7226268"/>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4" name="Freeform 34">
              <a:extLst>
                <a:ext uri="{FF2B5EF4-FFF2-40B4-BE49-F238E27FC236}">
                  <a16:creationId xmlns:a16="http://schemas.microsoft.com/office/drawing/2014/main" id="{58F94C09-7AAC-0552-816F-D845489E00B7}"/>
                </a:ext>
              </a:extLst>
            </p:cNvPr>
            <p:cNvSpPr/>
            <p:nvPr/>
          </p:nvSpPr>
          <p:spPr>
            <a:xfrm>
              <a:off x="908886" y="179046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5" name="Freeform 35">
              <a:extLst>
                <a:ext uri="{FF2B5EF4-FFF2-40B4-BE49-F238E27FC236}">
                  <a16:creationId xmlns:a16="http://schemas.microsoft.com/office/drawing/2014/main" id="{9488A818-89D6-3434-353B-4386FA48AA8D}"/>
                </a:ext>
              </a:extLst>
            </p:cNvPr>
            <p:cNvSpPr/>
            <p:nvPr/>
          </p:nvSpPr>
          <p:spPr>
            <a:xfrm>
              <a:off x="0" y="356837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6" name="Freeform 36">
              <a:extLst>
                <a:ext uri="{FF2B5EF4-FFF2-40B4-BE49-F238E27FC236}">
                  <a16:creationId xmlns:a16="http://schemas.microsoft.com/office/drawing/2014/main" id="{697B0217-DE32-295F-BA43-9B8A5205AAC0}"/>
                </a:ext>
              </a:extLst>
            </p:cNvPr>
            <p:cNvSpPr/>
            <p:nvPr/>
          </p:nvSpPr>
          <p:spPr>
            <a:xfrm>
              <a:off x="0" y="8352349"/>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7" name="Freeform 37">
              <a:extLst>
                <a:ext uri="{FF2B5EF4-FFF2-40B4-BE49-F238E27FC236}">
                  <a16:creationId xmlns:a16="http://schemas.microsoft.com/office/drawing/2014/main" id="{B90CB6CD-6BB3-264E-2692-217B02CD5932}"/>
                </a:ext>
              </a:extLst>
            </p:cNvPr>
            <p:cNvSpPr/>
            <p:nvPr/>
          </p:nvSpPr>
          <p:spPr>
            <a:xfrm>
              <a:off x="0" y="10144832"/>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8" name="Freeform 38">
              <a:extLst>
                <a:ext uri="{FF2B5EF4-FFF2-40B4-BE49-F238E27FC236}">
                  <a16:creationId xmlns:a16="http://schemas.microsoft.com/office/drawing/2014/main" id="{4A76637F-3B9A-4E26-DE1F-B944819BF69F}"/>
                </a:ext>
              </a:extLst>
            </p:cNvPr>
            <p:cNvSpPr/>
            <p:nvPr/>
          </p:nvSpPr>
          <p:spPr>
            <a:xfrm>
              <a:off x="0" y="5376504"/>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49" name="Freeform 39">
              <a:extLst>
                <a:ext uri="{FF2B5EF4-FFF2-40B4-BE49-F238E27FC236}">
                  <a16:creationId xmlns:a16="http://schemas.microsoft.com/office/drawing/2014/main" id="{6AC0E529-7F90-F229-EF3E-9A28CDCC1FEA}"/>
                </a:ext>
              </a:extLst>
            </p:cNvPr>
            <p:cNvSpPr/>
            <p:nvPr/>
          </p:nvSpPr>
          <p:spPr>
            <a:xfrm>
              <a:off x="0" y="1779093"/>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50" name="Freeform 40">
              <a:extLst>
                <a:ext uri="{FF2B5EF4-FFF2-40B4-BE49-F238E27FC236}">
                  <a16:creationId xmlns:a16="http://schemas.microsoft.com/office/drawing/2014/main" id="{26E935B3-53AC-6DDC-5FE2-2D6AE03CC4FD}"/>
                </a:ext>
              </a:extLst>
            </p:cNvPr>
            <p:cNvSpPr/>
            <p:nvPr/>
          </p:nvSpPr>
          <p:spPr>
            <a:xfrm>
              <a:off x="908886" y="10800666"/>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51" name="Freeform 41">
              <a:extLst>
                <a:ext uri="{FF2B5EF4-FFF2-40B4-BE49-F238E27FC236}">
                  <a16:creationId xmlns:a16="http://schemas.microsoft.com/office/drawing/2014/main" id="{8B42E689-4523-4496-4AB2-3B072E05941A}"/>
                </a:ext>
              </a:extLst>
            </p:cNvPr>
            <p:cNvSpPr/>
            <p:nvPr/>
          </p:nvSpPr>
          <p:spPr>
            <a:xfrm>
              <a:off x="0" y="11372881"/>
              <a:ext cx="853396" cy="602711"/>
            </a:xfrm>
            <a:custGeom>
              <a:avLst/>
              <a:gdLst/>
              <a:ahLst/>
              <a:cxnLst/>
              <a:rect l="l" t="t" r="r" b="b"/>
              <a:pathLst>
                <a:path w="853396" h="602711">
                  <a:moveTo>
                    <a:pt x="0" y="0"/>
                  </a:moveTo>
                  <a:lnTo>
                    <a:pt x="853396" y="0"/>
                  </a:lnTo>
                  <a:lnTo>
                    <a:pt x="853396" y="602711"/>
                  </a:lnTo>
                  <a:lnTo>
                    <a:pt x="0" y="602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grpSp>
      <p:sp>
        <p:nvSpPr>
          <p:cNvPr id="52" name="Freeform 91">
            <a:extLst>
              <a:ext uri="{FF2B5EF4-FFF2-40B4-BE49-F238E27FC236}">
                <a16:creationId xmlns:a16="http://schemas.microsoft.com/office/drawing/2014/main" id="{4D8CA55B-8924-8DEE-5EAF-D5E98B2D52E2}"/>
              </a:ext>
            </a:extLst>
          </p:cNvPr>
          <p:cNvSpPr/>
          <p:nvPr/>
        </p:nvSpPr>
        <p:spPr>
          <a:xfrm rot="-589331" flipH="1">
            <a:off x="-428399" y="-154300"/>
            <a:ext cx="1764332" cy="1998871"/>
          </a:xfrm>
          <a:custGeom>
            <a:avLst/>
            <a:gdLst/>
            <a:ahLst/>
            <a:cxnLst/>
            <a:rect l="l" t="t" r="r" b="b"/>
            <a:pathLst>
              <a:path w="2624990" h="3047796">
                <a:moveTo>
                  <a:pt x="2624991" y="0"/>
                </a:moveTo>
                <a:lnTo>
                  <a:pt x="0" y="0"/>
                </a:lnTo>
                <a:lnTo>
                  <a:pt x="0" y="3047796"/>
                </a:lnTo>
                <a:lnTo>
                  <a:pt x="2624991" y="3047796"/>
                </a:lnTo>
                <a:lnTo>
                  <a:pt x="2624991" y="0"/>
                </a:lnTo>
                <a:close/>
              </a:path>
            </a:pathLst>
          </a:custGeom>
          <a:blipFill>
            <a:blip r:embed="rId9"/>
            <a:stretch>
              <a:fillRect/>
            </a:stretch>
          </a:blipFill>
        </p:spPr>
        <p:txBody>
          <a:bodyPr/>
          <a:lstStyle/>
          <a:p>
            <a:endParaRPr lang="pt-BR"/>
          </a:p>
        </p:txBody>
      </p:sp>
      <p:sp>
        <p:nvSpPr>
          <p:cNvPr id="53" name="Freeform 90">
            <a:extLst>
              <a:ext uri="{FF2B5EF4-FFF2-40B4-BE49-F238E27FC236}">
                <a16:creationId xmlns:a16="http://schemas.microsoft.com/office/drawing/2014/main" id="{D13B564D-3A92-10B5-98A5-508E6585F223}"/>
              </a:ext>
            </a:extLst>
          </p:cNvPr>
          <p:cNvSpPr/>
          <p:nvPr/>
        </p:nvSpPr>
        <p:spPr>
          <a:xfrm>
            <a:off x="1" y="6404093"/>
            <a:ext cx="5078994" cy="439131"/>
          </a:xfrm>
          <a:custGeom>
            <a:avLst/>
            <a:gdLst/>
            <a:ahLst/>
            <a:cxnLst/>
            <a:rect l="l" t="t" r="r" b="b"/>
            <a:pathLst>
              <a:path w="5318043" h="559450">
                <a:moveTo>
                  <a:pt x="0" y="0"/>
                </a:moveTo>
                <a:lnTo>
                  <a:pt x="5318043" y="0"/>
                </a:lnTo>
                <a:lnTo>
                  <a:pt x="5318043" y="559450"/>
                </a:lnTo>
                <a:lnTo>
                  <a:pt x="0" y="559450"/>
                </a:lnTo>
                <a:lnTo>
                  <a:pt x="0" y="0"/>
                </a:lnTo>
                <a:close/>
              </a:path>
            </a:pathLst>
          </a:custGeom>
          <a:blipFill>
            <a:blip r:embed="rId10">
              <a:alphaModFix amt="31999"/>
            </a:blip>
            <a:stretch>
              <a:fillRect r="-5627"/>
            </a:stretch>
          </a:blipFill>
        </p:spPr>
        <p:txBody>
          <a:bodyPr/>
          <a:lstStyle/>
          <a:p>
            <a:endParaRPr lang="pt-BR"/>
          </a:p>
        </p:txBody>
      </p:sp>
      <p:sp>
        <p:nvSpPr>
          <p:cNvPr id="56" name="Freeform 96">
            <a:extLst>
              <a:ext uri="{FF2B5EF4-FFF2-40B4-BE49-F238E27FC236}">
                <a16:creationId xmlns:a16="http://schemas.microsoft.com/office/drawing/2014/main" id="{B33A6598-2614-9052-CEC8-574693895FFC}"/>
              </a:ext>
            </a:extLst>
          </p:cNvPr>
          <p:cNvSpPr/>
          <p:nvPr/>
        </p:nvSpPr>
        <p:spPr>
          <a:xfrm>
            <a:off x="1527699" y="491807"/>
            <a:ext cx="362938" cy="268545"/>
          </a:xfrm>
          <a:custGeom>
            <a:avLst/>
            <a:gdLst/>
            <a:ahLst/>
            <a:cxnLst/>
            <a:rect l="l" t="t" r="r" b="b"/>
            <a:pathLst>
              <a:path w="640047" h="452033">
                <a:moveTo>
                  <a:pt x="0" y="0"/>
                </a:moveTo>
                <a:lnTo>
                  <a:pt x="640047" y="0"/>
                </a:lnTo>
                <a:lnTo>
                  <a:pt x="640047" y="452033"/>
                </a:lnTo>
                <a:lnTo>
                  <a:pt x="0" y="452033"/>
                </a:lnTo>
                <a:lnTo>
                  <a:pt x="0" y="0"/>
                </a:lnTo>
                <a:close/>
              </a:path>
            </a:pathLst>
          </a:custGeom>
          <a:blipFill>
            <a:blip r:embed="rId7">
              <a:extLst>
                <a:ext uri="{96DAC541-7B7A-43D3-8B79-37D633B846F1}">
                  <asvg:svgBlip xmlns:asvg="http://schemas.microsoft.com/office/drawing/2016/SVG/main" r:embed="rId11"/>
                </a:ext>
              </a:extLst>
            </a:blip>
            <a:stretch>
              <a:fillRect/>
            </a:stretch>
          </a:blipFill>
        </p:spPr>
        <p:txBody>
          <a:bodyPr/>
          <a:lstStyle/>
          <a:p>
            <a:endParaRPr lang="pt-BR" dirty="0"/>
          </a:p>
        </p:txBody>
      </p:sp>
      <p:sp>
        <p:nvSpPr>
          <p:cNvPr id="3" name="CaixaDeTexto 2">
            <a:extLst>
              <a:ext uri="{FF2B5EF4-FFF2-40B4-BE49-F238E27FC236}">
                <a16:creationId xmlns:a16="http://schemas.microsoft.com/office/drawing/2014/main" id="{D5AC0B44-4AB7-871A-7457-10110DD593AA}"/>
              </a:ext>
            </a:extLst>
          </p:cNvPr>
          <p:cNvSpPr txBox="1"/>
          <p:nvPr/>
        </p:nvSpPr>
        <p:spPr>
          <a:xfrm>
            <a:off x="1883122" y="418314"/>
            <a:ext cx="8719811" cy="1200329"/>
          </a:xfrm>
          <a:prstGeom prst="rect">
            <a:avLst/>
          </a:prstGeom>
          <a:noFill/>
        </p:spPr>
        <p:txBody>
          <a:bodyPr wrap="square">
            <a:spAutoFit/>
          </a:bodyPr>
          <a:lstStyle/>
          <a:p>
            <a:pPr algn="just"/>
            <a:r>
              <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rPr>
              <a:t>Na aba </a:t>
            </a:r>
            <a:r>
              <a:rPr lang="pt-BR" sz="1800" b="1" i="1" dirty="0">
                <a:solidFill>
                  <a:srgbClr val="4A442A"/>
                </a:solidFill>
                <a:latin typeface="Verdana" panose="020B0604030504040204" pitchFamily="34" charset="0"/>
                <a:ea typeface="Calibri" panose="020F0502020204030204" pitchFamily="34" charset="0"/>
                <a:cs typeface="Times New Roman" panose="02020603050405020304" pitchFamily="18" charset="0"/>
              </a:rPr>
              <a:t>“Composição dos Acervos’’, </a:t>
            </a:r>
            <a:r>
              <a:rPr lang="pt-BR" sz="1800" dirty="0">
                <a:solidFill>
                  <a:srgbClr val="4A442A"/>
                </a:solidFill>
                <a:latin typeface="Verdana" panose="020B0604030504040204" pitchFamily="34" charset="0"/>
                <a:ea typeface="Calibri" panose="020F0502020204030204" pitchFamily="34" charset="0"/>
                <a:cs typeface="Times New Roman" panose="02020603050405020304" pitchFamily="18" charset="0"/>
              </a:rPr>
              <a:t>verifique com atenção as obras que compõem cada acervo. Ao clicar no ícone           ,  é possível visualizar as seguintes informações de cada obra: código, título, editora e categoria.</a:t>
            </a:r>
          </a:p>
        </p:txBody>
      </p:sp>
      <p:pic>
        <p:nvPicPr>
          <p:cNvPr id="4" name="Imagem 3">
            <a:extLst>
              <a:ext uri="{FF2B5EF4-FFF2-40B4-BE49-F238E27FC236}">
                <a16:creationId xmlns:a16="http://schemas.microsoft.com/office/drawing/2014/main" id="{FA9DA02A-302E-D910-1D2E-78BC5EF1FD6C}"/>
              </a:ext>
            </a:extLst>
          </p:cNvPr>
          <p:cNvPicPr>
            <a:picLocks noChangeAspect="1"/>
          </p:cNvPicPr>
          <p:nvPr/>
        </p:nvPicPr>
        <p:blipFill>
          <a:blip r:embed="rId12"/>
          <a:stretch>
            <a:fillRect/>
          </a:stretch>
        </p:blipFill>
        <p:spPr>
          <a:xfrm>
            <a:off x="7818548" y="693781"/>
            <a:ext cx="999524" cy="335116"/>
          </a:xfrm>
          <a:prstGeom prst="rect">
            <a:avLst/>
          </a:prstGeom>
        </p:spPr>
      </p:pic>
      <p:pic>
        <p:nvPicPr>
          <p:cNvPr id="5" name="Imagem 4">
            <a:extLst>
              <a:ext uri="{FF2B5EF4-FFF2-40B4-BE49-F238E27FC236}">
                <a16:creationId xmlns:a16="http://schemas.microsoft.com/office/drawing/2014/main" id="{A035322B-B06B-94C4-247E-06F3DFCC177E}"/>
              </a:ext>
            </a:extLst>
          </p:cNvPr>
          <p:cNvPicPr>
            <a:picLocks noChangeAspect="1"/>
          </p:cNvPicPr>
          <p:nvPr/>
        </p:nvPicPr>
        <p:blipFill>
          <a:blip r:embed="rId13"/>
          <a:stretch>
            <a:fillRect/>
          </a:stretch>
        </p:blipFill>
        <p:spPr>
          <a:xfrm>
            <a:off x="2539498" y="1720105"/>
            <a:ext cx="6707219" cy="4185305"/>
          </a:xfrm>
          <a:prstGeom prst="rect">
            <a:avLst/>
          </a:prstGeom>
        </p:spPr>
      </p:pic>
    </p:spTree>
    <p:extLst>
      <p:ext uri="{BB962C8B-B14F-4D97-AF65-F5344CB8AC3E}">
        <p14:creationId xmlns:p14="http://schemas.microsoft.com/office/powerpoint/2010/main" val="310886415"/>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2193</TotalTime>
  <Words>1757</Words>
  <Application>Microsoft Office PowerPoint</Application>
  <PresentationFormat>Widescreen</PresentationFormat>
  <Paragraphs>89</Paragraphs>
  <Slides>27</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27</vt:i4>
      </vt:variant>
    </vt:vector>
  </HeadingPairs>
  <TitlesOfParts>
    <vt:vector size="35" baseType="lpstr">
      <vt:lpstr>Aptos</vt:lpstr>
      <vt:lpstr>Aptos Display</vt:lpstr>
      <vt:lpstr>Arial</vt:lpstr>
      <vt:lpstr>Bernard MT Condensed</vt:lpstr>
      <vt:lpstr>Clear Sans Bold</vt:lpstr>
      <vt:lpstr>Verdana</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ISABELLA UNA ONGARATTO</dc:creator>
  <cp:lastModifiedBy>GABRIELA DOS REIS WANE</cp:lastModifiedBy>
  <cp:revision>3</cp:revision>
  <dcterms:created xsi:type="dcterms:W3CDTF">2024-11-07T14:50:25Z</dcterms:created>
  <dcterms:modified xsi:type="dcterms:W3CDTF">2025-06-04T14:10:03Z</dcterms:modified>
</cp:coreProperties>
</file>