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7" r:id="rId6"/>
    <p:sldId id="275" r:id="rId7"/>
    <p:sldId id="274" r:id="rId8"/>
    <p:sldId id="273" r:id="rId9"/>
    <p:sldId id="278" r:id="rId10"/>
    <p:sldId id="288" r:id="rId11"/>
    <p:sldId id="283" r:id="rId12"/>
    <p:sldId id="282" r:id="rId13"/>
    <p:sldId id="284" r:id="rId14"/>
    <p:sldId id="285" r:id="rId15"/>
    <p:sldId id="286" r:id="rId16"/>
    <p:sldId id="287" r:id="rId17"/>
    <p:sldId id="271" r:id="rId18"/>
    <p:sldId id="279" r:id="rId19"/>
    <p:sldId id="281" r:id="rId20"/>
    <p:sldId id="280" r:id="rId21"/>
    <p:sldId id="26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3F15-ACC1-2AE5-7597-2A8BED72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FF768-AF02-22C3-5B4B-65EFA03E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12FB4-6290-F63A-A99C-8C527B93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0CD1E-D987-AE1D-19A2-EC4BE9C6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E26628-F7CD-C2E1-F00C-067DC427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0129-14E8-889A-30C8-945B6495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CAE0A1-FA8D-A52C-434E-1BBA4FF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843F9-5554-ADCE-3739-08F09FB5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58112-ACA3-D01A-4539-8BECCE48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28EA1-26DA-8024-FD83-0D72EC1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4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2343F0-1599-0584-5973-F034431F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DA6DE9-5D40-546A-8BD6-195129D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2C630-5FC4-75CE-0138-6B4FC999F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4307D-1BDD-4A95-84CD-E00F2EEA378C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E3915-DFAA-E099-C3A7-C6ED240A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4B29F-BD1C-8DB1-8773-C1C7E716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mailto:livrodidatico@fnde.gov.br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www.gov.br/fnde/pt-br/acesso-a-informacao/acoes-e-programas/programas/programas-do-liv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://www.gov.br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pnlddigital.fnde.gov.br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1365461" y="2793601"/>
            <a:ext cx="8372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Solicitação de vínculo de Diretor às escolas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4C8548FF-7283-0F5F-4EA7-1A7AAE122A58}"/>
              </a:ext>
            </a:extLst>
          </p:cNvPr>
          <p:cNvSpPr txBox="1"/>
          <p:nvPr/>
        </p:nvSpPr>
        <p:spPr>
          <a:xfrm>
            <a:off x="4499419" y="4183399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796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2C94F-A111-5CF1-08F5-FABA7533D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E9B3796A-56B3-8388-D657-26EF579A4C6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E7E2252-F581-0711-091E-E23F3B979FA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89A6EE7-4084-F530-D648-6DC2F044AAF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C80FDF1-EE99-4443-BCCE-1F34FD65B75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10B664E-2566-CA58-93E3-47107DD77B5E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3D6ECFB-F5E4-49D9-1323-6F120647C69C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D2168D-70FC-CE79-C801-09D85F06684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BAA1DB5-5953-44E3-8A70-956E33250DC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ABEACF3-C89A-CB36-61AB-A6E8995F2DB5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0D339DD-CC30-3B73-58A1-9335CD995B1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7489A16-328C-0774-B9A5-86B6CEF6C81C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865FBFD-4C4A-99A1-41A0-CC978A8BE552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F3B60F3-4B31-9F53-2E5B-E52F91F3FBF1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49DE820-744D-071A-04D8-0D9DEB97CDE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7540EE1D-20DE-B1A2-EEFA-746B451E03B7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F4527BD-C334-B85A-6FE9-3CECFC52E44B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4DAFAFA-E791-C228-7037-847B4C76AD9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557E7A8-2024-7EB6-3307-74A86F1B2FDE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FA2E3E9-7858-77F1-F94C-A08F18C812EB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A3B5A94-3A1C-57BE-7A23-60BE6AA5ECF5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C1A3ABF-BC32-4F44-924C-5C2E8290DEF2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2F3BBEB-88A8-6881-9AFB-4E15B247C94A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269416CB-F303-97E9-8693-FA8EE0CBCE0A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5B95837-4B4B-F428-0C22-9A4559900978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1351B80-CBCC-2845-7FE4-187E0AFD839C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86CF596F-0EFE-A231-F793-59F30ADEB991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5A54121-16A4-4154-1FD9-985C4DC19296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4F907A91-F010-F058-6E71-DCA197AEFD3B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8CEF2B6-739F-4D71-4B36-9E16B06E6D1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60E7884-F5F6-5B78-54C2-A73B0E59248A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6267771-0072-9BF0-44F4-630313D4C0DC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8E3A3DB5-7D49-CADB-E524-83ECEEF7A859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80E896F6-A530-10A4-5D1F-F1599554580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FA520BA-5FAB-4CBD-870A-7F7D0EFCD005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9DCDAC4-5101-4C82-2E8C-0B00B5D7705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A163A398-861D-A256-3C18-57E882158B4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840550E4-93CC-CF93-9225-9A7B0966509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B79E740B-6C6D-4822-4948-FD164523D48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409DB307-FF05-B8F2-EB21-747F629375E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0EAC0F38-6BBE-391B-A61B-8207D1F3A65A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2CA2E0CD-D741-F5FA-9A6F-A311E02B9373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DA45A158-D4A0-E672-A8AA-3E9CAB626EC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428CBE-E3A6-7D03-EF71-CD0FCE2AE876}"/>
              </a:ext>
            </a:extLst>
          </p:cNvPr>
          <p:cNvSpPr txBox="1"/>
          <p:nvPr/>
        </p:nvSpPr>
        <p:spPr>
          <a:xfrm>
            <a:off x="1790235" y="310731"/>
            <a:ext cx="8964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Após acessar o perfil de usuário, o diretor poderá visualizar as escolas vinculadas ao seu CPF. Para desvincular o gestor, basta clicar no </a:t>
            </a:r>
            <a:r>
              <a:rPr lang="pt-BR" b="1" dirty="0"/>
              <a:t>"X"</a:t>
            </a:r>
            <a:r>
              <a:rPr lang="pt-BR" dirty="0"/>
              <a:t>, conforme indicado pela seta na imagem em anexo.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8774AAEB-C71D-FBD3-2A88-B422A0D9386F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C5C9D22D-87F3-99FB-5833-F33B435DB3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1359964"/>
            <a:ext cx="7726680" cy="43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C029E-9920-8B7B-99D6-196146A5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ABC5E182-4F20-F185-7EEE-83E36695656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EB3C964-270B-91B9-DF3C-CAED505C529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6E2F85F-077C-7D04-34ED-6F44CD9BD6D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7C8685E-D25B-E0AC-3115-8A6C5338507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BC610BF-C681-7325-5262-B74254485F0B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A8B7E3D-095E-D306-E30C-62307273EF3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5A513EA-FCBE-851D-98F5-3712B518ECC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44FB1B9-3CE4-D3D1-58A1-9AA18CB816C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E81C95D-E438-1071-A251-9E791693C95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5272E38-3802-0992-20D2-20D8AC9D72E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8144522-34F9-7CBB-6D2E-B689F64729DC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E60B51B-EFC1-EA0E-E97C-3E004A844EF3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9FFB634-BC42-416F-3F0D-05092F9D98CF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8C27494-EC98-6EF6-52C1-C03E7308D31E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18C907E-6D09-931F-58A2-5F287EA277E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7C294C6-1E8A-A762-86BA-C605DF7052D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5DEAD94-5770-3605-9D0D-6B0406DBC010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36871AD-0EEF-92C6-0570-751A4CBEFFC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FCE1163-0725-B031-E8DA-19446D1E555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7F8112C-2E6D-984F-7D55-1FE7A5AE827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591125D9-5F74-3A4B-78C0-3D33EC8346F2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DAB0E3C-780A-B808-D855-7F291098F6CF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27D0C96-D2A8-6BD1-4A81-A07989F48E78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C1946226-5731-C4CD-F25A-2DB61522823D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B6132B9-AE22-7579-D46A-47A7B1AF2030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8FCFA89-1521-8950-91A6-6DCB275C6906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CF10336-A68F-FC2C-4BC3-F4F14BDE7DC0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4D642A74-D920-CF7C-F27C-62C9ABCF8E87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3AFCBC3D-63A8-3ACD-FB0A-65089404EA2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78C3421B-B06C-FD6E-F821-C4634B736379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95D7A140-AB66-6095-26D8-CE20E6DB4874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28CA9AC9-5AF2-AEFE-49FA-95A86238AA36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70BF38E-C1D9-6AA1-35D8-AF74EF665727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434BF76-3291-6295-AAAB-3BCFB1AD7218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5B26D7A-CD52-8AF6-8F28-C547688280C0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6C12CB0D-0283-B34D-D536-96E409CAEF4B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90570194-B2A4-B3C4-14C2-9DB30291F930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1F02192-D325-2F9E-3B37-1BC38ABB9CD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9EEE187-D3D1-924F-868A-EBA3FDE7DE34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9C336D8-70AC-33E8-F2C0-1F2C78174F6C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289F7F8C-6059-23B4-86CA-2E8CEC520E68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DCAE2EE7-B929-CDC1-2936-D6CF659D4218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C62AFA-66B1-EC64-DA29-AC562C3A9BDB}"/>
              </a:ext>
            </a:extLst>
          </p:cNvPr>
          <p:cNvSpPr txBox="1"/>
          <p:nvPr/>
        </p:nvSpPr>
        <p:spPr>
          <a:xfrm>
            <a:off x="1395037" y="302913"/>
            <a:ext cx="896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página abaixo será exibida e o(a) diretor(a) deverá confirmar a desvinculação da escola.</a:t>
            </a:r>
            <a:endParaRPr lang="pt-BR" b="1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8345F2F9-3D81-D989-15F2-0B0EA17B9F9B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BFB171F0-78F9-C098-9280-FAD746A0EA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66" y="1031496"/>
            <a:ext cx="8138738" cy="43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17A47-523B-BA21-AD9A-49C1FB7C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19D748F9-2F37-DB42-881E-913AA575B388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5AB249F1-FC48-605D-7FDD-D1EF45315DD9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26DF856-B6EA-7BD0-7A41-33FC3844674E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F1EEDB5-B369-40D0-5A4A-7C0D54491408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502D9C2-2279-A35A-2F63-84BA0D4B74DE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4852535-06AD-611F-15FD-33599A738CD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DD056F9-060D-5746-C18A-2438BC163368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A005BEE-4AC9-EE42-7186-3AE590846138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BF66FBF-97D3-2513-2A21-FFAE121770D2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B61C975-C1ED-E154-67FC-EA063A641D5A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022BF7A-0161-C7A2-207D-89E1B8AAA287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EB8D542-5D27-6AE3-3876-F9959FD9666E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562041A-5EC9-36D1-1392-4DC07A010E5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95533D2-2E1C-D6BE-F821-09BC971D0619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A871C12-3A57-00D9-0255-3A8A10E92521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4A32F6D-6865-012D-CD7A-AB788CDF790A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5F77BB6-4A84-B012-14DD-7BC48ACCFC8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5FCB4C32-D81F-7767-B792-0B19FDBF46B9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CCCD6B5-976F-CB52-BC16-14418F275D2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FCE6C2E-7905-03A5-7947-BCBA9251BE5E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5266D4E-8C48-8F6F-1C1E-6757BC0DED1B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37312FE-B626-07D7-E2F5-4EA356B3523A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7DE0389-7ABE-6884-F940-CA26609DBF38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6AEEB1C-099F-D207-ECB2-FDC634EF4864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6BD03417-9768-6B12-D0C2-5922FB8F415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BD444C6-C4CE-A3BE-D2B6-CBCA491649CB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9C083FC-3765-7922-B728-F2273122689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87867F33-4903-3ED3-EE4F-06A5439FEA83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BADDFA0-E9D2-9598-063D-59A83B6B62D9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23B6C76-2058-FB92-E231-BC774261672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0C76CAB-BAA8-F266-4EEE-FAFE0919D04F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21BBACB2-E98F-6F76-4246-21CEC93924B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A817001-1B07-B3CA-305C-017D8B86346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87439B38-3F4A-8FC6-A8C6-DE0F55343445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1343C45-3696-76A3-5C03-27AF11D8892F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AE19FF4B-0C8B-CDBC-EC3E-CC95485686E5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9223FC08-FBBE-1D92-569A-1636890EDA7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35EC344-3907-EEC8-E266-CB7E05C588C0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284B1BF-4BD6-4FDB-93E8-B2D9066EDEA9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139CD252-8E99-3188-0C66-35A01C49F6A4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1EA6456D-BD48-7A12-6CC7-2915B2013A4E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2971DBB-3928-7185-19B8-A38730605FDA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9331F9-E243-620F-D0FD-8C4C4301AD75}"/>
              </a:ext>
            </a:extLst>
          </p:cNvPr>
          <p:cNvSpPr txBox="1"/>
          <p:nvPr/>
        </p:nvSpPr>
        <p:spPr>
          <a:xfrm>
            <a:off x="1338590" y="256747"/>
            <a:ext cx="8964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realizada a solicitação, o sistema apresentará a mensagem de “Pendente”. Ou seja, deverá aguardar desvinculação da </a:t>
            </a:r>
            <a:r>
              <a:rPr lang="pt-BR" b="1" dirty="0"/>
              <a:t>Secretaria de Educação</a:t>
            </a:r>
            <a:r>
              <a:rPr lang="pt-BR" dirty="0"/>
              <a:t>. Caso deseje excluir a solicitação, o(a) Diretor(a) deverá clicar na lixeira localizada na coluna “Ações ”.</a:t>
            </a:r>
            <a:endParaRPr lang="pt-BR" b="1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85A968AA-4708-DAA2-0255-8E529C3CABCD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CED6AAF5-1C1A-3895-D3ED-166CB1A15E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94" y="1633416"/>
            <a:ext cx="7491984" cy="40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BA2FC-7B62-CD9A-D7CA-D65A0BFA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2853BEC0-0CB2-B136-7792-448321A1ADD2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1121F9AB-C941-5EB4-F12C-91B9D6C9A7D2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010C0A0-85FC-C28E-7457-4C8FA2EC1244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CF3465D-6096-D338-D07A-49A756D6CC5C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B93EC9F-B5BA-B5DB-16CF-B283AC0DD6A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F6D2F95-CAB5-F616-CFAF-54217FA2A9C0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80DA31A-364C-0186-7CED-5291C34E3574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C6F6302-00BC-6264-0BF8-56D7A34D4AB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C511AC5-918E-4E0C-2991-DAFB4A767A7E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8B2F2DD-313F-ABD3-A9F2-416CE3F37B99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705FFDB-C871-2BB7-D0AE-60B21110F95B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B742C42-6E69-FCBB-77DA-9C5A27C7994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D541B33-EB76-6461-4430-5B09645315C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0EABC5C-1939-AE2F-CE14-B6775727C01E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EE6845F-9644-DF6F-7ACD-CBF40C4953D6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8F1391ED-FF71-D7D9-3015-D1247F5A7FB0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C444547-856F-2B47-751A-333EAF2B2A85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FE91231-E6B5-3971-E4F8-A7434FEED679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098F05F-6828-B44B-F58E-CE3689BE99F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62057DCF-5C11-BB66-BE50-04A29C41710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E9D62F0-E095-F31B-A995-470967997868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9CD5F94-692F-97A3-8530-A619A7732EA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F0153D3-9C34-6A78-3998-A1214D3E935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57CB4397-A067-A7C5-D589-81FE0284EF75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BE4E8DB6-8339-DA00-B828-F5FFD9AD60C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0FBBECE-6BC5-F935-323F-0E0DB5B7A58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A6F5CAD0-62B1-BA93-FAB8-62D5A882AEBB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8FE337E1-2EFF-4E44-C61F-6CC34B0F545D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AEA6989-BB4B-83B9-D4E3-921E23C0E2E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3A0FE0E-A74B-074A-3E3A-AF0DF0D5BEE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191F063-F681-EC7D-8464-DA757E64AFDF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913DCD2-5AFC-48A5-3607-75DA4CC6C161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B687E5A-3F4B-8F3A-4AB2-CB345AEADEEC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945A523-8750-B732-5199-BE73465318A6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52F05DE-7271-8836-8F50-FA3C72BA1C84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AC541D29-760C-DDA4-A3DC-213A9BB6751F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BA5CE0B6-8452-1054-A162-56B9CA55DA9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D092F51-4D52-8512-D32A-6497B4E6494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BACF6B7-8F72-857C-A73F-0AE20D8F353B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A36F5E51-C502-84B2-7FA1-52145FC0870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14AC77D0-7D36-4D5E-8365-84A949F42A19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629C6113-B48C-B2AA-CE3B-5397C9658243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04CC09-FD50-6378-F6BE-D36DB3879E02}"/>
              </a:ext>
            </a:extLst>
          </p:cNvPr>
          <p:cNvSpPr txBox="1"/>
          <p:nvPr/>
        </p:nvSpPr>
        <p:spPr>
          <a:xfrm>
            <a:off x="1338590" y="256747"/>
            <a:ext cx="8964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Assim que a </a:t>
            </a:r>
            <a:r>
              <a:rPr lang="pt-BR" b="1" dirty="0"/>
              <a:t>Secretaria de Educação </a:t>
            </a:r>
            <a:r>
              <a:rPr lang="pt-BR" dirty="0"/>
              <a:t>aprovar a solicitação, a desvinculação da escola será realizada de forma automática e a </a:t>
            </a:r>
            <a:r>
              <a:rPr lang="pt-BR"/>
              <a:t>mensagem de </a:t>
            </a:r>
            <a:r>
              <a:rPr lang="pt-BR" b="1"/>
              <a:t>"</a:t>
            </a:r>
            <a:r>
              <a:rPr lang="pt-BR" b="1" dirty="0"/>
              <a:t>Pendente"</a:t>
            </a:r>
            <a:r>
              <a:rPr lang="pt-BR" dirty="0"/>
              <a:t> será alterada para </a:t>
            </a:r>
            <a:r>
              <a:rPr lang="pt-BR" b="1" dirty="0"/>
              <a:t>"Aprovado"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2284881D-AFB9-7B00-01E0-DA2E06A44EF0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DEFAA113-9DF7-B2D4-B749-514754326C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62" y="1260321"/>
            <a:ext cx="7013448" cy="37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9741F-7CF0-C181-562A-6A1D780D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64E1633-33E3-03C2-CF29-BEFB1412C34D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0DC839B-D2AC-0653-8076-038225A64BEB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6DD0DBF-B478-55C0-2319-76ECB0973E3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42F3480-D5E5-C3D0-7248-D5A2470B87C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C5BB35F-2069-894E-6659-59EA90684119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9E09781-B88D-5EEB-CA40-AC6664CD013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61B38F1-E3FF-366C-5963-39DA77E5C3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52EDBE-91EF-02F1-586D-F45ED7B1C509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895F40C-8D2C-E061-3808-84CC6875A47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840FB9F-A31B-5335-37CC-3B6A55270E9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08121E6-2727-EAEF-36A1-F29EFBC90F90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10DF811-9768-5F86-0349-484D611BD17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996CE34-A672-56D7-090D-3EFE4BC9E74F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98E587E-643D-ACD3-A2F5-9A8BA47FA19D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03FBCDA-B75A-009B-28C1-8F67CAF53EB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BE32590-0FC3-1EB1-09D2-F752CA783AE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D2E9477-B528-D229-AF6D-4A6CF449266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9EBE4C5-1558-0411-79B5-F0F68CDE8CFE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3C7FA97-4B67-E71E-9865-1A01F9E066CB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4D85B8D-87C1-B3C1-D4EA-A5654CE733F6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444547D-7B08-FF61-8E1F-FDF822C636EA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936F0F0-DC21-9BD9-215E-C95E682CB5A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D5701E8-ECE5-303D-3FB7-FC4886B4F3FE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5A52DFF0-61DA-9E63-767D-72AFC48CBA1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D3F1A2C-7B84-E3C0-7B03-705E9FFBF76E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9A3761E-8D6F-E400-1E81-E34A86B974D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3186723-6070-720E-7A28-7C070D22AC8B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573B05-AB4D-9DDD-A2D0-466CEACB294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FD4862B-E2B4-DF1F-35D1-1BBA37E355A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756A9D5-638C-262A-5B9D-3AF745844A7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399E350-838A-6FDF-AF0A-D7528028C11D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9D0A71E-ABEA-D5AD-C270-7CF971B058D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65883FF-FFE4-7583-77BF-0A9735A6C77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0215272-F4FF-71AE-1883-B7E17D3D2D8C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AFF8AD7-0A01-999C-C5C0-F9252E75EF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728C012-876C-C07A-FED9-D787E4062831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2978081-8E8A-EA40-FAD1-B054606EE2B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9D0B28C-F0AD-183A-76EB-F86C63A8F477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6DB5CF9-5C06-EEFF-EA7D-CF2BCC1F27CF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D81D837-E827-E907-376E-358001DBEED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384A92BC-81B8-A217-A198-9F67234E909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C90BDB5-8D6F-5660-4512-355F0CA28241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94">
            <a:extLst>
              <a:ext uri="{FF2B5EF4-FFF2-40B4-BE49-F238E27FC236}">
                <a16:creationId xmlns:a16="http://schemas.microsoft.com/office/drawing/2014/main" id="{17CD7F0A-02D1-F51C-B78D-25DBEB4D2D67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5" name="Freeform 95">
              <a:extLst>
                <a:ext uri="{FF2B5EF4-FFF2-40B4-BE49-F238E27FC236}">
                  <a16:creationId xmlns:a16="http://schemas.microsoft.com/office/drawing/2014/main" id="{7A177C68-CE39-046E-AD24-D14AE6A27197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96">
              <a:extLst>
                <a:ext uri="{FF2B5EF4-FFF2-40B4-BE49-F238E27FC236}">
                  <a16:creationId xmlns:a16="http://schemas.microsoft.com/office/drawing/2014/main" id="{C5B25895-B365-1CD8-EE94-3A6551C6859C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25AE34-5947-18B6-7C80-C3764B966E26}"/>
              </a:ext>
            </a:extLst>
          </p:cNvPr>
          <p:cNvSpPr txBox="1"/>
          <p:nvPr/>
        </p:nvSpPr>
        <p:spPr>
          <a:xfrm>
            <a:off x="1493497" y="2866435"/>
            <a:ext cx="84185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Diretor(a) solicitando troca de perfil</a:t>
            </a:r>
            <a:br>
              <a:rPr lang="pt-BR" sz="4400" b="1" dirty="0">
                <a:latin typeface="Bernard MT Condensed" panose="02050806060905020404" pitchFamily="18" charset="0"/>
              </a:rPr>
            </a:br>
            <a:endParaRPr lang="pt-BR" sz="4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8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17DED-590E-BC3F-CE84-C97AFF26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9B44D40-0622-2A10-F308-304710F7B5B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3FEB400-76A3-3A4F-725C-479394511715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C170246-96B8-5B1F-3F13-4AB2F43588B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89614E-18AA-5A56-50B0-167FA99ABB6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72B2AEE-EB40-A9A8-9CE9-9FB0222F80FD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962F985-60CC-119E-519F-D90B5802938F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96E55B2-8523-BF7F-C89D-A9DD382331AD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4868CE-2D26-7BF8-83D8-16B80C3E231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6029B36-E2B5-98FB-806C-4B7BCDA00D4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3C623DF-4F42-1DCD-80FE-1327391A48ED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8A86505-7F90-FBCE-3CFF-80AA5C442A1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CCEF18E-F15B-7988-7C13-85A56C4DAE9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678559A-FE1B-2920-89DC-02DFFBEFA10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E83B79E-4979-72AC-6CCD-E3A7E5839F36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5FF06BC-9564-526D-FF1B-B82EFB54ADD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8DAEA3A-C662-95C5-0985-CA765F71203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8A9FAB5-BA5E-313A-F58A-B8B0FC3F60E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0364D7A-4E1C-6C0F-D815-5EBA4A5C1210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9414053-FF9F-41F6-F175-7293BD8627EA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37A8E78-3F7B-9EC5-9089-75B6A1FBDD7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CFB92E7-A5F4-B338-4F07-C0CEDE8B1CB6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1753E31-97F0-FA1A-ECBA-CA532372EEE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51BDB65-AD2B-144D-FBB3-3262B593796D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F3D3480-F64C-C111-08CE-21CDD4375D7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E698F6B-3E7D-0979-E72A-BD2B2CC1D101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86E5A5EC-D5EF-24B6-F34D-98BB551C6F9A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87015946-8180-C593-A7AC-E4A2CB2BBB0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8965988-B686-A8FC-FD46-40F0B772209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3A66D78-5AEF-FE4E-5247-27DBC94FEC3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C21FB21F-CC4B-12A0-258B-8343E67F294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20575C8-B2EF-FB0F-7B58-9331FDE6D6CF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CE3AFB10-A588-D67E-93B1-FC47406A3BC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C6F4EE6-F89E-E63E-A8BF-97A671565B6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BB0A8A4-EAF0-A518-D40B-602CC96BD2A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505128C-C55A-006D-0CD5-45AA22664C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D5E2BD2-AA5C-65AB-9B0C-03377CAA2265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00CCF36-01F3-287D-D124-0DF4DA81243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9F85F74-E457-34AE-BF79-EE435632531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7B8B365-BFB3-1C32-9114-CC300D67EAF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B554688D-FD16-702D-44A5-FAE9ED96E99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63AF3CCA-D0D7-D46C-72DC-63473D103D4D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1086C3F-DD36-5B5D-603D-8E055D1E11F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92ABAC-9C45-089C-5E63-A46214417F9E}"/>
              </a:ext>
            </a:extLst>
          </p:cNvPr>
          <p:cNvSpPr txBox="1"/>
          <p:nvPr/>
        </p:nvSpPr>
        <p:spPr>
          <a:xfrm>
            <a:off x="1276437" y="610084"/>
            <a:ext cx="907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troca de perfil do(a) Diretor(a) é necessária </a:t>
            </a:r>
            <a:r>
              <a:rPr lang="pt-BR" b="1" dirty="0"/>
              <a:t>somente</a:t>
            </a:r>
            <a:r>
              <a:rPr lang="pt-BR" dirty="0"/>
              <a:t> quando houver uma mudança de cargo e o perfil precisar ser alterado. Esta solicitação é realizada pela mesma página de usuário, clicando em “Solicitar Troca de Perfil”.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9D34796-A110-990C-647F-F719423E87FF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DF578D0F-15EB-BF27-E4D6-DF2B908B6A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15" y="1942598"/>
            <a:ext cx="8174982" cy="3877105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0B5A434-DB5B-09EE-97B6-D131006FBC59}"/>
              </a:ext>
            </a:extLst>
          </p:cNvPr>
          <p:cNvCxnSpPr/>
          <p:nvPr/>
        </p:nvCxnSpPr>
        <p:spPr>
          <a:xfrm>
            <a:off x="2633472" y="5266944"/>
            <a:ext cx="5577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0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ECB83-DACC-57BA-A35F-E091AA5C4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E030B09-EB27-3D2B-F368-6B5D09127F1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9DF9312-39D0-16BA-3DD5-57DF7E6A0D9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93FEC7F-AD0E-8548-9E7E-8BEB59C03503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E175BC1-418F-E2CF-150E-C5D254F4756F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64ABCCB-9992-985B-4F9E-E6CB01CA5EA4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CF4995E-652B-9D8B-4AED-926CD4B8886C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8A72688-66A2-59A0-357D-F43ACFA11B23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969083B-C00E-20D2-8DCB-4B38642A2591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CC69016-1BE3-F7E9-79CB-950634DE1E19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C402F9B-0DC4-1AB7-8E85-DD8BCC4C7C1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23FCB5C-7EA8-CF8E-32B1-E2D0DE1265BE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6C7E1AB-C8AA-471A-7F3F-48F97CA7D967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E9BDBA6-FC67-7A7E-776C-5CDEFD85A2A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5E4939C-A34C-9193-8AA6-65A08062C2F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FCA68B4-EFF6-AFB1-58AE-652A37663E1A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A541FDA-7250-C567-7BD3-8CB245FF570B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F4E7D42-B606-575E-8FC4-1EA0CFD5D63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A6030A8-852E-9653-AF7E-4E4F42A576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F50F34F-5646-B525-CCB1-B66F65FBF28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A5701E8-88EF-E7AC-28B8-76C86191753C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393F25A-1C5D-E6CB-10FF-9A7247A6711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17620E-8422-2C4F-CCB8-7A8E4544CD21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FFCDB3C-DF9B-02F2-04A9-526C72F0BF4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1BDEB6A3-7EC0-8FB2-877A-E3C6BD51496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153663B-C379-FDA9-F133-22BE1813EB4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F0C8647-9106-D225-A92D-FD9CDC663AA7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898BAF2-F950-93AB-DA7E-A3D1BAA683F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B7128EB-27A3-67DF-AFA1-0567530EF4CA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2DCFBE5-F336-6796-D45A-2CB55400EFA8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6434D25-62B4-F613-368C-C6937D4386E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D2336DA-CB78-0B16-4E0B-D4C6743C18E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66469C2-0DA7-101D-7CCE-85F0A755216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6CD32FE-3E25-D99E-8C58-A23CDA6A12E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918F8AF-C77E-1CBB-58F3-E8871A2E8D8E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78518B2-9EE7-078D-71E8-BC2C080EBDF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ACD0149-AD29-7841-3876-0B2A3AA66DD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0AF5A3F9-C196-95A1-EE6A-E786615BA30D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A15D9D4-68CE-7B21-B318-653CC553E17A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3805144-CBBB-DC84-1FCC-40DFD7FAC895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E7B1E7FA-D2B5-8EA5-6CBD-9C3D45D8C95E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C5F2852-62F6-6EAF-6C57-F4DDFC3CF35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58165A9-2664-FA45-B3F0-533DEDB5BC59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F397D8-3726-8632-C526-9E798CA0B708}"/>
              </a:ext>
            </a:extLst>
          </p:cNvPr>
          <p:cNvSpPr txBox="1"/>
          <p:nvPr/>
        </p:nvSpPr>
        <p:spPr>
          <a:xfrm>
            <a:off x="1276437" y="610084"/>
            <a:ext cx="9079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mensagem abaixo será apresentada, o(a) Diretor(a) deverá selecionar o perfil desejado para alteração e clicar em “Confirmar”. Relembramos que toda solicitação será encaminhada ao perfil da </a:t>
            </a:r>
            <a:r>
              <a:rPr lang="pt-BR" b="1" dirty="0"/>
              <a:t>Secretaria de Educação</a:t>
            </a:r>
            <a:r>
              <a:rPr lang="pt-BR" dirty="0"/>
              <a:t> para aprovação ou reprovação.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099CAC31-51AC-564E-8413-69F5C2508A52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9EE05D0-C7B9-EC4B-CE10-13A59E5A7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94" y="1980411"/>
            <a:ext cx="8153093" cy="38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09A4C-870E-9FDF-7141-A53C4D53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E0380895-B65D-8250-6092-C74A4C679EA8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7F7AAA9-CE79-DCAD-1381-BE47B3D770C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0BB0E70-A1BF-CE82-7882-81889A174FE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1CE3D4D-10B4-4082-8D82-D58BB78C844C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EB4ED93-09E5-73B3-B7ED-F895EAD1DB4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D49C8BA-5DBA-0FB6-D1DA-22156E5E8F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B3DB9E-2BBB-7885-6137-1F3272529FF7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D29504B-C22D-1587-F3C7-FDF611DAEF0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0F887ED-7E91-A236-8224-62F3DEAC0C9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EC2C3F1-0F82-FE22-6A7C-7983DB6367A5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CBC45FD-AAB3-0FA5-6AF5-C6C53B50170A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30FC0EC-C69F-60B7-998D-C26D6D714E34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15D9F29-F9F4-46C9-1DB8-29E969717A1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EE8AE3F-CE40-1582-8690-49A989A4B64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3A82AB4-525F-66C9-FE93-02E37825B00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278C710-1E15-D4C2-8483-F7CD6D54821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7BC1607-6529-2E23-F955-11FCA6B6F9C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ED048F0-4D92-DA8D-086D-441E27B7287B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37283B1-D2D4-E111-B566-D6BE0F48C657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86CF934-97EA-5C30-095F-2A35D670B58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E8E26CE-1143-1C63-08AC-368D70AA90C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3DEB8D2-CE60-9321-2DF9-67DF523F602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9CC1F91-5578-7746-9045-7D5581D501C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0F74E5C-A003-23C7-2AB6-C7784FC2805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7F50579C-6C76-23E9-F25E-483E3A95E1C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80C84FF-9ABD-9D37-1C1D-816019C49264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DEE48EE-6E82-E23F-47E0-2B4F4BCF7FC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2291D34-E816-DFC1-EC8E-C976D9ADDF7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26820C0-F061-EC29-B2C6-0529C63FF4D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72CA34F1-1FCF-C780-BB08-6F4D80DFB70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89CC8BE-71BD-06D5-3919-0F17EB6026F3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45D1BF7-A18A-A245-2682-474AEB9BE1C9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460ED56-7885-D523-536A-F69C62BBEEB7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D604861-8884-0F7C-D992-2D9A752A515A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1F520627-1DBF-F121-4F40-DE6BCED2871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F3A4428-C7AE-51FB-544C-C75E210DB2E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A3853E16-E4E6-58FE-B4B5-3A7C6ECF3D02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7CDC0D7-37D6-5FA7-4C1E-245C8C91BC1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85E6FD07-E4F9-266B-FFBB-6FD6AA251B7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226305-BE7C-0879-610E-4862117E18B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C0205A6B-220B-BD41-96A3-DBCC4F90EFA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BCA2C9F-40C7-8381-25CD-466AFA214AC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4C9853-38B7-7230-F1BD-10D3D067F71E}"/>
              </a:ext>
            </a:extLst>
          </p:cNvPr>
          <p:cNvSpPr txBox="1"/>
          <p:nvPr/>
        </p:nvSpPr>
        <p:spPr>
          <a:xfrm>
            <a:off x="1276437" y="488018"/>
            <a:ext cx="9079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Se a solicitação for feita por engano ou por algum motivo o(a) Diretor(a) desejar cancelar, deverá clicar em “Cancelar Solicitação de Troca de Perfil”. Depois, o sistema apresentará a mensagem abaixo e o(a) Diretor(a) deverá clicar em “Confirmar”.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ACAA5A0B-6DF3-A76F-481D-C023E7CFFE06}"/>
              </a:ext>
            </a:extLst>
          </p:cNvPr>
          <p:cNvSpPr/>
          <p:nvPr/>
        </p:nvSpPr>
        <p:spPr>
          <a:xfrm>
            <a:off x="1386663" y="50655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ED1986C3-E610-C423-0F36-DB99D3C372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8" y="1957580"/>
            <a:ext cx="8031480" cy="382092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49017C0-A185-01A2-68DF-0D0616B01433}"/>
              </a:ext>
            </a:extLst>
          </p:cNvPr>
          <p:cNvCxnSpPr/>
          <p:nvPr/>
        </p:nvCxnSpPr>
        <p:spPr>
          <a:xfrm>
            <a:off x="2761488" y="5257800"/>
            <a:ext cx="6766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0FC0031-CAEC-B56E-090D-900C98D31B3D}"/>
              </a:ext>
            </a:extLst>
          </p:cNvPr>
          <p:cNvCxnSpPr/>
          <p:nvPr/>
        </p:nvCxnSpPr>
        <p:spPr>
          <a:xfrm flipH="1">
            <a:off x="6867144" y="4185505"/>
            <a:ext cx="649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0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3D9B1-8674-EC5F-934E-671355EC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0BC327F-39F2-B846-6FA8-1077D31D2EBE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2EE934-323E-FFF5-A9B7-654F6D0687A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F15ECA5-A754-CA0A-9FAB-8A75CF2D1F5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A35206E-485F-C317-8740-6E189076CB8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D27AAC2-C5A7-D15B-403F-22DCCABDC27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CB76646-A983-D00F-9596-E67CF6FE04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3E665B6-3D11-7298-B177-9484FAD6B04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A6E009D-5B28-D566-E57C-06CFC156FEDB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67F23B9-270E-B7CF-3C29-53B9910DD12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95A2D63-4728-3D6E-9EA3-6DB91EA14CF0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D082B8-9042-A2BE-7CD2-308F403D4ED9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ECE53D-BEB4-0BA9-575D-ED115924C28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72CCA03-BD71-5229-A0FF-FCA462FE896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DF12E95-4BA3-5F62-CBAF-5DF0B17A148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5DC4987-9992-BD7C-51AC-14D0B5D42A4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767C01B-50C5-DEAE-C670-A016B7DDE010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1618632-9518-D5DA-E329-87245996DB0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1354B25-21C4-4E3B-5D20-BA7205A2A0B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9EBAAD-4146-E943-5D00-10FC1CE0245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77C1F8A-E6D9-D52E-869F-171B2B8B044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ABA8D25-0061-CD59-0235-05143BF4E18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0ABD63E-399B-BFD3-3B78-1EE571E01DC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1E3312E-ABC8-ACDB-2CE0-01219C7AEB8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99A068C8-1271-7040-C5F8-5851EF182F61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1168B5-356B-1604-982B-9E827662F50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394A0591-54C9-E786-2F1A-B3347B2A1B08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7A81086-FCFC-315E-FA8F-73D1579EC13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924818F-4F9A-35F5-89A7-AE705BE9FCF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B3C3474-A6E6-B9FE-3DC3-B1402FA654F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3A2F8B3-D667-EF24-0005-AD392A2F71B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7D5224B0-25A8-705A-B586-B30007D4B26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893A036-1FEE-BB98-FAAA-274F6198B98B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EE559190-1FDF-C3BE-9E3B-AA3CE6064053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58AB74F-363C-467A-3B94-0902EFA66468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CF9C07FA-6861-B307-8413-429815BD746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B576C9E-2CE1-C0F8-4DEA-01BA61CB23B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12161A2-8A9C-1830-3B26-449E772CAAB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73C2ED9-4A38-07C5-AEC2-EAFF6D75567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736E824-C699-D255-20B8-69960C2599C7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CD040A8C-9759-2416-6925-374F5339768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ECEF8B5-7A52-43EF-5C8E-9B64A0B95C6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BC0BC931-2433-DF68-698C-09E0D9EA847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E805B2-960B-314A-08AA-3DADF94161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787" y="500013"/>
            <a:ext cx="5165492" cy="29607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429100-8176-10D1-9549-6BB554CDE1C5}"/>
              </a:ext>
            </a:extLst>
          </p:cNvPr>
          <p:cNvSpPr txBox="1"/>
          <p:nvPr/>
        </p:nvSpPr>
        <p:spPr>
          <a:xfrm>
            <a:off x="534107" y="4119059"/>
            <a:ext cx="9836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Portal do FNDE: 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2"/>
              </a:rPr>
              <a:t>https://www.gov.br/fnde/pt-br/acesso-a-informacao/acoes-e-programas/programas/programas-do-livro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Dúvidas: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3"/>
              </a:rPr>
              <a:t>livrodidatico@fnde.gov.br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5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7C02C-451E-63E0-0862-451F19C6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BE6E5054-9249-783E-F390-F7A4565D92B2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8BF7FA0-1FA4-FF08-87AA-1C87EC8D250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C0CD91F-BE8D-A8A8-3D52-046F34916B90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546A18E-1C7B-47CB-6E16-165569A259A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CA02AE8-5022-F122-3536-BCA8E73BDD5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A678501-2F1B-D09B-68D1-5AD19398C4F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16C471B-237D-E348-B0E5-ABB6EF4AF3B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7C4B1C6-D13A-BBCA-475A-AA6BC7B112A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4232FCA-B60A-A2E7-06FC-FEC3D6270D9F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E5EE911-B899-0174-FC79-94BCF16D64B2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9BEB14B-E5B2-5030-17FC-D56700CDC476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A8B555E-941E-2D56-4845-18B5DA5A513F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90B1685-CDB0-FDFE-063F-C2B3F5AC072A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A8019DD-4A0A-5389-1F16-D0BCCF77EA78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484C68D-17AA-EDE4-92C4-9D6F7C3F91EE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1E963AB-37BD-DCF0-15E1-A912F543FCF3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A563791-871A-07FA-032D-C1468F531AC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979177-8706-0B2A-92BF-954417A66E76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1337DA3-CC86-89ED-1469-0BB14372E2E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9BEEDF4-48B2-BD8C-7A08-3BA989F4C597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6C1418-A405-A69C-B50A-65CFE0C9386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C83E369-F07D-6541-359E-44CDEB105CED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9D4951D-308E-2D57-50E3-186309C731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F8CE424-9C22-419C-80CE-26938FA8A33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4A421CF-D87D-CD8F-F0B0-D89A8C89D76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29CC40B9-0068-2FEB-9C02-715FDC266655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40A077B-0846-6A08-3DB5-DF17CEB4183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1243EC2-BC71-B367-1523-89EDD8AE7161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9512A6D-E2C8-A6B1-D59A-5DA44A658424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F1ABBB2-83B1-1D17-9F76-623E53B5EDC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1E7A904-1F52-309C-16CE-8838969670A5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4E29BC51-DCEF-2953-F986-D422ADD1F6F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C8FCD98-D205-0C9B-515A-D05E948985F0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E37795F-6DD8-ADC2-5BF1-6E5AC8D080F2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C2A0A3F-0765-E918-4078-D2B80FBB9449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753AC25-0FB9-9062-D927-6A4CA4D9C3A4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680E713F-6DFB-834A-1B90-839A177B021F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228D4A19-0322-7B90-0FBF-F094A628F6A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87B5237-101A-AAB8-3582-F3D06B52A72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C5C77CB-F2DA-4278-7F85-26C5FE818DBD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E94543D-662B-8568-D67D-F278AF714BB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136088C-B600-4C61-DFC5-1E54A9BF9C93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16F4FBCF-6ED5-B4C6-2B99-29C6B41DB1A6}"/>
              </a:ext>
            </a:extLst>
          </p:cNvPr>
          <p:cNvSpPr/>
          <p:nvPr/>
        </p:nvSpPr>
        <p:spPr>
          <a:xfrm>
            <a:off x="1593326" y="4065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4E5921-5F4A-173D-7F0F-64EF7A52F051}"/>
              </a:ext>
            </a:extLst>
          </p:cNvPr>
          <p:cNvSpPr txBox="1"/>
          <p:nvPr/>
        </p:nvSpPr>
        <p:spPr>
          <a:xfrm>
            <a:off x="1956264" y="329373"/>
            <a:ext cx="8642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Acesse o Sistema PNLD Digital em 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https://pnlddigital.fnde.gov.br/login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acessar o PNLD Digital é preciso ter uma conta no </a:t>
            </a:r>
            <a:r>
              <a:rPr lang="pt-BR" sz="1600" b="1" i="1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Caso não tenha, providencie seu cadastro em (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Insira seus dados cadastrados no GOV.BR e entre no PNLD Digital.</a:t>
            </a: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E4271F09-CA46-3E10-4BB3-4AAA7D1D2BF9}"/>
              </a:ext>
            </a:extLst>
          </p:cNvPr>
          <p:cNvSpPr/>
          <p:nvPr/>
        </p:nvSpPr>
        <p:spPr>
          <a:xfrm>
            <a:off x="1593326" y="1096538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3FAA1D-CAD4-FCFA-8786-4C8A2DEF37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0960" y="2203934"/>
            <a:ext cx="6930080" cy="36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BB32C-EEC4-5144-4602-3AC22A0C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C27FEF4-BF4D-86A5-7A64-945CE8EF1D9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1980204-5F1C-DA49-FAAC-42A42395E65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80A7E8F-2545-1E89-0A85-30BD0F658D4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B2179FA-1938-F1F7-9A54-742D552F5E77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4BA23A-8E54-EA78-72D4-0A6439FB5641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4297E8-C801-76C1-C215-F4F9827B3A8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7F772DE-1729-6CF7-9667-4222DC2E584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D995557-E0B5-75F7-851D-FF91900E13CC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8DA47B6-FC1E-A3E2-1D93-CE487EDD7EC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9BA86E6-F9D8-ABF2-EBD0-BF8C7BA6C5A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E6C507E-ABAA-51F5-B23C-64EF616899D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CBD87A1-B3C0-6845-D928-9584CAEC0EB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85D5979-9B5A-445A-1ED2-D2DEF3388EA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85076F-A317-51C4-99F8-E89B0899E7B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D5D7AA0-7450-F520-1544-95B55904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E768E98-62F6-CC9B-01F5-DC31DEE85D0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A74FA7A-CE12-5C31-BB7A-94FEF7BABDA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B2075BB-1830-ABBC-FDC6-FA90B20CBBAD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9C660FA-6F18-A14E-B918-BCB322E13203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6486D17-7EDD-F00A-156E-763D1E0E949B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738112F-1666-1ECC-9E80-6D6C4BD1D5E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B7ED47FE-480D-3A1F-0261-555FBDEEFFF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749A15E-FBC0-1F3C-488D-FC853A32FB5A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BBF34EA-0DBC-E795-A6E8-26BCCB4441AD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24695D1-2584-83F1-4DFB-85AAB0B8E66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9FC7DD9-4907-CE38-5B0E-A8FF59897D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F9F25327-E74D-FEC5-2E87-0C56BA09AB4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F672D2-2236-F7B7-4D24-22E2CC59DA57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142F99E-7197-F24C-9A0D-4F2F93E9356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07C31AE-0E15-2A04-8541-7880203CFFAE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E1C3DB5-E272-4B6D-3104-7381B1A9AE3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38A265A-6A52-C90D-D7E2-E05DC4B6D57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F285336-FD64-3819-A588-38CB66DA8B9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2E92EE1-374B-F926-DB8C-059DA6B94B59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49E012D-D6DE-8585-03A7-D8788A2884F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5B72585-C24D-43FE-BB94-E8C9054F351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2AD6D62-9946-4892-5894-03C133BCCB9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50FE0755-5DAA-6E94-87F5-431FFC52B6A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DADF218B-A74B-06FB-27B3-2EBED9C5E3E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77A987E-9D6F-F5D0-27CB-766E128B9C9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B54AAE2-4838-4821-F705-1C4AE9D522D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21600FA-7EC1-140A-EDBF-419D83899C3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45F81E3E-C38C-7143-4545-2C8FBB58956E}"/>
              </a:ext>
            </a:extLst>
          </p:cNvPr>
          <p:cNvSpPr/>
          <p:nvPr/>
        </p:nvSpPr>
        <p:spPr>
          <a:xfrm>
            <a:off x="1500095" y="90378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ADCCE7-3B08-D581-7A9A-127162FE885D}"/>
              </a:ext>
            </a:extLst>
          </p:cNvPr>
          <p:cNvSpPr txBox="1"/>
          <p:nvPr/>
        </p:nvSpPr>
        <p:spPr>
          <a:xfrm>
            <a:off x="1420060" y="876702"/>
            <a:ext cx="919997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Para solicitar a vinculação em uma escola, o diretor deve clicar no usuário que está ao lado superior direito da tela e depois, clicar em “Meu cadastro de usuário” 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8" name="Imagem 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9B61FB8-5CCA-B2F2-DC08-B34BB45AC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33" y="2064003"/>
            <a:ext cx="8351520" cy="3908257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87CD5BE-637E-C714-ADD0-7695673E1EBC}"/>
              </a:ext>
            </a:extLst>
          </p:cNvPr>
          <p:cNvCxnSpPr/>
          <p:nvPr/>
        </p:nvCxnSpPr>
        <p:spPr>
          <a:xfrm flipH="1">
            <a:off x="8805672" y="3429000"/>
            <a:ext cx="832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4C277E6-6506-67AB-B92C-81D00248A7F6}"/>
              </a:ext>
            </a:extLst>
          </p:cNvPr>
          <p:cNvCxnSpPr/>
          <p:nvPr/>
        </p:nvCxnSpPr>
        <p:spPr>
          <a:xfrm flipH="1">
            <a:off x="8574024" y="2182399"/>
            <a:ext cx="832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55DC9-20FA-91CF-27E3-10549301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C2AB0639-D559-38D5-EAD0-665C72E136A0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487B502-F1D9-7EA6-9AFE-46E6D6059821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833872C-6F4C-A678-6D60-320F26E66CC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CE1E250-CF33-4C2A-97DB-1EC69192DF1D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0110FBA-3B9C-9711-4818-9A9F20F53F2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CAF2C68-0E81-BC32-50FF-31D1DCF41B2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13F867F-3FA2-CFAF-6FEC-BF1B2D319C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A919806-32B9-6A4A-CC54-5A88752E804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9D02253-8D2E-33C4-4ED8-909F8AAD8EB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8D592E-9002-E4BC-9544-3DEBE6D1B75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47874F2-816F-335D-30C3-ADC9FB39500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5E58B2C-A428-DB23-66BA-5B283556FB9C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FC083DB-7FCA-5DE8-86A4-5B06DC78EF78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1303942-02F9-ED6A-056E-9A3D37A7F64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1B4A6A8-7EBE-2F07-7B18-A9FA0E48ADBB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2038142-2A19-5D1F-AE1C-72CB4C11FC46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293B610-4AA4-1081-282E-064B8EF8F97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3A2C19D-260F-F750-CAC8-4A449F2A3F7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DF761D3-AF7D-ACBD-96C9-8F2F4AA625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C99E7C5-39FC-71DB-537F-8E5C651BCC9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DFBD234-B7FE-2B59-FA20-F4CC6CA8303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46FEFB4-6877-24CE-720C-0B3A7173708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A2170AF-6C91-7B0B-F670-168F1D77352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E6D79E6-C04F-5068-7CE6-63F890D0AD0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0576238-B86B-13D3-8EED-6C3D083E5FA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D382D50D-A87E-59CF-8F13-F56C31F9D5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0875A12-F1E0-610B-A438-6283E5BDC6E7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9894077-43FD-BD68-CAB9-10571B33B929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6E975C4-0449-10B4-1396-96CB6C9F94CE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71C71ED-3A49-097B-FC35-1BA96B5565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65ACA0B-CDF9-71C1-EF2D-7B795BBCBA1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127125BF-398D-3F0A-C945-2122AA1B6FA5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C7C8CA2-54A6-CA35-11F4-B45A37716D4E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F9130B9-1FE6-14AA-630B-E425931B680B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801D6F8-8303-4D78-32BF-AA1766CCF550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A8998F-0E5F-3B6B-49E1-E72F2E6E852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C56CF30-B383-56DC-8217-9C062DA15295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C07842-D742-1977-A8A4-29FBB4C9E04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BFCBC6E8-C2F0-5470-66B9-367592B51BFB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5900CDB-822A-0FD8-59B3-345A9A81B1D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43A63A0-9E4B-2CF5-7E91-DDCB6A1FCBE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EE87563-6A10-7E55-5588-05AD571BFF00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E4E58AB6-D9F4-4C17-E834-571F7D6C8F59}"/>
              </a:ext>
            </a:extLst>
          </p:cNvPr>
          <p:cNvSpPr/>
          <p:nvPr/>
        </p:nvSpPr>
        <p:spPr>
          <a:xfrm>
            <a:off x="1525757" y="81557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0E09FA-BE1F-387E-FEAE-295214716794}"/>
              </a:ext>
            </a:extLst>
          </p:cNvPr>
          <p:cNvSpPr txBox="1"/>
          <p:nvPr/>
        </p:nvSpPr>
        <p:spPr>
          <a:xfrm>
            <a:off x="1493497" y="825916"/>
            <a:ext cx="889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acessar o perfil de usuário, o(a) Diretor(a) irá visualizar as escolas que estão vinculadas ao seu CPF. Caso não haja vinculação ou deseje adicionar outras escolas, deverá clicar em “Solicitar Vínculo”.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E02B23-B6A3-3A9A-7BFC-1A457A965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8844" y="2422703"/>
            <a:ext cx="8360664" cy="284978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A9A3A59-3565-F4A3-7BAE-4BE9153ED09B}"/>
              </a:ext>
            </a:extLst>
          </p:cNvPr>
          <p:cNvCxnSpPr>
            <a:cxnSpLocks/>
          </p:cNvCxnSpPr>
          <p:nvPr/>
        </p:nvCxnSpPr>
        <p:spPr>
          <a:xfrm>
            <a:off x="7525512" y="4106768"/>
            <a:ext cx="1024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7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808B4-3E94-A45C-C523-8D4674A6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2B1BA3B-9754-89F2-43E5-FC5345830353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BEB3FDC-D293-3CF1-EA9D-608A6CEED4E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76B8FF3-B0D7-45D2-751B-AEC26FD47A51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C8EAA84-976F-94D8-A9E9-B73D30C5C3C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E4936D1-6206-BC04-1ED8-38550174A3E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7DFDF3A-13D5-E96E-11D6-DC863A4C9DB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7EBDE01-1CBB-2535-F344-A8C724F80A76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9D0CA9D-062B-FB60-44B1-0A715112B94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6F86AEF-4379-74A4-46E5-46AB492EAC6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63ED235-CB84-5C9A-7E63-C19BC9C1C7D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2E381-2A3A-6DA8-40D3-E6F17C09380F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F6EB8BF-0904-C568-3C2B-8FEECB86905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C9395AD-058F-296C-582F-AC9F0458297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88E57F0-9821-33C7-2F9D-3E65EB6E6E2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204FD12-ABDD-6578-0CFB-A64032E025B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D6C8460-4E15-E107-B985-399550EC771D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86AAD1E-1157-8526-99CA-1F0DDA0B88F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8A2896E-1DEF-A05C-7384-9C41D545E73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7F4393-53D6-420F-FA4D-424299F8AFA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06F9B60-4718-7710-9E55-D858B90D728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56FB756-C0F7-A140-3AC7-F0F132918D3F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9271E12-5267-B0A0-D859-89BEBFF0E87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8479896-3CDA-0ACF-041A-A5D014B449A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936BB45-135A-9296-AA3E-B3A15DEAF20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76F73A5-255F-11D2-A64A-85F0FE53089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8E92B22-33B6-8954-562B-27AF35813460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7780ACC-3D8B-F5C4-11D0-9607C99C5D40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14D14C4-6FB0-916B-1615-547CCE93021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96DD8C79-E2C7-8D80-2BA9-61902C2CC2F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0F03848D-F14A-75A5-318D-EFAC5767206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F2D08E7-4823-F0BD-DED3-881235294F8E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8C5F50CF-6E23-B741-7F83-989F78B03466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7FBA10DA-6F75-8502-8280-443516D0D1FC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8FE60A3-CEE7-93E0-803B-4AF6D5BADA1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6E24019-A2C4-052A-A621-9F7AE2F642CF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EE1328-7046-C991-BDFD-446FA7DEEA3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42C9567-4B9F-1FBD-1BBE-B13D6F3570E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46CFE4-74C1-FCB8-1A03-32E999B5AE8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839CD9E-1B74-BAAB-0AA4-60D993F41B1E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991FA1-5EDA-3BB5-F884-93502F6F067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876CB4B-A487-F690-6324-573293D9A82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2E830CF3-0556-4151-CACF-562045FB2CDF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F4DE09-67BA-6E34-910D-9D8B081848F5}"/>
              </a:ext>
            </a:extLst>
          </p:cNvPr>
          <p:cNvSpPr txBox="1"/>
          <p:nvPr/>
        </p:nvSpPr>
        <p:spPr>
          <a:xfrm>
            <a:off x="1276437" y="610084"/>
            <a:ext cx="907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página abaixo será apresentada e o(a) Diretor(a) deverá preencher a Dependência, UF, o Município e o nome da escola. O sistema não achará pelo INEP, é necessário inserir o nome por extenso da escola e depois clicar em “Confirmar”.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895169B6-2103-1E07-8343-41AAAF83AC23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DE093AC-681C-3CBE-A207-12CB009264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76" y="1876966"/>
            <a:ext cx="5000438" cy="3741994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6E78B78-8CE9-774B-E107-15967E0FC850}"/>
              </a:ext>
            </a:extLst>
          </p:cNvPr>
          <p:cNvCxnSpPr/>
          <p:nvPr/>
        </p:nvCxnSpPr>
        <p:spPr>
          <a:xfrm flipH="1">
            <a:off x="7579214" y="5440680"/>
            <a:ext cx="7601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7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85587-5D96-1441-0D95-8771E486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3F0B190-D3A6-92A7-EA47-C6E0CAA4127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7379B97-1C6A-7735-E38F-B3D094BB944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5C99E79-59AE-956E-6182-ED5421A1534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C045006-FA65-B5A8-F34B-27EFF5067F71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ED2F7FB-EC19-6E60-3ABE-E44DE3F14FA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FF4834F-8EB5-CBBA-ABE2-734E553E638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3F6E2B7-69B1-5101-71DE-4EE35B920CD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32BB9F-9A4D-FD35-DC7A-C3EF44B9F095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0704B7-6035-F931-EC13-F3E958A7E4ED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544C76-47F7-3B77-B795-50D17A46A14E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0D9E152-126C-610C-E0C1-115F4B8BF7B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FCBD02A-F80B-B3E8-4EEC-B36CEC77B7E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410D9C2-DEAA-7F40-D713-54C246C06DF2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151CC-6145-41D0-075C-F8DE74266549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16D7275-552C-73CF-926F-07035C3E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FE11F3C-FFE9-F5E9-DE26-1F3E2A51123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25A2738-D8BE-4615-AD46-C916D6FDBA2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6F46929-4137-A6A0-3BDA-E4D554CE189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B6EC11C-A27C-C453-B7FA-A96CC75A277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F63E377-E027-E0BE-BD6D-E5C33940BCE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5158564-EA20-D2B3-031F-7F51F431DD1E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4859332-6E4C-D420-6F82-6E149032419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3914447-FA8E-84CA-6744-073AE6FE8D9B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30CCFF6-2186-5ED5-4E88-678C1454063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690B411-C68A-23E6-23B3-42404440597F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FABB5F-FF05-E7AF-A3FD-D740F519418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68A4A16-28F8-DE47-4ABF-EEEB7F9D5F2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DA15E51-181B-E402-E38D-F14AC23CF79B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0D450B3-53B6-8841-609C-89A9C818978C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DC61B1C-754B-FFDB-73EB-AB7C5A8512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22A4AFA-B29C-31D8-FE03-00C18168E79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DC0D451-EA31-397C-49BF-68623B2C3EF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5960C107-63DC-77FE-E246-370E7AA128A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A240D82-3B79-0F01-2321-CDB05C9BF066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E4CCF0D-9799-2907-614D-F124B164A6FE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571C05D-85B6-F008-DFD3-C68BA6A12FD8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C9F2D37-C5BE-0F75-10A1-83891AB2790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EFA88C0-A56F-225F-0CF3-87D89898563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4F7ABAA6-60EA-0535-A410-83098F7B5EA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B5CAC07-0DCA-7AA4-B415-738BD3A9BDA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DF57E32-FD74-FF6F-4E4C-49D2A529C485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BC6F86C-88AF-147E-6BD0-4334AD7F5ADE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4C1F85-25C0-4829-1CB1-93CC4BFC0DC0}"/>
              </a:ext>
            </a:extLst>
          </p:cNvPr>
          <p:cNvSpPr txBox="1"/>
          <p:nvPr/>
        </p:nvSpPr>
        <p:spPr>
          <a:xfrm>
            <a:off x="1412054" y="111093"/>
            <a:ext cx="8964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realizada a solicitação, o sistema apresentará a mensagem de “Pendente”. Ou seja, deverá aguardar aprovação da </a:t>
            </a:r>
            <a:r>
              <a:rPr lang="pt-BR" b="1" dirty="0"/>
              <a:t>Secretaria de Educação</a:t>
            </a:r>
            <a:r>
              <a:rPr lang="pt-BR" dirty="0"/>
              <a:t>. Caso deseje excluir a solicitação, o(a) Diretor(a) deverá clicar na lixeira localizada na coluna “Ações”.</a:t>
            </a:r>
            <a:endParaRPr lang="pt-BR" b="1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B1A57C4-8940-4F23-02B1-3E76C18D4B80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D3BA6E35-8289-ACAD-1513-159570EB5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9194" y="1073151"/>
            <a:ext cx="5861482" cy="2049247"/>
          </a:xfrm>
          <a:prstGeom prst="rect">
            <a:avLst/>
          </a:prstGeom>
        </p:spPr>
      </p:pic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6A7B7EA4-4ACB-E4E0-3963-EF4FB0E1D6B6}"/>
              </a:ext>
            </a:extLst>
          </p:cNvPr>
          <p:cNvCxnSpPr/>
          <p:nvPr/>
        </p:nvCxnSpPr>
        <p:spPr>
          <a:xfrm flipH="1">
            <a:off x="8695944" y="2821219"/>
            <a:ext cx="5669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tângulo 62">
            <a:extLst>
              <a:ext uri="{FF2B5EF4-FFF2-40B4-BE49-F238E27FC236}">
                <a16:creationId xmlns:a16="http://schemas.microsoft.com/office/drawing/2014/main" id="{DE6B2FEB-7B21-AE9C-34DC-4BB85506392E}"/>
              </a:ext>
            </a:extLst>
          </p:cNvPr>
          <p:cNvSpPr/>
          <p:nvPr/>
        </p:nvSpPr>
        <p:spPr>
          <a:xfrm>
            <a:off x="7580376" y="2647484"/>
            <a:ext cx="758952" cy="347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5A62C98A-6B59-C6E4-4AC0-A77DE0F9C5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6526" y="4032130"/>
            <a:ext cx="6033535" cy="2163324"/>
          </a:xfrm>
          <a:prstGeom prst="rect">
            <a:avLst/>
          </a:prstGeom>
        </p:spPr>
      </p:pic>
      <p:sp>
        <p:nvSpPr>
          <p:cNvPr id="66" name="CaixaDeTexto 65">
            <a:extLst>
              <a:ext uri="{FF2B5EF4-FFF2-40B4-BE49-F238E27FC236}">
                <a16:creationId xmlns:a16="http://schemas.microsoft.com/office/drawing/2014/main" id="{BF3AA898-61BF-3906-6D19-F05170A6C3A5}"/>
              </a:ext>
            </a:extLst>
          </p:cNvPr>
          <p:cNvSpPr txBox="1"/>
          <p:nvPr/>
        </p:nvSpPr>
        <p:spPr>
          <a:xfrm>
            <a:off x="1391643" y="3326995"/>
            <a:ext cx="896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Assim que a </a:t>
            </a:r>
            <a:r>
              <a:rPr lang="pt-BR" b="1" dirty="0"/>
              <a:t>Secretaria de Educação</a:t>
            </a:r>
            <a:r>
              <a:rPr lang="pt-BR" dirty="0"/>
              <a:t> aprovar a solicitação, a vinculação à escola será automática e a mensagem de “Pendente” será substituída por “Aprovado”.</a:t>
            </a:r>
            <a:endParaRPr lang="pt-BR" b="1" dirty="0"/>
          </a:p>
        </p:txBody>
      </p:sp>
      <p:sp>
        <p:nvSpPr>
          <p:cNvPr id="67" name="Freeform 96">
            <a:extLst>
              <a:ext uri="{FF2B5EF4-FFF2-40B4-BE49-F238E27FC236}">
                <a16:creationId xmlns:a16="http://schemas.microsoft.com/office/drawing/2014/main" id="{1A788CE8-78D2-9BFE-8769-9C1EA78F2CDD}"/>
              </a:ext>
            </a:extLst>
          </p:cNvPr>
          <p:cNvSpPr/>
          <p:nvPr/>
        </p:nvSpPr>
        <p:spPr>
          <a:xfrm>
            <a:off x="1473226" y="33709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1525A52-A58D-692C-D082-0953444764B6}"/>
              </a:ext>
            </a:extLst>
          </p:cNvPr>
          <p:cNvSpPr/>
          <p:nvPr/>
        </p:nvSpPr>
        <p:spPr>
          <a:xfrm>
            <a:off x="7690104" y="5678424"/>
            <a:ext cx="676656" cy="312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9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EA5A-E191-F850-8319-3513261A0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6C79BC88-1204-395B-7CCF-A868F7C26DA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5609881-F2FF-BE15-2527-03E0E364F64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C96AA7A-F94E-71F8-C64C-BD4CB684D652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DD315B-F612-2F56-8FCF-3D0A6E97F792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38B5107-6963-BC4F-8A81-C612D3A3B6A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CBAE8A5-47DD-F795-62DF-2657876A128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C808A3A-846A-E4A4-5DDC-9EF29EF71C2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1F91FD8-6D8C-C945-24DD-5DC980FE14F9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616F5C6-1A2B-92E8-8481-77334B9C9FBF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9268B38-62B8-C218-A234-B0E7D5CF52FA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B404C4C-9A31-F6F8-2B87-4BA0E69E5156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5E7F2E7-44DC-BDF3-3007-8859BE85FD6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0517863-82F6-BC86-61D3-09A31E395216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1083AD8-4B54-DBC7-B313-F0032719FF6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74111A7C-3B27-DE8D-6343-58F85B178C20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8C4F984-0395-EE99-3AEA-4FA4066653B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C943649-0FDE-C957-E27E-18B422A068B9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C66832E-38C0-8852-F382-B5EA95CBA86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7066819-032B-B0EA-DC24-972D547040A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6E7E2231-DEF0-C7B1-1653-166CF5EA765A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EE2CDB3E-AD92-A62A-AAE9-DC3041DAFBDB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5DAC25F-6D22-71F0-6BB3-4791640CEE4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AE5F57C-E95A-E939-6876-AAF2C70ABBB3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CDE48645-9965-9779-03CF-5C37C73A93C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E6D7C001-BA3F-F188-653F-AE00A2E90965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6663065-7982-C1E7-5FE9-35839E86F9CB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F1814CBA-9BFC-C61A-2634-69D2DE88EDE6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4ADE319A-24DC-5F19-6369-81E3B9720EBC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756A0B9-85EF-D722-7210-80AE59CD3AA2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38743D5-C687-E924-D55A-7C19786A9DB9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066B28FF-02F1-E9F1-8A38-0B86EF48D57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D1170A6-5898-BB82-67AD-37AA872E319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385AA024-DC4D-F830-29C7-F3AD5A3F3F2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BDFA55D-B4A5-BC58-3BE1-DECF26DB3DF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886374D7-0F85-44E2-D365-9E81BBD6C11A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A99E9C79-E2BB-9786-0D18-B00974672CD4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9F72906-D617-3084-7BFF-66F046B71106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8FF7DF5F-7527-B518-5F49-904E3C367696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E79BD75E-D0D7-0192-2C8B-ECB51C157CDC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A3A9D88D-E448-0337-8B7F-81517986376E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8526C8D-7E95-2609-CAB2-D93A07100067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CBAEFCF4-B80D-AAE3-2062-FF045F62607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C68C06-04F1-EE9D-1813-C2C34C743B91}"/>
              </a:ext>
            </a:extLst>
          </p:cNvPr>
          <p:cNvSpPr txBox="1"/>
          <p:nvPr/>
        </p:nvSpPr>
        <p:spPr>
          <a:xfrm>
            <a:off x="1395037" y="530430"/>
            <a:ext cx="8964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Após a aprovação pela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Secretaria de Educação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o sistema realiza automaticamente a retirada do vínculo do(a) antigo(a) Diretor(a) com a escola, não sendo necessária nenhuma ação manual para efetivar essa desvinculação.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B0C68370-56F7-2D6C-ED9F-8E139684F764}"/>
              </a:ext>
            </a:extLst>
          </p:cNvPr>
          <p:cNvSpPr/>
          <p:nvPr/>
        </p:nvSpPr>
        <p:spPr>
          <a:xfrm>
            <a:off x="1423624" y="81557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F05864-8736-441C-012C-1319C899D9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0910" y="2902712"/>
            <a:ext cx="9126224" cy="771633"/>
          </a:xfrm>
          <a:prstGeom prst="rect">
            <a:avLst/>
          </a:prstGeom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7D5E0803-9576-1C3C-28DA-66B6B11F4865}"/>
              </a:ext>
            </a:extLst>
          </p:cNvPr>
          <p:cNvSpPr/>
          <p:nvPr/>
        </p:nvSpPr>
        <p:spPr>
          <a:xfrm>
            <a:off x="7525512" y="3429000"/>
            <a:ext cx="1572768" cy="312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B1551B09-6AED-D098-8824-25BE2200EC19}"/>
              </a:ext>
            </a:extLst>
          </p:cNvPr>
          <p:cNvCxnSpPr>
            <a:cxnSpLocks/>
          </p:cNvCxnSpPr>
          <p:nvPr/>
        </p:nvCxnSpPr>
        <p:spPr>
          <a:xfrm flipH="1">
            <a:off x="7306056" y="2820591"/>
            <a:ext cx="438912" cy="3452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7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51AA9-4F41-2DC2-5348-F2ABC2BCD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E2ED4078-4B54-16E6-EE0E-BB37FCD043BC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35A58962-F00D-B615-9A76-9F6430B4E888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CB6BF9B9-9DD6-30E1-3CE6-9B0C4E14FE85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BE4F4C60-7D94-EEEE-2CF1-915599D32B1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ED238A73-3871-360E-184E-34C078B76008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539B0EDB-F8AB-290F-DB79-98CF335E535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E201751A-DDCA-91A6-4E6C-361A928B4D3C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CBED5F67-0B09-24EF-4E8F-9B7552281D3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0B558158-EF39-36CF-BC94-922F06122577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01FFA6E2-7022-A117-AE2A-7625AA4C35EC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095CABD9-91EC-7ABB-4EA4-E533D30F1888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C5DCA15B-AE69-59CA-B60A-4D1B6D8CE815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5EE2A90-A3FC-1892-43F2-F484E8B78C8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C5F1B29B-F0C3-4840-672B-01A739C145B5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95DC6741-A553-1867-8961-A077832C3E3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C284A470-58F3-2113-434C-D4C5698F0FC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A2A024DC-A603-B36A-B833-2E33DF6773F4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96B7D71A-BE87-F595-704D-8DFBDD493860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43079C72-12AD-524E-97DF-F5642D4E3E73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4BEB5675-FD30-9360-9A12-6F62B35FACBA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D3ABF9E7-1D44-6099-6F0C-12BFB90CCBC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B0CEBAE-34E4-6746-F629-62BBD67E94E3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1359B8D4-8DD4-A56B-F2FC-3315CA2B1745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60F32F7E-DEBE-468A-63AA-54CA0DCF06A0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76D7CD76-FC66-2E35-2144-355A544DA8C6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C77C62B3-4DBB-22A1-817D-0CD1E4A831C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24BD0D9C-D00C-CADE-3552-53D7284CE9CB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14731BA-00B4-23AB-6561-0828C785FC2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25A3E530-B571-FF90-BA4E-B5CDDEE2A5BF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9CC90CC2-1489-67EF-262D-4CDF82376C9F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0043F2C2-3EBA-DED0-35E9-902C13938ECF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9180B301-132C-BCE8-6837-165B63E530A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C0B50523-C57C-412B-98D9-D96355C6D9C5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FEED5ECC-F7CA-369A-D5FA-8F705313677E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0CB1B157-0C4C-DEB9-21F8-5BAA9AA573B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0E670F4D-0A13-D01E-155B-BACF837BC943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0A3258F7-C177-E71E-CF6C-F1006C27C2CB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42614E90-9D45-0051-2C2E-C85754F372D6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52E518C8-58E7-278A-DEF2-24A1F7BB869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7E518799-35BB-4281-957D-536A64DF631D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EF51162D-E049-E231-BBA7-70E5E24EC0B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84D0E17B-FFB7-7C67-1B96-350892DAFD95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68049E00-DC1C-15B7-4841-72DF81B804AD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60ADAAE2-5C30-6787-8B2B-7CD4444B141B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AD084A90-1BF7-FDF1-B54B-D817ADC9AC01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FA2DC43-E1A7-2964-84E2-3211F064114F}"/>
              </a:ext>
            </a:extLst>
          </p:cNvPr>
          <p:cNvSpPr txBox="1"/>
          <p:nvPr/>
        </p:nvSpPr>
        <p:spPr>
          <a:xfrm>
            <a:off x="1365461" y="2793601"/>
            <a:ext cx="8372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Desvinculação de vínculo de Diretor às escolas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C513D3E5-0415-9788-4E09-A6680F372DF0}"/>
              </a:ext>
            </a:extLst>
          </p:cNvPr>
          <p:cNvSpPr txBox="1"/>
          <p:nvPr/>
        </p:nvSpPr>
        <p:spPr>
          <a:xfrm>
            <a:off x="4499419" y="4183399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272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A13D-A128-4DBD-CD38-DD6A994B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1F464C77-9EC4-06F0-D90E-7CBE69685F8C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ABA206E-AE09-8510-8D25-2A557BA3E6A9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89EEC3B-1BEB-412F-CD16-B138B12C9447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CB02780-1060-CAD7-3A92-0A4A4F6DCF51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7F6AE7F-C91E-46E1-DBFA-583866551191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E63C023-FF74-D3B8-59A0-50CE9EAC5682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69BFDDD-CC56-1095-0C20-04270877610B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0060A77-16F2-43FF-24A4-9EFEC2B25A30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2EF1E2E-608C-F81B-859B-7D044236D66E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25EF9B7-C576-FDC6-1262-79D6F966FE65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D49560D-5628-63AF-5B3B-3104334D8AD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3D4A39F-DC8F-489F-24A4-DC6F9704897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3CE874E-CE4C-D11F-B357-926EEB1EBBA4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21720B-749D-5CEF-867F-88A6318E2901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24FD1AD-86C5-98A0-44F8-3DECA38C944A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FBA5720-55F5-9EC9-53C9-7F1070F2684C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12F532A-2796-0EBB-B95A-B6629845E853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7361F6B-E6B7-FCD7-FFB4-D9EE544B7A6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E0B7D574-E49D-D4EE-218D-991F6C1902E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76E8969-0B3A-C7A2-E3FD-BB531C1C15D7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841BCE0-61E9-CD75-D0D9-58566CA97963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5CB298CC-6868-6BE9-C065-78D040F068E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20CCDA4-04DF-CCA0-D0AB-F4D0A8C8EE5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513DFDBC-8FC9-CB8C-10F2-ED205BD43866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B954D932-F2FB-6F3E-4B09-E490A76F9BAE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767AED75-3FD6-84FD-00D1-88CB7607109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79ED2D3-5973-2204-3A20-F28083090A26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4E3EAE8D-78BE-7B39-BB51-3830A33F87D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AEE6AEE-3FBC-B667-0415-B23B6C604612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6C212E8-C465-92F7-CCB1-DB0CC8A15B40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2F42B5B-758B-54DF-72D5-A3FAC127A55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5C5306C-70D0-4ACA-2082-09C987C472EB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36654E11-11DE-002A-4F04-B20E44FBB09C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882CE8BD-7687-E22C-6E1B-9867744D8DAB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EB7AD2D5-F9DC-4F9E-6B1F-646FB16CACF1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2EF93C6-BE8A-CDCB-3159-51ACE7109283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3833DC51-8F8A-CAEB-895C-A28C39D08DDA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16A6F787-4AEC-2DD9-747C-8554F5F4A88B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515DF85-6F80-458E-C57F-F68B300F3485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2FF7E75-B9B8-4671-1EDA-6F1E735799DF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A34FD5A-CED3-7F2B-A73C-A4A082A89D8D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F5B22E9A-81EC-5B5F-6369-B6049C8D5D2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B8560D-C0A1-3814-F5BC-F97689BE8DD6}"/>
              </a:ext>
            </a:extLst>
          </p:cNvPr>
          <p:cNvSpPr txBox="1"/>
          <p:nvPr/>
        </p:nvSpPr>
        <p:spPr>
          <a:xfrm>
            <a:off x="1412052" y="324083"/>
            <a:ext cx="8964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Para substituir o diretor, o usuário atual deve acessar o próprio perfil. Para isso, clique em seu nome no canto superior direito da tela e, em seguida, selecione a opção </a:t>
            </a:r>
            <a:r>
              <a:rPr lang="pt-BR" b="1" dirty="0"/>
              <a:t>"Meu cadastro de usuário"</a:t>
            </a:r>
            <a:r>
              <a:rPr lang="pt-BR" dirty="0"/>
              <a:t>.</a:t>
            </a:r>
            <a:endParaRPr lang="pt-BR" b="1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D6BC0A30-6FC1-0F42-3287-F99D0BA4F1E8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7" name="Imagem 6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F699B48E-A8CF-C504-004E-46F897239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34" y="1750565"/>
            <a:ext cx="7085601" cy="37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9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9283BF9ABF7B45B93AB23CB7C58510" ma:contentTypeVersion="11" ma:contentTypeDescription="Crie um novo documento." ma:contentTypeScope="" ma:versionID="d54919f08f3471341fcec33b39fc9e90">
  <xsd:schema xmlns:xsd="http://www.w3.org/2001/XMLSchema" xmlns:xs="http://www.w3.org/2001/XMLSchema" xmlns:p="http://schemas.microsoft.com/office/2006/metadata/properties" xmlns:ns3="f41b3b0e-e829-4146-8476-842fa902728e" targetNamespace="http://schemas.microsoft.com/office/2006/metadata/properties" ma:root="true" ma:fieldsID="1c968c6fb851abd510eb3aa1235348b6" ns3:_="">
    <xsd:import namespace="f41b3b0e-e829-4146-8476-842fa902728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b3b0e-e829-4146-8476-842fa902728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41b3b0e-e829-4146-8476-842fa902728e" xsi:nil="true"/>
  </documentManagement>
</p:properties>
</file>

<file path=customXml/itemProps1.xml><?xml version="1.0" encoding="utf-8"?>
<ds:datastoreItem xmlns:ds="http://schemas.openxmlformats.org/officeDocument/2006/customXml" ds:itemID="{224FA3E6-CBAA-472D-8FE8-7A0B52339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b3b0e-e829-4146-8476-842fa90272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67724-CC76-430A-B17C-BDE488394E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35CB68-7812-4183-AF13-EFFC6A05C47D}">
  <ds:schemaRefs>
    <ds:schemaRef ds:uri="http://www.w3.org/XML/1998/namespace"/>
    <ds:schemaRef ds:uri="http://schemas.microsoft.com/office/2006/documentManagement/types"/>
    <ds:schemaRef ds:uri="http://purl.org/dc/dcmitype/"/>
    <ds:schemaRef ds:uri="f41b3b0e-e829-4146-8476-842fa902728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696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Aptos</vt:lpstr>
      <vt:lpstr>Aptos Display</vt:lpstr>
      <vt:lpstr>Arial</vt:lpstr>
      <vt:lpstr>Bernard MT Condensed</vt:lpstr>
      <vt:lpstr>Calibri</vt:lpstr>
      <vt:lpstr>Clear Sans Bold</vt:lpstr>
      <vt:lpstr>Comic Sans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ISABELLA UNA ONGARATTO</dc:creator>
  <cp:lastModifiedBy>GABRIELA DOS REIS WANE</cp:lastModifiedBy>
  <cp:revision>8</cp:revision>
  <dcterms:created xsi:type="dcterms:W3CDTF">2024-11-14T18:08:15Z</dcterms:created>
  <dcterms:modified xsi:type="dcterms:W3CDTF">2025-09-10T13:19:32Z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0x0101002B9283BF9ABF7B45B93AB23CB7C58510</vt:lpwstr>
  </property>
</Properties>
</file>