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60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7" r:id="rId20"/>
    <p:sldId id="276" r:id="rId21"/>
    <p:sldId id="259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108F7-5D14-4C89-AD4C-52D0942300BF}" type="datetimeFigureOut">
              <a:rPr lang="pt-BR" smtClean="0"/>
              <a:t>07/05/2025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554B7-CEF2-4AEE-A323-99B764DF2C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728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8554B7-CEF2-4AEE-A323-99B764DF2C0D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7641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CD3F15-ACC1-2AE5-7597-2A8BED72D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4FF768-AF02-22C3-5B4B-65EFA03EE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312FB4-6290-F63A-A99C-8C527B932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4307D-1BDD-4A95-84CD-E00F2EEA378C}" type="datetimeFigureOut">
              <a:rPr lang="pt-BR" smtClean="0"/>
              <a:t>07/05/2025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B0CD1E-D987-AE1D-19A2-EC4BE9C68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E26628-F7CD-C2E1-F00C-067DC4271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F2A4E-AD06-4D0A-B9AA-975106C17A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0302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5D0129-14E8-889A-30C8-945B64956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CAE0A1-FA8D-A52C-434E-1BBA4FF8D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3843F9-5554-ADCE-3739-08F09FB52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4307D-1BDD-4A95-84CD-E00F2EEA378C}" type="datetimeFigureOut">
              <a:rPr lang="pt-BR" smtClean="0"/>
              <a:t>07/05/2025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F58112-ACA3-D01A-4539-8BECCE482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028EA1-26DA-8024-FD83-0D72EC1CD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F2A4E-AD06-4D0A-B9AA-975106C17A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124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E2343F0-1599-0584-5973-F034431F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DA6DE9-5D40-546A-8BD6-195129D5A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72C630-5FC4-75CE-0138-6B4FC999FE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94307D-1BDD-4A95-84CD-E00F2EEA378C}" type="datetimeFigureOut">
              <a:rPr lang="pt-BR" smtClean="0"/>
              <a:t>07/05/2025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4E3915-DFAA-E099-C3A7-C6ED240ADD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94B29F-BD1C-8DB1-8773-C1C7E716C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7F2A4E-AD06-4D0A-B9AA-975106C17A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751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sv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hyperlink" Target="http://www.gov.br/" TargetMode="External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hyperlink" Target="https://pnlddigital.fnde.gov.br/logi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sv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sv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sv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0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sv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sv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sv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0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0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sv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sv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sv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sv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sv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hyperlink" Target="mailto:livrodidatico@fnde.gov.br" TargetMode="External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24.png"/><Relationship Id="rId2" Type="http://schemas.openxmlformats.org/officeDocument/2006/relationships/image" Target="../media/image2.png"/><Relationship Id="rId16" Type="http://schemas.openxmlformats.org/officeDocument/2006/relationships/hyperlink" Target="https://www.gov.br/fnde/pt-br/acesso-a-informacao/acoes-e-programas/programas/programas-do-livro/pnld/escolha-pnld-eja-2026-a-2029/escolha-pnld-eja-2026-a-2029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svg"/><Relationship Id="rId5" Type="http://schemas.openxmlformats.org/officeDocument/2006/relationships/image" Target="../media/image5.png"/><Relationship Id="rId15" Type="http://schemas.openxmlformats.org/officeDocument/2006/relationships/hyperlink" Target="https://pnld.nees.ufal.br/pnld_eja_2026_2029_anos_iniciais_e_finais_do_ensino_fundamental_objeto_01/inicio" TargetMode="External"/><Relationship Id="rId10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hyperlink" Target="mailto:ouvidoria@fnde.gov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90">
            <a:extLst>
              <a:ext uri="{FF2B5EF4-FFF2-40B4-BE49-F238E27FC236}">
                <a16:creationId xmlns:a16="http://schemas.microsoft.com/office/drawing/2014/main" id="{79578C35-2931-1C20-2D23-E4A83219C364}"/>
              </a:ext>
            </a:extLst>
          </p:cNvPr>
          <p:cNvSpPr/>
          <p:nvPr/>
        </p:nvSpPr>
        <p:spPr>
          <a:xfrm>
            <a:off x="0" y="0"/>
            <a:ext cx="4943192" cy="470780"/>
          </a:xfrm>
          <a:custGeom>
            <a:avLst/>
            <a:gdLst/>
            <a:ahLst/>
            <a:cxnLst/>
            <a:rect l="l" t="t" r="r" b="b"/>
            <a:pathLst>
              <a:path w="5248244" h="559450">
                <a:moveTo>
                  <a:pt x="0" y="0"/>
                </a:moveTo>
                <a:lnTo>
                  <a:pt x="5248244" y="0"/>
                </a:lnTo>
                <a:lnTo>
                  <a:pt x="5248244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</a:blip>
            <a:stretch>
              <a:fillRect r="-703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02" name="Group 2">
            <a:extLst>
              <a:ext uri="{FF2B5EF4-FFF2-40B4-BE49-F238E27FC236}">
                <a16:creationId xmlns:a16="http://schemas.microsoft.com/office/drawing/2014/main" id="{ABCF4DCF-9669-AF13-BC34-B316F8686EA2}"/>
              </a:ext>
            </a:extLst>
          </p:cNvPr>
          <p:cNvGrpSpPr/>
          <p:nvPr/>
        </p:nvGrpSpPr>
        <p:grpSpPr>
          <a:xfrm>
            <a:off x="10743832" y="-416689"/>
            <a:ext cx="1469985" cy="8036226"/>
            <a:chOff x="0" y="0"/>
            <a:chExt cx="2674508" cy="11975592"/>
          </a:xfrm>
        </p:grpSpPr>
        <p:sp>
          <p:nvSpPr>
            <p:cNvPr id="103" name="Freeform 3">
              <a:extLst>
                <a:ext uri="{FF2B5EF4-FFF2-40B4-BE49-F238E27FC236}">
                  <a16:creationId xmlns:a16="http://schemas.microsoft.com/office/drawing/2014/main" id="{7241B777-11DC-B2FE-A4AD-9D99801411E7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4" name="Freeform 4">
              <a:extLst>
                <a:ext uri="{FF2B5EF4-FFF2-40B4-BE49-F238E27FC236}">
                  <a16:creationId xmlns:a16="http://schemas.microsoft.com/office/drawing/2014/main" id="{67722C23-D876-E52D-0370-E141BD7F3EC8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CA498957-4EF6-DCB5-34CE-B4C48DE2B196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6" name="Freeform 6">
              <a:extLst>
                <a:ext uri="{FF2B5EF4-FFF2-40B4-BE49-F238E27FC236}">
                  <a16:creationId xmlns:a16="http://schemas.microsoft.com/office/drawing/2014/main" id="{E1ADAF6C-570A-DE72-8804-D9C5851784D2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7" name="Freeform 7">
              <a:extLst>
                <a:ext uri="{FF2B5EF4-FFF2-40B4-BE49-F238E27FC236}">
                  <a16:creationId xmlns:a16="http://schemas.microsoft.com/office/drawing/2014/main" id="{566E1DEF-4606-5710-47DE-9E41024B99D7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8" name="Freeform 8">
              <a:extLst>
                <a:ext uri="{FF2B5EF4-FFF2-40B4-BE49-F238E27FC236}">
                  <a16:creationId xmlns:a16="http://schemas.microsoft.com/office/drawing/2014/main" id="{232F0D71-D9A0-4FC4-63DC-33DB46FED95F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2FAA86F0-0FCA-9B82-7FE9-66D358D16B3F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0" name="Freeform 10">
              <a:extLst>
                <a:ext uri="{FF2B5EF4-FFF2-40B4-BE49-F238E27FC236}">
                  <a16:creationId xmlns:a16="http://schemas.microsoft.com/office/drawing/2014/main" id="{BED1529A-A506-E4EE-C246-53F4CD73A3D4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1" name="Freeform 11">
              <a:extLst>
                <a:ext uri="{FF2B5EF4-FFF2-40B4-BE49-F238E27FC236}">
                  <a16:creationId xmlns:a16="http://schemas.microsoft.com/office/drawing/2014/main" id="{C9232855-D9C3-8A53-CA66-B0CF5821851B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2" name="Freeform 12">
              <a:extLst>
                <a:ext uri="{FF2B5EF4-FFF2-40B4-BE49-F238E27FC236}">
                  <a16:creationId xmlns:a16="http://schemas.microsoft.com/office/drawing/2014/main" id="{51DA9D44-E779-1CEB-F62D-81A4DB174D81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3" name="Freeform 13">
              <a:extLst>
                <a:ext uri="{FF2B5EF4-FFF2-40B4-BE49-F238E27FC236}">
                  <a16:creationId xmlns:a16="http://schemas.microsoft.com/office/drawing/2014/main" id="{0BDEC2CD-BF8A-D680-A957-054C871E841D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4" name="Freeform 14">
              <a:extLst>
                <a:ext uri="{FF2B5EF4-FFF2-40B4-BE49-F238E27FC236}">
                  <a16:creationId xmlns:a16="http://schemas.microsoft.com/office/drawing/2014/main" id="{BCC1D071-A400-0F2B-176F-841B99EF6F8D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5" name="Freeform 15">
              <a:extLst>
                <a:ext uri="{FF2B5EF4-FFF2-40B4-BE49-F238E27FC236}">
                  <a16:creationId xmlns:a16="http://schemas.microsoft.com/office/drawing/2014/main" id="{3E3D50F8-26C3-51EF-0F74-1837FC9610BC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6" name="Freeform 16">
              <a:extLst>
                <a:ext uri="{FF2B5EF4-FFF2-40B4-BE49-F238E27FC236}">
                  <a16:creationId xmlns:a16="http://schemas.microsoft.com/office/drawing/2014/main" id="{EA8763FD-45C0-AF8E-5140-B989B21359A4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7" name="Freeform 17">
              <a:extLst>
                <a:ext uri="{FF2B5EF4-FFF2-40B4-BE49-F238E27FC236}">
                  <a16:creationId xmlns:a16="http://schemas.microsoft.com/office/drawing/2014/main" id="{7CCA4627-E640-73A4-2191-8A40982BC93F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8" name="Freeform 18">
              <a:extLst>
                <a:ext uri="{FF2B5EF4-FFF2-40B4-BE49-F238E27FC236}">
                  <a16:creationId xmlns:a16="http://schemas.microsoft.com/office/drawing/2014/main" id="{ED8E01BB-C9C1-E96B-C9FD-27E509763D2A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9" name="Freeform 19">
              <a:extLst>
                <a:ext uri="{FF2B5EF4-FFF2-40B4-BE49-F238E27FC236}">
                  <a16:creationId xmlns:a16="http://schemas.microsoft.com/office/drawing/2014/main" id="{0183D83C-0B42-9C28-233D-A960EEFF8454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0" name="Freeform 20">
              <a:extLst>
                <a:ext uri="{FF2B5EF4-FFF2-40B4-BE49-F238E27FC236}">
                  <a16:creationId xmlns:a16="http://schemas.microsoft.com/office/drawing/2014/main" id="{922105AA-9842-47EC-557C-CA8298E1367D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1" name="Freeform 21">
              <a:extLst>
                <a:ext uri="{FF2B5EF4-FFF2-40B4-BE49-F238E27FC236}">
                  <a16:creationId xmlns:a16="http://schemas.microsoft.com/office/drawing/2014/main" id="{2D64D451-7657-A5AB-40E5-F0D9B2707BA2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2" name="Freeform 22">
              <a:extLst>
                <a:ext uri="{FF2B5EF4-FFF2-40B4-BE49-F238E27FC236}">
                  <a16:creationId xmlns:a16="http://schemas.microsoft.com/office/drawing/2014/main" id="{063C33E2-1ECD-248A-F3CE-5152B7EC355D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3" name="Freeform 23">
              <a:extLst>
                <a:ext uri="{FF2B5EF4-FFF2-40B4-BE49-F238E27FC236}">
                  <a16:creationId xmlns:a16="http://schemas.microsoft.com/office/drawing/2014/main" id="{B00BD33D-A487-B7B2-4DEB-FA4B42B29CD8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4" name="Freeform 24">
              <a:extLst>
                <a:ext uri="{FF2B5EF4-FFF2-40B4-BE49-F238E27FC236}">
                  <a16:creationId xmlns:a16="http://schemas.microsoft.com/office/drawing/2014/main" id="{EBEDD839-5690-7FDA-88D2-24F557039E31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5" name="Freeform 25">
              <a:extLst>
                <a:ext uri="{FF2B5EF4-FFF2-40B4-BE49-F238E27FC236}">
                  <a16:creationId xmlns:a16="http://schemas.microsoft.com/office/drawing/2014/main" id="{B0D61C4A-8B6A-0E5A-5B27-5FA24E68E86B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6" name="Freeform 26">
              <a:extLst>
                <a:ext uri="{FF2B5EF4-FFF2-40B4-BE49-F238E27FC236}">
                  <a16:creationId xmlns:a16="http://schemas.microsoft.com/office/drawing/2014/main" id="{358F40D3-1129-2D5F-0750-2AF0EC986977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7" name="Freeform 27">
              <a:extLst>
                <a:ext uri="{FF2B5EF4-FFF2-40B4-BE49-F238E27FC236}">
                  <a16:creationId xmlns:a16="http://schemas.microsoft.com/office/drawing/2014/main" id="{C326899B-6059-D624-39E7-C237D8FE711F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8" name="Freeform 28">
              <a:extLst>
                <a:ext uri="{FF2B5EF4-FFF2-40B4-BE49-F238E27FC236}">
                  <a16:creationId xmlns:a16="http://schemas.microsoft.com/office/drawing/2014/main" id="{803D488F-1E21-535B-93A4-A23BB2B84914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9" name="Freeform 29">
              <a:extLst>
                <a:ext uri="{FF2B5EF4-FFF2-40B4-BE49-F238E27FC236}">
                  <a16:creationId xmlns:a16="http://schemas.microsoft.com/office/drawing/2014/main" id="{5E9400EB-9874-55C3-C370-DCF6B9E5BEAE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0" name="Freeform 30">
              <a:extLst>
                <a:ext uri="{FF2B5EF4-FFF2-40B4-BE49-F238E27FC236}">
                  <a16:creationId xmlns:a16="http://schemas.microsoft.com/office/drawing/2014/main" id="{227F19D5-1BFE-20E2-9BAA-EB7F808A0E67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1" name="Freeform 31">
              <a:extLst>
                <a:ext uri="{FF2B5EF4-FFF2-40B4-BE49-F238E27FC236}">
                  <a16:creationId xmlns:a16="http://schemas.microsoft.com/office/drawing/2014/main" id="{14675018-9505-3628-4BFA-57C912446761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2" name="Freeform 32">
              <a:extLst>
                <a:ext uri="{FF2B5EF4-FFF2-40B4-BE49-F238E27FC236}">
                  <a16:creationId xmlns:a16="http://schemas.microsoft.com/office/drawing/2014/main" id="{80FA5B47-FC93-B723-9A7A-FF06AA4D8BAA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3" name="Freeform 33">
              <a:extLst>
                <a:ext uri="{FF2B5EF4-FFF2-40B4-BE49-F238E27FC236}">
                  <a16:creationId xmlns:a16="http://schemas.microsoft.com/office/drawing/2014/main" id="{4254E62F-CACD-11A1-A4C9-F98D88DE7BEC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4" name="Freeform 34">
              <a:extLst>
                <a:ext uri="{FF2B5EF4-FFF2-40B4-BE49-F238E27FC236}">
                  <a16:creationId xmlns:a16="http://schemas.microsoft.com/office/drawing/2014/main" id="{EE909659-163F-40B1-1FC6-3378AC51715D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5" name="Freeform 35">
              <a:extLst>
                <a:ext uri="{FF2B5EF4-FFF2-40B4-BE49-F238E27FC236}">
                  <a16:creationId xmlns:a16="http://schemas.microsoft.com/office/drawing/2014/main" id="{765BAEC8-3205-7EBD-D018-BC762A21366F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6" name="Freeform 36">
              <a:extLst>
                <a:ext uri="{FF2B5EF4-FFF2-40B4-BE49-F238E27FC236}">
                  <a16:creationId xmlns:a16="http://schemas.microsoft.com/office/drawing/2014/main" id="{C2091C26-76B6-274C-0054-20D0E1971CA2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7" name="Freeform 37">
              <a:extLst>
                <a:ext uri="{FF2B5EF4-FFF2-40B4-BE49-F238E27FC236}">
                  <a16:creationId xmlns:a16="http://schemas.microsoft.com/office/drawing/2014/main" id="{62112E05-1E28-4B84-B45D-2DC0ECF9B0E2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8" name="Freeform 38">
              <a:extLst>
                <a:ext uri="{FF2B5EF4-FFF2-40B4-BE49-F238E27FC236}">
                  <a16:creationId xmlns:a16="http://schemas.microsoft.com/office/drawing/2014/main" id="{EDCB4BAD-9DE3-DCFC-D058-8890D73FFBD8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9" name="Freeform 39">
              <a:extLst>
                <a:ext uri="{FF2B5EF4-FFF2-40B4-BE49-F238E27FC236}">
                  <a16:creationId xmlns:a16="http://schemas.microsoft.com/office/drawing/2014/main" id="{17BEC99E-DCE1-A0D6-DA6C-9897E16ACA74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0" name="Freeform 40">
              <a:extLst>
                <a:ext uri="{FF2B5EF4-FFF2-40B4-BE49-F238E27FC236}">
                  <a16:creationId xmlns:a16="http://schemas.microsoft.com/office/drawing/2014/main" id="{3F908C14-DFA5-8487-7D58-83C748F590D6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1" name="Freeform 41">
              <a:extLst>
                <a:ext uri="{FF2B5EF4-FFF2-40B4-BE49-F238E27FC236}">
                  <a16:creationId xmlns:a16="http://schemas.microsoft.com/office/drawing/2014/main" id="{90B9697B-4D70-94B9-26DF-2A04D2DDC625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82" name="Freeform 89">
            <a:extLst>
              <a:ext uri="{FF2B5EF4-FFF2-40B4-BE49-F238E27FC236}">
                <a16:creationId xmlns:a16="http://schemas.microsoft.com/office/drawing/2014/main" id="{1A2C1835-41DC-7CDD-8A8E-A7EE9BB30DDE}"/>
              </a:ext>
            </a:extLst>
          </p:cNvPr>
          <p:cNvSpPr/>
          <p:nvPr/>
        </p:nvSpPr>
        <p:spPr>
          <a:xfrm rot="-589331" flipH="1">
            <a:off x="-170595" y="5021782"/>
            <a:ext cx="2080269" cy="2320617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183" name="Group 94">
            <a:extLst>
              <a:ext uri="{FF2B5EF4-FFF2-40B4-BE49-F238E27FC236}">
                <a16:creationId xmlns:a16="http://schemas.microsoft.com/office/drawing/2014/main" id="{55C427CD-AE1B-0A53-9652-8A152DE44FCF}"/>
              </a:ext>
            </a:extLst>
          </p:cNvPr>
          <p:cNvGrpSpPr/>
          <p:nvPr/>
        </p:nvGrpSpPr>
        <p:grpSpPr>
          <a:xfrm>
            <a:off x="1365461" y="2215355"/>
            <a:ext cx="8699156" cy="1442666"/>
            <a:chOff x="0" y="0"/>
            <a:chExt cx="2906859" cy="242950"/>
          </a:xfrm>
        </p:grpSpPr>
        <p:sp>
          <p:nvSpPr>
            <p:cNvPr id="184" name="Freeform 95">
              <a:extLst>
                <a:ext uri="{FF2B5EF4-FFF2-40B4-BE49-F238E27FC236}">
                  <a16:creationId xmlns:a16="http://schemas.microsoft.com/office/drawing/2014/main" id="{1B13C8FC-65EE-0CCC-76A9-F9F4D15A9291}"/>
                </a:ext>
              </a:extLst>
            </p:cNvPr>
            <p:cNvSpPr/>
            <p:nvPr/>
          </p:nvSpPr>
          <p:spPr>
            <a:xfrm>
              <a:off x="0" y="0"/>
              <a:ext cx="2906859" cy="242950"/>
            </a:xfrm>
            <a:custGeom>
              <a:avLst/>
              <a:gdLst/>
              <a:ahLst/>
              <a:cxnLst/>
              <a:rect l="l" t="t" r="r" b="b"/>
              <a:pathLst>
                <a:path w="2906859" h="242950">
                  <a:moveTo>
                    <a:pt x="32658" y="0"/>
                  </a:moveTo>
                  <a:lnTo>
                    <a:pt x="2874201" y="0"/>
                  </a:lnTo>
                  <a:cubicBezTo>
                    <a:pt x="2892237" y="0"/>
                    <a:pt x="2906859" y="14622"/>
                    <a:pt x="2906859" y="32658"/>
                  </a:cubicBezTo>
                  <a:lnTo>
                    <a:pt x="2906859" y="210292"/>
                  </a:lnTo>
                  <a:cubicBezTo>
                    <a:pt x="2906859" y="228329"/>
                    <a:pt x="2892237" y="242950"/>
                    <a:pt x="2874201" y="242950"/>
                  </a:cubicBezTo>
                  <a:lnTo>
                    <a:pt x="32658" y="242950"/>
                  </a:lnTo>
                  <a:cubicBezTo>
                    <a:pt x="14622" y="242950"/>
                    <a:pt x="0" y="228329"/>
                    <a:pt x="0" y="210292"/>
                  </a:cubicBezTo>
                  <a:lnTo>
                    <a:pt x="0" y="32658"/>
                  </a:lnTo>
                  <a:cubicBezTo>
                    <a:pt x="0" y="14622"/>
                    <a:pt x="14622" y="0"/>
                    <a:pt x="32658" y="0"/>
                  </a:cubicBezTo>
                  <a:close/>
                </a:path>
              </a:pathLst>
            </a:custGeom>
            <a:solidFill>
              <a:srgbClr val="D9851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85" name="TextBox 96">
              <a:extLst>
                <a:ext uri="{FF2B5EF4-FFF2-40B4-BE49-F238E27FC236}">
                  <a16:creationId xmlns:a16="http://schemas.microsoft.com/office/drawing/2014/main" id="{F8FDDAA7-6A10-8E50-9466-072578CE88C4}"/>
                </a:ext>
              </a:extLst>
            </p:cNvPr>
            <p:cNvSpPr txBox="1"/>
            <p:nvPr/>
          </p:nvSpPr>
          <p:spPr>
            <a:xfrm>
              <a:off x="0" y="-38100"/>
              <a:ext cx="2906859" cy="281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7" name="CaixaDeTexto 186">
            <a:extLst>
              <a:ext uri="{FF2B5EF4-FFF2-40B4-BE49-F238E27FC236}">
                <a16:creationId xmlns:a16="http://schemas.microsoft.com/office/drawing/2014/main" id="{12673035-1701-9F07-C5B0-10A8D4D2B19B}"/>
              </a:ext>
            </a:extLst>
          </p:cNvPr>
          <p:cNvSpPr txBox="1"/>
          <p:nvPr/>
        </p:nvSpPr>
        <p:spPr>
          <a:xfrm>
            <a:off x="2494383" y="2336523"/>
            <a:ext cx="64413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Bernard MT Condensed" panose="02050806060905020404" pitchFamily="18" charset="0"/>
                <a:cs typeface="Calibri Light" panose="020F0302020204030204" pitchFamily="34" charset="0"/>
              </a:rPr>
              <a:t>Manual de Reabertura da Escolha 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latin typeface="Bernard MT Condensed" panose="02050806060905020404" pitchFamily="18" charset="0"/>
                <a:cs typeface="Calibri Light" panose="020F0302020204030204" pitchFamily="34" charset="0"/>
              </a:rPr>
              <a:t>PNLD 2026 – EJA</a:t>
            </a:r>
          </a:p>
        </p:txBody>
      </p:sp>
      <p:sp>
        <p:nvSpPr>
          <p:cNvPr id="188" name="TextBox 91">
            <a:extLst>
              <a:ext uri="{FF2B5EF4-FFF2-40B4-BE49-F238E27FC236}">
                <a16:creationId xmlns:a16="http://schemas.microsoft.com/office/drawing/2014/main" id="{4C8548FF-7283-0F5F-4EA7-1A7AAE122A58}"/>
              </a:ext>
            </a:extLst>
          </p:cNvPr>
          <p:cNvSpPr txBox="1"/>
          <p:nvPr/>
        </p:nvSpPr>
        <p:spPr>
          <a:xfrm>
            <a:off x="4487328" y="4013934"/>
            <a:ext cx="2431237" cy="8628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74"/>
              </a:lnSpc>
            </a:pPr>
            <a:r>
              <a:rPr lang="en-US" sz="2800" dirty="0">
                <a:solidFill>
                  <a:srgbClr val="123A58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3079651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76D7DB3A-6466-4E12-3609-D10B86AC63C5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94E9677A-C863-F75A-B444-1CC40D0C7B61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4F559C56-6F26-AEE8-B189-385C94CA5256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95988B59-7FC4-03E1-92E6-D05EF2240F4A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87CF9D1A-8113-0F18-323E-0857B8EDC60C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B2EAE91D-03C2-7981-CEA7-485B81FF0901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EEEC30AD-A5B5-0D14-CB9B-1EF7DCBD3B06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1516826B-FC9F-77BF-F078-958FCE471174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08DD44C-85F8-D6C7-FC8C-4FFD23A7ED45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2A9BE695-5641-886E-D3B9-ED9BF138AE5C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459480CC-8138-07BE-AF7C-82074B2D14CF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AA70172B-B795-AA45-9199-9F813A3D0BEB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808E7467-9498-4086-763C-CF58F81AC2A9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A24439E-7589-1395-5E24-711E9F684E52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56F2F992-DB30-A520-B025-5C2691B03030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0FD679B5-A0EA-ABFA-34C6-D260F620ADD7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B6339418-19D5-55DC-89C6-608987E10BF7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E4EA854A-C13E-983D-AFB7-6964CC80D791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569C3CBF-D5A1-2010-F893-8EE64C8D9585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EC323A43-6C64-9196-FEFC-736820E58385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FF3B310A-6AD6-2502-51C0-B7C370FB73DA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3F49139A-FF35-36BA-F8E1-E14B8AA2D637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19171D9-7D89-8B26-6187-985CD230BE82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2FE4DCE4-0E1E-D22C-0ACB-793C7E3401D0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1340B707-CC3C-FBA8-B91B-96586E523E2F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B3792A65-5CFB-7AAB-416A-711CA198DFF9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EC79EF31-93E5-3207-1CD3-4AFB5241F019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E63BADD1-A89A-C586-F700-CCFC8DCBA770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6DBAE856-EA45-EB0D-A2BD-1C20C96D0F13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8D9D6BD2-895F-8132-2D7A-6C4F5A281131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411DE1A4-815C-5280-19AB-C5838596960C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32D21177-393C-C247-1CB3-557DA0603874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4C540659-EFD8-746C-9F45-C45921C9CEF5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C37FAF57-E8F3-395E-C502-A003D3720374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08723BC3-7F4E-212A-AFAB-BFD7AC7913AB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F7497AE5-58F6-932C-9F3A-A2C9DD0D803C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FCAD3B04-1BED-CF74-536E-C952440FD61C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E51E3A3F-05C7-7CD6-749A-39CBC384E780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A43DB22A-0BCB-A1C0-1E9E-68FB1F945FFA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D783144A-931B-422C-FAC4-FDA4705962C0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A8C67125-C71C-9D32-A1F1-10155B06A5D0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30678E9C-C1C9-475C-6D3D-07909E3D6214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383E754D-65D3-8592-EA5C-A926EEBA1C1E}"/>
              </a:ext>
            </a:extLst>
          </p:cNvPr>
          <p:cNvSpPr/>
          <p:nvPr/>
        </p:nvSpPr>
        <p:spPr>
          <a:xfrm>
            <a:off x="1324046" y="735326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CDF5657-D409-9F3A-5BC8-16F1B573AA93}"/>
              </a:ext>
            </a:extLst>
          </p:cNvPr>
          <p:cNvSpPr txBox="1"/>
          <p:nvPr/>
        </p:nvSpPr>
        <p:spPr>
          <a:xfrm>
            <a:off x="1650791" y="662170"/>
            <a:ext cx="889041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Prazo para registro: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12 a 23 de maio de 2025.</a:t>
            </a:r>
          </a:p>
          <a:p>
            <a:pPr algn="just"/>
            <a:endParaRPr lang="pt-BR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Escolas participantes:</a:t>
            </a:r>
          </a:p>
          <a:p>
            <a:pPr algn="just">
              <a:buNone/>
            </a:pP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Escolas públicas cujas Secretarias de Educação tenham aderido previamente ao PNLD para recebimento de Obras didáticas para o Ensino Fundamental da Educação de Jovens e Adultos/EJA que tenham alunado no ensino fundamental registrado no censo escolar de 2024.</a:t>
            </a:r>
          </a:p>
          <a:p>
            <a:pPr algn="just">
              <a:buNone/>
            </a:pPr>
            <a:endParaRPr lang="pt-BR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Escolas federais que tenham aderido previamente ao PNLD para recebimento de Obras didáticas para o Ensino Fundamental da Educação de Jovens e Adultos/EJA que tenham alunado no ensino fundamental registrado no censo escolar de 2024.</a:t>
            </a:r>
          </a:p>
          <a:p>
            <a:pPr marL="457200" lvl="1" indent="0" algn="just">
              <a:buNone/>
            </a:pPr>
            <a:endParaRPr lang="pt-BR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Já as </a:t>
            </a:r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escolas novas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que ainda não constam no censo escolar de 2024, não registrarão a escolha, mas poderão ser atendidas posteriormente por meio de aquisição complementar, desde que estejam incluídas no último censo escolar disponível.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 acesso ao sistema </a:t>
            </a:r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PNLD Digital 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é realizado, exclusivamente, via plataforma </a:t>
            </a:r>
            <a:r>
              <a:rPr lang="pt-BR" b="1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Gov.Br</a:t>
            </a:r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mediante CPF e senha pessoal e intransferível do(a) Diretor(a) da escola.</a:t>
            </a:r>
            <a:endParaRPr lang="pt-BR" dirty="0"/>
          </a:p>
          <a:p>
            <a:pPr algn="just">
              <a:buFont typeface="Courier New" panose="02070309020205020404" pitchFamily="49" charset="0"/>
              <a:buChar char="o"/>
            </a:pPr>
            <a:endParaRPr lang="pt-BR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Freeform 96">
            <a:extLst>
              <a:ext uri="{FF2B5EF4-FFF2-40B4-BE49-F238E27FC236}">
                <a16:creationId xmlns:a16="http://schemas.microsoft.com/office/drawing/2014/main" id="{F2917603-8D0C-B292-E0A2-9A081F121090}"/>
              </a:ext>
            </a:extLst>
          </p:cNvPr>
          <p:cNvSpPr/>
          <p:nvPr/>
        </p:nvSpPr>
        <p:spPr>
          <a:xfrm>
            <a:off x="1319848" y="1241073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7" name="Freeform 96">
            <a:extLst>
              <a:ext uri="{FF2B5EF4-FFF2-40B4-BE49-F238E27FC236}">
                <a16:creationId xmlns:a16="http://schemas.microsoft.com/office/drawing/2014/main" id="{BD4C0FF4-F414-C189-1B46-58D36009A8CB}"/>
              </a:ext>
            </a:extLst>
          </p:cNvPr>
          <p:cNvSpPr/>
          <p:nvPr/>
        </p:nvSpPr>
        <p:spPr>
          <a:xfrm>
            <a:off x="1312600" y="5081264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2" name="Freeform 96">
            <a:extLst>
              <a:ext uri="{FF2B5EF4-FFF2-40B4-BE49-F238E27FC236}">
                <a16:creationId xmlns:a16="http://schemas.microsoft.com/office/drawing/2014/main" id="{953B7951-3CED-8918-3C06-C520CAF3EE9F}"/>
              </a:ext>
            </a:extLst>
          </p:cNvPr>
          <p:cNvSpPr/>
          <p:nvPr/>
        </p:nvSpPr>
        <p:spPr>
          <a:xfrm>
            <a:off x="1315626" y="3696720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870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22325-AEF5-D097-5266-6E132B2AE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9D8526B0-D563-7484-E468-02898BB15E3B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8CD444EC-87F0-687F-39BB-5BDD71E7D252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04687584-E9DC-AA55-BB93-407ECF736497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BD4A192E-EA66-123F-13B5-395258899BA1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E7B74A50-7C35-A11D-545A-585797D661F6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2EB0E331-D3D4-0F05-1B4F-D303F6629432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564B4EB9-CFD3-6A07-6797-8F288C2E3C69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41C55CFC-FF04-E9FD-23D4-9A980BA48A7A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4767D88-9E68-8EF6-267A-4A32BCC30C6C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346AF602-FD1A-6DDF-EAE2-5B3FCC25225F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0225BBC8-8F0D-4BF0-70D7-53D385BCDA43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B9B8275A-2FC0-9CC3-9C13-128FDC57AEC7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67C9B8F9-BCCB-2C38-E1E8-2B280E9CAC18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5FDDDD78-A902-D438-8B2F-09738F02DF95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27A66984-AA2E-76D1-389E-4BB7CD41AC53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C4AA9F2C-4FB8-80D9-68DD-249AD935D8A3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0874D21E-4300-7C14-1A4B-CD1C58788C8D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0D01DA95-BE17-3247-C53A-6753DBC7F4F6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6240F24B-BA0C-0AEC-26C5-CFCF3D4E54A5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04345FE8-EB36-04B6-F4C5-0D67A11F0E06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E9551B49-2C66-0C66-E8E1-0B3ECAABFBE1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669CEA33-3E45-2E26-64EF-4D043E1E29F5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1464300A-C3EF-FA27-2243-4B2B6E2D2E2F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0DFCD49E-C573-FF68-A48A-7A5061D6787D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132B8423-65A1-81C9-923F-ED1B8BEA5829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E5729D86-6C63-DEE7-3918-0C8DC9A91E2F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01F3BCEF-3F35-6E82-AB3E-970C3337BE72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795145B5-F607-29A5-1A0C-11D4D68AC27A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2EF81175-10F6-00E0-5FD2-A6ADCC657641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68523EA4-2ECB-317C-1D8A-3159E122AD62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328609C9-6730-880D-135C-BDC21C37FD87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8E79E15D-10FE-76E9-B2FC-21CD8B2D86C0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0EFD618A-0D68-17FD-2120-0D7CE8E34A01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D4E2023B-9C17-38B9-9BF0-49B676B24C97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934DAD5A-9885-8044-6074-5DE4CD5CA12D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4117AF04-805C-41BF-AE94-BBAB428C67FB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79707F82-F4AF-DEC4-BC4C-D2B61E03B056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37142548-2D10-F741-A288-407EED373AE5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507AB067-7994-A9A5-1FD0-CFDBD3ACBDE5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18379F86-D65B-1607-C4E3-D4E93EE737C4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DCA0C418-79BB-D847-262C-2D448B4FF4F0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90612EAE-6D27-6006-870D-AD9976547B6D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1E35E2BC-3A31-7D85-8459-860B749033DE}"/>
              </a:ext>
            </a:extLst>
          </p:cNvPr>
          <p:cNvSpPr/>
          <p:nvPr/>
        </p:nvSpPr>
        <p:spPr>
          <a:xfrm>
            <a:off x="1382904" y="1096538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D5A2925-8137-E167-4D8B-E821C52F4FB8}"/>
              </a:ext>
            </a:extLst>
          </p:cNvPr>
          <p:cNvSpPr txBox="1"/>
          <p:nvPr/>
        </p:nvSpPr>
        <p:spPr>
          <a:xfrm>
            <a:off x="1745842" y="1031496"/>
            <a:ext cx="863700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gravação do registro da Escolha pode ser alterada a qualquer momento dentro do período aberto para registro. Prevalecerá sempre o último registro gravado.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18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Para proteger o registro da escola, é necessário finalizá-lo.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18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Antes de finalizar, é importante a escola verificar se as </a:t>
            </a:r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Obras </a:t>
            </a: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registradas no sistema estão de acordo com a ata da reunião de Escolha.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18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Após a finalização, caso a escola queira alterar a Escolha registrada, a escola deverá solicitar a </a:t>
            </a:r>
            <a:r>
              <a:rPr lang="pt-BR" sz="1800" b="1" i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“Reabertura de Escolha” </a:t>
            </a:r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Sistema PNLD Digital.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18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pt-BR" sz="18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Secretaria de Educação, por meio dos perfis de Secretário(a) de Educação e/ou Coordenador do Livro, fará a análise das solicitações. </a:t>
            </a:r>
          </a:p>
        </p:txBody>
      </p:sp>
      <p:sp>
        <p:nvSpPr>
          <p:cNvPr id="4" name="Freeform 96">
            <a:extLst>
              <a:ext uri="{FF2B5EF4-FFF2-40B4-BE49-F238E27FC236}">
                <a16:creationId xmlns:a16="http://schemas.microsoft.com/office/drawing/2014/main" id="{4E75F609-2B70-DF6C-56A8-029302888F53}"/>
              </a:ext>
            </a:extLst>
          </p:cNvPr>
          <p:cNvSpPr/>
          <p:nvPr/>
        </p:nvSpPr>
        <p:spPr>
          <a:xfrm>
            <a:off x="1382904" y="2099559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5" name="Freeform 96">
            <a:extLst>
              <a:ext uri="{FF2B5EF4-FFF2-40B4-BE49-F238E27FC236}">
                <a16:creationId xmlns:a16="http://schemas.microsoft.com/office/drawing/2014/main" id="{EF259152-7469-9853-5A7D-32C139FA9388}"/>
              </a:ext>
            </a:extLst>
          </p:cNvPr>
          <p:cNvSpPr/>
          <p:nvPr/>
        </p:nvSpPr>
        <p:spPr>
          <a:xfrm>
            <a:off x="1382904" y="2673511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6" name="Freeform 96">
            <a:extLst>
              <a:ext uri="{FF2B5EF4-FFF2-40B4-BE49-F238E27FC236}">
                <a16:creationId xmlns:a16="http://schemas.microsoft.com/office/drawing/2014/main" id="{EEB147CE-E4A3-B5D5-B37D-E63C580EF548}"/>
              </a:ext>
            </a:extLst>
          </p:cNvPr>
          <p:cNvSpPr/>
          <p:nvPr/>
        </p:nvSpPr>
        <p:spPr>
          <a:xfrm>
            <a:off x="1384003" y="3499045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7" name="Freeform 96">
            <a:extLst>
              <a:ext uri="{FF2B5EF4-FFF2-40B4-BE49-F238E27FC236}">
                <a16:creationId xmlns:a16="http://schemas.microsoft.com/office/drawing/2014/main" id="{824A8898-F4C3-CDC8-EC42-5E5FC3E8AC07}"/>
              </a:ext>
            </a:extLst>
          </p:cNvPr>
          <p:cNvSpPr/>
          <p:nvPr/>
        </p:nvSpPr>
        <p:spPr>
          <a:xfrm>
            <a:off x="1382904" y="4602140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0634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1FB31-BA72-A03B-F97F-53703B077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B87FC1AA-4612-8D35-0665-385F28E61343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5A67B7B0-E5E9-F0FE-B205-EB54355A02BD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A3CBA721-12A8-7137-A3FD-8EC0A0FADC45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E8677A9A-1DF5-198B-7CC7-0B7619A08169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919953D6-C164-9F00-4306-AFFCFCF0D15E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8CA7B55B-42AB-FF06-97E9-2F9134707250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FC588DBC-BC9C-49EA-13FD-B37C32C937C0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B4AF2EBE-ED43-5391-4B7F-CC59B48F6B4E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533A86FA-96B8-F09E-2317-16E215C67DFC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04044D2B-A998-2A2E-FD4F-D4F6DD77068B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1CCEB54C-915D-C051-C016-87BA779D6CB4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D01CF469-8AE3-C8D5-4B9A-0A0066779B94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8C7EE001-08EB-0645-498E-79F2BC7A5F76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D3A91757-9C30-F955-C323-47298D640BFD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0C3C33D5-B82E-0415-3755-D12C2E4DC85B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7A9C956A-C894-15ED-9348-8E5A057444E4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F489C35D-2422-7084-A3EB-F622EC370AA5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4B0BB7A6-D02E-54BE-5824-45E260FA91B4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E5593A89-5EDC-C9D3-C8A9-FA1877446CBA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2DB694F7-9D3A-5F71-ED13-2A098D5E9922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19B4D14D-FBE0-F14A-2AAF-7E58C8EDA48F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18C1F4AF-5847-6D4E-8440-A0C11F21282F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21C0DC04-3374-E49B-75BB-02E2F1BB3A4F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FD6CCAB7-AC50-5257-AE37-E20E56BF804F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FF2A0235-1622-4DEF-9188-99462B202153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AB965E5A-906D-122D-9272-DB7A50EA9C78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EBBA318C-103E-4182-B9C4-12BCCAD1DD5A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55B496FE-5E61-5879-C41C-D96487A2BFA1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9456F93D-B0B5-174F-E5CE-989F8F7E3E6B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A31E1512-4C5B-63AC-CED9-686F3E6F349E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DD2BB568-9F24-C88A-6AFF-00E1F9C4E093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E9F9A779-0119-E057-C211-AC18D2F8C99F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C650045D-ACD8-DD2F-D151-F69F4B718541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35A6F6CA-D1FF-356D-9B3E-40D2B1014B58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C760CD4A-1475-11CE-4F98-E677929B1543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A54B4B2D-2C46-777C-68A8-F1E84D480AAE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048A68C9-EE03-1E4F-D1F3-93AC9B54361E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F1874CE5-32E9-72F7-481C-5A41E1D3ABDE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983A9553-069D-8B53-4758-68A0172A582A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A740940D-C66F-D1C6-C4C4-B504C3B80CB9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D2F6E37A-A3E7-0C1B-447D-4FEAA4CFB9F0}"/>
              </a:ext>
            </a:extLst>
          </p:cNvPr>
          <p:cNvSpPr/>
          <p:nvPr/>
        </p:nvSpPr>
        <p:spPr>
          <a:xfrm rot="-589331" flipH="1">
            <a:off x="-557099" y="-168229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60F2674B-9B9A-0706-2B19-39AB468C809A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CE873A9F-2B7C-542B-05B7-B4F9B6C2BE7A}"/>
              </a:ext>
            </a:extLst>
          </p:cNvPr>
          <p:cNvSpPr/>
          <p:nvPr/>
        </p:nvSpPr>
        <p:spPr>
          <a:xfrm>
            <a:off x="1289775" y="626080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4" name="Freeform 96">
            <a:extLst>
              <a:ext uri="{FF2B5EF4-FFF2-40B4-BE49-F238E27FC236}">
                <a16:creationId xmlns:a16="http://schemas.microsoft.com/office/drawing/2014/main" id="{30AAF1CA-88FD-0165-A6FE-948B1ADBF35F}"/>
              </a:ext>
            </a:extLst>
          </p:cNvPr>
          <p:cNvSpPr/>
          <p:nvPr/>
        </p:nvSpPr>
        <p:spPr>
          <a:xfrm>
            <a:off x="1289775" y="1607132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44106D3-A9AC-6D00-34F7-4D5B84C7A24D}"/>
              </a:ext>
            </a:extLst>
          </p:cNvPr>
          <p:cNvSpPr txBox="1"/>
          <p:nvPr/>
        </p:nvSpPr>
        <p:spPr>
          <a:xfrm>
            <a:off x="1646095" y="523755"/>
            <a:ext cx="870974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escolha deve ser registrada no sistema PNLD Digital no endereço eletrônico 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https://pnlddigital.fnde.gov.br/login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1800" dirty="0">
              <a:solidFill>
                <a:srgbClr val="4A442A"/>
              </a:solidFill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acessar o PNLD Digital é preciso ter uma conta no </a:t>
            </a:r>
            <a:r>
              <a:rPr lang="pt-BR" sz="1800" b="1" i="1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GOV.BR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Caso não tenha, clique no link GOV.BR (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www.gov.br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e providencie o seu cadastro.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0AF1850-DC9B-43E3-63B5-38CF5DB42BF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32466" y="2600724"/>
            <a:ext cx="6127068" cy="320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47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58FC7-783A-FE3D-B69E-37372EEFD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8E23C019-1EFB-FCE8-717C-63A64F352911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59177443-B435-19FC-451F-008DAAAC57BA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9D6DA605-FC7A-5A2D-48DC-DC1BDD33BDE2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7A35450D-1CE8-0D68-E80B-BA410548F01D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2BBB0768-A18C-B2B9-6923-7A183C6E9AD7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CFEB1275-BFA5-9C90-822D-379133B4601C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E9E48846-E38C-DB0C-E2DA-F0172D747232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33CF082A-0D30-FEE9-4018-4356124B35B0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8DB58B51-A344-B47E-545F-76114CCD21D1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A32C3FD1-E0EC-130F-BD7F-72906F6A9C1C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29A13C08-768D-CBCF-8232-673CB82441E1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31A6112D-3710-E341-4B68-FAB07C2AA5FA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9A240562-7C05-3CE5-21E4-706BAFC3DC54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257C9EAC-9A2D-A82D-4618-3B8C164E5836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51238087-724D-4414-A0BC-CCD3854D54B0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F64119F9-CAB8-D835-5243-364F13D78AB1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53CF198B-8974-575F-0C18-9BE04A48D8F4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90B30994-451A-A124-8D55-60D9468D3D35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C927037D-7D9F-7783-3573-8A4832413C63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AC838196-0596-05B7-95B5-0380489AECBF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13D61133-B0C0-D23F-B49E-CA98E401B35B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01F0EFCE-2853-35AC-6444-0A46A7C74DC6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22A07F3D-75A2-ABED-15E6-9F48BA69432F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7DD4B81F-56FB-268A-9D9D-410D6B9635C9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2317DA8D-D64E-5D39-333A-D74BF3BA9049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2EF2FDCB-A9F4-166E-856D-680BC84CA27C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36D4563B-BEC8-8001-D022-90071F9BAC29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2A59622A-9A0B-690A-BAF6-68F52D3367D1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573CE57D-23F0-57D9-3C06-CE01657CBF89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D4395E7D-B036-689D-B047-A82959EFB278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7D367904-9AC4-5301-75AB-7237D83560E0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5D72EA7B-29B5-119D-FFBC-322D707A4CDF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26FDA0D2-D9D6-3B8B-8630-8F90C4077D45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8EF414E1-FC5F-E8EA-1338-AA9EC29DE563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58BF7497-0C62-C3DA-3BD6-577E992782D1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144B1D80-5D5B-B0C7-0166-F1B51CCFCACE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8895AC64-64A0-E1CD-1108-FFB4778085A9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D13BAF9A-0C82-84AC-D06A-033885FB7250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EA6E5D53-7E58-E768-01F2-C4CD5604D701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3DF66760-7129-9803-F8B6-03303C8494BD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998A7381-781C-FD08-ADC2-D940A8810B32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7337B761-C8E3-1ED2-D08A-D32B98CC94A0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DCC1E75A-5800-3508-9079-D6AA42B8C59C}"/>
              </a:ext>
            </a:extLst>
          </p:cNvPr>
          <p:cNvSpPr/>
          <p:nvPr/>
        </p:nvSpPr>
        <p:spPr>
          <a:xfrm>
            <a:off x="1493497" y="617794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4E677FB-0EC9-ADD1-5018-0BE45CC87B0C}"/>
              </a:ext>
            </a:extLst>
          </p:cNvPr>
          <p:cNvSpPr txBox="1"/>
          <p:nvPr/>
        </p:nvSpPr>
        <p:spPr>
          <a:xfrm>
            <a:off x="1827249" y="598944"/>
            <a:ext cx="874564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solicitar Reabertura de Escolha, a </a:t>
            </a:r>
            <a:r>
              <a:rPr lang="pt-BR" sz="1800" b="1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escola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deve clicar no ícone destacado abaixo, e selecionar a opção </a:t>
            </a:r>
            <a:r>
              <a:rPr lang="pt-BR" sz="1800" b="1" i="1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“REABRIR ESCOLHA’’.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1800" dirty="0">
              <a:solidFill>
                <a:srgbClr val="4A442A"/>
              </a:solidFill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800" b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ATENÇÃO: Apenas Escolhas com status finalizado podem ser reabertas.</a:t>
            </a:r>
          </a:p>
        </p:txBody>
      </p:sp>
      <p:sp>
        <p:nvSpPr>
          <p:cNvPr id="4" name="Freeform 96">
            <a:extLst>
              <a:ext uri="{FF2B5EF4-FFF2-40B4-BE49-F238E27FC236}">
                <a16:creationId xmlns:a16="http://schemas.microsoft.com/office/drawing/2014/main" id="{2D6887E1-B86B-2627-859B-FE3C8466713B}"/>
              </a:ext>
            </a:extLst>
          </p:cNvPr>
          <p:cNvSpPr/>
          <p:nvPr/>
        </p:nvSpPr>
        <p:spPr>
          <a:xfrm>
            <a:off x="1493497" y="1409848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AC401E4-F0FF-4A9B-EEE6-14545D3B0F3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93497" y="2594365"/>
            <a:ext cx="8969447" cy="269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953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D1E68-77B1-09D4-713F-C925BA693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4EF8BE41-3C7E-74EA-C491-774E282768CD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F7C37D27-7176-58BB-1BF4-3208A001B1A7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D4CE8431-D8F5-AE05-2FCE-FBD3FAC9F0EC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9703D3EB-CE69-ADF7-26FD-5A64C2390477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1AEDA163-9A36-63E9-618B-F6F36B74BCF4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C25B2B3F-A298-CE4A-7571-AFB8A85FA3CA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681F7DB8-D7E7-8B25-BB4F-23377DDB6A49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B326C115-C715-D948-1F39-84BF37D09BD0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D66491BE-FBEB-E239-8D6E-3BFB463528C2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B2D5A949-9BBA-068C-317E-0CB7131C0458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7EFCA868-70EA-92FE-4694-86EB8DA3DD59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4B9046C6-F847-4A9F-E67F-0524AFDBFAFD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F3205B82-3991-A03D-53FC-29ABAF1B1321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9DC64CC9-42BA-4DCD-C53B-0E7CC1DF1BB1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5417D4A2-815D-6A00-E7B5-A8A82C6F66DD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83A65E67-A586-55CD-3835-8C4B755B79C0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8F7C2C92-20AA-3C5B-C0C0-6275416E2370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A21087F9-78F3-44DC-F20C-B0A86C4D3474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F39F35F7-3A86-6705-08C0-15EF52FEBB6C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526297B4-5956-E6B2-19A7-99CE7F75E654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00DCDB1A-9B94-CA82-2EF4-8B9DF7FB145E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EC819FD9-4B41-9F7B-DE54-FFC73AC2972A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58AC2CD1-BB60-1E05-A46E-DB8C902ED6C0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A2EDF403-755A-80A7-589E-7D41E16EDA79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FE333249-54EB-8170-C1E7-61ECE3B03583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03C15FA7-9382-1416-0880-F39FFB4CC990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CB2611F8-1A8E-891D-10C2-14B2F82F7860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901A1A1D-01B8-6A42-C52A-A5329DABD7FD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D5C889B7-8BA5-0C9A-F96C-7465CBFB7E0E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16639E1A-6F02-3CCD-BB1C-06181AC9E617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BA17CE52-0707-226E-D3C6-26B56C4D7836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16E0BF20-B87D-26AB-D7D8-0FE00CEDE570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F442C0AD-161B-E2EF-4B81-4A2AF87C77EF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6463EC3B-3080-0430-4C9F-D2078157A902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ADC64C4A-E4D7-273D-BE3F-11E522765144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27ECF512-5CB1-AEA8-772D-5DD1D53ADF95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2B0EE63D-5152-38FD-03E2-B3F0C305275A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6BCF0D30-8E17-CE67-3C99-D6B75DCAE488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B5F9337F-4660-E820-2933-19BB935A2874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6C08E916-2F3F-B018-804F-D1E56BDA7855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C407F5AE-56F3-A375-D1E2-D9F5E33AB327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A4E490B4-F61E-2912-76AE-8DEF659861A1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08F05D24-E36B-6868-706A-EA7D6AC37988}"/>
              </a:ext>
            </a:extLst>
          </p:cNvPr>
          <p:cNvSpPr/>
          <p:nvPr/>
        </p:nvSpPr>
        <p:spPr>
          <a:xfrm>
            <a:off x="1619104" y="691122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31FDB79-0D03-5C68-8B01-A78C24D7CAA8}"/>
              </a:ext>
            </a:extLst>
          </p:cNvPr>
          <p:cNvSpPr txBox="1"/>
          <p:nvPr/>
        </p:nvSpPr>
        <p:spPr>
          <a:xfrm>
            <a:off x="2107649" y="626080"/>
            <a:ext cx="8256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Selecione o Edital </a:t>
            </a:r>
            <a:r>
              <a:rPr lang="pt-BR" sz="1800" b="1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PNLD EJA 2026-2029 – Anos Iniciais e Finais do Ensino Fundamental.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Apenas esse edital está aberto para registro de Escolha e solicitação de reabertura.  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226EC34-77EA-7011-1EC2-73A07EF099B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2840" y="1750565"/>
            <a:ext cx="7164951" cy="4093428"/>
          </a:xfrm>
          <a:prstGeom prst="rect">
            <a:avLst/>
          </a:prstGeom>
        </p:spPr>
      </p:pic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0430CACB-4D8F-B7DC-E5B1-44D2F90E3B67}"/>
              </a:ext>
            </a:extLst>
          </p:cNvPr>
          <p:cNvCxnSpPr>
            <a:cxnSpLocks/>
          </p:cNvCxnSpPr>
          <p:nvPr/>
        </p:nvCxnSpPr>
        <p:spPr>
          <a:xfrm>
            <a:off x="1906621" y="5498270"/>
            <a:ext cx="792242" cy="0"/>
          </a:xfrm>
          <a:prstGeom prst="straightConnector1">
            <a:avLst/>
          </a:prstGeom>
          <a:ln w="1047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263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187A4-8879-44DC-85EB-115E7E48A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572E758A-A5B2-76BB-5CB2-2A18B91FE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547" y="1750565"/>
            <a:ext cx="6967142" cy="4567187"/>
          </a:xfrm>
          <a:prstGeom prst="rect">
            <a:avLst/>
          </a:prstGeom>
        </p:spPr>
      </p:pic>
      <p:grpSp>
        <p:nvGrpSpPr>
          <p:cNvPr id="12" name="Group 2">
            <a:extLst>
              <a:ext uri="{FF2B5EF4-FFF2-40B4-BE49-F238E27FC236}">
                <a16:creationId xmlns:a16="http://schemas.microsoft.com/office/drawing/2014/main" id="{F9DBCB3A-E7AB-F778-FD44-AF579DC394A3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17F4B268-5C77-CDFE-1529-04F20FE1DFA3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7C8D184B-FDD6-C7C6-4060-EA7CD71DBD4F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2C9FF8DC-E050-B7E6-ED88-EBFA7742492B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40C9E3D6-F1C5-195F-B5B1-31D571E8CC8C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63422F1B-2710-8F9C-5701-F664360815AD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D3CF3829-E718-C794-5004-2A8453C51332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2B8809D-A26C-DC3C-2D90-24EB7BC23DD2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272F8146-D2D2-8643-B4CA-9CF73B45D7AD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1A168004-86F4-3087-0BF2-C6974EF28EF9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19CB8BD2-D8DD-9433-6ECF-5638A6694E7B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DE36A3A9-6309-2C04-8D64-DD8CE4AA33BA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EAECE6A4-6DD6-1E3D-479D-88A99EBE3376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DB5CCD6B-5BE3-F5C7-6A36-D2ACD72D3442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984A7787-4791-E84C-C952-F028900C7B5F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22863F97-3B8D-D165-14F4-C459E5FC162A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31F1156-FCBB-F8F1-E9DF-87E7B474AF63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4CC7C9B8-6192-37C6-C009-E032D116EFA1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7FF77AE4-C9DF-534C-E1E2-5ACDEF9111E4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D95D5A89-8AFB-AE29-66F8-40935C821FF1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B1D19BEA-C6D1-3523-FD61-6E2C66257FFF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48672101-0711-6E0E-8FE1-66E2D06EFEBF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1F731EB3-0DC7-45E1-BFF5-9FBBE1D852D7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2EA1F510-1ED4-F397-CDA4-EC82B6C20E80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4C7607D8-8FDF-84F7-11D5-59C2BC738CFE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6E53A215-EFEB-E1FA-D6F0-456AE2F65887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6F2E8DD5-C117-545E-C67B-8EB87271C61F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CAD791FA-5A41-F61B-34DF-F8268E4E2388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5F2AEDB3-6750-A3A4-02BB-8AFF5217F34C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EE1E0105-59BA-AC0D-A195-F4BDCE2E6200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ED5E519D-6DFD-1C6F-44C2-2AC4E4C37944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ECD9C2CC-CDB6-EEE8-63D3-3553043A5C33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03A2C2BB-2948-7557-0883-CBFB28B8E0FB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5C7505D7-435C-D1E3-ED78-BD4E590A969A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325E34BB-F3C9-0417-4A26-667AD7CEA502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8F76086B-5A2B-F80B-46AB-41EABFB97004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B83A23AC-21AD-EBB7-6DE0-07972330E3A3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DC040227-51CD-6532-4AA0-CE3697F166D3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091EC351-0285-CBBE-0639-0A943BC17EE0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D8BE8E5B-0E5C-2381-A4F5-6C89F5B1FE08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6515433D-EBD3-D56C-D050-F8D82BE70AB7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42248B2B-023F-EEB4-0677-1FA7E727815D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8EF80726-C248-5640-BF47-C97CDFBD1A7C}"/>
              </a:ext>
            </a:extLst>
          </p:cNvPr>
          <p:cNvSpPr/>
          <p:nvPr/>
        </p:nvSpPr>
        <p:spPr>
          <a:xfrm>
            <a:off x="1493497" y="540248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D650AEE-C3F2-583D-2FBE-7FCCE7D0A453}"/>
              </a:ext>
            </a:extLst>
          </p:cNvPr>
          <p:cNvSpPr txBox="1"/>
          <p:nvPr/>
        </p:nvSpPr>
        <p:spPr>
          <a:xfrm>
            <a:off x="1856435" y="540248"/>
            <a:ext cx="86897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 selecionar o Edital do Edital </a:t>
            </a:r>
            <a:r>
              <a:rPr lang="pt-BR" sz="1800" b="1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PNLD EJA 2026-2029 – Anos Iniciais e Finais do Ensino Fundamental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solicitação de Reabertura de Escolha só será possível se a escola já tiver finalizado a Escolha no sistema.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041A6BCD-3613-13F5-9B7A-6D2D2B9EC537}"/>
              </a:ext>
            </a:extLst>
          </p:cNvPr>
          <p:cNvCxnSpPr/>
          <p:nvPr/>
        </p:nvCxnSpPr>
        <p:spPr>
          <a:xfrm>
            <a:off x="1706020" y="3662538"/>
            <a:ext cx="887907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252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C1FBB-730D-A713-9AE8-414E71974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6A9A147B-FFEA-6AB7-0655-51A530144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952" y="1688347"/>
            <a:ext cx="7904336" cy="3640586"/>
          </a:xfrm>
          <a:prstGeom prst="rect">
            <a:avLst/>
          </a:prstGeom>
        </p:spPr>
      </p:pic>
      <p:grpSp>
        <p:nvGrpSpPr>
          <p:cNvPr id="12" name="Group 2">
            <a:extLst>
              <a:ext uri="{FF2B5EF4-FFF2-40B4-BE49-F238E27FC236}">
                <a16:creationId xmlns:a16="http://schemas.microsoft.com/office/drawing/2014/main" id="{593AC17A-3616-8709-5F33-171C1F12C6D5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C179C766-36D4-622A-F32C-B95082ACB9CD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1EABC29D-DB46-58E0-9CC3-3846100A1479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4FE0D07-ABC3-BB8D-EA27-8B466B9D1094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874B607A-0A2C-8D1C-1CF7-47BD9F03614F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827AE4AD-D9B8-B9C3-9C3A-752D23C235C9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5F140D6D-502D-F8FA-A07F-D9550A89E9E2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AF59354D-71DC-6FEC-9183-6EE3ABA57D0E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08B0E4B-86DD-A378-BD24-A31CFBC7BC3D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2792283A-9CBF-A77E-0BBF-E6C7CE8B3FAE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D214DDC7-F314-DD6F-C8F9-5EBEE08CFE6D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AC6219D4-2BDE-3B13-6CB9-68199A608E9A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EB3DBD75-3476-FC90-A226-5079F61BC128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40B4941A-7D97-A638-5E74-34AFB5434C25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306D5CA8-A886-2CED-AAA4-E048EE6CE042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CC83F5B9-F072-39FC-1BFE-5E4097BA9CBA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6C9103EC-28D1-F1D6-ECF9-039A07DAF473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14036A37-4673-A654-E72D-3A365A182932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3B841E4C-0892-EAF1-D71B-CB1C38A31A0E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0E3D0EB6-6276-1FA4-F648-A30121C1F861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49031952-51B9-2F25-1957-4A371EEBC61C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DAA5EE1E-A42F-FB19-32A2-0BC6104EA13E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D9883938-815D-15AD-734D-7C03CA4F71CD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B9651512-A38D-BA9B-7AEB-4DDC51821AB8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7085BC83-C2CD-31E8-A1AD-D76D50234298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1C148A9E-9653-26F8-5542-445E093FC144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B9F49691-33CB-8BD9-7B84-3048A63B96D4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1A41F539-994C-C74D-E810-3880BC9ABFB1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5D7D71FD-59C2-6117-E761-1DB02145F5FD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45521036-C9AF-BF57-2010-43797FBAC94D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A8EF39AC-587A-57A3-7A38-11395B219D31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6602E951-2FB4-2E06-2C37-594E247640B8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71418BB8-F4A0-4D40-9B3F-B4CBBEDFBAC7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4BA2AA47-2075-70B2-4D9C-AF1AFA648F9F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2B6A2377-95EA-8C49-032A-AE95554C1EFF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2B0CA69A-B078-764D-FE09-258777F54AB4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B6D86A59-436C-A185-5ADD-8A708FE9E76D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9B66EBF8-67D0-DD52-0FB0-8CBB44CE0127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49AFBB85-FCE4-4030-C77A-EE5BA66CE38B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12B7CFFA-F858-C3AA-1EF9-E498C82186F9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E02B3F16-59C4-668B-E8C6-3D63D59DA3CE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9A20EEF7-1355-46E1-9360-722D42FB08BB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1F7B14DF-CF48-B77D-0F1B-4DAE05CC1BFC}"/>
              </a:ext>
            </a:extLst>
          </p:cNvPr>
          <p:cNvSpPr/>
          <p:nvPr/>
        </p:nvSpPr>
        <p:spPr>
          <a:xfrm>
            <a:off x="1508510" y="427266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A8140E1-F245-122C-C71B-28E392C6AD20}"/>
              </a:ext>
            </a:extLst>
          </p:cNvPr>
          <p:cNvSpPr txBox="1"/>
          <p:nvPr/>
        </p:nvSpPr>
        <p:spPr>
          <a:xfrm>
            <a:off x="1863947" y="427241"/>
            <a:ext cx="86380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escola deverá preencher o campo </a:t>
            </a:r>
            <a:r>
              <a:rPr lang="pt-BR" sz="1800" b="1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“Justificativa’’ 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esclarecendo o motivo da solicitação de reabertura da escolha.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4E708DF0-450A-D780-BBD2-E311083EE514}"/>
              </a:ext>
            </a:extLst>
          </p:cNvPr>
          <p:cNvCxnSpPr/>
          <p:nvPr/>
        </p:nvCxnSpPr>
        <p:spPr>
          <a:xfrm>
            <a:off x="1252375" y="3881151"/>
            <a:ext cx="887907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934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10D75-0684-B21F-B928-2F37AC05E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67A25839-6C56-F9F0-839D-796298B84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798" y="2182399"/>
            <a:ext cx="7820726" cy="3602077"/>
          </a:xfrm>
          <a:prstGeom prst="rect">
            <a:avLst/>
          </a:prstGeom>
        </p:spPr>
      </p:pic>
      <p:grpSp>
        <p:nvGrpSpPr>
          <p:cNvPr id="12" name="Group 2">
            <a:extLst>
              <a:ext uri="{FF2B5EF4-FFF2-40B4-BE49-F238E27FC236}">
                <a16:creationId xmlns:a16="http://schemas.microsoft.com/office/drawing/2014/main" id="{4AED98C6-57C4-B5DF-C7FA-63144A59FB6A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6FE66D0A-0C10-D270-ECE4-9F6B83A2AAEE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35958EBC-D6E4-236A-41BC-EDDA65ECFE29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EB59B61-27F2-BB6E-6984-6BF1747101DF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BCFDDCFF-50CB-D2D7-21C9-4B6A48F95206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FF4B736F-DD42-4B7C-4CBB-895A120E9041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5EC5FD12-9D34-A38D-DFC3-C3B765DD22FD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3C48EDD5-8C56-8EAA-06A6-DF77E8343BF1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581CFA30-D27A-4477-B753-FD2FB4EBBA92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4F9E792F-F642-B913-DBF5-BD5A442E2552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B6A38F01-74B0-5F20-AB39-7D3F807EC879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E6167DB4-51F0-CC9A-B8C9-F8110DED8F12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98E0A1F1-C8C8-6FDF-244C-45AD8124CEAC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EBEAA572-93A4-3A2D-8C68-F0ABC0381DA2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C77283CE-5199-61BC-CCFE-BA26FE98B302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30FDB71D-BE9F-C88E-E18F-45C8CE38B685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0225CD27-FA52-7E97-14BA-C1E43F672DA4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9CBA19D1-EBA0-D8AC-BAEF-577BF13DC769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AB1A1CC0-E9DD-3730-3577-D8E7DEF99086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115ADA4E-F482-F644-331F-24BAEB383104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F749E2E7-89EB-9671-EF6E-196F670EC634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766D6FAF-0A8C-0FAF-58AD-FAA67A4DCD12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5D34C2F0-ADEC-8F13-C97E-60D948903161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3AB501C7-5267-DA56-9560-6370C692F9D6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43B33A6B-A4EC-9630-778D-52BFFB404E1E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F47C3EF2-4285-090E-5C30-68AD9E4CD4BC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88860559-841E-1630-C216-F455D78A5069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11EB2CE2-C420-78B7-3E79-9FFEDF20DFA3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87F57FFE-CA43-8C55-15E6-C784C311A2ED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0CE2F9CB-37B5-24BE-3FD6-645D4566E220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A09C9ECB-C2DE-398B-C446-BBF3CA7946AB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14D360BB-2894-61A1-28F5-884A8F8A5686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D342AE59-BD1D-A907-8008-2AA45D88C4B1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24F6F0EB-9181-BA39-514B-F90BC9BB9D20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16789084-EF1B-D6E3-398F-C0D073684765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6ABC19B7-804C-E073-F6FC-BBAB6C3415D1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3ED05EAD-C294-93FD-D0E8-6121E97DBC4B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A0778BF4-0B6D-7DC4-9BEE-8B031920F4DB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2910D4E7-B0EF-0B2E-E7DD-1983169999F7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F17095B7-4D9A-22EC-3A37-EB26E1CD9DF7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E49FAE39-D6CA-99E0-55BB-B15BF12CFFCD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DD60D972-15F6-A47B-B70B-489882967E12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00D4C7F9-16E6-1242-11C4-18E9D0245506}"/>
              </a:ext>
            </a:extLst>
          </p:cNvPr>
          <p:cNvSpPr/>
          <p:nvPr/>
        </p:nvSpPr>
        <p:spPr>
          <a:xfrm>
            <a:off x="1403434" y="626080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A618D7D-2ECB-FD08-CAF2-CA24C8D6653F}"/>
              </a:ext>
            </a:extLst>
          </p:cNvPr>
          <p:cNvSpPr txBox="1"/>
          <p:nvPr/>
        </p:nvSpPr>
        <p:spPr>
          <a:xfrm>
            <a:off x="1758385" y="626080"/>
            <a:ext cx="88445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escola deverá, obrigatoriamente, anexar um documento, com a assinatura do(a) Diretor(a),  contendo as justificativas para a solicitação de Reabertura da Escolha.</a:t>
            </a:r>
          </a:p>
          <a:p>
            <a:pPr algn="just"/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sistema permite anexar somente documentos em formato PDF.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5EAD005F-231A-8B20-E5D9-FE9FB52D57D2}"/>
              </a:ext>
            </a:extLst>
          </p:cNvPr>
          <p:cNvCxnSpPr/>
          <p:nvPr/>
        </p:nvCxnSpPr>
        <p:spPr>
          <a:xfrm>
            <a:off x="1006891" y="5380168"/>
            <a:ext cx="887907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829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1FDF6-3111-6448-9868-B1294782F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3B2BA957-9987-17FB-3BD1-41577D276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085" y="1810669"/>
            <a:ext cx="8313796" cy="3829175"/>
          </a:xfrm>
          <a:prstGeom prst="rect">
            <a:avLst/>
          </a:prstGeom>
        </p:spPr>
      </p:pic>
      <p:grpSp>
        <p:nvGrpSpPr>
          <p:cNvPr id="12" name="Group 2">
            <a:extLst>
              <a:ext uri="{FF2B5EF4-FFF2-40B4-BE49-F238E27FC236}">
                <a16:creationId xmlns:a16="http://schemas.microsoft.com/office/drawing/2014/main" id="{0B45E367-3275-0348-454B-4E3367C6E070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EC508028-F534-0D25-3F5A-D6CB44BE0874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AF417E44-E344-E274-4CC9-52471909ADBD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3196C713-E55B-D276-6CAF-49FE21D4A714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08328412-92F2-F807-B03F-EF784A7A0DE4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DD7DCAFD-DA6B-B0F5-E7F3-D962CFCEFDA3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6D247DF7-F983-7330-83EA-70CF10D5923F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9E6A8B4E-B46F-D9E5-0155-C946E3AB9E8D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A6141A20-F6A0-A9B4-95BC-701800FCEE11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25CB5E81-8077-CDA9-7407-0FC9FC6DF3E3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4E3ADC97-BEB5-37BC-BD4F-6E78D79C49C0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FCD143D-EECA-2286-97AA-026D015D03C9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1AFE37F5-EA8E-C49F-CF6D-F1A4AF41EEF4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B596886D-136F-8E24-51C0-60A2D06215FB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877421C9-F06E-4DCF-A582-6EFD8771EAAA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04D8CB64-A5E2-4B8C-FCAE-12D00125F343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F86EE2CE-F4AA-DFA8-BAC1-D0591D77BBBD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B5C607ED-0950-2DD6-7F4E-5EE9AA661D15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E9C775B1-D69F-EDB2-021A-34868D02AF76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7A39C932-EA45-C178-A955-B59738644EA9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DDB5F086-E887-69EA-9784-F644F8E7E1C0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4DBC8ED8-EE29-F15D-FB05-68899290061B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42A28ED5-654B-A125-E0D8-B0A32C6A73E8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E61E931E-0E2D-3339-2BFD-C231390C0F6F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D7E334E9-8EA3-7DD3-9168-7999171D437F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FBAE7A26-A734-59AC-7DB5-106FBCB94DF6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6D4CD4E5-786A-3303-1DB9-1A294A71695A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2EF2DB19-30D6-DE95-06AF-1A62B226D755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D815FF1E-49D8-BD73-D464-120886F7DDAA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DD5E8D73-D9A8-9D1F-7233-BD1A4A142270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80EBCC71-7E32-D043-097E-D18779534ABE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3924D168-2160-2612-D7AC-19E960E1B240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022EB7E2-3D02-BD18-F995-6DA34F27577D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2997D967-622F-0409-F636-0F2F891EF54D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2B53FE99-305F-640B-9C1D-27CAF981DBFD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BEEE0AD6-AE2D-615D-795E-51025AA6894B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B4AD7AB3-A967-F23C-65AE-7260880AA8A5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B383A8EC-DEE2-303E-1B0C-958B7A556117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DC43B2C5-9D27-7F38-2C56-6D36BDF1AA1D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3E5FA8A7-7A4E-9DB2-CFC7-4506BADC1069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564B487A-C846-D596-53C6-9B810C3B1315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79C7E088-7BD6-0539-86A1-251C25A5F5D9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0CF1E43D-A688-6ABC-81AB-03BF8CFA6710}"/>
              </a:ext>
            </a:extLst>
          </p:cNvPr>
          <p:cNvSpPr/>
          <p:nvPr/>
        </p:nvSpPr>
        <p:spPr>
          <a:xfrm>
            <a:off x="1619104" y="691122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B0A2D05-FF6A-6F9E-F20E-E5D7377B16FE}"/>
              </a:ext>
            </a:extLst>
          </p:cNvPr>
          <p:cNvSpPr txBox="1"/>
          <p:nvPr/>
        </p:nvSpPr>
        <p:spPr>
          <a:xfrm>
            <a:off x="2056092" y="569831"/>
            <a:ext cx="85168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 preencher os campos obrigatórios e anexar o documento de justificativa, a escola deverá clicar em </a:t>
            </a:r>
            <a:r>
              <a:rPr lang="pt-BR" sz="1800" b="1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“Solicitar Reabertura’’.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B31FC930-A96C-1770-C181-9BC0A8FC63A9}"/>
              </a:ext>
            </a:extLst>
          </p:cNvPr>
          <p:cNvCxnSpPr/>
          <p:nvPr/>
        </p:nvCxnSpPr>
        <p:spPr>
          <a:xfrm>
            <a:off x="7388954" y="5428473"/>
            <a:ext cx="887907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822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87EAF-B8F3-81D0-4706-AA6EE3461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5B2F2A1C-0C21-D9DB-650C-AFAC5F0690F0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82525753-9CCF-E0B9-BB1A-FC052077B210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DE214DD8-0B87-DCC6-DDAC-12F2F06876A0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6234A151-8A44-E76D-8AA7-E4DA765CACEF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11777155-4B56-4073-C7C7-E799CAA0AFCC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8BF35218-2A00-E5FE-FE13-DD54AE76DA76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D36E93C9-4595-72A9-76C9-9E533B2E3D49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4D1354C7-8ABE-632C-4ED0-870BD1636CFE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673A365D-B4F1-3253-95F1-8F0ABD367D16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63AB6942-E226-2E86-2D6A-4365A8063937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31C28EF-80DC-172F-5916-1D8317CE0B94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14A269AB-F294-5E0D-ECA8-5C49357F54E2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E79C35CC-BBA0-C328-FDEF-84AD573FAE2B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DFB33114-FE2F-6616-AA75-E096BDD0BCD3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863F62CC-F73C-7737-6362-49128AF4D534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7702933B-CD8A-51EC-33E4-5D6DD83BFE7A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D4A05202-30D1-E2F0-3D04-505038E4EB14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00BA8C9B-5262-8FBF-EAAC-A6E5EFEAFA10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A5CDBA6E-A84A-ED8F-4DBF-3396EE8529E6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29CFB7C7-742B-8087-BB7C-AB8FEE50FB0C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CF7512FB-79A9-6075-1B00-60615E504EC6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D16CCB02-ABC6-16C6-61D8-5DB7B7711108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AAC2E953-CF4C-0420-380A-17764FA18843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F21D847C-5A06-AC79-786C-2F33CB32E033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93372B4C-9F94-B9CE-C921-99EEB371672A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BBF36E1B-E925-E8C0-E50D-12A61A1D7348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37254942-DDC9-389F-2B9D-2E1B7E2B74E4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05E4F201-4465-7E64-F4BB-D0490E398DE5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D8003A27-3302-7257-95A9-E72D5BC59346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56FA79D9-B9C0-4D08-9C5C-7E0019D48403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58DED455-8A10-F741-D6D2-DA6F36F16325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D919E136-49F7-0EAE-8F72-3C1631314B23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5E82D461-EACF-64E9-7904-F720F5EBB20C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99BE54E1-A819-284D-3601-E776EE7F0DC0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9EEE6E56-5CB5-7FEE-732E-F4260A79C072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EC9EA195-0403-12C0-89EA-E5E496E673D1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2790A4A8-F93B-41CA-6AE4-927342264ACB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DF064F6E-A65B-B52A-1B39-E4F8DE90AA37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87CD1731-6AAC-9242-C9FE-DF23A377F317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DBDCB030-EC9E-32E7-E5E1-7116BE3B2569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2E5B4723-41F5-E50B-87F9-0BEE43AE1ADE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526B4181-AFF9-9FB4-3E74-2588F4185BF1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FBC728F9-B64D-46E9-BACD-0F634BA93956}"/>
              </a:ext>
            </a:extLst>
          </p:cNvPr>
          <p:cNvSpPr/>
          <p:nvPr/>
        </p:nvSpPr>
        <p:spPr>
          <a:xfrm>
            <a:off x="858037" y="2120181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821610F-8159-0371-DD05-76DC7F34F381}"/>
              </a:ext>
            </a:extLst>
          </p:cNvPr>
          <p:cNvSpPr txBox="1"/>
          <p:nvPr/>
        </p:nvSpPr>
        <p:spPr>
          <a:xfrm>
            <a:off x="1201522" y="2100698"/>
            <a:ext cx="915431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ATENÇÃO!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solicitação de Reabertura de Escolha do 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Edital </a:t>
            </a:r>
            <a:r>
              <a:rPr lang="pt-BR" sz="1800" b="1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PNLD EJA 2026-2029 – Anos Iniciais e Finais do Ensino Fundamental</a:t>
            </a:r>
            <a:r>
              <a:rPr lang="pt-BR" sz="1800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só é possível enquanto perdurar o prazo para registro da Escolha.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1800" dirty="0">
              <a:solidFill>
                <a:srgbClr val="4A442A"/>
              </a:solidFill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Encerrado o prazo para registro da Escolha, o sistema não permitirá mais a solicitação para Reabertura.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1800" dirty="0">
              <a:solidFill>
                <a:srgbClr val="4A442A"/>
              </a:solidFill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 a solicitação de Reabertura da Escolha, a escola deverá aguardar a análise da Secretaria de Educação.</a:t>
            </a:r>
          </a:p>
        </p:txBody>
      </p:sp>
      <p:sp>
        <p:nvSpPr>
          <p:cNvPr id="4" name="Freeform 96">
            <a:extLst>
              <a:ext uri="{FF2B5EF4-FFF2-40B4-BE49-F238E27FC236}">
                <a16:creationId xmlns:a16="http://schemas.microsoft.com/office/drawing/2014/main" id="{0A41DD20-69B6-5D95-9828-6F3F6311E420}"/>
              </a:ext>
            </a:extLst>
          </p:cNvPr>
          <p:cNvSpPr/>
          <p:nvPr/>
        </p:nvSpPr>
        <p:spPr>
          <a:xfrm>
            <a:off x="858037" y="3214718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5" name="Freeform 96">
            <a:extLst>
              <a:ext uri="{FF2B5EF4-FFF2-40B4-BE49-F238E27FC236}">
                <a16:creationId xmlns:a16="http://schemas.microsoft.com/office/drawing/2014/main" id="{06DAAA03-526C-9706-2C0F-632250620CF8}"/>
              </a:ext>
            </a:extLst>
          </p:cNvPr>
          <p:cNvSpPr/>
          <p:nvPr/>
        </p:nvSpPr>
        <p:spPr>
          <a:xfrm>
            <a:off x="858037" y="4072476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3053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70C9E-B0A3-1CB3-A9AE-CF35AD4DD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C6937CFC-329B-5549-F04D-BAF7196B1A0E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AC9627F1-2550-7CAB-A196-19DFA8D6D484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AC586EAF-E43F-B937-C083-E0B0B1A3A1FF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025A2A9-3D6A-8D2D-0EBD-CB499F9FC65B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536721FC-1B79-537C-1041-470D6146E47E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DB0B75C4-5ADC-6E2F-FC8B-F040027867C4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B2AB99D5-11D0-8615-1B52-35FDD654ED56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85D729AC-DA9C-42E2-22B7-D0972FEF7607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8CA5DAD2-E181-E1AE-3943-908E2C654792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5B8E29B5-DFF5-763D-7137-5EBFDA8B8985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B3E40F09-49E2-624F-E69C-29A93DC2EA43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E1450403-8747-F0D4-C0BC-1C07A2EB9791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506010C-3142-ABD7-A00B-6DAF65E8FA9C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9130E1FE-971F-104B-9A92-6782ADE764CE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16A12408-A06A-45FA-8259-34E3CDAFBE60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6EC72367-C547-DC7B-3CE8-0B8E8C3356BB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88AB962B-F1FC-A61D-DE26-B72E7816BEB1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C0D55423-F8CF-1E4E-B849-2E2D82DEB055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2F58F867-A2DE-4AC0-44FF-74976C99414C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6CD7DBD6-3143-9764-8661-18ACF511785B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9EEEDBE3-94EA-B061-1AE8-5C79690FA112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9A6E3A1B-B82C-19B3-6360-B938CE1B8824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A05F34D9-8B84-09B4-B2C3-EF30C31FDA67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666CBCAC-159F-20B2-8591-D42B0B405131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0DE69AC2-C827-D67F-039D-3E5987E7150F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93835009-BA5A-076C-5E76-91534205BA19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B5EB4517-B12B-2FC0-403D-6C46AB853ACB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DBFF9064-B652-FEB7-0DE0-20DA807912D2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B76BEA26-35D7-6D45-FE07-7364EB1C9BC3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BC84F7D8-F319-44FD-3162-4512D7FC3787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82E3FABD-DD31-C4FC-C052-9A8EC409B6F7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E7DB7A5D-24D8-2D72-AB3F-E55AC67EBB93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8FEE9C9A-8F70-8721-6617-11D1B4AE9035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342C424C-9F33-40BF-FB12-6089774E07B2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FA79162C-24C5-BFAD-B01D-29188F53DD6E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D1056066-0E82-DB0D-4A45-CB1C30974711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6DA75078-C81F-826E-50AC-FBD3DDED3209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050029F9-B92F-6FCA-AD66-7E8B791A4391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9BAC511F-BD10-3AB2-DB7B-DA7A2149783A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D7788C2D-128A-803A-FB00-FCD6689C5678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CEAA4965-9470-4017-34D4-C59541DD888E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6E0264ED-601D-B371-9032-9339E5CCEE17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F9106C53-39E9-E2D9-BF23-3D74EC40FBF9}"/>
              </a:ext>
            </a:extLst>
          </p:cNvPr>
          <p:cNvSpPr/>
          <p:nvPr/>
        </p:nvSpPr>
        <p:spPr>
          <a:xfrm>
            <a:off x="1439045" y="437162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9026409-2DA1-1234-14B3-4DBEF4AB1277}"/>
              </a:ext>
            </a:extLst>
          </p:cNvPr>
          <p:cNvSpPr txBox="1"/>
          <p:nvPr/>
        </p:nvSpPr>
        <p:spPr>
          <a:xfrm>
            <a:off x="1786550" y="428073"/>
            <a:ext cx="861889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Somente os perfis de Secretário(a) de Educação e/ou Coordenador do Livro poderão realizar a análise da Reabertura de Escolha. </a:t>
            </a:r>
          </a:p>
          <a:p>
            <a:pPr algn="just"/>
            <a:endParaRPr lang="pt-BR" sz="18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 acessar o sistema PNLD Digital, o Secretário(a) de Educação e/ou o Coordenador do Livro visualizarão todas as escolas vinculadas à sua rede.</a:t>
            </a:r>
          </a:p>
        </p:txBody>
      </p:sp>
      <p:pic>
        <p:nvPicPr>
          <p:cNvPr id="4" name="Imagem 3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96288D88-1814-E0DF-0931-C0E401585E61}"/>
              </a:ext>
            </a:extLst>
          </p:cNvPr>
          <p:cNvPicPr/>
          <p:nvPr/>
        </p:nvPicPr>
        <p:blipFill>
          <a:blip r:embed="rId12"/>
          <a:stretch>
            <a:fillRect/>
          </a:stretch>
        </p:blipFill>
        <p:spPr>
          <a:xfrm>
            <a:off x="1921943" y="2384807"/>
            <a:ext cx="8152595" cy="3513121"/>
          </a:xfrm>
          <a:prstGeom prst="rect">
            <a:avLst/>
          </a:prstGeom>
        </p:spPr>
      </p:pic>
      <p:sp>
        <p:nvSpPr>
          <p:cNvPr id="5" name="Freeform 96">
            <a:extLst>
              <a:ext uri="{FF2B5EF4-FFF2-40B4-BE49-F238E27FC236}">
                <a16:creationId xmlns:a16="http://schemas.microsoft.com/office/drawing/2014/main" id="{1CBBF20A-7595-F66A-21D1-AD68AEFC5FE3}"/>
              </a:ext>
            </a:extLst>
          </p:cNvPr>
          <p:cNvSpPr/>
          <p:nvPr/>
        </p:nvSpPr>
        <p:spPr>
          <a:xfrm>
            <a:off x="1439045" y="1267618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3490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6EB89-A9CD-1B4C-5F65-48E3273CB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F7DDE249-DA80-3B6D-F1D4-A93277FA1697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F6AF6C04-F389-EE83-9ADC-7D0C109E6123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BDEF3A18-8159-101C-3F35-DB3389665F22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9E712195-0CCC-B8AD-F4B0-62FCA80C2F1C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8AF122B0-52FB-90E4-CB0B-F2AEA26EB755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5A474596-6D96-344D-113A-BE542F463786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9E841C7D-3EFE-5986-00E3-2F9DD54D984F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79D332A1-A059-B9D0-2CD0-E7CB9DA072B9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8C543BC8-26AE-6269-4B49-E6B4A20A441D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71EB1CDF-3EB7-9E85-EE8F-7EE6ED7C9717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36D5C892-F183-9A55-D144-618B7CA3983E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346088E5-E428-B96F-C3E3-0363C87CA29D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6C857B34-4B2E-EEAC-0C98-A8839C5EFF2A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9DD32EAF-21C4-40B1-AED4-009897E5591E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269765EB-6340-F533-76FF-B69E7FC989A2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DD75D219-14FF-3F5E-D3FC-E81A0D966F6A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52E86C48-E6E8-B282-DB9A-E91659521910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FD3B43BE-DCEC-55DD-D330-9A5980FB8BCB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92DAF369-0FFE-16C2-8168-FEF50155E451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C8039CC4-C458-FD53-C739-97EB6E558D59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5E779A12-F6DC-BCD2-6027-29B37EEE5430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7931E847-4B18-DFBF-389F-0DD2996A5C24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0920D99D-ACA1-936C-F27A-E30E114EF8D9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FC1BB5E2-F2F1-C6C6-072A-2AC2402C993F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2463F3FA-F63C-8B37-3491-CA2A9BA719CA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46BA8528-6755-1427-79E5-730745CE5EF5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8268DEE5-054B-4832-2EF2-4A523B415D96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764B468D-CB9B-A242-0771-04973280D2CD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576D64A3-F494-278A-6872-F374BBFCC168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3FBF39F9-14FF-E14C-3926-D5F3378B0843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457F816A-9F49-F373-4F59-8957603C39A6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3E6A4083-84AB-039A-250E-78A4B53F0570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EE6DA3F0-DD2B-F58C-AD38-A054E7DAFF27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D0843C30-50DE-36D3-681B-CA030A8CDFE7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94D04943-B343-9523-C076-F98FAD185BBE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701F38FF-EC34-14B8-E08A-DB4A0F5DBFCB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3B3607EA-EBBE-7778-AA6B-CB43D7A9AB8A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F6E891AE-C932-7B27-198D-AD5A061C137D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CA71A1B7-E6F5-16DC-820D-392F7C543D66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22396B82-0FD4-BF64-9636-9E6CBC90F5AC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9C22476A-C579-96B4-1F5C-663265943255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B7C4DAFF-2858-24CF-193F-91C8F73765CE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BBE95192-B8C8-5A7C-5182-C9C671E79E9B}"/>
              </a:ext>
            </a:extLst>
          </p:cNvPr>
          <p:cNvSpPr/>
          <p:nvPr/>
        </p:nvSpPr>
        <p:spPr>
          <a:xfrm>
            <a:off x="1493497" y="626847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B493A93-3C3E-331D-ADB2-5C4B5A71BC7F}"/>
              </a:ext>
            </a:extLst>
          </p:cNvPr>
          <p:cNvSpPr txBox="1"/>
          <p:nvPr/>
        </p:nvSpPr>
        <p:spPr>
          <a:xfrm>
            <a:off x="1801684" y="569831"/>
            <a:ext cx="85886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Secretário(a) de Educação) e/ou o Coordenador do Livro deverá acessar o Menu e selecionar </a:t>
            </a:r>
            <a:r>
              <a:rPr lang="pt-BR" sz="1800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“Solicitação de Reabertura de Escolha’’, </a:t>
            </a:r>
            <a:r>
              <a:rPr lang="pt-BR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conforme demonstrado abaixo: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F55CE57-BD97-2C6A-A06A-094A06B86F4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70592" y="1831141"/>
            <a:ext cx="9085244" cy="391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61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CB326-6491-4778-C9C3-E7CC02AB5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F54D4812-79EF-81C9-4347-50B8FF9A6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497" y="1808094"/>
            <a:ext cx="8685756" cy="4198500"/>
          </a:xfrm>
          <a:prstGeom prst="rect">
            <a:avLst/>
          </a:prstGeom>
        </p:spPr>
      </p:pic>
      <p:grpSp>
        <p:nvGrpSpPr>
          <p:cNvPr id="12" name="Group 2">
            <a:extLst>
              <a:ext uri="{FF2B5EF4-FFF2-40B4-BE49-F238E27FC236}">
                <a16:creationId xmlns:a16="http://schemas.microsoft.com/office/drawing/2014/main" id="{55B21FD2-80FD-4459-4037-50C5541E0AFD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C5D087AC-70F0-C56C-5A08-1022F2AFC985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78EFDBBC-7287-8270-6BC2-04531202569E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222287A-8E27-31BD-EEB8-6902D5211785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531FF1FE-C50F-4D1D-4D32-6630E0CEF457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5485A5C8-4F30-1B6F-7B2F-6D91A57FEE56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8AA74A43-09B3-AFDF-CA9B-C0862E12950A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3105ACF9-0EC4-B366-98D7-42631A822482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0CFFA1B-D154-4437-8955-EB073E053532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640319D5-3546-473D-34CC-EF6267A05D2C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D46E2BEE-0861-2919-2410-73385DDD9E78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7E6DA20B-26FE-ECF9-B299-F01068BE616B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A8BFF614-0CC2-FDBD-DC1B-F825D7E0130B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86993EA6-C280-29B4-2BBA-5D2017AF4236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968A54A7-2955-E300-ADC0-98170A0D5AF1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D0965ABC-2937-C4BF-585D-48820EFD3771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C2B6CE58-81B5-7DDE-A67F-4BDDEBE837B9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C1ECE752-55B0-5E72-22FF-70EC33D42C8D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9E2BE4B3-D92A-082A-9E0C-9588D19945DF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714EF643-EBA1-3CE6-1CED-5EE61EB2C210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241BEB07-07BB-193F-7265-C3B0A80FFB6D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CCDFEE56-5FF7-2F0D-3197-987AD6FFD47F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6B95B9C6-E584-520F-3C4A-01E408371125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C1488D70-1BC8-3532-6E2A-205DF2618300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6772BC91-DC9F-8C82-F9E6-3C4446EAF36E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A4180BD2-586E-9F6F-47D0-6E42F8388CDE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4D6DFB70-EDE4-DD01-1825-5790F9613CFB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0D24F7D5-DAE9-8E60-C953-FAD856D04696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42CEC2FC-94EA-19D1-238E-5E1EB706351A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C667B595-0E60-3CFC-D87E-90726F803CFC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25D492FA-422C-5C19-07A8-FFA077DF4083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42E8E831-7B2F-124F-7A75-084826A38616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3F1AC4F0-7A79-FFB0-603E-1597C2D981DC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D7E48233-4AF6-36B0-0B2F-BFCF34F42997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F0B3FAE5-3C4C-5CD9-A538-97756293DBEB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561259B0-9651-8890-B5FC-68A5DA722D5F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31BB1278-F184-1033-5B00-2157823A353B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EC4BC518-444D-39EA-45AA-20708D7EA4A6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8DC8F9BD-D57C-F8CE-4AEF-95A4E75313BD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56A0E262-41C8-2B35-E6B2-8BEF5CDAE875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56DCD8F9-0FD0-8A82-092C-CDC618CB7448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504EDE82-65E0-4083-5D4F-BBD976FE423C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6E9F81E4-ADEA-6780-C7CE-D0E5B06CF98B}"/>
              </a:ext>
            </a:extLst>
          </p:cNvPr>
          <p:cNvSpPr/>
          <p:nvPr/>
        </p:nvSpPr>
        <p:spPr>
          <a:xfrm>
            <a:off x="1556300" y="475205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9092F7A-F8FD-11DD-70D8-336ADB04AC27}"/>
              </a:ext>
            </a:extLst>
          </p:cNvPr>
          <p:cNvSpPr txBox="1"/>
          <p:nvPr/>
        </p:nvSpPr>
        <p:spPr>
          <a:xfrm>
            <a:off x="1883122" y="418314"/>
            <a:ext cx="87525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Selecione o Edital PNLD 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Edital </a:t>
            </a:r>
            <a:r>
              <a:rPr lang="pt-BR" sz="1800" b="1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PNLD EJA 2026-2029 – Anos Iniciais e Finais do Ensino Fundamental </a:t>
            </a:r>
            <a:r>
              <a:rPr lang="pt-BR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visualizar as solicitações de Reabertura de Escolha registradas pelas escolas. Apenas esse edital está aberto para registro de Escolha e solicitação de reabertura.</a:t>
            </a:r>
            <a:endParaRPr lang="pt-BR" dirty="0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0555B7B3-2795-5888-AA73-604FE38ED79C}"/>
              </a:ext>
            </a:extLst>
          </p:cNvPr>
          <p:cNvCxnSpPr>
            <a:cxnSpLocks/>
          </p:cNvCxnSpPr>
          <p:nvPr/>
        </p:nvCxnSpPr>
        <p:spPr>
          <a:xfrm flipH="1">
            <a:off x="6259411" y="2985093"/>
            <a:ext cx="531133" cy="58217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969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37C12-46F1-5BDF-D0A7-0373951C3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DF05A30-7649-7B98-2064-6BAA96E57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077" y="1532428"/>
            <a:ext cx="8685756" cy="4198500"/>
          </a:xfrm>
          <a:prstGeom prst="rect">
            <a:avLst/>
          </a:prstGeom>
        </p:spPr>
      </p:pic>
      <p:grpSp>
        <p:nvGrpSpPr>
          <p:cNvPr id="12" name="Group 2">
            <a:extLst>
              <a:ext uri="{FF2B5EF4-FFF2-40B4-BE49-F238E27FC236}">
                <a16:creationId xmlns:a16="http://schemas.microsoft.com/office/drawing/2014/main" id="{58C6492F-3EC1-4BBC-2F10-4676F8A6DB86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708DEC5F-584F-62DC-9B7B-E84AE42ABF85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45A79702-90D5-8492-98CF-3A21F07723CA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6BE5D7B-9533-B1B6-1B4F-74D5BBB1C665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B5EB3459-70CA-69BA-E488-0E10F2E6A9A4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81CC357F-A1C2-F240-7B96-5AFDE5D80889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F0A35AE3-E344-957E-781A-E24B611EA620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32C9241C-5877-30CB-A8EB-53A33BFD35EE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93F9D2FC-9F12-E698-F5A3-F1ED5B2D1D57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29FC5AF3-5958-D60E-DCE9-286CA2F4F369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7237C417-A65B-6B1E-6932-E23A7E358C3D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585F0126-E9A9-F907-4619-DE879802108D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580B9E8C-EC52-AA15-662B-F004CFA13074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E40B6DAD-3C50-CA53-0620-9980C196B258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8344255A-7FE6-0699-4DB4-21D95EA40638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368AB7AA-84B7-CA96-B990-9C3015B2D420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71B9F956-28EB-2FCD-6F11-F252E763E857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E207FEB9-15F8-DD50-B5EC-0DEA43184BB2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1BB1CF54-C85B-31B2-686D-8F37B52AB555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CD48D008-1942-DBF5-01F2-57812C11F5DE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4E1FCF9E-6D1B-E4C8-2674-CBD116A85F4F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1E056F87-E83A-51BA-4D3D-E21E721F59F6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E2D4BE7F-9411-8197-6D4E-D90D03810074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E2A07085-83DD-B965-592D-0DFA812804AD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95C47565-7AD3-1604-0F5E-9B9420E00EF6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4D18EE9E-8460-5096-3615-1AA2BED83289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F2DEA0F7-8EEF-99B5-87D4-BAD1840F0818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53281D09-8B78-9F0A-0CDD-86DD34845F9A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29BFFE38-A97B-7514-65AB-55DF4FC44F70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D730D929-E8DE-4CC5-9FAE-BF93125C3859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E73AE576-9482-A09D-9FD1-50FA719DD4E9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9E35FFA5-ACFA-9492-A69D-84EE09189B88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74210FCC-751E-98E1-EA29-CF9635728A80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08BC087E-7A88-AFF6-8AFF-82147A7C2A59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3DE35263-18F5-AA1D-07E9-C53F996695A6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D72AD992-DD70-2C8A-3CC8-81C0C275EB15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0185B8DC-3AC7-FE3C-EE5B-0D9A49B35D3C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625BA9DB-5E65-D4F7-7C3A-11C4FE53EC4B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3A76F997-AFC7-D67F-F16A-7D8F9085FD53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E89E5257-0DC4-6993-DFDF-D4EB617FF2B4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EC86EF7C-3D11-203C-3712-43EF9276E779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FB33C015-9D85-9124-630C-942C3CD64F51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537669AA-D625-9887-C9E3-28CB6F2BCF3A}"/>
              </a:ext>
            </a:extLst>
          </p:cNvPr>
          <p:cNvSpPr/>
          <p:nvPr/>
        </p:nvSpPr>
        <p:spPr>
          <a:xfrm>
            <a:off x="1593326" y="475205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6DD4AEF-9341-8AE8-72C1-98DF35D9AE62}"/>
              </a:ext>
            </a:extLst>
          </p:cNvPr>
          <p:cNvSpPr txBox="1"/>
          <p:nvPr/>
        </p:nvSpPr>
        <p:spPr>
          <a:xfrm>
            <a:off x="1988524" y="477645"/>
            <a:ext cx="63917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coluna </a:t>
            </a:r>
            <a:r>
              <a:rPr lang="pt-BR" sz="1800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AÇÃO</a:t>
            </a:r>
            <a:r>
              <a:rPr lang="pt-BR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clique no ícone        . </a:t>
            </a:r>
            <a:endParaRPr lang="pt-BR" sz="1800" dirty="0">
              <a:solidFill>
                <a:srgbClr val="4A442A"/>
              </a:solidFill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78C4CDB7-9E23-C769-FBD2-F276EFBEC106}"/>
              </a:ext>
            </a:extLst>
          </p:cNvPr>
          <p:cNvCxnSpPr>
            <a:cxnSpLocks/>
          </p:cNvCxnSpPr>
          <p:nvPr/>
        </p:nvCxnSpPr>
        <p:spPr>
          <a:xfrm flipH="1">
            <a:off x="9843530" y="4126608"/>
            <a:ext cx="531133" cy="58217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A58B468D-2B2B-6C06-AD3D-4C923A6B4D6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7654" y="521249"/>
            <a:ext cx="341737" cy="36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957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8EFC2-D1E5-B68F-376F-476B81470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CEFC8992-15F9-B53C-89B2-D1078E860327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D0036C89-9397-D1C1-58FF-432C45C49081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387F5F91-A046-2B1C-A841-3E1C2FAF29D9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A1B7F45-1CC5-0439-6585-A65C3B90A917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298375F7-1936-C165-1557-60D950A17B02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CD76F90F-6EF7-6789-9DD9-26A999801929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992E2376-8677-F6C1-A558-9CF4E2853B4C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F6F2289B-900F-E32C-F761-380BC23047B0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787423AB-6EC0-9184-F210-68725FE9C4ED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4AD01DDD-E59F-4EA6-0DCA-A1539060D693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1C65E3B4-79BB-B42A-BE52-4290786A5C93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12284BE4-1F0B-5990-9F44-ED25B1BBEE12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CF4C109B-D9EC-13ED-5FFD-8CAF847715C9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246251FC-F42D-7686-C340-11561BEA1032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5210D6E-0E50-1BE6-B466-40F40F3D67FC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B3284BEF-492F-D138-1E00-DEEEADBBD32C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63A5B233-363F-FF13-C939-BC3F4EE611BB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1FFAB9DC-98D4-0CDA-975F-4A19B2CE0A83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84B72027-FA2C-FD9C-3E35-9720F436BD96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3144FD87-F43F-D436-C949-AF6E0E7AC614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8796ED8C-C590-AAA5-528D-7A3BEF930510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FAEF5B43-AFAD-5110-3BFD-032B769CB99B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B6B4AA68-1342-7F62-2989-020929DEFC23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EEEC6B15-4B11-543A-806E-C6DE72C07B0E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30D8659A-0920-1E40-7B97-F00EC6A1E15A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1A8A9A38-092C-18D1-E0E0-127E538EB531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A0E775C1-421F-C9B9-8768-3BA6225712CC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14A6F500-6E30-608D-E350-EA4E7F4844EF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BCEA4943-D878-378E-F2C1-F6B587C92FD6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573C28D3-AC56-3691-3926-0BEF7DD13108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74F67D9E-CDFE-E28E-BACF-F15F899E0368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B8817004-689B-7E8C-7A8B-9281DCF53B1D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621678F7-A96C-65EB-8D51-6D8014699604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F375EEE9-4C94-B0DD-A35F-A1B56C333784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9068B27B-E4B7-C361-A74D-688C162A1E3F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C17BB4A7-FFA9-9748-EAB5-99D3549C4D12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DBCA046C-A936-DD17-53D5-1F6E71B20263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C08388C2-AA0D-A92C-2F13-DF9332E6CF31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26EA65BB-3F29-59F0-83D3-B02CE37B3E92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08C1F53B-B943-D35F-3C71-5FE1D0D1C059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92848418-A0F9-378F-A31F-672363711B07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695F7415-929A-8710-ADD7-6D18B0D923AE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6BF560E9-25BA-2DBB-8783-E37FE11C1919}"/>
              </a:ext>
            </a:extLst>
          </p:cNvPr>
          <p:cNvSpPr/>
          <p:nvPr/>
        </p:nvSpPr>
        <p:spPr>
          <a:xfrm>
            <a:off x="1620255" y="531961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8A71315-1AC1-EC80-C546-CE04050F18F2}"/>
              </a:ext>
            </a:extLst>
          </p:cNvPr>
          <p:cNvSpPr txBox="1"/>
          <p:nvPr/>
        </p:nvSpPr>
        <p:spPr>
          <a:xfrm>
            <a:off x="2014302" y="492413"/>
            <a:ext cx="82704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sistema apresentará a tela para análise da solicitação de Reabertura de Escolha.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54D3571-9FC7-BBA0-A74A-43AEC81A0F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83099" y="1267618"/>
            <a:ext cx="5035700" cy="504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09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2A1AC-7A24-271F-A931-4BA7FD18E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666CED71-F321-FEE2-2CCB-EC79CE2CBE8D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69915D2F-1984-33E5-0856-4664041AFCF9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A5A06470-4D47-F72B-3391-F23346A979EC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B047745-EF43-188C-DEA5-97B2AFEFD6B3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967F04B0-E709-3BB2-5B68-98AE45B8D11E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E82EB7EB-1ADB-85CE-1A73-7C4C18CA2BCE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1B23FE3C-109C-A80E-6570-1E570FFF9BD1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77E49E58-DEDE-B61A-B7E5-F24A06707E89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4D8F280D-CEC2-C059-FDF7-548B7E0ECC20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AD95318-CA65-3E47-937B-5F4CB4CC577B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3A8A3BED-FBD6-48E2-6275-620CF04D08BF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42B9F944-CCF2-8228-BF8F-A5FF81B93238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E98A9672-4084-0C7A-ACF5-97FF09A7B602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BBE08F42-8237-B8BF-E6F7-C040D5D87470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E6837D5D-A46B-EB99-FD6E-D7F0B8C92332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85329D0F-30CD-6BDC-02A8-052578894A38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8D51C587-0581-8832-DC18-D6BBEC0C6107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200923B8-64FD-6570-11C0-E4642AF95599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3C6C7E62-8EC5-042D-8AA8-629CDCC0667E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F4A2155B-13BE-5AD7-FDCC-01A2B50BD594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3389082D-628A-1653-06B9-A89C5B3E082A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CE9B581A-6EAC-323E-06CE-73876D17CD51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B78C19BD-2CCF-BF7F-B437-D8307854A6C3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5E6F1A49-2AEF-7370-799E-6E36F1701725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00C90931-60BA-AA24-9CC3-E30987698A9B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396C0B08-4818-5356-1153-D19AA040C46C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A425469F-D664-B87D-06A9-24CE2BECC55E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1C59D834-DC1E-A664-B9AB-F3DD50D3537F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76D90E47-4968-D813-558C-DF5C034E44DA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26A20CA9-0622-B007-D9E0-96C084965CFE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F6A0440A-BF26-399E-3003-F2B5995798AA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26B1D3C3-FAC3-6749-01F8-DDCE92F6AC13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025CD01E-5992-E3E8-AD1F-0EAADBE58DC3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A4C59E58-F954-54A0-41D4-A6A745DB4388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322F55BB-4C03-2DFB-38D2-7E100FF0C349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B91F33DB-5430-B269-491B-1904105468BD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392C004C-4387-7AFB-5DBE-40546BFFFE1D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DB05B395-B6BE-8E00-95E5-BB2E3E5AACF7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EBCBE9BF-C628-343E-CF2B-D6A6A500AE1C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253FD206-201B-6F5D-8528-9C75B4905AE8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ECD216E0-0A55-63CB-6D5C-EF8B6FF559E0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9E6DF2E5-450A-5E23-6E8B-AE3508AE5FDE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BA8DCD72-C1F1-2697-CFD2-E6BA4C65A8EE}"/>
              </a:ext>
            </a:extLst>
          </p:cNvPr>
          <p:cNvSpPr/>
          <p:nvPr/>
        </p:nvSpPr>
        <p:spPr>
          <a:xfrm>
            <a:off x="1570660" y="338688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D094D65-3F77-EA47-09E6-8AC9FBC4ADA6}"/>
              </a:ext>
            </a:extLst>
          </p:cNvPr>
          <p:cNvSpPr txBox="1"/>
          <p:nvPr/>
        </p:nvSpPr>
        <p:spPr>
          <a:xfrm>
            <a:off x="1895192" y="338688"/>
            <a:ext cx="860984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 análise da solicitação, no campo Deliberação, deverá ser selecionada uma das opções: Aprovado ou Reprovado.</a:t>
            </a:r>
          </a:p>
          <a:p>
            <a:pPr algn="just"/>
            <a:endParaRPr lang="pt-BR" sz="18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Secretaria de Educação deverá, obrigatoriamente, anexar um documento, com a assinatura do(a) Secretário(a) de Educação, contendo as justificativas de análise acerca da aprovação ou reprovação da solicitação de Reabertura da Escolha. O sistema permite anexar somente documentos em formato PDF.</a:t>
            </a:r>
          </a:p>
        </p:txBody>
      </p:sp>
      <p:sp>
        <p:nvSpPr>
          <p:cNvPr id="4" name="Freeform 96">
            <a:extLst>
              <a:ext uri="{FF2B5EF4-FFF2-40B4-BE49-F238E27FC236}">
                <a16:creationId xmlns:a16="http://schemas.microsoft.com/office/drawing/2014/main" id="{A123EB3C-04E0-11A3-29ED-448371BE310A}"/>
              </a:ext>
            </a:extLst>
          </p:cNvPr>
          <p:cNvSpPr/>
          <p:nvPr/>
        </p:nvSpPr>
        <p:spPr>
          <a:xfrm>
            <a:off x="1568942" y="1188480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44BB556-292F-44C3-E320-56603785A40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3397" y="2948363"/>
            <a:ext cx="9611639" cy="260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19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9C6D5-9B6F-3F01-665B-E1CBF6BDC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FDB3326B-0CF0-1AC6-9860-6C8B2763B419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D2F05A05-607F-7206-C486-3DC43CD4150F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CAB2E143-E849-CA70-F0A3-1B7D5025A87F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26994F8B-E0AB-508C-E4B9-A2D98AF3E025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29684568-AF74-FDAA-6BDE-56D92B4139FB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DD907154-0F8F-FF83-EA5F-8F4993588CF9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F8C51BB7-6DF0-1F36-3610-324B5EC00352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50F9E0C8-1BF0-A6A4-6F12-94B01E8ACF9A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7AD0C455-C8D1-6C78-CDD8-7FCAAAF6C3C4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F32C73DC-A7E8-CF95-C21E-FA0899599A0B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D387A76F-6DD9-F94D-8E9F-6C3827BBCBEE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9D7A133-95F3-DA10-7B43-8B9A14418CD4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0B7C1752-FB1F-5462-C33D-3605C434D307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3AC53A22-DBE3-D3F9-CDAA-984881A38E20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71A00166-7CE5-813A-9D0B-C79E91CD0F07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8B9F2FF4-2D39-A84D-4FFA-6D0C5E4A770E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DA8F9763-EAD5-31B2-453D-07F16F29171A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3DCD1D2D-E4BB-DA04-8BFE-4BFAFF0711C5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8E34F959-366E-FE81-D152-99682FCC3B35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9A2F64C1-0285-02E1-1C8C-11C8093F1926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F9EF9639-612A-062A-03BC-A1D5B8949FC0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0AE67AD5-ACE7-7721-10B7-7D521AB0246F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1637665A-BB65-BC9A-33F1-9F8B6A4892AC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D1F981D3-330B-4401-20DD-FF30E4337338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9E634E7F-A8B4-7EB4-8B9E-FB13DA1041A0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A5E209AF-7965-067C-EB3E-1BC859F5D037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8E4C4A9A-9A65-1B2D-1F38-DCC278B45E14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EA40D340-8470-1F3E-325B-1F98A5839C2E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DB9BB0AC-535A-E619-7E93-E66C386E17B5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7528875A-AE53-EB0C-3553-426883813255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C61304ED-BFFA-7029-11C2-C0093EB93EAE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C8EA19B6-B713-80DD-3E87-8C3E44186B33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54FDFF6E-C2DE-D139-AC5C-5282D8E2B2C9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3A4952D3-87FA-2BA3-FB04-0A3797689E49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0FFE6C9C-06EB-4EDF-405C-E7B4FFFDFA2F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734BE2A7-C237-7931-1758-E0C8CABFAF4E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5B07673B-A658-CF53-C200-1894A36F66FA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428A041C-E9CC-459B-35B1-D2F09355B681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E2216CDB-6FD6-80C0-824A-0A346512A58F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D04899F5-2B3C-4A6A-C912-A8000E6B425F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E32EE239-4FE9-74DD-472C-120A77B285A5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8ACAFCA0-59CC-B5C9-ACB8-32B98D9900E4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6017B82F-D83D-D4EB-80DF-B677D06F2768}"/>
              </a:ext>
            </a:extLst>
          </p:cNvPr>
          <p:cNvSpPr/>
          <p:nvPr/>
        </p:nvSpPr>
        <p:spPr>
          <a:xfrm>
            <a:off x="1455083" y="324331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2B76007-2D08-B40A-8372-63C24F45B5C9}"/>
              </a:ext>
            </a:extLst>
          </p:cNvPr>
          <p:cNvSpPr txBox="1"/>
          <p:nvPr/>
        </p:nvSpPr>
        <p:spPr>
          <a:xfrm>
            <a:off x="1818021" y="312980"/>
            <a:ext cx="86897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 preencher os campos obrigatórios e anexar o documento de análise da solicitação, a Secretaria de Educação deverá clicar em ‘’Salvar’’.</a:t>
            </a:r>
          </a:p>
          <a:p>
            <a:pPr algn="just"/>
            <a:endParaRPr lang="pt-BR" sz="18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 aprovação pela Secretaria de Educação, a Escolha da escola será reaberta para novo registro. A escola receberá um e-mail automático do sistema informando que a Escolha foi reaberta</a:t>
            </a:r>
            <a:endParaRPr lang="pt-BR" dirty="0"/>
          </a:p>
        </p:txBody>
      </p:sp>
      <p:sp>
        <p:nvSpPr>
          <p:cNvPr id="4" name="Freeform 96">
            <a:extLst>
              <a:ext uri="{FF2B5EF4-FFF2-40B4-BE49-F238E27FC236}">
                <a16:creationId xmlns:a16="http://schemas.microsoft.com/office/drawing/2014/main" id="{5F847384-48EB-299D-D6E2-68DE6AA08371}"/>
              </a:ext>
            </a:extLst>
          </p:cNvPr>
          <p:cNvSpPr/>
          <p:nvPr/>
        </p:nvSpPr>
        <p:spPr>
          <a:xfrm>
            <a:off x="1455083" y="1152371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AC8D02C-FEDD-4BAC-B69C-B26ED57E6A5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2406" y="2633724"/>
            <a:ext cx="9473430" cy="288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94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E1AE1-5BC4-54AD-4DD9-B613DF7AE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ADC81F1A-4161-B8D1-CDCA-B4C249DC89F7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8CD2CF53-D891-565E-BA86-B55D513FD84E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5AF9A86C-F656-1A0F-93F9-DCA1811CC477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84D69942-6E6F-42FB-9888-B5C458613BAF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F24825C9-FCCD-6B06-5B2E-8A5C33A28BCD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C08E6C9E-DDBD-4335-7D92-C4FBE7DB6B1D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2DF512D0-F38A-D95F-AD08-7791C0E87E95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46EA1A69-162F-F695-5ABC-16B28E25BCD6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899D1B32-6F19-E84E-A868-8632D3EAA304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3ACF697-5F43-3788-D080-A4431FC074D1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8DDB274B-2857-F5EC-ABD1-1E9DF2E8D880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479DA67C-6C07-12E5-218D-BF6353E8A741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8C602AF2-02D4-397B-0464-AD72EE1B85B7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FAFACB47-58DC-3C6F-C818-D662272EA5A8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E55EE026-1895-E7EF-5BF5-E1D42859091B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BA4D99A4-2F51-88DC-F2F0-3F49EC8E5B1A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95A16F9B-776A-BACF-3411-07356B3433E3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33AD2521-776F-D2C2-7DF7-4E47102B4A0D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F5942101-F560-FE32-A625-74E341010368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77733479-65C5-F828-B343-D02C5E4E5B92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61DCB403-6995-57DA-49DD-E31AE32EBC3A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75511E3C-0F9D-A1D3-B289-839FF516471F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DA58E02A-0438-B72A-3CD7-96EE9F309DBD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2641A6CC-2442-7BE0-6899-6981CC70AB45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6878BE7F-6958-F0CD-6729-7F14C8DAB3CE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A7F746A3-09D5-1A6F-BA93-EB49F005D11E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8389CEAF-A5A2-D5FC-135B-5DCCF4C770E2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11EA0AA9-AE53-AE0F-CDD4-08649AB139C8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9559D917-2C77-6D6B-411A-CA545ABC1EF0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E2CFB76C-674B-F4C6-FB83-56D31DC83B11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4CCA2CD8-370C-8641-B8F4-9C7870E09EA6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8E76BD66-FAC6-4CBE-3E75-612AE2045075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E80E1A32-E5CC-FC0C-9F7F-C9216A2A7447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551E9E7F-DBC7-9A81-2603-B761B7313985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3FF00794-D91D-5A62-63DE-107EDD0973D0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3845D2D0-E2AA-4390-7D5B-74E3878AC860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BA907FA1-3335-02B3-3D46-79A47789C058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ADE9BEA4-C4A7-19D5-FAE1-2653A54A2D8C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7FEA4171-54F0-1856-6745-365DAD7A9C24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9CBB2761-835A-BECE-84B2-029F3162AD20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1A5D4180-1323-BE68-B9FA-8408D82FA7D5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F6553AF2-847B-149B-B5CE-CD51971431DA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C276D9E-927B-B952-69F2-B16A1DC02803}"/>
              </a:ext>
            </a:extLst>
          </p:cNvPr>
          <p:cNvSpPr txBox="1"/>
          <p:nvPr/>
        </p:nvSpPr>
        <p:spPr>
          <a:xfrm>
            <a:off x="1719458" y="582571"/>
            <a:ext cx="868977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i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ATENÇÃO!</a:t>
            </a:r>
          </a:p>
          <a:p>
            <a:pPr algn="just"/>
            <a:r>
              <a:rPr lang="pt-BR" sz="20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 análise da reabertura da Escolha, o Diretor receberá um e-mail informando qual a situação da análise, se Aprovado ou Reprovado. </a:t>
            </a:r>
            <a:endParaRPr lang="pt-BR" sz="2000" dirty="0"/>
          </a:p>
        </p:txBody>
      </p:sp>
      <p:sp>
        <p:nvSpPr>
          <p:cNvPr id="4" name="Freeform 96">
            <a:extLst>
              <a:ext uri="{FF2B5EF4-FFF2-40B4-BE49-F238E27FC236}">
                <a16:creationId xmlns:a16="http://schemas.microsoft.com/office/drawing/2014/main" id="{9B45BF16-7F63-CB24-1B6C-2514979F081B}"/>
              </a:ext>
            </a:extLst>
          </p:cNvPr>
          <p:cNvSpPr/>
          <p:nvPr/>
        </p:nvSpPr>
        <p:spPr>
          <a:xfrm>
            <a:off x="1386610" y="1058650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72AD707A-F69B-D83D-D538-CF2EF78987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23" y="2689540"/>
            <a:ext cx="9695109" cy="193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64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D64EC-0B2C-FC74-36DD-A94432E6D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C0F2989D-FA30-FD6A-DB4D-2FC8D91FAF24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30931EB2-F068-4396-EE60-DD78C5B842F3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D64AFFC7-2787-49B0-D9DE-AE921ABF5D42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9269B7D6-9A33-DC95-AB0D-29FCC285AB47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081F16EF-7B97-1DBE-4DC7-1E56A922A824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7A813D51-C0D0-1313-A321-0088434A2AC2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E5291C4F-EC4B-4F7F-AE6A-C2E470B3040A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736D59B0-110B-6DF0-89A6-34FA06C22EEA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C733E1EF-F7AF-2E5E-DC17-1EAD9A4B5C2C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8B7B3843-34A7-C338-2469-FF6560962192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5550066-9324-E6D7-0EFF-BE741F0F42F2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8DE291B9-2D5B-7637-93E4-E21C2A905179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41BE675B-4891-E9D8-6BF4-1011D8844495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7E6AD904-A186-7490-96D2-8C1AD984D6BD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B7A59F16-DB25-0D9E-89B6-221C676104BB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FC9CD334-3C31-9DFD-DD05-CB0BAF6D46FF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10F1F9C9-CDEE-A26A-102D-3E7A1D4C1E55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3E5A71D8-31EB-5BF9-9CC3-DB5DCB147F75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1E0FACAE-DDA1-3217-ED92-38D0B129B3ED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F537EB96-9E47-2760-61A8-8CDC935E5C91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ABA90E4A-132F-EF92-C539-E4084F4C3F94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9A83B46D-8F4D-8A1C-B130-3ABA96857483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8044F9CF-A829-2603-BA19-7B4D6720994A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6FD6A48C-1B86-CDAE-D1B7-D73808BF8ADE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3591F5FF-A630-0939-3DFB-5811D2B638B9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969A92F8-17E3-84E9-12BD-6908354F281D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C5154E1C-4CA7-B0B8-C527-753E9179C1CF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EFEF4BCC-B842-D5E5-CAA4-B2330E9B8BD9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A076315B-A4EE-6C7B-FB79-B0D3664E9128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E85AC77F-8CB1-A5CD-1C03-94123AB54042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11F2F8A1-C387-2B2B-5F8D-95F575484610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F940E92E-2702-9DDA-6C50-8E66B8BE46DB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ABF4BD25-18AF-A40E-600B-28410E2E5854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5120C07A-6FE9-9C49-351C-1854AB095049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2AE5DE4B-F410-3523-3E6D-D5293C116D4A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2A115383-47CF-E8BB-FD10-5A0830D85714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616D3C04-6C07-0B57-D565-53647C6D4F6D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2BE10110-0AEB-F495-6672-E5E16A9CBA61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193FD205-B88F-308D-F12A-00DB340D80DA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AE6983D4-1757-9E4D-A408-662066C47565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B0DE550D-99BB-5C8C-5CCE-AA62B893292C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FA4EE7A5-E06B-3F55-6178-64454B530E5B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1BE41124-DE39-9556-058E-C44DE89F3A72}"/>
              </a:ext>
            </a:extLst>
          </p:cNvPr>
          <p:cNvSpPr/>
          <p:nvPr/>
        </p:nvSpPr>
        <p:spPr>
          <a:xfrm>
            <a:off x="1219122" y="4041377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26AE263-FF64-CCEE-4FF3-A8EA2A2BA32C}"/>
              </a:ext>
            </a:extLst>
          </p:cNvPr>
          <p:cNvSpPr txBox="1"/>
          <p:nvPr/>
        </p:nvSpPr>
        <p:spPr>
          <a:xfrm>
            <a:off x="1619104" y="1794109"/>
            <a:ext cx="869239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Atenção!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 a Reabertura da Escolha pela Secretaria de Educação, os registros de Escolha poderão ser novamente editados pela escola. 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1800" dirty="0">
              <a:solidFill>
                <a:srgbClr val="4A442A"/>
              </a:solidFill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escolas devem acessar o sistema PNLD Digital para registrar e finalizar a Escolha do Edital </a:t>
            </a:r>
            <a:r>
              <a:rPr lang="pt-BR" sz="1800" b="1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PNLD EJA 2026-2029 – Anos Iniciais e Finais do Ensino Fundamental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1800" dirty="0">
              <a:solidFill>
                <a:srgbClr val="4A442A"/>
              </a:solidFill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Se, depois da Reabertura da Escolha, a escola não registrar e finalizar a Escolha do Edital </a:t>
            </a:r>
            <a:r>
              <a:rPr lang="pt-BR" sz="1800" b="1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PNLD EJA 2026-2029 – Anos Iniciais e Finais do Ensino Fundamental</a:t>
            </a:r>
            <a:r>
              <a:rPr lang="pt-BR" sz="1800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receberá obras do Guia PNLD de acordo com critérios técnicos definidos pelo FNDE.</a:t>
            </a:r>
          </a:p>
        </p:txBody>
      </p:sp>
      <p:sp>
        <p:nvSpPr>
          <p:cNvPr id="4" name="Freeform 96">
            <a:extLst>
              <a:ext uri="{FF2B5EF4-FFF2-40B4-BE49-F238E27FC236}">
                <a16:creationId xmlns:a16="http://schemas.microsoft.com/office/drawing/2014/main" id="{1DFF461D-F30C-086B-944D-9C0EE3E7EF31}"/>
              </a:ext>
            </a:extLst>
          </p:cNvPr>
          <p:cNvSpPr/>
          <p:nvPr/>
        </p:nvSpPr>
        <p:spPr>
          <a:xfrm>
            <a:off x="1219122" y="2923521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5" name="Freeform 96">
            <a:extLst>
              <a:ext uri="{FF2B5EF4-FFF2-40B4-BE49-F238E27FC236}">
                <a16:creationId xmlns:a16="http://schemas.microsoft.com/office/drawing/2014/main" id="{7E5FD48A-853C-13C2-9CFC-A29E4B6E1531}"/>
              </a:ext>
            </a:extLst>
          </p:cNvPr>
          <p:cNvSpPr/>
          <p:nvPr/>
        </p:nvSpPr>
        <p:spPr>
          <a:xfrm>
            <a:off x="1219789" y="1815607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7481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4FA8D-C522-374D-7AA0-A691BE4BE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B3F9CA5D-23C5-4F33-E561-8D2252BE3C75}"/>
              </a:ext>
            </a:extLst>
          </p:cNvPr>
          <p:cNvGrpSpPr/>
          <p:nvPr/>
        </p:nvGrpSpPr>
        <p:grpSpPr>
          <a:xfrm>
            <a:off x="10637134" y="-1296365"/>
            <a:ext cx="1554866" cy="8580338"/>
            <a:chOff x="0" y="0"/>
            <a:chExt cx="2674508" cy="1197559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041110EC-194D-F884-EEE3-C0EC1C40268C}"/>
                </a:ext>
              </a:extLst>
            </p:cNvPr>
            <p:cNvSpPr/>
            <p:nvPr/>
          </p:nvSpPr>
          <p:spPr>
            <a:xfrm>
              <a:off x="1821112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3195C514-A677-3607-DFD8-12F6252A71A1}"/>
                </a:ext>
              </a:extLst>
            </p:cNvPr>
            <p:cNvSpPr/>
            <p:nvPr/>
          </p:nvSpPr>
          <p:spPr>
            <a:xfrm>
              <a:off x="908886" y="42526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8A45895-643A-E93D-4363-62515B038AA7}"/>
                </a:ext>
              </a:extLst>
            </p:cNvPr>
            <p:cNvSpPr/>
            <p:nvPr/>
          </p:nvSpPr>
          <p:spPr>
            <a:xfrm>
              <a:off x="908886" y="660251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8385A9C8-CA42-511F-AF9E-8B01B900F763}"/>
                </a:ext>
              </a:extLst>
            </p:cNvPr>
            <p:cNvSpPr/>
            <p:nvPr/>
          </p:nvSpPr>
          <p:spPr>
            <a:xfrm>
              <a:off x="1821112" y="357855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7B9F5548-1EC5-76D3-920F-115C4AE08BF7}"/>
                </a:ext>
              </a:extLst>
            </p:cNvPr>
            <p:cNvSpPr/>
            <p:nvPr/>
          </p:nvSpPr>
          <p:spPr>
            <a:xfrm>
              <a:off x="908886" y="840867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3B7709B1-DD10-0942-687B-DB55265DF5E1}"/>
                </a:ext>
              </a:extLst>
            </p:cNvPr>
            <p:cNvSpPr/>
            <p:nvPr/>
          </p:nvSpPr>
          <p:spPr>
            <a:xfrm>
              <a:off x="910556" y="95730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A85C177A-55D4-4D5E-E28B-212703E22BCA}"/>
                </a:ext>
              </a:extLst>
            </p:cNvPr>
            <p:cNvSpPr/>
            <p:nvPr/>
          </p:nvSpPr>
          <p:spPr>
            <a:xfrm>
              <a:off x="908886" y="6147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5792BB60-A59F-6EDD-3737-0E14B7D0080C}"/>
                </a:ext>
              </a:extLst>
            </p:cNvPr>
            <p:cNvSpPr/>
            <p:nvPr/>
          </p:nvSpPr>
          <p:spPr>
            <a:xfrm>
              <a:off x="1821112" y="538668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C9FFA041-D8B7-E8B5-F557-6BC7226191F8}"/>
                </a:ext>
              </a:extLst>
            </p:cNvPr>
            <p:cNvSpPr/>
            <p:nvPr/>
          </p:nvSpPr>
          <p:spPr>
            <a:xfrm>
              <a:off x="908886" y="294764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EAF025B6-4AC6-F8BA-3241-3A8B89D6C0A5}"/>
                </a:ext>
              </a:extLst>
            </p:cNvPr>
            <p:cNvSpPr/>
            <p:nvPr/>
          </p:nvSpPr>
          <p:spPr>
            <a:xfrm>
              <a:off x="1821112" y="77786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54602760-707A-7713-ECEA-8A8477104B48}"/>
                </a:ext>
              </a:extLst>
            </p:cNvPr>
            <p:cNvSpPr/>
            <p:nvPr/>
          </p:nvSpPr>
          <p:spPr>
            <a:xfrm>
              <a:off x="0" y="23818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2277037B-1D09-C78A-9D43-C8931C3820B4}"/>
                </a:ext>
              </a:extLst>
            </p:cNvPr>
            <p:cNvSpPr/>
            <p:nvPr/>
          </p:nvSpPr>
          <p:spPr>
            <a:xfrm>
              <a:off x="0" y="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0DBAE9BF-7DB4-0518-911B-6C6272678009}"/>
                </a:ext>
              </a:extLst>
            </p:cNvPr>
            <p:cNvSpPr/>
            <p:nvPr/>
          </p:nvSpPr>
          <p:spPr>
            <a:xfrm>
              <a:off x="1821112" y="101706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374F73DE-B4BD-8207-0E2C-75693DF4F9A7}"/>
                </a:ext>
              </a:extLst>
            </p:cNvPr>
            <p:cNvSpPr/>
            <p:nvPr/>
          </p:nvSpPr>
          <p:spPr>
            <a:xfrm>
              <a:off x="0" y="953215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22527C5E-E33C-EA28-5689-46C70F2F7DAA}"/>
                </a:ext>
              </a:extLst>
            </p:cNvPr>
            <p:cNvSpPr/>
            <p:nvPr/>
          </p:nvSpPr>
          <p:spPr>
            <a:xfrm>
              <a:off x="908886" y="5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19683E4-8828-4CE2-3762-014B1CAA146E}"/>
                </a:ext>
              </a:extLst>
            </p:cNvPr>
            <p:cNvSpPr/>
            <p:nvPr/>
          </p:nvSpPr>
          <p:spPr>
            <a:xfrm>
              <a:off x="1821112" y="478397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702E4E8E-7CDD-0996-6389-6B357A2963CA}"/>
                </a:ext>
              </a:extLst>
            </p:cNvPr>
            <p:cNvSpPr/>
            <p:nvPr/>
          </p:nvSpPr>
          <p:spPr>
            <a:xfrm>
              <a:off x="1821112" y="719700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E490DAAC-AB9F-A9D1-C542-41BF88F0952E}"/>
                </a:ext>
              </a:extLst>
            </p:cNvPr>
            <p:cNvSpPr/>
            <p:nvPr/>
          </p:nvSpPr>
          <p:spPr>
            <a:xfrm>
              <a:off x="908886" y="1191660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26AFC84B-66E7-3D1B-A9D5-D38B7E232101}"/>
                </a:ext>
              </a:extLst>
            </p:cNvPr>
            <p:cNvSpPr/>
            <p:nvPr/>
          </p:nvSpPr>
          <p:spPr>
            <a:xfrm>
              <a:off x="908886" y="597563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676FB14F-8964-6B63-98A3-784845EB2891}"/>
                </a:ext>
              </a:extLst>
            </p:cNvPr>
            <p:cNvSpPr/>
            <p:nvPr/>
          </p:nvSpPr>
          <p:spPr>
            <a:xfrm>
              <a:off x="908886" y="483646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3F84B2FF-A9AD-90EF-B211-A2C8E4269A51}"/>
                </a:ext>
              </a:extLst>
            </p:cNvPr>
            <p:cNvSpPr/>
            <p:nvPr/>
          </p:nvSpPr>
          <p:spPr>
            <a:xfrm>
              <a:off x="908886" y="900363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DD106200-1894-5B70-22BC-B67B6000BFD0}"/>
                </a:ext>
              </a:extLst>
            </p:cNvPr>
            <p:cNvSpPr/>
            <p:nvPr/>
          </p:nvSpPr>
          <p:spPr>
            <a:xfrm>
              <a:off x="1821112" y="57873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0436A7EE-4BF2-6C73-077D-A6E547DAA4B9}"/>
                </a:ext>
              </a:extLst>
            </p:cNvPr>
            <p:cNvSpPr/>
            <p:nvPr/>
          </p:nvSpPr>
          <p:spPr>
            <a:xfrm>
              <a:off x="0" y="416576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E4F7B35F-F686-54F8-AF08-736F11F998C5}"/>
                </a:ext>
              </a:extLst>
            </p:cNvPr>
            <p:cNvSpPr/>
            <p:nvPr/>
          </p:nvSpPr>
          <p:spPr>
            <a:xfrm>
              <a:off x="1821112" y="29536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58D7C7AB-BFA3-7E91-D717-F8059789262D}"/>
                </a:ext>
              </a:extLst>
            </p:cNvPr>
            <p:cNvSpPr/>
            <p:nvPr/>
          </p:nvSpPr>
          <p:spPr>
            <a:xfrm>
              <a:off x="1821112" y="180292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FA420848-56E1-0820-BF55-FAE6329DFF4F}"/>
                </a:ext>
              </a:extLst>
            </p:cNvPr>
            <p:cNvSpPr/>
            <p:nvPr/>
          </p:nvSpPr>
          <p:spPr>
            <a:xfrm>
              <a:off x="0" y="657672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A0AA601B-EEE9-3F86-7321-42178D7EB973}"/>
                </a:ext>
              </a:extLst>
            </p:cNvPr>
            <p:cNvSpPr/>
            <p:nvPr/>
          </p:nvSpPr>
          <p:spPr>
            <a:xfrm>
              <a:off x="1821112" y="8356587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D897D6B3-8C10-48FE-5404-30CB4DB41D87}"/>
                </a:ext>
              </a:extLst>
            </p:cNvPr>
            <p:cNvSpPr/>
            <p:nvPr/>
          </p:nvSpPr>
          <p:spPr>
            <a:xfrm>
              <a:off x="1821112" y="1075772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3BFA484C-BCC1-DEC3-E634-A5DE65CEDF0F}"/>
                </a:ext>
              </a:extLst>
            </p:cNvPr>
            <p:cNvSpPr/>
            <p:nvPr/>
          </p:nvSpPr>
          <p:spPr>
            <a:xfrm>
              <a:off x="0" y="60271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04CAA2C5-0AA8-8FD6-1E22-CEA374B4196F}"/>
                </a:ext>
              </a:extLst>
            </p:cNvPr>
            <p:cNvSpPr/>
            <p:nvPr/>
          </p:nvSpPr>
          <p:spPr>
            <a:xfrm>
              <a:off x="1821112" y="6583775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0031C828-2531-1613-6491-CA12F4972532}"/>
                </a:ext>
              </a:extLst>
            </p:cNvPr>
            <p:cNvSpPr/>
            <p:nvPr/>
          </p:nvSpPr>
          <p:spPr>
            <a:xfrm>
              <a:off x="908886" y="7226268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30F0F58A-8E9C-B274-9BA1-7E14096A4567}"/>
                </a:ext>
              </a:extLst>
            </p:cNvPr>
            <p:cNvSpPr/>
            <p:nvPr/>
          </p:nvSpPr>
          <p:spPr>
            <a:xfrm>
              <a:off x="908886" y="179046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E5B94052-36D3-2468-9F2C-59E781075FCE}"/>
                </a:ext>
              </a:extLst>
            </p:cNvPr>
            <p:cNvSpPr/>
            <p:nvPr/>
          </p:nvSpPr>
          <p:spPr>
            <a:xfrm>
              <a:off x="0" y="356837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F83289F3-FEB4-01B9-5E33-137C6FB55A3F}"/>
                </a:ext>
              </a:extLst>
            </p:cNvPr>
            <p:cNvSpPr/>
            <p:nvPr/>
          </p:nvSpPr>
          <p:spPr>
            <a:xfrm>
              <a:off x="0" y="8352349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E4E9DB14-2667-1C16-E2EB-0B4621355718}"/>
                </a:ext>
              </a:extLst>
            </p:cNvPr>
            <p:cNvSpPr/>
            <p:nvPr/>
          </p:nvSpPr>
          <p:spPr>
            <a:xfrm>
              <a:off x="0" y="10144832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2590CE25-1B53-60F4-B930-4711FC10751F}"/>
                </a:ext>
              </a:extLst>
            </p:cNvPr>
            <p:cNvSpPr/>
            <p:nvPr/>
          </p:nvSpPr>
          <p:spPr>
            <a:xfrm>
              <a:off x="0" y="5376504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9F7FAB6A-32D1-66EC-C677-E5C554456974}"/>
                </a:ext>
              </a:extLst>
            </p:cNvPr>
            <p:cNvSpPr/>
            <p:nvPr/>
          </p:nvSpPr>
          <p:spPr>
            <a:xfrm>
              <a:off x="0" y="1779093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2A673C66-8FFD-5241-F14F-E0AF5971BB65}"/>
                </a:ext>
              </a:extLst>
            </p:cNvPr>
            <p:cNvSpPr/>
            <p:nvPr/>
          </p:nvSpPr>
          <p:spPr>
            <a:xfrm>
              <a:off x="908886" y="10800666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7BE49E79-9E29-AC1D-5D22-7093C2D5C718}"/>
                </a:ext>
              </a:extLst>
            </p:cNvPr>
            <p:cNvSpPr/>
            <p:nvPr/>
          </p:nvSpPr>
          <p:spPr>
            <a:xfrm>
              <a:off x="0" y="11372881"/>
              <a:ext cx="853396" cy="602711"/>
            </a:xfrm>
            <a:custGeom>
              <a:avLst/>
              <a:gdLst/>
              <a:ahLst/>
              <a:cxnLst/>
              <a:rect l="l" t="t" r="r" b="b"/>
              <a:pathLst>
                <a:path w="853396" h="602711">
                  <a:moveTo>
                    <a:pt x="0" y="0"/>
                  </a:moveTo>
                  <a:lnTo>
                    <a:pt x="853396" y="0"/>
                  </a:lnTo>
                  <a:lnTo>
                    <a:pt x="853396" y="602711"/>
                  </a:lnTo>
                  <a:lnTo>
                    <a:pt x="0" y="60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2" name="Freeform 91">
            <a:extLst>
              <a:ext uri="{FF2B5EF4-FFF2-40B4-BE49-F238E27FC236}">
                <a16:creationId xmlns:a16="http://schemas.microsoft.com/office/drawing/2014/main" id="{589EF5C6-868D-045D-9B8F-1074E74841F4}"/>
              </a:ext>
            </a:extLst>
          </p:cNvPr>
          <p:cNvSpPr/>
          <p:nvPr/>
        </p:nvSpPr>
        <p:spPr>
          <a:xfrm rot="-589331" flipH="1">
            <a:off x="-428399" y="-154300"/>
            <a:ext cx="1764332" cy="1998871"/>
          </a:xfrm>
          <a:custGeom>
            <a:avLst/>
            <a:gdLst/>
            <a:ahLst/>
            <a:cxnLst/>
            <a:rect l="l" t="t" r="r" b="b"/>
            <a:pathLst>
              <a:path w="2624990" h="3047796">
                <a:moveTo>
                  <a:pt x="2624991" y="0"/>
                </a:moveTo>
                <a:lnTo>
                  <a:pt x="0" y="0"/>
                </a:lnTo>
                <a:lnTo>
                  <a:pt x="0" y="3047796"/>
                </a:lnTo>
                <a:lnTo>
                  <a:pt x="2624991" y="3047796"/>
                </a:lnTo>
                <a:lnTo>
                  <a:pt x="2624991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90">
            <a:extLst>
              <a:ext uri="{FF2B5EF4-FFF2-40B4-BE49-F238E27FC236}">
                <a16:creationId xmlns:a16="http://schemas.microsoft.com/office/drawing/2014/main" id="{6464E290-B701-2007-4410-F87679CE1DAB}"/>
              </a:ext>
            </a:extLst>
          </p:cNvPr>
          <p:cNvSpPr/>
          <p:nvPr/>
        </p:nvSpPr>
        <p:spPr>
          <a:xfrm>
            <a:off x="1" y="6404093"/>
            <a:ext cx="5078994" cy="439131"/>
          </a:xfrm>
          <a:custGeom>
            <a:avLst/>
            <a:gdLst/>
            <a:ahLst/>
            <a:cxnLst/>
            <a:rect l="l" t="t" r="r" b="b"/>
            <a:pathLst>
              <a:path w="5318043" h="559450">
                <a:moveTo>
                  <a:pt x="0" y="0"/>
                </a:moveTo>
                <a:lnTo>
                  <a:pt x="5318043" y="0"/>
                </a:lnTo>
                <a:lnTo>
                  <a:pt x="5318043" y="559450"/>
                </a:lnTo>
                <a:lnTo>
                  <a:pt x="0" y="559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1999"/>
            </a:blip>
            <a:stretch>
              <a:fillRect r="-5627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96">
            <a:extLst>
              <a:ext uri="{FF2B5EF4-FFF2-40B4-BE49-F238E27FC236}">
                <a16:creationId xmlns:a16="http://schemas.microsoft.com/office/drawing/2014/main" id="{65F7AB51-8123-A113-8DEA-1A5F2D2FD443}"/>
              </a:ext>
            </a:extLst>
          </p:cNvPr>
          <p:cNvSpPr/>
          <p:nvPr/>
        </p:nvSpPr>
        <p:spPr>
          <a:xfrm>
            <a:off x="1053160" y="4612107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47C3783-F9D5-DB44-B29A-8CD8A8A066D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72632" y="441406"/>
            <a:ext cx="4452234" cy="255196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24528EC-D458-6324-25FF-7FD8FF07E761}"/>
              </a:ext>
            </a:extLst>
          </p:cNvPr>
          <p:cNvSpPr txBox="1"/>
          <p:nvPr/>
        </p:nvSpPr>
        <p:spPr>
          <a:xfrm>
            <a:off x="1388198" y="3334907"/>
            <a:ext cx="9415604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Dúvidas sobre a Escolha do </a:t>
            </a:r>
            <a:r>
              <a:rPr lang="pt-BR" sz="1600" b="1" dirty="0">
                <a:solidFill>
                  <a:srgbClr val="4A442A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PNLD EJA 2026-2029 - Anos Iniciais e Finais do Ensino Fundamental 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envie e-mail para: 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3"/>
              </a:rPr>
              <a:t>livrodidatico@fnde.gov.br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endParaRPr lang="pt-BR" sz="16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Fraudes e Violações às Normas de Conduta e-mail para: 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hlinkClick r:id="rId14"/>
              </a:rPr>
              <a:t>ouvidoria@fnde.gov.br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pt-BR" sz="1600" dirty="0">
              <a:solidFill>
                <a:srgbClr val="4A442A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Guia do PNLD: 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5"/>
              </a:rPr>
              <a:t>https://pnld.nees.ufal.br/pnld_eja_2026_2029_anos_iniciais_e_finais_do_ensino_fundamental_objeto_01/inicio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Informações sobre a escolha: 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6"/>
              </a:rPr>
              <a:t>https://www.gov.br/fnde/pt-br/acesso-a-informacao/acoes-e-programas/programas/programas-do-livro/pnld/escolha-pnld-eja-2026-a-2029/escolha-pnld-eja-2026-a-2029</a:t>
            </a:r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pt-BR" sz="16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pt-BR" sz="1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pt-BR" sz="16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5" name="Freeform 96">
            <a:extLst>
              <a:ext uri="{FF2B5EF4-FFF2-40B4-BE49-F238E27FC236}">
                <a16:creationId xmlns:a16="http://schemas.microsoft.com/office/drawing/2014/main" id="{D09A34D8-0D36-A14A-EFA1-F203D307CBC6}"/>
              </a:ext>
            </a:extLst>
          </p:cNvPr>
          <p:cNvSpPr/>
          <p:nvPr/>
        </p:nvSpPr>
        <p:spPr>
          <a:xfrm>
            <a:off x="1053160" y="3384479"/>
            <a:ext cx="362938" cy="301749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32199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</TotalTime>
  <Words>1131</Words>
  <Application>Microsoft Office PowerPoint</Application>
  <PresentationFormat>Widescreen</PresentationFormat>
  <Paragraphs>68</Paragraphs>
  <Slides>21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30" baseType="lpstr">
      <vt:lpstr>Aptos</vt:lpstr>
      <vt:lpstr>Aptos Display</vt:lpstr>
      <vt:lpstr>Arial</vt:lpstr>
      <vt:lpstr>Bernard MT Condensed</vt:lpstr>
      <vt:lpstr>Clear Sans Bold</vt:lpstr>
      <vt:lpstr>Courier New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ISABELLA UNA ONGARATTO</dc:creator>
  <cp:lastModifiedBy>Raphael Pereira Villela</cp:lastModifiedBy>
  <cp:revision>9</cp:revision>
  <dcterms:created xsi:type="dcterms:W3CDTF">2024-11-07T20:25:33Z</dcterms:created>
  <dcterms:modified xsi:type="dcterms:W3CDTF">2025-05-07T21:06:55Z</dcterms:modified>
</cp:coreProperties>
</file>