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8" r:id="rId2"/>
    <p:sldId id="258" r:id="rId3"/>
    <p:sldId id="274" r:id="rId4"/>
    <p:sldId id="335" r:id="rId5"/>
    <p:sldId id="319" r:id="rId6"/>
    <p:sldId id="320" r:id="rId7"/>
    <p:sldId id="321" r:id="rId8"/>
    <p:sldId id="267" r:id="rId9"/>
    <p:sldId id="273" r:id="rId10"/>
    <p:sldId id="276" r:id="rId11"/>
    <p:sldId id="322" r:id="rId12"/>
    <p:sldId id="323" r:id="rId13"/>
    <p:sldId id="324" r:id="rId14"/>
    <p:sldId id="292" r:id="rId15"/>
    <p:sldId id="325" r:id="rId16"/>
    <p:sldId id="336" r:id="rId17"/>
    <p:sldId id="337" r:id="rId18"/>
    <p:sldId id="338" r:id="rId19"/>
    <p:sldId id="339" r:id="rId20"/>
    <p:sldId id="340" r:id="rId21"/>
    <p:sldId id="341" r:id="rId22"/>
    <p:sldId id="342" r:id="rId23"/>
    <p:sldId id="343" r:id="rId24"/>
    <p:sldId id="344" r:id="rId25"/>
    <p:sldId id="326" r:id="rId26"/>
    <p:sldId id="315" r:id="rId27"/>
  </p:sldIdLst>
  <p:sldSz cx="12192000" cy="6858000"/>
  <p:notesSz cx="6858000" cy="9144000"/>
  <p:defaultTextStyle>
    <a:defPPr>
      <a:defRPr lang="pt-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00F42-7E41-4640-473B-E212AA539383}" name="Sâmella Michelly Freitas Russo" initials="SMFR" userId="baaebba0051b7abb" providerId="Windows Live"/>
  <p188:author id="{F243C185-F894-5E9D-48F3-DC979A63BC13}" name="ANA CAROLINA DIAS QUEMEL" initials="ACDQ" userId="S::03704498190@fnde.gov.br::24a5aeb8-4536-4306-8838-acb1b5fbc6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CC"/>
    <a:srgbClr val="C0866F"/>
    <a:srgbClr val="C04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1420"/>
  </p:normalViewPr>
  <p:slideViewPr>
    <p:cSldViewPr snapToGrid="0">
      <p:cViewPr varScale="1">
        <p:scale>
          <a:sx n="102" d="100"/>
          <a:sy n="102" d="100"/>
        </p:scale>
        <p:origin x="672" y="96"/>
      </p:cViewPr>
      <p:guideLst/>
    </p:cSldViewPr>
  </p:slideViewPr>
  <p:notesTextViewPr>
    <p:cViewPr>
      <p:scale>
        <a:sx n="1" d="1"/>
        <a:sy n="1" d="1"/>
      </p:scale>
      <p:origin x="0" y="0"/>
    </p:cViewPr>
  </p:notesTextViewPr>
  <p:sorterViewPr>
    <p:cViewPr>
      <p:scale>
        <a:sx n="100" d="100"/>
        <a:sy n="100" d="100"/>
      </p:scale>
      <p:origin x="0" y="-8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DE"/>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DE3A3-9F56-2449-B880-D819075F4C6E}" type="datetimeFigureOut">
              <a:rPr lang="pt-DE" smtClean="0"/>
              <a:t>11/05/2024</a:t>
            </a:fld>
            <a:endParaRPr lang="pt-DE"/>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DE"/>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DE"/>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59A54-356D-8F45-B70F-EEC6C1AA2F98}" type="slidenum">
              <a:rPr lang="pt-DE" smtClean="0"/>
              <a:t>‹nº›</a:t>
            </a:fld>
            <a:endParaRPr lang="pt-DE"/>
          </a:p>
        </p:txBody>
      </p:sp>
    </p:spTree>
    <p:extLst>
      <p:ext uri="{BB962C8B-B14F-4D97-AF65-F5344CB8AC3E}">
        <p14:creationId xmlns:p14="http://schemas.microsoft.com/office/powerpoint/2010/main" val="387781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a:t>
            </a:fld>
            <a:endParaRPr lang="pt-DE"/>
          </a:p>
        </p:txBody>
      </p:sp>
    </p:spTree>
    <p:extLst>
      <p:ext uri="{BB962C8B-B14F-4D97-AF65-F5344CB8AC3E}">
        <p14:creationId xmlns:p14="http://schemas.microsoft.com/office/powerpoint/2010/main" val="387527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10</a:t>
            </a:fld>
            <a:endParaRPr lang="pt-DE"/>
          </a:p>
        </p:txBody>
      </p:sp>
    </p:spTree>
    <p:extLst>
      <p:ext uri="{BB962C8B-B14F-4D97-AF65-F5344CB8AC3E}">
        <p14:creationId xmlns:p14="http://schemas.microsoft.com/office/powerpoint/2010/main" val="345992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11</a:t>
            </a:fld>
            <a:endParaRPr lang="pt-DE"/>
          </a:p>
        </p:txBody>
      </p:sp>
    </p:spTree>
    <p:extLst>
      <p:ext uri="{BB962C8B-B14F-4D97-AF65-F5344CB8AC3E}">
        <p14:creationId xmlns:p14="http://schemas.microsoft.com/office/powerpoint/2010/main" val="42585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12</a:t>
            </a:fld>
            <a:endParaRPr lang="pt-DE"/>
          </a:p>
        </p:txBody>
      </p:sp>
    </p:spTree>
    <p:extLst>
      <p:ext uri="{BB962C8B-B14F-4D97-AF65-F5344CB8AC3E}">
        <p14:creationId xmlns:p14="http://schemas.microsoft.com/office/powerpoint/2010/main" val="129709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13</a:t>
            </a:fld>
            <a:endParaRPr lang="pt-DE"/>
          </a:p>
        </p:txBody>
      </p:sp>
    </p:spTree>
    <p:extLst>
      <p:ext uri="{BB962C8B-B14F-4D97-AF65-F5344CB8AC3E}">
        <p14:creationId xmlns:p14="http://schemas.microsoft.com/office/powerpoint/2010/main" val="1039407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14</a:t>
            </a:fld>
            <a:endParaRPr lang="pt-DE"/>
          </a:p>
        </p:txBody>
      </p:sp>
    </p:spTree>
    <p:extLst>
      <p:ext uri="{BB962C8B-B14F-4D97-AF65-F5344CB8AC3E}">
        <p14:creationId xmlns:p14="http://schemas.microsoft.com/office/powerpoint/2010/main" val="165790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15</a:t>
            </a:fld>
            <a:endParaRPr lang="pt-DE"/>
          </a:p>
        </p:txBody>
      </p:sp>
    </p:spTree>
    <p:extLst>
      <p:ext uri="{BB962C8B-B14F-4D97-AF65-F5344CB8AC3E}">
        <p14:creationId xmlns:p14="http://schemas.microsoft.com/office/powerpoint/2010/main" val="1049720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B48CD-2395-F67E-0D0C-044DF183C85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9CE1FB9-D935-C11D-0639-F436918A1D8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BB109F1-50C2-E330-96C4-A95993AD70EC}"/>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D61DD5A4-15F4-21E1-80FE-E4A2DC8164E6}"/>
              </a:ext>
            </a:extLst>
          </p:cNvPr>
          <p:cNvSpPr>
            <a:spLocks noGrp="1"/>
          </p:cNvSpPr>
          <p:nvPr>
            <p:ph type="sldNum" sz="quarter" idx="5"/>
          </p:nvPr>
        </p:nvSpPr>
        <p:spPr/>
        <p:txBody>
          <a:bodyPr/>
          <a:lstStyle/>
          <a:p>
            <a:fld id="{7DD59A54-356D-8F45-B70F-EEC6C1AA2F98}" type="slidenum">
              <a:rPr lang="pt-DE" smtClean="0"/>
              <a:t>16</a:t>
            </a:fld>
            <a:endParaRPr lang="pt-DE"/>
          </a:p>
        </p:txBody>
      </p:sp>
    </p:spTree>
    <p:extLst>
      <p:ext uri="{BB962C8B-B14F-4D97-AF65-F5344CB8AC3E}">
        <p14:creationId xmlns:p14="http://schemas.microsoft.com/office/powerpoint/2010/main" val="167667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2ACE3-B47E-EFF8-5F89-6C260A3A5CC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09E66EC-256E-5E25-5024-40B9E24F6FA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D146C39-F7EF-995A-D0AD-B2FEB0A77258}"/>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9D97A878-EA5A-FDE4-A1EE-DA9974E88EF5}"/>
              </a:ext>
            </a:extLst>
          </p:cNvPr>
          <p:cNvSpPr>
            <a:spLocks noGrp="1"/>
          </p:cNvSpPr>
          <p:nvPr>
            <p:ph type="sldNum" sz="quarter" idx="5"/>
          </p:nvPr>
        </p:nvSpPr>
        <p:spPr/>
        <p:txBody>
          <a:bodyPr/>
          <a:lstStyle/>
          <a:p>
            <a:fld id="{7DD59A54-356D-8F45-B70F-EEC6C1AA2F98}" type="slidenum">
              <a:rPr lang="pt-DE" smtClean="0"/>
              <a:t>17</a:t>
            </a:fld>
            <a:endParaRPr lang="pt-DE"/>
          </a:p>
        </p:txBody>
      </p:sp>
    </p:spTree>
    <p:extLst>
      <p:ext uri="{BB962C8B-B14F-4D97-AF65-F5344CB8AC3E}">
        <p14:creationId xmlns:p14="http://schemas.microsoft.com/office/powerpoint/2010/main" val="88019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920F3-D44B-8F03-9B92-E8082F68B1C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06B38A8-3963-8106-6421-6DE9D495DB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BA21828-DFE2-CE1F-218E-C5DD32DAEC28}"/>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3D9F1584-235C-A731-6CD4-36E1FFDE0B89}"/>
              </a:ext>
            </a:extLst>
          </p:cNvPr>
          <p:cNvSpPr>
            <a:spLocks noGrp="1"/>
          </p:cNvSpPr>
          <p:nvPr>
            <p:ph type="sldNum" sz="quarter" idx="5"/>
          </p:nvPr>
        </p:nvSpPr>
        <p:spPr/>
        <p:txBody>
          <a:bodyPr/>
          <a:lstStyle/>
          <a:p>
            <a:fld id="{7DD59A54-356D-8F45-B70F-EEC6C1AA2F98}" type="slidenum">
              <a:rPr lang="pt-DE" smtClean="0"/>
              <a:t>18</a:t>
            </a:fld>
            <a:endParaRPr lang="pt-DE"/>
          </a:p>
        </p:txBody>
      </p:sp>
    </p:spTree>
    <p:extLst>
      <p:ext uri="{BB962C8B-B14F-4D97-AF65-F5344CB8AC3E}">
        <p14:creationId xmlns:p14="http://schemas.microsoft.com/office/powerpoint/2010/main" val="3560656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3244F-3A0B-CC51-BED1-7971125B196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182FA90-1941-6562-47E4-549F5E561C0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F47A096-E7BF-E072-BF6E-255A03F9C6C6}"/>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7E56BC04-E500-D1C9-31FD-D9A6F61F2742}"/>
              </a:ext>
            </a:extLst>
          </p:cNvPr>
          <p:cNvSpPr>
            <a:spLocks noGrp="1"/>
          </p:cNvSpPr>
          <p:nvPr>
            <p:ph type="sldNum" sz="quarter" idx="5"/>
          </p:nvPr>
        </p:nvSpPr>
        <p:spPr/>
        <p:txBody>
          <a:bodyPr/>
          <a:lstStyle/>
          <a:p>
            <a:fld id="{7DD59A54-356D-8F45-B70F-EEC6C1AA2F98}" type="slidenum">
              <a:rPr lang="pt-DE" smtClean="0"/>
              <a:t>19</a:t>
            </a:fld>
            <a:endParaRPr lang="pt-DE"/>
          </a:p>
        </p:txBody>
      </p:sp>
    </p:spTree>
    <p:extLst>
      <p:ext uri="{BB962C8B-B14F-4D97-AF65-F5344CB8AC3E}">
        <p14:creationId xmlns:p14="http://schemas.microsoft.com/office/powerpoint/2010/main" val="124881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2</a:t>
            </a:fld>
            <a:endParaRPr lang="pt-DE"/>
          </a:p>
        </p:txBody>
      </p:sp>
    </p:spTree>
    <p:extLst>
      <p:ext uri="{BB962C8B-B14F-4D97-AF65-F5344CB8AC3E}">
        <p14:creationId xmlns:p14="http://schemas.microsoft.com/office/powerpoint/2010/main" val="2107856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FB813-7BF7-A228-D98E-BC4C55196B5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D378FCC-BC82-5F35-CC44-2121FEC3D05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4592DD3-2D2A-2E2D-2A12-34091AEFE839}"/>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A93221F2-298D-1364-A5BD-F56BBB482470}"/>
              </a:ext>
            </a:extLst>
          </p:cNvPr>
          <p:cNvSpPr>
            <a:spLocks noGrp="1"/>
          </p:cNvSpPr>
          <p:nvPr>
            <p:ph type="sldNum" sz="quarter" idx="5"/>
          </p:nvPr>
        </p:nvSpPr>
        <p:spPr/>
        <p:txBody>
          <a:bodyPr/>
          <a:lstStyle/>
          <a:p>
            <a:fld id="{7DD59A54-356D-8F45-B70F-EEC6C1AA2F98}" type="slidenum">
              <a:rPr lang="pt-DE" smtClean="0"/>
              <a:t>20</a:t>
            </a:fld>
            <a:endParaRPr lang="pt-DE"/>
          </a:p>
        </p:txBody>
      </p:sp>
    </p:spTree>
    <p:extLst>
      <p:ext uri="{BB962C8B-B14F-4D97-AF65-F5344CB8AC3E}">
        <p14:creationId xmlns:p14="http://schemas.microsoft.com/office/powerpoint/2010/main" val="382314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5C80-DE34-1213-14D6-81396E5C776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59CE96B-7656-BD32-F416-864E3D74B2B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16CABA6-F5D7-5C08-CD02-53E9DE9B4292}"/>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8EAC108F-6495-C24E-0FFE-1C42040A9E54}"/>
              </a:ext>
            </a:extLst>
          </p:cNvPr>
          <p:cNvSpPr>
            <a:spLocks noGrp="1"/>
          </p:cNvSpPr>
          <p:nvPr>
            <p:ph type="sldNum" sz="quarter" idx="5"/>
          </p:nvPr>
        </p:nvSpPr>
        <p:spPr/>
        <p:txBody>
          <a:bodyPr/>
          <a:lstStyle/>
          <a:p>
            <a:fld id="{7DD59A54-356D-8F45-B70F-EEC6C1AA2F98}" type="slidenum">
              <a:rPr lang="pt-DE" smtClean="0"/>
              <a:t>21</a:t>
            </a:fld>
            <a:endParaRPr lang="pt-DE"/>
          </a:p>
        </p:txBody>
      </p:sp>
    </p:spTree>
    <p:extLst>
      <p:ext uri="{BB962C8B-B14F-4D97-AF65-F5344CB8AC3E}">
        <p14:creationId xmlns:p14="http://schemas.microsoft.com/office/powerpoint/2010/main" val="131877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A3152-0459-0E92-0E9A-0F438A4050F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73D579-BF01-5190-46CD-205E73F211B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4EE572E-609F-3A85-FA8E-5F5C33D892E3}"/>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BE97D968-BDCD-27E0-1B3A-8263B0FAE5D2}"/>
              </a:ext>
            </a:extLst>
          </p:cNvPr>
          <p:cNvSpPr>
            <a:spLocks noGrp="1"/>
          </p:cNvSpPr>
          <p:nvPr>
            <p:ph type="sldNum" sz="quarter" idx="5"/>
          </p:nvPr>
        </p:nvSpPr>
        <p:spPr/>
        <p:txBody>
          <a:bodyPr/>
          <a:lstStyle/>
          <a:p>
            <a:fld id="{7DD59A54-356D-8F45-B70F-EEC6C1AA2F98}" type="slidenum">
              <a:rPr lang="pt-DE" smtClean="0"/>
              <a:t>22</a:t>
            </a:fld>
            <a:endParaRPr lang="pt-DE"/>
          </a:p>
        </p:txBody>
      </p:sp>
    </p:spTree>
    <p:extLst>
      <p:ext uri="{BB962C8B-B14F-4D97-AF65-F5344CB8AC3E}">
        <p14:creationId xmlns:p14="http://schemas.microsoft.com/office/powerpoint/2010/main" val="473428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F1038-CF7D-D6A7-EB28-3F381F8665D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479B7BC-51C7-DCD5-04E6-38DA0AE5639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0A4182F-0ABE-2C1E-F8A9-AB32DBE0AB9D}"/>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07BD433B-8DB5-4CD0-2B2A-3DA61BBFDC46}"/>
              </a:ext>
            </a:extLst>
          </p:cNvPr>
          <p:cNvSpPr>
            <a:spLocks noGrp="1"/>
          </p:cNvSpPr>
          <p:nvPr>
            <p:ph type="sldNum" sz="quarter" idx="5"/>
          </p:nvPr>
        </p:nvSpPr>
        <p:spPr/>
        <p:txBody>
          <a:bodyPr/>
          <a:lstStyle/>
          <a:p>
            <a:fld id="{7DD59A54-356D-8F45-B70F-EEC6C1AA2F98}" type="slidenum">
              <a:rPr lang="pt-DE" smtClean="0"/>
              <a:t>23</a:t>
            </a:fld>
            <a:endParaRPr lang="pt-DE"/>
          </a:p>
        </p:txBody>
      </p:sp>
    </p:spTree>
    <p:extLst>
      <p:ext uri="{BB962C8B-B14F-4D97-AF65-F5344CB8AC3E}">
        <p14:creationId xmlns:p14="http://schemas.microsoft.com/office/powerpoint/2010/main" val="276278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D15A1-9D9B-B6DB-229C-037ECF45297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2DD5AAE-FDD0-3A34-A83A-7805A4277FB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5C26919-E607-F3CD-AAC2-9994CAC17542}"/>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96DF8940-51E5-B75C-DEE0-A87A4DB7CA18}"/>
              </a:ext>
            </a:extLst>
          </p:cNvPr>
          <p:cNvSpPr>
            <a:spLocks noGrp="1"/>
          </p:cNvSpPr>
          <p:nvPr>
            <p:ph type="sldNum" sz="quarter" idx="5"/>
          </p:nvPr>
        </p:nvSpPr>
        <p:spPr/>
        <p:txBody>
          <a:bodyPr/>
          <a:lstStyle/>
          <a:p>
            <a:fld id="{7DD59A54-356D-8F45-B70F-EEC6C1AA2F98}" type="slidenum">
              <a:rPr lang="pt-DE" smtClean="0"/>
              <a:t>24</a:t>
            </a:fld>
            <a:endParaRPr lang="pt-DE"/>
          </a:p>
        </p:txBody>
      </p:sp>
    </p:spTree>
    <p:extLst>
      <p:ext uri="{BB962C8B-B14F-4D97-AF65-F5344CB8AC3E}">
        <p14:creationId xmlns:p14="http://schemas.microsoft.com/office/powerpoint/2010/main" val="1979209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25</a:t>
            </a:fld>
            <a:endParaRPr lang="pt-DE"/>
          </a:p>
        </p:txBody>
      </p:sp>
    </p:spTree>
    <p:extLst>
      <p:ext uri="{BB962C8B-B14F-4D97-AF65-F5344CB8AC3E}">
        <p14:creationId xmlns:p14="http://schemas.microsoft.com/office/powerpoint/2010/main" val="2483636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207F0-5206-67F8-53FB-04340084288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8B54F41-B5B0-CA3E-6A5C-11992F73691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808BF74-4929-7B63-6999-4D4C6A56B290}"/>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E4008EA0-EA65-071F-3C80-742708A6B25B}"/>
              </a:ext>
            </a:extLst>
          </p:cNvPr>
          <p:cNvSpPr>
            <a:spLocks noGrp="1"/>
          </p:cNvSpPr>
          <p:nvPr>
            <p:ph type="sldNum" sz="quarter" idx="5"/>
          </p:nvPr>
        </p:nvSpPr>
        <p:spPr/>
        <p:txBody>
          <a:bodyPr/>
          <a:lstStyle/>
          <a:p>
            <a:fld id="{7DD59A54-356D-8F45-B70F-EEC6C1AA2F98}" type="slidenum">
              <a:rPr lang="pt-DE" smtClean="0"/>
              <a:t>26</a:t>
            </a:fld>
            <a:endParaRPr lang="pt-DE"/>
          </a:p>
        </p:txBody>
      </p:sp>
    </p:spTree>
    <p:extLst>
      <p:ext uri="{BB962C8B-B14F-4D97-AF65-F5344CB8AC3E}">
        <p14:creationId xmlns:p14="http://schemas.microsoft.com/office/powerpoint/2010/main" val="138743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3</a:t>
            </a:fld>
            <a:endParaRPr lang="pt-DE"/>
          </a:p>
        </p:txBody>
      </p:sp>
    </p:spTree>
    <p:extLst>
      <p:ext uri="{BB962C8B-B14F-4D97-AF65-F5344CB8AC3E}">
        <p14:creationId xmlns:p14="http://schemas.microsoft.com/office/powerpoint/2010/main" val="186439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F47F3-722F-5A32-7397-996570E29BA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12CCBD0-C8D1-D75B-2B50-96B793C299E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91B6550-9DBB-1A49-4CA2-49D02BAF8473}"/>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C830C168-1C93-FAD1-1564-3CE30EBCB55C}"/>
              </a:ext>
            </a:extLst>
          </p:cNvPr>
          <p:cNvSpPr>
            <a:spLocks noGrp="1"/>
          </p:cNvSpPr>
          <p:nvPr>
            <p:ph type="sldNum" sz="quarter" idx="5"/>
          </p:nvPr>
        </p:nvSpPr>
        <p:spPr/>
        <p:txBody>
          <a:bodyPr/>
          <a:lstStyle/>
          <a:p>
            <a:fld id="{7DD59A54-356D-8F45-B70F-EEC6C1AA2F98}" type="slidenum">
              <a:rPr lang="pt-DE" smtClean="0"/>
              <a:t>4</a:t>
            </a:fld>
            <a:endParaRPr lang="pt-DE"/>
          </a:p>
        </p:txBody>
      </p:sp>
    </p:spTree>
    <p:extLst>
      <p:ext uri="{BB962C8B-B14F-4D97-AF65-F5344CB8AC3E}">
        <p14:creationId xmlns:p14="http://schemas.microsoft.com/office/powerpoint/2010/main" val="290770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5</a:t>
            </a:fld>
            <a:endParaRPr lang="pt-DE"/>
          </a:p>
        </p:txBody>
      </p:sp>
    </p:spTree>
    <p:extLst>
      <p:ext uri="{BB962C8B-B14F-4D97-AF65-F5344CB8AC3E}">
        <p14:creationId xmlns:p14="http://schemas.microsoft.com/office/powerpoint/2010/main" val="16985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6</a:t>
            </a:fld>
            <a:endParaRPr lang="pt-DE"/>
          </a:p>
        </p:txBody>
      </p:sp>
    </p:spTree>
    <p:extLst>
      <p:ext uri="{BB962C8B-B14F-4D97-AF65-F5344CB8AC3E}">
        <p14:creationId xmlns:p14="http://schemas.microsoft.com/office/powerpoint/2010/main" val="232745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670B-9CA2-5BED-BC3E-C96CED396F5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863744-8E8B-6775-959D-34633AFD487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E3EFB01-6CFD-AD49-FFEB-90C1FB6B06D4}"/>
              </a:ext>
            </a:extLst>
          </p:cNvPr>
          <p:cNvSpPr>
            <a:spLocks noGrp="1"/>
          </p:cNvSpPr>
          <p:nvPr>
            <p:ph type="body" idx="1"/>
          </p:nvPr>
        </p:nvSpPr>
        <p:spPr/>
        <p:txBody>
          <a:bodyPr/>
          <a:lstStyle/>
          <a:p>
            <a:endParaRPr lang="pt-DE" dirty="0"/>
          </a:p>
        </p:txBody>
      </p:sp>
      <p:sp>
        <p:nvSpPr>
          <p:cNvPr id="4" name="Espaço Reservado para Número de Slide 3">
            <a:extLst>
              <a:ext uri="{FF2B5EF4-FFF2-40B4-BE49-F238E27FC236}">
                <a16:creationId xmlns:a16="http://schemas.microsoft.com/office/drawing/2014/main" id="{51C623BF-A2D9-B630-A24F-ACAE44D76934}"/>
              </a:ext>
            </a:extLst>
          </p:cNvPr>
          <p:cNvSpPr>
            <a:spLocks noGrp="1"/>
          </p:cNvSpPr>
          <p:nvPr>
            <p:ph type="sldNum" sz="quarter" idx="5"/>
          </p:nvPr>
        </p:nvSpPr>
        <p:spPr/>
        <p:txBody>
          <a:bodyPr/>
          <a:lstStyle/>
          <a:p>
            <a:fld id="{7DD59A54-356D-8F45-B70F-EEC6C1AA2F98}" type="slidenum">
              <a:rPr lang="pt-DE" smtClean="0"/>
              <a:t>7</a:t>
            </a:fld>
            <a:endParaRPr lang="pt-DE"/>
          </a:p>
        </p:txBody>
      </p:sp>
    </p:spTree>
    <p:extLst>
      <p:ext uri="{BB962C8B-B14F-4D97-AF65-F5344CB8AC3E}">
        <p14:creationId xmlns:p14="http://schemas.microsoft.com/office/powerpoint/2010/main" val="101178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8</a:t>
            </a:fld>
            <a:endParaRPr lang="pt-DE"/>
          </a:p>
        </p:txBody>
      </p:sp>
    </p:spTree>
    <p:extLst>
      <p:ext uri="{BB962C8B-B14F-4D97-AF65-F5344CB8AC3E}">
        <p14:creationId xmlns:p14="http://schemas.microsoft.com/office/powerpoint/2010/main" val="5231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DE" dirty="0"/>
          </a:p>
        </p:txBody>
      </p:sp>
      <p:sp>
        <p:nvSpPr>
          <p:cNvPr id="4" name="Espaço Reservado para Número de Slide 3"/>
          <p:cNvSpPr>
            <a:spLocks noGrp="1"/>
          </p:cNvSpPr>
          <p:nvPr>
            <p:ph type="sldNum" sz="quarter" idx="5"/>
          </p:nvPr>
        </p:nvSpPr>
        <p:spPr/>
        <p:txBody>
          <a:bodyPr/>
          <a:lstStyle/>
          <a:p>
            <a:fld id="{7DD59A54-356D-8F45-B70F-EEC6C1AA2F98}" type="slidenum">
              <a:rPr lang="pt-DE" smtClean="0"/>
              <a:t>9</a:t>
            </a:fld>
            <a:endParaRPr lang="pt-DE"/>
          </a:p>
        </p:txBody>
      </p:sp>
    </p:spTree>
    <p:extLst>
      <p:ext uri="{BB962C8B-B14F-4D97-AF65-F5344CB8AC3E}">
        <p14:creationId xmlns:p14="http://schemas.microsoft.com/office/powerpoint/2010/main" val="65007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D0EBA-E72D-96AF-CE0C-D80D331EE57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pt-DE"/>
          </a:p>
        </p:txBody>
      </p:sp>
      <p:sp>
        <p:nvSpPr>
          <p:cNvPr id="3" name="Subtítulo 2">
            <a:extLst>
              <a:ext uri="{FF2B5EF4-FFF2-40B4-BE49-F238E27FC236}">
                <a16:creationId xmlns:a16="http://schemas.microsoft.com/office/drawing/2014/main" id="{47EB024A-530F-BAFB-5C78-FAB50CA14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pt-DE"/>
          </a:p>
        </p:txBody>
      </p:sp>
      <p:sp>
        <p:nvSpPr>
          <p:cNvPr id="4" name="Espaço Reservado para Data 3">
            <a:extLst>
              <a:ext uri="{FF2B5EF4-FFF2-40B4-BE49-F238E27FC236}">
                <a16:creationId xmlns:a16="http://schemas.microsoft.com/office/drawing/2014/main" id="{F12CF5A0-4C30-DB18-E03C-1B4184577E6D}"/>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BCB60D2F-0692-EFBA-D116-E2D34C2E48A0}"/>
              </a:ext>
            </a:extLst>
          </p:cNvPr>
          <p:cNvSpPr>
            <a:spLocks noGrp="1"/>
          </p:cNvSpPr>
          <p:nvPr>
            <p:ph type="ftr" sz="quarter" idx="11"/>
          </p:nvPr>
        </p:nvSpPr>
        <p:spPr/>
        <p:txBody>
          <a:bodyPr/>
          <a:lstStyle/>
          <a:p>
            <a:endParaRPr lang="pt-DE"/>
          </a:p>
        </p:txBody>
      </p:sp>
      <p:sp>
        <p:nvSpPr>
          <p:cNvPr id="6" name="Espaço Reservado para Número de Slide 5">
            <a:extLst>
              <a:ext uri="{FF2B5EF4-FFF2-40B4-BE49-F238E27FC236}">
                <a16:creationId xmlns:a16="http://schemas.microsoft.com/office/drawing/2014/main" id="{5AE96ECC-BBD6-90B0-17F0-0B8ED0C0BAE2}"/>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160850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138ED3-8179-D204-4A53-56309B50E360}"/>
              </a:ext>
            </a:extLst>
          </p:cNvPr>
          <p:cNvSpPr>
            <a:spLocks noGrp="1"/>
          </p:cNvSpPr>
          <p:nvPr>
            <p:ph type="title"/>
          </p:nvPr>
        </p:nvSpPr>
        <p:spPr/>
        <p:txBody>
          <a:bodyPr/>
          <a:lstStyle/>
          <a:p>
            <a:r>
              <a:rPr lang="pt-BR"/>
              <a:t>Clique para editar o título Mestre</a:t>
            </a:r>
            <a:endParaRPr lang="pt-DE"/>
          </a:p>
        </p:txBody>
      </p:sp>
      <p:sp>
        <p:nvSpPr>
          <p:cNvPr id="3" name="Espaço Reservado para Texto Vertical 2">
            <a:extLst>
              <a:ext uri="{FF2B5EF4-FFF2-40B4-BE49-F238E27FC236}">
                <a16:creationId xmlns:a16="http://schemas.microsoft.com/office/drawing/2014/main" id="{CAD2E3D3-4376-198D-F9CB-57A3B301FC0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Data 3">
            <a:extLst>
              <a:ext uri="{FF2B5EF4-FFF2-40B4-BE49-F238E27FC236}">
                <a16:creationId xmlns:a16="http://schemas.microsoft.com/office/drawing/2014/main" id="{B37F5E30-5292-E252-9B77-0EC683E14324}"/>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1F12B206-B0C4-3106-F9F5-29307985EEA7}"/>
              </a:ext>
            </a:extLst>
          </p:cNvPr>
          <p:cNvSpPr>
            <a:spLocks noGrp="1"/>
          </p:cNvSpPr>
          <p:nvPr>
            <p:ph type="ftr" sz="quarter" idx="11"/>
          </p:nvPr>
        </p:nvSpPr>
        <p:spPr/>
        <p:txBody>
          <a:bodyPr/>
          <a:lstStyle/>
          <a:p>
            <a:endParaRPr lang="pt-DE"/>
          </a:p>
        </p:txBody>
      </p:sp>
      <p:sp>
        <p:nvSpPr>
          <p:cNvPr id="6" name="Espaço Reservado para Número de Slide 5">
            <a:extLst>
              <a:ext uri="{FF2B5EF4-FFF2-40B4-BE49-F238E27FC236}">
                <a16:creationId xmlns:a16="http://schemas.microsoft.com/office/drawing/2014/main" id="{BBCA380D-4EAF-BD78-6CAE-E4E07CC43E20}"/>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111391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CF1E4E-6199-F062-2FC1-2F18DFC8F229}"/>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pt-DE"/>
          </a:p>
        </p:txBody>
      </p:sp>
      <p:sp>
        <p:nvSpPr>
          <p:cNvPr id="3" name="Espaço Reservado para Texto Vertical 2">
            <a:extLst>
              <a:ext uri="{FF2B5EF4-FFF2-40B4-BE49-F238E27FC236}">
                <a16:creationId xmlns:a16="http://schemas.microsoft.com/office/drawing/2014/main" id="{97A74E63-7E54-6AC8-5F6F-EB29170981B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Data 3">
            <a:extLst>
              <a:ext uri="{FF2B5EF4-FFF2-40B4-BE49-F238E27FC236}">
                <a16:creationId xmlns:a16="http://schemas.microsoft.com/office/drawing/2014/main" id="{788C2802-9298-47CC-A64F-356BB117F008}"/>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FDA1CE9F-E8A6-0C20-1652-1BC5B9E9201A}"/>
              </a:ext>
            </a:extLst>
          </p:cNvPr>
          <p:cNvSpPr>
            <a:spLocks noGrp="1"/>
          </p:cNvSpPr>
          <p:nvPr>
            <p:ph type="ftr" sz="quarter" idx="11"/>
          </p:nvPr>
        </p:nvSpPr>
        <p:spPr/>
        <p:txBody>
          <a:bodyPr/>
          <a:lstStyle/>
          <a:p>
            <a:endParaRPr lang="pt-DE"/>
          </a:p>
        </p:txBody>
      </p:sp>
      <p:sp>
        <p:nvSpPr>
          <p:cNvPr id="6" name="Espaço Reservado para Número de Slide 5">
            <a:extLst>
              <a:ext uri="{FF2B5EF4-FFF2-40B4-BE49-F238E27FC236}">
                <a16:creationId xmlns:a16="http://schemas.microsoft.com/office/drawing/2014/main" id="{3DD4FE97-49A3-42D6-F123-4DE773048505}"/>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63993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60B8A-0E8E-3DBD-8DEA-ABC2837B6993}"/>
              </a:ext>
            </a:extLst>
          </p:cNvPr>
          <p:cNvSpPr>
            <a:spLocks noGrp="1"/>
          </p:cNvSpPr>
          <p:nvPr>
            <p:ph type="title"/>
          </p:nvPr>
        </p:nvSpPr>
        <p:spPr/>
        <p:txBody>
          <a:bodyPr/>
          <a:lstStyle/>
          <a:p>
            <a:r>
              <a:rPr lang="pt-BR"/>
              <a:t>Clique para editar o título Mestre</a:t>
            </a:r>
            <a:endParaRPr lang="pt-DE"/>
          </a:p>
        </p:txBody>
      </p:sp>
      <p:sp>
        <p:nvSpPr>
          <p:cNvPr id="3" name="Espaço Reservado para Conteúdo 2">
            <a:extLst>
              <a:ext uri="{FF2B5EF4-FFF2-40B4-BE49-F238E27FC236}">
                <a16:creationId xmlns:a16="http://schemas.microsoft.com/office/drawing/2014/main" id="{E54C54C3-414B-38BF-A187-3A115E71AD4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Data 3">
            <a:extLst>
              <a:ext uri="{FF2B5EF4-FFF2-40B4-BE49-F238E27FC236}">
                <a16:creationId xmlns:a16="http://schemas.microsoft.com/office/drawing/2014/main" id="{56448766-CF60-BA5E-513C-85C3A4880D8B}"/>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BF862BA2-1D71-FC69-9A89-EB32D1AECC43}"/>
              </a:ext>
            </a:extLst>
          </p:cNvPr>
          <p:cNvSpPr>
            <a:spLocks noGrp="1"/>
          </p:cNvSpPr>
          <p:nvPr>
            <p:ph type="ftr" sz="quarter" idx="11"/>
          </p:nvPr>
        </p:nvSpPr>
        <p:spPr/>
        <p:txBody>
          <a:bodyPr/>
          <a:lstStyle/>
          <a:p>
            <a:endParaRPr lang="pt-DE"/>
          </a:p>
        </p:txBody>
      </p:sp>
      <p:sp>
        <p:nvSpPr>
          <p:cNvPr id="6" name="Espaço Reservado para Número de Slide 5">
            <a:extLst>
              <a:ext uri="{FF2B5EF4-FFF2-40B4-BE49-F238E27FC236}">
                <a16:creationId xmlns:a16="http://schemas.microsoft.com/office/drawing/2014/main" id="{3847E924-001F-E577-CE30-2778DD449D22}"/>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379714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6E9E0A-30D5-DCD8-EC0C-4B694BDA289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pt-DE"/>
          </a:p>
        </p:txBody>
      </p:sp>
      <p:sp>
        <p:nvSpPr>
          <p:cNvPr id="3" name="Espaço Reservado para Texto 2">
            <a:extLst>
              <a:ext uri="{FF2B5EF4-FFF2-40B4-BE49-F238E27FC236}">
                <a16:creationId xmlns:a16="http://schemas.microsoft.com/office/drawing/2014/main" id="{99F46294-0A66-B811-6F54-194E34293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AB601D1-43E0-5FDC-99BB-916A5AE5C349}"/>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D2DC80C7-E7EB-8C01-6B55-7DC11FAC9C44}"/>
              </a:ext>
            </a:extLst>
          </p:cNvPr>
          <p:cNvSpPr>
            <a:spLocks noGrp="1"/>
          </p:cNvSpPr>
          <p:nvPr>
            <p:ph type="ftr" sz="quarter" idx="11"/>
          </p:nvPr>
        </p:nvSpPr>
        <p:spPr/>
        <p:txBody>
          <a:bodyPr/>
          <a:lstStyle/>
          <a:p>
            <a:endParaRPr lang="pt-DE"/>
          </a:p>
        </p:txBody>
      </p:sp>
      <p:sp>
        <p:nvSpPr>
          <p:cNvPr id="6" name="Espaço Reservado para Número de Slide 5">
            <a:extLst>
              <a:ext uri="{FF2B5EF4-FFF2-40B4-BE49-F238E27FC236}">
                <a16:creationId xmlns:a16="http://schemas.microsoft.com/office/drawing/2014/main" id="{15F03E6F-4925-F1DE-6C63-32D23D748089}"/>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350833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7F1361-2786-8D99-9540-579AF88C7849}"/>
              </a:ext>
            </a:extLst>
          </p:cNvPr>
          <p:cNvSpPr>
            <a:spLocks noGrp="1"/>
          </p:cNvSpPr>
          <p:nvPr>
            <p:ph type="title"/>
          </p:nvPr>
        </p:nvSpPr>
        <p:spPr/>
        <p:txBody>
          <a:bodyPr/>
          <a:lstStyle/>
          <a:p>
            <a:r>
              <a:rPr lang="pt-BR"/>
              <a:t>Clique para editar o título Mestre</a:t>
            </a:r>
            <a:endParaRPr lang="pt-DE"/>
          </a:p>
        </p:txBody>
      </p:sp>
      <p:sp>
        <p:nvSpPr>
          <p:cNvPr id="3" name="Espaço Reservado para Conteúdo 2">
            <a:extLst>
              <a:ext uri="{FF2B5EF4-FFF2-40B4-BE49-F238E27FC236}">
                <a16:creationId xmlns:a16="http://schemas.microsoft.com/office/drawing/2014/main" id="{56EF4C15-EF37-0A1A-1A99-03A8D0B36C6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Conteúdo 3">
            <a:extLst>
              <a:ext uri="{FF2B5EF4-FFF2-40B4-BE49-F238E27FC236}">
                <a16:creationId xmlns:a16="http://schemas.microsoft.com/office/drawing/2014/main" id="{9BDD1EAF-0B75-5A59-CFA9-3119EE31E49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5" name="Espaço Reservado para Data 4">
            <a:extLst>
              <a:ext uri="{FF2B5EF4-FFF2-40B4-BE49-F238E27FC236}">
                <a16:creationId xmlns:a16="http://schemas.microsoft.com/office/drawing/2014/main" id="{A72E9F1F-F34B-EE86-E79C-4C4C972602BF}"/>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6" name="Espaço Reservado para Rodapé 5">
            <a:extLst>
              <a:ext uri="{FF2B5EF4-FFF2-40B4-BE49-F238E27FC236}">
                <a16:creationId xmlns:a16="http://schemas.microsoft.com/office/drawing/2014/main" id="{23930F52-2BB8-6EC4-689C-4F22751DDB31}"/>
              </a:ext>
            </a:extLst>
          </p:cNvPr>
          <p:cNvSpPr>
            <a:spLocks noGrp="1"/>
          </p:cNvSpPr>
          <p:nvPr>
            <p:ph type="ftr" sz="quarter" idx="11"/>
          </p:nvPr>
        </p:nvSpPr>
        <p:spPr/>
        <p:txBody>
          <a:bodyPr/>
          <a:lstStyle/>
          <a:p>
            <a:endParaRPr lang="pt-DE"/>
          </a:p>
        </p:txBody>
      </p:sp>
      <p:sp>
        <p:nvSpPr>
          <p:cNvPr id="7" name="Espaço Reservado para Número de Slide 6">
            <a:extLst>
              <a:ext uri="{FF2B5EF4-FFF2-40B4-BE49-F238E27FC236}">
                <a16:creationId xmlns:a16="http://schemas.microsoft.com/office/drawing/2014/main" id="{26422F18-D0A5-114C-4B19-815D0DEB4895}"/>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243893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9EE2F-9F27-70D5-EDDD-1458D602F8D3}"/>
              </a:ext>
            </a:extLst>
          </p:cNvPr>
          <p:cNvSpPr>
            <a:spLocks noGrp="1"/>
          </p:cNvSpPr>
          <p:nvPr>
            <p:ph type="title"/>
          </p:nvPr>
        </p:nvSpPr>
        <p:spPr>
          <a:xfrm>
            <a:off x="839788" y="365125"/>
            <a:ext cx="10515600" cy="1325563"/>
          </a:xfrm>
        </p:spPr>
        <p:txBody>
          <a:bodyPr/>
          <a:lstStyle/>
          <a:p>
            <a:r>
              <a:rPr lang="pt-BR"/>
              <a:t>Clique para editar o título Mestre</a:t>
            </a:r>
            <a:endParaRPr lang="pt-DE"/>
          </a:p>
        </p:txBody>
      </p:sp>
      <p:sp>
        <p:nvSpPr>
          <p:cNvPr id="3" name="Espaço Reservado para Texto 2">
            <a:extLst>
              <a:ext uri="{FF2B5EF4-FFF2-40B4-BE49-F238E27FC236}">
                <a16:creationId xmlns:a16="http://schemas.microsoft.com/office/drawing/2014/main" id="{3738CC31-CB95-45A1-0BAD-C4437F9DA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9C6DC8-D037-60C9-C876-ACF5C0E95FE9}"/>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5" name="Espaço Reservado para Texto 4">
            <a:extLst>
              <a:ext uri="{FF2B5EF4-FFF2-40B4-BE49-F238E27FC236}">
                <a16:creationId xmlns:a16="http://schemas.microsoft.com/office/drawing/2014/main" id="{1671C4CF-40E5-0883-3F74-71E2AF9D3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7586222-44F9-98FA-2DEC-06BC99B5BC7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7" name="Espaço Reservado para Data 6">
            <a:extLst>
              <a:ext uri="{FF2B5EF4-FFF2-40B4-BE49-F238E27FC236}">
                <a16:creationId xmlns:a16="http://schemas.microsoft.com/office/drawing/2014/main" id="{FE470544-FEE9-B8D9-6CC5-63E8CC62D0F8}"/>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8" name="Espaço Reservado para Rodapé 7">
            <a:extLst>
              <a:ext uri="{FF2B5EF4-FFF2-40B4-BE49-F238E27FC236}">
                <a16:creationId xmlns:a16="http://schemas.microsoft.com/office/drawing/2014/main" id="{5E88F9CC-B675-72A0-B050-E47B2BC53414}"/>
              </a:ext>
            </a:extLst>
          </p:cNvPr>
          <p:cNvSpPr>
            <a:spLocks noGrp="1"/>
          </p:cNvSpPr>
          <p:nvPr>
            <p:ph type="ftr" sz="quarter" idx="11"/>
          </p:nvPr>
        </p:nvSpPr>
        <p:spPr/>
        <p:txBody>
          <a:bodyPr/>
          <a:lstStyle/>
          <a:p>
            <a:endParaRPr lang="pt-DE"/>
          </a:p>
        </p:txBody>
      </p:sp>
      <p:sp>
        <p:nvSpPr>
          <p:cNvPr id="9" name="Espaço Reservado para Número de Slide 8">
            <a:extLst>
              <a:ext uri="{FF2B5EF4-FFF2-40B4-BE49-F238E27FC236}">
                <a16:creationId xmlns:a16="http://schemas.microsoft.com/office/drawing/2014/main" id="{A7EEBC19-B7F2-CDB1-290E-0706CABE3B03}"/>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179019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FD9D5-AE88-230D-B1DD-A62F235F4B00}"/>
              </a:ext>
            </a:extLst>
          </p:cNvPr>
          <p:cNvSpPr>
            <a:spLocks noGrp="1"/>
          </p:cNvSpPr>
          <p:nvPr>
            <p:ph type="title"/>
          </p:nvPr>
        </p:nvSpPr>
        <p:spPr/>
        <p:txBody>
          <a:bodyPr/>
          <a:lstStyle/>
          <a:p>
            <a:r>
              <a:rPr lang="pt-BR"/>
              <a:t>Clique para editar o título Mestre</a:t>
            </a:r>
            <a:endParaRPr lang="pt-DE"/>
          </a:p>
        </p:txBody>
      </p:sp>
      <p:sp>
        <p:nvSpPr>
          <p:cNvPr id="3" name="Espaço Reservado para Data 2">
            <a:extLst>
              <a:ext uri="{FF2B5EF4-FFF2-40B4-BE49-F238E27FC236}">
                <a16:creationId xmlns:a16="http://schemas.microsoft.com/office/drawing/2014/main" id="{06F05616-8613-4888-34A4-2FA0A194FD66}"/>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4" name="Espaço Reservado para Rodapé 3">
            <a:extLst>
              <a:ext uri="{FF2B5EF4-FFF2-40B4-BE49-F238E27FC236}">
                <a16:creationId xmlns:a16="http://schemas.microsoft.com/office/drawing/2014/main" id="{C64EC8C7-E18F-D6A2-AF6D-B736F17A51E9}"/>
              </a:ext>
            </a:extLst>
          </p:cNvPr>
          <p:cNvSpPr>
            <a:spLocks noGrp="1"/>
          </p:cNvSpPr>
          <p:nvPr>
            <p:ph type="ftr" sz="quarter" idx="11"/>
          </p:nvPr>
        </p:nvSpPr>
        <p:spPr/>
        <p:txBody>
          <a:bodyPr/>
          <a:lstStyle/>
          <a:p>
            <a:endParaRPr lang="pt-DE"/>
          </a:p>
        </p:txBody>
      </p:sp>
      <p:sp>
        <p:nvSpPr>
          <p:cNvPr id="5" name="Espaço Reservado para Número de Slide 4">
            <a:extLst>
              <a:ext uri="{FF2B5EF4-FFF2-40B4-BE49-F238E27FC236}">
                <a16:creationId xmlns:a16="http://schemas.microsoft.com/office/drawing/2014/main" id="{67CB578A-BC14-4A86-3C89-F72398BEE2A8}"/>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313975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602944-2842-FD05-8F23-1EF996A6AC48}"/>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3" name="Espaço Reservado para Rodapé 2">
            <a:extLst>
              <a:ext uri="{FF2B5EF4-FFF2-40B4-BE49-F238E27FC236}">
                <a16:creationId xmlns:a16="http://schemas.microsoft.com/office/drawing/2014/main" id="{99FE7C73-8660-86D3-428D-A236F77443C7}"/>
              </a:ext>
            </a:extLst>
          </p:cNvPr>
          <p:cNvSpPr>
            <a:spLocks noGrp="1"/>
          </p:cNvSpPr>
          <p:nvPr>
            <p:ph type="ftr" sz="quarter" idx="11"/>
          </p:nvPr>
        </p:nvSpPr>
        <p:spPr/>
        <p:txBody>
          <a:bodyPr/>
          <a:lstStyle/>
          <a:p>
            <a:endParaRPr lang="pt-DE"/>
          </a:p>
        </p:txBody>
      </p:sp>
      <p:sp>
        <p:nvSpPr>
          <p:cNvPr id="4" name="Espaço Reservado para Número de Slide 3">
            <a:extLst>
              <a:ext uri="{FF2B5EF4-FFF2-40B4-BE49-F238E27FC236}">
                <a16:creationId xmlns:a16="http://schemas.microsoft.com/office/drawing/2014/main" id="{F6770ED8-8524-D2ED-35FD-BCDDB472230D}"/>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41192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57ADE-98EB-62E5-8B77-FE469253275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DE"/>
          </a:p>
        </p:txBody>
      </p:sp>
      <p:sp>
        <p:nvSpPr>
          <p:cNvPr id="3" name="Espaço Reservado para Conteúdo 2">
            <a:extLst>
              <a:ext uri="{FF2B5EF4-FFF2-40B4-BE49-F238E27FC236}">
                <a16:creationId xmlns:a16="http://schemas.microsoft.com/office/drawing/2014/main" id="{5518F567-15CE-5377-89B2-CEAE7C776A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Texto 3">
            <a:extLst>
              <a:ext uri="{FF2B5EF4-FFF2-40B4-BE49-F238E27FC236}">
                <a16:creationId xmlns:a16="http://schemas.microsoft.com/office/drawing/2014/main" id="{6E422136-F45B-C7A9-7B41-FBE5873E3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E01756E-A7B4-32DA-CA87-127DCC1C2A40}"/>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6" name="Espaço Reservado para Rodapé 5">
            <a:extLst>
              <a:ext uri="{FF2B5EF4-FFF2-40B4-BE49-F238E27FC236}">
                <a16:creationId xmlns:a16="http://schemas.microsoft.com/office/drawing/2014/main" id="{8CA2A311-0503-ACF1-9155-2B70DCA9CA94}"/>
              </a:ext>
            </a:extLst>
          </p:cNvPr>
          <p:cNvSpPr>
            <a:spLocks noGrp="1"/>
          </p:cNvSpPr>
          <p:nvPr>
            <p:ph type="ftr" sz="quarter" idx="11"/>
          </p:nvPr>
        </p:nvSpPr>
        <p:spPr/>
        <p:txBody>
          <a:bodyPr/>
          <a:lstStyle/>
          <a:p>
            <a:endParaRPr lang="pt-DE"/>
          </a:p>
        </p:txBody>
      </p:sp>
      <p:sp>
        <p:nvSpPr>
          <p:cNvPr id="7" name="Espaço Reservado para Número de Slide 6">
            <a:extLst>
              <a:ext uri="{FF2B5EF4-FFF2-40B4-BE49-F238E27FC236}">
                <a16:creationId xmlns:a16="http://schemas.microsoft.com/office/drawing/2014/main" id="{EA0BF267-27C3-B6DA-33FB-4767C0F7971C}"/>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118820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FFEE5-156A-9DB7-26C6-419E821AE8D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pt-DE"/>
          </a:p>
        </p:txBody>
      </p:sp>
      <p:sp>
        <p:nvSpPr>
          <p:cNvPr id="3" name="Espaço Reservado para Imagem 2">
            <a:extLst>
              <a:ext uri="{FF2B5EF4-FFF2-40B4-BE49-F238E27FC236}">
                <a16:creationId xmlns:a16="http://schemas.microsoft.com/office/drawing/2014/main" id="{47BCEB9D-6838-A965-F53A-0E2A87BF0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DE"/>
          </a:p>
        </p:txBody>
      </p:sp>
      <p:sp>
        <p:nvSpPr>
          <p:cNvPr id="4" name="Espaço Reservado para Texto 3">
            <a:extLst>
              <a:ext uri="{FF2B5EF4-FFF2-40B4-BE49-F238E27FC236}">
                <a16:creationId xmlns:a16="http://schemas.microsoft.com/office/drawing/2014/main" id="{3517D26A-7DA6-557E-C75F-02B6B1406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B21A521-173D-7998-1409-E62EA82940EF}"/>
              </a:ext>
            </a:extLst>
          </p:cNvPr>
          <p:cNvSpPr>
            <a:spLocks noGrp="1"/>
          </p:cNvSpPr>
          <p:nvPr>
            <p:ph type="dt" sz="half" idx="10"/>
          </p:nvPr>
        </p:nvSpPr>
        <p:spPr/>
        <p:txBody>
          <a:bodyPr/>
          <a:lstStyle/>
          <a:p>
            <a:fld id="{C1704CDA-B1B1-C440-912D-994DBDE9C237}" type="datetimeFigureOut">
              <a:rPr lang="pt-DE" smtClean="0"/>
              <a:t>11/05/2024</a:t>
            </a:fld>
            <a:endParaRPr lang="pt-DE"/>
          </a:p>
        </p:txBody>
      </p:sp>
      <p:sp>
        <p:nvSpPr>
          <p:cNvPr id="6" name="Espaço Reservado para Rodapé 5">
            <a:extLst>
              <a:ext uri="{FF2B5EF4-FFF2-40B4-BE49-F238E27FC236}">
                <a16:creationId xmlns:a16="http://schemas.microsoft.com/office/drawing/2014/main" id="{2D9CBD86-32C7-3209-4F0A-045EBE5BB9BB}"/>
              </a:ext>
            </a:extLst>
          </p:cNvPr>
          <p:cNvSpPr>
            <a:spLocks noGrp="1"/>
          </p:cNvSpPr>
          <p:nvPr>
            <p:ph type="ftr" sz="quarter" idx="11"/>
          </p:nvPr>
        </p:nvSpPr>
        <p:spPr/>
        <p:txBody>
          <a:bodyPr/>
          <a:lstStyle/>
          <a:p>
            <a:endParaRPr lang="pt-DE"/>
          </a:p>
        </p:txBody>
      </p:sp>
      <p:sp>
        <p:nvSpPr>
          <p:cNvPr id="7" name="Espaço Reservado para Número de Slide 6">
            <a:extLst>
              <a:ext uri="{FF2B5EF4-FFF2-40B4-BE49-F238E27FC236}">
                <a16:creationId xmlns:a16="http://schemas.microsoft.com/office/drawing/2014/main" id="{E70648B7-23CA-B846-FF2C-62958E9706AA}"/>
              </a:ext>
            </a:extLst>
          </p:cNvPr>
          <p:cNvSpPr>
            <a:spLocks noGrp="1"/>
          </p:cNvSpPr>
          <p:nvPr>
            <p:ph type="sldNum" sz="quarter" idx="12"/>
          </p:nvPr>
        </p:nvSpPr>
        <p:spPr/>
        <p:txBody>
          <a:bodyPr/>
          <a:lstStyle/>
          <a:p>
            <a:fld id="{AC34F841-EF32-3448-948F-79753DBBA2DA}" type="slidenum">
              <a:rPr lang="pt-DE" smtClean="0"/>
              <a:t>‹nº›</a:t>
            </a:fld>
            <a:endParaRPr lang="pt-DE"/>
          </a:p>
        </p:txBody>
      </p:sp>
    </p:spTree>
    <p:extLst>
      <p:ext uri="{BB962C8B-B14F-4D97-AF65-F5344CB8AC3E}">
        <p14:creationId xmlns:p14="http://schemas.microsoft.com/office/powerpoint/2010/main" val="143920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DB429B0-6B33-CCFC-AF65-137EE1CEB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pt-DE"/>
          </a:p>
        </p:txBody>
      </p:sp>
      <p:sp>
        <p:nvSpPr>
          <p:cNvPr id="3" name="Espaço Reservado para Texto 2">
            <a:extLst>
              <a:ext uri="{FF2B5EF4-FFF2-40B4-BE49-F238E27FC236}">
                <a16:creationId xmlns:a16="http://schemas.microsoft.com/office/drawing/2014/main" id="{53803549-DD8F-DE67-7023-0ED753DAC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pt-DE"/>
          </a:p>
        </p:txBody>
      </p:sp>
      <p:sp>
        <p:nvSpPr>
          <p:cNvPr id="4" name="Espaço Reservado para Data 3">
            <a:extLst>
              <a:ext uri="{FF2B5EF4-FFF2-40B4-BE49-F238E27FC236}">
                <a16:creationId xmlns:a16="http://schemas.microsoft.com/office/drawing/2014/main" id="{6846988A-4A2B-1E3D-73FD-FE6186398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704CDA-B1B1-C440-912D-994DBDE9C237}" type="datetimeFigureOut">
              <a:rPr lang="pt-DE" smtClean="0"/>
              <a:t>11/05/2024</a:t>
            </a:fld>
            <a:endParaRPr lang="pt-DE"/>
          </a:p>
        </p:txBody>
      </p:sp>
      <p:sp>
        <p:nvSpPr>
          <p:cNvPr id="5" name="Espaço Reservado para Rodapé 4">
            <a:extLst>
              <a:ext uri="{FF2B5EF4-FFF2-40B4-BE49-F238E27FC236}">
                <a16:creationId xmlns:a16="http://schemas.microsoft.com/office/drawing/2014/main" id="{5058BA16-E6E3-B3B5-8288-A769088365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DE"/>
          </a:p>
        </p:txBody>
      </p:sp>
      <p:sp>
        <p:nvSpPr>
          <p:cNvPr id="6" name="Espaço Reservado para Número de Slide 5">
            <a:extLst>
              <a:ext uri="{FF2B5EF4-FFF2-40B4-BE49-F238E27FC236}">
                <a16:creationId xmlns:a16="http://schemas.microsoft.com/office/drawing/2014/main" id="{36E2C431-7E1E-4D01-5480-E0BF0A3AD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4F841-EF32-3448-948F-79753DBBA2DA}" type="slidenum">
              <a:rPr lang="pt-DE" smtClean="0"/>
              <a:t>‹nº›</a:t>
            </a:fld>
            <a:endParaRPr lang="pt-DE"/>
          </a:p>
        </p:txBody>
      </p:sp>
    </p:spTree>
    <p:extLst>
      <p:ext uri="{BB962C8B-B14F-4D97-AF65-F5344CB8AC3E}">
        <p14:creationId xmlns:p14="http://schemas.microsoft.com/office/powerpoint/2010/main" val="4070768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livrodidatico@fnde.gov.b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pddeinterativo.mec.gov.b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ispddeinterativo.mec.gov.b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br/pt-br/servicos/criar-sua-conta-gov.b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ítulo 13">
            <a:extLst>
              <a:ext uri="{FF2B5EF4-FFF2-40B4-BE49-F238E27FC236}">
                <a16:creationId xmlns:a16="http://schemas.microsoft.com/office/drawing/2014/main" id="{E3E917EE-ACB5-4FEA-64B0-59C1EB257511}"/>
              </a:ext>
            </a:extLst>
          </p:cNvPr>
          <p:cNvSpPr txBox="1">
            <a:spLocks/>
          </p:cNvSpPr>
          <p:nvPr/>
        </p:nvSpPr>
        <p:spPr>
          <a:xfrm>
            <a:off x="3366729" y="2198310"/>
            <a:ext cx="5262563" cy="9763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DE" dirty="0">
              <a:solidFill>
                <a:schemeClr val="bg2">
                  <a:lumMod val="25000"/>
                </a:schemeClr>
              </a:solidFill>
              <a:latin typeface="Aharoni" panose="02010803020104030203" pitchFamily="2" charset="-79"/>
              <a:cs typeface="Aharoni" panose="02010803020104030203" pitchFamily="2" charset="-79"/>
            </a:endParaRPr>
          </a:p>
          <a:p>
            <a:endParaRPr lang="pt-DE" dirty="0">
              <a:solidFill>
                <a:schemeClr val="bg2">
                  <a:lumMod val="25000"/>
                </a:schemeClr>
              </a:solidFill>
              <a:latin typeface="Aharoni" panose="02010803020104030203" pitchFamily="2" charset="-79"/>
              <a:cs typeface="Aharoni" panose="02010803020104030203" pitchFamily="2" charset="-79"/>
            </a:endParaRPr>
          </a:p>
          <a:p>
            <a:r>
              <a:rPr lang="pt-DE" dirty="0">
                <a:solidFill>
                  <a:schemeClr val="bg2">
                    <a:lumMod val="25000"/>
                  </a:schemeClr>
                </a:solidFill>
                <a:latin typeface="Bernard MT Condensed" panose="02050806060905020404" pitchFamily="18" charset="77"/>
                <a:cs typeface="Aharoni" panose="02010803020104030203" pitchFamily="2" charset="-79"/>
              </a:rPr>
              <a:t>MANUAL</a:t>
            </a:r>
            <a:br>
              <a:rPr lang="pt-DE" dirty="0">
                <a:solidFill>
                  <a:schemeClr val="bg2">
                    <a:lumMod val="25000"/>
                  </a:schemeClr>
                </a:solidFill>
                <a:latin typeface="Bernard MT Condensed" panose="02050806060905020404" pitchFamily="18" charset="77"/>
              </a:rPr>
            </a:br>
            <a:endParaRPr lang="pt-DE" dirty="0">
              <a:solidFill>
                <a:schemeClr val="bg2">
                  <a:lumMod val="25000"/>
                </a:schemeClr>
              </a:solidFill>
              <a:latin typeface="Bernard MT Condensed" panose="02050806060905020404" pitchFamily="18" charset="77"/>
            </a:endParaRPr>
          </a:p>
        </p:txBody>
      </p:sp>
      <p:pic>
        <p:nvPicPr>
          <p:cNvPr id="11" name="Imagem 10" descr="Logotipo&#10;&#10;Descrição gerada automaticamente">
            <a:extLst>
              <a:ext uri="{FF2B5EF4-FFF2-40B4-BE49-F238E27FC236}">
                <a16:creationId xmlns:a16="http://schemas.microsoft.com/office/drawing/2014/main" id="{000010B7-2159-6516-C38F-3D893FC6C4EE}"/>
              </a:ext>
            </a:extLst>
          </p:cNvPr>
          <p:cNvPicPr>
            <a:picLocks noChangeAspect="1"/>
          </p:cNvPicPr>
          <p:nvPr/>
        </p:nvPicPr>
        <p:blipFill>
          <a:blip r:embed="rId3"/>
          <a:stretch>
            <a:fillRect/>
          </a:stretch>
        </p:blipFill>
        <p:spPr>
          <a:xfrm>
            <a:off x="3622676" y="5590406"/>
            <a:ext cx="1620000" cy="859054"/>
          </a:xfrm>
          <a:prstGeom prst="rect">
            <a:avLst/>
          </a:prstGeom>
          <a:ln>
            <a:noFill/>
          </a:ln>
        </p:spPr>
      </p:pic>
      <p:pic>
        <p:nvPicPr>
          <p:cNvPr id="12" name="Imagem 11" descr="Texto&#10;&#10;Descrição gerada automaticamente">
            <a:extLst>
              <a:ext uri="{FF2B5EF4-FFF2-40B4-BE49-F238E27FC236}">
                <a16:creationId xmlns:a16="http://schemas.microsoft.com/office/drawing/2014/main" id="{0E22D132-7609-544D-A0F8-B6C93401E1F2}"/>
              </a:ext>
            </a:extLst>
          </p:cNvPr>
          <p:cNvPicPr>
            <a:picLocks noChangeAspect="1"/>
          </p:cNvPicPr>
          <p:nvPr/>
        </p:nvPicPr>
        <p:blipFill>
          <a:blip r:embed="rId4"/>
          <a:stretch>
            <a:fillRect/>
          </a:stretch>
        </p:blipFill>
        <p:spPr>
          <a:xfrm>
            <a:off x="6668235" y="5616533"/>
            <a:ext cx="1908000" cy="769960"/>
          </a:xfrm>
          <a:prstGeom prst="rect">
            <a:avLst/>
          </a:prstGeom>
        </p:spPr>
      </p:pic>
      <p:pic>
        <p:nvPicPr>
          <p:cNvPr id="14" name="Imagem 13" descr="Forma&#10;&#10;Descrição gerada automaticamente">
            <a:extLst>
              <a:ext uri="{FF2B5EF4-FFF2-40B4-BE49-F238E27FC236}">
                <a16:creationId xmlns:a16="http://schemas.microsoft.com/office/drawing/2014/main" id="{7C3C2D75-1A11-21F7-98CC-263C27CAB1B5}"/>
              </a:ext>
            </a:extLst>
          </p:cNvPr>
          <p:cNvPicPr>
            <a:picLocks noChangeAspect="1"/>
          </p:cNvPicPr>
          <p:nvPr/>
        </p:nvPicPr>
        <p:blipFill>
          <a:blip r:embed="rId5"/>
          <a:stretch>
            <a:fillRect/>
          </a:stretch>
        </p:blipFill>
        <p:spPr>
          <a:xfrm>
            <a:off x="10096502" y="5318939"/>
            <a:ext cx="1909762" cy="1273175"/>
          </a:xfrm>
          <a:prstGeom prst="rect">
            <a:avLst/>
          </a:prstGeom>
        </p:spPr>
      </p:pic>
      <p:pic>
        <p:nvPicPr>
          <p:cNvPr id="17" name="Imagem 16" descr="Desenho de personagem de desenho animado&#10;&#10;Descrição gerada automaticamente com confiança média">
            <a:extLst>
              <a:ext uri="{FF2B5EF4-FFF2-40B4-BE49-F238E27FC236}">
                <a16:creationId xmlns:a16="http://schemas.microsoft.com/office/drawing/2014/main" id="{93CB659D-FC68-5D08-9D01-A63AB224E8D1}"/>
              </a:ext>
            </a:extLst>
          </p:cNvPr>
          <p:cNvPicPr>
            <a:picLocks noChangeAspect="1"/>
          </p:cNvPicPr>
          <p:nvPr/>
        </p:nvPicPr>
        <p:blipFill>
          <a:blip r:embed="rId6">
            <a:alphaModFix amt="22000"/>
          </a:blip>
          <a:stretch>
            <a:fillRect/>
          </a:stretch>
        </p:blipFill>
        <p:spPr>
          <a:xfrm rot="1515175">
            <a:off x="-241075" y="690722"/>
            <a:ext cx="5893259" cy="5156601"/>
          </a:xfrm>
          <a:prstGeom prst="rect">
            <a:avLst/>
          </a:prstGeom>
        </p:spPr>
      </p:pic>
      <p:sp>
        <p:nvSpPr>
          <p:cNvPr id="18" name="Título 13">
            <a:extLst>
              <a:ext uri="{FF2B5EF4-FFF2-40B4-BE49-F238E27FC236}">
                <a16:creationId xmlns:a16="http://schemas.microsoft.com/office/drawing/2014/main" id="{33C0450C-0400-B5AE-AC65-3EB2A8ED5A41}"/>
              </a:ext>
            </a:extLst>
          </p:cNvPr>
          <p:cNvSpPr txBox="1">
            <a:spLocks/>
          </p:cNvSpPr>
          <p:nvPr/>
        </p:nvSpPr>
        <p:spPr>
          <a:xfrm>
            <a:off x="838200" y="447343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t-DE" sz="4600" dirty="0">
                <a:solidFill>
                  <a:schemeClr val="bg2">
                    <a:lumMod val="25000"/>
                  </a:schemeClr>
                </a:solidFill>
              </a:rPr>
            </a:br>
            <a:endParaRPr lang="pt-DE" sz="4600" dirty="0">
              <a:solidFill>
                <a:schemeClr val="bg2">
                  <a:lumMod val="25000"/>
                </a:schemeClr>
              </a:solidFill>
              <a:latin typeface="Bernard MT Condensed" panose="02050806060905020404" pitchFamily="18" charset="77"/>
            </a:endParaRPr>
          </a:p>
          <a:p>
            <a:r>
              <a:rPr lang="pt-BR" sz="5800" dirty="0">
                <a:solidFill>
                  <a:schemeClr val="bg2">
                    <a:lumMod val="25000"/>
                  </a:schemeClr>
                </a:solidFill>
                <a:latin typeface="Bernard MT Condensed" panose="02050806060905020404" pitchFamily="18" charset="77"/>
              </a:rPr>
              <a:t>Modelo de Escolha</a:t>
            </a:r>
          </a:p>
          <a:p>
            <a:endParaRPr lang="pt-BR" sz="5800" dirty="0">
              <a:solidFill>
                <a:schemeClr val="bg2">
                  <a:lumMod val="25000"/>
                </a:schemeClr>
              </a:solidFill>
              <a:latin typeface="Bernard MT Condensed" panose="02050806060905020404" pitchFamily="18" charset="77"/>
            </a:endParaRPr>
          </a:p>
          <a:p>
            <a:r>
              <a:rPr lang="pt-BR" sz="3200" dirty="0">
                <a:solidFill>
                  <a:schemeClr val="bg2">
                    <a:lumMod val="25000"/>
                  </a:schemeClr>
                </a:solidFill>
                <a:latin typeface="Bernard MT Condensed" panose="02050806060905020404" pitchFamily="18" charset="77"/>
              </a:rPr>
              <a:t>Secretarias de Educação</a:t>
            </a:r>
          </a:p>
          <a:p>
            <a:r>
              <a:rPr lang="pt-BR" sz="2200" dirty="0">
                <a:solidFill>
                  <a:schemeClr val="bg2">
                    <a:lumMod val="25000"/>
                  </a:schemeClr>
                </a:solidFill>
                <a:latin typeface="Bernard MT Condensed" panose="02050806060905020404" pitchFamily="18" charset="77"/>
              </a:rPr>
              <a:t>PDDE Interativo/SIMEC</a:t>
            </a:r>
          </a:p>
          <a:p>
            <a:r>
              <a:rPr lang="pt-BR" sz="1800" dirty="0">
                <a:solidFill>
                  <a:schemeClr val="bg2">
                    <a:lumMod val="50000"/>
                  </a:schemeClr>
                </a:solidFill>
                <a:latin typeface="Bernard MT Condensed" panose="02050806060905020404" pitchFamily="18" charset="77"/>
              </a:rPr>
              <a:t>2024</a:t>
            </a:r>
          </a:p>
          <a:p>
            <a:endParaRPr lang="pt-BR" sz="3000" dirty="0">
              <a:solidFill>
                <a:schemeClr val="bg2">
                  <a:lumMod val="50000"/>
                </a:schemeClr>
              </a:solidFill>
              <a:latin typeface="Bernard MT Condensed" panose="02050806060905020404" pitchFamily="18" charset="77"/>
            </a:endParaRPr>
          </a:p>
        </p:txBody>
      </p:sp>
    </p:spTree>
    <p:extLst>
      <p:ext uri="{BB962C8B-B14F-4D97-AF65-F5344CB8AC3E}">
        <p14:creationId xmlns:p14="http://schemas.microsoft.com/office/powerpoint/2010/main" val="3552170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838200" y="968816"/>
            <a:ext cx="10159208" cy="707886"/>
          </a:xfrm>
          <a:prstGeom prst="rect">
            <a:avLst/>
          </a:prstGeom>
          <a:noFill/>
        </p:spPr>
        <p:txBody>
          <a:bodyPr wrap="square" rtlCol="0">
            <a:spAutoFit/>
          </a:bodyPr>
          <a:lstStyle/>
          <a:p>
            <a:pPr marL="457200" indent="-457200">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Abaixo segue tela de acesso dos dirigentes estaduais e municipais no SIMEC. </a:t>
            </a:r>
            <a:endParaRPr lang="pt-DE" dirty="0"/>
          </a:p>
        </p:txBody>
      </p:sp>
      <p:pic>
        <p:nvPicPr>
          <p:cNvPr id="4" name="Imagem 3">
            <a:extLst>
              <a:ext uri="{FF2B5EF4-FFF2-40B4-BE49-F238E27FC236}">
                <a16:creationId xmlns:a16="http://schemas.microsoft.com/office/drawing/2014/main" id="{29FF22FA-5615-FB94-E667-DFA3F2A81051}"/>
              </a:ext>
            </a:extLst>
          </p:cNvPr>
          <p:cNvPicPr>
            <a:picLocks noChangeAspect="1"/>
          </p:cNvPicPr>
          <p:nvPr/>
        </p:nvPicPr>
        <p:blipFill>
          <a:blip r:embed="rId4"/>
          <a:stretch>
            <a:fillRect/>
          </a:stretch>
        </p:blipFill>
        <p:spPr>
          <a:xfrm>
            <a:off x="838200" y="2380539"/>
            <a:ext cx="10957393" cy="3508645"/>
          </a:xfrm>
          <a:prstGeom prst="rect">
            <a:avLst/>
          </a:prstGeom>
        </p:spPr>
      </p:pic>
    </p:spTree>
    <p:extLst>
      <p:ext uri="{BB962C8B-B14F-4D97-AF65-F5344CB8AC3E}">
        <p14:creationId xmlns:p14="http://schemas.microsoft.com/office/powerpoint/2010/main" val="370147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838200" y="968816"/>
            <a:ext cx="10159208" cy="430887"/>
          </a:xfrm>
          <a:prstGeom prst="rect">
            <a:avLst/>
          </a:prstGeom>
          <a:noFill/>
        </p:spPr>
        <p:txBody>
          <a:bodyPr wrap="square" rtlCol="0">
            <a:spAutoFit/>
          </a:bodyPr>
          <a:lstStyle/>
          <a:p>
            <a:pPr marL="457200" indent="-457200">
              <a:buFont typeface="Courier New" panose="02070309020205020404" pitchFamily="49" charset="0"/>
              <a:buChar char="o"/>
            </a:pPr>
            <a:r>
              <a:rPr lang="pt-BR" sz="2200" dirty="0">
                <a:solidFill>
                  <a:schemeClr val="bg2">
                    <a:lumMod val="25000"/>
                  </a:schemeClr>
                </a:solidFill>
                <a:latin typeface="Verdana" panose="020B0604030504040204" pitchFamily="34" charset="0"/>
                <a:ea typeface="Verdana" panose="020B0604030504040204" pitchFamily="34" charset="0"/>
              </a:rPr>
              <a:t>Na tela seguinte, clique no módulo </a:t>
            </a:r>
            <a:r>
              <a:rPr lang="pt-BR" sz="2200" b="1" dirty="0">
                <a:solidFill>
                  <a:schemeClr val="bg2">
                    <a:lumMod val="25000"/>
                  </a:schemeClr>
                </a:solidFill>
                <a:latin typeface="Verdana" panose="020B0604030504040204" pitchFamily="34" charset="0"/>
                <a:ea typeface="Verdana" panose="020B0604030504040204" pitchFamily="34" charset="0"/>
              </a:rPr>
              <a:t>“Modelo de Escolha”:</a:t>
            </a:r>
            <a:endParaRPr lang="pt-DE" b="1" dirty="0">
              <a:latin typeface="Verdana" panose="020B0604030504040204" pitchFamily="34" charset="0"/>
              <a:ea typeface="Verdana" panose="020B0604030504040204" pitchFamily="34" charset="0"/>
            </a:endParaRPr>
          </a:p>
        </p:txBody>
      </p:sp>
      <p:pic>
        <p:nvPicPr>
          <p:cNvPr id="6" name="Imagem 5">
            <a:extLst>
              <a:ext uri="{FF2B5EF4-FFF2-40B4-BE49-F238E27FC236}">
                <a16:creationId xmlns:a16="http://schemas.microsoft.com/office/drawing/2014/main" id="{9F5CEC8D-9990-9733-74AC-E96BC985C809}"/>
              </a:ext>
            </a:extLst>
          </p:cNvPr>
          <p:cNvPicPr>
            <a:picLocks noChangeAspect="1"/>
          </p:cNvPicPr>
          <p:nvPr/>
        </p:nvPicPr>
        <p:blipFill>
          <a:blip r:embed="rId4"/>
          <a:stretch>
            <a:fillRect/>
          </a:stretch>
        </p:blipFill>
        <p:spPr>
          <a:xfrm>
            <a:off x="1113799" y="1502318"/>
            <a:ext cx="10159208" cy="3876074"/>
          </a:xfrm>
          <a:prstGeom prst="rect">
            <a:avLst/>
          </a:prstGeom>
        </p:spPr>
      </p:pic>
    </p:spTree>
    <p:extLst>
      <p:ext uri="{BB962C8B-B14F-4D97-AF65-F5344CB8AC3E}">
        <p14:creationId xmlns:p14="http://schemas.microsoft.com/office/powerpoint/2010/main" val="337003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838200" y="968816"/>
            <a:ext cx="10159208" cy="430887"/>
          </a:xfrm>
          <a:prstGeom prst="rect">
            <a:avLst/>
          </a:prstGeom>
          <a:noFill/>
        </p:spPr>
        <p:txBody>
          <a:bodyPr wrap="square" rtlCol="0">
            <a:spAutoFit/>
          </a:bodyPr>
          <a:lstStyle/>
          <a:p>
            <a:pPr marL="457200" indent="-457200">
              <a:buFont typeface="Courier New" panose="02070309020205020404" pitchFamily="49" charset="0"/>
              <a:buChar char="o"/>
            </a:pPr>
            <a:r>
              <a:rPr lang="pt-BR" sz="2200" dirty="0">
                <a:solidFill>
                  <a:schemeClr val="bg2">
                    <a:lumMod val="25000"/>
                  </a:schemeClr>
                </a:solidFill>
                <a:latin typeface="Verdana" panose="020B0604030504040204" pitchFamily="34" charset="0"/>
                <a:ea typeface="Verdana" panose="020B0604030504040204" pitchFamily="34" charset="0"/>
              </a:rPr>
              <a:t>Leia as orientações disponíveis sobre o Modelo de Escolha:</a:t>
            </a:r>
            <a:endParaRPr lang="pt-DE" b="1" dirty="0">
              <a:latin typeface="Verdana" panose="020B0604030504040204" pitchFamily="34" charset="0"/>
              <a:ea typeface="Verdana" panose="020B0604030504040204" pitchFamily="34" charset="0"/>
            </a:endParaRPr>
          </a:p>
        </p:txBody>
      </p:sp>
      <p:pic>
        <p:nvPicPr>
          <p:cNvPr id="5" name="Imagem 4">
            <a:extLst>
              <a:ext uri="{FF2B5EF4-FFF2-40B4-BE49-F238E27FC236}">
                <a16:creationId xmlns:a16="http://schemas.microsoft.com/office/drawing/2014/main" id="{2E533041-6B9B-DB7A-6080-CC91A79A1D5B}"/>
              </a:ext>
            </a:extLst>
          </p:cNvPr>
          <p:cNvPicPr>
            <a:picLocks noChangeAspect="1"/>
          </p:cNvPicPr>
          <p:nvPr/>
        </p:nvPicPr>
        <p:blipFill>
          <a:blip r:embed="rId4"/>
          <a:stretch>
            <a:fillRect/>
          </a:stretch>
        </p:blipFill>
        <p:spPr>
          <a:xfrm>
            <a:off x="786325" y="1887922"/>
            <a:ext cx="10270277" cy="3963685"/>
          </a:xfrm>
          <a:prstGeom prst="rect">
            <a:avLst/>
          </a:prstGeom>
        </p:spPr>
      </p:pic>
    </p:spTree>
    <p:extLst>
      <p:ext uri="{BB962C8B-B14F-4D97-AF65-F5344CB8AC3E}">
        <p14:creationId xmlns:p14="http://schemas.microsoft.com/office/powerpoint/2010/main" val="279495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371473" y="968816"/>
            <a:ext cx="11539531" cy="707886"/>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Selecione no combo “Programa” </a:t>
            </a:r>
            <a:r>
              <a:rPr lang="pt-BR" sz="2000" b="1" dirty="0">
                <a:solidFill>
                  <a:schemeClr val="bg2">
                    <a:lumMod val="25000"/>
                  </a:schemeClr>
                </a:solidFill>
                <a:latin typeface="Verdana" panose="020B0604030504040204" pitchFamily="34" charset="0"/>
                <a:ea typeface="Verdana" panose="020B0604030504040204" pitchFamily="34" charset="0"/>
              </a:rPr>
              <a:t>PNLD 2023 – Anos Iniciais (Objeto 4) Obras Pedagógicas para os Anos Iniciais do Ensino Fundamental:</a:t>
            </a:r>
            <a:endParaRPr lang="pt-DE" sz="2000" b="1" dirty="0">
              <a:latin typeface="Verdana" panose="020B0604030504040204" pitchFamily="34" charset="0"/>
              <a:ea typeface="Verdana" panose="020B0604030504040204" pitchFamily="34" charset="0"/>
            </a:endParaRPr>
          </a:p>
        </p:txBody>
      </p:sp>
      <p:pic>
        <p:nvPicPr>
          <p:cNvPr id="5" name="Imagem 4">
            <a:extLst>
              <a:ext uri="{FF2B5EF4-FFF2-40B4-BE49-F238E27FC236}">
                <a16:creationId xmlns:a16="http://schemas.microsoft.com/office/drawing/2014/main" id="{10415530-2223-794F-D45E-213E31D13317}"/>
              </a:ext>
            </a:extLst>
          </p:cNvPr>
          <p:cNvPicPr>
            <a:picLocks noChangeAspect="1"/>
          </p:cNvPicPr>
          <p:nvPr/>
        </p:nvPicPr>
        <p:blipFill>
          <a:blip r:embed="rId4"/>
          <a:stretch>
            <a:fillRect/>
          </a:stretch>
        </p:blipFill>
        <p:spPr>
          <a:xfrm>
            <a:off x="598045" y="2030035"/>
            <a:ext cx="8737153" cy="3573021"/>
          </a:xfrm>
          <a:prstGeom prst="rect">
            <a:avLst/>
          </a:prstGeom>
        </p:spPr>
      </p:pic>
      <p:sp>
        <p:nvSpPr>
          <p:cNvPr id="6" name="CaixaDeTexto 5">
            <a:extLst>
              <a:ext uri="{FF2B5EF4-FFF2-40B4-BE49-F238E27FC236}">
                <a16:creationId xmlns:a16="http://schemas.microsoft.com/office/drawing/2014/main" id="{1EED5C6B-A4EC-1405-8CC0-DF1BD3F269B7}"/>
              </a:ext>
            </a:extLst>
          </p:cNvPr>
          <p:cNvSpPr txBox="1"/>
          <p:nvPr/>
        </p:nvSpPr>
        <p:spPr>
          <a:xfrm>
            <a:off x="9690405" y="2164483"/>
            <a:ext cx="2315859" cy="3293209"/>
          </a:xfrm>
          <a:custGeom>
            <a:avLst/>
            <a:gdLst>
              <a:gd name="connsiteX0" fmla="*/ 0 w 2315859"/>
              <a:gd name="connsiteY0" fmla="*/ 0 h 3293209"/>
              <a:gd name="connsiteX1" fmla="*/ 2315859 w 2315859"/>
              <a:gd name="connsiteY1" fmla="*/ 0 h 3293209"/>
              <a:gd name="connsiteX2" fmla="*/ 2315859 w 2315859"/>
              <a:gd name="connsiteY2" fmla="*/ 3293209 h 3293209"/>
              <a:gd name="connsiteX3" fmla="*/ 0 w 2315859"/>
              <a:gd name="connsiteY3" fmla="*/ 3293209 h 3293209"/>
              <a:gd name="connsiteX4" fmla="*/ 0 w 2315859"/>
              <a:gd name="connsiteY4" fmla="*/ 0 h 329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859" h="3293209" fill="none" extrusionOk="0">
                <a:moveTo>
                  <a:pt x="0" y="0"/>
                </a:moveTo>
                <a:cubicBezTo>
                  <a:pt x="1103023" y="-49533"/>
                  <a:pt x="1242417" y="-14809"/>
                  <a:pt x="2315859" y="0"/>
                </a:cubicBezTo>
                <a:cubicBezTo>
                  <a:pt x="2403498" y="753646"/>
                  <a:pt x="2243180" y="1661438"/>
                  <a:pt x="2315859" y="3293209"/>
                </a:cubicBezTo>
                <a:cubicBezTo>
                  <a:pt x="1396835" y="3244978"/>
                  <a:pt x="368393" y="3377664"/>
                  <a:pt x="0" y="3293209"/>
                </a:cubicBezTo>
                <a:cubicBezTo>
                  <a:pt x="-38581" y="2948550"/>
                  <a:pt x="63341" y="453614"/>
                  <a:pt x="0" y="0"/>
                </a:cubicBezTo>
                <a:close/>
              </a:path>
              <a:path w="2315859" h="3293209" stroke="0" extrusionOk="0">
                <a:moveTo>
                  <a:pt x="0" y="0"/>
                </a:moveTo>
                <a:cubicBezTo>
                  <a:pt x="303727" y="118645"/>
                  <a:pt x="1581135" y="116012"/>
                  <a:pt x="2315859" y="0"/>
                </a:cubicBezTo>
                <a:cubicBezTo>
                  <a:pt x="2182977" y="1018797"/>
                  <a:pt x="2400810" y="2825854"/>
                  <a:pt x="2315859" y="3293209"/>
                </a:cubicBezTo>
                <a:cubicBezTo>
                  <a:pt x="1222590" y="3427809"/>
                  <a:pt x="324123" y="3136013"/>
                  <a:pt x="0" y="3293209"/>
                </a:cubicBezTo>
                <a:cubicBezTo>
                  <a:pt x="-20187" y="1803817"/>
                  <a:pt x="-152480" y="1160378"/>
                  <a:pt x="0" y="0"/>
                </a:cubicBezTo>
                <a:close/>
              </a:path>
            </a:pathLst>
          </a:custGeom>
          <a:solidFill>
            <a:srgbClr val="FFCBCC"/>
          </a:solidFill>
          <a:ln>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pt-BR" sz="1300" b="1" i="1" dirty="0">
                <a:effectLst/>
                <a:latin typeface="Verdana" panose="020B0604030504040204" pitchFamily="34" charset="0"/>
                <a:ea typeface="Verdana" panose="020B0604030504040204" pitchFamily="34" charset="0"/>
                <a:cs typeface="Verdana" panose="020B0604030504040204" pitchFamily="34" charset="0"/>
              </a:rPr>
              <a:t>Obs:</a:t>
            </a:r>
            <a:r>
              <a:rPr lang="pt-BR" sz="1300" dirty="0">
                <a:effectLst/>
                <a:latin typeface="Verdana" panose="020B0604030504040204" pitchFamily="34" charset="0"/>
                <a:ea typeface="Verdana" panose="020B0604030504040204" pitchFamily="34" charset="0"/>
                <a:cs typeface="Verdana" panose="020B0604030504040204" pitchFamily="34" charset="0"/>
              </a:rPr>
              <a:t> A rede de ensino deverá registrar o modelo de escolha apenas para  </a:t>
            </a:r>
            <a:r>
              <a:rPr lang="pt-BR" sz="1300" b="1" dirty="0">
                <a:effectLst/>
                <a:latin typeface="Verdana" panose="020B0604030504040204" pitchFamily="34" charset="0"/>
                <a:ea typeface="Verdana" panose="020B0604030504040204" pitchFamily="34" charset="0"/>
                <a:cs typeface="Verdana" panose="020B0604030504040204" pitchFamily="34" charset="0"/>
              </a:rPr>
              <a:t>PNLD 2023 – Anos Iniciais (Objeto 4) Obras Pedagógicas</a:t>
            </a:r>
            <a:r>
              <a:rPr lang="pt-BR" sz="1300" dirty="0">
                <a:effectLst/>
                <a:latin typeface="Verdana" panose="020B0604030504040204" pitchFamily="34" charset="0"/>
                <a:ea typeface="Verdana" panose="020B0604030504040204" pitchFamily="34" charset="0"/>
                <a:cs typeface="Verdana" panose="020B0604030504040204" pitchFamily="34" charset="0"/>
              </a:rPr>
              <a:t>. As informações registradas ficam salvas no sistema em relação a cada Programa do PNLD. </a:t>
            </a:r>
          </a:p>
          <a:p>
            <a:pPr algn="ctr"/>
            <a:r>
              <a:rPr lang="pt-BR" sz="1300" dirty="0">
                <a:effectLst/>
                <a:latin typeface="Verdana" panose="020B0604030504040204" pitchFamily="34" charset="0"/>
                <a:ea typeface="Verdana" panose="020B0604030504040204" pitchFamily="34" charset="0"/>
                <a:cs typeface="Verdana" panose="020B0604030504040204" pitchFamily="34" charset="0"/>
              </a:rPr>
              <a:t>As redes de ensino que não atendem os anos iniciais não precisam indicar o PNLD 2023 – Anos Iniciais (Objeto 4).</a:t>
            </a:r>
          </a:p>
        </p:txBody>
      </p:sp>
    </p:spTree>
    <p:extLst>
      <p:ext uri="{BB962C8B-B14F-4D97-AF65-F5344CB8AC3E}">
        <p14:creationId xmlns:p14="http://schemas.microsoft.com/office/powerpoint/2010/main" val="607041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1021082" y="234496"/>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endParaRPr lang="pt-DE" dirty="0">
              <a:solidFill>
                <a:schemeClr val="bg2">
                  <a:lumMod val="50000"/>
                </a:schemeClr>
              </a:solidFill>
              <a:latin typeface="Bernard MT Condensed" panose="02050806060905020404" pitchFamily="18" charset="77"/>
            </a:endParaRP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4" name="CaixaDeTexto 3">
            <a:extLst>
              <a:ext uri="{FF2B5EF4-FFF2-40B4-BE49-F238E27FC236}">
                <a16:creationId xmlns:a16="http://schemas.microsoft.com/office/drawing/2014/main" id="{D6AA0BCB-037E-5F2A-FD94-E993D980BDC3}"/>
              </a:ext>
            </a:extLst>
          </p:cNvPr>
          <p:cNvSpPr txBox="1"/>
          <p:nvPr/>
        </p:nvSpPr>
        <p:spPr>
          <a:xfrm>
            <a:off x="1736947" y="5410090"/>
            <a:ext cx="10723007" cy="400110"/>
          </a:xfrm>
          <a:prstGeom prst="rect">
            <a:avLst/>
          </a:prstGeom>
          <a:noFill/>
        </p:spPr>
        <p:txBody>
          <a:bodyPr wrap="square" rtlCol="0">
            <a:spAutoFit/>
          </a:bodyPr>
          <a:lstStyle/>
          <a:p>
            <a:r>
              <a:rPr lang="pt-BR"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OBS:</a:t>
            </a:r>
            <a:r>
              <a:rPr lang="pt-BR" sz="2000" b="1"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O modelo de escolha é registrado por Programa</a:t>
            </a:r>
          </a:p>
        </p:txBody>
      </p:sp>
      <p:pic>
        <p:nvPicPr>
          <p:cNvPr id="6" name="Imagem 5">
            <a:extLst>
              <a:ext uri="{FF2B5EF4-FFF2-40B4-BE49-F238E27FC236}">
                <a16:creationId xmlns:a16="http://schemas.microsoft.com/office/drawing/2014/main" id="{4F4B2189-6F66-B245-4C5E-D35B2084141B}"/>
              </a:ext>
            </a:extLst>
          </p:cNvPr>
          <p:cNvPicPr>
            <a:picLocks noChangeAspect="1"/>
          </p:cNvPicPr>
          <p:nvPr/>
        </p:nvPicPr>
        <p:blipFill>
          <a:blip r:embed="rId4"/>
          <a:stretch>
            <a:fillRect/>
          </a:stretch>
        </p:blipFill>
        <p:spPr>
          <a:xfrm>
            <a:off x="1398659" y="2108179"/>
            <a:ext cx="9661694" cy="3117406"/>
          </a:xfrm>
          <a:prstGeom prst="rect">
            <a:avLst/>
          </a:prstGeom>
        </p:spPr>
      </p:pic>
      <p:cxnSp>
        <p:nvCxnSpPr>
          <p:cNvPr id="7" name="Conector de Seta Reta 6">
            <a:extLst>
              <a:ext uri="{FF2B5EF4-FFF2-40B4-BE49-F238E27FC236}">
                <a16:creationId xmlns:a16="http://schemas.microsoft.com/office/drawing/2014/main" id="{8D2E6480-730A-94C6-7086-D523600A3CDE}"/>
              </a:ext>
            </a:extLst>
          </p:cNvPr>
          <p:cNvCxnSpPr>
            <a:cxnSpLocks/>
          </p:cNvCxnSpPr>
          <p:nvPr/>
        </p:nvCxnSpPr>
        <p:spPr>
          <a:xfrm>
            <a:off x="4706911" y="4545711"/>
            <a:ext cx="40191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23997CBB-796B-0D5C-9C21-0411BBEC6699}"/>
              </a:ext>
            </a:extLst>
          </p:cNvPr>
          <p:cNvSpPr txBox="1"/>
          <p:nvPr/>
        </p:nvSpPr>
        <p:spPr>
          <a:xfrm>
            <a:off x="702627" y="1447910"/>
            <a:ext cx="10723007" cy="707886"/>
          </a:xfrm>
          <a:prstGeom prst="rect">
            <a:avLst/>
          </a:prstGeom>
          <a:noFill/>
        </p:spPr>
        <p:txBody>
          <a:bodyPr wrap="square" rtlCol="0">
            <a:spAutoFit/>
          </a:bodyPr>
          <a:lstStyle/>
          <a:p>
            <a:pPr marL="457200" indent="-457200">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Indique qual o modelo de escolha dentre as três opções possíveis sua rede de ensino irá adotar. </a:t>
            </a:r>
          </a:p>
        </p:txBody>
      </p:sp>
    </p:spTree>
    <p:extLst>
      <p:ext uri="{BB962C8B-B14F-4D97-AF65-F5344CB8AC3E}">
        <p14:creationId xmlns:p14="http://schemas.microsoft.com/office/powerpoint/2010/main" val="330723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371473" y="968816"/>
            <a:ext cx="11539531" cy="1015663"/>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No campo Ata do Modelo de Escolha é obrigatório inserir um documento, em formato PDF, que contenha a assinatura dos gestores escolares. Esse documento comprova que as escolas participaram do modelo de escolha adotado pela rede. </a:t>
            </a:r>
            <a:endParaRPr lang="pt-DE" sz="2000" b="1" dirty="0">
              <a:latin typeface="Verdana" panose="020B0604030504040204" pitchFamily="34" charset="0"/>
              <a:ea typeface="Verdana" panose="020B0604030504040204" pitchFamily="34" charset="0"/>
            </a:endParaRPr>
          </a:p>
        </p:txBody>
      </p:sp>
      <p:pic>
        <p:nvPicPr>
          <p:cNvPr id="7" name="Imagem 6">
            <a:extLst>
              <a:ext uri="{FF2B5EF4-FFF2-40B4-BE49-F238E27FC236}">
                <a16:creationId xmlns:a16="http://schemas.microsoft.com/office/drawing/2014/main" id="{95473237-D5E4-EDF9-D0B6-627568CE6984}"/>
              </a:ext>
            </a:extLst>
          </p:cNvPr>
          <p:cNvPicPr>
            <a:picLocks noChangeAspect="1"/>
          </p:cNvPicPr>
          <p:nvPr/>
        </p:nvPicPr>
        <p:blipFill>
          <a:blip r:embed="rId4"/>
          <a:stretch>
            <a:fillRect/>
          </a:stretch>
        </p:blipFill>
        <p:spPr>
          <a:xfrm>
            <a:off x="1304767" y="2140238"/>
            <a:ext cx="9563725" cy="2976542"/>
          </a:xfrm>
          <a:prstGeom prst="rect">
            <a:avLst/>
          </a:prstGeom>
        </p:spPr>
      </p:pic>
      <p:cxnSp>
        <p:nvCxnSpPr>
          <p:cNvPr id="11" name="Conector de Seta Reta 10">
            <a:extLst>
              <a:ext uri="{FF2B5EF4-FFF2-40B4-BE49-F238E27FC236}">
                <a16:creationId xmlns:a16="http://schemas.microsoft.com/office/drawing/2014/main" id="{7C1F8B99-1D3A-D52B-4B21-1889AF9EF404}"/>
              </a:ext>
            </a:extLst>
          </p:cNvPr>
          <p:cNvCxnSpPr>
            <a:cxnSpLocks/>
          </p:cNvCxnSpPr>
          <p:nvPr/>
        </p:nvCxnSpPr>
        <p:spPr>
          <a:xfrm flipV="1">
            <a:off x="4706911" y="4407108"/>
            <a:ext cx="404735" cy="138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56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81FB-7250-AA41-9E31-C84511C6E24D}"/>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8837E6CE-EC00-C995-790A-69ABDBEF7A77}"/>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6DC5CF58-5500-E98F-E9E7-5B3018E4048D}"/>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5A53C55E-C604-B93D-FD3E-20EF58A0A697}"/>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AAA8F4EE-5072-5E90-A1B3-4D11571542C5}"/>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628677CA-D648-F595-1147-9A9BBE44D5D7}"/>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EDF871AE-EC1D-5C39-7787-82C42ED693C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AAD36B85-1DF7-889D-C3AE-B65E21E0E378}"/>
              </a:ext>
            </a:extLst>
          </p:cNvPr>
          <p:cNvSpPr txBox="1"/>
          <p:nvPr/>
        </p:nvSpPr>
        <p:spPr>
          <a:xfrm>
            <a:off x="189244" y="984045"/>
            <a:ext cx="11539531" cy="707886"/>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Ao selecionar o modelo de escolha, clique em  </a:t>
            </a:r>
            <a:r>
              <a:rPr lang="pt-BR" sz="2000" b="1" i="1" dirty="0">
                <a:solidFill>
                  <a:schemeClr val="bg2">
                    <a:lumMod val="25000"/>
                  </a:schemeClr>
                </a:solidFill>
                <a:latin typeface="Verdana" panose="020B0604030504040204" pitchFamily="34" charset="0"/>
                <a:ea typeface="Verdana" panose="020B0604030504040204" pitchFamily="34" charset="0"/>
              </a:rPr>
              <a:t>SALVAR</a:t>
            </a:r>
            <a:r>
              <a:rPr lang="pt-BR" sz="2000" dirty="0">
                <a:solidFill>
                  <a:schemeClr val="bg2">
                    <a:lumMod val="25000"/>
                  </a:schemeClr>
                </a:solidFill>
                <a:latin typeface="Verdana" panose="020B0604030504040204" pitchFamily="34" charset="0"/>
                <a:ea typeface="Verdana" panose="020B0604030504040204" pitchFamily="34" charset="0"/>
              </a:rPr>
              <a:t>. Clique em </a:t>
            </a:r>
            <a:r>
              <a:rPr lang="pt-BR" sz="2000" b="1" dirty="0">
                <a:solidFill>
                  <a:schemeClr val="bg2">
                    <a:lumMod val="25000"/>
                  </a:schemeClr>
                </a:solidFill>
                <a:latin typeface="Verdana" panose="020B0604030504040204" pitchFamily="34" charset="0"/>
                <a:ea typeface="Verdana" panose="020B0604030504040204" pitchFamily="34" charset="0"/>
              </a:rPr>
              <a:t>“Sim” </a:t>
            </a:r>
            <a:r>
              <a:rPr lang="pt-BR" sz="2000" dirty="0">
                <a:solidFill>
                  <a:schemeClr val="bg2">
                    <a:lumMod val="25000"/>
                  </a:schemeClr>
                </a:solidFill>
                <a:latin typeface="Verdana" panose="020B0604030504040204" pitchFamily="34" charset="0"/>
                <a:ea typeface="Verdana" panose="020B0604030504040204" pitchFamily="34" charset="0"/>
              </a:rPr>
              <a:t>para confirmar o registro:</a:t>
            </a:r>
            <a:endParaRPr lang="pt-DE" sz="2000" b="1" dirty="0">
              <a:latin typeface="Verdana" panose="020B0604030504040204" pitchFamily="34" charset="0"/>
              <a:ea typeface="Verdana" panose="020B0604030504040204" pitchFamily="34" charset="0"/>
            </a:endParaRPr>
          </a:p>
        </p:txBody>
      </p:sp>
      <p:pic>
        <p:nvPicPr>
          <p:cNvPr id="2" name="Imagem 1">
            <a:extLst>
              <a:ext uri="{FF2B5EF4-FFF2-40B4-BE49-F238E27FC236}">
                <a16:creationId xmlns:a16="http://schemas.microsoft.com/office/drawing/2014/main" id="{5B478791-1C06-A650-E7D7-2DFC7B726188}"/>
              </a:ext>
            </a:extLst>
          </p:cNvPr>
          <p:cNvPicPr>
            <a:picLocks noChangeAspect="1"/>
          </p:cNvPicPr>
          <p:nvPr/>
        </p:nvPicPr>
        <p:blipFill>
          <a:blip r:embed="rId4"/>
          <a:stretch>
            <a:fillRect/>
          </a:stretch>
        </p:blipFill>
        <p:spPr>
          <a:xfrm>
            <a:off x="994879" y="1737660"/>
            <a:ext cx="9921244" cy="3021639"/>
          </a:xfrm>
          <a:prstGeom prst="rect">
            <a:avLst/>
          </a:prstGeom>
        </p:spPr>
      </p:pic>
      <p:cxnSp>
        <p:nvCxnSpPr>
          <p:cNvPr id="4" name="Conector de Seta Reta 3">
            <a:extLst>
              <a:ext uri="{FF2B5EF4-FFF2-40B4-BE49-F238E27FC236}">
                <a16:creationId xmlns:a16="http://schemas.microsoft.com/office/drawing/2014/main" id="{C19F8F73-0F69-D66F-2533-E5CD02AB80A5}"/>
              </a:ext>
            </a:extLst>
          </p:cNvPr>
          <p:cNvCxnSpPr>
            <a:cxnSpLocks/>
          </p:cNvCxnSpPr>
          <p:nvPr/>
        </p:nvCxnSpPr>
        <p:spPr>
          <a:xfrm flipV="1">
            <a:off x="5550766" y="3771727"/>
            <a:ext cx="404735" cy="138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7E434BF2-D60B-8A20-2975-B3659C0DCA0D}"/>
              </a:ext>
            </a:extLst>
          </p:cNvPr>
          <p:cNvSpPr txBox="1"/>
          <p:nvPr/>
        </p:nvSpPr>
        <p:spPr>
          <a:xfrm>
            <a:off x="1109273" y="4805028"/>
            <a:ext cx="10133350" cy="1477328"/>
          </a:xfrm>
          <a:prstGeom prst="rect">
            <a:avLst/>
          </a:prstGeom>
          <a:noFill/>
        </p:spPr>
        <p:txBody>
          <a:bodyPr wrap="square" rtlCol="0">
            <a:spAutoFit/>
          </a:bodyPr>
          <a:lstStyle/>
          <a:p>
            <a:pPr algn="just"/>
            <a:r>
              <a:rPr lang="pt-BR" b="1" dirty="0">
                <a:solidFill>
                  <a:srgbClr val="FF0000"/>
                </a:solidFill>
                <a:latin typeface="Verdana" panose="020B0604030504040204" pitchFamily="34" charset="0"/>
                <a:ea typeface="Verdana" panose="020B0604030504040204" pitchFamily="34" charset="0"/>
              </a:rPr>
              <a:t>OBS: </a:t>
            </a:r>
            <a:r>
              <a:rPr lang="pt-BR" dirty="0">
                <a:solidFill>
                  <a:schemeClr val="bg2">
                    <a:lumMod val="25000"/>
                  </a:schemeClr>
                </a:solidFill>
                <a:latin typeface="Verdana" panose="020B0604030504040204" pitchFamily="34" charset="0"/>
                <a:ea typeface="Verdana" panose="020B0604030504040204" pitchFamily="34" charset="0"/>
              </a:rPr>
              <a:t>Para as secretarias de educação que selecionaram os modelos </a:t>
            </a:r>
            <a:r>
              <a:rPr lang="pt-BR" b="1" i="1" dirty="0">
                <a:solidFill>
                  <a:schemeClr val="bg2">
                    <a:lumMod val="25000"/>
                  </a:schemeClr>
                </a:solidFill>
                <a:latin typeface="Verdana" panose="020B0604030504040204" pitchFamily="34" charset="0"/>
                <a:ea typeface="Verdana" panose="020B0604030504040204" pitchFamily="34" charset="0"/>
              </a:rPr>
              <a:t>“Único para CADA escola” </a:t>
            </a:r>
            <a:r>
              <a:rPr lang="pt-BR" dirty="0">
                <a:solidFill>
                  <a:schemeClr val="bg2">
                    <a:lumMod val="25000"/>
                  </a:schemeClr>
                </a:solidFill>
                <a:latin typeface="Verdana" panose="020B0604030504040204" pitchFamily="34" charset="0"/>
                <a:ea typeface="Verdana" panose="020B0604030504040204" pitchFamily="34" charset="0"/>
              </a:rPr>
              <a:t>e </a:t>
            </a:r>
            <a:r>
              <a:rPr lang="pt-BR" b="1" i="1" dirty="0">
                <a:solidFill>
                  <a:schemeClr val="bg2">
                    <a:lumMod val="25000"/>
                  </a:schemeClr>
                </a:solidFill>
                <a:latin typeface="Verdana" panose="020B0604030504040204" pitchFamily="34" charset="0"/>
                <a:ea typeface="Verdana" panose="020B0604030504040204" pitchFamily="34" charset="0"/>
              </a:rPr>
              <a:t>“Único para TODAS as escolas da rede” </a:t>
            </a:r>
            <a:r>
              <a:rPr lang="pt-BR" dirty="0">
                <a:solidFill>
                  <a:schemeClr val="bg2">
                    <a:lumMod val="25000"/>
                  </a:schemeClr>
                </a:solidFill>
                <a:latin typeface="Verdana" panose="020B0604030504040204" pitchFamily="34" charset="0"/>
                <a:ea typeface="Verdana" panose="020B0604030504040204" pitchFamily="34" charset="0"/>
              </a:rPr>
              <a:t>os procedimentos se encerram nesta etapa. </a:t>
            </a:r>
          </a:p>
          <a:p>
            <a:pPr algn="just"/>
            <a:r>
              <a:rPr lang="pt-BR" dirty="0">
                <a:solidFill>
                  <a:schemeClr val="bg2">
                    <a:lumMod val="25000"/>
                  </a:schemeClr>
                </a:solidFill>
                <a:latin typeface="Verdana" panose="020B0604030504040204" pitchFamily="34" charset="0"/>
                <a:ea typeface="Verdana" panose="020B0604030504040204" pitchFamily="34" charset="0"/>
              </a:rPr>
              <a:t>Já as secretarias que optarem por adotar material </a:t>
            </a:r>
            <a:r>
              <a:rPr lang="pt-BR" b="1" i="1" dirty="0">
                <a:solidFill>
                  <a:schemeClr val="bg2">
                    <a:lumMod val="25000"/>
                  </a:schemeClr>
                </a:solidFill>
                <a:latin typeface="Verdana" panose="020B0604030504040204" pitchFamily="34" charset="0"/>
                <a:ea typeface="Verdana" panose="020B0604030504040204" pitchFamily="34" charset="0"/>
              </a:rPr>
              <a:t>“Único para cada grupo de escolas” </a:t>
            </a:r>
            <a:r>
              <a:rPr lang="pt-BR" dirty="0">
                <a:solidFill>
                  <a:schemeClr val="bg2">
                    <a:lumMod val="25000"/>
                  </a:schemeClr>
                </a:solidFill>
                <a:latin typeface="Verdana" panose="020B0604030504040204" pitchFamily="34" charset="0"/>
                <a:ea typeface="Verdana" panose="020B0604030504040204" pitchFamily="34" charset="0"/>
              </a:rPr>
              <a:t>deverão seguir os passos seguintes deste manual.</a:t>
            </a:r>
          </a:p>
        </p:txBody>
      </p:sp>
    </p:spTree>
    <p:extLst>
      <p:ext uri="{BB962C8B-B14F-4D97-AF65-F5344CB8AC3E}">
        <p14:creationId xmlns:p14="http://schemas.microsoft.com/office/powerpoint/2010/main" val="221371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E616-79AB-E171-482C-448F7BF24208}"/>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7660FE58-E9DE-3B5D-48C5-D83A0594179E}"/>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D7D34118-F3BC-FEE0-92F0-223E7F2DEA5E}"/>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A4A4963D-1397-44FF-49E1-DCE74FA0D329}"/>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FC5556EC-DB94-E8C3-2628-8AF95DD63DB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5C41F109-7B80-0458-C006-6CB0CF13393C}"/>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D9CD36C9-6D08-A55C-B0B8-ACA944D76967}"/>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11738CD5-C7BF-D8CF-076B-A7561C33CAB7}"/>
              </a:ext>
            </a:extLst>
          </p:cNvPr>
          <p:cNvSpPr txBox="1"/>
          <p:nvPr/>
        </p:nvSpPr>
        <p:spPr>
          <a:xfrm>
            <a:off x="189244" y="984045"/>
            <a:ext cx="11539531" cy="1323439"/>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As redes de ensino que selecionarem a opção de escolha </a:t>
            </a:r>
            <a:r>
              <a:rPr lang="pt-BR" sz="2000" b="1" dirty="0">
                <a:solidFill>
                  <a:schemeClr val="bg2">
                    <a:lumMod val="25000"/>
                  </a:schemeClr>
                </a:solidFill>
                <a:latin typeface="Verdana" panose="020B0604030504040204" pitchFamily="34" charset="0"/>
                <a:ea typeface="Verdana" panose="020B0604030504040204" pitchFamily="34" charset="0"/>
              </a:rPr>
              <a:t>“Material único para cada grupo de escolas” </a:t>
            </a:r>
            <a:r>
              <a:rPr lang="pt-BR" sz="2000" dirty="0">
                <a:solidFill>
                  <a:schemeClr val="bg2">
                    <a:lumMod val="25000"/>
                  </a:schemeClr>
                </a:solidFill>
                <a:latin typeface="Verdana" panose="020B0604030504040204" pitchFamily="34" charset="0"/>
                <a:ea typeface="Verdana" panose="020B0604030504040204" pitchFamily="34" charset="0"/>
              </a:rPr>
              <a:t>deverão indicar as escolas pertencentes a cada grupo. Para criar um grupo de escolas, após selecionar a opção </a:t>
            </a:r>
            <a:r>
              <a:rPr lang="pt-BR" sz="2000" b="1" dirty="0">
                <a:solidFill>
                  <a:schemeClr val="bg2">
                    <a:lumMod val="25000"/>
                  </a:schemeClr>
                </a:solidFill>
                <a:latin typeface="Verdana" panose="020B0604030504040204" pitchFamily="34" charset="0"/>
                <a:ea typeface="Verdana" panose="020B0604030504040204" pitchFamily="34" charset="0"/>
              </a:rPr>
              <a:t>“único para cada grupo de escolas”, </a:t>
            </a:r>
            <a:r>
              <a:rPr lang="pt-BR" sz="2000" dirty="0">
                <a:solidFill>
                  <a:schemeClr val="bg2">
                    <a:lumMod val="25000"/>
                  </a:schemeClr>
                </a:solidFill>
                <a:latin typeface="Verdana" panose="020B0604030504040204" pitchFamily="34" charset="0"/>
                <a:ea typeface="Verdana" panose="020B0604030504040204" pitchFamily="34" charset="0"/>
              </a:rPr>
              <a:t>clique em </a:t>
            </a:r>
            <a:r>
              <a:rPr lang="pt-BR" sz="2000" b="1" i="1" dirty="0">
                <a:solidFill>
                  <a:schemeClr val="bg2">
                    <a:lumMod val="25000"/>
                  </a:schemeClr>
                </a:solidFill>
                <a:latin typeface="Verdana" panose="020B0604030504040204" pitchFamily="34" charset="0"/>
                <a:ea typeface="Verdana" panose="020B0604030504040204" pitchFamily="34" charset="0"/>
              </a:rPr>
              <a:t>“inserir grupos”: </a:t>
            </a:r>
            <a:endParaRPr lang="pt-DE" sz="2000" b="1" i="1" dirty="0">
              <a:latin typeface="Verdana" panose="020B0604030504040204" pitchFamily="34" charset="0"/>
              <a:ea typeface="Verdana" panose="020B0604030504040204" pitchFamily="34" charset="0"/>
            </a:endParaRPr>
          </a:p>
        </p:txBody>
      </p:sp>
      <p:pic>
        <p:nvPicPr>
          <p:cNvPr id="7" name="Imagem 6">
            <a:extLst>
              <a:ext uri="{FF2B5EF4-FFF2-40B4-BE49-F238E27FC236}">
                <a16:creationId xmlns:a16="http://schemas.microsoft.com/office/drawing/2014/main" id="{7B30E38F-6B02-E27F-45C4-6220937A7D13}"/>
              </a:ext>
            </a:extLst>
          </p:cNvPr>
          <p:cNvPicPr>
            <a:picLocks noChangeAspect="1"/>
          </p:cNvPicPr>
          <p:nvPr/>
        </p:nvPicPr>
        <p:blipFill>
          <a:blip r:embed="rId4"/>
          <a:stretch>
            <a:fillRect/>
          </a:stretch>
        </p:blipFill>
        <p:spPr>
          <a:xfrm>
            <a:off x="1812529" y="2441895"/>
            <a:ext cx="8566942" cy="3812593"/>
          </a:xfrm>
          <a:prstGeom prst="rect">
            <a:avLst/>
          </a:prstGeom>
        </p:spPr>
      </p:pic>
    </p:spTree>
    <p:extLst>
      <p:ext uri="{BB962C8B-B14F-4D97-AF65-F5344CB8AC3E}">
        <p14:creationId xmlns:p14="http://schemas.microsoft.com/office/powerpoint/2010/main" val="318838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3129F-16CE-D970-E466-4A4A2463EAAC}"/>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1A124E87-02EE-1886-958D-230A512ADB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FB5C93C-25BA-FDFC-C9E5-6D8F1F09168D}"/>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87EC3A2-C2DC-65C7-7753-709380550D82}"/>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A7ED00F-BAF5-4F77-8937-E2D8D56AE5EA}"/>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3659D480-3A17-C5A9-5557-88C3D8F9B03A}"/>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92E17039-DF3F-C219-49A8-7E37F3A2CB4F}"/>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32403D6D-627C-B035-9A88-38802BBAEE78}"/>
              </a:ext>
            </a:extLst>
          </p:cNvPr>
          <p:cNvSpPr txBox="1"/>
          <p:nvPr/>
        </p:nvSpPr>
        <p:spPr>
          <a:xfrm>
            <a:off x="189244" y="984045"/>
            <a:ext cx="11539531" cy="707886"/>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Ao selecionar </a:t>
            </a:r>
            <a:r>
              <a:rPr lang="pt-BR" sz="2000" b="1" i="1" dirty="0">
                <a:solidFill>
                  <a:schemeClr val="bg2">
                    <a:lumMod val="25000"/>
                  </a:schemeClr>
                </a:solidFill>
                <a:latin typeface="Verdana" panose="020B0604030504040204" pitchFamily="34" charset="0"/>
                <a:ea typeface="Verdana" panose="020B0604030504040204" pitchFamily="34" charset="0"/>
              </a:rPr>
              <a:t>“inserir grupos” </a:t>
            </a:r>
            <a:r>
              <a:rPr lang="pt-BR" sz="2000" dirty="0">
                <a:solidFill>
                  <a:schemeClr val="bg2">
                    <a:lumMod val="25000"/>
                  </a:schemeClr>
                </a:solidFill>
                <a:latin typeface="Verdana" panose="020B0604030504040204" pitchFamily="34" charset="0"/>
                <a:ea typeface="Verdana" panose="020B0604030504040204" pitchFamily="34" charset="0"/>
              </a:rPr>
              <a:t>será aberta a caixa de diálogo abaixo. Informe no campo DESCRIÇÃO DO GRUPO, o nome destinado ao grupo. </a:t>
            </a:r>
            <a:endParaRPr lang="pt-DE" sz="2000" b="1" i="1" dirty="0">
              <a:latin typeface="Verdana" panose="020B0604030504040204" pitchFamily="34" charset="0"/>
              <a:ea typeface="Verdana" panose="020B0604030504040204" pitchFamily="34" charset="0"/>
            </a:endParaRPr>
          </a:p>
        </p:txBody>
      </p:sp>
      <p:pic>
        <p:nvPicPr>
          <p:cNvPr id="4" name="Imagem 3">
            <a:extLst>
              <a:ext uri="{FF2B5EF4-FFF2-40B4-BE49-F238E27FC236}">
                <a16:creationId xmlns:a16="http://schemas.microsoft.com/office/drawing/2014/main" id="{50566107-B2BB-A9B4-0050-415C9A930D7F}"/>
              </a:ext>
            </a:extLst>
          </p:cNvPr>
          <p:cNvPicPr>
            <a:picLocks noChangeAspect="1"/>
          </p:cNvPicPr>
          <p:nvPr/>
        </p:nvPicPr>
        <p:blipFill>
          <a:blip r:embed="rId4"/>
          <a:stretch>
            <a:fillRect/>
          </a:stretch>
        </p:blipFill>
        <p:spPr>
          <a:xfrm>
            <a:off x="615414" y="2230910"/>
            <a:ext cx="10778931" cy="2391167"/>
          </a:xfrm>
          <a:prstGeom prst="rect">
            <a:avLst/>
          </a:prstGeom>
        </p:spPr>
      </p:pic>
    </p:spTree>
    <p:extLst>
      <p:ext uri="{BB962C8B-B14F-4D97-AF65-F5344CB8AC3E}">
        <p14:creationId xmlns:p14="http://schemas.microsoft.com/office/powerpoint/2010/main" val="363082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194C-69AA-9B5E-CC4D-E990F8155C00}"/>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9755CDE-CC02-0978-FD60-5E5C8F398F19}"/>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6A17415-45F1-A02C-D1E0-413F9CED2507}"/>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1AC1A3C-DA97-8F08-E75A-6F99A0BBDFDA}"/>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C8A13293-929D-89B5-4A72-A264AB629699}"/>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CF5A1EBB-4D9D-337E-00FC-9F848ED435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498A3F6-AE37-4187-A62D-F3D15FB06703}"/>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EC5BA878-932D-5020-E80B-115BEB7403EC}"/>
              </a:ext>
            </a:extLst>
          </p:cNvPr>
          <p:cNvSpPr txBox="1"/>
          <p:nvPr/>
        </p:nvSpPr>
        <p:spPr>
          <a:xfrm>
            <a:off x="189244" y="984045"/>
            <a:ext cx="11539531" cy="1015663"/>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Em seguida, no campo ESCOLAS DO GRUPO, indique as escolas pertencentes ao referido grupo. Uma lista com todas as escolas da rede de ensino será aberta. Selecione na lista as escolas de rede que pertencerão a este grupo específico: </a:t>
            </a:r>
            <a:endParaRPr lang="pt-DE" sz="2000" b="1" i="1" dirty="0">
              <a:latin typeface="Verdana" panose="020B0604030504040204" pitchFamily="34" charset="0"/>
              <a:ea typeface="Verdana" panose="020B0604030504040204" pitchFamily="34" charset="0"/>
            </a:endParaRPr>
          </a:p>
        </p:txBody>
      </p:sp>
      <p:pic>
        <p:nvPicPr>
          <p:cNvPr id="5" name="Imagem 4">
            <a:extLst>
              <a:ext uri="{FF2B5EF4-FFF2-40B4-BE49-F238E27FC236}">
                <a16:creationId xmlns:a16="http://schemas.microsoft.com/office/drawing/2014/main" id="{E761BE8F-E718-0AA9-492B-FB9C7FAD07BC}"/>
              </a:ext>
            </a:extLst>
          </p:cNvPr>
          <p:cNvPicPr>
            <a:picLocks noChangeAspect="1"/>
          </p:cNvPicPr>
          <p:nvPr/>
        </p:nvPicPr>
        <p:blipFill>
          <a:blip r:embed="rId4"/>
          <a:stretch>
            <a:fillRect/>
          </a:stretch>
        </p:blipFill>
        <p:spPr>
          <a:xfrm>
            <a:off x="1986703" y="1991911"/>
            <a:ext cx="7517060" cy="3913841"/>
          </a:xfrm>
          <a:prstGeom prst="rect">
            <a:avLst/>
          </a:prstGeom>
        </p:spPr>
      </p:pic>
      <p:sp>
        <p:nvSpPr>
          <p:cNvPr id="6" name="CaixaDeTexto 5">
            <a:extLst>
              <a:ext uri="{FF2B5EF4-FFF2-40B4-BE49-F238E27FC236}">
                <a16:creationId xmlns:a16="http://schemas.microsoft.com/office/drawing/2014/main" id="{CEDE3E35-FC4D-7A11-C693-ACD197D1E92A}"/>
              </a:ext>
            </a:extLst>
          </p:cNvPr>
          <p:cNvSpPr txBox="1"/>
          <p:nvPr/>
        </p:nvSpPr>
        <p:spPr>
          <a:xfrm>
            <a:off x="1064303" y="5888573"/>
            <a:ext cx="9541303" cy="677108"/>
          </a:xfrm>
          <a:prstGeom prst="rect">
            <a:avLst/>
          </a:prstGeom>
          <a:noFill/>
        </p:spPr>
        <p:txBody>
          <a:bodyPr wrap="square" rtlCol="0">
            <a:spAutoFit/>
          </a:bodyPr>
          <a:lstStyle/>
          <a:p>
            <a:pPr algn="just"/>
            <a:r>
              <a:rPr lang="pt-BR" sz="2000" b="1" dirty="0">
                <a:solidFill>
                  <a:srgbClr val="FF0000"/>
                </a:solidFill>
                <a:latin typeface="Verdana" panose="020B0604030504040204" pitchFamily="34" charset="0"/>
                <a:ea typeface="Verdana" panose="020B0604030504040204" pitchFamily="34" charset="0"/>
              </a:rPr>
              <a:t>OBS:</a:t>
            </a:r>
            <a:r>
              <a:rPr lang="pt-BR" sz="2000" dirty="0">
                <a:solidFill>
                  <a:schemeClr val="bg2">
                    <a:lumMod val="25000"/>
                  </a:schemeClr>
                </a:solidFill>
                <a:latin typeface="Verdana" panose="020B0604030504040204" pitchFamily="34" charset="0"/>
                <a:ea typeface="Verdana" panose="020B0604030504040204" pitchFamily="34" charset="0"/>
              </a:rPr>
              <a:t> </a:t>
            </a:r>
            <a:r>
              <a:rPr lang="pt-BR" dirty="0">
                <a:solidFill>
                  <a:schemeClr val="bg2">
                    <a:lumMod val="25000"/>
                  </a:schemeClr>
                </a:solidFill>
                <a:latin typeface="Verdana" panose="020B0604030504040204" pitchFamily="34" charset="0"/>
                <a:ea typeface="Verdana" panose="020B0604030504040204" pitchFamily="34" charset="0"/>
              </a:rPr>
              <a:t>As Secretarias de Educação podem criar grupos de escolas para atender a sua realidade. </a:t>
            </a:r>
            <a:endParaRPr lang="pt-DE"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186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28830" y="706980"/>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solidFill>
                  <a:schemeClr val="bg2">
                    <a:lumMod val="25000"/>
                  </a:schemeClr>
                </a:solidFill>
                <a:latin typeface="Bernard MT Condensed" panose="02050806060905020404" pitchFamily="18" charset="77"/>
              </a:rPr>
              <a:t>Modelo de Escolha</a:t>
            </a:r>
            <a:br>
              <a:rPr lang="pt-DE" dirty="0">
                <a:solidFill>
                  <a:schemeClr val="bg2">
                    <a:lumMod val="25000"/>
                  </a:schemeClr>
                </a:solidFill>
                <a:latin typeface="Bernard MT Condensed" panose="02050806060905020404" pitchFamily="18" charset="77"/>
              </a:rPr>
            </a:br>
            <a:br>
              <a:rPr kumimoji="0" lang="pt-DE" sz="2600" b="0" i="0" u="none" strike="noStrike" kern="1200" cap="none" spc="0" normalizeH="0" baseline="0" noProof="0" dirty="0">
                <a:ln>
                  <a:noFill/>
                </a:ln>
                <a:solidFill>
                  <a:srgbClr val="E7E6E6">
                    <a:lumMod val="50000"/>
                  </a:srgbClr>
                </a:solidFill>
                <a:effectLst/>
                <a:uLnTx/>
                <a:uFillTx/>
                <a:latin typeface="Bernard MT Condensed" panose="02050806060905020404" pitchFamily="18" charset="77"/>
                <a:ea typeface="+mn-ea"/>
                <a:cs typeface="+mn-cs"/>
              </a:rPr>
            </a:br>
            <a:br>
              <a:rPr lang="pt-BR" sz="4400" b="1" dirty="0">
                <a:solidFill>
                  <a:schemeClr val="bg2">
                    <a:lumMod val="25000"/>
                  </a:schemeClr>
                </a:solidFill>
                <a:latin typeface="Bernard MT Condensed" panose="02050806060905020404" pitchFamily="18" charset="77"/>
              </a:rPr>
            </a:br>
            <a:br>
              <a:rPr lang="pt-DE" dirty="0">
                <a:solidFill>
                  <a:schemeClr val="bg2">
                    <a:lumMod val="25000"/>
                  </a:schemeClr>
                </a:solidFill>
                <a:latin typeface="Bernard MT Condensed" panose="02050806060905020404" pitchFamily="18" charset="77"/>
              </a:rPr>
            </a:br>
            <a:endParaRPr lang="pt-DE" sz="2400" dirty="0">
              <a:solidFill>
                <a:schemeClr val="bg2">
                  <a:lumMod val="25000"/>
                </a:schemeClr>
              </a:solidFill>
              <a:latin typeface="Bernard MT Condensed" panose="02050806060905020404" pitchFamily="18" charset="77"/>
            </a:endParaRPr>
          </a:p>
        </p:txBody>
      </p:sp>
      <p:pic>
        <p:nvPicPr>
          <p:cNvPr id="24" name="Espaço Reservado para Conteúdo 23" descr="Logotipo&#10;&#10;Descrição gerada automaticamente">
            <a:extLst>
              <a:ext uri="{FF2B5EF4-FFF2-40B4-BE49-F238E27FC236}">
                <a16:creationId xmlns:a16="http://schemas.microsoft.com/office/drawing/2014/main" id="{6A0D381A-C27C-4D0B-7663-6A74AF561E6E}"/>
              </a:ext>
            </a:extLst>
          </p:cNvPr>
          <p:cNvPicPr>
            <a:picLocks noGrp="1" noChangeAspect="1"/>
          </p:cNvPicPr>
          <p:nvPr>
            <p:ph idx="1"/>
          </p:nvPr>
        </p:nvPicPr>
        <p:blipFill>
          <a:blip r:embed="rId3"/>
          <a:stretch>
            <a:fillRect/>
          </a:stretch>
        </p:blipFill>
        <p:spPr>
          <a:xfrm>
            <a:off x="10700854" y="5981442"/>
            <a:ext cx="1476000" cy="581455"/>
          </a:xfrm>
        </p:spPr>
      </p:pic>
      <p:sp>
        <p:nvSpPr>
          <p:cNvPr id="2" name="Espaço Reservado para Conteúdo 2">
            <a:extLst>
              <a:ext uri="{FF2B5EF4-FFF2-40B4-BE49-F238E27FC236}">
                <a16:creationId xmlns:a16="http://schemas.microsoft.com/office/drawing/2014/main" id="{89C250DB-137F-17CF-7DCA-A3AFDD3B8CBA}"/>
              </a:ext>
            </a:extLst>
          </p:cNvPr>
          <p:cNvSpPr txBox="1">
            <a:spLocks/>
          </p:cNvSpPr>
          <p:nvPr/>
        </p:nvSpPr>
        <p:spPr>
          <a:xfrm>
            <a:off x="735896" y="1701604"/>
            <a:ext cx="11077635" cy="4538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sp>
        <p:nvSpPr>
          <p:cNvPr id="4" name="Espaço Reservado para Conteúdo 2">
            <a:extLst>
              <a:ext uri="{FF2B5EF4-FFF2-40B4-BE49-F238E27FC236}">
                <a16:creationId xmlns:a16="http://schemas.microsoft.com/office/drawing/2014/main" id="{2A036143-E9A4-036D-1792-7EAEBFF9AA82}"/>
              </a:ext>
            </a:extLst>
          </p:cNvPr>
          <p:cNvSpPr txBox="1">
            <a:spLocks/>
          </p:cNvSpPr>
          <p:nvPr/>
        </p:nvSpPr>
        <p:spPr>
          <a:xfrm>
            <a:off x="496804" y="715913"/>
            <a:ext cx="11274908" cy="4977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 </a:t>
            </a:r>
            <a:r>
              <a:rPr lang="pt-BR" sz="20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Decreto nº 9.099, de 18/07/2017</a:t>
            </a: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trouxe uma série de inovações ao Programa Nacional do Livro e do Material Didático - PNLD. Dentre as alterações ocorridas está a mudança no processo de escolha do livro didático pelas redes municipais e estaduais de ensino. </a:t>
            </a:r>
          </a:p>
          <a:p>
            <a:pPr algn="just">
              <a:buFont typeface="Courier New" panose="02070309020205020404" pitchFamily="49" charset="0"/>
              <a:buChar char="o"/>
            </a:pPr>
            <a:endPar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As Secretarias de Educação, em decisão conjunta com as escolas da rede, deverão decidir pelo modelo de escolha que será adotado na rede.</a:t>
            </a:r>
          </a:p>
          <a:p>
            <a:pPr algn="just">
              <a:buFont typeface="Courier New" panose="02070309020205020404" pitchFamily="49" charset="0"/>
              <a:buChar char="o"/>
            </a:pPr>
            <a:endPar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Independente do modelo de escolha adotado pela rede de ensino, cada escola participante do PNLD irá registrar sua escolha individualmente no sistema de acordo com a decisão do seu corpo docente. A participação dos professores é fundamental na escolha dos livros e a seleção dos materiais deve ser estabelecida de forma democrática e autônoma pelas escolas.</a:t>
            </a:r>
          </a:p>
          <a:p>
            <a:pPr algn="just">
              <a:buFont typeface="Courier New" panose="02070309020205020404" pitchFamily="49" charset="0"/>
              <a:buChar char="o"/>
            </a:pPr>
            <a:endPar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 modelo de escolha adotado pela rede de ensino só será considerado válido se registrado no PDDE Interativo/SIMEC com a </a:t>
            </a:r>
            <a:r>
              <a:rPr lang="pt-BR" sz="20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senha do (a) secretário (a) de educação.</a:t>
            </a:r>
          </a:p>
          <a:p>
            <a:pPr marL="457200" lvl="1" indent="0" algn="just">
              <a:buNone/>
            </a:pPr>
            <a:endParaRPr lang="pt-BR" sz="1800" dirty="0">
              <a:solidFill>
                <a:schemeClr val="bg2">
                  <a:lumMod val="25000"/>
                </a:schemeClr>
              </a:solidFill>
              <a:latin typeface="Verdana" panose="020B0604030504040204" pitchFamily="34" charset="0"/>
              <a:ea typeface="Verdana" panose="020B0604030504040204" pitchFamily="34" charset="0"/>
            </a:endParaRPr>
          </a:p>
          <a:p>
            <a:pPr algn="just">
              <a:buFont typeface="Courier New" panose="02070309020205020404" pitchFamily="49" charset="0"/>
              <a:buChar char="o"/>
            </a:pPr>
            <a:endParaRPr lang="pt-BR" sz="1800" dirty="0">
              <a:solidFill>
                <a:schemeClr val="bg2">
                  <a:lumMod val="25000"/>
                </a:schemeClr>
              </a:solidFill>
            </a:endParaRPr>
          </a:p>
          <a:p>
            <a:pPr algn="just">
              <a:buFont typeface="Courier New" panose="02070309020205020404" pitchFamily="49" charset="0"/>
              <a:buChar char="o"/>
            </a:pPr>
            <a:endParaRPr lang="pt-BR" sz="18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spTree>
    <p:extLst>
      <p:ext uri="{BB962C8B-B14F-4D97-AF65-F5344CB8AC3E}">
        <p14:creationId xmlns:p14="http://schemas.microsoft.com/office/powerpoint/2010/main" val="292320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FE088-FA83-7326-A4D8-A8A20C7EC79C}"/>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74CA450B-D033-6A5A-B23C-FF18BF72E62B}"/>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7DBADCC-9CFB-2880-BDDC-40472BC1F4AD}"/>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8D8249AD-643B-DDF9-9E25-B6886DA1561F}"/>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07726F86-EC94-BA2C-02B8-3A98AA8C2B13}"/>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88072C53-EEAE-00FC-0304-EB356CA5B195}"/>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661889A3-EFBD-4612-B556-5A6B588F382F}"/>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417A0B18-5917-E400-4E7A-D0DB93967092}"/>
              </a:ext>
            </a:extLst>
          </p:cNvPr>
          <p:cNvSpPr txBox="1"/>
          <p:nvPr/>
        </p:nvSpPr>
        <p:spPr>
          <a:xfrm>
            <a:off x="632234" y="984045"/>
            <a:ext cx="11096541" cy="707886"/>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Em seguida, clique em </a:t>
            </a:r>
            <a:r>
              <a:rPr lang="pt-BR" sz="2000" b="1" dirty="0">
                <a:solidFill>
                  <a:schemeClr val="bg2">
                    <a:lumMod val="25000"/>
                  </a:schemeClr>
                </a:solidFill>
                <a:latin typeface="Verdana" panose="020B0604030504040204" pitchFamily="34" charset="0"/>
                <a:ea typeface="Verdana" panose="020B0604030504040204" pitchFamily="34" charset="0"/>
              </a:rPr>
              <a:t>salvar.</a:t>
            </a:r>
          </a:p>
          <a:p>
            <a:pPr marL="457200" indent="-457200" algn="just">
              <a:buFont typeface="Courier New" panose="02070309020205020404" pitchFamily="49" charset="0"/>
              <a:buChar char="o"/>
            </a:pPr>
            <a:r>
              <a:rPr lang="pt-BR" sz="2000" dirty="0">
                <a:latin typeface="Verdana" panose="020B0604030504040204" pitchFamily="34" charset="0"/>
                <a:ea typeface="Verdana" panose="020B0604030504040204" pitchFamily="34" charset="0"/>
              </a:rPr>
              <a:t>Clique em </a:t>
            </a:r>
            <a:r>
              <a:rPr lang="pt-BR" sz="2000" b="1" i="1" dirty="0">
                <a:latin typeface="Verdana" panose="020B0604030504040204" pitchFamily="34" charset="0"/>
                <a:ea typeface="Verdana" panose="020B0604030504040204" pitchFamily="34" charset="0"/>
              </a:rPr>
              <a:t>“Sim” </a:t>
            </a:r>
            <a:r>
              <a:rPr lang="pt-BR" sz="2000" dirty="0">
                <a:latin typeface="Verdana" panose="020B0604030504040204" pitchFamily="34" charset="0"/>
                <a:ea typeface="Verdana" panose="020B0604030504040204" pitchFamily="34" charset="0"/>
              </a:rPr>
              <a:t>para confirmar a criação do grupo</a:t>
            </a:r>
            <a:r>
              <a:rPr lang="pt-BR" sz="2000" b="1" i="1" dirty="0">
                <a:latin typeface="Verdana" panose="020B0604030504040204" pitchFamily="34" charset="0"/>
                <a:ea typeface="Verdana" panose="020B0604030504040204" pitchFamily="34" charset="0"/>
              </a:rPr>
              <a:t>.</a:t>
            </a:r>
            <a:endParaRPr lang="pt-DE" sz="2000" b="1" i="1" dirty="0">
              <a:latin typeface="Verdana" panose="020B0604030504040204" pitchFamily="34" charset="0"/>
              <a:ea typeface="Verdana" panose="020B0604030504040204" pitchFamily="34" charset="0"/>
            </a:endParaRPr>
          </a:p>
        </p:txBody>
      </p:sp>
      <p:pic>
        <p:nvPicPr>
          <p:cNvPr id="2" name="Imagem 1">
            <a:extLst>
              <a:ext uri="{FF2B5EF4-FFF2-40B4-BE49-F238E27FC236}">
                <a16:creationId xmlns:a16="http://schemas.microsoft.com/office/drawing/2014/main" id="{1D89DB49-EEC6-FD83-094B-C3A558509E4A}"/>
              </a:ext>
            </a:extLst>
          </p:cNvPr>
          <p:cNvPicPr>
            <a:picLocks noChangeAspect="1"/>
          </p:cNvPicPr>
          <p:nvPr/>
        </p:nvPicPr>
        <p:blipFill>
          <a:blip r:embed="rId4"/>
          <a:stretch>
            <a:fillRect/>
          </a:stretch>
        </p:blipFill>
        <p:spPr>
          <a:xfrm>
            <a:off x="632234" y="3202837"/>
            <a:ext cx="5463766" cy="1854673"/>
          </a:xfrm>
          <a:prstGeom prst="rect">
            <a:avLst/>
          </a:prstGeom>
        </p:spPr>
      </p:pic>
      <p:pic>
        <p:nvPicPr>
          <p:cNvPr id="4" name="Imagem 3">
            <a:extLst>
              <a:ext uri="{FF2B5EF4-FFF2-40B4-BE49-F238E27FC236}">
                <a16:creationId xmlns:a16="http://schemas.microsoft.com/office/drawing/2014/main" id="{C973FF49-CEF1-8A53-78B2-B420818F42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7249" y="3125272"/>
            <a:ext cx="5400040" cy="1934210"/>
          </a:xfrm>
          <a:prstGeom prst="rect">
            <a:avLst/>
          </a:prstGeom>
          <a:noFill/>
          <a:ln>
            <a:noFill/>
          </a:ln>
        </p:spPr>
      </p:pic>
    </p:spTree>
    <p:extLst>
      <p:ext uri="{BB962C8B-B14F-4D97-AF65-F5344CB8AC3E}">
        <p14:creationId xmlns:p14="http://schemas.microsoft.com/office/powerpoint/2010/main" val="159455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9172F-5BFF-2663-5F04-D2F11356255C}"/>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D7AB8372-D4D7-5D3C-A3BF-ABB4EF9EE52C}"/>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F384F554-F3CD-C4CD-12C2-14C2674F02EE}"/>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E5BCBF7-E719-36E4-F3CE-D9B0D4334794}"/>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F3F3993E-2A05-CBAE-6F47-4C90290CE9FF}"/>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ADE10CC2-F3E7-FA90-F431-00DC20D76731}"/>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B8F1E1DF-8DD4-FB56-766B-FE263FED1D1F}"/>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8E393A1D-CAC2-C421-E412-D15DDBF8E49E}"/>
              </a:ext>
            </a:extLst>
          </p:cNvPr>
          <p:cNvSpPr txBox="1"/>
          <p:nvPr/>
        </p:nvSpPr>
        <p:spPr>
          <a:xfrm>
            <a:off x="632234" y="984045"/>
            <a:ext cx="11096541" cy="400110"/>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O sistema apresentará a lista com as escolas incluídas no grupo</a:t>
            </a:r>
            <a:endParaRPr lang="pt-DE" sz="2000" b="1" i="1" dirty="0">
              <a:latin typeface="Verdana" panose="020B0604030504040204" pitchFamily="34" charset="0"/>
              <a:ea typeface="Verdana" panose="020B0604030504040204" pitchFamily="34" charset="0"/>
            </a:endParaRPr>
          </a:p>
        </p:txBody>
      </p:sp>
      <p:pic>
        <p:nvPicPr>
          <p:cNvPr id="5" name="Imagem 4">
            <a:extLst>
              <a:ext uri="{FF2B5EF4-FFF2-40B4-BE49-F238E27FC236}">
                <a16:creationId xmlns:a16="http://schemas.microsoft.com/office/drawing/2014/main" id="{04159709-AAEF-4D1B-8585-9BC0620FF772}"/>
              </a:ext>
            </a:extLst>
          </p:cNvPr>
          <p:cNvPicPr>
            <a:picLocks noChangeAspect="1"/>
          </p:cNvPicPr>
          <p:nvPr/>
        </p:nvPicPr>
        <p:blipFill>
          <a:blip r:embed="rId4"/>
          <a:stretch>
            <a:fillRect/>
          </a:stretch>
        </p:blipFill>
        <p:spPr>
          <a:xfrm>
            <a:off x="838200" y="1909498"/>
            <a:ext cx="10885314" cy="3249978"/>
          </a:xfrm>
          <a:prstGeom prst="rect">
            <a:avLst/>
          </a:prstGeom>
        </p:spPr>
      </p:pic>
    </p:spTree>
    <p:extLst>
      <p:ext uri="{BB962C8B-B14F-4D97-AF65-F5344CB8AC3E}">
        <p14:creationId xmlns:p14="http://schemas.microsoft.com/office/powerpoint/2010/main" val="1011752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7D85-0ACF-7912-39D7-502B2CCF864F}"/>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C2192B97-D6A6-4351-E68B-0978791C7621}"/>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F2ECDFBC-7CDE-3A40-3D9C-C21BD560BCDE}"/>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B5FD9D3-6AC3-9F4F-5583-AFCC4D9BD795}"/>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680F9003-9EB0-2638-5645-BE64D31B88A1}"/>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89D04EE5-51BC-04BD-A028-C3696E98C936}"/>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7285E685-BC8E-D847-2EEE-8C03BB22037B}"/>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94EC9D21-A75F-9703-0849-265A82961D11}"/>
              </a:ext>
            </a:extLst>
          </p:cNvPr>
          <p:cNvSpPr txBox="1"/>
          <p:nvPr/>
        </p:nvSpPr>
        <p:spPr>
          <a:xfrm>
            <a:off x="732586" y="937878"/>
            <a:ext cx="11096541" cy="1015663"/>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Para criar outros grupos dentro da mesma rede de ensino basta repetir as operações descritas neste manual. Os grupos criados serão apresentados na tela do sistema, conforme abaixo:</a:t>
            </a:r>
            <a:endParaRPr lang="pt-DE" sz="2000" b="1" i="1" dirty="0">
              <a:latin typeface="Verdana" panose="020B0604030504040204" pitchFamily="34" charset="0"/>
              <a:ea typeface="Verdana" panose="020B0604030504040204" pitchFamily="34" charset="0"/>
            </a:endParaRPr>
          </a:p>
        </p:txBody>
      </p:sp>
      <p:pic>
        <p:nvPicPr>
          <p:cNvPr id="2" name="Imagem 1">
            <a:extLst>
              <a:ext uri="{FF2B5EF4-FFF2-40B4-BE49-F238E27FC236}">
                <a16:creationId xmlns:a16="http://schemas.microsoft.com/office/drawing/2014/main" id="{6048DC8D-C420-2255-258E-987DCE6E2018}"/>
              </a:ext>
            </a:extLst>
          </p:cNvPr>
          <p:cNvPicPr>
            <a:picLocks noChangeAspect="1"/>
          </p:cNvPicPr>
          <p:nvPr/>
        </p:nvPicPr>
        <p:blipFill>
          <a:blip r:embed="rId4"/>
          <a:stretch>
            <a:fillRect/>
          </a:stretch>
        </p:blipFill>
        <p:spPr>
          <a:xfrm>
            <a:off x="1493242" y="2330758"/>
            <a:ext cx="9860558" cy="3683798"/>
          </a:xfrm>
          <a:prstGeom prst="rect">
            <a:avLst/>
          </a:prstGeom>
        </p:spPr>
      </p:pic>
    </p:spTree>
    <p:extLst>
      <p:ext uri="{BB962C8B-B14F-4D97-AF65-F5344CB8AC3E}">
        <p14:creationId xmlns:p14="http://schemas.microsoft.com/office/powerpoint/2010/main" val="300823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015B-DD45-C225-8F83-4BDD2202D227}"/>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6270D5C6-6734-EAA1-9105-310D99151AC3}"/>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4AFA7F1D-63B8-A4AE-C2B7-0AC5A0026709}"/>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A512D90C-D7EA-7518-8FC8-E3D3D5CBE30B}"/>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9F6CB837-9C32-43EE-C7C1-31BF858A127C}"/>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AC2ED5EF-C90F-0023-823F-D47FBAE15755}"/>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913B15BB-8642-B7AE-1A1F-813E3D67E374}"/>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C80C8CB7-300B-EA32-6239-1C4B2EF4EE2B}"/>
              </a:ext>
            </a:extLst>
          </p:cNvPr>
          <p:cNvSpPr txBox="1"/>
          <p:nvPr/>
        </p:nvSpPr>
        <p:spPr>
          <a:xfrm>
            <a:off x="732586" y="937878"/>
            <a:ext cx="11096541" cy="707886"/>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Para realizar alterações no grupo criado, como incluir ou excluir escolas, clique no ícone abaixo indicado:</a:t>
            </a:r>
            <a:endParaRPr lang="pt-DE" sz="2000" b="1" i="1" dirty="0">
              <a:latin typeface="Verdana" panose="020B0604030504040204" pitchFamily="34" charset="0"/>
              <a:ea typeface="Verdana" panose="020B0604030504040204" pitchFamily="34" charset="0"/>
            </a:endParaRPr>
          </a:p>
        </p:txBody>
      </p:sp>
      <p:pic>
        <p:nvPicPr>
          <p:cNvPr id="4" name="Imagem 3">
            <a:extLst>
              <a:ext uri="{FF2B5EF4-FFF2-40B4-BE49-F238E27FC236}">
                <a16:creationId xmlns:a16="http://schemas.microsoft.com/office/drawing/2014/main" id="{D5DACAFA-15CC-F2ED-D261-1F68426135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1393" y="1750547"/>
            <a:ext cx="9630473" cy="4439259"/>
          </a:xfrm>
          <a:prstGeom prst="rect">
            <a:avLst/>
          </a:prstGeom>
          <a:noFill/>
          <a:ln>
            <a:noFill/>
          </a:ln>
        </p:spPr>
      </p:pic>
    </p:spTree>
    <p:extLst>
      <p:ext uri="{BB962C8B-B14F-4D97-AF65-F5344CB8AC3E}">
        <p14:creationId xmlns:p14="http://schemas.microsoft.com/office/powerpoint/2010/main" val="2779862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7E434-E375-05D7-46F9-573BF5D12EC1}"/>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4A1C9199-7928-2A67-1A35-42DE56088327}"/>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9E55A5F0-5D59-993A-0667-F248BF2F6D09}"/>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6F42CA6F-8FF8-505D-E189-4EABDBEC4F3D}"/>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C613DBDC-3B5C-8C5A-17FF-3C9F8BC07876}"/>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055AA6A2-DCD5-FE6C-2130-21A6DE6E7D42}"/>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B286206A-2BCB-DE57-304C-7B57FA084A4A}"/>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3" name="CaixaDeTexto 12">
            <a:extLst>
              <a:ext uri="{FF2B5EF4-FFF2-40B4-BE49-F238E27FC236}">
                <a16:creationId xmlns:a16="http://schemas.microsoft.com/office/drawing/2014/main" id="{75313E7E-69F3-28A5-6584-D252D2D8B73B}"/>
              </a:ext>
            </a:extLst>
          </p:cNvPr>
          <p:cNvSpPr txBox="1"/>
          <p:nvPr/>
        </p:nvSpPr>
        <p:spPr>
          <a:xfrm>
            <a:off x="732586" y="937878"/>
            <a:ext cx="11096541" cy="400110"/>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Para excluir um grupo, clique no ícone abaixo indicado:</a:t>
            </a:r>
            <a:endParaRPr lang="pt-DE" sz="2000" b="1" i="1" dirty="0">
              <a:latin typeface="Verdana" panose="020B0604030504040204" pitchFamily="34" charset="0"/>
              <a:ea typeface="Verdana" panose="020B0604030504040204" pitchFamily="34" charset="0"/>
            </a:endParaRPr>
          </a:p>
        </p:txBody>
      </p:sp>
      <p:pic>
        <p:nvPicPr>
          <p:cNvPr id="2" name="Imagem 1">
            <a:extLst>
              <a:ext uri="{FF2B5EF4-FFF2-40B4-BE49-F238E27FC236}">
                <a16:creationId xmlns:a16="http://schemas.microsoft.com/office/drawing/2014/main" id="{E9D27685-B054-5002-2733-F340E1579D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8319" y="1472399"/>
            <a:ext cx="9415362" cy="4340101"/>
          </a:xfrm>
          <a:prstGeom prst="rect">
            <a:avLst/>
          </a:prstGeom>
          <a:noFill/>
          <a:ln>
            <a:noFill/>
          </a:ln>
        </p:spPr>
      </p:pic>
    </p:spTree>
    <p:extLst>
      <p:ext uri="{BB962C8B-B14F-4D97-AF65-F5344CB8AC3E}">
        <p14:creationId xmlns:p14="http://schemas.microsoft.com/office/powerpoint/2010/main" val="242383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12425"/>
            <a:ext cx="10515600" cy="1325563"/>
          </a:xfrm>
        </p:spPr>
        <p:txBody>
          <a:bodyPr>
            <a:normAutofit/>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6" name="CaixaDeTexto 15">
            <a:extLst>
              <a:ext uri="{FF2B5EF4-FFF2-40B4-BE49-F238E27FC236}">
                <a16:creationId xmlns:a16="http://schemas.microsoft.com/office/drawing/2014/main" id="{8F834398-F74B-0A3E-E4D4-7EEDC5423426}"/>
              </a:ext>
            </a:extLst>
          </p:cNvPr>
          <p:cNvSpPr txBox="1"/>
          <p:nvPr/>
        </p:nvSpPr>
        <p:spPr>
          <a:xfrm>
            <a:off x="371473" y="968816"/>
            <a:ext cx="11539531" cy="400110"/>
          </a:xfrm>
          <a:prstGeom prst="rect">
            <a:avLst/>
          </a:prstGeom>
          <a:noFill/>
        </p:spPr>
        <p:txBody>
          <a:bodyPr wrap="square" rtlCol="0">
            <a:spAutoFit/>
          </a:bodyPr>
          <a:lstStyle/>
          <a:p>
            <a:pPr marL="457200" indent="-457200" algn="just">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rPr>
              <a:t>Para gerar o Comprovante do Modelo de Escolha, clique em           :</a:t>
            </a:r>
            <a:endParaRPr lang="pt-DE" sz="2000" b="1" dirty="0">
              <a:latin typeface="Verdana" panose="020B0604030504040204" pitchFamily="34" charset="0"/>
              <a:ea typeface="Verdana" panose="020B0604030504040204" pitchFamily="34" charset="0"/>
            </a:endParaRPr>
          </a:p>
        </p:txBody>
      </p:sp>
      <p:pic>
        <p:nvPicPr>
          <p:cNvPr id="4" name="Imagem 3">
            <a:extLst>
              <a:ext uri="{FF2B5EF4-FFF2-40B4-BE49-F238E27FC236}">
                <a16:creationId xmlns:a16="http://schemas.microsoft.com/office/drawing/2014/main" id="{9EEEC4CA-BE95-0D86-EE62-F608FC216E51}"/>
              </a:ext>
            </a:extLst>
          </p:cNvPr>
          <p:cNvPicPr>
            <a:picLocks noChangeAspect="1"/>
          </p:cNvPicPr>
          <p:nvPr/>
        </p:nvPicPr>
        <p:blipFill>
          <a:blip r:embed="rId4"/>
          <a:stretch>
            <a:fillRect/>
          </a:stretch>
        </p:blipFill>
        <p:spPr>
          <a:xfrm>
            <a:off x="8606149" y="1121547"/>
            <a:ext cx="885825" cy="190500"/>
          </a:xfrm>
          <a:prstGeom prst="rect">
            <a:avLst/>
          </a:prstGeom>
        </p:spPr>
      </p:pic>
      <p:pic>
        <p:nvPicPr>
          <p:cNvPr id="7" name="Imagem 6">
            <a:extLst>
              <a:ext uri="{FF2B5EF4-FFF2-40B4-BE49-F238E27FC236}">
                <a16:creationId xmlns:a16="http://schemas.microsoft.com/office/drawing/2014/main" id="{5ADE36B6-27A9-C414-1598-593CDFEC5107}"/>
              </a:ext>
            </a:extLst>
          </p:cNvPr>
          <p:cNvPicPr>
            <a:picLocks noChangeAspect="1"/>
          </p:cNvPicPr>
          <p:nvPr/>
        </p:nvPicPr>
        <p:blipFill>
          <a:blip r:embed="rId5"/>
          <a:stretch>
            <a:fillRect/>
          </a:stretch>
        </p:blipFill>
        <p:spPr>
          <a:xfrm>
            <a:off x="1651650" y="1591903"/>
            <a:ext cx="8091956" cy="3586323"/>
          </a:xfrm>
          <a:prstGeom prst="rect">
            <a:avLst/>
          </a:prstGeom>
        </p:spPr>
      </p:pic>
    </p:spTree>
    <p:extLst>
      <p:ext uri="{BB962C8B-B14F-4D97-AF65-F5344CB8AC3E}">
        <p14:creationId xmlns:p14="http://schemas.microsoft.com/office/powerpoint/2010/main" val="329019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AD597-D415-2ED2-3C8A-10929BA3491E}"/>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3BC1B878-9014-53CD-2D4C-715110857A9E}"/>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77013F83-DDAD-9E9F-6D55-6F0DE1FAE3C2}"/>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67B598C-90C2-FED6-62CD-EA68A45E09BE}"/>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10AF6CA9-687C-C525-7BFC-23F8E9DFA770}"/>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Espaço Reservado para Conteúdo 23" descr="Logotipo&#10;&#10;Descrição gerada automaticamente">
            <a:extLst>
              <a:ext uri="{FF2B5EF4-FFF2-40B4-BE49-F238E27FC236}">
                <a16:creationId xmlns:a16="http://schemas.microsoft.com/office/drawing/2014/main" id="{5C19D589-8CE5-0B77-11F4-D76E324F2644}"/>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4" name="CaixaDeTexto 3">
            <a:extLst>
              <a:ext uri="{FF2B5EF4-FFF2-40B4-BE49-F238E27FC236}">
                <a16:creationId xmlns:a16="http://schemas.microsoft.com/office/drawing/2014/main" id="{9023C505-C32E-4F93-2C3F-DE6DE4B0F9A4}"/>
              </a:ext>
            </a:extLst>
          </p:cNvPr>
          <p:cNvSpPr txBox="1"/>
          <p:nvPr/>
        </p:nvSpPr>
        <p:spPr>
          <a:xfrm>
            <a:off x="868003" y="1117179"/>
            <a:ext cx="10723007" cy="3216265"/>
          </a:xfrm>
          <a:prstGeom prst="rect">
            <a:avLst/>
          </a:prstGeom>
          <a:noFill/>
        </p:spPr>
        <p:txBody>
          <a:bodyPr wrap="square" rtlCol="0">
            <a:spAutoFit/>
          </a:bodyPr>
          <a:lstStyle/>
          <a:p>
            <a:pPr algn="just"/>
            <a:r>
              <a:rPr lang="pt-BR" sz="2600" b="1" i="1" dirty="0">
                <a:solidFill>
                  <a:srgbClr val="FF0000"/>
                </a:solidFill>
                <a:latin typeface="Verdana" panose="020B0604030504040204" pitchFamily="34" charset="0"/>
                <a:ea typeface="Verdana" panose="020B0604030504040204" pitchFamily="34" charset="0"/>
                <a:cs typeface="Verdana" panose="020B0604030504040204" pitchFamily="34" charset="0"/>
              </a:rPr>
              <a:t>ATENÇÃO! </a:t>
            </a:r>
            <a:r>
              <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 a rede de ensino não registrar o modelo de escolha, as escolas serão atendidas pelo modelo de escolha </a:t>
            </a:r>
            <a:r>
              <a:rPr lang="pt-BR" sz="2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“Material único para cada escola”. </a:t>
            </a:r>
            <a:r>
              <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As escolas receberão os livros que registraram no sistema no momento da escolha. </a:t>
            </a:r>
          </a:p>
          <a:p>
            <a:pPr algn="just"/>
            <a:endPar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r>
              <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 tiver dúvidas, entre em contato com a nossa Equipe do Livro pelo e-mail </a:t>
            </a:r>
            <a:r>
              <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4"/>
              </a:rPr>
              <a:t>livrodidatico@fnde.gov.br</a:t>
            </a:r>
            <a:r>
              <a:rPr lang="pt-BR" sz="2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endParaRPr lang="pt-BR" sz="2100" dirty="0">
              <a:solidFill>
                <a:schemeClr val="bg2">
                  <a:lumMod val="25000"/>
                </a:schemeClr>
              </a:solidFill>
            </a:endParaRPr>
          </a:p>
        </p:txBody>
      </p:sp>
    </p:spTree>
    <p:extLst>
      <p:ext uri="{BB962C8B-B14F-4D97-AF65-F5344CB8AC3E}">
        <p14:creationId xmlns:p14="http://schemas.microsoft.com/office/powerpoint/2010/main" val="163153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38200" y="409007"/>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solidFill>
                  <a:schemeClr val="bg2">
                    <a:lumMod val="25000"/>
                  </a:schemeClr>
                </a:solidFill>
                <a:latin typeface="Bernard MT Condensed" panose="02050806060905020404" pitchFamily="18" charset="77"/>
              </a:rPr>
              <a:t>Modelo de Escolha</a:t>
            </a:r>
            <a:br>
              <a:rPr kumimoji="0" lang="pt-DE" sz="2600" b="0" i="0" u="none" strike="noStrike" kern="1200" cap="none" spc="0" normalizeH="0" baseline="0" noProof="0" dirty="0">
                <a:ln>
                  <a:noFill/>
                </a:ln>
                <a:solidFill>
                  <a:srgbClr val="E7E6E6">
                    <a:lumMod val="50000"/>
                  </a:srgbClr>
                </a:solidFill>
                <a:effectLst/>
                <a:uLnTx/>
                <a:uFillTx/>
                <a:latin typeface="Bernard MT Condensed" panose="02050806060905020404" pitchFamily="18" charset="77"/>
                <a:ea typeface="+mn-ea"/>
                <a:cs typeface="+mn-cs"/>
              </a:rPr>
            </a:br>
            <a:br>
              <a:rPr lang="pt-BR" sz="4400" b="1" dirty="0">
                <a:solidFill>
                  <a:schemeClr val="bg2">
                    <a:lumMod val="25000"/>
                  </a:schemeClr>
                </a:solidFill>
                <a:latin typeface="Bernard MT Condensed" panose="02050806060905020404" pitchFamily="18" charset="77"/>
              </a:rPr>
            </a:br>
            <a:br>
              <a:rPr lang="pt-DE" dirty="0">
                <a:solidFill>
                  <a:schemeClr val="bg2">
                    <a:lumMod val="25000"/>
                  </a:schemeClr>
                </a:solidFill>
                <a:latin typeface="Bernard MT Condensed" panose="02050806060905020404" pitchFamily="18" charset="77"/>
              </a:rPr>
            </a:br>
            <a:endParaRPr lang="pt-DE" sz="2400" dirty="0">
              <a:solidFill>
                <a:schemeClr val="bg2">
                  <a:lumMod val="25000"/>
                </a:schemeClr>
              </a:solidFill>
              <a:latin typeface="Bernard MT Condensed" panose="02050806060905020404" pitchFamily="18" charset="77"/>
            </a:endParaRPr>
          </a:p>
        </p:txBody>
      </p:sp>
      <p:pic>
        <p:nvPicPr>
          <p:cNvPr id="24" name="Espaço Reservado para Conteúdo 23" descr="Logotipo&#10;&#10;Descrição gerada automaticamente">
            <a:extLst>
              <a:ext uri="{FF2B5EF4-FFF2-40B4-BE49-F238E27FC236}">
                <a16:creationId xmlns:a16="http://schemas.microsoft.com/office/drawing/2014/main" id="{6A0D381A-C27C-4D0B-7663-6A74AF561E6E}"/>
              </a:ext>
            </a:extLst>
          </p:cNvPr>
          <p:cNvPicPr>
            <a:picLocks noGrp="1" noChangeAspect="1"/>
          </p:cNvPicPr>
          <p:nvPr>
            <p:ph idx="1"/>
          </p:nvPr>
        </p:nvPicPr>
        <p:blipFill>
          <a:blip r:embed="rId3"/>
          <a:stretch>
            <a:fillRect/>
          </a:stretch>
        </p:blipFill>
        <p:spPr>
          <a:xfrm>
            <a:off x="10700854" y="5956390"/>
            <a:ext cx="1476000" cy="581455"/>
          </a:xfrm>
        </p:spPr>
      </p:pic>
      <p:sp>
        <p:nvSpPr>
          <p:cNvPr id="2" name="Espaço Reservado para Conteúdo 2">
            <a:extLst>
              <a:ext uri="{FF2B5EF4-FFF2-40B4-BE49-F238E27FC236}">
                <a16:creationId xmlns:a16="http://schemas.microsoft.com/office/drawing/2014/main" id="{89C250DB-137F-17CF-7DCA-A3AFDD3B8CBA}"/>
              </a:ext>
            </a:extLst>
          </p:cNvPr>
          <p:cNvSpPr txBox="1">
            <a:spLocks/>
          </p:cNvSpPr>
          <p:nvPr/>
        </p:nvSpPr>
        <p:spPr>
          <a:xfrm>
            <a:off x="735896" y="1701604"/>
            <a:ext cx="11077635" cy="4538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sp>
        <p:nvSpPr>
          <p:cNvPr id="4" name="Espaço Reservado para Conteúdo 2">
            <a:extLst>
              <a:ext uri="{FF2B5EF4-FFF2-40B4-BE49-F238E27FC236}">
                <a16:creationId xmlns:a16="http://schemas.microsoft.com/office/drawing/2014/main" id="{2A036143-E9A4-036D-1792-7EAEBFF9AA82}"/>
              </a:ext>
            </a:extLst>
          </p:cNvPr>
          <p:cNvSpPr txBox="1">
            <a:spLocks/>
          </p:cNvSpPr>
          <p:nvPr/>
        </p:nvSpPr>
        <p:spPr>
          <a:xfrm>
            <a:off x="557182" y="681666"/>
            <a:ext cx="11077635" cy="4977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As redes de ensino podem optar por um dos seguintes </a:t>
            </a:r>
            <a:r>
              <a:rPr lang="pt-BR" sz="20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modelos de escolha</a:t>
            </a: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t>
            </a:r>
          </a:p>
          <a:p>
            <a:pPr marL="1177200" indent="-457200" algn="just">
              <a:buAutoNum type="alphaLcParenR"/>
            </a:pPr>
            <a:r>
              <a:rPr lang="pt-BR" sz="20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Material único para cada escola: </a:t>
            </a: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Cada escola irá realizar sua própria escolha individualmente e receberá o material escolhido pelo seu corpo docente.</a:t>
            </a:r>
          </a:p>
          <a:p>
            <a:pPr marL="1177200" indent="-457200" algn="just">
              <a:buAutoNum type="alphaLcParenR"/>
            </a:pPr>
            <a:endPar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marL="1177200" indent="-457200" algn="just">
              <a:buAutoNum type="alphaLcParenR" startAt="2"/>
            </a:pPr>
            <a:r>
              <a:rPr lang="pt-BR" sz="20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Material único para cada grupo de escolas: </a:t>
            </a: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rede de ensino irá definir um grupo específico de escolas que receberá o mesmo material. O sistema processará a escolha de cada grupo e fará a eleição da obra mais registrada pelas escolas para distribuição.</a:t>
            </a:r>
          </a:p>
          <a:p>
            <a:pPr marL="720000" indent="0" algn="just">
              <a:buNone/>
            </a:pPr>
            <a:endPar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a:p>
            <a:pPr marL="720000" indent="0" algn="just">
              <a:buNone/>
            </a:pPr>
            <a:r>
              <a:rPr lang="pt-BR" sz="2000"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	Material único para toda a rede: </a:t>
            </a: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A escolha será unificada e TODAS as escolas da rede utilizarão o mesmo material. Os  livros a serem entregues serão os mais escolhidos dentre os registrados pelas escolas pertencentes à rede de ensino. Cada escola registrará a sua escolha. Finalizado o prazo para registro das obras, o sistema identificará as redes com escolha unificada e fará o levantamento do material mais escolhido por elas para que seja distribuídos para as escolas integrantes da rede.</a:t>
            </a:r>
          </a:p>
          <a:p>
            <a:pPr marL="0" indent="0" algn="just">
              <a:buNone/>
            </a:pPr>
            <a:endPar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81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7FBB-5945-3BA9-5307-3922C72C66D8}"/>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BC9E9D40-F5C9-179E-1DB1-C70D00AF21E3}"/>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DFED584E-C995-91F0-58A5-771AD16B2B2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674130F5-FE50-CDBD-17EB-B234AD638F0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6E4CAD8A-00FE-E4E2-1A9F-8C0304B5AADD}"/>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C91F5D5B-334C-FFA1-052F-E60E5CA0611C}"/>
              </a:ext>
            </a:extLst>
          </p:cNvPr>
          <p:cNvSpPr>
            <a:spLocks noGrp="1"/>
          </p:cNvSpPr>
          <p:nvPr>
            <p:ph type="title"/>
          </p:nvPr>
        </p:nvSpPr>
        <p:spPr>
          <a:xfrm>
            <a:off x="923254" y="1038822"/>
            <a:ext cx="10515600" cy="1325563"/>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solidFill>
                  <a:schemeClr val="bg2">
                    <a:lumMod val="25000"/>
                  </a:schemeClr>
                </a:solidFill>
                <a:latin typeface="Bernard MT Condensed" panose="02050806060905020404" pitchFamily="18" charset="77"/>
              </a:rPr>
              <a:t>Modelo de Escolha</a:t>
            </a:r>
            <a:br>
              <a:rPr lang="pt-BR" dirty="0">
                <a:solidFill>
                  <a:schemeClr val="bg2">
                    <a:lumMod val="25000"/>
                  </a:schemeClr>
                </a:solidFill>
                <a:latin typeface="Bernard MT Condensed" panose="02050806060905020404" pitchFamily="18" charset="77"/>
              </a:rPr>
            </a:br>
            <a:r>
              <a:rPr lang="pt-BR" dirty="0">
                <a:solidFill>
                  <a:srgbClr val="FF0000"/>
                </a:solidFill>
                <a:latin typeface="Bernard MT Condensed" panose="02050806060905020404" pitchFamily="18" charset="77"/>
              </a:rPr>
              <a:t>ATENÇÂO!</a:t>
            </a:r>
            <a:br>
              <a:rPr kumimoji="0" lang="pt-DE" sz="2600" b="0" i="0" u="none" strike="noStrike" kern="1200" cap="none" spc="0" normalizeH="0" baseline="0" noProof="0" dirty="0">
                <a:ln>
                  <a:noFill/>
                </a:ln>
                <a:solidFill>
                  <a:srgbClr val="E7E6E6">
                    <a:lumMod val="50000"/>
                  </a:srgbClr>
                </a:solidFill>
                <a:effectLst/>
                <a:uLnTx/>
                <a:uFillTx/>
                <a:latin typeface="Bernard MT Condensed" panose="02050806060905020404" pitchFamily="18" charset="77"/>
                <a:ea typeface="+mn-ea"/>
                <a:cs typeface="+mn-cs"/>
              </a:rPr>
            </a:br>
            <a:br>
              <a:rPr lang="pt-BR" sz="4400" b="1" dirty="0">
                <a:solidFill>
                  <a:schemeClr val="bg2">
                    <a:lumMod val="25000"/>
                  </a:schemeClr>
                </a:solidFill>
                <a:latin typeface="Bernard MT Condensed" panose="02050806060905020404" pitchFamily="18" charset="77"/>
              </a:rPr>
            </a:br>
            <a:br>
              <a:rPr lang="pt-DE" dirty="0">
                <a:solidFill>
                  <a:schemeClr val="bg2">
                    <a:lumMod val="25000"/>
                  </a:schemeClr>
                </a:solidFill>
                <a:latin typeface="Bernard MT Condensed" panose="02050806060905020404" pitchFamily="18" charset="77"/>
              </a:rPr>
            </a:br>
            <a:endParaRPr lang="pt-DE" sz="2400" dirty="0">
              <a:solidFill>
                <a:schemeClr val="bg2">
                  <a:lumMod val="25000"/>
                </a:schemeClr>
              </a:solidFill>
              <a:latin typeface="Bernard MT Condensed" panose="02050806060905020404" pitchFamily="18" charset="77"/>
            </a:endParaRPr>
          </a:p>
        </p:txBody>
      </p:sp>
      <p:pic>
        <p:nvPicPr>
          <p:cNvPr id="24" name="Espaço Reservado para Conteúdo 23" descr="Logotipo&#10;&#10;Descrição gerada automaticamente">
            <a:extLst>
              <a:ext uri="{FF2B5EF4-FFF2-40B4-BE49-F238E27FC236}">
                <a16:creationId xmlns:a16="http://schemas.microsoft.com/office/drawing/2014/main" id="{986A8284-C728-A1D1-A88D-379028CBF202}"/>
              </a:ext>
            </a:extLst>
          </p:cNvPr>
          <p:cNvPicPr>
            <a:picLocks noGrp="1" noChangeAspect="1"/>
          </p:cNvPicPr>
          <p:nvPr>
            <p:ph idx="1"/>
          </p:nvPr>
        </p:nvPicPr>
        <p:blipFill>
          <a:blip r:embed="rId3"/>
          <a:stretch>
            <a:fillRect/>
          </a:stretch>
        </p:blipFill>
        <p:spPr>
          <a:xfrm>
            <a:off x="10700854" y="5956390"/>
            <a:ext cx="1476000" cy="581455"/>
          </a:xfrm>
        </p:spPr>
      </p:pic>
      <p:sp>
        <p:nvSpPr>
          <p:cNvPr id="2" name="Espaço Reservado para Conteúdo 2">
            <a:extLst>
              <a:ext uri="{FF2B5EF4-FFF2-40B4-BE49-F238E27FC236}">
                <a16:creationId xmlns:a16="http://schemas.microsoft.com/office/drawing/2014/main" id="{BE947BB7-C2A6-966B-AE9C-2DFEFAA9CB1C}"/>
              </a:ext>
            </a:extLst>
          </p:cNvPr>
          <p:cNvSpPr txBox="1">
            <a:spLocks/>
          </p:cNvSpPr>
          <p:nvPr/>
        </p:nvSpPr>
        <p:spPr>
          <a:xfrm>
            <a:off x="735896" y="1701604"/>
            <a:ext cx="11077635" cy="4538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sp>
        <p:nvSpPr>
          <p:cNvPr id="4" name="Espaço Reservado para Conteúdo 2">
            <a:extLst>
              <a:ext uri="{FF2B5EF4-FFF2-40B4-BE49-F238E27FC236}">
                <a16:creationId xmlns:a16="http://schemas.microsoft.com/office/drawing/2014/main" id="{4613B6D7-9417-E216-2AC4-01E4EAF317E7}"/>
              </a:ext>
            </a:extLst>
          </p:cNvPr>
          <p:cNvSpPr txBox="1">
            <a:spLocks/>
          </p:cNvSpPr>
          <p:nvPr/>
        </p:nvSpPr>
        <p:spPr>
          <a:xfrm>
            <a:off x="640648" y="1671739"/>
            <a:ext cx="11077635" cy="4977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pt-BR" dirty="0">
                <a:solidFill>
                  <a:srgbClr val="4A442A"/>
                </a:solidFill>
                <a:latin typeface="Verdana" panose="020B0604030504040204" pitchFamily="34" charset="0"/>
                <a:ea typeface="Calibri" panose="020F0502020204030204" pitchFamily="34" charset="0"/>
                <a:cs typeface="Times New Roman" panose="02020603050405020304" pitchFamily="18" charset="0"/>
              </a:rPr>
              <a:t>De acordo com a </a:t>
            </a:r>
            <a:r>
              <a:rPr lang="pt-BR"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Resolução 12/2020</a:t>
            </a:r>
            <a:r>
              <a:rPr lang="pt-BR" dirty="0">
                <a:solidFill>
                  <a:srgbClr val="4A442A"/>
                </a:solidFill>
                <a:latin typeface="Verdana" panose="020B0604030504040204" pitchFamily="34" charset="0"/>
                <a:ea typeface="Calibri" panose="020F0502020204030204" pitchFamily="34" charset="0"/>
                <a:cs typeface="Times New Roman" panose="02020603050405020304" pitchFamily="18" charset="0"/>
              </a:rPr>
              <a:t>, compete às redes de ensino decidir, em conjunto com os gestores escolares e professores, </a:t>
            </a:r>
            <a:r>
              <a:rPr lang="pt-BR" b="1" dirty="0">
                <a:solidFill>
                  <a:srgbClr val="4A442A"/>
                </a:solidFill>
                <a:latin typeface="Verdana" panose="020B0604030504040204" pitchFamily="34" charset="0"/>
                <a:ea typeface="Calibri" panose="020F0502020204030204" pitchFamily="34" charset="0"/>
                <a:cs typeface="Times New Roman" panose="02020603050405020304" pitchFamily="18" charset="0"/>
              </a:rPr>
              <a:t>com registro em ata</a:t>
            </a:r>
            <a:r>
              <a:rPr lang="pt-BR" dirty="0">
                <a:solidFill>
                  <a:srgbClr val="4A442A"/>
                </a:solidFill>
                <a:latin typeface="Verdana" panose="020B0604030504040204" pitchFamily="34" charset="0"/>
                <a:ea typeface="Calibri" panose="020F0502020204030204" pitchFamily="34" charset="0"/>
                <a:cs typeface="Times New Roman" panose="02020603050405020304" pitchFamily="18" charset="0"/>
              </a:rPr>
              <a:t>, o modelo de escolha adotado. Assim, ao definir o modelo de escolha, a secretaria de educação deve anexar no sistema ata comprovando a participação das escolas na decisão</a:t>
            </a:r>
            <a:r>
              <a:rPr lang="pt-BR" sz="2000" dirty="0">
                <a:solidFill>
                  <a:srgbClr val="4A442A"/>
                </a:solidFill>
                <a:latin typeface="Verdana" panose="020B0604030504040204" pitchFamily="34" charset="0"/>
                <a:ea typeface="Calibri" panose="020F0502020204030204" pitchFamily="34" charset="0"/>
                <a:cs typeface="Times New Roman" panose="02020603050405020304" pitchFamily="18" charset="0"/>
              </a:rPr>
              <a:t>. </a:t>
            </a:r>
            <a:endParaRPr lang="pt-BR" sz="1700" dirty="0">
              <a:solidFill>
                <a:srgbClr val="4A442A"/>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957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p:txBody>
          <a:bodyPr/>
          <a:lstStyle/>
          <a:p>
            <a:pPr algn="ctr"/>
            <a:r>
              <a:rPr lang="pt-DE" dirty="0">
                <a:solidFill>
                  <a:schemeClr val="bg2">
                    <a:lumMod val="25000"/>
                  </a:schemeClr>
                </a:solidFill>
                <a:latin typeface="Bernard MT Condensed" panose="02050806060905020404" pitchFamily="18" charset="77"/>
              </a:rPr>
              <a:t>Acessando o Sistema PDDE Interativo/SIMEC</a:t>
            </a:r>
            <a:br>
              <a:rPr lang="pt-DE" dirty="0">
                <a:solidFill>
                  <a:schemeClr val="bg2">
                    <a:lumMod val="25000"/>
                  </a:schemeClr>
                </a:solidFill>
                <a:latin typeface="Bernard MT Condensed" panose="02050806060905020404" pitchFamily="18" charset="77"/>
              </a:rPr>
            </a:br>
            <a:r>
              <a:rPr lang="pt-DE" sz="2400" dirty="0">
                <a:solidFill>
                  <a:schemeClr val="bg2">
                    <a:lumMod val="25000"/>
                  </a:schemeClr>
                </a:solidFill>
                <a:latin typeface="Bernard MT Condensed" panose="02050806060905020404" pitchFamily="18" charset="77"/>
              </a:rPr>
              <a:t>- usuários(as) já cadastrados(as)</a:t>
            </a:r>
          </a:p>
        </p:txBody>
      </p:sp>
      <p:sp>
        <p:nvSpPr>
          <p:cNvPr id="2" name="Espaço Reservado para Conteúdo 2">
            <a:extLst>
              <a:ext uri="{FF2B5EF4-FFF2-40B4-BE49-F238E27FC236}">
                <a16:creationId xmlns:a16="http://schemas.microsoft.com/office/drawing/2014/main" id="{89C250DB-137F-17CF-7DCA-A3AFDD3B8CBA}"/>
              </a:ext>
            </a:extLst>
          </p:cNvPr>
          <p:cNvSpPr txBox="1">
            <a:spLocks/>
          </p:cNvSpPr>
          <p:nvPr/>
        </p:nvSpPr>
        <p:spPr>
          <a:xfrm>
            <a:off x="488516" y="1590811"/>
            <a:ext cx="11325016" cy="4947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Para acessar o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PDDE Interativo/SIMEC</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o(a) usuário(a) deve entrar no Sistema por meio do link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http://sispddeinterativo.mec.gov.br/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Observação: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utilize o navegador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Mozilla Firefox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ou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Google Chrome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para uma melhor navegação.</a:t>
            </a:r>
          </a:p>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 o(a) usuário(a) já for cadastrado(a) no </a:t>
            </a: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basta clicar no campo </a:t>
            </a:r>
            <a:r>
              <a:rPr lang="pt-BR" sz="1800" b="1"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Entrar com 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marL="0" indent="0" algn="just">
              <a:buNone/>
            </a:pPr>
            <a:endParaRPr lang="pt-BR" sz="2200" dirty="0">
              <a:solidFill>
                <a:schemeClr val="bg2">
                  <a:lumMod val="25000"/>
                </a:schemeClr>
              </a:solidFill>
            </a:endParaRPr>
          </a:p>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pic>
        <p:nvPicPr>
          <p:cNvPr id="8" name="Espaço Reservado para Conteúdo 23" descr="Logotipo&#10;&#10;Descrição gerada automaticamente">
            <a:extLst>
              <a:ext uri="{FF2B5EF4-FFF2-40B4-BE49-F238E27FC236}">
                <a16:creationId xmlns:a16="http://schemas.microsoft.com/office/drawing/2014/main" id="{FD8E4D98-31FD-9541-2EE0-569BE068AE85}"/>
              </a:ext>
            </a:extLst>
          </p:cNvPr>
          <p:cNvPicPr>
            <a:picLocks noChangeAspect="1"/>
          </p:cNvPicPr>
          <p:nvPr/>
        </p:nvPicPr>
        <p:blipFill>
          <a:blip r:embed="rId4"/>
          <a:stretch>
            <a:fillRect/>
          </a:stretch>
        </p:blipFill>
        <p:spPr>
          <a:xfrm>
            <a:off x="10700854" y="5956390"/>
            <a:ext cx="1476000" cy="581455"/>
          </a:xfrm>
          <a:prstGeom prst="rect">
            <a:avLst/>
          </a:prstGeom>
        </p:spPr>
      </p:pic>
      <p:pic>
        <p:nvPicPr>
          <p:cNvPr id="5" name="Imagem 4">
            <a:extLst>
              <a:ext uri="{FF2B5EF4-FFF2-40B4-BE49-F238E27FC236}">
                <a16:creationId xmlns:a16="http://schemas.microsoft.com/office/drawing/2014/main" id="{FCC77E10-B764-D8BF-51B0-AC0E11D55DF8}"/>
              </a:ext>
            </a:extLst>
          </p:cNvPr>
          <p:cNvPicPr>
            <a:picLocks noChangeAspect="1"/>
          </p:cNvPicPr>
          <p:nvPr/>
        </p:nvPicPr>
        <p:blipFill>
          <a:blip r:embed="rId5"/>
          <a:stretch>
            <a:fillRect/>
          </a:stretch>
        </p:blipFill>
        <p:spPr>
          <a:xfrm>
            <a:off x="2922450" y="3678858"/>
            <a:ext cx="6279607" cy="2821408"/>
          </a:xfrm>
          <a:prstGeom prst="rect">
            <a:avLst/>
          </a:prstGeom>
        </p:spPr>
      </p:pic>
      <p:cxnSp>
        <p:nvCxnSpPr>
          <p:cNvPr id="6" name="Conector de Seta Reta 5">
            <a:extLst>
              <a:ext uri="{FF2B5EF4-FFF2-40B4-BE49-F238E27FC236}">
                <a16:creationId xmlns:a16="http://schemas.microsoft.com/office/drawing/2014/main" id="{F022960B-D7EF-E77A-C55F-83A4B9608B73}"/>
              </a:ext>
            </a:extLst>
          </p:cNvPr>
          <p:cNvCxnSpPr/>
          <p:nvPr/>
        </p:nvCxnSpPr>
        <p:spPr>
          <a:xfrm>
            <a:off x="4621100" y="4931587"/>
            <a:ext cx="457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de Seta Reta 6">
            <a:extLst>
              <a:ext uri="{FF2B5EF4-FFF2-40B4-BE49-F238E27FC236}">
                <a16:creationId xmlns:a16="http://schemas.microsoft.com/office/drawing/2014/main" id="{03F38449-A9AF-B0FF-F243-56A352E6F118}"/>
              </a:ext>
            </a:extLst>
          </p:cNvPr>
          <p:cNvCxnSpPr/>
          <p:nvPr/>
        </p:nvCxnSpPr>
        <p:spPr>
          <a:xfrm>
            <a:off x="4733586" y="5637344"/>
            <a:ext cx="457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2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p:txBody>
          <a:bodyPr/>
          <a:lstStyle/>
          <a:p>
            <a:pPr algn="ctr"/>
            <a:r>
              <a:rPr lang="pt-DE" dirty="0">
                <a:solidFill>
                  <a:schemeClr val="bg2">
                    <a:lumMod val="25000"/>
                  </a:schemeClr>
                </a:solidFill>
                <a:latin typeface="Bernard MT Condensed" panose="02050806060905020404" pitchFamily="18" charset="77"/>
              </a:rPr>
              <a:t>Acessando o Sistema PDDE Interativo/SIMEC</a:t>
            </a:r>
            <a:br>
              <a:rPr lang="pt-DE" dirty="0">
                <a:solidFill>
                  <a:schemeClr val="bg2">
                    <a:lumMod val="25000"/>
                  </a:schemeClr>
                </a:solidFill>
                <a:latin typeface="Bernard MT Condensed" panose="02050806060905020404" pitchFamily="18" charset="77"/>
              </a:rPr>
            </a:br>
            <a:r>
              <a:rPr lang="pt-DE" sz="2400" dirty="0">
                <a:solidFill>
                  <a:schemeClr val="bg2">
                    <a:lumMod val="25000"/>
                  </a:schemeClr>
                </a:solidFill>
                <a:latin typeface="Bernard MT Condensed" panose="02050806060905020404" pitchFamily="18" charset="77"/>
              </a:rPr>
              <a:t>- usuários(as) </a:t>
            </a:r>
            <a:r>
              <a:rPr lang="pt-BR" sz="2400" dirty="0">
                <a:solidFill>
                  <a:schemeClr val="bg2">
                    <a:lumMod val="25000"/>
                  </a:schemeClr>
                </a:solidFill>
                <a:latin typeface="Bernard MT Condensed" panose="02050806060905020404" pitchFamily="18" charset="77"/>
              </a:rPr>
              <a:t>NÃO</a:t>
            </a:r>
            <a:r>
              <a:rPr lang="pt-DE" sz="2400" dirty="0">
                <a:solidFill>
                  <a:schemeClr val="bg2">
                    <a:lumMod val="25000"/>
                  </a:schemeClr>
                </a:solidFill>
                <a:latin typeface="Bernard MT Condensed" panose="02050806060905020404" pitchFamily="18" charset="77"/>
              </a:rPr>
              <a:t> cadastrados(as)</a:t>
            </a:r>
          </a:p>
        </p:txBody>
      </p:sp>
      <p:sp>
        <p:nvSpPr>
          <p:cNvPr id="2" name="Espaço Reservado para Conteúdo 2">
            <a:extLst>
              <a:ext uri="{FF2B5EF4-FFF2-40B4-BE49-F238E27FC236}">
                <a16:creationId xmlns:a16="http://schemas.microsoft.com/office/drawing/2014/main" id="{89C250DB-137F-17CF-7DCA-A3AFDD3B8CBA}"/>
              </a:ext>
            </a:extLst>
          </p:cNvPr>
          <p:cNvSpPr txBox="1">
            <a:spLocks/>
          </p:cNvSpPr>
          <p:nvPr/>
        </p:nvSpPr>
        <p:spPr>
          <a:xfrm>
            <a:off x="488516" y="1590811"/>
            <a:ext cx="11325016" cy="4947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Para acessar o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PDDE Interativo/SIMEC</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o(a) usuário(a) deve entrar no Sistema por meio do link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http://sispddeinterativo.mec.gov.br/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t>
            </a:r>
          </a:p>
          <a:p>
            <a:pPr marL="0" indent="0" algn="just">
              <a:buNone/>
            </a:pP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Observação: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utilize o navegador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Mozilla Firefox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ou </a:t>
            </a:r>
            <a:r>
              <a:rPr lang="pt-BR" sz="18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Google Chrome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para uma melhor navegação.</a:t>
            </a:r>
          </a:p>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Se o(a) usuário(a) NÃO for cadastrado(a), basta clicar no campo em </a:t>
            </a: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’’Não tem acesso ainda PDDE INTERATIVO? Solicitar Acesso’’.</a:t>
            </a:r>
          </a:p>
          <a:p>
            <a:pPr marL="0" indent="0" algn="just">
              <a:buNone/>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marL="0" indent="0" algn="just">
              <a:buNone/>
            </a:pPr>
            <a:endParaRPr lang="pt-BR" sz="2200" dirty="0">
              <a:solidFill>
                <a:schemeClr val="bg2">
                  <a:lumMod val="25000"/>
                </a:schemeClr>
              </a:solidFill>
            </a:endParaRPr>
          </a:p>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pic>
        <p:nvPicPr>
          <p:cNvPr id="8" name="Espaço Reservado para Conteúdo 23" descr="Logotipo&#10;&#10;Descrição gerada automaticamente">
            <a:extLst>
              <a:ext uri="{FF2B5EF4-FFF2-40B4-BE49-F238E27FC236}">
                <a16:creationId xmlns:a16="http://schemas.microsoft.com/office/drawing/2014/main" id="{FD8E4D98-31FD-9541-2EE0-569BE068AE85}"/>
              </a:ext>
            </a:extLst>
          </p:cNvPr>
          <p:cNvPicPr>
            <a:picLocks noChangeAspect="1"/>
          </p:cNvPicPr>
          <p:nvPr/>
        </p:nvPicPr>
        <p:blipFill>
          <a:blip r:embed="rId4"/>
          <a:stretch>
            <a:fillRect/>
          </a:stretch>
        </p:blipFill>
        <p:spPr>
          <a:xfrm>
            <a:off x="10700854" y="5956390"/>
            <a:ext cx="1476000" cy="581455"/>
          </a:xfrm>
          <a:prstGeom prst="rect">
            <a:avLst/>
          </a:prstGeom>
        </p:spPr>
      </p:pic>
      <p:pic>
        <p:nvPicPr>
          <p:cNvPr id="5" name="Imagem 4">
            <a:extLst>
              <a:ext uri="{FF2B5EF4-FFF2-40B4-BE49-F238E27FC236}">
                <a16:creationId xmlns:a16="http://schemas.microsoft.com/office/drawing/2014/main" id="{FCC77E10-B764-D8BF-51B0-AC0E11D55DF8}"/>
              </a:ext>
            </a:extLst>
          </p:cNvPr>
          <p:cNvPicPr>
            <a:picLocks noChangeAspect="1"/>
          </p:cNvPicPr>
          <p:nvPr/>
        </p:nvPicPr>
        <p:blipFill>
          <a:blip r:embed="rId5"/>
          <a:stretch>
            <a:fillRect/>
          </a:stretch>
        </p:blipFill>
        <p:spPr>
          <a:xfrm>
            <a:off x="2922450" y="3678858"/>
            <a:ext cx="6279607" cy="2821408"/>
          </a:xfrm>
          <a:prstGeom prst="rect">
            <a:avLst/>
          </a:prstGeom>
        </p:spPr>
      </p:pic>
      <p:cxnSp>
        <p:nvCxnSpPr>
          <p:cNvPr id="7" name="Conector de Seta Reta 6">
            <a:extLst>
              <a:ext uri="{FF2B5EF4-FFF2-40B4-BE49-F238E27FC236}">
                <a16:creationId xmlns:a16="http://schemas.microsoft.com/office/drawing/2014/main" id="{03F38449-A9AF-B0FF-F243-56A352E6F118}"/>
              </a:ext>
            </a:extLst>
          </p:cNvPr>
          <p:cNvCxnSpPr/>
          <p:nvPr/>
        </p:nvCxnSpPr>
        <p:spPr>
          <a:xfrm>
            <a:off x="4733586" y="5637344"/>
            <a:ext cx="457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13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09ED-F476-91F6-614D-5B0FBBB3CBDD}"/>
            </a:ext>
          </a:extLst>
        </p:cNvPr>
        <p:cNvGrpSpPr/>
        <p:nvPr/>
      </p:nvGrpSpPr>
      <p:grpSpPr>
        <a:xfrm>
          <a:off x="0" y="0"/>
          <a:ext cx="0" cy="0"/>
          <a:chOff x="0" y="0"/>
          <a:chExt cx="0" cy="0"/>
        </a:xfrm>
      </p:grpSpPr>
      <p:cxnSp>
        <p:nvCxnSpPr>
          <p:cNvPr id="3" name="Conector Reto 2">
            <a:extLst>
              <a:ext uri="{FF2B5EF4-FFF2-40B4-BE49-F238E27FC236}">
                <a16:creationId xmlns:a16="http://schemas.microsoft.com/office/drawing/2014/main" id="{51059FF9-7D6E-5F1A-88DD-1E7F5EB73FB2}"/>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161FE966-B39E-A5FC-6279-993586267CEE}"/>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68B5C9BF-7CFB-7D94-FFC6-5AA28D21C0B9}"/>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57197378-841D-4AD2-4BA9-CA22B535D288}"/>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5BF13171-8F8F-1FDF-14A1-BB6DDAEEF7DC}"/>
              </a:ext>
            </a:extLst>
          </p:cNvPr>
          <p:cNvSpPr>
            <a:spLocks noGrp="1"/>
          </p:cNvSpPr>
          <p:nvPr>
            <p:ph type="title"/>
          </p:nvPr>
        </p:nvSpPr>
        <p:spPr/>
        <p:txBody>
          <a:bodyPr/>
          <a:lstStyle/>
          <a:p>
            <a:pPr algn="ctr"/>
            <a:r>
              <a:rPr lang="pt-DE" dirty="0">
                <a:solidFill>
                  <a:schemeClr val="bg2">
                    <a:lumMod val="25000"/>
                  </a:schemeClr>
                </a:solidFill>
                <a:latin typeface="Bernard MT Condensed" panose="02050806060905020404" pitchFamily="18" charset="77"/>
              </a:rPr>
              <a:t>Acessando o Sistema PDDE Interativo/SIMEC</a:t>
            </a:r>
            <a:br>
              <a:rPr lang="pt-DE" dirty="0">
                <a:solidFill>
                  <a:schemeClr val="bg2">
                    <a:lumMod val="25000"/>
                  </a:schemeClr>
                </a:solidFill>
                <a:latin typeface="Bernard MT Condensed" panose="02050806060905020404" pitchFamily="18" charset="77"/>
              </a:rPr>
            </a:br>
            <a:r>
              <a:rPr lang="pt-DE" sz="2400" dirty="0">
                <a:solidFill>
                  <a:schemeClr val="bg2">
                    <a:lumMod val="25000"/>
                  </a:schemeClr>
                </a:solidFill>
                <a:latin typeface="Bernard MT Condensed" panose="02050806060905020404" pitchFamily="18" charset="77"/>
              </a:rPr>
              <a:t>- usuários(as) </a:t>
            </a:r>
            <a:r>
              <a:rPr lang="pt-BR" sz="2400" dirty="0">
                <a:solidFill>
                  <a:schemeClr val="bg2">
                    <a:lumMod val="25000"/>
                  </a:schemeClr>
                </a:solidFill>
                <a:latin typeface="Bernard MT Condensed" panose="02050806060905020404" pitchFamily="18" charset="77"/>
              </a:rPr>
              <a:t>NÃO</a:t>
            </a:r>
            <a:r>
              <a:rPr lang="pt-DE" sz="2400" dirty="0">
                <a:solidFill>
                  <a:schemeClr val="bg2">
                    <a:lumMod val="25000"/>
                  </a:schemeClr>
                </a:solidFill>
                <a:latin typeface="Bernard MT Condensed" panose="02050806060905020404" pitchFamily="18" charset="77"/>
              </a:rPr>
              <a:t> cadastrados(as)</a:t>
            </a:r>
          </a:p>
        </p:txBody>
      </p:sp>
      <p:sp>
        <p:nvSpPr>
          <p:cNvPr id="2" name="Espaço Reservado para Conteúdo 2">
            <a:extLst>
              <a:ext uri="{FF2B5EF4-FFF2-40B4-BE49-F238E27FC236}">
                <a16:creationId xmlns:a16="http://schemas.microsoft.com/office/drawing/2014/main" id="{1E7E057A-6127-1628-0201-33CBCCEB353B}"/>
              </a:ext>
            </a:extLst>
          </p:cNvPr>
          <p:cNvSpPr txBox="1">
            <a:spLocks/>
          </p:cNvSpPr>
          <p:nvPr/>
        </p:nvSpPr>
        <p:spPr>
          <a:xfrm>
            <a:off x="471750" y="1515659"/>
            <a:ext cx="11325016" cy="4947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4800" dirty="0">
                <a:solidFill>
                  <a:srgbClr val="FF0000"/>
                </a:solidFill>
                <a:latin typeface="Bernard MT Condensed" panose="02050806060905020404" pitchFamily="18" charset="77"/>
                <a:ea typeface="+mj-ea"/>
                <a:cs typeface="+mj-cs"/>
              </a:rPr>
              <a:t>Atenção!</a:t>
            </a:r>
          </a:p>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Agora o acesso ao PDDE Interativo será pela plataforma do </a:t>
            </a: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Gov.Br,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com o mesmo procedimento utilizado nos canais digitais do Governo Federal. </a:t>
            </a:r>
          </a:p>
          <a:p>
            <a:pPr algn="just">
              <a:buFont typeface="Courier New" panose="02070309020205020404" pitchFamily="49" charset="0"/>
              <a:buChar char="o"/>
            </a:pP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Caso não possua perfil no </a:t>
            </a:r>
            <a:r>
              <a:rPr lang="pt-BR" sz="18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poderá solicitar através de </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hlinkClick r:id="rId3"/>
              </a:rPr>
              <a:t>https://www.gov.br/pt-br/servicos/criar-sua-conta-gov.br</a:t>
            </a:r>
            <a:r>
              <a:rPr lang="pt-BR" sz="18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clicando em </a:t>
            </a:r>
            <a:r>
              <a:rPr lang="pt-BR" sz="1800" b="1"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”Ainda não tem conta GOV.BR? acesse aqui”.</a:t>
            </a:r>
          </a:p>
          <a:p>
            <a:pPr marL="0" indent="0" algn="just">
              <a:buNone/>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algn="just">
              <a:buFont typeface="Courier New" panose="02070309020205020404" pitchFamily="49" charset="0"/>
              <a:buChar char="o"/>
            </a:pPr>
            <a:endParaRPr lang="pt-BR" sz="2200" dirty="0">
              <a:solidFill>
                <a:schemeClr val="bg2">
                  <a:lumMod val="25000"/>
                </a:schemeClr>
              </a:solidFill>
            </a:endParaRPr>
          </a:p>
          <a:p>
            <a:pPr marL="0" indent="0" algn="just">
              <a:buNone/>
            </a:pPr>
            <a:endParaRPr lang="pt-BR" sz="2200" dirty="0">
              <a:solidFill>
                <a:schemeClr val="bg2">
                  <a:lumMod val="25000"/>
                </a:schemeClr>
              </a:solidFill>
            </a:endParaRPr>
          </a:p>
          <a:p>
            <a:pPr algn="just">
              <a:buFont typeface="Courier New" panose="02070309020205020404" pitchFamily="49" charset="0"/>
              <a:buChar char="o"/>
            </a:pPr>
            <a:endParaRPr lang="pt-BR" sz="2600" dirty="0">
              <a:solidFill>
                <a:schemeClr val="bg2">
                  <a:lumMod val="25000"/>
                </a:schemeClr>
              </a:solidFill>
            </a:endParaRPr>
          </a:p>
          <a:p>
            <a:pPr marL="0" indent="0" algn="just">
              <a:buFont typeface="Arial" panose="020B0604020202020204" pitchFamily="34" charset="0"/>
              <a:buNone/>
            </a:pPr>
            <a:endParaRPr lang="pt-BR" sz="2600" dirty="0">
              <a:solidFill>
                <a:schemeClr val="bg2">
                  <a:lumMod val="25000"/>
                </a:schemeClr>
              </a:solidFill>
            </a:endParaRPr>
          </a:p>
        </p:txBody>
      </p:sp>
      <p:pic>
        <p:nvPicPr>
          <p:cNvPr id="8" name="Espaço Reservado para Conteúdo 23" descr="Logotipo&#10;&#10;Descrição gerada automaticamente">
            <a:extLst>
              <a:ext uri="{FF2B5EF4-FFF2-40B4-BE49-F238E27FC236}">
                <a16:creationId xmlns:a16="http://schemas.microsoft.com/office/drawing/2014/main" id="{51A437D0-5DE8-7E96-120F-AA8AE6CF1E3B}"/>
              </a:ext>
            </a:extLst>
          </p:cNvPr>
          <p:cNvPicPr>
            <a:picLocks noChangeAspect="1"/>
          </p:cNvPicPr>
          <p:nvPr/>
        </p:nvPicPr>
        <p:blipFill>
          <a:blip r:embed="rId4"/>
          <a:stretch>
            <a:fillRect/>
          </a:stretch>
        </p:blipFill>
        <p:spPr>
          <a:xfrm>
            <a:off x="10700854" y="5956390"/>
            <a:ext cx="1476000" cy="581455"/>
          </a:xfrm>
          <a:prstGeom prst="rect">
            <a:avLst/>
          </a:prstGeom>
        </p:spPr>
      </p:pic>
      <p:pic>
        <p:nvPicPr>
          <p:cNvPr id="5" name="Imagem 4">
            <a:extLst>
              <a:ext uri="{FF2B5EF4-FFF2-40B4-BE49-F238E27FC236}">
                <a16:creationId xmlns:a16="http://schemas.microsoft.com/office/drawing/2014/main" id="{60DC917C-0C89-6CB2-1C20-9C1442463054}"/>
              </a:ext>
            </a:extLst>
          </p:cNvPr>
          <p:cNvPicPr>
            <a:picLocks noChangeAspect="1"/>
          </p:cNvPicPr>
          <p:nvPr/>
        </p:nvPicPr>
        <p:blipFill>
          <a:blip r:embed="rId5"/>
          <a:stretch>
            <a:fillRect/>
          </a:stretch>
        </p:blipFill>
        <p:spPr>
          <a:xfrm>
            <a:off x="2922450" y="3678858"/>
            <a:ext cx="6279607" cy="2821408"/>
          </a:xfrm>
          <a:prstGeom prst="rect">
            <a:avLst/>
          </a:prstGeom>
        </p:spPr>
      </p:pic>
      <p:cxnSp>
        <p:nvCxnSpPr>
          <p:cNvPr id="4" name="Conector de Seta Reta 3">
            <a:extLst>
              <a:ext uri="{FF2B5EF4-FFF2-40B4-BE49-F238E27FC236}">
                <a16:creationId xmlns:a16="http://schemas.microsoft.com/office/drawing/2014/main" id="{4F1B95B7-3B4C-66D4-6E54-5E2627CF7156}"/>
              </a:ext>
            </a:extLst>
          </p:cNvPr>
          <p:cNvCxnSpPr/>
          <p:nvPr/>
        </p:nvCxnSpPr>
        <p:spPr>
          <a:xfrm>
            <a:off x="4925846" y="5483130"/>
            <a:ext cx="457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93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Forma&#10;&#10;Descrição gerada automaticamente">
            <a:extLst>
              <a:ext uri="{FF2B5EF4-FFF2-40B4-BE49-F238E27FC236}">
                <a16:creationId xmlns:a16="http://schemas.microsoft.com/office/drawing/2014/main" id="{70325F67-7CAA-9546-348E-BF7893F01BFE}"/>
              </a:ext>
            </a:extLst>
          </p:cNvPr>
          <p:cNvPicPr>
            <a:picLocks noChangeAspect="1"/>
          </p:cNvPicPr>
          <p:nvPr/>
        </p:nvPicPr>
        <p:blipFill>
          <a:blip r:embed="rId3"/>
          <a:stretch>
            <a:fillRect/>
          </a:stretch>
        </p:blipFill>
        <p:spPr>
          <a:xfrm>
            <a:off x="10268266" y="5413369"/>
            <a:ext cx="1909762" cy="1273175"/>
          </a:xfrm>
          <a:prstGeom prst="rect">
            <a:avLst/>
          </a:prstGeom>
        </p:spPr>
      </p:pic>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p:txBody>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pic>
        <p:nvPicPr>
          <p:cNvPr id="24" name="Espaço Reservado para Conteúdo 23" descr="Logotipo&#10;&#10;Descrição gerada automaticamente">
            <a:extLst>
              <a:ext uri="{FF2B5EF4-FFF2-40B4-BE49-F238E27FC236}">
                <a16:creationId xmlns:a16="http://schemas.microsoft.com/office/drawing/2014/main" id="{6A0D381A-C27C-4D0B-7663-6A74AF561E6E}"/>
              </a:ext>
            </a:extLst>
          </p:cNvPr>
          <p:cNvPicPr>
            <a:picLocks noGrp="1" noChangeAspect="1"/>
          </p:cNvPicPr>
          <p:nvPr>
            <p:ph idx="1"/>
          </p:nvPr>
        </p:nvPicPr>
        <p:blipFill>
          <a:blip r:embed="rId4"/>
          <a:stretch>
            <a:fillRect/>
          </a:stretch>
        </p:blipFill>
        <p:spPr>
          <a:xfrm>
            <a:off x="10632756" y="5240295"/>
            <a:ext cx="1180781" cy="465156"/>
          </a:xfrm>
        </p:spPr>
      </p:pic>
      <p:sp>
        <p:nvSpPr>
          <p:cNvPr id="2" name="Espaço Reservado para Conteúdo 2">
            <a:extLst>
              <a:ext uri="{FF2B5EF4-FFF2-40B4-BE49-F238E27FC236}">
                <a16:creationId xmlns:a16="http://schemas.microsoft.com/office/drawing/2014/main" id="{2CF90D2E-314F-9B43-E72F-F6D726EF2CA3}"/>
              </a:ext>
            </a:extLst>
          </p:cNvPr>
          <p:cNvSpPr txBox="1">
            <a:spLocks/>
          </p:cNvSpPr>
          <p:nvPr/>
        </p:nvSpPr>
        <p:spPr>
          <a:xfrm>
            <a:off x="742951" y="992682"/>
            <a:ext cx="11168063" cy="53890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t-BR" sz="2400" dirty="0"/>
          </a:p>
          <a:p>
            <a:pPr>
              <a:buFont typeface="Courier New" panose="02070309020205020404" pitchFamily="49" charset="0"/>
              <a:buChar char="o"/>
            </a:pPr>
            <a:endParaRPr lang="pt-BR" sz="2400" dirty="0">
              <a:solidFill>
                <a:schemeClr val="bg2">
                  <a:lumMod val="25000"/>
                </a:schemeClr>
              </a:solidFill>
            </a:endParaRPr>
          </a:p>
          <a:p>
            <a:pPr>
              <a:buFont typeface="Courier New" panose="02070309020205020404" pitchFamily="49" charset="0"/>
              <a:buChar char="o"/>
            </a:pPr>
            <a:r>
              <a:rPr lang="pt-BR" sz="2400" dirty="0">
                <a:solidFill>
                  <a:schemeClr val="bg2">
                    <a:lumMod val="25000"/>
                  </a:schemeClr>
                </a:solidFill>
                <a:latin typeface="Verdana" panose="020B0604030504040204" pitchFamily="34" charset="0"/>
                <a:ea typeface="Verdana" panose="020B0604030504040204" pitchFamily="34" charset="0"/>
              </a:rPr>
              <a:t>Ao acessar o Sistema, clique na aba “Livro”: </a:t>
            </a:r>
            <a:endParaRPr lang="pt-BR" sz="2400" dirty="0">
              <a:solidFill>
                <a:schemeClr val="tx1">
                  <a:lumMod val="85000"/>
                  <a:lumOff val="15000"/>
                </a:schemeClr>
              </a:solidFill>
              <a:latin typeface="Verdana" panose="020B0604030504040204" pitchFamily="34" charset="0"/>
              <a:ea typeface="Verdana" panose="020B0604030504040204" pitchFamily="34" charset="0"/>
            </a:endParaRPr>
          </a:p>
          <a:p>
            <a:pPr>
              <a:buFont typeface="Courier New" panose="02070309020205020404" pitchFamily="49" charset="0"/>
              <a:buChar char="o"/>
            </a:pPr>
            <a:r>
              <a:rPr lang="pt-BR" sz="2400" dirty="0">
                <a:solidFill>
                  <a:schemeClr val="bg2">
                    <a:lumMod val="25000"/>
                  </a:schemeClr>
                </a:solidFill>
                <a:latin typeface="Verdana" panose="020B0604030504040204" pitchFamily="34" charset="0"/>
                <a:ea typeface="Verdana" panose="020B0604030504040204" pitchFamily="34" charset="0"/>
              </a:rPr>
              <a:t>Na sequência, o Sistema apresentará a seguinte tela com a lista de escolas pertencentes à sua rede de ensino. </a:t>
            </a:r>
            <a:endParaRPr lang="pt-BR" sz="2400" dirty="0">
              <a:latin typeface="Verdana" panose="020B0604030504040204" pitchFamily="34" charset="0"/>
              <a:ea typeface="Verdana" panose="020B0604030504040204" pitchFamily="34" charset="0"/>
            </a:endParaRPr>
          </a:p>
          <a:p>
            <a:endParaRPr lang="pt-BR" sz="2400" dirty="0"/>
          </a:p>
          <a:p>
            <a:endParaRPr lang="pt-BR" sz="2400" dirty="0"/>
          </a:p>
          <a:p>
            <a:endParaRPr lang="pt-BR" sz="2400" dirty="0"/>
          </a:p>
          <a:p>
            <a:endParaRPr lang="pt-BR" sz="2400" dirty="0"/>
          </a:p>
          <a:p>
            <a:endParaRPr lang="pt-BR" sz="2400" dirty="0"/>
          </a:p>
          <a:p>
            <a:pPr marL="0" indent="0">
              <a:buFont typeface="Arial" panose="020B0604020202020204" pitchFamily="34" charset="0"/>
              <a:buNone/>
            </a:pPr>
            <a:endParaRPr lang="pt-BR" sz="2400" dirty="0"/>
          </a:p>
          <a:p>
            <a:pPr marL="0" indent="0">
              <a:buFont typeface="Arial" panose="020B0604020202020204" pitchFamily="34" charset="0"/>
              <a:buNone/>
            </a:pPr>
            <a:endParaRPr lang="pt-BR" sz="2400" dirty="0"/>
          </a:p>
        </p:txBody>
      </p:sp>
      <p:pic>
        <p:nvPicPr>
          <p:cNvPr id="11" name="Imagem 10">
            <a:extLst>
              <a:ext uri="{FF2B5EF4-FFF2-40B4-BE49-F238E27FC236}">
                <a16:creationId xmlns:a16="http://schemas.microsoft.com/office/drawing/2014/main" id="{FDC2A48F-BF0B-B198-7D34-CAC20BAFDA84}"/>
              </a:ext>
            </a:extLst>
          </p:cNvPr>
          <p:cNvPicPr/>
          <p:nvPr/>
        </p:nvPicPr>
        <p:blipFill rotWithShape="1">
          <a:blip r:embed="rId5"/>
          <a:srcRect l="1956" t="21340" r="94634" b="75778"/>
          <a:stretch/>
        </p:blipFill>
        <p:spPr bwMode="auto">
          <a:xfrm>
            <a:off x="8060806" y="1783966"/>
            <a:ext cx="1008112" cy="534279"/>
          </a:xfrm>
          <a:prstGeom prst="rect">
            <a:avLst/>
          </a:prstGeom>
          <a:ln>
            <a:solidFill>
              <a:schemeClr val="tx1"/>
            </a:solidFill>
          </a:ln>
          <a:extLst>
            <a:ext uri="{53640926-AAD7-44D8-BBD7-CCE9431645EC}">
              <a14:shadowObscured xmlns:a14="http://schemas.microsoft.com/office/drawing/2010/main"/>
            </a:ext>
          </a:extLst>
        </p:spPr>
      </p:pic>
      <p:cxnSp>
        <p:nvCxnSpPr>
          <p:cNvPr id="17" name="Conector de Seta Reta 16">
            <a:extLst>
              <a:ext uri="{FF2B5EF4-FFF2-40B4-BE49-F238E27FC236}">
                <a16:creationId xmlns:a16="http://schemas.microsoft.com/office/drawing/2014/main" id="{C93642C8-8E67-06DE-CACE-F64C4D91759E}"/>
              </a:ext>
            </a:extLst>
          </p:cNvPr>
          <p:cNvCxnSpPr/>
          <p:nvPr/>
        </p:nvCxnSpPr>
        <p:spPr>
          <a:xfrm>
            <a:off x="2115530" y="3672748"/>
            <a:ext cx="457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231256E8-112A-EC39-305C-E1AABFF241F3}"/>
              </a:ext>
            </a:extLst>
          </p:cNvPr>
          <p:cNvPicPr>
            <a:picLocks noChangeAspect="1"/>
          </p:cNvPicPr>
          <p:nvPr/>
        </p:nvPicPr>
        <p:blipFill>
          <a:blip r:embed="rId6"/>
          <a:stretch>
            <a:fillRect/>
          </a:stretch>
        </p:blipFill>
        <p:spPr>
          <a:xfrm>
            <a:off x="2730345" y="3268632"/>
            <a:ext cx="5834517" cy="2866805"/>
          </a:xfrm>
          <a:prstGeom prst="rect">
            <a:avLst/>
          </a:prstGeom>
        </p:spPr>
      </p:pic>
    </p:spTree>
    <p:extLst>
      <p:ext uri="{BB962C8B-B14F-4D97-AF65-F5344CB8AC3E}">
        <p14:creationId xmlns:p14="http://schemas.microsoft.com/office/powerpoint/2010/main" val="357098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E398F8F4-0474-C197-1B79-B9EC27D446C6}"/>
              </a:ext>
            </a:extLst>
          </p:cNvPr>
          <p:cNvCxnSpPr>
            <a:cxnSpLocks/>
          </p:cNvCxnSpPr>
          <p:nvPr/>
        </p:nvCxnSpPr>
        <p:spPr>
          <a:xfrm>
            <a:off x="185736" y="0"/>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CE12B90-2252-8362-E911-C078F0F0BE8A}"/>
              </a:ext>
            </a:extLst>
          </p:cNvPr>
          <p:cNvCxnSpPr>
            <a:cxnSpLocks/>
          </p:cNvCxnSpPr>
          <p:nvPr/>
        </p:nvCxnSpPr>
        <p:spPr>
          <a:xfrm>
            <a:off x="280984" y="-4764"/>
            <a:ext cx="0" cy="6858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0794A468-C973-259B-E697-FACC231EDACC}"/>
              </a:ext>
            </a:extLst>
          </p:cNvPr>
          <p:cNvCxnSpPr>
            <a:cxnSpLocks/>
          </p:cNvCxnSpPr>
          <p:nvPr/>
        </p:nvCxnSpPr>
        <p:spPr>
          <a:xfrm flipH="1">
            <a:off x="0" y="6672256"/>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EE903A91-D458-2012-CA3E-0995D0FA5252}"/>
              </a:ext>
            </a:extLst>
          </p:cNvPr>
          <p:cNvCxnSpPr>
            <a:cxnSpLocks/>
          </p:cNvCxnSpPr>
          <p:nvPr/>
        </p:nvCxnSpPr>
        <p:spPr>
          <a:xfrm flipH="1">
            <a:off x="-4768" y="6567472"/>
            <a:ext cx="121827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ítulo 20">
            <a:extLst>
              <a:ext uri="{FF2B5EF4-FFF2-40B4-BE49-F238E27FC236}">
                <a16:creationId xmlns:a16="http://schemas.microsoft.com/office/drawing/2014/main" id="{779D9854-61E2-C589-8B43-C348473C397B}"/>
              </a:ext>
            </a:extLst>
          </p:cNvPr>
          <p:cNvSpPr>
            <a:spLocks noGrp="1"/>
          </p:cNvSpPr>
          <p:nvPr>
            <p:ph type="title"/>
          </p:nvPr>
        </p:nvSpPr>
        <p:spPr>
          <a:xfrm>
            <a:off x="876458" y="0"/>
            <a:ext cx="10515600" cy="1325563"/>
          </a:xfrm>
        </p:spPr>
        <p:txBody>
          <a:bodyPr/>
          <a:lstStyle/>
          <a:p>
            <a:pPr algn="ctr"/>
            <a:r>
              <a:rPr lang="pt-DE" dirty="0">
                <a:solidFill>
                  <a:schemeClr val="bg2">
                    <a:lumMod val="25000"/>
                  </a:schemeClr>
                </a:solidFill>
                <a:latin typeface="Bernard MT Condensed" panose="02050806060905020404" pitchFamily="18" charset="77"/>
              </a:rPr>
              <a:t>Acessando </a:t>
            </a:r>
            <a:r>
              <a:rPr lang="pt-BR" dirty="0">
                <a:solidFill>
                  <a:schemeClr val="bg2">
                    <a:lumMod val="25000"/>
                  </a:schemeClr>
                </a:solidFill>
                <a:latin typeface="Bernard MT Condensed" panose="02050806060905020404" pitchFamily="18" charset="77"/>
              </a:rPr>
              <a:t>o</a:t>
            </a:r>
            <a:r>
              <a:rPr lang="pt-DE" dirty="0">
                <a:solidFill>
                  <a:schemeClr val="bg2">
                    <a:lumMod val="25000"/>
                  </a:schemeClr>
                </a:solidFill>
                <a:latin typeface="Bernard MT Condensed" panose="02050806060905020404" pitchFamily="18" charset="77"/>
              </a:rPr>
              <a:t> “</a:t>
            </a:r>
            <a:r>
              <a:rPr lang="pt-BR" dirty="0">
                <a:solidFill>
                  <a:schemeClr val="bg2">
                    <a:lumMod val="25000"/>
                  </a:schemeClr>
                </a:solidFill>
                <a:latin typeface="Bernard MT Condensed" panose="02050806060905020404" pitchFamily="18" charset="77"/>
              </a:rPr>
              <a:t>Modelo de Escolha</a:t>
            </a:r>
            <a:r>
              <a:rPr lang="pt-DE" dirty="0">
                <a:solidFill>
                  <a:schemeClr val="bg2">
                    <a:lumMod val="25000"/>
                  </a:schemeClr>
                </a:solidFill>
                <a:latin typeface="Bernard MT Condensed" panose="02050806060905020404" pitchFamily="18" charset="77"/>
              </a:rPr>
              <a:t>”</a:t>
            </a:r>
          </a:p>
        </p:txBody>
      </p:sp>
      <p:sp>
        <p:nvSpPr>
          <p:cNvPr id="26" name="Título 20">
            <a:extLst>
              <a:ext uri="{FF2B5EF4-FFF2-40B4-BE49-F238E27FC236}">
                <a16:creationId xmlns:a16="http://schemas.microsoft.com/office/drawing/2014/main" id="{C1F28D1D-FB19-DF8D-1873-B25E3A1D106E}"/>
              </a:ext>
            </a:extLst>
          </p:cNvPr>
          <p:cNvSpPr txBox="1">
            <a:spLocks/>
          </p:cNvSpPr>
          <p:nvPr/>
        </p:nvSpPr>
        <p:spPr>
          <a:xfrm>
            <a:off x="645405" y="1143700"/>
            <a:ext cx="1115471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DE" sz="3000" dirty="0">
              <a:solidFill>
                <a:schemeClr val="bg2">
                  <a:lumMod val="25000"/>
                </a:schemeClr>
              </a:solidFill>
              <a:latin typeface="+mn-lt"/>
            </a:endParaRPr>
          </a:p>
          <a:p>
            <a:pPr marL="571500" indent="-571500">
              <a:spcBef>
                <a:spcPts val="1000"/>
              </a:spcBef>
              <a:buFont typeface="Courier New" panose="02070309020205020404" pitchFamily="49" charset="0"/>
              <a:buChar char="o"/>
            </a:pP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Para atualizar a adesão ao PNLD as secretarias de educação, com o perfil de Dirigente, deverão clicar em “ </a:t>
            </a:r>
            <a:r>
              <a:rPr lang="pt-BR" sz="2000" b="1"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Acessar NOVAS FERRAMENTAS COMO EQUIPE ESTADUAL/MUNICIPAL”</a:t>
            </a:r>
            <a:r>
              <a:rPr lang="pt-BR" sz="20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conforme demonstrado abaixo: </a:t>
            </a:r>
          </a:p>
          <a:p>
            <a:pPr marL="571500" indent="-571500">
              <a:buFont typeface="Courier New" panose="02070309020205020404" pitchFamily="49" charset="0"/>
              <a:buChar char="o"/>
            </a:pPr>
            <a:endParaRPr lang="pt-DE" sz="3000" dirty="0">
              <a:solidFill>
                <a:schemeClr val="bg2">
                  <a:lumMod val="25000"/>
                </a:schemeClr>
              </a:solidFill>
              <a:latin typeface="+mn-lt"/>
            </a:endParaRPr>
          </a:p>
        </p:txBody>
      </p:sp>
      <p:pic>
        <p:nvPicPr>
          <p:cNvPr id="8" name="Espaço Reservado para Conteúdo 23" descr="Logotipo&#10;&#10;Descrição gerada automaticamente">
            <a:extLst>
              <a:ext uri="{FF2B5EF4-FFF2-40B4-BE49-F238E27FC236}">
                <a16:creationId xmlns:a16="http://schemas.microsoft.com/office/drawing/2014/main" id="{268DC614-826C-90A6-44A2-3152148A9802}"/>
              </a:ext>
            </a:extLst>
          </p:cNvPr>
          <p:cNvPicPr>
            <a:picLocks noChangeAspect="1"/>
          </p:cNvPicPr>
          <p:nvPr/>
        </p:nvPicPr>
        <p:blipFill>
          <a:blip r:embed="rId3"/>
          <a:stretch>
            <a:fillRect/>
          </a:stretch>
        </p:blipFill>
        <p:spPr>
          <a:xfrm>
            <a:off x="10700854" y="5956390"/>
            <a:ext cx="1476000" cy="581455"/>
          </a:xfrm>
          <a:prstGeom prst="rect">
            <a:avLst/>
          </a:prstGeom>
        </p:spPr>
      </p:pic>
      <p:sp>
        <p:nvSpPr>
          <p:cNvPr id="11" name="Título 20">
            <a:extLst>
              <a:ext uri="{FF2B5EF4-FFF2-40B4-BE49-F238E27FC236}">
                <a16:creationId xmlns:a16="http://schemas.microsoft.com/office/drawing/2014/main" id="{BFBA14EE-1DB7-2611-D9C9-B8BC12B788CD}"/>
              </a:ext>
            </a:extLst>
          </p:cNvPr>
          <p:cNvSpPr txBox="1">
            <a:spLocks/>
          </p:cNvSpPr>
          <p:nvPr/>
        </p:nvSpPr>
        <p:spPr>
          <a:xfrm>
            <a:off x="620004" y="2924070"/>
            <a:ext cx="10984689" cy="1259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DE" sz="3000" dirty="0">
              <a:solidFill>
                <a:schemeClr val="bg2">
                  <a:lumMod val="25000"/>
                </a:schemeClr>
              </a:solidFill>
              <a:latin typeface="+mn-lt"/>
            </a:endParaRPr>
          </a:p>
          <a:p>
            <a:endParaRPr lang="pt-DE" sz="3000" dirty="0">
              <a:solidFill>
                <a:schemeClr val="bg2">
                  <a:lumMod val="25000"/>
                </a:schemeClr>
              </a:solidFill>
              <a:latin typeface="+mn-lt"/>
            </a:endParaRPr>
          </a:p>
          <a:p>
            <a:pPr marL="571500" indent="-571500">
              <a:spcBef>
                <a:spcPts val="1000"/>
              </a:spcBef>
              <a:buFont typeface="Courier New" panose="02070309020205020404" pitchFamily="49" charset="0"/>
              <a:buChar char="o"/>
            </a:pPr>
            <a:endParaRPr lang="pt-BR" sz="3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Courier New" panose="02070309020205020404" pitchFamily="49" charset="0"/>
              <a:buChar char="o"/>
            </a:pPr>
            <a:endParaRPr lang="pt-DE" sz="3000" dirty="0">
              <a:solidFill>
                <a:schemeClr val="bg2">
                  <a:lumMod val="25000"/>
                </a:schemeClr>
              </a:solidFill>
              <a:latin typeface="+mn-lt"/>
            </a:endParaRPr>
          </a:p>
        </p:txBody>
      </p:sp>
      <p:pic>
        <p:nvPicPr>
          <p:cNvPr id="4" name="Imagem 3">
            <a:extLst>
              <a:ext uri="{FF2B5EF4-FFF2-40B4-BE49-F238E27FC236}">
                <a16:creationId xmlns:a16="http://schemas.microsoft.com/office/drawing/2014/main" id="{A52EE4D6-81E9-878B-B877-830648813E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5943" y="2469263"/>
            <a:ext cx="8940799" cy="3550457"/>
          </a:xfrm>
          <a:prstGeom prst="rect">
            <a:avLst/>
          </a:prstGeom>
          <a:noFill/>
          <a:ln>
            <a:noFill/>
          </a:ln>
        </p:spPr>
      </p:pic>
    </p:spTree>
    <p:extLst>
      <p:ext uri="{BB962C8B-B14F-4D97-AF65-F5344CB8AC3E}">
        <p14:creationId xmlns:p14="http://schemas.microsoft.com/office/powerpoint/2010/main" val="43071846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5488</TotalTime>
  <Words>1518</Words>
  <Application>Microsoft Office PowerPoint</Application>
  <PresentationFormat>Widescreen</PresentationFormat>
  <Paragraphs>143</Paragraphs>
  <Slides>26</Slides>
  <Notes>26</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26</vt:i4>
      </vt:variant>
    </vt:vector>
  </HeadingPairs>
  <TitlesOfParts>
    <vt:vector size="34" baseType="lpstr">
      <vt:lpstr>Aharoni</vt:lpstr>
      <vt:lpstr>Arial</vt:lpstr>
      <vt:lpstr>Bernard MT Condensed</vt:lpstr>
      <vt:lpstr>Calibri</vt:lpstr>
      <vt:lpstr>Calibri Light</vt:lpstr>
      <vt:lpstr>Courier New</vt:lpstr>
      <vt:lpstr>Verdana</vt:lpstr>
      <vt:lpstr>Tema do Office</vt:lpstr>
      <vt:lpstr>Apresentação do PowerPoint</vt:lpstr>
      <vt:lpstr>Modelo de Escolha    </vt:lpstr>
      <vt:lpstr>Modelo de Escolha   </vt:lpstr>
      <vt:lpstr>Modelo de Escolha ATENÇÂO!   </vt:lpstr>
      <vt:lpstr>Acessando o Sistema PDDE Interativo/SIMEC - usuários(as) já cadastrados(as)</vt:lpstr>
      <vt:lpstr>Acessando o Sistema PDDE Interativo/SIMEC - usuários(as) NÃO cadastrados(as)</vt:lpstr>
      <vt:lpstr>Acessando o Sistema PDDE Interativo/SIMEC - usuários(as) NÃO cadastrados(as)</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Acessando o “Modelo de Escolha”</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ana.quemel@fnde.gov.br</dc:creator>
  <cp:lastModifiedBy>KARINA DE OLIVEIRA SCOTTON</cp:lastModifiedBy>
  <cp:revision>55</cp:revision>
  <dcterms:created xsi:type="dcterms:W3CDTF">2023-01-03T12:11:22Z</dcterms:created>
  <dcterms:modified xsi:type="dcterms:W3CDTF">2024-11-05T14:27:11Z</dcterms:modified>
</cp:coreProperties>
</file>