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1"/>
  </p:notesMasterIdLst>
  <p:sldIdLst>
    <p:sldId id="261" r:id="rId2"/>
    <p:sldId id="275" r:id="rId3"/>
    <p:sldId id="258" r:id="rId4"/>
    <p:sldId id="267" r:id="rId5"/>
    <p:sldId id="263" r:id="rId6"/>
    <p:sldId id="268" r:id="rId7"/>
    <p:sldId id="270" r:id="rId8"/>
    <p:sldId id="271" r:id="rId9"/>
    <p:sldId id="272" r:id="rId10"/>
  </p:sldIdLst>
  <p:sldSz cx="12192000" cy="6858000"/>
  <p:notesSz cx="6858000" cy="9144000"/>
  <p:defaultTextStyle>
    <a:defPPr>
      <a:defRPr lang="pt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0414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721"/>
    <p:restoredTop sz="92494" autoAdjust="0"/>
  </p:normalViewPr>
  <p:slideViewPr>
    <p:cSldViewPr snapToGrid="0">
      <p:cViewPr varScale="1">
        <p:scale>
          <a:sx n="102" d="100"/>
          <a:sy n="102" d="100"/>
        </p:scale>
        <p:origin x="68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DE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9BDE3A3-9F56-2449-B880-D819075F4C6E}" type="datetimeFigureOut">
              <a:rPr lang="pt-DE" smtClean="0"/>
              <a:t>11/06/2025</a:t>
            </a:fld>
            <a:endParaRPr lang="pt-DE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DE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pt-DE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DE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DD59A54-356D-8F45-B70F-EEC6C1AA2F98}" type="slidenum">
              <a:rPr lang="pt-DE" smtClean="0"/>
              <a:t>‹nº›</a:t>
            </a:fld>
            <a:endParaRPr lang="pt-DE"/>
          </a:p>
        </p:txBody>
      </p:sp>
    </p:spTree>
    <p:extLst>
      <p:ext uri="{BB962C8B-B14F-4D97-AF65-F5344CB8AC3E}">
        <p14:creationId xmlns:p14="http://schemas.microsoft.com/office/powerpoint/2010/main" val="38778105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DE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DD59A54-356D-8F45-B70F-EEC6C1AA2F98}" type="slidenum">
              <a:rPr lang="pt-DE" smtClean="0"/>
              <a:t>1</a:t>
            </a:fld>
            <a:endParaRPr lang="pt-DE"/>
          </a:p>
        </p:txBody>
      </p:sp>
    </p:spTree>
    <p:extLst>
      <p:ext uri="{BB962C8B-B14F-4D97-AF65-F5344CB8AC3E}">
        <p14:creationId xmlns:p14="http://schemas.microsoft.com/office/powerpoint/2010/main" val="1876598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DE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DD59A54-356D-8F45-B70F-EEC6C1AA2F98}" type="slidenum">
              <a:rPr lang="pt-DE" smtClean="0"/>
              <a:t>2</a:t>
            </a:fld>
            <a:endParaRPr lang="pt-DE"/>
          </a:p>
        </p:txBody>
      </p:sp>
    </p:spTree>
    <p:extLst>
      <p:ext uri="{BB962C8B-B14F-4D97-AF65-F5344CB8AC3E}">
        <p14:creationId xmlns:p14="http://schemas.microsoft.com/office/powerpoint/2010/main" val="110974479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DE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DD59A54-356D-8F45-B70F-EEC6C1AA2F98}" type="slidenum">
              <a:rPr lang="pt-DE" smtClean="0"/>
              <a:t>3</a:t>
            </a:fld>
            <a:endParaRPr lang="pt-DE"/>
          </a:p>
        </p:txBody>
      </p:sp>
    </p:spTree>
    <p:extLst>
      <p:ext uri="{BB962C8B-B14F-4D97-AF65-F5344CB8AC3E}">
        <p14:creationId xmlns:p14="http://schemas.microsoft.com/office/powerpoint/2010/main" val="210785600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DE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DD59A54-356D-8F45-B70F-EEC6C1AA2F98}" type="slidenum">
              <a:rPr lang="pt-DE" smtClean="0"/>
              <a:t>4</a:t>
            </a:fld>
            <a:endParaRPr lang="pt-DE"/>
          </a:p>
        </p:txBody>
      </p:sp>
    </p:spTree>
    <p:extLst>
      <p:ext uri="{BB962C8B-B14F-4D97-AF65-F5344CB8AC3E}">
        <p14:creationId xmlns:p14="http://schemas.microsoft.com/office/powerpoint/2010/main" val="5231866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DE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DD59A54-356D-8F45-B70F-EEC6C1AA2F98}" type="slidenum">
              <a:rPr lang="pt-DE" smtClean="0"/>
              <a:t>5</a:t>
            </a:fld>
            <a:endParaRPr lang="pt-DE"/>
          </a:p>
        </p:txBody>
      </p:sp>
    </p:spTree>
    <p:extLst>
      <p:ext uri="{BB962C8B-B14F-4D97-AF65-F5344CB8AC3E}">
        <p14:creationId xmlns:p14="http://schemas.microsoft.com/office/powerpoint/2010/main" val="301833506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DE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DD59A54-356D-8F45-B70F-EEC6C1AA2F98}" type="slidenum">
              <a:rPr lang="pt-DE" smtClean="0"/>
              <a:t>6</a:t>
            </a:fld>
            <a:endParaRPr lang="pt-DE"/>
          </a:p>
        </p:txBody>
      </p:sp>
    </p:spTree>
    <p:extLst>
      <p:ext uri="{BB962C8B-B14F-4D97-AF65-F5344CB8AC3E}">
        <p14:creationId xmlns:p14="http://schemas.microsoft.com/office/powerpoint/2010/main" val="129914435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DE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DD59A54-356D-8F45-B70F-EEC6C1AA2F98}" type="slidenum">
              <a:rPr lang="pt-DE" smtClean="0"/>
              <a:t>7</a:t>
            </a:fld>
            <a:endParaRPr lang="pt-DE"/>
          </a:p>
        </p:txBody>
      </p:sp>
    </p:spTree>
    <p:extLst>
      <p:ext uri="{BB962C8B-B14F-4D97-AF65-F5344CB8AC3E}">
        <p14:creationId xmlns:p14="http://schemas.microsoft.com/office/powerpoint/2010/main" val="110746528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DE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DD59A54-356D-8F45-B70F-EEC6C1AA2F98}" type="slidenum">
              <a:rPr lang="pt-DE" smtClean="0"/>
              <a:t>8</a:t>
            </a:fld>
            <a:endParaRPr lang="pt-DE"/>
          </a:p>
        </p:txBody>
      </p:sp>
    </p:spTree>
    <p:extLst>
      <p:ext uri="{BB962C8B-B14F-4D97-AF65-F5344CB8AC3E}">
        <p14:creationId xmlns:p14="http://schemas.microsoft.com/office/powerpoint/2010/main" val="77507456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DE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DD59A54-356D-8F45-B70F-EEC6C1AA2F98}" type="slidenum">
              <a:rPr lang="pt-DE" smtClean="0"/>
              <a:t>9</a:t>
            </a:fld>
            <a:endParaRPr lang="pt-DE"/>
          </a:p>
        </p:txBody>
      </p:sp>
    </p:spTree>
    <p:extLst>
      <p:ext uri="{BB962C8B-B14F-4D97-AF65-F5344CB8AC3E}">
        <p14:creationId xmlns:p14="http://schemas.microsoft.com/office/powerpoint/2010/main" val="21682692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29D0EBA-E72D-96AF-CE0C-D80D331EE57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  <a:endParaRPr lang="pt-DE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47EB024A-530F-BAFB-5C78-FAB50CA1482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  <a:endParaRPr lang="pt-DE"/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F12CF5A0-4C30-DB18-E03C-1B4184577E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704CDA-B1B1-C440-912D-994DBDE9C237}" type="datetimeFigureOut">
              <a:rPr lang="pt-DE" smtClean="0"/>
              <a:t>11/06/2025</a:t>
            </a:fld>
            <a:endParaRPr lang="pt-DE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BCB60D2F-0692-EFBA-D116-E2D34C2E48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DE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5AE96ECC-BBD6-90B0-17F0-0B8ED0C0BA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34F841-EF32-3448-948F-79753DBBA2DA}" type="slidenum">
              <a:rPr lang="pt-DE" smtClean="0"/>
              <a:t>‹nº›</a:t>
            </a:fld>
            <a:endParaRPr lang="pt-DE"/>
          </a:p>
        </p:txBody>
      </p:sp>
    </p:spTree>
    <p:extLst>
      <p:ext uri="{BB962C8B-B14F-4D97-AF65-F5344CB8AC3E}">
        <p14:creationId xmlns:p14="http://schemas.microsoft.com/office/powerpoint/2010/main" val="16085010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1138ED3-8179-D204-4A53-56309B50E3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pt-DE"/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CAD2E3D3-4376-198D-F9CB-57A3B301FC0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pt-DE"/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B37F5E30-5292-E252-9B77-0EC683E143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704CDA-B1B1-C440-912D-994DBDE9C237}" type="datetimeFigureOut">
              <a:rPr lang="pt-DE" smtClean="0"/>
              <a:t>11/06/2025</a:t>
            </a:fld>
            <a:endParaRPr lang="pt-DE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1F12B206-B0C4-3106-F9F5-29307985EE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DE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BBCA380D-4EAF-BD78-6CAE-E4E07CC43E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34F841-EF32-3448-948F-79753DBBA2DA}" type="slidenum">
              <a:rPr lang="pt-DE" smtClean="0"/>
              <a:t>‹nº›</a:t>
            </a:fld>
            <a:endParaRPr lang="pt-DE"/>
          </a:p>
        </p:txBody>
      </p:sp>
    </p:spTree>
    <p:extLst>
      <p:ext uri="{BB962C8B-B14F-4D97-AF65-F5344CB8AC3E}">
        <p14:creationId xmlns:p14="http://schemas.microsoft.com/office/powerpoint/2010/main" val="1113919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EBCF1E4E-6199-F062-2FC1-2F18DFC8F22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pt-DE"/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97A74E63-7E54-6AC8-5F6F-EB29170981B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pt-DE"/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788C2802-9298-47CC-A64F-356BB117F0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704CDA-B1B1-C440-912D-994DBDE9C237}" type="datetimeFigureOut">
              <a:rPr lang="pt-DE" smtClean="0"/>
              <a:t>11/06/2025</a:t>
            </a:fld>
            <a:endParaRPr lang="pt-DE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FDA1CE9F-E8A6-0C20-1652-1BC5B9E920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DE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3DD4FE97-49A3-42D6-F123-4DE7730485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34F841-EF32-3448-948F-79753DBBA2DA}" type="slidenum">
              <a:rPr lang="pt-DE" smtClean="0"/>
              <a:t>‹nº›</a:t>
            </a:fld>
            <a:endParaRPr lang="pt-DE"/>
          </a:p>
        </p:txBody>
      </p:sp>
    </p:spTree>
    <p:extLst>
      <p:ext uri="{BB962C8B-B14F-4D97-AF65-F5344CB8AC3E}">
        <p14:creationId xmlns:p14="http://schemas.microsoft.com/office/powerpoint/2010/main" val="6399359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C560B8A-0E8E-3DBD-8DEA-ABC2837B69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pt-DE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E54C54C3-414B-38BF-A187-3A115E71AD4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pt-DE"/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56448766-CF60-BA5E-513C-85C3A4880D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704CDA-B1B1-C440-912D-994DBDE9C237}" type="datetimeFigureOut">
              <a:rPr lang="pt-DE" smtClean="0"/>
              <a:t>11/06/2025</a:t>
            </a:fld>
            <a:endParaRPr lang="pt-DE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BF862BA2-1D71-FC69-9A89-EB32D1AECC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DE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3847E924-001F-E577-CE30-2778DD449D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34F841-EF32-3448-948F-79753DBBA2DA}" type="slidenum">
              <a:rPr lang="pt-DE" smtClean="0"/>
              <a:t>‹nº›</a:t>
            </a:fld>
            <a:endParaRPr lang="pt-DE"/>
          </a:p>
        </p:txBody>
      </p:sp>
    </p:spTree>
    <p:extLst>
      <p:ext uri="{BB962C8B-B14F-4D97-AF65-F5344CB8AC3E}">
        <p14:creationId xmlns:p14="http://schemas.microsoft.com/office/powerpoint/2010/main" val="37971491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B6E9E0A-30D5-DCD8-EC0C-4B694BDA28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  <a:endParaRPr lang="pt-DE"/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99F46294-0A66-B811-6F54-194E342935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EAB601D1-43E0-5FDC-99BB-916A5AE5C3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704CDA-B1B1-C440-912D-994DBDE9C237}" type="datetimeFigureOut">
              <a:rPr lang="pt-DE" smtClean="0"/>
              <a:t>11/06/2025</a:t>
            </a:fld>
            <a:endParaRPr lang="pt-DE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D2DC80C7-E7EB-8C01-6B55-7DC11FAC9C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DE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15F03E6F-4925-F1DE-6C63-32D23D7480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34F841-EF32-3448-948F-79753DBBA2DA}" type="slidenum">
              <a:rPr lang="pt-DE" smtClean="0"/>
              <a:t>‹nº›</a:t>
            </a:fld>
            <a:endParaRPr lang="pt-DE"/>
          </a:p>
        </p:txBody>
      </p:sp>
    </p:spTree>
    <p:extLst>
      <p:ext uri="{BB962C8B-B14F-4D97-AF65-F5344CB8AC3E}">
        <p14:creationId xmlns:p14="http://schemas.microsoft.com/office/powerpoint/2010/main" val="35083334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F7F1361-2786-8D99-9540-579AF88C78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pt-DE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56EF4C15-EF37-0A1A-1A99-03A8D0B36C6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pt-DE"/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9BDD1EAF-0B75-5A59-CFA9-3119EE31E49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pt-DE"/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A72E9F1F-F34B-EE86-E79C-4C4C972602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704CDA-B1B1-C440-912D-994DBDE9C237}" type="datetimeFigureOut">
              <a:rPr lang="pt-DE" smtClean="0"/>
              <a:t>11/06/2025</a:t>
            </a:fld>
            <a:endParaRPr lang="pt-DE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23930F52-2BB8-6EC4-689C-4F22751DDB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DE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26422F18-D0A5-114C-4B19-815D0DEB48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34F841-EF32-3448-948F-79753DBBA2DA}" type="slidenum">
              <a:rPr lang="pt-DE" smtClean="0"/>
              <a:t>‹nº›</a:t>
            </a:fld>
            <a:endParaRPr lang="pt-DE"/>
          </a:p>
        </p:txBody>
      </p:sp>
    </p:spTree>
    <p:extLst>
      <p:ext uri="{BB962C8B-B14F-4D97-AF65-F5344CB8AC3E}">
        <p14:creationId xmlns:p14="http://schemas.microsoft.com/office/powerpoint/2010/main" val="24389306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BF9EE2F-9F27-70D5-EDDD-1458D602F8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pt-DE"/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3738CC31-CB95-45A1-0BAD-C4437F9DA9A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419C6DC8-D037-60C9-C876-ACF5C0E95FE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pt-DE"/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1671C4CF-40E5-0883-3F74-71E2AF9D30F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C7586222-44F9-98FA-2DEC-06BC99B5BC7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pt-DE"/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FE470544-FEE9-B8D9-6CC5-63E8CC62D0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704CDA-B1B1-C440-912D-994DBDE9C237}" type="datetimeFigureOut">
              <a:rPr lang="pt-DE" smtClean="0"/>
              <a:t>11/06/2025</a:t>
            </a:fld>
            <a:endParaRPr lang="pt-DE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5E88F9CC-B675-72A0-B050-E47B2BC534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DE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A7EEBC19-B7F2-CDB1-290E-0706CABE3B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34F841-EF32-3448-948F-79753DBBA2DA}" type="slidenum">
              <a:rPr lang="pt-DE" smtClean="0"/>
              <a:t>‹nº›</a:t>
            </a:fld>
            <a:endParaRPr lang="pt-DE"/>
          </a:p>
        </p:txBody>
      </p:sp>
    </p:spTree>
    <p:extLst>
      <p:ext uri="{BB962C8B-B14F-4D97-AF65-F5344CB8AC3E}">
        <p14:creationId xmlns:p14="http://schemas.microsoft.com/office/powerpoint/2010/main" val="17901931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90FD9D5-AE88-230D-B1DD-A62F235F4B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pt-DE"/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06F05616-8613-4888-34A4-2FA0A194FD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704CDA-B1B1-C440-912D-994DBDE9C237}" type="datetimeFigureOut">
              <a:rPr lang="pt-DE" smtClean="0"/>
              <a:t>11/06/2025</a:t>
            </a:fld>
            <a:endParaRPr lang="pt-DE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C64EC8C7-E18F-D6A2-AF6D-B736F17A51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DE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67CB578A-BC14-4A86-3C89-F72398BEE2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34F841-EF32-3448-948F-79753DBBA2DA}" type="slidenum">
              <a:rPr lang="pt-DE" smtClean="0"/>
              <a:t>‹nº›</a:t>
            </a:fld>
            <a:endParaRPr lang="pt-DE"/>
          </a:p>
        </p:txBody>
      </p:sp>
    </p:spTree>
    <p:extLst>
      <p:ext uri="{BB962C8B-B14F-4D97-AF65-F5344CB8AC3E}">
        <p14:creationId xmlns:p14="http://schemas.microsoft.com/office/powerpoint/2010/main" val="31397545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BA602944-2842-FD05-8F23-1EF996A6AC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704CDA-B1B1-C440-912D-994DBDE9C237}" type="datetimeFigureOut">
              <a:rPr lang="pt-DE" smtClean="0"/>
              <a:t>11/06/2025</a:t>
            </a:fld>
            <a:endParaRPr lang="pt-DE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99FE7C73-8660-86D3-428D-A236F77443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DE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F6770ED8-8524-D2ED-35FD-BCDDB47223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34F841-EF32-3448-948F-79753DBBA2DA}" type="slidenum">
              <a:rPr lang="pt-DE" smtClean="0"/>
              <a:t>‹nº›</a:t>
            </a:fld>
            <a:endParaRPr lang="pt-DE"/>
          </a:p>
        </p:txBody>
      </p:sp>
    </p:spTree>
    <p:extLst>
      <p:ext uri="{BB962C8B-B14F-4D97-AF65-F5344CB8AC3E}">
        <p14:creationId xmlns:p14="http://schemas.microsoft.com/office/powerpoint/2010/main" val="41192744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EA57ADE-98EB-62E5-8B77-FE46925327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  <a:endParaRPr lang="pt-DE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5518F567-15CE-5377-89B2-CEAE7C776A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pt-DE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6E422136-F45B-C7A9-7B41-FBE5873E365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1E01756E-A7B4-32DA-CA87-127DCC1C2A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704CDA-B1B1-C440-912D-994DBDE9C237}" type="datetimeFigureOut">
              <a:rPr lang="pt-DE" smtClean="0"/>
              <a:t>11/06/2025</a:t>
            </a:fld>
            <a:endParaRPr lang="pt-DE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8CA2A311-0503-ACF1-9155-2B70DCA9CA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DE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EA0BF267-27C3-B6DA-33FB-4767C0F797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34F841-EF32-3448-948F-79753DBBA2DA}" type="slidenum">
              <a:rPr lang="pt-DE" smtClean="0"/>
              <a:t>‹nº›</a:t>
            </a:fld>
            <a:endParaRPr lang="pt-DE"/>
          </a:p>
        </p:txBody>
      </p:sp>
    </p:spTree>
    <p:extLst>
      <p:ext uri="{BB962C8B-B14F-4D97-AF65-F5344CB8AC3E}">
        <p14:creationId xmlns:p14="http://schemas.microsoft.com/office/powerpoint/2010/main" val="11882099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44FFEE5-156A-9DB7-26C6-419E821AE8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  <a:endParaRPr lang="pt-DE"/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47BCEB9D-6838-A965-F53A-0E2A87BF0F6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DE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3517D26A-7DA6-557E-C75F-02B6B14065D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7B21A521-173D-7998-1409-E62EA82940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704CDA-B1B1-C440-912D-994DBDE9C237}" type="datetimeFigureOut">
              <a:rPr lang="pt-DE" smtClean="0"/>
              <a:t>11/06/2025</a:t>
            </a:fld>
            <a:endParaRPr lang="pt-DE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2D9CBD86-32C7-3209-4F0A-045EBE5BB9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DE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E70648B7-23CA-B846-FF2C-62958E9706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34F841-EF32-3448-948F-79753DBBA2DA}" type="slidenum">
              <a:rPr lang="pt-DE" smtClean="0"/>
              <a:t>‹nº›</a:t>
            </a:fld>
            <a:endParaRPr lang="pt-DE"/>
          </a:p>
        </p:txBody>
      </p:sp>
    </p:spTree>
    <p:extLst>
      <p:ext uri="{BB962C8B-B14F-4D97-AF65-F5344CB8AC3E}">
        <p14:creationId xmlns:p14="http://schemas.microsoft.com/office/powerpoint/2010/main" val="14392049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0DB429B0-6B33-CCFC-AF65-137EE1CEB3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pt-DE"/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53803549-DD8F-DE67-7023-0ED753DAC6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pt-DE"/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6846988A-4A2B-1E3D-73FD-FE6186398F2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704CDA-B1B1-C440-912D-994DBDE9C237}" type="datetimeFigureOut">
              <a:rPr lang="pt-DE" smtClean="0"/>
              <a:t>11/06/2025</a:t>
            </a:fld>
            <a:endParaRPr lang="pt-DE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5058BA16-E6E3-B3B5-8288-A7690883652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DE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36E2C431-7E1E-4D01-5480-E0BF0A3AD54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34F841-EF32-3448-948F-79753DBBA2DA}" type="slidenum">
              <a:rPr lang="pt-DE" smtClean="0"/>
              <a:t>‹nº›</a:t>
            </a:fld>
            <a:endParaRPr lang="pt-DE"/>
          </a:p>
        </p:txBody>
      </p:sp>
    </p:spTree>
    <p:extLst>
      <p:ext uri="{BB962C8B-B14F-4D97-AF65-F5344CB8AC3E}">
        <p14:creationId xmlns:p14="http://schemas.microsoft.com/office/powerpoint/2010/main" val="40707684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sv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svg"/><Relationship Id="rId11" Type="http://schemas.openxmlformats.org/officeDocument/2006/relationships/image" Target="../media/image9.svg"/><Relationship Id="rId5" Type="http://schemas.openxmlformats.org/officeDocument/2006/relationships/image" Target="../media/image3.png"/><Relationship Id="rId10" Type="http://schemas.openxmlformats.org/officeDocument/2006/relationships/image" Target="../media/image8.png"/><Relationship Id="rId4" Type="http://schemas.openxmlformats.org/officeDocument/2006/relationships/image" Target="../media/image2.png"/><Relationship Id="rId9" Type="http://schemas.openxmlformats.org/officeDocument/2006/relationships/image" Target="../media/image7.sv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svg"/><Relationship Id="rId12" Type="http://schemas.openxmlformats.org/officeDocument/2006/relationships/image" Target="../media/image10.sv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11" Type="http://schemas.openxmlformats.org/officeDocument/2006/relationships/image" Target="../media/image1.png"/><Relationship Id="rId5" Type="http://schemas.openxmlformats.org/officeDocument/2006/relationships/image" Target="../media/image5.svg"/><Relationship Id="rId10" Type="http://schemas.openxmlformats.org/officeDocument/2006/relationships/image" Target="../media/image2.png"/><Relationship Id="rId4" Type="http://schemas.openxmlformats.org/officeDocument/2006/relationships/image" Target="../media/image4.svg"/><Relationship Id="rId9" Type="http://schemas.openxmlformats.org/officeDocument/2006/relationships/image" Target="../media/image9.sv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svg"/><Relationship Id="rId13" Type="http://schemas.openxmlformats.org/officeDocument/2006/relationships/image" Target="../media/image1.png"/><Relationship Id="rId3" Type="http://schemas.openxmlformats.org/officeDocument/2006/relationships/hyperlink" Target="http://pddeinterativo.mec.gov.br/" TargetMode="External"/><Relationship Id="rId7" Type="http://schemas.openxmlformats.org/officeDocument/2006/relationships/image" Target="../media/image4.svg"/><Relationship Id="rId12" Type="http://schemas.openxmlformats.org/officeDocument/2006/relationships/image" Target="../media/image9.sv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11" Type="http://schemas.openxmlformats.org/officeDocument/2006/relationships/image" Target="../media/image8.png"/><Relationship Id="rId5" Type="http://schemas.openxmlformats.org/officeDocument/2006/relationships/image" Target="../media/image2.png"/><Relationship Id="rId10" Type="http://schemas.openxmlformats.org/officeDocument/2006/relationships/image" Target="../media/image7.svg"/><Relationship Id="rId4" Type="http://schemas.openxmlformats.org/officeDocument/2006/relationships/hyperlink" Target="mailto:livrodidatico@fnde.gov.br" TargetMode="External"/><Relationship Id="rId9" Type="http://schemas.openxmlformats.org/officeDocument/2006/relationships/image" Target="../media/image6.png"/><Relationship Id="rId14" Type="http://schemas.openxmlformats.org/officeDocument/2006/relationships/image" Target="../media/image10.sv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svg"/><Relationship Id="rId13" Type="http://schemas.openxmlformats.org/officeDocument/2006/relationships/image" Target="../media/image9.svg"/><Relationship Id="rId3" Type="http://schemas.openxmlformats.org/officeDocument/2006/relationships/image" Target="../media/image11.png"/><Relationship Id="rId7" Type="http://schemas.openxmlformats.org/officeDocument/2006/relationships/image" Target="../media/image3.png"/><Relationship Id="rId12" Type="http://schemas.openxmlformats.org/officeDocument/2006/relationships/image" Target="../media/image8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png"/><Relationship Id="rId11" Type="http://schemas.openxmlformats.org/officeDocument/2006/relationships/image" Target="../media/image7.svg"/><Relationship Id="rId5" Type="http://schemas.openxmlformats.org/officeDocument/2006/relationships/image" Target="../media/image13.png"/><Relationship Id="rId15" Type="http://schemas.openxmlformats.org/officeDocument/2006/relationships/image" Target="../media/image10.svg"/><Relationship Id="rId10" Type="http://schemas.openxmlformats.org/officeDocument/2006/relationships/image" Target="../media/image6.png"/><Relationship Id="rId4" Type="http://schemas.openxmlformats.org/officeDocument/2006/relationships/image" Target="../media/image12.png"/><Relationship Id="rId9" Type="http://schemas.openxmlformats.org/officeDocument/2006/relationships/image" Target="../media/image5.svg"/><Relationship Id="rId14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svg"/><Relationship Id="rId13" Type="http://schemas.openxmlformats.org/officeDocument/2006/relationships/image" Target="../media/image1.png"/><Relationship Id="rId3" Type="http://schemas.openxmlformats.org/officeDocument/2006/relationships/image" Target="../media/image14.png"/><Relationship Id="rId7" Type="http://schemas.openxmlformats.org/officeDocument/2006/relationships/image" Target="../media/image4.svg"/><Relationship Id="rId12" Type="http://schemas.openxmlformats.org/officeDocument/2006/relationships/image" Target="../media/image9.sv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11" Type="http://schemas.openxmlformats.org/officeDocument/2006/relationships/image" Target="../media/image8.png"/><Relationship Id="rId5" Type="http://schemas.openxmlformats.org/officeDocument/2006/relationships/image" Target="../media/image2.png"/><Relationship Id="rId10" Type="http://schemas.openxmlformats.org/officeDocument/2006/relationships/image" Target="../media/image7.svg"/><Relationship Id="rId4" Type="http://schemas.openxmlformats.org/officeDocument/2006/relationships/image" Target="../media/image15.png"/><Relationship Id="rId9" Type="http://schemas.openxmlformats.org/officeDocument/2006/relationships/image" Target="../media/image6.png"/><Relationship Id="rId14" Type="http://schemas.openxmlformats.org/officeDocument/2006/relationships/image" Target="../media/image10.sv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svg"/><Relationship Id="rId13" Type="http://schemas.openxmlformats.org/officeDocument/2006/relationships/image" Target="../media/image10.svg"/><Relationship Id="rId3" Type="http://schemas.openxmlformats.org/officeDocument/2006/relationships/image" Target="../media/image16.png"/><Relationship Id="rId7" Type="http://schemas.openxmlformats.org/officeDocument/2006/relationships/image" Target="../media/image6.png"/><Relationship Id="rId12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svg"/><Relationship Id="rId11" Type="http://schemas.openxmlformats.org/officeDocument/2006/relationships/image" Target="../media/image2.png"/><Relationship Id="rId5" Type="http://schemas.openxmlformats.org/officeDocument/2006/relationships/image" Target="../media/image4.svg"/><Relationship Id="rId10" Type="http://schemas.openxmlformats.org/officeDocument/2006/relationships/image" Target="../media/image9.sv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svg"/><Relationship Id="rId13" Type="http://schemas.openxmlformats.org/officeDocument/2006/relationships/image" Target="../media/image10.svg"/><Relationship Id="rId3" Type="http://schemas.openxmlformats.org/officeDocument/2006/relationships/image" Target="../media/image17.png"/><Relationship Id="rId7" Type="http://schemas.openxmlformats.org/officeDocument/2006/relationships/image" Target="../media/image4.svg"/><Relationship Id="rId12" Type="http://schemas.openxmlformats.org/officeDocument/2006/relationships/image" Target="../media/image9.sv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11" Type="http://schemas.openxmlformats.org/officeDocument/2006/relationships/image" Target="../media/image8.png"/><Relationship Id="rId5" Type="http://schemas.openxmlformats.org/officeDocument/2006/relationships/image" Target="../media/image1.png"/><Relationship Id="rId10" Type="http://schemas.openxmlformats.org/officeDocument/2006/relationships/image" Target="../media/image7.svg"/><Relationship Id="rId4" Type="http://schemas.openxmlformats.org/officeDocument/2006/relationships/image" Target="../media/image2.png"/><Relationship Id="rId9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svg"/><Relationship Id="rId13" Type="http://schemas.openxmlformats.org/officeDocument/2006/relationships/image" Target="../media/image10.svg"/><Relationship Id="rId3" Type="http://schemas.openxmlformats.org/officeDocument/2006/relationships/image" Target="../media/image18.png"/><Relationship Id="rId7" Type="http://schemas.openxmlformats.org/officeDocument/2006/relationships/image" Target="../media/image4.svg"/><Relationship Id="rId12" Type="http://schemas.openxmlformats.org/officeDocument/2006/relationships/image" Target="../media/image9.sv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11" Type="http://schemas.openxmlformats.org/officeDocument/2006/relationships/image" Target="../media/image8.png"/><Relationship Id="rId5" Type="http://schemas.openxmlformats.org/officeDocument/2006/relationships/image" Target="../media/image1.png"/><Relationship Id="rId10" Type="http://schemas.openxmlformats.org/officeDocument/2006/relationships/image" Target="../media/image7.svg"/><Relationship Id="rId4" Type="http://schemas.openxmlformats.org/officeDocument/2006/relationships/image" Target="../media/image2.png"/><Relationship Id="rId9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sv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0.sv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svg"/><Relationship Id="rId11" Type="http://schemas.openxmlformats.org/officeDocument/2006/relationships/image" Target="../media/image1.png"/><Relationship Id="rId5" Type="http://schemas.openxmlformats.org/officeDocument/2006/relationships/image" Target="../media/image4.svg"/><Relationship Id="rId10" Type="http://schemas.openxmlformats.org/officeDocument/2006/relationships/image" Target="../media/image9.sv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90">
            <a:extLst>
              <a:ext uri="{FF2B5EF4-FFF2-40B4-BE49-F238E27FC236}">
                <a16:creationId xmlns:a16="http://schemas.microsoft.com/office/drawing/2014/main" id="{361AC8A8-1EFE-0B8F-CD81-B93B32E06145}"/>
              </a:ext>
            </a:extLst>
          </p:cNvPr>
          <p:cNvSpPr/>
          <p:nvPr/>
        </p:nvSpPr>
        <p:spPr>
          <a:xfrm>
            <a:off x="0" y="0"/>
            <a:ext cx="4943192" cy="470780"/>
          </a:xfrm>
          <a:custGeom>
            <a:avLst/>
            <a:gdLst/>
            <a:ahLst/>
            <a:cxnLst/>
            <a:rect l="l" t="t" r="r" b="b"/>
            <a:pathLst>
              <a:path w="5248244" h="559450">
                <a:moveTo>
                  <a:pt x="0" y="0"/>
                </a:moveTo>
                <a:lnTo>
                  <a:pt x="5248244" y="0"/>
                </a:lnTo>
                <a:lnTo>
                  <a:pt x="5248244" y="559450"/>
                </a:lnTo>
                <a:lnTo>
                  <a:pt x="0" y="559450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alphaModFix amt="31999"/>
            </a:blip>
            <a:stretch>
              <a:fillRect r="-7032"/>
            </a:stretch>
          </a:blipFill>
        </p:spPr>
        <p:txBody>
          <a:bodyPr/>
          <a:lstStyle/>
          <a:p>
            <a:endParaRPr lang="pt-BR"/>
          </a:p>
        </p:txBody>
      </p:sp>
      <p:sp>
        <p:nvSpPr>
          <p:cNvPr id="4" name="Freeform 89">
            <a:extLst>
              <a:ext uri="{FF2B5EF4-FFF2-40B4-BE49-F238E27FC236}">
                <a16:creationId xmlns:a16="http://schemas.microsoft.com/office/drawing/2014/main" id="{D85AA0EC-E459-E503-ECD6-9CF7F46A7EBE}"/>
              </a:ext>
            </a:extLst>
          </p:cNvPr>
          <p:cNvSpPr/>
          <p:nvPr/>
        </p:nvSpPr>
        <p:spPr>
          <a:xfrm rot="-589331" flipH="1">
            <a:off x="-170595" y="5021782"/>
            <a:ext cx="2080269" cy="2320617"/>
          </a:xfrm>
          <a:custGeom>
            <a:avLst/>
            <a:gdLst/>
            <a:ahLst/>
            <a:cxnLst/>
            <a:rect l="l" t="t" r="r" b="b"/>
            <a:pathLst>
              <a:path w="2624990" h="3047796">
                <a:moveTo>
                  <a:pt x="2624991" y="0"/>
                </a:moveTo>
                <a:lnTo>
                  <a:pt x="0" y="0"/>
                </a:lnTo>
                <a:lnTo>
                  <a:pt x="0" y="3047796"/>
                </a:lnTo>
                <a:lnTo>
                  <a:pt x="2624991" y="3047796"/>
                </a:lnTo>
                <a:lnTo>
                  <a:pt x="2624991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  <p:txBody>
          <a:bodyPr/>
          <a:lstStyle/>
          <a:p>
            <a:endParaRPr lang="pt-BR" dirty="0"/>
          </a:p>
        </p:txBody>
      </p:sp>
      <p:grpSp>
        <p:nvGrpSpPr>
          <p:cNvPr id="6" name="Group 2">
            <a:extLst>
              <a:ext uri="{FF2B5EF4-FFF2-40B4-BE49-F238E27FC236}">
                <a16:creationId xmlns:a16="http://schemas.microsoft.com/office/drawing/2014/main" id="{618D2406-0FE7-8E03-00DC-FC2A8E76B2C0}"/>
              </a:ext>
            </a:extLst>
          </p:cNvPr>
          <p:cNvGrpSpPr/>
          <p:nvPr/>
        </p:nvGrpSpPr>
        <p:grpSpPr>
          <a:xfrm>
            <a:off x="10743832" y="-416689"/>
            <a:ext cx="1469985" cy="8036226"/>
            <a:chOff x="0" y="0"/>
            <a:chExt cx="2674508" cy="11975592"/>
          </a:xfrm>
        </p:grpSpPr>
        <p:sp>
          <p:nvSpPr>
            <p:cNvPr id="8" name="Freeform 3">
              <a:extLst>
                <a:ext uri="{FF2B5EF4-FFF2-40B4-BE49-F238E27FC236}">
                  <a16:creationId xmlns:a16="http://schemas.microsoft.com/office/drawing/2014/main" id="{A8968A8E-8FA9-D40F-B438-1D60A3BA62CF}"/>
                </a:ext>
              </a:extLst>
            </p:cNvPr>
            <p:cNvSpPr/>
            <p:nvPr/>
          </p:nvSpPr>
          <p:spPr>
            <a:xfrm>
              <a:off x="1821112" y="0"/>
              <a:ext cx="853396" cy="602711"/>
            </a:xfrm>
            <a:custGeom>
              <a:avLst/>
              <a:gdLst/>
              <a:ahLst/>
              <a:cxnLst/>
              <a:rect l="l" t="t" r="r" b="b"/>
              <a:pathLst>
                <a:path w="853396" h="602711">
                  <a:moveTo>
                    <a:pt x="0" y="0"/>
                  </a:moveTo>
                  <a:lnTo>
                    <a:pt x="853396" y="0"/>
                  </a:lnTo>
                  <a:lnTo>
                    <a:pt x="853396" y="602711"/>
                  </a:lnTo>
                  <a:lnTo>
                    <a:pt x="0" y="60271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5">
                <a:extLst>
                  <a:ext uri="{96DAC541-7B7A-43D3-8B79-37D633B846F1}">
                    <asvg:svgBlip xmlns:asvg="http://schemas.microsoft.com/office/drawing/2016/SVG/main" r:embed="rId6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  <p:sp>
          <p:nvSpPr>
            <p:cNvPr id="13" name="Freeform 4">
              <a:extLst>
                <a:ext uri="{FF2B5EF4-FFF2-40B4-BE49-F238E27FC236}">
                  <a16:creationId xmlns:a16="http://schemas.microsoft.com/office/drawing/2014/main" id="{F5E6DD51-397B-A462-63DE-D1C0F5FC17D3}"/>
                </a:ext>
              </a:extLst>
            </p:cNvPr>
            <p:cNvSpPr/>
            <p:nvPr/>
          </p:nvSpPr>
          <p:spPr>
            <a:xfrm>
              <a:off x="908886" y="4252605"/>
              <a:ext cx="853396" cy="602711"/>
            </a:xfrm>
            <a:custGeom>
              <a:avLst/>
              <a:gdLst/>
              <a:ahLst/>
              <a:cxnLst/>
              <a:rect l="l" t="t" r="r" b="b"/>
              <a:pathLst>
                <a:path w="853396" h="602711">
                  <a:moveTo>
                    <a:pt x="0" y="0"/>
                  </a:moveTo>
                  <a:lnTo>
                    <a:pt x="853396" y="0"/>
                  </a:lnTo>
                  <a:lnTo>
                    <a:pt x="853396" y="602711"/>
                  </a:lnTo>
                  <a:lnTo>
                    <a:pt x="0" y="60271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5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  <p:sp>
          <p:nvSpPr>
            <p:cNvPr id="16" name="Freeform 5">
              <a:extLst>
                <a:ext uri="{FF2B5EF4-FFF2-40B4-BE49-F238E27FC236}">
                  <a16:creationId xmlns:a16="http://schemas.microsoft.com/office/drawing/2014/main" id="{41679276-CB1E-378F-5117-27780C1B0954}"/>
                </a:ext>
              </a:extLst>
            </p:cNvPr>
            <p:cNvSpPr/>
            <p:nvPr/>
          </p:nvSpPr>
          <p:spPr>
            <a:xfrm>
              <a:off x="908886" y="6602519"/>
              <a:ext cx="853396" cy="602711"/>
            </a:xfrm>
            <a:custGeom>
              <a:avLst/>
              <a:gdLst/>
              <a:ahLst/>
              <a:cxnLst/>
              <a:rect l="l" t="t" r="r" b="b"/>
              <a:pathLst>
                <a:path w="853396" h="602711">
                  <a:moveTo>
                    <a:pt x="0" y="0"/>
                  </a:moveTo>
                  <a:lnTo>
                    <a:pt x="853396" y="0"/>
                  </a:lnTo>
                  <a:lnTo>
                    <a:pt x="853396" y="602711"/>
                  </a:lnTo>
                  <a:lnTo>
                    <a:pt x="0" y="60271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5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  <p:sp>
          <p:nvSpPr>
            <p:cNvPr id="19" name="Freeform 6">
              <a:extLst>
                <a:ext uri="{FF2B5EF4-FFF2-40B4-BE49-F238E27FC236}">
                  <a16:creationId xmlns:a16="http://schemas.microsoft.com/office/drawing/2014/main" id="{904FC228-1BFB-A2B9-E890-2435513FAA64}"/>
                </a:ext>
              </a:extLst>
            </p:cNvPr>
            <p:cNvSpPr/>
            <p:nvPr/>
          </p:nvSpPr>
          <p:spPr>
            <a:xfrm>
              <a:off x="1821112" y="3578556"/>
              <a:ext cx="853396" cy="602711"/>
            </a:xfrm>
            <a:custGeom>
              <a:avLst/>
              <a:gdLst/>
              <a:ahLst/>
              <a:cxnLst/>
              <a:rect l="l" t="t" r="r" b="b"/>
              <a:pathLst>
                <a:path w="853396" h="602711">
                  <a:moveTo>
                    <a:pt x="0" y="0"/>
                  </a:moveTo>
                  <a:lnTo>
                    <a:pt x="853396" y="0"/>
                  </a:lnTo>
                  <a:lnTo>
                    <a:pt x="853396" y="602711"/>
                  </a:lnTo>
                  <a:lnTo>
                    <a:pt x="0" y="60271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5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  <p:sp>
          <p:nvSpPr>
            <p:cNvPr id="20" name="Freeform 7">
              <a:extLst>
                <a:ext uri="{FF2B5EF4-FFF2-40B4-BE49-F238E27FC236}">
                  <a16:creationId xmlns:a16="http://schemas.microsoft.com/office/drawing/2014/main" id="{2AEA5B65-E7B8-D9B2-3F16-A937BD28B841}"/>
                </a:ext>
              </a:extLst>
            </p:cNvPr>
            <p:cNvSpPr/>
            <p:nvPr/>
          </p:nvSpPr>
          <p:spPr>
            <a:xfrm>
              <a:off x="908886" y="8408677"/>
              <a:ext cx="853396" cy="602711"/>
            </a:xfrm>
            <a:custGeom>
              <a:avLst/>
              <a:gdLst/>
              <a:ahLst/>
              <a:cxnLst/>
              <a:rect l="l" t="t" r="r" b="b"/>
              <a:pathLst>
                <a:path w="853396" h="602711">
                  <a:moveTo>
                    <a:pt x="0" y="0"/>
                  </a:moveTo>
                  <a:lnTo>
                    <a:pt x="853396" y="0"/>
                  </a:lnTo>
                  <a:lnTo>
                    <a:pt x="853396" y="602711"/>
                  </a:lnTo>
                  <a:lnTo>
                    <a:pt x="0" y="60271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5">
                <a:extLst>
                  <a:ext uri="{96DAC541-7B7A-43D3-8B79-37D633B846F1}">
                    <asvg:svgBlip xmlns:asvg="http://schemas.microsoft.com/office/drawing/2016/SVG/main" r:embed="rId6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pt-BR" dirty="0"/>
            </a:p>
          </p:txBody>
        </p:sp>
        <p:sp>
          <p:nvSpPr>
            <p:cNvPr id="21" name="Freeform 8">
              <a:extLst>
                <a:ext uri="{FF2B5EF4-FFF2-40B4-BE49-F238E27FC236}">
                  <a16:creationId xmlns:a16="http://schemas.microsoft.com/office/drawing/2014/main" id="{4DD5FF59-A038-63B6-86A8-EBBCD5D032F5}"/>
                </a:ext>
              </a:extLst>
            </p:cNvPr>
            <p:cNvSpPr/>
            <p:nvPr/>
          </p:nvSpPr>
          <p:spPr>
            <a:xfrm>
              <a:off x="910556" y="9573049"/>
              <a:ext cx="853396" cy="602711"/>
            </a:xfrm>
            <a:custGeom>
              <a:avLst/>
              <a:gdLst/>
              <a:ahLst/>
              <a:cxnLst/>
              <a:rect l="l" t="t" r="r" b="b"/>
              <a:pathLst>
                <a:path w="853396" h="602711">
                  <a:moveTo>
                    <a:pt x="0" y="0"/>
                  </a:moveTo>
                  <a:lnTo>
                    <a:pt x="853396" y="0"/>
                  </a:lnTo>
                  <a:lnTo>
                    <a:pt x="853396" y="602711"/>
                  </a:lnTo>
                  <a:lnTo>
                    <a:pt x="0" y="60271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5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  <p:sp>
          <p:nvSpPr>
            <p:cNvPr id="22" name="Freeform 9">
              <a:extLst>
                <a:ext uri="{FF2B5EF4-FFF2-40B4-BE49-F238E27FC236}">
                  <a16:creationId xmlns:a16="http://schemas.microsoft.com/office/drawing/2014/main" id="{CB21D6F8-5E09-828E-7FC2-559C5CEE88BE}"/>
                </a:ext>
              </a:extLst>
            </p:cNvPr>
            <p:cNvSpPr/>
            <p:nvPr/>
          </p:nvSpPr>
          <p:spPr>
            <a:xfrm>
              <a:off x="908886" y="614760"/>
              <a:ext cx="853396" cy="602711"/>
            </a:xfrm>
            <a:custGeom>
              <a:avLst/>
              <a:gdLst/>
              <a:ahLst/>
              <a:cxnLst/>
              <a:rect l="l" t="t" r="r" b="b"/>
              <a:pathLst>
                <a:path w="853396" h="602711">
                  <a:moveTo>
                    <a:pt x="0" y="0"/>
                  </a:moveTo>
                  <a:lnTo>
                    <a:pt x="853396" y="0"/>
                  </a:lnTo>
                  <a:lnTo>
                    <a:pt x="853396" y="602711"/>
                  </a:lnTo>
                  <a:lnTo>
                    <a:pt x="0" y="60271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5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  <p:sp>
          <p:nvSpPr>
            <p:cNvPr id="23" name="Freeform 10">
              <a:extLst>
                <a:ext uri="{FF2B5EF4-FFF2-40B4-BE49-F238E27FC236}">
                  <a16:creationId xmlns:a16="http://schemas.microsoft.com/office/drawing/2014/main" id="{DFFEDA14-212A-A462-D159-E0EAD8F3FACB}"/>
                </a:ext>
              </a:extLst>
            </p:cNvPr>
            <p:cNvSpPr/>
            <p:nvPr/>
          </p:nvSpPr>
          <p:spPr>
            <a:xfrm>
              <a:off x="1821112" y="5386689"/>
              <a:ext cx="853396" cy="602711"/>
            </a:xfrm>
            <a:custGeom>
              <a:avLst/>
              <a:gdLst/>
              <a:ahLst/>
              <a:cxnLst/>
              <a:rect l="l" t="t" r="r" b="b"/>
              <a:pathLst>
                <a:path w="853396" h="602711">
                  <a:moveTo>
                    <a:pt x="0" y="0"/>
                  </a:moveTo>
                  <a:lnTo>
                    <a:pt x="853396" y="0"/>
                  </a:lnTo>
                  <a:lnTo>
                    <a:pt x="853396" y="602711"/>
                  </a:lnTo>
                  <a:lnTo>
                    <a:pt x="0" y="60271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5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  <p:sp>
          <p:nvSpPr>
            <p:cNvPr id="24" name="Freeform 11">
              <a:extLst>
                <a:ext uri="{FF2B5EF4-FFF2-40B4-BE49-F238E27FC236}">
                  <a16:creationId xmlns:a16="http://schemas.microsoft.com/office/drawing/2014/main" id="{002CC87B-4E74-F710-7644-97A64CFB0294}"/>
                </a:ext>
              </a:extLst>
            </p:cNvPr>
            <p:cNvSpPr/>
            <p:nvPr/>
          </p:nvSpPr>
          <p:spPr>
            <a:xfrm>
              <a:off x="908886" y="2947644"/>
              <a:ext cx="853396" cy="602711"/>
            </a:xfrm>
            <a:custGeom>
              <a:avLst/>
              <a:gdLst/>
              <a:ahLst/>
              <a:cxnLst/>
              <a:rect l="l" t="t" r="r" b="b"/>
              <a:pathLst>
                <a:path w="853396" h="602711">
                  <a:moveTo>
                    <a:pt x="0" y="0"/>
                  </a:moveTo>
                  <a:lnTo>
                    <a:pt x="853396" y="0"/>
                  </a:lnTo>
                  <a:lnTo>
                    <a:pt x="853396" y="602711"/>
                  </a:lnTo>
                  <a:lnTo>
                    <a:pt x="0" y="60271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5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  <p:sp>
          <p:nvSpPr>
            <p:cNvPr id="25" name="Freeform 12">
              <a:extLst>
                <a:ext uri="{FF2B5EF4-FFF2-40B4-BE49-F238E27FC236}">
                  <a16:creationId xmlns:a16="http://schemas.microsoft.com/office/drawing/2014/main" id="{BFE3E7E1-5018-9B6D-B93C-0FB4274174FB}"/>
                </a:ext>
              </a:extLst>
            </p:cNvPr>
            <p:cNvSpPr/>
            <p:nvPr/>
          </p:nvSpPr>
          <p:spPr>
            <a:xfrm>
              <a:off x="1821112" y="7778678"/>
              <a:ext cx="853396" cy="602711"/>
            </a:xfrm>
            <a:custGeom>
              <a:avLst/>
              <a:gdLst/>
              <a:ahLst/>
              <a:cxnLst/>
              <a:rect l="l" t="t" r="r" b="b"/>
              <a:pathLst>
                <a:path w="853396" h="602711">
                  <a:moveTo>
                    <a:pt x="0" y="0"/>
                  </a:moveTo>
                  <a:lnTo>
                    <a:pt x="853396" y="0"/>
                  </a:lnTo>
                  <a:lnTo>
                    <a:pt x="853396" y="602711"/>
                  </a:lnTo>
                  <a:lnTo>
                    <a:pt x="0" y="60271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5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  <p:sp>
          <p:nvSpPr>
            <p:cNvPr id="26" name="Freeform 13">
              <a:extLst>
                <a:ext uri="{FF2B5EF4-FFF2-40B4-BE49-F238E27FC236}">
                  <a16:creationId xmlns:a16="http://schemas.microsoft.com/office/drawing/2014/main" id="{76FCD97F-1F9A-C8E8-EC93-46DA16C9F747}"/>
                </a:ext>
              </a:extLst>
            </p:cNvPr>
            <p:cNvSpPr/>
            <p:nvPr/>
          </p:nvSpPr>
          <p:spPr>
            <a:xfrm>
              <a:off x="0" y="2381804"/>
              <a:ext cx="853396" cy="602711"/>
            </a:xfrm>
            <a:custGeom>
              <a:avLst/>
              <a:gdLst/>
              <a:ahLst/>
              <a:cxnLst/>
              <a:rect l="l" t="t" r="r" b="b"/>
              <a:pathLst>
                <a:path w="853396" h="602711">
                  <a:moveTo>
                    <a:pt x="0" y="0"/>
                  </a:moveTo>
                  <a:lnTo>
                    <a:pt x="853396" y="0"/>
                  </a:lnTo>
                  <a:lnTo>
                    <a:pt x="853396" y="602711"/>
                  </a:lnTo>
                  <a:lnTo>
                    <a:pt x="0" y="60271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5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  <p:sp>
          <p:nvSpPr>
            <p:cNvPr id="27" name="Freeform 14">
              <a:extLst>
                <a:ext uri="{FF2B5EF4-FFF2-40B4-BE49-F238E27FC236}">
                  <a16:creationId xmlns:a16="http://schemas.microsoft.com/office/drawing/2014/main" id="{80B2475A-A8BD-29FC-CB1F-6022FD573F36}"/>
                </a:ext>
              </a:extLst>
            </p:cNvPr>
            <p:cNvSpPr/>
            <p:nvPr/>
          </p:nvSpPr>
          <p:spPr>
            <a:xfrm>
              <a:off x="0" y="0"/>
              <a:ext cx="853396" cy="602711"/>
            </a:xfrm>
            <a:custGeom>
              <a:avLst/>
              <a:gdLst/>
              <a:ahLst/>
              <a:cxnLst/>
              <a:rect l="l" t="t" r="r" b="b"/>
              <a:pathLst>
                <a:path w="853396" h="602711">
                  <a:moveTo>
                    <a:pt x="0" y="0"/>
                  </a:moveTo>
                  <a:lnTo>
                    <a:pt x="853396" y="0"/>
                  </a:lnTo>
                  <a:lnTo>
                    <a:pt x="853396" y="602711"/>
                  </a:lnTo>
                  <a:lnTo>
                    <a:pt x="0" y="60271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5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  <p:sp>
          <p:nvSpPr>
            <p:cNvPr id="28" name="Freeform 15">
              <a:extLst>
                <a:ext uri="{FF2B5EF4-FFF2-40B4-BE49-F238E27FC236}">
                  <a16:creationId xmlns:a16="http://schemas.microsoft.com/office/drawing/2014/main" id="{6084A541-F344-0372-7A49-53FAB7D03AE6}"/>
                </a:ext>
              </a:extLst>
            </p:cNvPr>
            <p:cNvSpPr/>
            <p:nvPr/>
          </p:nvSpPr>
          <p:spPr>
            <a:xfrm>
              <a:off x="1821112" y="10170667"/>
              <a:ext cx="853396" cy="602711"/>
            </a:xfrm>
            <a:custGeom>
              <a:avLst/>
              <a:gdLst/>
              <a:ahLst/>
              <a:cxnLst/>
              <a:rect l="l" t="t" r="r" b="b"/>
              <a:pathLst>
                <a:path w="853396" h="602711">
                  <a:moveTo>
                    <a:pt x="0" y="0"/>
                  </a:moveTo>
                  <a:lnTo>
                    <a:pt x="853396" y="0"/>
                  </a:lnTo>
                  <a:lnTo>
                    <a:pt x="853396" y="602711"/>
                  </a:lnTo>
                  <a:lnTo>
                    <a:pt x="0" y="60271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5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  <p:sp>
          <p:nvSpPr>
            <p:cNvPr id="29" name="Freeform 16">
              <a:extLst>
                <a:ext uri="{FF2B5EF4-FFF2-40B4-BE49-F238E27FC236}">
                  <a16:creationId xmlns:a16="http://schemas.microsoft.com/office/drawing/2014/main" id="{FCF4D7B6-E170-4A3A-107D-1692A9A2F167}"/>
                </a:ext>
              </a:extLst>
            </p:cNvPr>
            <p:cNvSpPr/>
            <p:nvPr/>
          </p:nvSpPr>
          <p:spPr>
            <a:xfrm>
              <a:off x="0" y="9532153"/>
              <a:ext cx="853396" cy="602711"/>
            </a:xfrm>
            <a:custGeom>
              <a:avLst/>
              <a:gdLst/>
              <a:ahLst/>
              <a:cxnLst/>
              <a:rect l="l" t="t" r="r" b="b"/>
              <a:pathLst>
                <a:path w="853396" h="602711">
                  <a:moveTo>
                    <a:pt x="0" y="0"/>
                  </a:moveTo>
                  <a:lnTo>
                    <a:pt x="853396" y="0"/>
                  </a:lnTo>
                  <a:lnTo>
                    <a:pt x="853396" y="602711"/>
                  </a:lnTo>
                  <a:lnTo>
                    <a:pt x="0" y="60271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5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  <p:sp>
          <p:nvSpPr>
            <p:cNvPr id="30" name="Freeform 17">
              <a:extLst>
                <a:ext uri="{FF2B5EF4-FFF2-40B4-BE49-F238E27FC236}">
                  <a16:creationId xmlns:a16="http://schemas.microsoft.com/office/drawing/2014/main" id="{5F73EC82-2EB5-F099-468F-62628BDDFA67}"/>
                </a:ext>
              </a:extLst>
            </p:cNvPr>
            <p:cNvSpPr/>
            <p:nvPr/>
          </p:nvSpPr>
          <p:spPr>
            <a:xfrm>
              <a:off x="908886" y="5093"/>
              <a:ext cx="853396" cy="602711"/>
            </a:xfrm>
            <a:custGeom>
              <a:avLst/>
              <a:gdLst/>
              <a:ahLst/>
              <a:cxnLst/>
              <a:rect l="l" t="t" r="r" b="b"/>
              <a:pathLst>
                <a:path w="853396" h="602711">
                  <a:moveTo>
                    <a:pt x="0" y="0"/>
                  </a:moveTo>
                  <a:lnTo>
                    <a:pt x="853396" y="0"/>
                  </a:lnTo>
                  <a:lnTo>
                    <a:pt x="853396" y="602711"/>
                  </a:lnTo>
                  <a:lnTo>
                    <a:pt x="0" y="60271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8">
                <a:extLst>
                  <a:ext uri="{96DAC541-7B7A-43D3-8B79-37D633B846F1}">
                    <asvg:svgBlip xmlns:asvg="http://schemas.microsoft.com/office/drawing/2016/SVG/main" r:embed="rId9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  <p:sp>
          <p:nvSpPr>
            <p:cNvPr id="31" name="Freeform 18">
              <a:extLst>
                <a:ext uri="{FF2B5EF4-FFF2-40B4-BE49-F238E27FC236}">
                  <a16:creationId xmlns:a16="http://schemas.microsoft.com/office/drawing/2014/main" id="{78819180-FB2B-B4E3-BEEE-155A5CF36829}"/>
                </a:ext>
              </a:extLst>
            </p:cNvPr>
            <p:cNvSpPr/>
            <p:nvPr/>
          </p:nvSpPr>
          <p:spPr>
            <a:xfrm>
              <a:off x="1821112" y="4783978"/>
              <a:ext cx="853396" cy="602711"/>
            </a:xfrm>
            <a:custGeom>
              <a:avLst/>
              <a:gdLst/>
              <a:ahLst/>
              <a:cxnLst/>
              <a:rect l="l" t="t" r="r" b="b"/>
              <a:pathLst>
                <a:path w="853396" h="602711">
                  <a:moveTo>
                    <a:pt x="0" y="0"/>
                  </a:moveTo>
                  <a:lnTo>
                    <a:pt x="853396" y="0"/>
                  </a:lnTo>
                  <a:lnTo>
                    <a:pt x="853396" y="602711"/>
                  </a:lnTo>
                  <a:lnTo>
                    <a:pt x="0" y="60271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8">
                <a:extLst>
                  <a:ext uri="{96DAC541-7B7A-43D3-8B79-37D633B846F1}">
                    <asvg:svgBlip xmlns:asvg="http://schemas.microsoft.com/office/drawing/2016/SVG/main" r:embed="rId9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  <p:sp>
          <p:nvSpPr>
            <p:cNvPr id="32" name="Freeform 19">
              <a:extLst>
                <a:ext uri="{FF2B5EF4-FFF2-40B4-BE49-F238E27FC236}">
                  <a16:creationId xmlns:a16="http://schemas.microsoft.com/office/drawing/2014/main" id="{EFE7F87B-8B81-B406-3DA4-09C413DB0416}"/>
                </a:ext>
              </a:extLst>
            </p:cNvPr>
            <p:cNvSpPr/>
            <p:nvPr/>
          </p:nvSpPr>
          <p:spPr>
            <a:xfrm>
              <a:off x="1821112" y="7197005"/>
              <a:ext cx="853396" cy="602711"/>
            </a:xfrm>
            <a:custGeom>
              <a:avLst/>
              <a:gdLst/>
              <a:ahLst/>
              <a:cxnLst/>
              <a:rect l="l" t="t" r="r" b="b"/>
              <a:pathLst>
                <a:path w="853396" h="602711">
                  <a:moveTo>
                    <a:pt x="0" y="0"/>
                  </a:moveTo>
                  <a:lnTo>
                    <a:pt x="853396" y="0"/>
                  </a:lnTo>
                  <a:lnTo>
                    <a:pt x="853396" y="602711"/>
                  </a:lnTo>
                  <a:lnTo>
                    <a:pt x="0" y="60271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8">
                <a:extLst>
                  <a:ext uri="{96DAC541-7B7A-43D3-8B79-37D633B846F1}">
                    <asvg:svgBlip xmlns:asvg="http://schemas.microsoft.com/office/drawing/2016/SVG/main" r:embed="rId9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  <p:sp>
          <p:nvSpPr>
            <p:cNvPr id="33" name="Freeform 20">
              <a:extLst>
                <a:ext uri="{FF2B5EF4-FFF2-40B4-BE49-F238E27FC236}">
                  <a16:creationId xmlns:a16="http://schemas.microsoft.com/office/drawing/2014/main" id="{F7C382BB-7EDC-0E61-15D7-F6B3068FFF76}"/>
                </a:ext>
              </a:extLst>
            </p:cNvPr>
            <p:cNvSpPr/>
            <p:nvPr/>
          </p:nvSpPr>
          <p:spPr>
            <a:xfrm>
              <a:off x="908886" y="1191660"/>
              <a:ext cx="853396" cy="602711"/>
            </a:xfrm>
            <a:custGeom>
              <a:avLst/>
              <a:gdLst/>
              <a:ahLst/>
              <a:cxnLst/>
              <a:rect l="l" t="t" r="r" b="b"/>
              <a:pathLst>
                <a:path w="853396" h="602711">
                  <a:moveTo>
                    <a:pt x="0" y="0"/>
                  </a:moveTo>
                  <a:lnTo>
                    <a:pt x="853396" y="0"/>
                  </a:lnTo>
                  <a:lnTo>
                    <a:pt x="853396" y="602711"/>
                  </a:lnTo>
                  <a:lnTo>
                    <a:pt x="0" y="60271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8">
                <a:extLst>
                  <a:ext uri="{96DAC541-7B7A-43D3-8B79-37D633B846F1}">
                    <asvg:svgBlip xmlns:asvg="http://schemas.microsoft.com/office/drawing/2016/SVG/main" r:embed="rId9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  <p:sp>
          <p:nvSpPr>
            <p:cNvPr id="34" name="Freeform 21">
              <a:extLst>
                <a:ext uri="{FF2B5EF4-FFF2-40B4-BE49-F238E27FC236}">
                  <a16:creationId xmlns:a16="http://schemas.microsoft.com/office/drawing/2014/main" id="{57F8DD81-C07B-4B38-4029-A5F71F45AF31}"/>
                </a:ext>
              </a:extLst>
            </p:cNvPr>
            <p:cNvSpPr/>
            <p:nvPr/>
          </p:nvSpPr>
          <p:spPr>
            <a:xfrm>
              <a:off x="908886" y="5975638"/>
              <a:ext cx="853396" cy="602711"/>
            </a:xfrm>
            <a:custGeom>
              <a:avLst/>
              <a:gdLst/>
              <a:ahLst/>
              <a:cxnLst/>
              <a:rect l="l" t="t" r="r" b="b"/>
              <a:pathLst>
                <a:path w="853396" h="602711">
                  <a:moveTo>
                    <a:pt x="0" y="0"/>
                  </a:moveTo>
                  <a:lnTo>
                    <a:pt x="853396" y="0"/>
                  </a:lnTo>
                  <a:lnTo>
                    <a:pt x="853396" y="602711"/>
                  </a:lnTo>
                  <a:lnTo>
                    <a:pt x="0" y="60271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8">
                <a:extLst>
                  <a:ext uri="{96DAC541-7B7A-43D3-8B79-37D633B846F1}">
                    <asvg:svgBlip xmlns:asvg="http://schemas.microsoft.com/office/drawing/2016/SVG/main" r:embed="rId9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  <p:sp>
          <p:nvSpPr>
            <p:cNvPr id="35" name="Freeform 22">
              <a:extLst>
                <a:ext uri="{FF2B5EF4-FFF2-40B4-BE49-F238E27FC236}">
                  <a16:creationId xmlns:a16="http://schemas.microsoft.com/office/drawing/2014/main" id="{1408ED17-282F-4305-FF82-D3E333F7EB67}"/>
                </a:ext>
              </a:extLst>
            </p:cNvPr>
            <p:cNvSpPr/>
            <p:nvPr/>
          </p:nvSpPr>
          <p:spPr>
            <a:xfrm>
              <a:off x="908886" y="4836462"/>
              <a:ext cx="853396" cy="602711"/>
            </a:xfrm>
            <a:custGeom>
              <a:avLst/>
              <a:gdLst/>
              <a:ahLst/>
              <a:cxnLst/>
              <a:rect l="l" t="t" r="r" b="b"/>
              <a:pathLst>
                <a:path w="853396" h="602711">
                  <a:moveTo>
                    <a:pt x="0" y="0"/>
                  </a:moveTo>
                  <a:lnTo>
                    <a:pt x="853396" y="0"/>
                  </a:lnTo>
                  <a:lnTo>
                    <a:pt x="853396" y="602711"/>
                  </a:lnTo>
                  <a:lnTo>
                    <a:pt x="0" y="60271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8">
                <a:extLst>
                  <a:ext uri="{96DAC541-7B7A-43D3-8B79-37D633B846F1}">
                    <asvg:svgBlip xmlns:asvg="http://schemas.microsoft.com/office/drawing/2016/SVG/main" r:embed="rId9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  <p:sp>
          <p:nvSpPr>
            <p:cNvPr id="36" name="Freeform 23">
              <a:extLst>
                <a:ext uri="{FF2B5EF4-FFF2-40B4-BE49-F238E27FC236}">
                  <a16:creationId xmlns:a16="http://schemas.microsoft.com/office/drawing/2014/main" id="{8A7F211B-60C5-2D49-A35D-42D652551159}"/>
                </a:ext>
              </a:extLst>
            </p:cNvPr>
            <p:cNvSpPr/>
            <p:nvPr/>
          </p:nvSpPr>
          <p:spPr>
            <a:xfrm>
              <a:off x="908886" y="9003631"/>
              <a:ext cx="853396" cy="602711"/>
            </a:xfrm>
            <a:custGeom>
              <a:avLst/>
              <a:gdLst/>
              <a:ahLst/>
              <a:cxnLst/>
              <a:rect l="l" t="t" r="r" b="b"/>
              <a:pathLst>
                <a:path w="853396" h="602711">
                  <a:moveTo>
                    <a:pt x="0" y="0"/>
                  </a:moveTo>
                  <a:lnTo>
                    <a:pt x="853396" y="0"/>
                  </a:lnTo>
                  <a:lnTo>
                    <a:pt x="853396" y="602711"/>
                  </a:lnTo>
                  <a:lnTo>
                    <a:pt x="0" y="60271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8">
                <a:extLst>
                  <a:ext uri="{96DAC541-7B7A-43D3-8B79-37D633B846F1}">
                    <asvg:svgBlip xmlns:asvg="http://schemas.microsoft.com/office/drawing/2016/SVG/main" r:embed="rId9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  <p:sp>
          <p:nvSpPr>
            <p:cNvPr id="37" name="Freeform 24">
              <a:extLst>
                <a:ext uri="{FF2B5EF4-FFF2-40B4-BE49-F238E27FC236}">
                  <a16:creationId xmlns:a16="http://schemas.microsoft.com/office/drawing/2014/main" id="{C689C5AD-7E5B-C28A-47E0-F5533772DB8A}"/>
                </a:ext>
              </a:extLst>
            </p:cNvPr>
            <p:cNvSpPr/>
            <p:nvPr/>
          </p:nvSpPr>
          <p:spPr>
            <a:xfrm>
              <a:off x="1821112" y="578733"/>
              <a:ext cx="853396" cy="602711"/>
            </a:xfrm>
            <a:custGeom>
              <a:avLst/>
              <a:gdLst/>
              <a:ahLst/>
              <a:cxnLst/>
              <a:rect l="l" t="t" r="r" b="b"/>
              <a:pathLst>
                <a:path w="853396" h="602711">
                  <a:moveTo>
                    <a:pt x="0" y="0"/>
                  </a:moveTo>
                  <a:lnTo>
                    <a:pt x="853396" y="0"/>
                  </a:lnTo>
                  <a:lnTo>
                    <a:pt x="853396" y="602711"/>
                  </a:lnTo>
                  <a:lnTo>
                    <a:pt x="0" y="60271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8">
                <a:extLst>
                  <a:ext uri="{96DAC541-7B7A-43D3-8B79-37D633B846F1}">
                    <asvg:svgBlip xmlns:asvg="http://schemas.microsoft.com/office/drawing/2016/SVG/main" r:embed="rId9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  <p:sp>
          <p:nvSpPr>
            <p:cNvPr id="38" name="Freeform 25">
              <a:extLst>
                <a:ext uri="{FF2B5EF4-FFF2-40B4-BE49-F238E27FC236}">
                  <a16:creationId xmlns:a16="http://schemas.microsoft.com/office/drawing/2014/main" id="{9F1A2450-0B57-8C83-98F5-2E4236B2ADFF}"/>
                </a:ext>
              </a:extLst>
            </p:cNvPr>
            <p:cNvSpPr/>
            <p:nvPr/>
          </p:nvSpPr>
          <p:spPr>
            <a:xfrm>
              <a:off x="0" y="4165767"/>
              <a:ext cx="853396" cy="602711"/>
            </a:xfrm>
            <a:custGeom>
              <a:avLst/>
              <a:gdLst/>
              <a:ahLst/>
              <a:cxnLst/>
              <a:rect l="l" t="t" r="r" b="b"/>
              <a:pathLst>
                <a:path w="853396" h="602711">
                  <a:moveTo>
                    <a:pt x="0" y="0"/>
                  </a:moveTo>
                  <a:lnTo>
                    <a:pt x="853396" y="0"/>
                  </a:lnTo>
                  <a:lnTo>
                    <a:pt x="853396" y="602711"/>
                  </a:lnTo>
                  <a:lnTo>
                    <a:pt x="0" y="60271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8">
                <a:extLst>
                  <a:ext uri="{96DAC541-7B7A-43D3-8B79-37D633B846F1}">
                    <asvg:svgBlip xmlns:asvg="http://schemas.microsoft.com/office/drawing/2016/SVG/main" r:embed="rId9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  <p:sp>
          <p:nvSpPr>
            <p:cNvPr id="39" name="Freeform 26">
              <a:extLst>
                <a:ext uri="{FF2B5EF4-FFF2-40B4-BE49-F238E27FC236}">
                  <a16:creationId xmlns:a16="http://schemas.microsoft.com/office/drawing/2014/main" id="{53212B67-499C-BE63-F986-299BF2AD13AD}"/>
                </a:ext>
              </a:extLst>
            </p:cNvPr>
            <p:cNvSpPr/>
            <p:nvPr/>
          </p:nvSpPr>
          <p:spPr>
            <a:xfrm>
              <a:off x="1821112" y="2953649"/>
              <a:ext cx="853396" cy="602711"/>
            </a:xfrm>
            <a:custGeom>
              <a:avLst/>
              <a:gdLst/>
              <a:ahLst/>
              <a:cxnLst/>
              <a:rect l="l" t="t" r="r" b="b"/>
              <a:pathLst>
                <a:path w="853396" h="602711">
                  <a:moveTo>
                    <a:pt x="0" y="0"/>
                  </a:moveTo>
                  <a:lnTo>
                    <a:pt x="853396" y="0"/>
                  </a:lnTo>
                  <a:lnTo>
                    <a:pt x="853396" y="602711"/>
                  </a:lnTo>
                  <a:lnTo>
                    <a:pt x="0" y="60271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8">
                <a:extLst>
                  <a:ext uri="{96DAC541-7B7A-43D3-8B79-37D633B846F1}">
                    <asvg:svgBlip xmlns:asvg="http://schemas.microsoft.com/office/drawing/2016/SVG/main" r:embed="rId9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  <p:sp>
          <p:nvSpPr>
            <p:cNvPr id="40" name="Freeform 27">
              <a:extLst>
                <a:ext uri="{FF2B5EF4-FFF2-40B4-BE49-F238E27FC236}">
                  <a16:creationId xmlns:a16="http://schemas.microsoft.com/office/drawing/2014/main" id="{F05F8515-1DBF-6241-04B1-3A805DF23F52}"/>
                </a:ext>
              </a:extLst>
            </p:cNvPr>
            <p:cNvSpPr/>
            <p:nvPr/>
          </p:nvSpPr>
          <p:spPr>
            <a:xfrm>
              <a:off x="1821112" y="1802929"/>
              <a:ext cx="853396" cy="602711"/>
            </a:xfrm>
            <a:custGeom>
              <a:avLst/>
              <a:gdLst/>
              <a:ahLst/>
              <a:cxnLst/>
              <a:rect l="l" t="t" r="r" b="b"/>
              <a:pathLst>
                <a:path w="853396" h="602711">
                  <a:moveTo>
                    <a:pt x="0" y="0"/>
                  </a:moveTo>
                  <a:lnTo>
                    <a:pt x="853396" y="0"/>
                  </a:lnTo>
                  <a:lnTo>
                    <a:pt x="853396" y="602711"/>
                  </a:lnTo>
                  <a:lnTo>
                    <a:pt x="0" y="60271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8">
                <a:extLst>
                  <a:ext uri="{96DAC541-7B7A-43D3-8B79-37D633B846F1}">
                    <asvg:svgBlip xmlns:asvg="http://schemas.microsoft.com/office/drawing/2016/SVG/main" r:embed="rId9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  <p:sp>
          <p:nvSpPr>
            <p:cNvPr id="41" name="Freeform 28">
              <a:extLst>
                <a:ext uri="{FF2B5EF4-FFF2-40B4-BE49-F238E27FC236}">
                  <a16:creationId xmlns:a16="http://schemas.microsoft.com/office/drawing/2014/main" id="{0E847F35-ACCE-E2AF-4F1B-9FBDA9B8D329}"/>
                </a:ext>
              </a:extLst>
            </p:cNvPr>
            <p:cNvSpPr/>
            <p:nvPr/>
          </p:nvSpPr>
          <p:spPr>
            <a:xfrm>
              <a:off x="0" y="6576722"/>
              <a:ext cx="853396" cy="602711"/>
            </a:xfrm>
            <a:custGeom>
              <a:avLst/>
              <a:gdLst/>
              <a:ahLst/>
              <a:cxnLst/>
              <a:rect l="l" t="t" r="r" b="b"/>
              <a:pathLst>
                <a:path w="853396" h="602711">
                  <a:moveTo>
                    <a:pt x="0" y="0"/>
                  </a:moveTo>
                  <a:lnTo>
                    <a:pt x="853396" y="0"/>
                  </a:lnTo>
                  <a:lnTo>
                    <a:pt x="853396" y="602711"/>
                  </a:lnTo>
                  <a:lnTo>
                    <a:pt x="0" y="60271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8">
                <a:extLst>
                  <a:ext uri="{96DAC541-7B7A-43D3-8B79-37D633B846F1}">
                    <asvg:svgBlip xmlns:asvg="http://schemas.microsoft.com/office/drawing/2016/SVG/main" r:embed="rId9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  <p:sp>
          <p:nvSpPr>
            <p:cNvPr id="42" name="Freeform 29">
              <a:extLst>
                <a:ext uri="{FF2B5EF4-FFF2-40B4-BE49-F238E27FC236}">
                  <a16:creationId xmlns:a16="http://schemas.microsoft.com/office/drawing/2014/main" id="{1FB1DA3F-26F7-27AB-31C2-6FA7E5BDE3D1}"/>
                </a:ext>
              </a:extLst>
            </p:cNvPr>
            <p:cNvSpPr/>
            <p:nvPr/>
          </p:nvSpPr>
          <p:spPr>
            <a:xfrm>
              <a:off x="1821112" y="8356587"/>
              <a:ext cx="853396" cy="602711"/>
            </a:xfrm>
            <a:custGeom>
              <a:avLst/>
              <a:gdLst/>
              <a:ahLst/>
              <a:cxnLst/>
              <a:rect l="l" t="t" r="r" b="b"/>
              <a:pathLst>
                <a:path w="853396" h="602711">
                  <a:moveTo>
                    <a:pt x="0" y="0"/>
                  </a:moveTo>
                  <a:lnTo>
                    <a:pt x="853396" y="0"/>
                  </a:lnTo>
                  <a:lnTo>
                    <a:pt x="853396" y="602711"/>
                  </a:lnTo>
                  <a:lnTo>
                    <a:pt x="0" y="60271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8">
                <a:extLst>
                  <a:ext uri="{96DAC541-7B7A-43D3-8B79-37D633B846F1}">
                    <asvg:svgBlip xmlns:asvg="http://schemas.microsoft.com/office/drawing/2016/SVG/main" r:embed="rId9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  <p:sp>
          <p:nvSpPr>
            <p:cNvPr id="43" name="Freeform 30">
              <a:extLst>
                <a:ext uri="{FF2B5EF4-FFF2-40B4-BE49-F238E27FC236}">
                  <a16:creationId xmlns:a16="http://schemas.microsoft.com/office/drawing/2014/main" id="{08E579FE-64C9-1114-0A19-F155C983757A}"/>
                </a:ext>
              </a:extLst>
            </p:cNvPr>
            <p:cNvSpPr/>
            <p:nvPr/>
          </p:nvSpPr>
          <p:spPr>
            <a:xfrm>
              <a:off x="1821112" y="10757728"/>
              <a:ext cx="853396" cy="602711"/>
            </a:xfrm>
            <a:custGeom>
              <a:avLst/>
              <a:gdLst/>
              <a:ahLst/>
              <a:cxnLst/>
              <a:rect l="l" t="t" r="r" b="b"/>
              <a:pathLst>
                <a:path w="853396" h="602711">
                  <a:moveTo>
                    <a:pt x="0" y="0"/>
                  </a:moveTo>
                  <a:lnTo>
                    <a:pt x="853396" y="0"/>
                  </a:lnTo>
                  <a:lnTo>
                    <a:pt x="853396" y="602711"/>
                  </a:lnTo>
                  <a:lnTo>
                    <a:pt x="0" y="60271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8">
                <a:extLst>
                  <a:ext uri="{96DAC541-7B7A-43D3-8B79-37D633B846F1}">
                    <asvg:svgBlip xmlns:asvg="http://schemas.microsoft.com/office/drawing/2016/SVG/main" r:embed="rId9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  <p:sp>
          <p:nvSpPr>
            <p:cNvPr id="44" name="Freeform 31">
              <a:extLst>
                <a:ext uri="{FF2B5EF4-FFF2-40B4-BE49-F238E27FC236}">
                  <a16:creationId xmlns:a16="http://schemas.microsoft.com/office/drawing/2014/main" id="{3FF4AA06-4A0B-A364-13F6-00A7580F9F3E}"/>
                </a:ext>
              </a:extLst>
            </p:cNvPr>
            <p:cNvSpPr/>
            <p:nvPr/>
          </p:nvSpPr>
          <p:spPr>
            <a:xfrm>
              <a:off x="0" y="602711"/>
              <a:ext cx="853396" cy="602711"/>
            </a:xfrm>
            <a:custGeom>
              <a:avLst/>
              <a:gdLst/>
              <a:ahLst/>
              <a:cxnLst/>
              <a:rect l="l" t="t" r="r" b="b"/>
              <a:pathLst>
                <a:path w="853396" h="602711">
                  <a:moveTo>
                    <a:pt x="0" y="0"/>
                  </a:moveTo>
                  <a:lnTo>
                    <a:pt x="853396" y="0"/>
                  </a:lnTo>
                  <a:lnTo>
                    <a:pt x="853396" y="602711"/>
                  </a:lnTo>
                  <a:lnTo>
                    <a:pt x="0" y="60271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10">
                <a:extLst>
                  <a:ext uri="{96DAC541-7B7A-43D3-8B79-37D633B846F1}">
                    <asvg:svgBlip xmlns:asvg="http://schemas.microsoft.com/office/drawing/2016/SVG/main" r:embed="rId11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  <p:sp>
          <p:nvSpPr>
            <p:cNvPr id="45" name="Freeform 32">
              <a:extLst>
                <a:ext uri="{FF2B5EF4-FFF2-40B4-BE49-F238E27FC236}">
                  <a16:creationId xmlns:a16="http://schemas.microsoft.com/office/drawing/2014/main" id="{15BA390E-CE10-5150-653E-DC0044B66085}"/>
                </a:ext>
              </a:extLst>
            </p:cNvPr>
            <p:cNvSpPr/>
            <p:nvPr/>
          </p:nvSpPr>
          <p:spPr>
            <a:xfrm>
              <a:off x="1821112" y="6583775"/>
              <a:ext cx="853396" cy="602711"/>
            </a:xfrm>
            <a:custGeom>
              <a:avLst/>
              <a:gdLst/>
              <a:ahLst/>
              <a:cxnLst/>
              <a:rect l="l" t="t" r="r" b="b"/>
              <a:pathLst>
                <a:path w="853396" h="602711">
                  <a:moveTo>
                    <a:pt x="0" y="0"/>
                  </a:moveTo>
                  <a:lnTo>
                    <a:pt x="853396" y="0"/>
                  </a:lnTo>
                  <a:lnTo>
                    <a:pt x="853396" y="602711"/>
                  </a:lnTo>
                  <a:lnTo>
                    <a:pt x="0" y="60271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10">
                <a:extLst>
                  <a:ext uri="{96DAC541-7B7A-43D3-8B79-37D633B846F1}">
                    <asvg:svgBlip xmlns:asvg="http://schemas.microsoft.com/office/drawing/2016/SVG/main" r:embed="rId11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  <p:sp>
          <p:nvSpPr>
            <p:cNvPr id="46" name="Freeform 33">
              <a:extLst>
                <a:ext uri="{FF2B5EF4-FFF2-40B4-BE49-F238E27FC236}">
                  <a16:creationId xmlns:a16="http://schemas.microsoft.com/office/drawing/2014/main" id="{8031DE6D-329E-675E-E2F4-77A29C7AB6DA}"/>
                </a:ext>
              </a:extLst>
            </p:cNvPr>
            <p:cNvSpPr/>
            <p:nvPr/>
          </p:nvSpPr>
          <p:spPr>
            <a:xfrm>
              <a:off x="908886" y="7226268"/>
              <a:ext cx="853396" cy="602711"/>
            </a:xfrm>
            <a:custGeom>
              <a:avLst/>
              <a:gdLst/>
              <a:ahLst/>
              <a:cxnLst/>
              <a:rect l="l" t="t" r="r" b="b"/>
              <a:pathLst>
                <a:path w="853396" h="602711">
                  <a:moveTo>
                    <a:pt x="0" y="0"/>
                  </a:moveTo>
                  <a:lnTo>
                    <a:pt x="853396" y="0"/>
                  </a:lnTo>
                  <a:lnTo>
                    <a:pt x="853396" y="602711"/>
                  </a:lnTo>
                  <a:lnTo>
                    <a:pt x="0" y="60271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10">
                <a:extLst>
                  <a:ext uri="{96DAC541-7B7A-43D3-8B79-37D633B846F1}">
                    <asvg:svgBlip xmlns:asvg="http://schemas.microsoft.com/office/drawing/2016/SVG/main" r:embed="rId11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  <p:sp>
          <p:nvSpPr>
            <p:cNvPr id="47" name="Freeform 34">
              <a:extLst>
                <a:ext uri="{FF2B5EF4-FFF2-40B4-BE49-F238E27FC236}">
                  <a16:creationId xmlns:a16="http://schemas.microsoft.com/office/drawing/2014/main" id="{747CB8D4-16C9-3969-3655-33E5DCD2D543}"/>
                </a:ext>
              </a:extLst>
            </p:cNvPr>
            <p:cNvSpPr/>
            <p:nvPr/>
          </p:nvSpPr>
          <p:spPr>
            <a:xfrm>
              <a:off x="908886" y="1790469"/>
              <a:ext cx="853396" cy="602711"/>
            </a:xfrm>
            <a:custGeom>
              <a:avLst/>
              <a:gdLst/>
              <a:ahLst/>
              <a:cxnLst/>
              <a:rect l="l" t="t" r="r" b="b"/>
              <a:pathLst>
                <a:path w="853396" h="602711">
                  <a:moveTo>
                    <a:pt x="0" y="0"/>
                  </a:moveTo>
                  <a:lnTo>
                    <a:pt x="853396" y="0"/>
                  </a:lnTo>
                  <a:lnTo>
                    <a:pt x="853396" y="602711"/>
                  </a:lnTo>
                  <a:lnTo>
                    <a:pt x="0" y="60271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10">
                <a:extLst>
                  <a:ext uri="{96DAC541-7B7A-43D3-8B79-37D633B846F1}">
                    <asvg:svgBlip xmlns:asvg="http://schemas.microsoft.com/office/drawing/2016/SVG/main" r:embed="rId11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  <p:sp>
          <p:nvSpPr>
            <p:cNvPr id="48" name="Freeform 35">
              <a:extLst>
                <a:ext uri="{FF2B5EF4-FFF2-40B4-BE49-F238E27FC236}">
                  <a16:creationId xmlns:a16="http://schemas.microsoft.com/office/drawing/2014/main" id="{E91BB92C-D610-95F0-D91A-1D8896F46574}"/>
                </a:ext>
              </a:extLst>
            </p:cNvPr>
            <p:cNvSpPr/>
            <p:nvPr/>
          </p:nvSpPr>
          <p:spPr>
            <a:xfrm>
              <a:off x="0" y="3568371"/>
              <a:ext cx="853396" cy="602711"/>
            </a:xfrm>
            <a:custGeom>
              <a:avLst/>
              <a:gdLst/>
              <a:ahLst/>
              <a:cxnLst/>
              <a:rect l="l" t="t" r="r" b="b"/>
              <a:pathLst>
                <a:path w="853396" h="602711">
                  <a:moveTo>
                    <a:pt x="0" y="0"/>
                  </a:moveTo>
                  <a:lnTo>
                    <a:pt x="853396" y="0"/>
                  </a:lnTo>
                  <a:lnTo>
                    <a:pt x="853396" y="602711"/>
                  </a:lnTo>
                  <a:lnTo>
                    <a:pt x="0" y="60271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10">
                <a:extLst>
                  <a:ext uri="{96DAC541-7B7A-43D3-8B79-37D633B846F1}">
                    <asvg:svgBlip xmlns:asvg="http://schemas.microsoft.com/office/drawing/2016/SVG/main" r:embed="rId11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  <p:sp>
          <p:nvSpPr>
            <p:cNvPr id="49" name="Freeform 36">
              <a:extLst>
                <a:ext uri="{FF2B5EF4-FFF2-40B4-BE49-F238E27FC236}">
                  <a16:creationId xmlns:a16="http://schemas.microsoft.com/office/drawing/2014/main" id="{45060670-1F93-93B5-74B4-0C42DCEED9FE}"/>
                </a:ext>
              </a:extLst>
            </p:cNvPr>
            <p:cNvSpPr/>
            <p:nvPr/>
          </p:nvSpPr>
          <p:spPr>
            <a:xfrm>
              <a:off x="0" y="8352349"/>
              <a:ext cx="853396" cy="602711"/>
            </a:xfrm>
            <a:custGeom>
              <a:avLst/>
              <a:gdLst/>
              <a:ahLst/>
              <a:cxnLst/>
              <a:rect l="l" t="t" r="r" b="b"/>
              <a:pathLst>
                <a:path w="853396" h="602711">
                  <a:moveTo>
                    <a:pt x="0" y="0"/>
                  </a:moveTo>
                  <a:lnTo>
                    <a:pt x="853396" y="0"/>
                  </a:lnTo>
                  <a:lnTo>
                    <a:pt x="853396" y="602711"/>
                  </a:lnTo>
                  <a:lnTo>
                    <a:pt x="0" y="60271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10">
                <a:extLst>
                  <a:ext uri="{96DAC541-7B7A-43D3-8B79-37D633B846F1}">
                    <asvg:svgBlip xmlns:asvg="http://schemas.microsoft.com/office/drawing/2016/SVG/main" r:embed="rId11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  <p:sp>
          <p:nvSpPr>
            <p:cNvPr id="50" name="Freeform 37">
              <a:extLst>
                <a:ext uri="{FF2B5EF4-FFF2-40B4-BE49-F238E27FC236}">
                  <a16:creationId xmlns:a16="http://schemas.microsoft.com/office/drawing/2014/main" id="{9617D514-38EE-1D26-7894-CB31267C615A}"/>
                </a:ext>
              </a:extLst>
            </p:cNvPr>
            <p:cNvSpPr/>
            <p:nvPr/>
          </p:nvSpPr>
          <p:spPr>
            <a:xfrm>
              <a:off x="0" y="10144832"/>
              <a:ext cx="853396" cy="602711"/>
            </a:xfrm>
            <a:custGeom>
              <a:avLst/>
              <a:gdLst/>
              <a:ahLst/>
              <a:cxnLst/>
              <a:rect l="l" t="t" r="r" b="b"/>
              <a:pathLst>
                <a:path w="853396" h="602711">
                  <a:moveTo>
                    <a:pt x="0" y="0"/>
                  </a:moveTo>
                  <a:lnTo>
                    <a:pt x="853396" y="0"/>
                  </a:lnTo>
                  <a:lnTo>
                    <a:pt x="853396" y="602711"/>
                  </a:lnTo>
                  <a:lnTo>
                    <a:pt x="0" y="60271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10">
                <a:extLst>
                  <a:ext uri="{96DAC541-7B7A-43D3-8B79-37D633B846F1}">
                    <asvg:svgBlip xmlns:asvg="http://schemas.microsoft.com/office/drawing/2016/SVG/main" r:embed="rId11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  <p:sp>
          <p:nvSpPr>
            <p:cNvPr id="51" name="Freeform 38">
              <a:extLst>
                <a:ext uri="{FF2B5EF4-FFF2-40B4-BE49-F238E27FC236}">
                  <a16:creationId xmlns:a16="http://schemas.microsoft.com/office/drawing/2014/main" id="{788003D0-E337-1A4A-23D6-C6B5564C32CE}"/>
                </a:ext>
              </a:extLst>
            </p:cNvPr>
            <p:cNvSpPr/>
            <p:nvPr/>
          </p:nvSpPr>
          <p:spPr>
            <a:xfrm>
              <a:off x="0" y="5376504"/>
              <a:ext cx="853396" cy="602711"/>
            </a:xfrm>
            <a:custGeom>
              <a:avLst/>
              <a:gdLst/>
              <a:ahLst/>
              <a:cxnLst/>
              <a:rect l="l" t="t" r="r" b="b"/>
              <a:pathLst>
                <a:path w="853396" h="602711">
                  <a:moveTo>
                    <a:pt x="0" y="0"/>
                  </a:moveTo>
                  <a:lnTo>
                    <a:pt x="853396" y="0"/>
                  </a:lnTo>
                  <a:lnTo>
                    <a:pt x="853396" y="602711"/>
                  </a:lnTo>
                  <a:lnTo>
                    <a:pt x="0" y="60271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10">
                <a:extLst>
                  <a:ext uri="{96DAC541-7B7A-43D3-8B79-37D633B846F1}">
                    <asvg:svgBlip xmlns:asvg="http://schemas.microsoft.com/office/drawing/2016/SVG/main" r:embed="rId11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  <p:sp>
          <p:nvSpPr>
            <p:cNvPr id="52" name="Freeform 39">
              <a:extLst>
                <a:ext uri="{FF2B5EF4-FFF2-40B4-BE49-F238E27FC236}">
                  <a16:creationId xmlns:a16="http://schemas.microsoft.com/office/drawing/2014/main" id="{88F165CE-F54D-0B7A-3866-2E2FA07D21E2}"/>
                </a:ext>
              </a:extLst>
            </p:cNvPr>
            <p:cNvSpPr/>
            <p:nvPr/>
          </p:nvSpPr>
          <p:spPr>
            <a:xfrm>
              <a:off x="0" y="1779093"/>
              <a:ext cx="853396" cy="602711"/>
            </a:xfrm>
            <a:custGeom>
              <a:avLst/>
              <a:gdLst/>
              <a:ahLst/>
              <a:cxnLst/>
              <a:rect l="l" t="t" r="r" b="b"/>
              <a:pathLst>
                <a:path w="853396" h="602711">
                  <a:moveTo>
                    <a:pt x="0" y="0"/>
                  </a:moveTo>
                  <a:lnTo>
                    <a:pt x="853396" y="0"/>
                  </a:lnTo>
                  <a:lnTo>
                    <a:pt x="853396" y="602711"/>
                  </a:lnTo>
                  <a:lnTo>
                    <a:pt x="0" y="60271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10">
                <a:extLst>
                  <a:ext uri="{96DAC541-7B7A-43D3-8B79-37D633B846F1}">
                    <asvg:svgBlip xmlns:asvg="http://schemas.microsoft.com/office/drawing/2016/SVG/main" r:embed="rId11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  <p:sp>
          <p:nvSpPr>
            <p:cNvPr id="53" name="Freeform 40">
              <a:extLst>
                <a:ext uri="{FF2B5EF4-FFF2-40B4-BE49-F238E27FC236}">
                  <a16:creationId xmlns:a16="http://schemas.microsoft.com/office/drawing/2014/main" id="{D138C41B-F39D-DBB6-400A-8A47FB7FD7AC}"/>
                </a:ext>
              </a:extLst>
            </p:cNvPr>
            <p:cNvSpPr/>
            <p:nvPr/>
          </p:nvSpPr>
          <p:spPr>
            <a:xfrm>
              <a:off x="908886" y="10800666"/>
              <a:ext cx="853396" cy="602711"/>
            </a:xfrm>
            <a:custGeom>
              <a:avLst/>
              <a:gdLst/>
              <a:ahLst/>
              <a:cxnLst/>
              <a:rect l="l" t="t" r="r" b="b"/>
              <a:pathLst>
                <a:path w="853396" h="602711">
                  <a:moveTo>
                    <a:pt x="0" y="0"/>
                  </a:moveTo>
                  <a:lnTo>
                    <a:pt x="853396" y="0"/>
                  </a:lnTo>
                  <a:lnTo>
                    <a:pt x="853396" y="602711"/>
                  </a:lnTo>
                  <a:lnTo>
                    <a:pt x="0" y="60271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10">
                <a:extLst>
                  <a:ext uri="{96DAC541-7B7A-43D3-8B79-37D633B846F1}">
                    <asvg:svgBlip xmlns:asvg="http://schemas.microsoft.com/office/drawing/2016/SVG/main" r:embed="rId11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  <p:sp>
          <p:nvSpPr>
            <p:cNvPr id="54" name="Freeform 41">
              <a:extLst>
                <a:ext uri="{FF2B5EF4-FFF2-40B4-BE49-F238E27FC236}">
                  <a16:creationId xmlns:a16="http://schemas.microsoft.com/office/drawing/2014/main" id="{E338B539-DD6E-D5A0-362F-CA09AF157566}"/>
                </a:ext>
              </a:extLst>
            </p:cNvPr>
            <p:cNvSpPr/>
            <p:nvPr/>
          </p:nvSpPr>
          <p:spPr>
            <a:xfrm>
              <a:off x="0" y="11372881"/>
              <a:ext cx="853396" cy="602711"/>
            </a:xfrm>
            <a:custGeom>
              <a:avLst/>
              <a:gdLst/>
              <a:ahLst/>
              <a:cxnLst/>
              <a:rect l="l" t="t" r="r" b="b"/>
              <a:pathLst>
                <a:path w="853396" h="602711">
                  <a:moveTo>
                    <a:pt x="0" y="0"/>
                  </a:moveTo>
                  <a:lnTo>
                    <a:pt x="853396" y="0"/>
                  </a:lnTo>
                  <a:lnTo>
                    <a:pt x="853396" y="602711"/>
                  </a:lnTo>
                  <a:lnTo>
                    <a:pt x="0" y="60271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10">
                <a:extLst>
                  <a:ext uri="{96DAC541-7B7A-43D3-8B79-37D633B846F1}">
                    <asvg:svgBlip xmlns:asvg="http://schemas.microsoft.com/office/drawing/2016/SVG/main" r:embed="rId11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</p:grpSp>
      <p:grpSp>
        <p:nvGrpSpPr>
          <p:cNvPr id="55" name="Group 94">
            <a:extLst>
              <a:ext uri="{FF2B5EF4-FFF2-40B4-BE49-F238E27FC236}">
                <a16:creationId xmlns:a16="http://schemas.microsoft.com/office/drawing/2014/main" id="{5D8E5AA6-FFDE-53E4-2721-F4EC669BE63B}"/>
              </a:ext>
            </a:extLst>
          </p:cNvPr>
          <p:cNvGrpSpPr/>
          <p:nvPr/>
        </p:nvGrpSpPr>
        <p:grpSpPr>
          <a:xfrm>
            <a:off x="1365459" y="1921248"/>
            <a:ext cx="8699156" cy="2219593"/>
            <a:chOff x="0" y="0"/>
            <a:chExt cx="2906859" cy="242950"/>
          </a:xfrm>
        </p:grpSpPr>
        <p:sp>
          <p:nvSpPr>
            <p:cNvPr id="56" name="Freeform 95">
              <a:extLst>
                <a:ext uri="{FF2B5EF4-FFF2-40B4-BE49-F238E27FC236}">
                  <a16:creationId xmlns:a16="http://schemas.microsoft.com/office/drawing/2014/main" id="{5C8D2C8E-11AF-9A3C-7E4C-490B48ED8493}"/>
                </a:ext>
              </a:extLst>
            </p:cNvPr>
            <p:cNvSpPr/>
            <p:nvPr/>
          </p:nvSpPr>
          <p:spPr>
            <a:xfrm>
              <a:off x="0" y="0"/>
              <a:ext cx="2906859" cy="242950"/>
            </a:xfrm>
            <a:custGeom>
              <a:avLst/>
              <a:gdLst/>
              <a:ahLst/>
              <a:cxnLst/>
              <a:rect l="l" t="t" r="r" b="b"/>
              <a:pathLst>
                <a:path w="2906859" h="242950">
                  <a:moveTo>
                    <a:pt x="32658" y="0"/>
                  </a:moveTo>
                  <a:lnTo>
                    <a:pt x="2874201" y="0"/>
                  </a:lnTo>
                  <a:cubicBezTo>
                    <a:pt x="2892237" y="0"/>
                    <a:pt x="2906859" y="14622"/>
                    <a:pt x="2906859" y="32658"/>
                  </a:cubicBezTo>
                  <a:lnTo>
                    <a:pt x="2906859" y="210292"/>
                  </a:lnTo>
                  <a:cubicBezTo>
                    <a:pt x="2906859" y="228329"/>
                    <a:pt x="2892237" y="242950"/>
                    <a:pt x="2874201" y="242950"/>
                  </a:cubicBezTo>
                  <a:lnTo>
                    <a:pt x="32658" y="242950"/>
                  </a:lnTo>
                  <a:cubicBezTo>
                    <a:pt x="14622" y="242950"/>
                    <a:pt x="0" y="228329"/>
                    <a:pt x="0" y="210292"/>
                  </a:cubicBezTo>
                  <a:lnTo>
                    <a:pt x="0" y="32658"/>
                  </a:lnTo>
                  <a:cubicBezTo>
                    <a:pt x="0" y="14622"/>
                    <a:pt x="14622" y="0"/>
                    <a:pt x="32658" y="0"/>
                  </a:cubicBezTo>
                  <a:close/>
                </a:path>
              </a:pathLst>
            </a:custGeom>
            <a:solidFill>
              <a:srgbClr val="D9851F"/>
            </a:solidFill>
          </p:spPr>
          <p:txBody>
            <a:bodyPr/>
            <a:lstStyle/>
            <a:p>
              <a:endParaRPr lang="pt-BR"/>
            </a:p>
          </p:txBody>
        </p:sp>
        <p:sp>
          <p:nvSpPr>
            <p:cNvPr id="57" name="TextBox 96">
              <a:extLst>
                <a:ext uri="{FF2B5EF4-FFF2-40B4-BE49-F238E27FC236}">
                  <a16:creationId xmlns:a16="http://schemas.microsoft.com/office/drawing/2014/main" id="{AC3E08EE-5791-2531-AADA-5C0C21E2F9A6}"/>
                </a:ext>
              </a:extLst>
            </p:cNvPr>
            <p:cNvSpPr txBox="1"/>
            <p:nvPr/>
          </p:nvSpPr>
          <p:spPr>
            <a:xfrm>
              <a:off x="0" y="-38100"/>
              <a:ext cx="2906859" cy="28105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58" name="TextBox 91">
            <a:extLst>
              <a:ext uri="{FF2B5EF4-FFF2-40B4-BE49-F238E27FC236}">
                <a16:creationId xmlns:a16="http://schemas.microsoft.com/office/drawing/2014/main" id="{7B12501C-64E2-802A-C120-5A92641FF2F3}"/>
              </a:ext>
            </a:extLst>
          </p:cNvPr>
          <p:cNvSpPr txBox="1"/>
          <p:nvPr/>
        </p:nvSpPr>
        <p:spPr>
          <a:xfrm>
            <a:off x="4499419" y="3857701"/>
            <a:ext cx="2431237" cy="86286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7974"/>
              </a:lnSpc>
            </a:pPr>
            <a:r>
              <a:rPr lang="en-US" sz="2800" dirty="0">
                <a:solidFill>
                  <a:srgbClr val="123A58"/>
                </a:solidFill>
                <a:latin typeface="Clear Sans Bold"/>
                <a:ea typeface="Clear Sans Bold"/>
                <a:cs typeface="Clear Sans Bold"/>
                <a:sym typeface="Clear Sans Bold"/>
              </a:rPr>
              <a:t>2025</a:t>
            </a:r>
          </a:p>
        </p:txBody>
      </p:sp>
      <p:sp>
        <p:nvSpPr>
          <p:cNvPr id="60" name="CaixaDeTexto 59">
            <a:extLst>
              <a:ext uri="{FF2B5EF4-FFF2-40B4-BE49-F238E27FC236}">
                <a16:creationId xmlns:a16="http://schemas.microsoft.com/office/drawing/2014/main" id="{3C8F19F3-0C63-0203-5D4E-40D47CF4CBF5}"/>
              </a:ext>
            </a:extLst>
          </p:cNvPr>
          <p:cNvSpPr txBox="1"/>
          <p:nvPr/>
        </p:nvSpPr>
        <p:spPr>
          <a:xfrm>
            <a:off x="1865912" y="2044328"/>
            <a:ext cx="7698250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t-BR" sz="3600" dirty="0">
                <a:solidFill>
                  <a:schemeClr val="bg1"/>
                </a:solidFill>
                <a:latin typeface="Bernard MT Condensed" panose="02050806060905020404" pitchFamily="18" charset="0"/>
                <a:cs typeface="Calibri Light" panose="020F0302020204030204" pitchFamily="34" charset="0"/>
              </a:rPr>
              <a:t>Manual </a:t>
            </a:r>
          </a:p>
          <a:p>
            <a:pPr algn="ctr"/>
            <a:r>
              <a:rPr lang="pt-BR" sz="3600" dirty="0">
                <a:solidFill>
                  <a:schemeClr val="bg1"/>
                </a:solidFill>
                <a:latin typeface="Bernard MT Condensed" panose="02050806060905020404" pitchFamily="18" charset="0"/>
                <a:cs typeface="Calibri Light" panose="020F0302020204030204" pitchFamily="34" charset="0"/>
              </a:rPr>
              <a:t>Devolução dos livros ao final do ano letivo</a:t>
            </a:r>
          </a:p>
          <a:p>
            <a:pPr algn="ctr"/>
            <a:endParaRPr lang="pt-BR" sz="3600" dirty="0">
              <a:solidFill>
                <a:schemeClr val="bg1"/>
              </a:solidFill>
              <a:latin typeface="Bernard MT Condensed" panose="02050806060905020404" pitchFamily="18" charset="0"/>
              <a:cs typeface="Calibri Light" panose="020F0302020204030204" pitchFamily="34" charset="0"/>
            </a:endParaRPr>
          </a:p>
        </p:txBody>
      </p:sp>
      <p:sp>
        <p:nvSpPr>
          <p:cNvPr id="61" name="CaixaDeTexto 60">
            <a:extLst>
              <a:ext uri="{FF2B5EF4-FFF2-40B4-BE49-F238E27FC236}">
                <a16:creationId xmlns:a16="http://schemas.microsoft.com/office/drawing/2014/main" id="{1A572ED2-5D74-CDB2-9AF0-00E210D67CFA}"/>
              </a:ext>
            </a:extLst>
          </p:cNvPr>
          <p:cNvSpPr txBox="1"/>
          <p:nvPr/>
        </p:nvSpPr>
        <p:spPr>
          <a:xfrm>
            <a:off x="4270601" y="3477017"/>
            <a:ext cx="3145183" cy="5078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2700" dirty="0">
                <a:solidFill>
                  <a:schemeClr val="bg1"/>
                </a:solidFill>
                <a:latin typeface="Bernard MT Condensed" panose="02050806060905020404" pitchFamily="18" charset="77"/>
              </a:rPr>
              <a:t>PDDE Interativo/SIMEC</a:t>
            </a:r>
          </a:p>
        </p:txBody>
      </p:sp>
    </p:spTree>
    <p:extLst>
      <p:ext uri="{BB962C8B-B14F-4D97-AF65-F5344CB8AC3E}">
        <p14:creationId xmlns:p14="http://schemas.microsoft.com/office/powerpoint/2010/main" val="36042374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ítulo 20">
            <a:extLst>
              <a:ext uri="{FF2B5EF4-FFF2-40B4-BE49-F238E27FC236}">
                <a16:creationId xmlns:a16="http://schemas.microsoft.com/office/drawing/2014/main" id="{779D9854-61E2-C589-8B43-C348473C39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DE" dirty="0">
                <a:solidFill>
                  <a:schemeClr val="bg2">
                    <a:lumMod val="25000"/>
                  </a:schemeClr>
                </a:solidFill>
                <a:latin typeface="Bernard MT Condensed" panose="02050806060905020404" pitchFamily="18" charset="77"/>
              </a:rPr>
              <a:t>Devolução dos livros</a:t>
            </a:r>
          </a:p>
        </p:txBody>
      </p:sp>
      <p:sp>
        <p:nvSpPr>
          <p:cNvPr id="25" name="Título 20">
            <a:extLst>
              <a:ext uri="{FF2B5EF4-FFF2-40B4-BE49-F238E27FC236}">
                <a16:creationId xmlns:a16="http://schemas.microsoft.com/office/drawing/2014/main" id="{1BF439E6-E82C-44E6-E048-BE5AF5C3B657}"/>
              </a:ext>
            </a:extLst>
          </p:cNvPr>
          <p:cNvSpPr txBox="1">
            <a:spLocks/>
          </p:cNvSpPr>
          <p:nvPr/>
        </p:nvSpPr>
        <p:spPr>
          <a:xfrm>
            <a:off x="1295943" y="1267618"/>
            <a:ext cx="9059893" cy="382008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571500" indent="-571500">
              <a:buFont typeface="Courier New" panose="02070309020205020404" pitchFamily="49" charset="0"/>
              <a:buChar char="o"/>
            </a:pPr>
            <a:endParaRPr lang="pt-DE" sz="3000" dirty="0">
              <a:solidFill>
                <a:schemeClr val="bg2">
                  <a:lumMod val="25000"/>
                </a:schemeClr>
              </a:solidFill>
              <a:latin typeface="+mn-lt"/>
            </a:endParaRPr>
          </a:p>
          <a:p>
            <a:pPr lvl="1" algn="just"/>
            <a:r>
              <a:rPr lang="pt-BR" sz="2000" dirty="0">
                <a:solidFill>
                  <a:schemeClr val="tx1">
                    <a:lumMod val="85000"/>
                    <a:lumOff val="15000"/>
                  </a:schemeClr>
                </a:solidFill>
                <a:latin typeface="Aptos" panose="020B0004020202020204" pitchFamily="34" charset="0"/>
              </a:rPr>
              <a:t>Ao final do ano letivo, os estudantes devem devolver todos os livros </a:t>
            </a:r>
            <a:r>
              <a:rPr lang="pt-BR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Aptos" panose="020B0004020202020204" pitchFamily="34" charset="0"/>
              </a:rPr>
              <a:t>reutilizáveis</a:t>
            </a:r>
            <a:r>
              <a:rPr lang="pt-BR" sz="2000" dirty="0">
                <a:solidFill>
                  <a:schemeClr val="tx1">
                    <a:lumMod val="85000"/>
                    <a:lumOff val="15000"/>
                  </a:schemeClr>
                </a:solidFill>
                <a:latin typeface="Aptos" panose="020B0004020202020204" pitchFamily="34" charset="0"/>
              </a:rPr>
              <a:t> para a escola, permitindo que sejam utilizados por outros estudantes no ano seguinte;</a:t>
            </a:r>
          </a:p>
          <a:p>
            <a:pPr marL="914400" lvl="1" indent="-457200" algn="just">
              <a:buFont typeface="Courier New" panose="02070309020205020404" pitchFamily="49" charset="0"/>
              <a:buChar char="o"/>
            </a:pPr>
            <a:endParaRPr lang="pt-BR" sz="2000" dirty="0">
              <a:solidFill>
                <a:schemeClr val="tx1">
                  <a:lumMod val="85000"/>
                  <a:lumOff val="15000"/>
                </a:schemeClr>
              </a:solidFill>
              <a:latin typeface="Aptos" panose="020B0004020202020204" pitchFamily="34" charset="0"/>
            </a:endParaRPr>
          </a:p>
          <a:p>
            <a:pPr lvl="1" algn="just"/>
            <a:r>
              <a:rPr lang="pt-BR" sz="2000" dirty="0">
                <a:solidFill>
                  <a:schemeClr val="tx1">
                    <a:lumMod val="85000"/>
                    <a:lumOff val="15000"/>
                  </a:schemeClr>
                </a:solidFill>
                <a:latin typeface="Aptos" panose="020B0004020202020204" pitchFamily="34" charset="0"/>
              </a:rPr>
              <a:t>Devolvido o material, as escolas devem registrar no sistema PDDE Interativo/SIMEC a quantidade de livros devolvidos ao final de cada ano (art. 21, § 3º, Resolução CD/FNDE </a:t>
            </a:r>
            <a:r>
              <a:rPr lang="pt-BR" sz="20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Aptos" panose="020B0004020202020204" pitchFamily="34" charset="0"/>
              </a:rPr>
              <a:t>n</a:t>
            </a:r>
            <a:r>
              <a:rPr lang="pt-BR" sz="2000" dirty="0">
                <a:solidFill>
                  <a:schemeClr val="tx1">
                    <a:lumMod val="85000"/>
                    <a:lumOff val="15000"/>
                  </a:schemeClr>
                </a:solidFill>
                <a:latin typeface="Aptos" panose="020B0004020202020204" pitchFamily="34" charset="0"/>
              </a:rPr>
              <a:t>. 12/2020).</a:t>
            </a:r>
          </a:p>
          <a:p>
            <a:endParaRPr lang="pt-DE" sz="3000" dirty="0">
              <a:solidFill>
                <a:schemeClr val="bg2">
                  <a:lumMod val="25000"/>
                </a:schemeClr>
              </a:solidFill>
              <a:latin typeface="+mn-lt"/>
            </a:endParaRPr>
          </a:p>
        </p:txBody>
      </p:sp>
      <p:grpSp>
        <p:nvGrpSpPr>
          <p:cNvPr id="5" name="Group 2">
            <a:extLst>
              <a:ext uri="{FF2B5EF4-FFF2-40B4-BE49-F238E27FC236}">
                <a16:creationId xmlns:a16="http://schemas.microsoft.com/office/drawing/2014/main" id="{C4869DC0-81AC-31EE-CCFC-1C54A1F5654B}"/>
              </a:ext>
            </a:extLst>
          </p:cNvPr>
          <p:cNvGrpSpPr/>
          <p:nvPr/>
        </p:nvGrpSpPr>
        <p:grpSpPr>
          <a:xfrm>
            <a:off x="10637134" y="-1296365"/>
            <a:ext cx="1554866" cy="8580338"/>
            <a:chOff x="0" y="0"/>
            <a:chExt cx="2674508" cy="11975592"/>
          </a:xfrm>
        </p:grpSpPr>
        <p:sp>
          <p:nvSpPr>
            <p:cNvPr id="6" name="Freeform 3">
              <a:extLst>
                <a:ext uri="{FF2B5EF4-FFF2-40B4-BE49-F238E27FC236}">
                  <a16:creationId xmlns:a16="http://schemas.microsoft.com/office/drawing/2014/main" id="{97FADDAF-FF5F-0943-5626-26414BB9196E}"/>
                </a:ext>
              </a:extLst>
            </p:cNvPr>
            <p:cNvSpPr/>
            <p:nvPr/>
          </p:nvSpPr>
          <p:spPr>
            <a:xfrm>
              <a:off x="1821112" y="0"/>
              <a:ext cx="853396" cy="602711"/>
            </a:xfrm>
            <a:custGeom>
              <a:avLst/>
              <a:gdLst/>
              <a:ahLst/>
              <a:cxnLst/>
              <a:rect l="l" t="t" r="r" b="b"/>
              <a:pathLst>
                <a:path w="853396" h="602711">
                  <a:moveTo>
                    <a:pt x="0" y="0"/>
                  </a:moveTo>
                  <a:lnTo>
                    <a:pt x="853396" y="0"/>
                  </a:lnTo>
                  <a:lnTo>
                    <a:pt x="853396" y="602711"/>
                  </a:lnTo>
                  <a:lnTo>
                    <a:pt x="0" y="60271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3">
                <a:extLst>
                  <a:ext uri="{96DAC541-7B7A-43D3-8B79-37D633B846F1}">
                    <asvg:svgBlip xmlns:asvg="http://schemas.microsoft.com/office/drawing/2016/SVG/main" r:embed="rId4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  <p:sp>
          <p:nvSpPr>
            <p:cNvPr id="7" name="Freeform 4">
              <a:extLst>
                <a:ext uri="{FF2B5EF4-FFF2-40B4-BE49-F238E27FC236}">
                  <a16:creationId xmlns:a16="http://schemas.microsoft.com/office/drawing/2014/main" id="{38E5A22E-BD78-86DD-6B51-B915C298819B}"/>
                </a:ext>
              </a:extLst>
            </p:cNvPr>
            <p:cNvSpPr/>
            <p:nvPr/>
          </p:nvSpPr>
          <p:spPr>
            <a:xfrm>
              <a:off x="908886" y="4252605"/>
              <a:ext cx="853396" cy="602711"/>
            </a:xfrm>
            <a:custGeom>
              <a:avLst/>
              <a:gdLst/>
              <a:ahLst/>
              <a:cxnLst/>
              <a:rect l="l" t="t" r="r" b="b"/>
              <a:pathLst>
                <a:path w="853396" h="602711">
                  <a:moveTo>
                    <a:pt x="0" y="0"/>
                  </a:moveTo>
                  <a:lnTo>
                    <a:pt x="853396" y="0"/>
                  </a:lnTo>
                  <a:lnTo>
                    <a:pt x="853396" y="602711"/>
                  </a:lnTo>
                  <a:lnTo>
                    <a:pt x="0" y="60271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3"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  <p:sp>
          <p:nvSpPr>
            <p:cNvPr id="8" name="Freeform 5">
              <a:extLst>
                <a:ext uri="{FF2B5EF4-FFF2-40B4-BE49-F238E27FC236}">
                  <a16:creationId xmlns:a16="http://schemas.microsoft.com/office/drawing/2014/main" id="{72FB6A1A-BC7E-B9BF-EF4E-744FC52F5181}"/>
                </a:ext>
              </a:extLst>
            </p:cNvPr>
            <p:cNvSpPr/>
            <p:nvPr/>
          </p:nvSpPr>
          <p:spPr>
            <a:xfrm>
              <a:off x="908886" y="6602519"/>
              <a:ext cx="853396" cy="602711"/>
            </a:xfrm>
            <a:custGeom>
              <a:avLst/>
              <a:gdLst/>
              <a:ahLst/>
              <a:cxnLst/>
              <a:rect l="l" t="t" r="r" b="b"/>
              <a:pathLst>
                <a:path w="853396" h="602711">
                  <a:moveTo>
                    <a:pt x="0" y="0"/>
                  </a:moveTo>
                  <a:lnTo>
                    <a:pt x="853396" y="0"/>
                  </a:lnTo>
                  <a:lnTo>
                    <a:pt x="853396" y="602711"/>
                  </a:lnTo>
                  <a:lnTo>
                    <a:pt x="0" y="60271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3"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  <p:sp>
          <p:nvSpPr>
            <p:cNvPr id="11" name="Freeform 6">
              <a:extLst>
                <a:ext uri="{FF2B5EF4-FFF2-40B4-BE49-F238E27FC236}">
                  <a16:creationId xmlns:a16="http://schemas.microsoft.com/office/drawing/2014/main" id="{25D77A36-84BF-9291-87BC-CB950B9776BF}"/>
                </a:ext>
              </a:extLst>
            </p:cNvPr>
            <p:cNvSpPr/>
            <p:nvPr/>
          </p:nvSpPr>
          <p:spPr>
            <a:xfrm>
              <a:off x="1821112" y="3578556"/>
              <a:ext cx="853396" cy="602711"/>
            </a:xfrm>
            <a:custGeom>
              <a:avLst/>
              <a:gdLst/>
              <a:ahLst/>
              <a:cxnLst/>
              <a:rect l="l" t="t" r="r" b="b"/>
              <a:pathLst>
                <a:path w="853396" h="602711">
                  <a:moveTo>
                    <a:pt x="0" y="0"/>
                  </a:moveTo>
                  <a:lnTo>
                    <a:pt x="853396" y="0"/>
                  </a:lnTo>
                  <a:lnTo>
                    <a:pt x="853396" y="602711"/>
                  </a:lnTo>
                  <a:lnTo>
                    <a:pt x="0" y="60271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3"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  <p:sp>
          <p:nvSpPr>
            <p:cNvPr id="12" name="Freeform 7">
              <a:extLst>
                <a:ext uri="{FF2B5EF4-FFF2-40B4-BE49-F238E27FC236}">
                  <a16:creationId xmlns:a16="http://schemas.microsoft.com/office/drawing/2014/main" id="{FBECE87B-8959-450A-4E99-5D5AF31946F4}"/>
                </a:ext>
              </a:extLst>
            </p:cNvPr>
            <p:cNvSpPr/>
            <p:nvPr/>
          </p:nvSpPr>
          <p:spPr>
            <a:xfrm>
              <a:off x="908886" y="8408677"/>
              <a:ext cx="853396" cy="602711"/>
            </a:xfrm>
            <a:custGeom>
              <a:avLst/>
              <a:gdLst/>
              <a:ahLst/>
              <a:cxnLst/>
              <a:rect l="l" t="t" r="r" b="b"/>
              <a:pathLst>
                <a:path w="853396" h="602711">
                  <a:moveTo>
                    <a:pt x="0" y="0"/>
                  </a:moveTo>
                  <a:lnTo>
                    <a:pt x="853396" y="0"/>
                  </a:lnTo>
                  <a:lnTo>
                    <a:pt x="853396" y="602711"/>
                  </a:lnTo>
                  <a:lnTo>
                    <a:pt x="0" y="60271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3"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  <p:sp>
          <p:nvSpPr>
            <p:cNvPr id="14" name="Freeform 8">
              <a:extLst>
                <a:ext uri="{FF2B5EF4-FFF2-40B4-BE49-F238E27FC236}">
                  <a16:creationId xmlns:a16="http://schemas.microsoft.com/office/drawing/2014/main" id="{A746D009-2DC7-CCDE-F9C2-3406C440F471}"/>
                </a:ext>
              </a:extLst>
            </p:cNvPr>
            <p:cNvSpPr/>
            <p:nvPr/>
          </p:nvSpPr>
          <p:spPr>
            <a:xfrm>
              <a:off x="910556" y="9573049"/>
              <a:ext cx="853396" cy="602711"/>
            </a:xfrm>
            <a:custGeom>
              <a:avLst/>
              <a:gdLst/>
              <a:ahLst/>
              <a:cxnLst/>
              <a:rect l="l" t="t" r="r" b="b"/>
              <a:pathLst>
                <a:path w="853396" h="602711">
                  <a:moveTo>
                    <a:pt x="0" y="0"/>
                  </a:moveTo>
                  <a:lnTo>
                    <a:pt x="853396" y="0"/>
                  </a:lnTo>
                  <a:lnTo>
                    <a:pt x="853396" y="602711"/>
                  </a:lnTo>
                  <a:lnTo>
                    <a:pt x="0" y="60271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3"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  <p:sp>
          <p:nvSpPr>
            <p:cNvPr id="16" name="Freeform 9">
              <a:extLst>
                <a:ext uri="{FF2B5EF4-FFF2-40B4-BE49-F238E27FC236}">
                  <a16:creationId xmlns:a16="http://schemas.microsoft.com/office/drawing/2014/main" id="{27B03A01-FD2C-B0F6-2830-057724646CDB}"/>
                </a:ext>
              </a:extLst>
            </p:cNvPr>
            <p:cNvSpPr/>
            <p:nvPr/>
          </p:nvSpPr>
          <p:spPr>
            <a:xfrm>
              <a:off x="908886" y="614760"/>
              <a:ext cx="853396" cy="602711"/>
            </a:xfrm>
            <a:custGeom>
              <a:avLst/>
              <a:gdLst/>
              <a:ahLst/>
              <a:cxnLst/>
              <a:rect l="l" t="t" r="r" b="b"/>
              <a:pathLst>
                <a:path w="853396" h="602711">
                  <a:moveTo>
                    <a:pt x="0" y="0"/>
                  </a:moveTo>
                  <a:lnTo>
                    <a:pt x="853396" y="0"/>
                  </a:lnTo>
                  <a:lnTo>
                    <a:pt x="853396" y="602711"/>
                  </a:lnTo>
                  <a:lnTo>
                    <a:pt x="0" y="60271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3"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  <p:sp>
          <p:nvSpPr>
            <p:cNvPr id="17" name="Freeform 10">
              <a:extLst>
                <a:ext uri="{FF2B5EF4-FFF2-40B4-BE49-F238E27FC236}">
                  <a16:creationId xmlns:a16="http://schemas.microsoft.com/office/drawing/2014/main" id="{1F672786-159F-5100-1A9E-703B7670B80A}"/>
                </a:ext>
              </a:extLst>
            </p:cNvPr>
            <p:cNvSpPr/>
            <p:nvPr/>
          </p:nvSpPr>
          <p:spPr>
            <a:xfrm>
              <a:off x="1821112" y="5386689"/>
              <a:ext cx="853396" cy="602711"/>
            </a:xfrm>
            <a:custGeom>
              <a:avLst/>
              <a:gdLst/>
              <a:ahLst/>
              <a:cxnLst/>
              <a:rect l="l" t="t" r="r" b="b"/>
              <a:pathLst>
                <a:path w="853396" h="602711">
                  <a:moveTo>
                    <a:pt x="0" y="0"/>
                  </a:moveTo>
                  <a:lnTo>
                    <a:pt x="853396" y="0"/>
                  </a:lnTo>
                  <a:lnTo>
                    <a:pt x="853396" y="602711"/>
                  </a:lnTo>
                  <a:lnTo>
                    <a:pt x="0" y="60271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3"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  <p:sp>
          <p:nvSpPr>
            <p:cNvPr id="18" name="Freeform 11">
              <a:extLst>
                <a:ext uri="{FF2B5EF4-FFF2-40B4-BE49-F238E27FC236}">
                  <a16:creationId xmlns:a16="http://schemas.microsoft.com/office/drawing/2014/main" id="{841D4647-05C4-E651-B2FB-B8A2D623602A}"/>
                </a:ext>
              </a:extLst>
            </p:cNvPr>
            <p:cNvSpPr/>
            <p:nvPr/>
          </p:nvSpPr>
          <p:spPr>
            <a:xfrm>
              <a:off x="908886" y="2947644"/>
              <a:ext cx="853396" cy="602711"/>
            </a:xfrm>
            <a:custGeom>
              <a:avLst/>
              <a:gdLst/>
              <a:ahLst/>
              <a:cxnLst/>
              <a:rect l="l" t="t" r="r" b="b"/>
              <a:pathLst>
                <a:path w="853396" h="602711">
                  <a:moveTo>
                    <a:pt x="0" y="0"/>
                  </a:moveTo>
                  <a:lnTo>
                    <a:pt x="853396" y="0"/>
                  </a:lnTo>
                  <a:lnTo>
                    <a:pt x="853396" y="602711"/>
                  </a:lnTo>
                  <a:lnTo>
                    <a:pt x="0" y="60271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3"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  <p:sp>
          <p:nvSpPr>
            <p:cNvPr id="19" name="Freeform 12">
              <a:extLst>
                <a:ext uri="{FF2B5EF4-FFF2-40B4-BE49-F238E27FC236}">
                  <a16:creationId xmlns:a16="http://schemas.microsoft.com/office/drawing/2014/main" id="{8D44357E-CE8B-7447-93F2-452E76975846}"/>
                </a:ext>
              </a:extLst>
            </p:cNvPr>
            <p:cNvSpPr/>
            <p:nvPr/>
          </p:nvSpPr>
          <p:spPr>
            <a:xfrm>
              <a:off x="1821112" y="7778678"/>
              <a:ext cx="853396" cy="602711"/>
            </a:xfrm>
            <a:custGeom>
              <a:avLst/>
              <a:gdLst/>
              <a:ahLst/>
              <a:cxnLst/>
              <a:rect l="l" t="t" r="r" b="b"/>
              <a:pathLst>
                <a:path w="853396" h="602711">
                  <a:moveTo>
                    <a:pt x="0" y="0"/>
                  </a:moveTo>
                  <a:lnTo>
                    <a:pt x="853396" y="0"/>
                  </a:lnTo>
                  <a:lnTo>
                    <a:pt x="853396" y="602711"/>
                  </a:lnTo>
                  <a:lnTo>
                    <a:pt x="0" y="60271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3"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  <p:sp>
          <p:nvSpPr>
            <p:cNvPr id="20" name="Freeform 13">
              <a:extLst>
                <a:ext uri="{FF2B5EF4-FFF2-40B4-BE49-F238E27FC236}">
                  <a16:creationId xmlns:a16="http://schemas.microsoft.com/office/drawing/2014/main" id="{41EA8CA1-3264-F30E-D293-24574EA363C0}"/>
                </a:ext>
              </a:extLst>
            </p:cNvPr>
            <p:cNvSpPr/>
            <p:nvPr/>
          </p:nvSpPr>
          <p:spPr>
            <a:xfrm>
              <a:off x="0" y="2381804"/>
              <a:ext cx="853396" cy="602711"/>
            </a:xfrm>
            <a:custGeom>
              <a:avLst/>
              <a:gdLst/>
              <a:ahLst/>
              <a:cxnLst/>
              <a:rect l="l" t="t" r="r" b="b"/>
              <a:pathLst>
                <a:path w="853396" h="602711">
                  <a:moveTo>
                    <a:pt x="0" y="0"/>
                  </a:moveTo>
                  <a:lnTo>
                    <a:pt x="853396" y="0"/>
                  </a:lnTo>
                  <a:lnTo>
                    <a:pt x="853396" y="602711"/>
                  </a:lnTo>
                  <a:lnTo>
                    <a:pt x="0" y="60271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3"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  <p:sp>
          <p:nvSpPr>
            <p:cNvPr id="22" name="Freeform 14">
              <a:extLst>
                <a:ext uri="{FF2B5EF4-FFF2-40B4-BE49-F238E27FC236}">
                  <a16:creationId xmlns:a16="http://schemas.microsoft.com/office/drawing/2014/main" id="{6E6EE8DE-242B-6EA5-0D67-62E33E939B76}"/>
                </a:ext>
              </a:extLst>
            </p:cNvPr>
            <p:cNvSpPr/>
            <p:nvPr/>
          </p:nvSpPr>
          <p:spPr>
            <a:xfrm>
              <a:off x="0" y="0"/>
              <a:ext cx="853396" cy="602711"/>
            </a:xfrm>
            <a:custGeom>
              <a:avLst/>
              <a:gdLst/>
              <a:ahLst/>
              <a:cxnLst/>
              <a:rect l="l" t="t" r="r" b="b"/>
              <a:pathLst>
                <a:path w="853396" h="602711">
                  <a:moveTo>
                    <a:pt x="0" y="0"/>
                  </a:moveTo>
                  <a:lnTo>
                    <a:pt x="853396" y="0"/>
                  </a:lnTo>
                  <a:lnTo>
                    <a:pt x="853396" y="602711"/>
                  </a:lnTo>
                  <a:lnTo>
                    <a:pt x="0" y="60271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3"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  <p:sp>
          <p:nvSpPr>
            <p:cNvPr id="23" name="Freeform 15">
              <a:extLst>
                <a:ext uri="{FF2B5EF4-FFF2-40B4-BE49-F238E27FC236}">
                  <a16:creationId xmlns:a16="http://schemas.microsoft.com/office/drawing/2014/main" id="{21B95F10-1A3D-46A2-5F97-7A60B2281DA1}"/>
                </a:ext>
              </a:extLst>
            </p:cNvPr>
            <p:cNvSpPr/>
            <p:nvPr/>
          </p:nvSpPr>
          <p:spPr>
            <a:xfrm>
              <a:off x="1821112" y="10170667"/>
              <a:ext cx="853396" cy="602711"/>
            </a:xfrm>
            <a:custGeom>
              <a:avLst/>
              <a:gdLst/>
              <a:ahLst/>
              <a:cxnLst/>
              <a:rect l="l" t="t" r="r" b="b"/>
              <a:pathLst>
                <a:path w="853396" h="602711">
                  <a:moveTo>
                    <a:pt x="0" y="0"/>
                  </a:moveTo>
                  <a:lnTo>
                    <a:pt x="853396" y="0"/>
                  </a:lnTo>
                  <a:lnTo>
                    <a:pt x="853396" y="602711"/>
                  </a:lnTo>
                  <a:lnTo>
                    <a:pt x="0" y="60271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3"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  <p:sp>
          <p:nvSpPr>
            <p:cNvPr id="26" name="Freeform 16">
              <a:extLst>
                <a:ext uri="{FF2B5EF4-FFF2-40B4-BE49-F238E27FC236}">
                  <a16:creationId xmlns:a16="http://schemas.microsoft.com/office/drawing/2014/main" id="{DD191995-0A52-56DA-9A96-CA34D774E7CA}"/>
                </a:ext>
              </a:extLst>
            </p:cNvPr>
            <p:cNvSpPr/>
            <p:nvPr/>
          </p:nvSpPr>
          <p:spPr>
            <a:xfrm>
              <a:off x="0" y="9532153"/>
              <a:ext cx="853396" cy="602711"/>
            </a:xfrm>
            <a:custGeom>
              <a:avLst/>
              <a:gdLst/>
              <a:ahLst/>
              <a:cxnLst/>
              <a:rect l="l" t="t" r="r" b="b"/>
              <a:pathLst>
                <a:path w="853396" h="602711">
                  <a:moveTo>
                    <a:pt x="0" y="0"/>
                  </a:moveTo>
                  <a:lnTo>
                    <a:pt x="853396" y="0"/>
                  </a:lnTo>
                  <a:lnTo>
                    <a:pt x="853396" y="602711"/>
                  </a:lnTo>
                  <a:lnTo>
                    <a:pt x="0" y="60271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3"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  <p:sp>
          <p:nvSpPr>
            <p:cNvPr id="27" name="Freeform 17">
              <a:extLst>
                <a:ext uri="{FF2B5EF4-FFF2-40B4-BE49-F238E27FC236}">
                  <a16:creationId xmlns:a16="http://schemas.microsoft.com/office/drawing/2014/main" id="{AA34A4E2-7EC9-B814-A43C-0B5228114DD2}"/>
                </a:ext>
              </a:extLst>
            </p:cNvPr>
            <p:cNvSpPr/>
            <p:nvPr/>
          </p:nvSpPr>
          <p:spPr>
            <a:xfrm>
              <a:off x="908886" y="5093"/>
              <a:ext cx="853396" cy="602711"/>
            </a:xfrm>
            <a:custGeom>
              <a:avLst/>
              <a:gdLst/>
              <a:ahLst/>
              <a:cxnLst/>
              <a:rect l="l" t="t" r="r" b="b"/>
              <a:pathLst>
                <a:path w="853396" h="602711">
                  <a:moveTo>
                    <a:pt x="0" y="0"/>
                  </a:moveTo>
                  <a:lnTo>
                    <a:pt x="853396" y="0"/>
                  </a:lnTo>
                  <a:lnTo>
                    <a:pt x="853396" y="602711"/>
                  </a:lnTo>
                  <a:lnTo>
                    <a:pt x="0" y="60271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  <p:sp>
          <p:nvSpPr>
            <p:cNvPr id="28" name="Freeform 18">
              <a:extLst>
                <a:ext uri="{FF2B5EF4-FFF2-40B4-BE49-F238E27FC236}">
                  <a16:creationId xmlns:a16="http://schemas.microsoft.com/office/drawing/2014/main" id="{6B9E5C05-4F0A-5533-09C8-64E445D5A3D8}"/>
                </a:ext>
              </a:extLst>
            </p:cNvPr>
            <p:cNvSpPr/>
            <p:nvPr/>
          </p:nvSpPr>
          <p:spPr>
            <a:xfrm>
              <a:off x="1821112" y="4783978"/>
              <a:ext cx="853396" cy="602711"/>
            </a:xfrm>
            <a:custGeom>
              <a:avLst/>
              <a:gdLst/>
              <a:ahLst/>
              <a:cxnLst/>
              <a:rect l="l" t="t" r="r" b="b"/>
              <a:pathLst>
                <a:path w="853396" h="602711">
                  <a:moveTo>
                    <a:pt x="0" y="0"/>
                  </a:moveTo>
                  <a:lnTo>
                    <a:pt x="853396" y="0"/>
                  </a:lnTo>
                  <a:lnTo>
                    <a:pt x="853396" y="602711"/>
                  </a:lnTo>
                  <a:lnTo>
                    <a:pt x="0" y="60271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  <p:sp>
          <p:nvSpPr>
            <p:cNvPr id="29" name="Freeform 19">
              <a:extLst>
                <a:ext uri="{FF2B5EF4-FFF2-40B4-BE49-F238E27FC236}">
                  <a16:creationId xmlns:a16="http://schemas.microsoft.com/office/drawing/2014/main" id="{FEDE36D1-831D-F040-9B1A-0B3F41B0DE23}"/>
                </a:ext>
              </a:extLst>
            </p:cNvPr>
            <p:cNvSpPr/>
            <p:nvPr/>
          </p:nvSpPr>
          <p:spPr>
            <a:xfrm>
              <a:off x="1821112" y="7197005"/>
              <a:ext cx="853396" cy="602711"/>
            </a:xfrm>
            <a:custGeom>
              <a:avLst/>
              <a:gdLst/>
              <a:ahLst/>
              <a:cxnLst/>
              <a:rect l="l" t="t" r="r" b="b"/>
              <a:pathLst>
                <a:path w="853396" h="602711">
                  <a:moveTo>
                    <a:pt x="0" y="0"/>
                  </a:moveTo>
                  <a:lnTo>
                    <a:pt x="853396" y="0"/>
                  </a:lnTo>
                  <a:lnTo>
                    <a:pt x="853396" y="602711"/>
                  </a:lnTo>
                  <a:lnTo>
                    <a:pt x="0" y="60271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  <p:sp>
          <p:nvSpPr>
            <p:cNvPr id="30" name="Freeform 20">
              <a:extLst>
                <a:ext uri="{FF2B5EF4-FFF2-40B4-BE49-F238E27FC236}">
                  <a16:creationId xmlns:a16="http://schemas.microsoft.com/office/drawing/2014/main" id="{276483FB-86A4-72E8-A308-A5FCE244E079}"/>
                </a:ext>
              </a:extLst>
            </p:cNvPr>
            <p:cNvSpPr/>
            <p:nvPr/>
          </p:nvSpPr>
          <p:spPr>
            <a:xfrm>
              <a:off x="908886" y="1191660"/>
              <a:ext cx="853396" cy="602711"/>
            </a:xfrm>
            <a:custGeom>
              <a:avLst/>
              <a:gdLst/>
              <a:ahLst/>
              <a:cxnLst/>
              <a:rect l="l" t="t" r="r" b="b"/>
              <a:pathLst>
                <a:path w="853396" h="602711">
                  <a:moveTo>
                    <a:pt x="0" y="0"/>
                  </a:moveTo>
                  <a:lnTo>
                    <a:pt x="853396" y="0"/>
                  </a:lnTo>
                  <a:lnTo>
                    <a:pt x="853396" y="602711"/>
                  </a:lnTo>
                  <a:lnTo>
                    <a:pt x="0" y="60271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  <p:sp>
          <p:nvSpPr>
            <p:cNvPr id="31" name="Freeform 21">
              <a:extLst>
                <a:ext uri="{FF2B5EF4-FFF2-40B4-BE49-F238E27FC236}">
                  <a16:creationId xmlns:a16="http://schemas.microsoft.com/office/drawing/2014/main" id="{A1D85B61-8E9D-F837-48EB-13A5D0B5DDF8}"/>
                </a:ext>
              </a:extLst>
            </p:cNvPr>
            <p:cNvSpPr/>
            <p:nvPr/>
          </p:nvSpPr>
          <p:spPr>
            <a:xfrm>
              <a:off x="908886" y="5975638"/>
              <a:ext cx="853396" cy="602711"/>
            </a:xfrm>
            <a:custGeom>
              <a:avLst/>
              <a:gdLst/>
              <a:ahLst/>
              <a:cxnLst/>
              <a:rect l="l" t="t" r="r" b="b"/>
              <a:pathLst>
                <a:path w="853396" h="602711">
                  <a:moveTo>
                    <a:pt x="0" y="0"/>
                  </a:moveTo>
                  <a:lnTo>
                    <a:pt x="853396" y="0"/>
                  </a:lnTo>
                  <a:lnTo>
                    <a:pt x="853396" y="602711"/>
                  </a:lnTo>
                  <a:lnTo>
                    <a:pt x="0" y="60271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  <p:sp>
          <p:nvSpPr>
            <p:cNvPr id="32" name="Freeform 22">
              <a:extLst>
                <a:ext uri="{FF2B5EF4-FFF2-40B4-BE49-F238E27FC236}">
                  <a16:creationId xmlns:a16="http://schemas.microsoft.com/office/drawing/2014/main" id="{88E7C846-E1BB-8C6D-099D-077CE70FA12E}"/>
                </a:ext>
              </a:extLst>
            </p:cNvPr>
            <p:cNvSpPr/>
            <p:nvPr/>
          </p:nvSpPr>
          <p:spPr>
            <a:xfrm>
              <a:off x="908886" y="4836462"/>
              <a:ext cx="853396" cy="602711"/>
            </a:xfrm>
            <a:custGeom>
              <a:avLst/>
              <a:gdLst/>
              <a:ahLst/>
              <a:cxnLst/>
              <a:rect l="l" t="t" r="r" b="b"/>
              <a:pathLst>
                <a:path w="853396" h="602711">
                  <a:moveTo>
                    <a:pt x="0" y="0"/>
                  </a:moveTo>
                  <a:lnTo>
                    <a:pt x="853396" y="0"/>
                  </a:lnTo>
                  <a:lnTo>
                    <a:pt x="853396" y="602711"/>
                  </a:lnTo>
                  <a:lnTo>
                    <a:pt x="0" y="60271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  <p:sp>
          <p:nvSpPr>
            <p:cNvPr id="33" name="Freeform 23">
              <a:extLst>
                <a:ext uri="{FF2B5EF4-FFF2-40B4-BE49-F238E27FC236}">
                  <a16:creationId xmlns:a16="http://schemas.microsoft.com/office/drawing/2014/main" id="{6A0DC9D3-B32D-CDF6-D37F-24587321A95D}"/>
                </a:ext>
              </a:extLst>
            </p:cNvPr>
            <p:cNvSpPr/>
            <p:nvPr/>
          </p:nvSpPr>
          <p:spPr>
            <a:xfrm>
              <a:off x="908886" y="9003631"/>
              <a:ext cx="853396" cy="602711"/>
            </a:xfrm>
            <a:custGeom>
              <a:avLst/>
              <a:gdLst/>
              <a:ahLst/>
              <a:cxnLst/>
              <a:rect l="l" t="t" r="r" b="b"/>
              <a:pathLst>
                <a:path w="853396" h="602711">
                  <a:moveTo>
                    <a:pt x="0" y="0"/>
                  </a:moveTo>
                  <a:lnTo>
                    <a:pt x="853396" y="0"/>
                  </a:lnTo>
                  <a:lnTo>
                    <a:pt x="853396" y="602711"/>
                  </a:lnTo>
                  <a:lnTo>
                    <a:pt x="0" y="60271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  <p:sp>
          <p:nvSpPr>
            <p:cNvPr id="34" name="Freeform 24">
              <a:extLst>
                <a:ext uri="{FF2B5EF4-FFF2-40B4-BE49-F238E27FC236}">
                  <a16:creationId xmlns:a16="http://schemas.microsoft.com/office/drawing/2014/main" id="{DB1CD2F1-31CE-F3C2-8E81-58E649DC1083}"/>
                </a:ext>
              </a:extLst>
            </p:cNvPr>
            <p:cNvSpPr/>
            <p:nvPr/>
          </p:nvSpPr>
          <p:spPr>
            <a:xfrm>
              <a:off x="1821112" y="578733"/>
              <a:ext cx="853396" cy="602711"/>
            </a:xfrm>
            <a:custGeom>
              <a:avLst/>
              <a:gdLst/>
              <a:ahLst/>
              <a:cxnLst/>
              <a:rect l="l" t="t" r="r" b="b"/>
              <a:pathLst>
                <a:path w="853396" h="602711">
                  <a:moveTo>
                    <a:pt x="0" y="0"/>
                  </a:moveTo>
                  <a:lnTo>
                    <a:pt x="853396" y="0"/>
                  </a:lnTo>
                  <a:lnTo>
                    <a:pt x="853396" y="602711"/>
                  </a:lnTo>
                  <a:lnTo>
                    <a:pt x="0" y="60271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  <p:sp>
          <p:nvSpPr>
            <p:cNvPr id="35" name="Freeform 25">
              <a:extLst>
                <a:ext uri="{FF2B5EF4-FFF2-40B4-BE49-F238E27FC236}">
                  <a16:creationId xmlns:a16="http://schemas.microsoft.com/office/drawing/2014/main" id="{C79E4D8D-54E1-776F-C85E-E73CBA6F043B}"/>
                </a:ext>
              </a:extLst>
            </p:cNvPr>
            <p:cNvSpPr/>
            <p:nvPr/>
          </p:nvSpPr>
          <p:spPr>
            <a:xfrm>
              <a:off x="0" y="4165767"/>
              <a:ext cx="853396" cy="602711"/>
            </a:xfrm>
            <a:custGeom>
              <a:avLst/>
              <a:gdLst/>
              <a:ahLst/>
              <a:cxnLst/>
              <a:rect l="l" t="t" r="r" b="b"/>
              <a:pathLst>
                <a:path w="853396" h="602711">
                  <a:moveTo>
                    <a:pt x="0" y="0"/>
                  </a:moveTo>
                  <a:lnTo>
                    <a:pt x="853396" y="0"/>
                  </a:lnTo>
                  <a:lnTo>
                    <a:pt x="853396" y="602711"/>
                  </a:lnTo>
                  <a:lnTo>
                    <a:pt x="0" y="60271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  <p:sp>
          <p:nvSpPr>
            <p:cNvPr id="36" name="Freeform 26">
              <a:extLst>
                <a:ext uri="{FF2B5EF4-FFF2-40B4-BE49-F238E27FC236}">
                  <a16:creationId xmlns:a16="http://schemas.microsoft.com/office/drawing/2014/main" id="{A0CC3995-D19C-06CF-B89E-0527E4F51C79}"/>
                </a:ext>
              </a:extLst>
            </p:cNvPr>
            <p:cNvSpPr/>
            <p:nvPr/>
          </p:nvSpPr>
          <p:spPr>
            <a:xfrm>
              <a:off x="1821112" y="2953649"/>
              <a:ext cx="853396" cy="602711"/>
            </a:xfrm>
            <a:custGeom>
              <a:avLst/>
              <a:gdLst/>
              <a:ahLst/>
              <a:cxnLst/>
              <a:rect l="l" t="t" r="r" b="b"/>
              <a:pathLst>
                <a:path w="853396" h="602711">
                  <a:moveTo>
                    <a:pt x="0" y="0"/>
                  </a:moveTo>
                  <a:lnTo>
                    <a:pt x="853396" y="0"/>
                  </a:lnTo>
                  <a:lnTo>
                    <a:pt x="853396" y="602711"/>
                  </a:lnTo>
                  <a:lnTo>
                    <a:pt x="0" y="60271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  <p:sp>
          <p:nvSpPr>
            <p:cNvPr id="37" name="Freeform 27">
              <a:extLst>
                <a:ext uri="{FF2B5EF4-FFF2-40B4-BE49-F238E27FC236}">
                  <a16:creationId xmlns:a16="http://schemas.microsoft.com/office/drawing/2014/main" id="{9652A6AC-A6B4-811E-3ECA-862238328182}"/>
                </a:ext>
              </a:extLst>
            </p:cNvPr>
            <p:cNvSpPr/>
            <p:nvPr/>
          </p:nvSpPr>
          <p:spPr>
            <a:xfrm>
              <a:off x="1821112" y="1802929"/>
              <a:ext cx="853396" cy="602711"/>
            </a:xfrm>
            <a:custGeom>
              <a:avLst/>
              <a:gdLst/>
              <a:ahLst/>
              <a:cxnLst/>
              <a:rect l="l" t="t" r="r" b="b"/>
              <a:pathLst>
                <a:path w="853396" h="602711">
                  <a:moveTo>
                    <a:pt x="0" y="0"/>
                  </a:moveTo>
                  <a:lnTo>
                    <a:pt x="853396" y="0"/>
                  </a:lnTo>
                  <a:lnTo>
                    <a:pt x="853396" y="602711"/>
                  </a:lnTo>
                  <a:lnTo>
                    <a:pt x="0" y="60271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  <p:sp>
          <p:nvSpPr>
            <p:cNvPr id="38" name="Freeform 28">
              <a:extLst>
                <a:ext uri="{FF2B5EF4-FFF2-40B4-BE49-F238E27FC236}">
                  <a16:creationId xmlns:a16="http://schemas.microsoft.com/office/drawing/2014/main" id="{9BB8DFC4-2025-B83B-FAB2-EE5CD343C94E}"/>
                </a:ext>
              </a:extLst>
            </p:cNvPr>
            <p:cNvSpPr/>
            <p:nvPr/>
          </p:nvSpPr>
          <p:spPr>
            <a:xfrm>
              <a:off x="0" y="6576722"/>
              <a:ext cx="853396" cy="602711"/>
            </a:xfrm>
            <a:custGeom>
              <a:avLst/>
              <a:gdLst/>
              <a:ahLst/>
              <a:cxnLst/>
              <a:rect l="l" t="t" r="r" b="b"/>
              <a:pathLst>
                <a:path w="853396" h="602711">
                  <a:moveTo>
                    <a:pt x="0" y="0"/>
                  </a:moveTo>
                  <a:lnTo>
                    <a:pt x="853396" y="0"/>
                  </a:lnTo>
                  <a:lnTo>
                    <a:pt x="853396" y="602711"/>
                  </a:lnTo>
                  <a:lnTo>
                    <a:pt x="0" y="60271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  <p:sp>
          <p:nvSpPr>
            <p:cNvPr id="39" name="Freeform 29">
              <a:extLst>
                <a:ext uri="{FF2B5EF4-FFF2-40B4-BE49-F238E27FC236}">
                  <a16:creationId xmlns:a16="http://schemas.microsoft.com/office/drawing/2014/main" id="{EDBE136B-D702-F8A2-0104-3F5408AAB64C}"/>
                </a:ext>
              </a:extLst>
            </p:cNvPr>
            <p:cNvSpPr/>
            <p:nvPr/>
          </p:nvSpPr>
          <p:spPr>
            <a:xfrm>
              <a:off x="1821112" y="8356587"/>
              <a:ext cx="853396" cy="602711"/>
            </a:xfrm>
            <a:custGeom>
              <a:avLst/>
              <a:gdLst/>
              <a:ahLst/>
              <a:cxnLst/>
              <a:rect l="l" t="t" r="r" b="b"/>
              <a:pathLst>
                <a:path w="853396" h="602711">
                  <a:moveTo>
                    <a:pt x="0" y="0"/>
                  </a:moveTo>
                  <a:lnTo>
                    <a:pt x="853396" y="0"/>
                  </a:lnTo>
                  <a:lnTo>
                    <a:pt x="853396" y="602711"/>
                  </a:lnTo>
                  <a:lnTo>
                    <a:pt x="0" y="60271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  <p:sp>
          <p:nvSpPr>
            <p:cNvPr id="40" name="Freeform 30">
              <a:extLst>
                <a:ext uri="{FF2B5EF4-FFF2-40B4-BE49-F238E27FC236}">
                  <a16:creationId xmlns:a16="http://schemas.microsoft.com/office/drawing/2014/main" id="{AEE949A2-D274-D93A-0715-F38FBAA654A8}"/>
                </a:ext>
              </a:extLst>
            </p:cNvPr>
            <p:cNvSpPr/>
            <p:nvPr/>
          </p:nvSpPr>
          <p:spPr>
            <a:xfrm>
              <a:off x="1821112" y="10757728"/>
              <a:ext cx="853396" cy="602711"/>
            </a:xfrm>
            <a:custGeom>
              <a:avLst/>
              <a:gdLst/>
              <a:ahLst/>
              <a:cxnLst/>
              <a:rect l="l" t="t" r="r" b="b"/>
              <a:pathLst>
                <a:path w="853396" h="602711">
                  <a:moveTo>
                    <a:pt x="0" y="0"/>
                  </a:moveTo>
                  <a:lnTo>
                    <a:pt x="853396" y="0"/>
                  </a:lnTo>
                  <a:lnTo>
                    <a:pt x="853396" y="602711"/>
                  </a:lnTo>
                  <a:lnTo>
                    <a:pt x="0" y="60271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  <p:sp>
          <p:nvSpPr>
            <p:cNvPr id="41" name="Freeform 31">
              <a:extLst>
                <a:ext uri="{FF2B5EF4-FFF2-40B4-BE49-F238E27FC236}">
                  <a16:creationId xmlns:a16="http://schemas.microsoft.com/office/drawing/2014/main" id="{770C3D15-51EE-1BCE-B892-9D61E1CCD016}"/>
                </a:ext>
              </a:extLst>
            </p:cNvPr>
            <p:cNvSpPr/>
            <p:nvPr/>
          </p:nvSpPr>
          <p:spPr>
            <a:xfrm>
              <a:off x="0" y="602711"/>
              <a:ext cx="853396" cy="602711"/>
            </a:xfrm>
            <a:custGeom>
              <a:avLst/>
              <a:gdLst/>
              <a:ahLst/>
              <a:cxnLst/>
              <a:rect l="l" t="t" r="r" b="b"/>
              <a:pathLst>
                <a:path w="853396" h="602711">
                  <a:moveTo>
                    <a:pt x="0" y="0"/>
                  </a:moveTo>
                  <a:lnTo>
                    <a:pt x="853396" y="0"/>
                  </a:lnTo>
                  <a:lnTo>
                    <a:pt x="853396" y="602711"/>
                  </a:lnTo>
                  <a:lnTo>
                    <a:pt x="0" y="60271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8">
                <a:extLst>
                  <a:ext uri="{96DAC541-7B7A-43D3-8B79-37D633B846F1}">
                    <asvg:svgBlip xmlns:asvg="http://schemas.microsoft.com/office/drawing/2016/SVG/main" r:embed="rId9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  <p:sp>
          <p:nvSpPr>
            <p:cNvPr id="42" name="Freeform 32">
              <a:extLst>
                <a:ext uri="{FF2B5EF4-FFF2-40B4-BE49-F238E27FC236}">
                  <a16:creationId xmlns:a16="http://schemas.microsoft.com/office/drawing/2014/main" id="{A33605AB-3472-E454-40D0-65079342CEB4}"/>
                </a:ext>
              </a:extLst>
            </p:cNvPr>
            <p:cNvSpPr/>
            <p:nvPr/>
          </p:nvSpPr>
          <p:spPr>
            <a:xfrm>
              <a:off x="1821112" y="6583775"/>
              <a:ext cx="853396" cy="602711"/>
            </a:xfrm>
            <a:custGeom>
              <a:avLst/>
              <a:gdLst/>
              <a:ahLst/>
              <a:cxnLst/>
              <a:rect l="l" t="t" r="r" b="b"/>
              <a:pathLst>
                <a:path w="853396" h="602711">
                  <a:moveTo>
                    <a:pt x="0" y="0"/>
                  </a:moveTo>
                  <a:lnTo>
                    <a:pt x="853396" y="0"/>
                  </a:lnTo>
                  <a:lnTo>
                    <a:pt x="853396" y="602711"/>
                  </a:lnTo>
                  <a:lnTo>
                    <a:pt x="0" y="60271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8">
                <a:extLst>
                  <a:ext uri="{96DAC541-7B7A-43D3-8B79-37D633B846F1}">
                    <asvg:svgBlip xmlns:asvg="http://schemas.microsoft.com/office/drawing/2016/SVG/main" r:embed="rId9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  <p:sp>
          <p:nvSpPr>
            <p:cNvPr id="43" name="Freeform 33">
              <a:extLst>
                <a:ext uri="{FF2B5EF4-FFF2-40B4-BE49-F238E27FC236}">
                  <a16:creationId xmlns:a16="http://schemas.microsoft.com/office/drawing/2014/main" id="{7A8CD7C0-6BC4-7312-DB01-68AFE58A7D4C}"/>
                </a:ext>
              </a:extLst>
            </p:cNvPr>
            <p:cNvSpPr/>
            <p:nvPr/>
          </p:nvSpPr>
          <p:spPr>
            <a:xfrm>
              <a:off x="908886" y="7226268"/>
              <a:ext cx="853396" cy="602711"/>
            </a:xfrm>
            <a:custGeom>
              <a:avLst/>
              <a:gdLst/>
              <a:ahLst/>
              <a:cxnLst/>
              <a:rect l="l" t="t" r="r" b="b"/>
              <a:pathLst>
                <a:path w="853396" h="602711">
                  <a:moveTo>
                    <a:pt x="0" y="0"/>
                  </a:moveTo>
                  <a:lnTo>
                    <a:pt x="853396" y="0"/>
                  </a:lnTo>
                  <a:lnTo>
                    <a:pt x="853396" y="602711"/>
                  </a:lnTo>
                  <a:lnTo>
                    <a:pt x="0" y="60271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8">
                <a:extLst>
                  <a:ext uri="{96DAC541-7B7A-43D3-8B79-37D633B846F1}">
                    <asvg:svgBlip xmlns:asvg="http://schemas.microsoft.com/office/drawing/2016/SVG/main" r:embed="rId9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  <p:sp>
          <p:nvSpPr>
            <p:cNvPr id="44" name="Freeform 34">
              <a:extLst>
                <a:ext uri="{FF2B5EF4-FFF2-40B4-BE49-F238E27FC236}">
                  <a16:creationId xmlns:a16="http://schemas.microsoft.com/office/drawing/2014/main" id="{C58DA709-7C07-BB93-E8A7-CBB4412A0EC9}"/>
                </a:ext>
              </a:extLst>
            </p:cNvPr>
            <p:cNvSpPr/>
            <p:nvPr/>
          </p:nvSpPr>
          <p:spPr>
            <a:xfrm>
              <a:off x="908886" y="1790469"/>
              <a:ext cx="853396" cy="602711"/>
            </a:xfrm>
            <a:custGeom>
              <a:avLst/>
              <a:gdLst/>
              <a:ahLst/>
              <a:cxnLst/>
              <a:rect l="l" t="t" r="r" b="b"/>
              <a:pathLst>
                <a:path w="853396" h="602711">
                  <a:moveTo>
                    <a:pt x="0" y="0"/>
                  </a:moveTo>
                  <a:lnTo>
                    <a:pt x="853396" y="0"/>
                  </a:lnTo>
                  <a:lnTo>
                    <a:pt x="853396" y="602711"/>
                  </a:lnTo>
                  <a:lnTo>
                    <a:pt x="0" y="60271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8">
                <a:extLst>
                  <a:ext uri="{96DAC541-7B7A-43D3-8B79-37D633B846F1}">
                    <asvg:svgBlip xmlns:asvg="http://schemas.microsoft.com/office/drawing/2016/SVG/main" r:embed="rId9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  <p:sp>
          <p:nvSpPr>
            <p:cNvPr id="45" name="Freeform 35">
              <a:extLst>
                <a:ext uri="{FF2B5EF4-FFF2-40B4-BE49-F238E27FC236}">
                  <a16:creationId xmlns:a16="http://schemas.microsoft.com/office/drawing/2014/main" id="{996418C9-0376-1674-A8D4-54C44341B0C6}"/>
                </a:ext>
              </a:extLst>
            </p:cNvPr>
            <p:cNvSpPr/>
            <p:nvPr/>
          </p:nvSpPr>
          <p:spPr>
            <a:xfrm>
              <a:off x="0" y="3568371"/>
              <a:ext cx="853396" cy="602711"/>
            </a:xfrm>
            <a:custGeom>
              <a:avLst/>
              <a:gdLst/>
              <a:ahLst/>
              <a:cxnLst/>
              <a:rect l="l" t="t" r="r" b="b"/>
              <a:pathLst>
                <a:path w="853396" h="602711">
                  <a:moveTo>
                    <a:pt x="0" y="0"/>
                  </a:moveTo>
                  <a:lnTo>
                    <a:pt x="853396" y="0"/>
                  </a:lnTo>
                  <a:lnTo>
                    <a:pt x="853396" y="602711"/>
                  </a:lnTo>
                  <a:lnTo>
                    <a:pt x="0" y="60271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8">
                <a:extLst>
                  <a:ext uri="{96DAC541-7B7A-43D3-8B79-37D633B846F1}">
                    <asvg:svgBlip xmlns:asvg="http://schemas.microsoft.com/office/drawing/2016/SVG/main" r:embed="rId9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  <p:sp>
          <p:nvSpPr>
            <p:cNvPr id="46" name="Freeform 36">
              <a:extLst>
                <a:ext uri="{FF2B5EF4-FFF2-40B4-BE49-F238E27FC236}">
                  <a16:creationId xmlns:a16="http://schemas.microsoft.com/office/drawing/2014/main" id="{A66EF593-0E2E-D0A6-9366-145E13E0BD71}"/>
                </a:ext>
              </a:extLst>
            </p:cNvPr>
            <p:cNvSpPr/>
            <p:nvPr/>
          </p:nvSpPr>
          <p:spPr>
            <a:xfrm>
              <a:off x="0" y="8352349"/>
              <a:ext cx="853396" cy="602711"/>
            </a:xfrm>
            <a:custGeom>
              <a:avLst/>
              <a:gdLst/>
              <a:ahLst/>
              <a:cxnLst/>
              <a:rect l="l" t="t" r="r" b="b"/>
              <a:pathLst>
                <a:path w="853396" h="602711">
                  <a:moveTo>
                    <a:pt x="0" y="0"/>
                  </a:moveTo>
                  <a:lnTo>
                    <a:pt x="853396" y="0"/>
                  </a:lnTo>
                  <a:lnTo>
                    <a:pt x="853396" y="602711"/>
                  </a:lnTo>
                  <a:lnTo>
                    <a:pt x="0" y="60271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8">
                <a:extLst>
                  <a:ext uri="{96DAC541-7B7A-43D3-8B79-37D633B846F1}">
                    <asvg:svgBlip xmlns:asvg="http://schemas.microsoft.com/office/drawing/2016/SVG/main" r:embed="rId9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  <p:sp>
          <p:nvSpPr>
            <p:cNvPr id="47" name="Freeform 37">
              <a:extLst>
                <a:ext uri="{FF2B5EF4-FFF2-40B4-BE49-F238E27FC236}">
                  <a16:creationId xmlns:a16="http://schemas.microsoft.com/office/drawing/2014/main" id="{072FD8DD-7602-07F1-EF88-F7E29104589D}"/>
                </a:ext>
              </a:extLst>
            </p:cNvPr>
            <p:cNvSpPr/>
            <p:nvPr/>
          </p:nvSpPr>
          <p:spPr>
            <a:xfrm>
              <a:off x="0" y="10144832"/>
              <a:ext cx="853396" cy="602711"/>
            </a:xfrm>
            <a:custGeom>
              <a:avLst/>
              <a:gdLst/>
              <a:ahLst/>
              <a:cxnLst/>
              <a:rect l="l" t="t" r="r" b="b"/>
              <a:pathLst>
                <a:path w="853396" h="602711">
                  <a:moveTo>
                    <a:pt x="0" y="0"/>
                  </a:moveTo>
                  <a:lnTo>
                    <a:pt x="853396" y="0"/>
                  </a:lnTo>
                  <a:lnTo>
                    <a:pt x="853396" y="602711"/>
                  </a:lnTo>
                  <a:lnTo>
                    <a:pt x="0" y="60271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8">
                <a:extLst>
                  <a:ext uri="{96DAC541-7B7A-43D3-8B79-37D633B846F1}">
                    <asvg:svgBlip xmlns:asvg="http://schemas.microsoft.com/office/drawing/2016/SVG/main" r:embed="rId9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  <p:sp>
          <p:nvSpPr>
            <p:cNvPr id="48" name="Freeform 38">
              <a:extLst>
                <a:ext uri="{FF2B5EF4-FFF2-40B4-BE49-F238E27FC236}">
                  <a16:creationId xmlns:a16="http://schemas.microsoft.com/office/drawing/2014/main" id="{07B5B5A3-5E50-E621-C40E-FDAF539352E9}"/>
                </a:ext>
              </a:extLst>
            </p:cNvPr>
            <p:cNvSpPr/>
            <p:nvPr/>
          </p:nvSpPr>
          <p:spPr>
            <a:xfrm>
              <a:off x="0" y="5376504"/>
              <a:ext cx="853396" cy="602711"/>
            </a:xfrm>
            <a:custGeom>
              <a:avLst/>
              <a:gdLst/>
              <a:ahLst/>
              <a:cxnLst/>
              <a:rect l="l" t="t" r="r" b="b"/>
              <a:pathLst>
                <a:path w="853396" h="602711">
                  <a:moveTo>
                    <a:pt x="0" y="0"/>
                  </a:moveTo>
                  <a:lnTo>
                    <a:pt x="853396" y="0"/>
                  </a:lnTo>
                  <a:lnTo>
                    <a:pt x="853396" y="602711"/>
                  </a:lnTo>
                  <a:lnTo>
                    <a:pt x="0" y="60271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8">
                <a:extLst>
                  <a:ext uri="{96DAC541-7B7A-43D3-8B79-37D633B846F1}">
                    <asvg:svgBlip xmlns:asvg="http://schemas.microsoft.com/office/drawing/2016/SVG/main" r:embed="rId9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  <p:sp>
          <p:nvSpPr>
            <p:cNvPr id="49" name="Freeform 39">
              <a:extLst>
                <a:ext uri="{FF2B5EF4-FFF2-40B4-BE49-F238E27FC236}">
                  <a16:creationId xmlns:a16="http://schemas.microsoft.com/office/drawing/2014/main" id="{C01E021F-C08E-A691-7124-8E0A5E8DAA39}"/>
                </a:ext>
              </a:extLst>
            </p:cNvPr>
            <p:cNvSpPr/>
            <p:nvPr/>
          </p:nvSpPr>
          <p:spPr>
            <a:xfrm>
              <a:off x="0" y="1779093"/>
              <a:ext cx="853396" cy="602711"/>
            </a:xfrm>
            <a:custGeom>
              <a:avLst/>
              <a:gdLst/>
              <a:ahLst/>
              <a:cxnLst/>
              <a:rect l="l" t="t" r="r" b="b"/>
              <a:pathLst>
                <a:path w="853396" h="602711">
                  <a:moveTo>
                    <a:pt x="0" y="0"/>
                  </a:moveTo>
                  <a:lnTo>
                    <a:pt x="853396" y="0"/>
                  </a:lnTo>
                  <a:lnTo>
                    <a:pt x="853396" y="602711"/>
                  </a:lnTo>
                  <a:lnTo>
                    <a:pt x="0" y="60271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8">
                <a:extLst>
                  <a:ext uri="{96DAC541-7B7A-43D3-8B79-37D633B846F1}">
                    <asvg:svgBlip xmlns:asvg="http://schemas.microsoft.com/office/drawing/2016/SVG/main" r:embed="rId9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  <p:sp>
          <p:nvSpPr>
            <p:cNvPr id="50" name="Freeform 40">
              <a:extLst>
                <a:ext uri="{FF2B5EF4-FFF2-40B4-BE49-F238E27FC236}">
                  <a16:creationId xmlns:a16="http://schemas.microsoft.com/office/drawing/2014/main" id="{11BB7C3F-58C8-3912-CA50-A6484B6DB648}"/>
                </a:ext>
              </a:extLst>
            </p:cNvPr>
            <p:cNvSpPr/>
            <p:nvPr/>
          </p:nvSpPr>
          <p:spPr>
            <a:xfrm>
              <a:off x="908886" y="10800666"/>
              <a:ext cx="853396" cy="602711"/>
            </a:xfrm>
            <a:custGeom>
              <a:avLst/>
              <a:gdLst/>
              <a:ahLst/>
              <a:cxnLst/>
              <a:rect l="l" t="t" r="r" b="b"/>
              <a:pathLst>
                <a:path w="853396" h="602711">
                  <a:moveTo>
                    <a:pt x="0" y="0"/>
                  </a:moveTo>
                  <a:lnTo>
                    <a:pt x="853396" y="0"/>
                  </a:lnTo>
                  <a:lnTo>
                    <a:pt x="853396" y="602711"/>
                  </a:lnTo>
                  <a:lnTo>
                    <a:pt x="0" y="60271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8">
                <a:extLst>
                  <a:ext uri="{96DAC541-7B7A-43D3-8B79-37D633B846F1}">
                    <asvg:svgBlip xmlns:asvg="http://schemas.microsoft.com/office/drawing/2016/SVG/main" r:embed="rId9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  <p:sp>
          <p:nvSpPr>
            <p:cNvPr id="51" name="Freeform 41">
              <a:extLst>
                <a:ext uri="{FF2B5EF4-FFF2-40B4-BE49-F238E27FC236}">
                  <a16:creationId xmlns:a16="http://schemas.microsoft.com/office/drawing/2014/main" id="{5C821D7F-A1EC-85F0-8114-9C6AC9A9B967}"/>
                </a:ext>
              </a:extLst>
            </p:cNvPr>
            <p:cNvSpPr/>
            <p:nvPr/>
          </p:nvSpPr>
          <p:spPr>
            <a:xfrm>
              <a:off x="0" y="11372881"/>
              <a:ext cx="853396" cy="602711"/>
            </a:xfrm>
            <a:custGeom>
              <a:avLst/>
              <a:gdLst/>
              <a:ahLst/>
              <a:cxnLst/>
              <a:rect l="l" t="t" r="r" b="b"/>
              <a:pathLst>
                <a:path w="853396" h="602711">
                  <a:moveTo>
                    <a:pt x="0" y="0"/>
                  </a:moveTo>
                  <a:lnTo>
                    <a:pt x="853396" y="0"/>
                  </a:lnTo>
                  <a:lnTo>
                    <a:pt x="853396" y="602711"/>
                  </a:lnTo>
                  <a:lnTo>
                    <a:pt x="0" y="60271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8">
                <a:extLst>
                  <a:ext uri="{96DAC541-7B7A-43D3-8B79-37D633B846F1}">
                    <asvg:svgBlip xmlns:asvg="http://schemas.microsoft.com/office/drawing/2016/SVG/main" r:embed="rId9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</p:grpSp>
      <p:sp>
        <p:nvSpPr>
          <p:cNvPr id="52" name="Freeform 91">
            <a:extLst>
              <a:ext uri="{FF2B5EF4-FFF2-40B4-BE49-F238E27FC236}">
                <a16:creationId xmlns:a16="http://schemas.microsoft.com/office/drawing/2014/main" id="{5B8BE0A7-D607-2A8C-E19A-87E3B5795BC8}"/>
              </a:ext>
            </a:extLst>
          </p:cNvPr>
          <p:cNvSpPr/>
          <p:nvPr/>
        </p:nvSpPr>
        <p:spPr>
          <a:xfrm rot="-589331" flipH="1">
            <a:off x="-448174" y="-84819"/>
            <a:ext cx="1616876" cy="1964903"/>
          </a:xfrm>
          <a:custGeom>
            <a:avLst/>
            <a:gdLst/>
            <a:ahLst/>
            <a:cxnLst/>
            <a:rect l="l" t="t" r="r" b="b"/>
            <a:pathLst>
              <a:path w="2624990" h="3047796">
                <a:moveTo>
                  <a:pt x="2624991" y="0"/>
                </a:moveTo>
                <a:lnTo>
                  <a:pt x="0" y="0"/>
                </a:lnTo>
                <a:lnTo>
                  <a:pt x="0" y="3047796"/>
                </a:lnTo>
                <a:lnTo>
                  <a:pt x="2624991" y="3047796"/>
                </a:lnTo>
                <a:lnTo>
                  <a:pt x="2624991" y="0"/>
                </a:lnTo>
                <a:close/>
              </a:path>
            </a:pathLst>
          </a:custGeom>
          <a:blipFill>
            <a:blip r:embed="rId10"/>
            <a:stretch>
              <a:fillRect/>
            </a:stretch>
          </a:blipFill>
        </p:spPr>
        <p:txBody>
          <a:bodyPr/>
          <a:lstStyle/>
          <a:p>
            <a:endParaRPr lang="pt-BR"/>
          </a:p>
        </p:txBody>
      </p:sp>
      <p:sp>
        <p:nvSpPr>
          <p:cNvPr id="53" name="Freeform 90">
            <a:extLst>
              <a:ext uri="{FF2B5EF4-FFF2-40B4-BE49-F238E27FC236}">
                <a16:creationId xmlns:a16="http://schemas.microsoft.com/office/drawing/2014/main" id="{EA3D21CC-CA95-3B3C-517D-D34660E840F9}"/>
              </a:ext>
            </a:extLst>
          </p:cNvPr>
          <p:cNvSpPr/>
          <p:nvPr/>
        </p:nvSpPr>
        <p:spPr>
          <a:xfrm>
            <a:off x="1" y="6404093"/>
            <a:ext cx="5078994" cy="439131"/>
          </a:xfrm>
          <a:custGeom>
            <a:avLst/>
            <a:gdLst/>
            <a:ahLst/>
            <a:cxnLst/>
            <a:rect l="l" t="t" r="r" b="b"/>
            <a:pathLst>
              <a:path w="5318043" h="559450">
                <a:moveTo>
                  <a:pt x="0" y="0"/>
                </a:moveTo>
                <a:lnTo>
                  <a:pt x="5318043" y="0"/>
                </a:lnTo>
                <a:lnTo>
                  <a:pt x="5318043" y="559450"/>
                </a:lnTo>
                <a:lnTo>
                  <a:pt x="0" y="559450"/>
                </a:lnTo>
                <a:lnTo>
                  <a:pt x="0" y="0"/>
                </a:lnTo>
                <a:close/>
              </a:path>
            </a:pathLst>
          </a:custGeom>
          <a:blipFill>
            <a:blip r:embed="rId11">
              <a:alphaModFix amt="31999"/>
            </a:blip>
            <a:stretch>
              <a:fillRect r="-5627"/>
            </a:stretch>
          </a:blipFill>
        </p:spPr>
        <p:txBody>
          <a:bodyPr/>
          <a:lstStyle/>
          <a:p>
            <a:endParaRPr lang="pt-BR"/>
          </a:p>
        </p:txBody>
      </p:sp>
      <p:sp>
        <p:nvSpPr>
          <p:cNvPr id="54" name="Freeform 96">
            <a:extLst>
              <a:ext uri="{FF2B5EF4-FFF2-40B4-BE49-F238E27FC236}">
                <a16:creationId xmlns:a16="http://schemas.microsoft.com/office/drawing/2014/main" id="{B1927E41-D484-A549-7053-A02EC4779418}"/>
              </a:ext>
            </a:extLst>
          </p:cNvPr>
          <p:cNvSpPr/>
          <p:nvPr/>
        </p:nvSpPr>
        <p:spPr>
          <a:xfrm>
            <a:off x="1324450" y="2110167"/>
            <a:ext cx="362938" cy="268545"/>
          </a:xfrm>
          <a:custGeom>
            <a:avLst/>
            <a:gdLst/>
            <a:ahLst/>
            <a:cxnLst/>
            <a:rect l="l" t="t" r="r" b="b"/>
            <a:pathLst>
              <a:path w="640047" h="452033">
                <a:moveTo>
                  <a:pt x="0" y="0"/>
                </a:moveTo>
                <a:lnTo>
                  <a:pt x="640047" y="0"/>
                </a:lnTo>
                <a:lnTo>
                  <a:pt x="640047" y="452033"/>
                </a:lnTo>
                <a:lnTo>
                  <a:pt x="0" y="452033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12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t-BR" dirty="0"/>
          </a:p>
        </p:txBody>
      </p:sp>
      <p:sp>
        <p:nvSpPr>
          <p:cNvPr id="55" name="Freeform 96">
            <a:extLst>
              <a:ext uri="{FF2B5EF4-FFF2-40B4-BE49-F238E27FC236}">
                <a16:creationId xmlns:a16="http://schemas.microsoft.com/office/drawing/2014/main" id="{F26AC30E-A9EF-7C0F-D663-911A09B4D82D}"/>
              </a:ext>
            </a:extLst>
          </p:cNvPr>
          <p:cNvSpPr/>
          <p:nvPr/>
        </p:nvSpPr>
        <p:spPr>
          <a:xfrm>
            <a:off x="1324450" y="3330389"/>
            <a:ext cx="362938" cy="268545"/>
          </a:xfrm>
          <a:custGeom>
            <a:avLst/>
            <a:gdLst/>
            <a:ahLst/>
            <a:cxnLst/>
            <a:rect l="l" t="t" r="r" b="b"/>
            <a:pathLst>
              <a:path w="640047" h="452033">
                <a:moveTo>
                  <a:pt x="0" y="0"/>
                </a:moveTo>
                <a:lnTo>
                  <a:pt x="640047" y="0"/>
                </a:lnTo>
                <a:lnTo>
                  <a:pt x="640047" y="452033"/>
                </a:lnTo>
                <a:lnTo>
                  <a:pt x="0" y="452033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12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5752329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2">
            <a:extLst>
              <a:ext uri="{FF2B5EF4-FFF2-40B4-BE49-F238E27FC236}">
                <a16:creationId xmlns:a16="http://schemas.microsoft.com/office/drawing/2014/main" id="{89C250DB-137F-17CF-7DCA-A3AFDD3B8CBA}"/>
              </a:ext>
            </a:extLst>
          </p:cNvPr>
          <p:cNvSpPr txBox="1">
            <a:spLocks/>
          </p:cNvSpPr>
          <p:nvPr/>
        </p:nvSpPr>
        <p:spPr>
          <a:xfrm>
            <a:off x="1356710" y="1051455"/>
            <a:ext cx="9015807" cy="453881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pt-BR" sz="2000" dirty="0">
                <a:solidFill>
                  <a:schemeClr val="bg2">
                    <a:lumMod val="25000"/>
                  </a:schemeClr>
                </a:solidFill>
                <a:latin typeface="Aptos" panose="020B0004020202020204" pitchFamily="34" charset="0"/>
              </a:rPr>
              <a:t>A inserção da quantidade de livros devolvidos ao final do ano letivo é atualmente realizada no </a:t>
            </a:r>
            <a:r>
              <a:rPr lang="pt-BR" sz="2000" i="1" dirty="0">
                <a:solidFill>
                  <a:schemeClr val="bg2">
                    <a:lumMod val="25000"/>
                  </a:schemeClr>
                </a:solidFill>
                <a:latin typeface="Aptos" panose="020B0004020202020204" pitchFamily="34" charset="0"/>
              </a:rPr>
              <a:t>Sistema PDDE Interativo/ SIMEC </a:t>
            </a:r>
            <a:r>
              <a:rPr lang="pt-BR" sz="2000" dirty="0">
                <a:solidFill>
                  <a:schemeClr val="bg2">
                    <a:lumMod val="25000"/>
                  </a:schemeClr>
                </a:solidFill>
                <a:latin typeface="Aptos" panose="020B0004020202020204" pitchFamily="34" charset="0"/>
              </a:rPr>
              <a:t>em </a:t>
            </a:r>
            <a:r>
              <a:rPr lang="pt-BR" sz="2000" dirty="0">
                <a:solidFill>
                  <a:schemeClr val="bg2">
                    <a:lumMod val="25000"/>
                  </a:schemeClr>
                </a:solidFill>
                <a:latin typeface="Aptos" panose="020B0004020202020204" pitchFamily="34" charset="0"/>
                <a:hlinkClick r:id="rId3"/>
              </a:rPr>
              <a:t>http://pddeinterativo.mec.gov.br/</a:t>
            </a:r>
            <a:r>
              <a:rPr lang="pt-BR" sz="2000" dirty="0">
                <a:solidFill>
                  <a:schemeClr val="bg2">
                    <a:lumMod val="25000"/>
                  </a:schemeClr>
                </a:solidFill>
                <a:latin typeface="Aptos" panose="020B0004020202020204" pitchFamily="34" charset="0"/>
              </a:rPr>
              <a:t> e deve ser feita pelo perfil do(a) diretor(a) escolar;</a:t>
            </a:r>
          </a:p>
          <a:p>
            <a:pPr marL="0" indent="0" algn="just">
              <a:buFont typeface="Arial" panose="020B0604020202020204" pitchFamily="34" charset="0"/>
              <a:buNone/>
            </a:pPr>
            <a:endParaRPr lang="pt-BR" sz="2000" dirty="0">
              <a:solidFill>
                <a:schemeClr val="bg2">
                  <a:lumMod val="25000"/>
                </a:schemeClr>
              </a:solidFill>
              <a:latin typeface="Aptos" panose="020B0004020202020204" pitchFamily="34" charset="0"/>
            </a:endParaRPr>
          </a:p>
          <a:p>
            <a:pPr marL="0" indent="0" algn="just">
              <a:buNone/>
            </a:pPr>
            <a:r>
              <a:rPr lang="pt-BR" sz="2000" dirty="0">
                <a:solidFill>
                  <a:schemeClr val="bg2">
                    <a:lumMod val="25000"/>
                  </a:schemeClr>
                </a:solidFill>
                <a:latin typeface="Aptos" panose="020B0004020202020204" pitchFamily="34" charset="0"/>
              </a:rPr>
              <a:t>Escolas </a:t>
            </a:r>
            <a:r>
              <a:rPr lang="pt-BR" sz="2000" i="1" dirty="0">
                <a:solidFill>
                  <a:schemeClr val="bg2">
                    <a:lumMod val="25000"/>
                  </a:schemeClr>
                </a:solidFill>
                <a:latin typeface="Aptos" panose="020B0004020202020204" pitchFamily="34" charset="0"/>
              </a:rPr>
              <a:t>municipais</a:t>
            </a:r>
            <a:r>
              <a:rPr lang="pt-BR" sz="2000" dirty="0">
                <a:solidFill>
                  <a:schemeClr val="bg2">
                    <a:lumMod val="25000"/>
                  </a:schemeClr>
                </a:solidFill>
                <a:latin typeface="Aptos" panose="020B0004020202020204" pitchFamily="34" charset="0"/>
              </a:rPr>
              <a:t> ou </a:t>
            </a:r>
            <a:r>
              <a:rPr lang="pt-BR" sz="2000" i="1" dirty="0">
                <a:solidFill>
                  <a:schemeClr val="bg2">
                    <a:lumMod val="25000"/>
                  </a:schemeClr>
                </a:solidFill>
                <a:latin typeface="Aptos" panose="020B0004020202020204" pitchFamily="34" charset="0"/>
              </a:rPr>
              <a:t>estaduais</a:t>
            </a:r>
            <a:r>
              <a:rPr lang="pt-BR" sz="2000" dirty="0">
                <a:solidFill>
                  <a:schemeClr val="bg2">
                    <a:lumMod val="25000"/>
                  </a:schemeClr>
                </a:solidFill>
                <a:latin typeface="Aptos" panose="020B0004020202020204" pitchFamily="34" charset="0"/>
              </a:rPr>
              <a:t> que ainda </a:t>
            </a:r>
            <a:r>
              <a:rPr lang="pt-BR" sz="2000" b="1" dirty="0">
                <a:solidFill>
                  <a:schemeClr val="bg2">
                    <a:lumMod val="25000"/>
                  </a:schemeClr>
                </a:solidFill>
                <a:latin typeface="Aptos" panose="020B0004020202020204" pitchFamily="34" charset="0"/>
              </a:rPr>
              <a:t>não tenham acesso ao sistema</a:t>
            </a:r>
            <a:r>
              <a:rPr lang="pt-BR" sz="2000" dirty="0">
                <a:solidFill>
                  <a:schemeClr val="bg2">
                    <a:lumMod val="25000"/>
                  </a:schemeClr>
                </a:solidFill>
                <a:latin typeface="Aptos" panose="020B0004020202020204" pitchFamily="34" charset="0"/>
              </a:rPr>
              <a:t> devem solicitá-lo à sua </a:t>
            </a:r>
            <a:r>
              <a:rPr lang="pt-BR" sz="2000" i="1" dirty="0">
                <a:solidFill>
                  <a:schemeClr val="bg2">
                    <a:lumMod val="25000"/>
                  </a:schemeClr>
                </a:solidFill>
                <a:latin typeface="Aptos" panose="020B0004020202020204" pitchFamily="34" charset="0"/>
              </a:rPr>
              <a:t>Secretaria de Educação</a:t>
            </a:r>
            <a:r>
              <a:rPr lang="pt-BR" sz="2000" dirty="0">
                <a:solidFill>
                  <a:schemeClr val="bg2">
                    <a:lumMod val="25000"/>
                  </a:schemeClr>
                </a:solidFill>
                <a:latin typeface="Aptos" panose="020B0004020202020204" pitchFamily="34" charset="0"/>
              </a:rPr>
              <a:t>; </a:t>
            </a:r>
          </a:p>
          <a:p>
            <a:pPr marL="0" indent="0" algn="just">
              <a:buFont typeface="Arial" panose="020B0604020202020204" pitchFamily="34" charset="0"/>
              <a:buNone/>
            </a:pPr>
            <a:endParaRPr lang="pt-BR" sz="2000" dirty="0">
              <a:solidFill>
                <a:schemeClr val="bg2">
                  <a:lumMod val="25000"/>
                </a:schemeClr>
              </a:solidFill>
              <a:latin typeface="Aptos" panose="020B0004020202020204" pitchFamily="34" charset="0"/>
            </a:endParaRPr>
          </a:p>
          <a:p>
            <a:pPr marL="0" indent="0" algn="just">
              <a:buNone/>
            </a:pPr>
            <a:r>
              <a:rPr lang="pt-BR" sz="2000" dirty="0">
                <a:solidFill>
                  <a:schemeClr val="bg2">
                    <a:lumMod val="25000"/>
                  </a:schemeClr>
                </a:solidFill>
                <a:latin typeface="Aptos" panose="020B0004020202020204" pitchFamily="34" charset="0"/>
              </a:rPr>
              <a:t>Escolas </a:t>
            </a:r>
            <a:r>
              <a:rPr lang="pt-BR" sz="2000" i="1" dirty="0">
                <a:solidFill>
                  <a:schemeClr val="bg2">
                    <a:lumMod val="25000"/>
                  </a:schemeClr>
                </a:solidFill>
                <a:latin typeface="Aptos" panose="020B0004020202020204" pitchFamily="34" charset="0"/>
              </a:rPr>
              <a:t>federais</a:t>
            </a:r>
            <a:r>
              <a:rPr lang="pt-BR" sz="2000" dirty="0">
                <a:solidFill>
                  <a:schemeClr val="bg2">
                    <a:lumMod val="25000"/>
                  </a:schemeClr>
                </a:solidFill>
                <a:latin typeface="Aptos" panose="020B0004020202020204" pitchFamily="34" charset="0"/>
              </a:rPr>
              <a:t> que </a:t>
            </a:r>
            <a:r>
              <a:rPr lang="pt-BR" sz="2000" b="1" dirty="0">
                <a:solidFill>
                  <a:schemeClr val="bg2">
                    <a:lumMod val="25000"/>
                  </a:schemeClr>
                </a:solidFill>
                <a:latin typeface="Aptos" panose="020B0004020202020204" pitchFamily="34" charset="0"/>
              </a:rPr>
              <a:t>não tenham acesso ao sistema</a:t>
            </a:r>
            <a:r>
              <a:rPr lang="pt-BR" sz="2000" dirty="0">
                <a:solidFill>
                  <a:schemeClr val="bg2">
                    <a:lumMod val="25000"/>
                  </a:schemeClr>
                </a:solidFill>
                <a:latin typeface="Aptos" panose="020B0004020202020204" pitchFamily="34" charset="0"/>
              </a:rPr>
              <a:t> devem solicitá-lo ao </a:t>
            </a:r>
            <a:r>
              <a:rPr lang="pt-BR" sz="2000" i="1" dirty="0">
                <a:solidFill>
                  <a:schemeClr val="bg2">
                    <a:lumMod val="25000"/>
                  </a:schemeClr>
                </a:solidFill>
                <a:latin typeface="Aptos" panose="020B0004020202020204" pitchFamily="34" charset="0"/>
              </a:rPr>
              <a:t>FNDE</a:t>
            </a:r>
            <a:r>
              <a:rPr lang="pt-BR" sz="2000" dirty="0">
                <a:solidFill>
                  <a:schemeClr val="bg2">
                    <a:lumMod val="25000"/>
                  </a:schemeClr>
                </a:solidFill>
                <a:latin typeface="Aptos" panose="020B0004020202020204" pitchFamily="34" charset="0"/>
              </a:rPr>
              <a:t>. Para tanto, o diretor geral deverá encaminhar o termo de posse, documento de identificação digitalizados e CPF digitalizados para o e-mail </a:t>
            </a:r>
            <a:r>
              <a:rPr lang="pt-BR" sz="2000" dirty="0">
                <a:solidFill>
                  <a:schemeClr val="bg2">
                    <a:lumMod val="25000"/>
                  </a:schemeClr>
                </a:solidFill>
                <a:latin typeface="Aptos" panose="020B0004020202020204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livrodidatico@fnde.gov.br</a:t>
            </a:r>
            <a:r>
              <a:rPr lang="pt-BR" sz="2000" dirty="0">
                <a:solidFill>
                  <a:schemeClr val="bg2">
                    <a:lumMod val="25000"/>
                  </a:schemeClr>
                </a:solidFill>
                <a:latin typeface="Aptos" panose="020B0004020202020204" pitchFamily="34" charset="0"/>
              </a:rPr>
              <a:t>.</a:t>
            </a:r>
          </a:p>
        </p:txBody>
      </p:sp>
      <p:sp>
        <p:nvSpPr>
          <p:cNvPr id="6" name="Freeform 91">
            <a:extLst>
              <a:ext uri="{FF2B5EF4-FFF2-40B4-BE49-F238E27FC236}">
                <a16:creationId xmlns:a16="http://schemas.microsoft.com/office/drawing/2014/main" id="{67C6AC69-6737-1A3F-D84D-611D2D5BC136}"/>
              </a:ext>
            </a:extLst>
          </p:cNvPr>
          <p:cNvSpPr/>
          <p:nvPr/>
        </p:nvSpPr>
        <p:spPr>
          <a:xfrm rot="-589331" flipH="1">
            <a:off x="-457617" y="-114857"/>
            <a:ext cx="1469441" cy="1849214"/>
          </a:xfrm>
          <a:custGeom>
            <a:avLst/>
            <a:gdLst/>
            <a:ahLst/>
            <a:cxnLst/>
            <a:rect l="l" t="t" r="r" b="b"/>
            <a:pathLst>
              <a:path w="2624990" h="3047796">
                <a:moveTo>
                  <a:pt x="2624991" y="0"/>
                </a:moveTo>
                <a:lnTo>
                  <a:pt x="0" y="0"/>
                </a:lnTo>
                <a:lnTo>
                  <a:pt x="0" y="3047796"/>
                </a:lnTo>
                <a:lnTo>
                  <a:pt x="2624991" y="3047796"/>
                </a:lnTo>
                <a:lnTo>
                  <a:pt x="2624991" y="0"/>
                </a:lnTo>
                <a:close/>
              </a:path>
            </a:pathLst>
          </a:custGeom>
          <a:blipFill>
            <a:blip r:embed="rId5"/>
            <a:stretch>
              <a:fillRect/>
            </a:stretch>
          </a:blipFill>
        </p:spPr>
        <p:txBody>
          <a:bodyPr/>
          <a:lstStyle/>
          <a:p>
            <a:endParaRPr lang="pt-BR"/>
          </a:p>
        </p:txBody>
      </p:sp>
      <p:grpSp>
        <p:nvGrpSpPr>
          <p:cNvPr id="7" name="Group 2">
            <a:extLst>
              <a:ext uri="{FF2B5EF4-FFF2-40B4-BE49-F238E27FC236}">
                <a16:creationId xmlns:a16="http://schemas.microsoft.com/office/drawing/2014/main" id="{176ED6F6-57BA-F070-C025-78249602FEFA}"/>
              </a:ext>
            </a:extLst>
          </p:cNvPr>
          <p:cNvGrpSpPr/>
          <p:nvPr/>
        </p:nvGrpSpPr>
        <p:grpSpPr>
          <a:xfrm>
            <a:off x="10637134" y="-1296365"/>
            <a:ext cx="1554866" cy="8580338"/>
            <a:chOff x="0" y="0"/>
            <a:chExt cx="2674508" cy="11975592"/>
          </a:xfrm>
        </p:grpSpPr>
        <p:sp>
          <p:nvSpPr>
            <p:cNvPr id="8" name="Freeform 3">
              <a:extLst>
                <a:ext uri="{FF2B5EF4-FFF2-40B4-BE49-F238E27FC236}">
                  <a16:creationId xmlns:a16="http://schemas.microsoft.com/office/drawing/2014/main" id="{AD222F54-7656-4EE2-70CC-74FE796C5F5D}"/>
                </a:ext>
              </a:extLst>
            </p:cNvPr>
            <p:cNvSpPr/>
            <p:nvPr/>
          </p:nvSpPr>
          <p:spPr>
            <a:xfrm>
              <a:off x="1821112" y="0"/>
              <a:ext cx="853396" cy="602711"/>
            </a:xfrm>
            <a:custGeom>
              <a:avLst/>
              <a:gdLst/>
              <a:ahLst/>
              <a:cxnLst/>
              <a:rect l="l" t="t" r="r" b="b"/>
              <a:pathLst>
                <a:path w="853396" h="602711">
                  <a:moveTo>
                    <a:pt x="0" y="0"/>
                  </a:moveTo>
                  <a:lnTo>
                    <a:pt x="853396" y="0"/>
                  </a:lnTo>
                  <a:lnTo>
                    <a:pt x="853396" y="602711"/>
                  </a:lnTo>
                  <a:lnTo>
                    <a:pt x="0" y="60271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  <p:sp>
          <p:nvSpPr>
            <p:cNvPr id="11" name="Freeform 4">
              <a:extLst>
                <a:ext uri="{FF2B5EF4-FFF2-40B4-BE49-F238E27FC236}">
                  <a16:creationId xmlns:a16="http://schemas.microsoft.com/office/drawing/2014/main" id="{381D8D31-5905-BD50-39A5-557CC0E0D31F}"/>
                </a:ext>
              </a:extLst>
            </p:cNvPr>
            <p:cNvSpPr/>
            <p:nvPr/>
          </p:nvSpPr>
          <p:spPr>
            <a:xfrm>
              <a:off x="908886" y="4252605"/>
              <a:ext cx="853396" cy="602711"/>
            </a:xfrm>
            <a:custGeom>
              <a:avLst/>
              <a:gdLst/>
              <a:ahLst/>
              <a:cxnLst/>
              <a:rect l="l" t="t" r="r" b="b"/>
              <a:pathLst>
                <a:path w="853396" h="602711">
                  <a:moveTo>
                    <a:pt x="0" y="0"/>
                  </a:moveTo>
                  <a:lnTo>
                    <a:pt x="853396" y="0"/>
                  </a:lnTo>
                  <a:lnTo>
                    <a:pt x="853396" y="602711"/>
                  </a:lnTo>
                  <a:lnTo>
                    <a:pt x="0" y="60271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8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  <p:sp>
          <p:nvSpPr>
            <p:cNvPr id="12" name="Freeform 5">
              <a:extLst>
                <a:ext uri="{FF2B5EF4-FFF2-40B4-BE49-F238E27FC236}">
                  <a16:creationId xmlns:a16="http://schemas.microsoft.com/office/drawing/2014/main" id="{3FDDF8C2-8E47-699E-72BF-6EDAE27FD056}"/>
                </a:ext>
              </a:extLst>
            </p:cNvPr>
            <p:cNvSpPr/>
            <p:nvPr/>
          </p:nvSpPr>
          <p:spPr>
            <a:xfrm>
              <a:off x="908886" y="6602519"/>
              <a:ext cx="853396" cy="602711"/>
            </a:xfrm>
            <a:custGeom>
              <a:avLst/>
              <a:gdLst/>
              <a:ahLst/>
              <a:cxnLst/>
              <a:rect l="l" t="t" r="r" b="b"/>
              <a:pathLst>
                <a:path w="853396" h="602711">
                  <a:moveTo>
                    <a:pt x="0" y="0"/>
                  </a:moveTo>
                  <a:lnTo>
                    <a:pt x="853396" y="0"/>
                  </a:lnTo>
                  <a:lnTo>
                    <a:pt x="853396" y="602711"/>
                  </a:lnTo>
                  <a:lnTo>
                    <a:pt x="0" y="60271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8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  <p:sp>
          <p:nvSpPr>
            <p:cNvPr id="14" name="Freeform 6">
              <a:extLst>
                <a:ext uri="{FF2B5EF4-FFF2-40B4-BE49-F238E27FC236}">
                  <a16:creationId xmlns:a16="http://schemas.microsoft.com/office/drawing/2014/main" id="{43B356D4-2DCF-256D-2F0F-279052FDBD8E}"/>
                </a:ext>
              </a:extLst>
            </p:cNvPr>
            <p:cNvSpPr/>
            <p:nvPr/>
          </p:nvSpPr>
          <p:spPr>
            <a:xfrm>
              <a:off x="1821112" y="3578556"/>
              <a:ext cx="853396" cy="602711"/>
            </a:xfrm>
            <a:custGeom>
              <a:avLst/>
              <a:gdLst/>
              <a:ahLst/>
              <a:cxnLst/>
              <a:rect l="l" t="t" r="r" b="b"/>
              <a:pathLst>
                <a:path w="853396" h="602711">
                  <a:moveTo>
                    <a:pt x="0" y="0"/>
                  </a:moveTo>
                  <a:lnTo>
                    <a:pt x="853396" y="0"/>
                  </a:lnTo>
                  <a:lnTo>
                    <a:pt x="853396" y="602711"/>
                  </a:lnTo>
                  <a:lnTo>
                    <a:pt x="0" y="60271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8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  <p:sp>
          <p:nvSpPr>
            <p:cNvPr id="16" name="Freeform 7">
              <a:extLst>
                <a:ext uri="{FF2B5EF4-FFF2-40B4-BE49-F238E27FC236}">
                  <a16:creationId xmlns:a16="http://schemas.microsoft.com/office/drawing/2014/main" id="{7DED9370-2F9F-F4EC-3CC2-2F8E320A18A0}"/>
                </a:ext>
              </a:extLst>
            </p:cNvPr>
            <p:cNvSpPr/>
            <p:nvPr/>
          </p:nvSpPr>
          <p:spPr>
            <a:xfrm>
              <a:off x="908886" y="8408677"/>
              <a:ext cx="853396" cy="602711"/>
            </a:xfrm>
            <a:custGeom>
              <a:avLst/>
              <a:gdLst/>
              <a:ahLst/>
              <a:cxnLst/>
              <a:rect l="l" t="t" r="r" b="b"/>
              <a:pathLst>
                <a:path w="853396" h="602711">
                  <a:moveTo>
                    <a:pt x="0" y="0"/>
                  </a:moveTo>
                  <a:lnTo>
                    <a:pt x="853396" y="0"/>
                  </a:lnTo>
                  <a:lnTo>
                    <a:pt x="853396" y="602711"/>
                  </a:lnTo>
                  <a:lnTo>
                    <a:pt x="0" y="60271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8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  <p:sp>
          <p:nvSpPr>
            <p:cNvPr id="17" name="Freeform 8">
              <a:extLst>
                <a:ext uri="{FF2B5EF4-FFF2-40B4-BE49-F238E27FC236}">
                  <a16:creationId xmlns:a16="http://schemas.microsoft.com/office/drawing/2014/main" id="{4704F9BA-72AE-1455-C56E-81CFEC54563F}"/>
                </a:ext>
              </a:extLst>
            </p:cNvPr>
            <p:cNvSpPr/>
            <p:nvPr/>
          </p:nvSpPr>
          <p:spPr>
            <a:xfrm>
              <a:off x="910556" y="9573049"/>
              <a:ext cx="853396" cy="602711"/>
            </a:xfrm>
            <a:custGeom>
              <a:avLst/>
              <a:gdLst/>
              <a:ahLst/>
              <a:cxnLst/>
              <a:rect l="l" t="t" r="r" b="b"/>
              <a:pathLst>
                <a:path w="853396" h="602711">
                  <a:moveTo>
                    <a:pt x="0" y="0"/>
                  </a:moveTo>
                  <a:lnTo>
                    <a:pt x="853396" y="0"/>
                  </a:lnTo>
                  <a:lnTo>
                    <a:pt x="853396" y="602711"/>
                  </a:lnTo>
                  <a:lnTo>
                    <a:pt x="0" y="60271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8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  <p:sp>
          <p:nvSpPr>
            <p:cNvPr id="18" name="Freeform 9">
              <a:extLst>
                <a:ext uri="{FF2B5EF4-FFF2-40B4-BE49-F238E27FC236}">
                  <a16:creationId xmlns:a16="http://schemas.microsoft.com/office/drawing/2014/main" id="{427FEEAD-D784-43B9-E809-26221C9D74CE}"/>
                </a:ext>
              </a:extLst>
            </p:cNvPr>
            <p:cNvSpPr/>
            <p:nvPr/>
          </p:nvSpPr>
          <p:spPr>
            <a:xfrm>
              <a:off x="908886" y="614760"/>
              <a:ext cx="853396" cy="602711"/>
            </a:xfrm>
            <a:custGeom>
              <a:avLst/>
              <a:gdLst/>
              <a:ahLst/>
              <a:cxnLst/>
              <a:rect l="l" t="t" r="r" b="b"/>
              <a:pathLst>
                <a:path w="853396" h="602711">
                  <a:moveTo>
                    <a:pt x="0" y="0"/>
                  </a:moveTo>
                  <a:lnTo>
                    <a:pt x="853396" y="0"/>
                  </a:lnTo>
                  <a:lnTo>
                    <a:pt x="853396" y="602711"/>
                  </a:lnTo>
                  <a:lnTo>
                    <a:pt x="0" y="60271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8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  <p:sp>
          <p:nvSpPr>
            <p:cNvPr id="19" name="Freeform 10">
              <a:extLst>
                <a:ext uri="{FF2B5EF4-FFF2-40B4-BE49-F238E27FC236}">
                  <a16:creationId xmlns:a16="http://schemas.microsoft.com/office/drawing/2014/main" id="{1489C2BD-88BB-2E05-230D-0210E0F5983B}"/>
                </a:ext>
              </a:extLst>
            </p:cNvPr>
            <p:cNvSpPr/>
            <p:nvPr/>
          </p:nvSpPr>
          <p:spPr>
            <a:xfrm>
              <a:off x="1821112" y="5386689"/>
              <a:ext cx="853396" cy="602711"/>
            </a:xfrm>
            <a:custGeom>
              <a:avLst/>
              <a:gdLst/>
              <a:ahLst/>
              <a:cxnLst/>
              <a:rect l="l" t="t" r="r" b="b"/>
              <a:pathLst>
                <a:path w="853396" h="602711">
                  <a:moveTo>
                    <a:pt x="0" y="0"/>
                  </a:moveTo>
                  <a:lnTo>
                    <a:pt x="853396" y="0"/>
                  </a:lnTo>
                  <a:lnTo>
                    <a:pt x="853396" y="602711"/>
                  </a:lnTo>
                  <a:lnTo>
                    <a:pt x="0" y="60271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8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  <p:sp>
          <p:nvSpPr>
            <p:cNvPr id="20" name="Freeform 11">
              <a:extLst>
                <a:ext uri="{FF2B5EF4-FFF2-40B4-BE49-F238E27FC236}">
                  <a16:creationId xmlns:a16="http://schemas.microsoft.com/office/drawing/2014/main" id="{AAC5DE5E-E3FC-A77B-08A7-B43B629EC4CC}"/>
                </a:ext>
              </a:extLst>
            </p:cNvPr>
            <p:cNvSpPr/>
            <p:nvPr/>
          </p:nvSpPr>
          <p:spPr>
            <a:xfrm>
              <a:off x="908886" y="2947644"/>
              <a:ext cx="853396" cy="602711"/>
            </a:xfrm>
            <a:custGeom>
              <a:avLst/>
              <a:gdLst/>
              <a:ahLst/>
              <a:cxnLst/>
              <a:rect l="l" t="t" r="r" b="b"/>
              <a:pathLst>
                <a:path w="853396" h="602711">
                  <a:moveTo>
                    <a:pt x="0" y="0"/>
                  </a:moveTo>
                  <a:lnTo>
                    <a:pt x="853396" y="0"/>
                  </a:lnTo>
                  <a:lnTo>
                    <a:pt x="853396" y="602711"/>
                  </a:lnTo>
                  <a:lnTo>
                    <a:pt x="0" y="60271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8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  <p:sp>
          <p:nvSpPr>
            <p:cNvPr id="21" name="Freeform 12">
              <a:extLst>
                <a:ext uri="{FF2B5EF4-FFF2-40B4-BE49-F238E27FC236}">
                  <a16:creationId xmlns:a16="http://schemas.microsoft.com/office/drawing/2014/main" id="{A90E5F6C-4EE9-DDB8-482B-4F807E5B10D8}"/>
                </a:ext>
              </a:extLst>
            </p:cNvPr>
            <p:cNvSpPr/>
            <p:nvPr/>
          </p:nvSpPr>
          <p:spPr>
            <a:xfrm>
              <a:off x="1821112" y="7778678"/>
              <a:ext cx="853396" cy="602711"/>
            </a:xfrm>
            <a:custGeom>
              <a:avLst/>
              <a:gdLst/>
              <a:ahLst/>
              <a:cxnLst/>
              <a:rect l="l" t="t" r="r" b="b"/>
              <a:pathLst>
                <a:path w="853396" h="602711">
                  <a:moveTo>
                    <a:pt x="0" y="0"/>
                  </a:moveTo>
                  <a:lnTo>
                    <a:pt x="853396" y="0"/>
                  </a:lnTo>
                  <a:lnTo>
                    <a:pt x="853396" y="602711"/>
                  </a:lnTo>
                  <a:lnTo>
                    <a:pt x="0" y="60271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8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  <p:sp>
          <p:nvSpPr>
            <p:cNvPr id="22" name="Freeform 13">
              <a:extLst>
                <a:ext uri="{FF2B5EF4-FFF2-40B4-BE49-F238E27FC236}">
                  <a16:creationId xmlns:a16="http://schemas.microsoft.com/office/drawing/2014/main" id="{A469D9E0-60B6-45FB-0B56-40EA5F8D6050}"/>
                </a:ext>
              </a:extLst>
            </p:cNvPr>
            <p:cNvSpPr/>
            <p:nvPr/>
          </p:nvSpPr>
          <p:spPr>
            <a:xfrm>
              <a:off x="0" y="2381804"/>
              <a:ext cx="853396" cy="602711"/>
            </a:xfrm>
            <a:custGeom>
              <a:avLst/>
              <a:gdLst/>
              <a:ahLst/>
              <a:cxnLst/>
              <a:rect l="l" t="t" r="r" b="b"/>
              <a:pathLst>
                <a:path w="853396" h="602711">
                  <a:moveTo>
                    <a:pt x="0" y="0"/>
                  </a:moveTo>
                  <a:lnTo>
                    <a:pt x="853396" y="0"/>
                  </a:lnTo>
                  <a:lnTo>
                    <a:pt x="853396" y="602711"/>
                  </a:lnTo>
                  <a:lnTo>
                    <a:pt x="0" y="60271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8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  <p:sp>
          <p:nvSpPr>
            <p:cNvPr id="23" name="Freeform 14">
              <a:extLst>
                <a:ext uri="{FF2B5EF4-FFF2-40B4-BE49-F238E27FC236}">
                  <a16:creationId xmlns:a16="http://schemas.microsoft.com/office/drawing/2014/main" id="{972CA789-EF80-2350-63E9-1FE65F6176E3}"/>
                </a:ext>
              </a:extLst>
            </p:cNvPr>
            <p:cNvSpPr/>
            <p:nvPr/>
          </p:nvSpPr>
          <p:spPr>
            <a:xfrm>
              <a:off x="0" y="0"/>
              <a:ext cx="853396" cy="602711"/>
            </a:xfrm>
            <a:custGeom>
              <a:avLst/>
              <a:gdLst/>
              <a:ahLst/>
              <a:cxnLst/>
              <a:rect l="l" t="t" r="r" b="b"/>
              <a:pathLst>
                <a:path w="853396" h="602711">
                  <a:moveTo>
                    <a:pt x="0" y="0"/>
                  </a:moveTo>
                  <a:lnTo>
                    <a:pt x="853396" y="0"/>
                  </a:lnTo>
                  <a:lnTo>
                    <a:pt x="853396" y="602711"/>
                  </a:lnTo>
                  <a:lnTo>
                    <a:pt x="0" y="60271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8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  <p:sp>
          <p:nvSpPr>
            <p:cNvPr id="25" name="Freeform 15">
              <a:extLst>
                <a:ext uri="{FF2B5EF4-FFF2-40B4-BE49-F238E27FC236}">
                  <a16:creationId xmlns:a16="http://schemas.microsoft.com/office/drawing/2014/main" id="{13C72F1F-D9B9-4DB5-9077-82E2F28F0014}"/>
                </a:ext>
              </a:extLst>
            </p:cNvPr>
            <p:cNvSpPr/>
            <p:nvPr/>
          </p:nvSpPr>
          <p:spPr>
            <a:xfrm>
              <a:off x="1821112" y="10170667"/>
              <a:ext cx="853396" cy="602711"/>
            </a:xfrm>
            <a:custGeom>
              <a:avLst/>
              <a:gdLst/>
              <a:ahLst/>
              <a:cxnLst/>
              <a:rect l="l" t="t" r="r" b="b"/>
              <a:pathLst>
                <a:path w="853396" h="602711">
                  <a:moveTo>
                    <a:pt x="0" y="0"/>
                  </a:moveTo>
                  <a:lnTo>
                    <a:pt x="853396" y="0"/>
                  </a:lnTo>
                  <a:lnTo>
                    <a:pt x="853396" y="602711"/>
                  </a:lnTo>
                  <a:lnTo>
                    <a:pt x="0" y="60271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8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  <p:sp>
          <p:nvSpPr>
            <p:cNvPr id="26" name="Freeform 16">
              <a:extLst>
                <a:ext uri="{FF2B5EF4-FFF2-40B4-BE49-F238E27FC236}">
                  <a16:creationId xmlns:a16="http://schemas.microsoft.com/office/drawing/2014/main" id="{92EB3E4F-4AFE-CAA0-0A8C-EF8B22F1DB1F}"/>
                </a:ext>
              </a:extLst>
            </p:cNvPr>
            <p:cNvSpPr/>
            <p:nvPr/>
          </p:nvSpPr>
          <p:spPr>
            <a:xfrm>
              <a:off x="0" y="9532153"/>
              <a:ext cx="853396" cy="602711"/>
            </a:xfrm>
            <a:custGeom>
              <a:avLst/>
              <a:gdLst/>
              <a:ahLst/>
              <a:cxnLst/>
              <a:rect l="l" t="t" r="r" b="b"/>
              <a:pathLst>
                <a:path w="853396" h="602711">
                  <a:moveTo>
                    <a:pt x="0" y="0"/>
                  </a:moveTo>
                  <a:lnTo>
                    <a:pt x="853396" y="0"/>
                  </a:lnTo>
                  <a:lnTo>
                    <a:pt x="853396" y="602711"/>
                  </a:lnTo>
                  <a:lnTo>
                    <a:pt x="0" y="60271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8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  <p:sp>
          <p:nvSpPr>
            <p:cNvPr id="27" name="Freeform 17">
              <a:extLst>
                <a:ext uri="{FF2B5EF4-FFF2-40B4-BE49-F238E27FC236}">
                  <a16:creationId xmlns:a16="http://schemas.microsoft.com/office/drawing/2014/main" id="{6153A957-B9E7-9A7A-5B7B-BF1117705270}"/>
                </a:ext>
              </a:extLst>
            </p:cNvPr>
            <p:cNvSpPr/>
            <p:nvPr/>
          </p:nvSpPr>
          <p:spPr>
            <a:xfrm>
              <a:off x="908886" y="5093"/>
              <a:ext cx="853396" cy="602711"/>
            </a:xfrm>
            <a:custGeom>
              <a:avLst/>
              <a:gdLst/>
              <a:ahLst/>
              <a:cxnLst/>
              <a:rect l="l" t="t" r="r" b="b"/>
              <a:pathLst>
                <a:path w="853396" h="602711">
                  <a:moveTo>
                    <a:pt x="0" y="0"/>
                  </a:moveTo>
                  <a:lnTo>
                    <a:pt x="853396" y="0"/>
                  </a:lnTo>
                  <a:lnTo>
                    <a:pt x="853396" y="602711"/>
                  </a:lnTo>
                  <a:lnTo>
                    <a:pt x="0" y="60271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9">
                <a:extLst>
                  <a:ext uri="{96DAC541-7B7A-43D3-8B79-37D633B846F1}">
                    <asvg:svgBlip xmlns:asvg="http://schemas.microsoft.com/office/drawing/2016/SVG/main" r:embed="rId10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  <p:sp>
          <p:nvSpPr>
            <p:cNvPr id="28" name="Freeform 18">
              <a:extLst>
                <a:ext uri="{FF2B5EF4-FFF2-40B4-BE49-F238E27FC236}">
                  <a16:creationId xmlns:a16="http://schemas.microsoft.com/office/drawing/2014/main" id="{7D547934-6371-AE1B-6715-4749F3CF43AB}"/>
                </a:ext>
              </a:extLst>
            </p:cNvPr>
            <p:cNvSpPr/>
            <p:nvPr/>
          </p:nvSpPr>
          <p:spPr>
            <a:xfrm>
              <a:off x="1821112" y="4783978"/>
              <a:ext cx="853396" cy="602711"/>
            </a:xfrm>
            <a:custGeom>
              <a:avLst/>
              <a:gdLst/>
              <a:ahLst/>
              <a:cxnLst/>
              <a:rect l="l" t="t" r="r" b="b"/>
              <a:pathLst>
                <a:path w="853396" h="602711">
                  <a:moveTo>
                    <a:pt x="0" y="0"/>
                  </a:moveTo>
                  <a:lnTo>
                    <a:pt x="853396" y="0"/>
                  </a:lnTo>
                  <a:lnTo>
                    <a:pt x="853396" y="602711"/>
                  </a:lnTo>
                  <a:lnTo>
                    <a:pt x="0" y="60271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9">
                <a:extLst>
                  <a:ext uri="{96DAC541-7B7A-43D3-8B79-37D633B846F1}">
                    <asvg:svgBlip xmlns:asvg="http://schemas.microsoft.com/office/drawing/2016/SVG/main" r:embed="rId10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  <p:sp>
          <p:nvSpPr>
            <p:cNvPr id="29" name="Freeform 19">
              <a:extLst>
                <a:ext uri="{FF2B5EF4-FFF2-40B4-BE49-F238E27FC236}">
                  <a16:creationId xmlns:a16="http://schemas.microsoft.com/office/drawing/2014/main" id="{E3061A89-ADF5-F170-9DFB-242B6528E217}"/>
                </a:ext>
              </a:extLst>
            </p:cNvPr>
            <p:cNvSpPr/>
            <p:nvPr/>
          </p:nvSpPr>
          <p:spPr>
            <a:xfrm>
              <a:off x="1821112" y="7197005"/>
              <a:ext cx="853396" cy="602711"/>
            </a:xfrm>
            <a:custGeom>
              <a:avLst/>
              <a:gdLst/>
              <a:ahLst/>
              <a:cxnLst/>
              <a:rect l="l" t="t" r="r" b="b"/>
              <a:pathLst>
                <a:path w="853396" h="602711">
                  <a:moveTo>
                    <a:pt x="0" y="0"/>
                  </a:moveTo>
                  <a:lnTo>
                    <a:pt x="853396" y="0"/>
                  </a:lnTo>
                  <a:lnTo>
                    <a:pt x="853396" y="602711"/>
                  </a:lnTo>
                  <a:lnTo>
                    <a:pt x="0" y="60271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9">
                <a:extLst>
                  <a:ext uri="{96DAC541-7B7A-43D3-8B79-37D633B846F1}">
                    <asvg:svgBlip xmlns:asvg="http://schemas.microsoft.com/office/drawing/2016/SVG/main" r:embed="rId10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  <p:sp>
          <p:nvSpPr>
            <p:cNvPr id="30" name="Freeform 20">
              <a:extLst>
                <a:ext uri="{FF2B5EF4-FFF2-40B4-BE49-F238E27FC236}">
                  <a16:creationId xmlns:a16="http://schemas.microsoft.com/office/drawing/2014/main" id="{009A6221-A2AA-78DC-3538-364E1B18E6AF}"/>
                </a:ext>
              </a:extLst>
            </p:cNvPr>
            <p:cNvSpPr/>
            <p:nvPr/>
          </p:nvSpPr>
          <p:spPr>
            <a:xfrm>
              <a:off x="908886" y="1191660"/>
              <a:ext cx="853396" cy="602711"/>
            </a:xfrm>
            <a:custGeom>
              <a:avLst/>
              <a:gdLst/>
              <a:ahLst/>
              <a:cxnLst/>
              <a:rect l="l" t="t" r="r" b="b"/>
              <a:pathLst>
                <a:path w="853396" h="602711">
                  <a:moveTo>
                    <a:pt x="0" y="0"/>
                  </a:moveTo>
                  <a:lnTo>
                    <a:pt x="853396" y="0"/>
                  </a:lnTo>
                  <a:lnTo>
                    <a:pt x="853396" y="602711"/>
                  </a:lnTo>
                  <a:lnTo>
                    <a:pt x="0" y="60271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9">
                <a:extLst>
                  <a:ext uri="{96DAC541-7B7A-43D3-8B79-37D633B846F1}">
                    <asvg:svgBlip xmlns:asvg="http://schemas.microsoft.com/office/drawing/2016/SVG/main" r:embed="rId10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  <p:sp>
          <p:nvSpPr>
            <p:cNvPr id="31" name="Freeform 21">
              <a:extLst>
                <a:ext uri="{FF2B5EF4-FFF2-40B4-BE49-F238E27FC236}">
                  <a16:creationId xmlns:a16="http://schemas.microsoft.com/office/drawing/2014/main" id="{31A55427-518F-7417-8C02-F730DBCCFA3A}"/>
                </a:ext>
              </a:extLst>
            </p:cNvPr>
            <p:cNvSpPr/>
            <p:nvPr/>
          </p:nvSpPr>
          <p:spPr>
            <a:xfrm>
              <a:off x="908886" y="5975638"/>
              <a:ext cx="853396" cy="602711"/>
            </a:xfrm>
            <a:custGeom>
              <a:avLst/>
              <a:gdLst/>
              <a:ahLst/>
              <a:cxnLst/>
              <a:rect l="l" t="t" r="r" b="b"/>
              <a:pathLst>
                <a:path w="853396" h="602711">
                  <a:moveTo>
                    <a:pt x="0" y="0"/>
                  </a:moveTo>
                  <a:lnTo>
                    <a:pt x="853396" y="0"/>
                  </a:lnTo>
                  <a:lnTo>
                    <a:pt x="853396" y="602711"/>
                  </a:lnTo>
                  <a:lnTo>
                    <a:pt x="0" y="60271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9">
                <a:extLst>
                  <a:ext uri="{96DAC541-7B7A-43D3-8B79-37D633B846F1}">
                    <asvg:svgBlip xmlns:asvg="http://schemas.microsoft.com/office/drawing/2016/SVG/main" r:embed="rId10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  <p:sp>
          <p:nvSpPr>
            <p:cNvPr id="32" name="Freeform 22">
              <a:extLst>
                <a:ext uri="{FF2B5EF4-FFF2-40B4-BE49-F238E27FC236}">
                  <a16:creationId xmlns:a16="http://schemas.microsoft.com/office/drawing/2014/main" id="{257A1E83-A7D7-6AD0-E534-05F1D8B41D6A}"/>
                </a:ext>
              </a:extLst>
            </p:cNvPr>
            <p:cNvSpPr/>
            <p:nvPr/>
          </p:nvSpPr>
          <p:spPr>
            <a:xfrm>
              <a:off x="908886" y="4836462"/>
              <a:ext cx="853396" cy="602711"/>
            </a:xfrm>
            <a:custGeom>
              <a:avLst/>
              <a:gdLst/>
              <a:ahLst/>
              <a:cxnLst/>
              <a:rect l="l" t="t" r="r" b="b"/>
              <a:pathLst>
                <a:path w="853396" h="602711">
                  <a:moveTo>
                    <a:pt x="0" y="0"/>
                  </a:moveTo>
                  <a:lnTo>
                    <a:pt x="853396" y="0"/>
                  </a:lnTo>
                  <a:lnTo>
                    <a:pt x="853396" y="602711"/>
                  </a:lnTo>
                  <a:lnTo>
                    <a:pt x="0" y="60271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9">
                <a:extLst>
                  <a:ext uri="{96DAC541-7B7A-43D3-8B79-37D633B846F1}">
                    <asvg:svgBlip xmlns:asvg="http://schemas.microsoft.com/office/drawing/2016/SVG/main" r:embed="rId10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  <p:sp>
          <p:nvSpPr>
            <p:cNvPr id="33" name="Freeform 23">
              <a:extLst>
                <a:ext uri="{FF2B5EF4-FFF2-40B4-BE49-F238E27FC236}">
                  <a16:creationId xmlns:a16="http://schemas.microsoft.com/office/drawing/2014/main" id="{F8C85640-D3E4-C490-DEEE-BFE42BC60A8F}"/>
                </a:ext>
              </a:extLst>
            </p:cNvPr>
            <p:cNvSpPr/>
            <p:nvPr/>
          </p:nvSpPr>
          <p:spPr>
            <a:xfrm>
              <a:off x="908886" y="9003631"/>
              <a:ext cx="853396" cy="602711"/>
            </a:xfrm>
            <a:custGeom>
              <a:avLst/>
              <a:gdLst/>
              <a:ahLst/>
              <a:cxnLst/>
              <a:rect l="l" t="t" r="r" b="b"/>
              <a:pathLst>
                <a:path w="853396" h="602711">
                  <a:moveTo>
                    <a:pt x="0" y="0"/>
                  </a:moveTo>
                  <a:lnTo>
                    <a:pt x="853396" y="0"/>
                  </a:lnTo>
                  <a:lnTo>
                    <a:pt x="853396" y="602711"/>
                  </a:lnTo>
                  <a:lnTo>
                    <a:pt x="0" y="60271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9">
                <a:extLst>
                  <a:ext uri="{96DAC541-7B7A-43D3-8B79-37D633B846F1}">
                    <asvg:svgBlip xmlns:asvg="http://schemas.microsoft.com/office/drawing/2016/SVG/main" r:embed="rId10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  <p:sp>
          <p:nvSpPr>
            <p:cNvPr id="34" name="Freeform 24">
              <a:extLst>
                <a:ext uri="{FF2B5EF4-FFF2-40B4-BE49-F238E27FC236}">
                  <a16:creationId xmlns:a16="http://schemas.microsoft.com/office/drawing/2014/main" id="{A6415357-1AFF-5493-464A-3BA8AA94F33D}"/>
                </a:ext>
              </a:extLst>
            </p:cNvPr>
            <p:cNvSpPr/>
            <p:nvPr/>
          </p:nvSpPr>
          <p:spPr>
            <a:xfrm>
              <a:off x="1821112" y="578733"/>
              <a:ext cx="853396" cy="602711"/>
            </a:xfrm>
            <a:custGeom>
              <a:avLst/>
              <a:gdLst/>
              <a:ahLst/>
              <a:cxnLst/>
              <a:rect l="l" t="t" r="r" b="b"/>
              <a:pathLst>
                <a:path w="853396" h="602711">
                  <a:moveTo>
                    <a:pt x="0" y="0"/>
                  </a:moveTo>
                  <a:lnTo>
                    <a:pt x="853396" y="0"/>
                  </a:lnTo>
                  <a:lnTo>
                    <a:pt x="853396" y="602711"/>
                  </a:lnTo>
                  <a:lnTo>
                    <a:pt x="0" y="60271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9">
                <a:extLst>
                  <a:ext uri="{96DAC541-7B7A-43D3-8B79-37D633B846F1}">
                    <asvg:svgBlip xmlns:asvg="http://schemas.microsoft.com/office/drawing/2016/SVG/main" r:embed="rId10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  <p:sp>
          <p:nvSpPr>
            <p:cNvPr id="35" name="Freeform 25">
              <a:extLst>
                <a:ext uri="{FF2B5EF4-FFF2-40B4-BE49-F238E27FC236}">
                  <a16:creationId xmlns:a16="http://schemas.microsoft.com/office/drawing/2014/main" id="{4553204F-5E8D-8782-949D-179DE305F21A}"/>
                </a:ext>
              </a:extLst>
            </p:cNvPr>
            <p:cNvSpPr/>
            <p:nvPr/>
          </p:nvSpPr>
          <p:spPr>
            <a:xfrm>
              <a:off x="0" y="4165767"/>
              <a:ext cx="853396" cy="602711"/>
            </a:xfrm>
            <a:custGeom>
              <a:avLst/>
              <a:gdLst/>
              <a:ahLst/>
              <a:cxnLst/>
              <a:rect l="l" t="t" r="r" b="b"/>
              <a:pathLst>
                <a:path w="853396" h="602711">
                  <a:moveTo>
                    <a:pt x="0" y="0"/>
                  </a:moveTo>
                  <a:lnTo>
                    <a:pt x="853396" y="0"/>
                  </a:lnTo>
                  <a:lnTo>
                    <a:pt x="853396" y="602711"/>
                  </a:lnTo>
                  <a:lnTo>
                    <a:pt x="0" y="60271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9">
                <a:extLst>
                  <a:ext uri="{96DAC541-7B7A-43D3-8B79-37D633B846F1}">
                    <asvg:svgBlip xmlns:asvg="http://schemas.microsoft.com/office/drawing/2016/SVG/main" r:embed="rId10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  <p:sp>
          <p:nvSpPr>
            <p:cNvPr id="36" name="Freeform 26">
              <a:extLst>
                <a:ext uri="{FF2B5EF4-FFF2-40B4-BE49-F238E27FC236}">
                  <a16:creationId xmlns:a16="http://schemas.microsoft.com/office/drawing/2014/main" id="{649DE71D-40B2-5D46-B545-988041C6FB52}"/>
                </a:ext>
              </a:extLst>
            </p:cNvPr>
            <p:cNvSpPr/>
            <p:nvPr/>
          </p:nvSpPr>
          <p:spPr>
            <a:xfrm>
              <a:off x="1821112" y="2953649"/>
              <a:ext cx="853396" cy="602711"/>
            </a:xfrm>
            <a:custGeom>
              <a:avLst/>
              <a:gdLst/>
              <a:ahLst/>
              <a:cxnLst/>
              <a:rect l="l" t="t" r="r" b="b"/>
              <a:pathLst>
                <a:path w="853396" h="602711">
                  <a:moveTo>
                    <a:pt x="0" y="0"/>
                  </a:moveTo>
                  <a:lnTo>
                    <a:pt x="853396" y="0"/>
                  </a:lnTo>
                  <a:lnTo>
                    <a:pt x="853396" y="602711"/>
                  </a:lnTo>
                  <a:lnTo>
                    <a:pt x="0" y="60271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9">
                <a:extLst>
                  <a:ext uri="{96DAC541-7B7A-43D3-8B79-37D633B846F1}">
                    <asvg:svgBlip xmlns:asvg="http://schemas.microsoft.com/office/drawing/2016/SVG/main" r:embed="rId10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  <p:sp>
          <p:nvSpPr>
            <p:cNvPr id="37" name="Freeform 27">
              <a:extLst>
                <a:ext uri="{FF2B5EF4-FFF2-40B4-BE49-F238E27FC236}">
                  <a16:creationId xmlns:a16="http://schemas.microsoft.com/office/drawing/2014/main" id="{DCBEA8B0-76A8-EE89-1ECC-F6341DBB7B46}"/>
                </a:ext>
              </a:extLst>
            </p:cNvPr>
            <p:cNvSpPr/>
            <p:nvPr/>
          </p:nvSpPr>
          <p:spPr>
            <a:xfrm>
              <a:off x="1821112" y="1802929"/>
              <a:ext cx="853396" cy="602711"/>
            </a:xfrm>
            <a:custGeom>
              <a:avLst/>
              <a:gdLst/>
              <a:ahLst/>
              <a:cxnLst/>
              <a:rect l="l" t="t" r="r" b="b"/>
              <a:pathLst>
                <a:path w="853396" h="602711">
                  <a:moveTo>
                    <a:pt x="0" y="0"/>
                  </a:moveTo>
                  <a:lnTo>
                    <a:pt x="853396" y="0"/>
                  </a:lnTo>
                  <a:lnTo>
                    <a:pt x="853396" y="602711"/>
                  </a:lnTo>
                  <a:lnTo>
                    <a:pt x="0" y="60271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9">
                <a:extLst>
                  <a:ext uri="{96DAC541-7B7A-43D3-8B79-37D633B846F1}">
                    <asvg:svgBlip xmlns:asvg="http://schemas.microsoft.com/office/drawing/2016/SVG/main" r:embed="rId10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  <p:sp>
          <p:nvSpPr>
            <p:cNvPr id="38" name="Freeform 28">
              <a:extLst>
                <a:ext uri="{FF2B5EF4-FFF2-40B4-BE49-F238E27FC236}">
                  <a16:creationId xmlns:a16="http://schemas.microsoft.com/office/drawing/2014/main" id="{77FE33E0-ADB0-C0BB-E23D-93E4132FDE0C}"/>
                </a:ext>
              </a:extLst>
            </p:cNvPr>
            <p:cNvSpPr/>
            <p:nvPr/>
          </p:nvSpPr>
          <p:spPr>
            <a:xfrm>
              <a:off x="0" y="6576722"/>
              <a:ext cx="853396" cy="602711"/>
            </a:xfrm>
            <a:custGeom>
              <a:avLst/>
              <a:gdLst/>
              <a:ahLst/>
              <a:cxnLst/>
              <a:rect l="l" t="t" r="r" b="b"/>
              <a:pathLst>
                <a:path w="853396" h="602711">
                  <a:moveTo>
                    <a:pt x="0" y="0"/>
                  </a:moveTo>
                  <a:lnTo>
                    <a:pt x="853396" y="0"/>
                  </a:lnTo>
                  <a:lnTo>
                    <a:pt x="853396" y="602711"/>
                  </a:lnTo>
                  <a:lnTo>
                    <a:pt x="0" y="60271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9">
                <a:extLst>
                  <a:ext uri="{96DAC541-7B7A-43D3-8B79-37D633B846F1}">
                    <asvg:svgBlip xmlns:asvg="http://schemas.microsoft.com/office/drawing/2016/SVG/main" r:embed="rId10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  <p:sp>
          <p:nvSpPr>
            <p:cNvPr id="39" name="Freeform 29">
              <a:extLst>
                <a:ext uri="{FF2B5EF4-FFF2-40B4-BE49-F238E27FC236}">
                  <a16:creationId xmlns:a16="http://schemas.microsoft.com/office/drawing/2014/main" id="{5ECB8F07-1A77-F37C-2684-3E329632F199}"/>
                </a:ext>
              </a:extLst>
            </p:cNvPr>
            <p:cNvSpPr/>
            <p:nvPr/>
          </p:nvSpPr>
          <p:spPr>
            <a:xfrm>
              <a:off x="1821112" y="8356587"/>
              <a:ext cx="853396" cy="602711"/>
            </a:xfrm>
            <a:custGeom>
              <a:avLst/>
              <a:gdLst/>
              <a:ahLst/>
              <a:cxnLst/>
              <a:rect l="l" t="t" r="r" b="b"/>
              <a:pathLst>
                <a:path w="853396" h="602711">
                  <a:moveTo>
                    <a:pt x="0" y="0"/>
                  </a:moveTo>
                  <a:lnTo>
                    <a:pt x="853396" y="0"/>
                  </a:lnTo>
                  <a:lnTo>
                    <a:pt x="853396" y="602711"/>
                  </a:lnTo>
                  <a:lnTo>
                    <a:pt x="0" y="60271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9">
                <a:extLst>
                  <a:ext uri="{96DAC541-7B7A-43D3-8B79-37D633B846F1}">
                    <asvg:svgBlip xmlns:asvg="http://schemas.microsoft.com/office/drawing/2016/SVG/main" r:embed="rId10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  <p:sp>
          <p:nvSpPr>
            <p:cNvPr id="40" name="Freeform 30">
              <a:extLst>
                <a:ext uri="{FF2B5EF4-FFF2-40B4-BE49-F238E27FC236}">
                  <a16:creationId xmlns:a16="http://schemas.microsoft.com/office/drawing/2014/main" id="{C77768EA-BDFD-D998-5A03-0442736072D3}"/>
                </a:ext>
              </a:extLst>
            </p:cNvPr>
            <p:cNvSpPr/>
            <p:nvPr/>
          </p:nvSpPr>
          <p:spPr>
            <a:xfrm>
              <a:off x="1821112" y="10757728"/>
              <a:ext cx="853396" cy="602711"/>
            </a:xfrm>
            <a:custGeom>
              <a:avLst/>
              <a:gdLst/>
              <a:ahLst/>
              <a:cxnLst/>
              <a:rect l="l" t="t" r="r" b="b"/>
              <a:pathLst>
                <a:path w="853396" h="602711">
                  <a:moveTo>
                    <a:pt x="0" y="0"/>
                  </a:moveTo>
                  <a:lnTo>
                    <a:pt x="853396" y="0"/>
                  </a:lnTo>
                  <a:lnTo>
                    <a:pt x="853396" y="602711"/>
                  </a:lnTo>
                  <a:lnTo>
                    <a:pt x="0" y="60271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9">
                <a:extLst>
                  <a:ext uri="{96DAC541-7B7A-43D3-8B79-37D633B846F1}">
                    <asvg:svgBlip xmlns:asvg="http://schemas.microsoft.com/office/drawing/2016/SVG/main" r:embed="rId10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  <p:sp>
          <p:nvSpPr>
            <p:cNvPr id="41" name="Freeform 31">
              <a:extLst>
                <a:ext uri="{FF2B5EF4-FFF2-40B4-BE49-F238E27FC236}">
                  <a16:creationId xmlns:a16="http://schemas.microsoft.com/office/drawing/2014/main" id="{D17575FF-DC79-63CF-FC69-AEF690DCA68D}"/>
                </a:ext>
              </a:extLst>
            </p:cNvPr>
            <p:cNvSpPr/>
            <p:nvPr/>
          </p:nvSpPr>
          <p:spPr>
            <a:xfrm>
              <a:off x="0" y="602711"/>
              <a:ext cx="853396" cy="602711"/>
            </a:xfrm>
            <a:custGeom>
              <a:avLst/>
              <a:gdLst/>
              <a:ahLst/>
              <a:cxnLst/>
              <a:rect l="l" t="t" r="r" b="b"/>
              <a:pathLst>
                <a:path w="853396" h="602711">
                  <a:moveTo>
                    <a:pt x="0" y="0"/>
                  </a:moveTo>
                  <a:lnTo>
                    <a:pt x="853396" y="0"/>
                  </a:lnTo>
                  <a:lnTo>
                    <a:pt x="853396" y="602711"/>
                  </a:lnTo>
                  <a:lnTo>
                    <a:pt x="0" y="60271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11">
                <a:extLst>
                  <a:ext uri="{96DAC541-7B7A-43D3-8B79-37D633B846F1}">
                    <asvg:svgBlip xmlns:asvg="http://schemas.microsoft.com/office/drawing/2016/SVG/main" r:embed="rId12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  <p:sp>
          <p:nvSpPr>
            <p:cNvPr id="42" name="Freeform 32">
              <a:extLst>
                <a:ext uri="{FF2B5EF4-FFF2-40B4-BE49-F238E27FC236}">
                  <a16:creationId xmlns:a16="http://schemas.microsoft.com/office/drawing/2014/main" id="{FE87850B-2BE7-3073-F63D-C6F989A0F0ED}"/>
                </a:ext>
              </a:extLst>
            </p:cNvPr>
            <p:cNvSpPr/>
            <p:nvPr/>
          </p:nvSpPr>
          <p:spPr>
            <a:xfrm>
              <a:off x="1821112" y="6583775"/>
              <a:ext cx="853396" cy="602711"/>
            </a:xfrm>
            <a:custGeom>
              <a:avLst/>
              <a:gdLst/>
              <a:ahLst/>
              <a:cxnLst/>
              <a:rect l="l" t="t" r="r" b="b"/>
              <a:pathLst>
                <a:path w="853396" h="602711">
                  <a:moveTo>
                    <a:pt x="0" y="0"/>
                  </a:moveTo>
                  <a:lnTo>
                    <a:pt x="853396" y="0"/>
                  </a:lnTo>
                  <a:lnTo>
                    <a:pt x="853396" y="602711"/>
                  </a:lnTo>
                  <a:lnTo>
                    <a:pt x="0" y="60271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11">
                <a:extLst>
                  <a:ext uri="{96DAC541-7B7A-43D3-8B79-37D633B846F1}">
                    <asvg:svgBlip xmlns:asvg="http://schemas.microsoft.com/office/drawing/2016/SVG/main" r:embed="rId12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  <p:sp>
          <p:nvSpPr>
            <p:cNvPr id="43" name="Freeform 33">
              <a:extLst>
                <a:ext uri="{FF2B5EF4-FFF2-40B4-BE49-F238E27FC236}">
                  <a16:creationId xmlns:a16="http://schemas.microsoft.com/office/drawing/2014/main" id="{392F4056-0ABC-8454-8477-AFCCCF9737FA}"/>
                </a:ext>
              </a:extLst>
            </p:cNvPr>
            <p:cNvSpPr/>
            <p:nvPr/>
          </p:nvSpPr>
          <p:spPr>
            <a:xfrm>
              <a:off x="908886" y="7226268"/>
              <a:ext cx="853396" cy="602711"/>
            </a:xfrm>
            <a:custGeom>
              <a:avLst/>
              <a:gdLst/>
              <a:ahLst/>
              <a:cxnLst/>
              <a:rect l="l" t="t" r="r" b="b"/>
              <a:pathLst>
                <a:path w="853396" h="602711">
                  <a:moveTo>
                    <a:pt x="0" y="0"/>
                  </a:moveTo>
                  <a:lnTo>
                    <a:pt x="853396" y="0"/>
                  </a:lnTo>
                  <a:lnTo>
                    <a:pt x="853396" y="602711"/>
                  </a:lnTo>
                  <a:lnTo>
                    <a:pt x="0" y="60271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11">
                <a:extLst>
                  <a:ext uri="{96DAC541-7B7A-43D3-8B79-37D633B846F1}">
                    <asvg:svgBlip xmlns:asvg="http://schemas.microsoft.com/office/drawing/2016/SVG/main" r:embed="rId12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  <p:sp>
          <p:nvSpPr>
            <p:cNvPr id="44" name="Freeform 34">
              <a:extLst>
                <a:ext uri="{FF2B5EF4-FFF2-40B4-BE49-F238E27FC236}">
                  <a16:creationId xmlns:a16="http://schemas.microsoft.com/office/drawing/2014/main" id="{27E08723-2943-E139-5265-EDD00851371A}"/>
                </a:ext>
              </a:extLst>
            </p:cNvPr>
            <p:cNvSpPr/>
            <p:nvPr/>
          </p:nvSpPr>
          <p:spPr>
            <a:xfrm>
              <a:off x="908886" y="1790469"/>
              <a:ext cx="853396" cy="602711"/>
            </a:xfrm>
            <a:custGeom>
              <a:avLst/>
              <a:gdLst/>
              <a:ahLst/>
              <a:cxnLst/>
              <a:rect l="l" t="t" r="r" b="b"/>
              <a:pathLst>
                <a:path w="853396" h="602711">
                  <a:moveTo>
                    <a:pt x="0" y="0"/>
                  </a:moveTo>
                  <a:lnTo>
                    <a:pt x="853396" y="0"/>
                  </a:lnTo>
                  <a:lnTo>
                    <a:pt x="853396" y="602711"/>
                  </a:lnTo>
                  <a:lnTo>
                    <a:pt x="0" y="60271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11">
                <a:extLst>
                  <a:ext uri="{96DAC541-7B7A-43D3-8B79-37D633B846F1}">
                    <asvg:svgBlip xmlns:asvg="http://schemas.microsoft.com/office/drawing/2016/SVG/main" r:embed="rId12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  <p:sp>
          <p:nvSpPr>
            <p:cNvPr id="45" name="Freeform 35">
              <a:extLst>
                <a:ext uri="{FF2B5EF4-FFF2-40B4-BE49-F238E27FC236}">
                  <a16:creationId xmlns:a16="http://schemas.microsoft.com/office/drawing/2014/main" id="{A35E1AE6-362E-3DA0-A886-ADDC4BC6093F}"/>
                </a:ext>
              </a:extLst>
            </p:cNvPr>
            <p:cNvSpPr/>
            <p:nvPr/>
          </p:nvSpPr>
          <p:spPr>
            <a:xfrm>
              <a:off x="0" y="3568371"/>
              <a:ext cx="853396" cy="602711"/>
            </a:xfrm>
            <a:custGeom>
              <a:avLst/>
              <a:gdLst/>
              <a:ahLst/>
              <a:cxnLst/>
              <a:rect l="l" t="t" r="r" b="b"/>
              <a:pathLst>
                <a:path w="853396" h="602711">
                  <a:moveTo>
                    <a:pt x="0" y="0"/>
                  </a:moveTo>
                  <a:lnTo>
                    <a:pt x="853396" y="0"/>
                  </a:lnTo>
                  <a:lnTo>
                    <a:pt x="853396" y="602711"/>
                  </a:lnTo>
                  <a:lnTo>
                    <a:pt x="0" y="60271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11">
                <a:extLst>
                  <a:ext uri="{96DAC541-7B7A-43D3-8B79-37D633B846F1}">
                    <asvg:svgBlip xmlns:asvg="http://schemas.microsoft.com/office/drawing/2016/SVG/main" r:embed="rId12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  <p:sp>
          <p:nvSpPr>
            <p:cNvPr id="46" name="Freeform 36">
              <a:extLst>
                <a:ext uri="{FF2B5EF4-FFF2-40B4-BE49-F238E27FC236}">
                  <a16:creationId xmlns:a16="http://schemas.microsoft.com/office/drawing/2014/main" id="{822B2C0B-C0C1-98B1-2766-FBAE7E5FFD68}"/>
                </a:ext>
              </a:extLst>
            </p:cNvPr>
            <p:cNvSpPr/>
            <p:nvPr/>
          </p:nvSpPr>
          <p:spPr>
            <a:xfrm>
              <a:off x="0" y="8352349"/>
              <a:ext cx="853396" cy="602711"/>
            </a:xfrm>
            <a:custGeom>
              <a:avLst/>
              <a:gdLst/>
              <a:ahLst/>
              <a:cxnLst/>
              <a:rect l="l" t="t" r="r" b="b"/>
              <a:pathLst>
                <a:path w="853396" h="602711">
                  <a:moveTo>
                    <a:pt x="0" y="0"/>
                  </a:moveTo>
                  <a:lnTo>
                    <a:pt x="853396" y="0"/>
                  </a:lnTo>
                  <a:lnTo>
                    <a:pt x="853396" y="602711"/>
                  </a:lnTo>
                  <a:lnTo>
                    <a:pt x="0" y="60271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11">
                <a:extLst>
                  <a:ext uri="{96DAC541-7B7A-43D3-8B79-37D633B846F1}">
                    <asvg:svgBlip xmlns:asvg="http://schemas.microsoft.com/office/drawing/2016/SVG/main" r:embed="rId12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  <p:sp>
          <p:nvSpPr>
            <p:cNvPr id="47" name="Freeform 37">
              <a:extLst>
                <a:ext uri="{FF2B5EF4-FFF2-40B4-BE49-F238E27FC236}">
                  <a16:creationId xmlns:a16="http://schemas.microsoft.com/office/drawing/2014/main" id="{7E47F457-42CE-9EF3-B230-B27D67381608}"/>
                </a:ext>
              </a:extLst>
            </p:cNvPr>
            <p:cNvSpPr/>
            <p:nvPr/>
          </p:nvSpPr>
          <p:spPr>
            <a:xfrm>
              <a:off x="0" y="10144832"/>
              <a:ext cx="853396" cy="602711"/>
            </a:xfrm>
            <a:custGeom>
              <a:avLst/>
              <a:gdLst/>
              <a:ahLst/>
              <a:cxnLst/>
              <a:rect l="l" t="t" r="r" b="b"/>
              <a:pathLst>
                <a:path w="853396" h="602711">
                  <a:moveTo>
                    <a:pt x="0" y="0"/>
                  </a:moveTo>
                  <a:lnTo>
                    <a:pt x="853396" y="0"/>
                  </a:lnTo>
                  <a:lnTo>
                    <a:pt x="853396" y="602711"/>
                  </a:lnTo>
                  <a:lnTo>
                    <a:pt x="0" y="60271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11">
                <a:extLst>
                  <a:ext uri="{96DAC541-7B7A-43D3-8B79-37D633B846F1}">
                    <asvg:svgBlip xmlns:asvg="http://schemas.microsoft.com/office/drawing/2016/SVG/main" r:embed="rId12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  <p:sp>
          <p:nvSpPr>
            <p:cNvPr id="48" name="Freeform 38">
              <a:extLst>
                <a:ext uri="{FF2B5EF4-FFF2-40B4-BE49-F238E27FC236}">
                  <a16:creationId xmlns:a16="http://schemas.microsoft.com/office/drawing/2014/main" id="{12E61C1A-1B17-5057-453E-5B4B368266DB}"/>
                </a:ext>
              </a:extLst>
            </p:cNvPr>
            <p:cNvSpPr/>
            <p:nvPr/>
          </p:nvSpPr>
          <p:spPr>
            <a:xfrm>
              <a:off x="0" y="5376504"/>
              <a:ext cx="853396" cy="602711"/>
            </a:xfrm>
            <a:custGeom>
              <a:avLst/>
              <a:gdLst/>
              <a:ahLst/>
              <a:cxnLst/>
              <a:rect l="l" t="t" r="r" b="b"/>
              <a:pathLst>
                <a:path w="853396" h="602711">
                  <a:moveTo>
                    <a:pt x="0" y="0"/>
                  </a:moveTo>
                  <a:lnTo>
                    <a:pt x="853396" y="0"/>
                  </a:lnTo>
                  <a:lnTo>
                    <a:pt x="853396" y="602711"/>
                  </a:lnTo>
                  <a:lnTo>
                    <a:pt x="0" y="60271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11">
                <a:extLst>
                  <a:ext uri="{96DAC541-7B7A-43D3-8B79-37D633B846F1}">
                    <asvg:svgBlip xmlns:asvg="http://schemas.microsoft.com/office/drawing/2016/SVG/main" r:embed="rId12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  <p:sp>
          <p:nvSpPr>
            <p:cNvPr id="49" name="Freeform 39">
              <a:extLst>
                <a:ext uri="{FF2B5EF4-FFF2-40B4-BE49-F238E27FC236}">
                  <a16:creationId xmlns:a16="http://schemas.microsoft.com/office/drawing/2014/main" id="{863DFEF1-A1F5-9DF3-6D9C-AED85044650F}"/>
                </a:ext>
              </a:extLst>
            </p:cNvPr>
            <p:cNvSpPr/>
            <p:nvPr/>
          </p:nvSpPr>
          <p:spPr>
            <a:xfrm>
              <a:off x="0" y="1779093"/>
              <a:ext cx="853396" cy="602711"/>
            </a:xfrm>
            <a:custGeom>
              <a:avLst/>
              <a:gdLst/>
              <a:ahLst/>
              <a:cxnLst/>
              <a:rect l="l" t="t" r="r" b="b"/>
              <a:pathLst>
                <a:path w="853396" h="602711">
                  <a:moveTo>
                    <a:pt x="0" y="0"/>
                  </a:moveTo>
                  <a:lnTo>
                    <a:pt x="853396" y="0"/>
                  </a:lnTo>
                  <a:lnTo>
                    <a:pt x="853396" y="602711"/>
                  </a:lnTo>
                  <a:lnTo>
                    <a:pt x="0" y="60271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11">
                <a:extLst>
                  <a:ext uri="{96DAC541-7B7A-43D3-8B79-37D633B846F1}">
                    <asvg:svgBlip xmlns:asvg="http://schemas.microsoft.com/office/drawing/2016/SVG/main" r:embed="rId12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  <p:sp>
          <p:nvSpPr>
            <p:cNvPr id="50" name="Freeform 40">
              <a:extLst>
                <a:ext uri="{FF2B5EF4-FFF2-40B4-BE49-F238E27FC236}">
                  <a16:creationId xmlns:a16="http://schemas.microsoft.com/office/drawing/2014/main" id="{3CAB7781-394E-794B-6520-1ED0F0E768AB}"/>
                </a:ext>
              </a:extLst>
            </p:cNvPr>
            <p:cNvSpPr/>
            <p:nvPr/>
          </p:nvSpPr>
          <p:spPr>
            <a:xfrm>
              <a:off x="908886" y="10800666"/>
              <a:ext cx="853396" cy="602711"/>
            </a:xfrm>
            <a:custGeom>
              <a:avLst/>
              <a:gdLst/>
              <a:ahLst/>
              <a:cxnLst/>
              <a:rect l="l" t="t" r="r" b="b"/>
              <a:pathLst>
                <a:path w="853396" h="602711">
                  <a:moveTo>
                    <a:pt x="0" y="0"/>
                  </a:moveTo>
                  <a:lnTo>
                    <a:pt x="853396" y="0"/>
                  </a:lnTo>
                  <a:lnTo>
                    <a:pt x="853396" y="602711"/>
                  </a:lnTo>
                  <a:lnTo>
                    <a:pt x="0" y="60271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11">
                <a:extLst>
                  <a:ext uri="{96DAC541-7B7A-43D3-8B79-37D633B846F1}">
                    <asvg:svgBlip xmlns:asvg="http://schemas.microsoft.com/office/drawing/2016/SVG/main" r:embed="rId12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  <p:sp>
          <p:nvSpPr>
            <p:cNvPr id="51" name="Freeform 41">
              <a:extLst>
                <a:ext uri="{FF2B5EF4-FFF2-40B4-BE49-F238E27FC236}">
                  <a16:creationId xmlns:a16="http://schemas.microsoft.com/office/drawing/2014/main" id="{55B0C8F1-F107-DD98-4734-2906F3F302E8}"/>
                </a:ext>
              </a:extLst>
            </p:cNvPr>
            <p:cNvSpPr/>
            <p:nvPr/>
          </p:nvSpPr>
          <p:spPr>
            <a:xfrm>
              <a:off x="0" y="11372881"/>
              <a:ext cx="853396" cy="602711"/>
            </a:xfrm>
            <a:custGeom>
              <a:avLst/>
              <a:gdLst/>
              <a:ahLst/>
              <a:cxnLst/>
              <a:rect l="l" t="t" r="r" b="b"/>
              <a:pathLst>
                <a:path w="853396" h="602711">
                  <a:moveTo>
                    <a:pt x="0" y="0"/>
                  </a:moveTo>
                  <a:lnTo>
                    <a:pt x="853396" y="0"/>
                  </a:lnTo>
                  <a:lnTo>
                    <a:pt x="853396" y="602711"/>
                  </a:lnTo>
                  <a:lnTo>
                    <a:pt x="0" y="60271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11">
                <a:extLst>
                  <a:ext uri="{96DAC541-7B7A-43D3-8B79-37D633B846F1}">
                    <asvg:svgBlip xmlns:asvg="http://schemas.microsoft.com/office/drawing/2016/SVG/main" r:embed="rId12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</p:grpSp>
      <p:sp>
        <p:nvSpPr>
          <p:cNvPr id="52" name="Freeform 90">
            <a:extLst>
              <a:ext uri="{FF2B5EF4-FFF2-40B4-BE49-F238E27FC236}">
                <a16:creationId xmlns:a16="http://schemas.microsoft.com/office/drawing/2014/main" id="{4FDB3976-CD1A-7FB0-D24F-F2F2A3942513}"/>
              </a:ext>
            </a:extLst>
          </p:cNvPr>
          <p:cNvSpPr/>
          <p:nvPr/>
        </p:nvSpPr>
        <p:spPr>
          <a:xfrm>
            <a:off x="1" y="6404093"/>
            <a:ext cx="5078994" cy="439131"/>
          </a:xfrm>
          <a:custGeom>
            <a:avLst/>
            <a:gdLst/>
            <a:ahLst/>
            <a:cxnLst/>
            <a:rect l="l" t="t" r="r" b="b"/>
            <a:pathLst>
              <a:path w="5318043" h="559450">
                <a:moveTo>
                  <a:pt x="0" y="0"/>
                </a:moveTo>
                <a:lnTo>
                  <a:pt x="5318043" y="0"/>
                </a:lnTo>
                <a:lnTo>
                  <a:pt x="5318043" y="559450"/>
                </a:lnTo>
                <a:lnTo>
                  <a:pt x="0" y="559450"/>
                </a:lnTo>
                <a:lnTo>
                  <a:pt x="0" y="0"/>
                </a:lnTo>
                <a:close/>
              </a:path>
            </a:pathLst>
          </a:custGeom>
          <a:blipFill>
            <a:blip r:embed="rId13">
              <a:alphaModFix amt="31999"/>
            </a:blip>
            <a:stretch>
              <a:fillRect r="-5627"/>
            </a:stretch>
          </a:blipFill>
        </p:spPr>
        <p:txBody>
          <a:bodyPr/>
          <a:lstStyle/>
          <a:p>
            <a:endParaRPr lang="pt-BR"/>
          </a:p>
        </p:txBody>
      </p:sp>
      <p:sp>
        <p:nvSpPr>
          <p:cNvPr id="53" name="Freeform 96">
            <a:extLst>
              <a:ext uri="{FF2B5EF4-FFF2-40B4-BE49-F238E27FC236}">
                <a16:creationId xmlns:a16="http://schemas.microsoft.com/office/drawing/2014/main" id="{57A5316B-797E-DD97-7F8F-B69F80127E6A}"/>
              </a:ext>
            </a:extLst>
          </p:cNvPr>
          <p:cNvSpPr/>
          <p:nvPr/>
        </p:nvSpPr>
        <p:spPr>
          <a:xfrm>
            <a:off x="977315" y="1101162"/>
            <a:ext cx="362938" cy="268545"/>
          </a:xfrm>
          <a:custGeom>
            <a:avLst/>
            <a:gdLst/>
            <a:ahLst/>
            <a:cxnLst/>
            <a:rect l="l" t="t" r="r" b="b"/>
            <a:pathLst>
              <a:path w="640047" h="452033">
                <a:moveTo>
                  <a:pt x="0" y="0"/>
                </a:moveTo>
                <a:lnTo>
                  <a:pt x="640047" y="0"/>
                </a:lnTo>
                <a:lnTo>
                  <a:pt x="640047" y="452033"/>
                </a:lnTo>
                <a:lnTo>
                  <a:pt x="0" y="452033"/>
                </a:lnTo>
                <a:lnTo>
                  <a:pt x="0" y="0"/>
                </a:lnTo>
                <a:close/>
              </a:path>
            </a:pathLst>
          </a:custGeom>
          <a:blipFill>
            <a:blip r:embed="rId11">
              <a:extLst>
                <a:ext uri="{96DAC541-7B7A-43D3-8B79-37D633B846F1}">
                  <asvg:svgBlip xmlns:asvg="http://schemas.microsoft.com/office/drawing/2016/SVG/main" r:embed="rId1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t-BR" dirty="0"/>
          </a:p>
        </p:txBody>
      </p:sp>
      <p:sp>
        <p:nvSpPr>
          <p:cNvPr id="54" name="Freeform 96">
            <a:extLst>
              <a:ext uri="{FF2B5EF4-FFF2-40B4-BE49-F238E27FC236}">
                <a16:creationId xmlns:a16="http://schemas.microsoft.com/office/drawing/2014/main" id="{C8B15116-633C-C0A4-3341-454B35328E65}"/>
              </a:ext>
            </a:extLst>
          </p:cNvPr>
          <p:cNvSpPr/>
          <p:nvPr/>
        </p:nvSpPr>
        <p:spPr>
          <a:xfrm>
            <a:off x="977315" y="2687046"/>
            <a:ext cx="362938" cy="268545"/>
          </a:xfrm>
          <a:custGeom>
            <a:avLst/>
            <a:gdLst/>
            <a:ahLst/>
            <a:cxnLst/>
            <a:rect l="l" t="t" r="r" b="b"/>
            <a:pathLst>
              <a:path w="640047" h="452033">
                <a:moveTo>
                  <a:pt x="0" y="0"/>
                </a:moveTo>
                <a:lnTo>
                  <a:pt x="640047" y="0"/>
                </a:lnTo>
                <a:lnTo>
                  <a:pt x="640047" y="452033"/>
                </a:lnTo>
                <a:lnTo>
                  <a:pt x="0" y="452033"/>
                </a:lnTo>
                <a:lnTo>
                  <a:pt x="0" y="0"/>
                </a:lnTo>
                <a:close/>
              </a:path>
            </a:pathLst>
          </a:custGeom>
          <a:blipFill>
            <a:blip r:embed="rId11">
              <a:extLst>
                <a:ext uri="{96DAC541-7B7A-43D3-8B79-37D633B846F1}">
                  <asvg:svgBlip xmlns:asvg="http://schemas.microsoft.com/office/drawing/2016/SVG/main" r:embed="rId1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t-BR" dirty="0"/>
          </a:p>
        </p:txBody>
      </p:sp>
      <p:sp>
        <p:nvSpPr>
          <p:cNvPr id="55" name="Freeform 96">
            <a:extLst>
              <a:ext uri="{FF2B5EF4-FFF2-40B4-BE49-F238E27FC236}">
                <a16:creationId xmlns:a16="http://schemas.microsoft.com/office/drawing/2014/main" id="{98A00BD3-0A14-AA41-F6D7-9B8368A774EA}"/>
              </a:ext>
            </a:extLst>
          </p:cNvPr>
          <p:cNvSpPr/>
          <p:nvPr/>
        </p:nvSpPr>
        <p:spPr>
          <a:xfrm>
            <a:off x="977969" y="3769415"/>
            <a:ext cx="362938" cy="268545"/>
          </a:xfrm>
          <a:custGeom>
            <a:avLst/>
            <a:gdLst/>
            <a:ahLst/>
            <a:cxnLst/>
            <a:rect l="l" t="t" r="r" b="b"/>
            <a:pathLst>
              <a:path w="640047" h="452033">
                <a:moveTo>
                  <a:pt x="0" y="0"/>
                </a:moveTo>
                <a:lnTo>
                  <a:pt x="640047" y="0"/>
                </a:lnTo>
                <a:lnTo>
                  <a:pt x="640047" y="452033"/>
                </a:lnTo>
                <a:lnTo>
                  <a:pt x="0" y="452033"/>
                </a:lnTo>
                <a:lnTo>
                  <a:pt x="0" y="0"/>
                </a:lnTo>
                <a:close/>
              </a:path>
            </a:pathLst>
          </a:custGeom>
          <a:blipFill>
            <a:blip r:embed="rId11">
              <a:extLst>
                <a:ext uri="{96DAC541-7B7A-43D3-8B79-37D633B846F1}">
                  <asvg:svgBlip xmlns:asvg="http://schemas.microsoft.com/office/drawing/2016/SVG/main" r:embed="rId1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9232002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2">
            <a:extLst>
              <a:ext uri="{FF2B5EF4-FFF2-40B4-BE49-F238E27FC236}">
                <a16:creationId xmlns:a16="http://schemas.microsoft.com/office/drawing/2014/main" id="{2CF90D2E-314F-9B43-E72F-F6D726EF2CA3}"/>
              </a:ext>
            </a:extLst>
          </p:cNvPr>
          <p:cNvSpPr txBox="1">
            <a:spLocks/>
          </p:cNvSpPr>
          <p:nvPr/>
        </p:nvSpPr>
        <p:spPr>
          <a:xfrm>
            <a:off x="1878161" y="41404"/>
            <a:ext cx="8104940" cy="20787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pt-BR" sz="2000" dirty="0">
              <a:latin typeface="Aptos" panose="020B0004020202020204" pitchFamily="34" charset="0"/>
            </a:endParaRPr>
          </a:p>
          <a:p>
            <a:pPr marL="0" indent="0">
              <a:buNone/>
            </a:pPr>
            <a:r>
              <a:rPr lang="pt-BR" sz="2000" dirty="0">
                <a:solidFill>
                  <a:schemeClr val="bg2">
                    <a:lumMod val="25000"/>
                  </a:schemeClr>
                </a:solidFill>
                <a:latin typeface="Aptos" panose="020B0004020202020204" pitchFamily="34" charset="0"/>
              </a:rPr>
              <a:t>Ao acessar o Sistema, clique na aba “Livro”: </a:t>
            </a:r>
          </a:p>
          <a:p>
            <a:pPr>
              <a:buFont typeface="Courier New" panose="02070309020205020404" pitchFamily="49" charset="0"/>
              <a:buChar char="o"/>
            </a:pPr>
            <a:endParaRPr lang="pt-BR" sz="2000" dirty="0">
              <a:solidFill>
                <a:schemeClr val="tx1">
                  <a:lumMod val="85000"/>
                  <a:lumOff val="15000"/>
                </a:schemeClr>
              </a:solidFill>
              <a:latin typeface="Aptos" panose="020B0004020202020204" pitchFamily="34" charset="0"/>
            </a:endParaRPr>
          </a:p>
          <a:p>
            <a:pPr marL="0" indent="0">
              <a:buNone/>
            </a:pPr>
            <a:r>
              <a:rPr lang="pt-BR" sz="2000" dirty="0">
                <a:solidFill>
                  <a:schemeClr val="bg2">
                    <a:lumMod val="25000"/>
                  </a:schemeClr>
                </a:solidFill>
                <a:latin typeface="Aptos" panose="020B0004020202020204" pitchFamily="34" charset="0"/>
              </a:rPr>
              <a:t>Na sequência, o Sistema apresentará a seguinte tela e o(a) usuário(a) deverá clicar no ícone       localizado na coluna “Ação”:</a:t>
            </a:r>
          </a:p>
          <a:p>
            <a:endParaRPr lang="pt-BR" sz="2000" dirty="0">
              <a:latin typeface="Aptos" panose="020B0004020202020204" pitchFamily="34" charset="0"/>
            </a:endParaRPr>
          </a:p>
          <a:p>
            <a:endParaRPr lang="pt-BR" sz="2000" dirty="0">
              <a:latin typeface="Aptos" panose="020B0004020202020204" pitchFamily="34" charset="0"/>
            </a:endParaRPr>
          </a:p>
          <a:p>
            <a:endParaRPr lang="pt-BR" sz="2000" dirty="0">
              <a:latin typeface="Aptos" panose="020B0004020202020204" pitchFamily="34" charset="0"/>
            </a:endParaRPr>
          </a:p>
          <a:p>
            <a:endParaRPr lang="pt-BR" sz="2000" dirty="0">
              <a:latin typeface="Aptos" panose="020B0004020202020204" pitchFamily="34" charset="0"/>
            </a:endParaRPr>
          </a:p>
          <a:p>
            <a:endParaRPr lang="pt-BR" sz="2000" dirty="0">
              <a:latin typeface="Aptos" panose="020B0004020202020204" pitchFamily="34" charset="0"/>
            </a:endParaRPr>
          </a:p>
          <a:p>
            <a:endParaRPr lang="pt-BR" sz="2000" dirty="0">
              <a:latin typeface="Aptos" panose="020B0004020202020204" pitchFamily="34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pt-BR" sz="2000" dirty="0">
              <a:latin typeface="Aptos" panose="020B0004020202020204" pitchFamily="34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pt-BR" sz="2000" dirty="0">
              <a:latin typeface="Aptos" panose="020B0004020202020204" pitchFamily="34" charset="0"/>
            </a:endParaRPr>
          </a:p>
        </p:txBody>
      </p:sp>
      <p:pic>
        <p:nvPicPr>
          <p:cNvPr id="11" name="Imagem 10">
            <a:extLst>
              <a:ext uri="{FF2B5EF4-FFF2-40B4-BE49-F238E27FC236}">
                <a16:creationId xmlns:a16="http://schemas.microsoft.com/office/drawing/2014/main" id="{FDC2A48F-BF0B-B198-7D34-CAC20BAFDA84}"/>
              </a:ext>
            </a:extLst>
          </p:cNvPr>
          <p:cNvPicPr/>
          <p:nvPr/>
        </p:nvPicPr>
        <p:blipFill rotWithShape="1">
          <a:blip r:embed="rId3"/>
          <a:srcRect l="1956" t="21340" r="94634" b="75778"/>
          <a:stretch/>
        </p:blipFill>
        <p:spPr bwMode="auto">
          <a:xfrm>
            <a:off x="6894576" y="427241"/>
            <a:ext cx="664808" cy="380696"/>
          </a:xfrm>
          <a:prstGeom prst="rect">
            <a:avLst/>
          </a:prstGeom>
          <a:ln>
            <a:solidFill>
              <a:schemeClr val="tx1"/>
            </a:solidFill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12" name="Imagem 11">
            <a:extLst>
              <a:ext uri="{FF2B5EF4-FFF2-40B4-BE49-F238E27FC236}">
                <a16:creationId xmlns:a16="http://schemas.microsoft.com/office/drawing/2014/main" id="{A06B8DAA-C058-2B7B-09D4-52FE1AD4640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493497" y="2379182"/>
            <a:ext cx="8581484" cy="2852437"/>
          </a:xfrm>
          <a:prstGeom prst="rect">
            <a:avLst/>
          </a:prstGeom>
        </p:spPr>
      </p:pic>
      <p:pic>
        <p:nvPicPr>
          <p:cNvPr id="16" name="Picture 3">
            <a:extLst>
              <a:ext uri="{FF2B5EF4-FFF2-40B4-BE49-F238E27FC236}">
                <a16:creationId xmlns:a16="http://schemas.microsoft.com/office/drawing/2014/main" id="{52E2BA88-2D69-59B9-F007-E87DA493EDC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82496" y="1543148"/>
            <a:ext cx="302498" cy="2903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7" name="Conector de Seta Reta 16">
            <a:extLst>
              <a:ext uri="{FF2B5EF4-FFF2-40B4-BE49-F238E27FC236}">
                <a16:creationId xmlns:a16="http://schemas.microsoft.com/office/drawing/2014/main" id="{C93642C8-8E67-06DE-CACE-F64C4D91759E}"/>
              </a:ext>
            </a:extLst>
          </p:cNvPr>
          <p:cNvCxnSpPr>
            <a:cxnSpLocks/>
          </p:cNvCxnSpPr>
          <p:nvPr/>
        </p:nvCxnSpPr>
        <p:spPr>
          <a:xfrm>
            <a:off x="1058731" y="4941982"/>
            <a:ext cx="557117" cy="1760"/>
          </a:xfrm>
          <a:prstGeom prst="straightConnector1">
            <a:avLst/>
          </a:prstGeom>
          <a:ln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Freeform 91">
            <a:extLst>
              <a:ext uri="{FF2B5EF4-FFF2-40B4-BE49-F238E27FC236}">
                <a16:creationId xmlns:a16="http://schemas.microsoft.com/office/drawing/2014/main" id="{56818CF8-BE92-1721-2F11-4A994F6F183C}"/>
              </a:ext>
            </a:extLst>
          </p:cNvPr>
          <p:cNvSpPr/>
          <p:nvPr/>
        </p:nvSpPr>
        <p:spPr>
          <a:xfrm rot="-589331" flipH="1">
            <a:off x="-428399" y="-154300"/>
            <a:ext cx="1764332" cy="1998871"/>
          </a:xfrm>
          <a:custGeom>
            <a:avLst/>
            <a:gdLst/>
            <a:ahLst/>
            <a:cxnLst/>
            <a:rect l="l" t="t" r="r" b="b"/>
            <a:pathLst>
              <a:path w="2624990" h="3047796">
                <a:moveTo>
                  <a:pt x="2624991" y="0"/>
                </a:moveTo>
                <a:lnTo>
                  <a:pt x="0" y="0"/>
                </a:lnTo>
                <a:lnTo>
                  <a:pt x="0" y="3047796"/>
                </a:lnTo>
                <a:lnTo>
                  <a:pt x="2624991" y="3047796"/>
                </a:lnTo>
                <a:lnTo>
                  <a:pt x="2624991" y="0"/>
                </a:lnTo>
                <a:close/>
              </a:path>
            </a:pathLst>
          </a:custGeom>
          <a:blipFill>
            <a:blip r:embed="rId6"/>
            <a:stretch>
              <a:fillRect/>
            </a:stretch>
          </a:blipFill>
        </p:spPr>
        <p:txBody>
          <a:bodyPr/>
          <a:lstStyle/>
          <a:p>
            <a:endParaRPr lang="pt-BR"/>
          </a:p>
        </p:txBody>
      </p:sp>
      <p:grpSp>
        <p:nvGrpSpPr>
          <p:cNvPr id="14" name="Group 2">
            <a:extLst>
              <a:ext uri="{FF2B5EF4-FFF2-40B4-BE49-F238E27FC236}">
                <a16:creationId xmlns:a16="http://schemas.microsoft.com/office/drawing/2014/main" id="{0826195E-CA9D-FB18-5DC8-38FE84F02340}"/>
              </a:ext>
            </a:extLst>
          </p:cNvPr>
          <p:cNvGrpSpPr/>
          <p:nvPr/>
        </p:nvGrpSpPr>
        <p:grpSpPr>
          <a:xfrm>
            <a:off x="10637134" y="-1296365"/>
            <a:ext cx="1554866" cy="8580338"/>
            <a:chOff x="0" y="0"/>
            <a:chExt cx="2674508" cy="11975592"/>
          </a:xfrm>
        </p:grpSpPr>
        <p:sp>
          <p:nvSpPr>
            <p:cNvPr id="18" name="Freeform 3">
              <a:extLst>
                <a:ext uri="{FF2B5EF4-FFF2-40B4-BE49-F238E27FC236}">
                  <a16:creationId xmlns:a16="http://schemas.microsoft.com/office/drawing/2014/main" id="{C4BE85F3-4BBF-6CB5-C491-AFE0EA7E42A1}"/>
                </a:ext>
              </a:extLst>
            </p:cNvPr>
            <p:cNvSpPr/>
            <p:nvPr/>
          </p:nvSpPr>
          <p:spPr>
            <a:xfrm>
              <a:off x="1821112" y="0"/>
              <a:ext cx="853396" cy="602711"/>
            </a:xfrm>
            <a:custGeom>
              <a:avLst/>
              <a:gdLst/>
              <a:ahLst/>
              <a:cxnLst/>
              <a:rect l="l" t="t" r="r" b="b"/>
              <a:pathLst>
                <a:path w="853396" h="602711">
                  <a:moveTo>
                    <a:pt x="0" y="0"/>
                  </a:moveTo>
                  <a:lnTo>
                    <a:pt x="853396" y="0"/>
                  </a:lnTo>
                  <a:lnTo>
                    <a:pt x="853396" y="602711"/>
                  </a:lnTo>
                  <a:lnTo>
                    <a:pt x="0" y="60271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7">
                <a:extLst>
                  <a:ext uri="{96DAC541-7B7A-43D3-8B79-37D633B846F1}">
                    <asvg:svgBlip xmlns:asvg="http://schemas.microsoft.com/office/drawing/2016/SVG/main" r:embed="rId8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  <p:sp>
          <p:nvSpPr>
            <p:cNvPr id="19" name="Freeform 4">
              <a:extLst>
                <a:ext uri="{FF2B5EF4-FFF2-40B4-BE49-F238E27FC236}">
                  <a16:creationId xmlns:a16="http://schemas.microsoft.com/office/drawing/2014/main" id="{F616539A-E6B5-8121-1169-280C71E33047}"/>
                </a:ext>
              </a:extLst>
            </p:cNvPr>
            <p:cNvSpPr/>
            <p:nvPr/>
          </p:nvSpPr>
          <p:spPr>
            <a:xfrm>
              <a:off x="908886" y="4252605"/>
              <a:ext cx="853396" cy="602711"/>
            </a:xfrm>
            <a:custGeom>
              <a:avLst/>
              <a:gdLst/>
              <a:ahLst/>
              <a:cxnLst/>
              <a:rect l="l" t="t" r="r" b="b"/>
              <a:pathLst>
                <a:path w="853396" h="602711">
                  <a:moveTo>
                    <a:pt x="0" y="0"/>
                  </a:moveTo>
                  <a:lnTo>
                    <a:pt x="853396" y="0"/>
                  </a:lnTo>
                  <a:lnTo>
                    <a:pt x="853396" y="602711"/>
                  </a:lnTo>
                  <a:lnTo>
                    <a:pt x="0" y="60271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7">
                <a:extLst>
                  <a:ext uri="{96DAC541-7B7A-43D3-8B79-37D633B846F1}">
                    <asvg:svgBlip xmlns:asvg="http://schemas.microsoft.com/office/drawing/2016/SVG/main" r:embed="rId9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  <p:sp>
          <p:nvSpPr>
            <p:cNvPr id="20" name="Freeform 5">
              <a:extLst>
                <a:ext uri="{FF2B5EF4-FFF2-40B4-BE49-F238E27FC236}">
                  <a16:creationId xmlns:a16="http://schemas.microsoft.com/office/drawing/2014/main" id="{13529292-3B74-5617-9631-C9CD775C721F}"/>
                </a:ext>
              </a:extLst>
            </p:cNvPr>
            <p:cNvSpPr/>
            <p:nvPr/>
          </p:nvSpPr>
          <p:spPr>
            <a:xfrm>
              <a:off x="908886" y="6602519"/>
              <a:ext cx="853396" cy="602711"/>
            </a:xfrm>
            <a:custGeom>
              <a:avLst/>
              <a:gdLst/>
              <a:ahLst/>
              <a:cxnLst/>
              <a:rect l="l" t="t" r="r" b="b"/>
              <a:pathLst>
                <a:path w="853396" h="602711">
                  <a:moveTo>
                    <a:pt x="0" y="0"/>
                  </a:moveTo>
                  <a:lnTo>
                    <a:pt x="853396" y="0"/>
                  </a:lnTo>
                  <a:lnTo>
                    <a:pt x="853396" y="602711"/>
                  </a:lnTo>
                  <a:lnTo>
                    <a:pt x="0" y="60271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7">
                <a:extLst>
                  <a:ext uri="{96DAC541-7B7A-43D3-8B79-37D633B846F1}">
                    <asvg:svgBlip xmlns:asvg="http://schemas.microsoft.com/office/drawing/2016/SVG/main" r:embed="rId9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  <p:sp>
          <p:nvSpPr>
            <p:cNvPr id="22" name="Freeform 6">
              <a:extLst>
                <a:ext uri="{FF2B5EF4-FFF2-40B4-BE49-F238E27FC236}">
                  <a16:creationId xmlns:a16="http://schemas.microsoft.com/office/drawing/2014/main" id="{87F8E0D9-7C8F-91E1-FCB7-5660A722F67E}"/>
                </a:ext>
              </a:extLst>
            </p:cNvPr>
            <p:cNvSpPr/>
            <p:nvPr/>
          </p:nvSpPr>
          <p:spPr>
            <a:xfrm>
              <a:off x="1821112" y="3578556"/>
              <a:ext cx="853396" cy="602711"/>
            </a:xfrm>
            <a:custGeom>
              <a:avLst/>
              <a:gdLst/>
              <a:ahLst/>
              <a:cxnLst/>
              <a:rect l="l" t="t" r="r" b="b"/>
              <a:pathLst>
                <a:path w="853396" h="602711">
                  <a:moveTo>
                    <a:pt x="0" y="0"/>
                  </a:moveTo>
                  <a:lnTo>
                    <a:pt x="853396" y="0"/>
                  </a:lnTo>
                  <a:lnTo>
                    <a:pt x="853396" y="602711"/>
                  </a:lnTo>
                  <a:lnTo>
                    <a:pt x="0" y="60271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7">
                <a:extLst>
                  <a:ext uri="{96DAC541-7B7A-43D3-8B79-37D633B846F1}">
                    <asvg:svgBlip xmlns:asvg="http://schemas.microsoft.com/office/drawing/2016/SVG/main" r:embed="rId9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  <p:sp>
          <p:nvSpPr>
            <p:cNvPr id="23" name="Freeform 7">
              <a:extLst>
                <a:ext uri="{FF2B5EF4-FFF2-40B4-BE49-F238E27FC236}">
                  <a16:creationId xmlns:a16="http://schemas.microsoft.com/office/drawing/2014/main" id="{11A73B92-565E-ED15-F664-C48A01B961B3}"/>
                </a:ext>
              </a:extLst>
            </p:cNvPr>
            <p:cNvSpPr/>
            <p:nvPr/>
          </p:nvSpPr>
          <p:spPr>
            <a:xfrm>
              <a:off x="908886" y="8408677"/>
              <a:ext cx="853396" cy="602711"/>
            </a:xfrm>
            <a:custGeom>
              <a:avLst/>
              <a:gdLst/>
              <a:ahLst/>
              <a:cxnLst/>
              <a:rect l="l" t="t" r="r" b="b"/>
              <a:pathLst>
                <a:path w="853396" h="602711">
                  <a:moveTo>
                    <a:pt x="0" y="0"/>
                  </a:moveTo>
                  <a:lnTo>
                    <a:pt x="853396" y="0"/>
                  </a:lnTo>
                  <a:lnTo>
                    <a:pt x="853396" y="602711"/>
                  </a:lnTo>
                  <a:lnTo>
                    <a:pt x="0" y="60271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7">
                <a:extLst>
                  <a:ext uri="{96DAC541-7B7A-43D3-8B79-37D633B846F1}">
                    <asvg:svgBlip xmlns:asvg="http://schemas.microsoft.com/office/drawing/2016/SVG/main" r:embed="rId9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  <p:sp>
          <p:nvSpPr>
            <p:cNvPr id="25" name="Freeform 8">
              <a:extLst>
                <a:ext uri="{FF2B5EF4-FFF2-40B4-BE49-F238E27FC236}">
                  <a16:creationId xmlns:a16="http://schemas.microsoft.com/office/drawing/2014/main" id="{F94D3E4C-1E61-8854-16E1-91849E951ED4}"/>
                </a:ext>
              </a:extLst>
            </p:cNvPr>
            <p:cNvSpPr/>
            <p:nvPr/>
          </p:nvSpPr>
          <p:spPr>
            <a:xfrm>
              <a:off x="910556" y="9573049"/>
              <a:ext cx="853396" cy="602711"/>
            </a:xfrm>
            <a:custGeom>
              <a:avLst/>
              <a:gdLst/>
              <a:ahLst/>
              <a:cxnLst/>
              <a:rect l="l" t="t" r="r" b="b"/>
              <a:pathLst>
                <a:path w="853396" h="602711">
                  <a:moveTo>
                    <a:pt x="0" y="0"/>
                  </a:moveTo>
                  <a:lnTo>
                    <a:pt x="853396" y="0"/>
                  </a:lnTo>
                  <a:lnTo>
                    <a:pt x="853396" y="602711"/>
                  </a:lnTo>
                  <a:lnTo>
                    <a:pt x="0" y="60271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7">
                <a:extLst>
                  <a:ext uri="{96DAC541-7B7A-43D3-8B79-37D633B846F1}">
                    <asvg:svgBlip xmlns:asvg="http://schemas.microsoft.com/office/drawing/2016/SVG/main" r:embed="rId9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  <p:sp>
          <p:nvSpPr>
            <p:cNvPr id="26" name="Freeform 9">
              <a:extLst>
                <a:ext uri="{FF2B5EF4-FFF2-40B4-BE49-F238E27FC236}">
                  <a16:creationId xmlns:a16="http://schemas.microsoft.com/office/drawing/2014/main" id="{FDC863B6-F840-0DD4-B11A-D6D32A7F700E}"/>
                </a:ext>
              </a:extLst>
            </p:cNvPr>
            <p:cNvSpPr/>
            <p:nvPr/>
          </p:nvSpPr>
          <p:spPr>
            <a:xfrm>
              <a:off x="908886" y="614760"/>
              <a:ext cx="853396" cy="602711"/>
            </a:xfrm>
            <a:custGeom>
              <a:avLst/>
              <a:gdLst/>
              <a:ahLst/>
              <a:cxnLst/>
              <a:rect l="l" t="t" r="r" b="b"/>
              <a:pathLst>
                <a:path w="853396" h="602711">
                  <a:moveTo>
                    <a:pt x="0" y="0"/>
                  </a:moveTo>
                  <a:lnTo>
                    <a:pt x="853396" y="0"/>
                  </a:lnTo>
                  <a:lnTo>
                    <a:pt x="853396" y="602711"/>
                  </a:lnTo>
                  <a:lnTo>
                    <a:pt x="0" y="60271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7">
                <a:extLst>
                  <a:ext uri="{96DAC541-7B7A-43D3-8B79-37D633B846F1}">
                    <asvg:svgBlip xmlns:asvg="http://schemas.microsoft.com/office/drawing/2016/SVG/main" r:embed="rId9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  <p:sp>
          <p:nvSpPr>
            <p:cNvPr id="27" name="Freeform 10">
              <a:extLst>
                <a:ext uri="{FF2B5EF4-FFF2-40B4-BE49-F238E27FC236}">
                  <a16:creationId xmlns:a16="http://schemas.microsoft.com/office/drawing/2014/main" id="{31F071AD-74B0-162D-31FD-6829AC075C78}"/>
                </a:ext>
              </a:extLst>
            </p:cNvPr>
            <p:cNvSpPr/>
            <p:nvPr/>
          </p:nvSpPr>
          <p:spPr>
            <a:xfrm>
              <a:off x="1821112" y="5386689"/>
              <a:ext cx="853396" cy="602711"/>
            </a:xfrm>
            <a:custGeom>
              <a:avLst/>
              <a:gdLst/>
              <a:ahLst/>
              <a:cxnLst/>
              <a:rect l="l" t="t" r="r" b="b"/>
              <a:pathLst>
                <a:path w="853396" h="602711">
                  <a:moveTo>
                    <a:pt x="0" y="0"/>
                  </a:moveTo>
                  <a:lnTo>
                    <a:pt x="853396" y="0"/>
                  </a:lnTo>
                  <a:lnTo>
                    <a:pt x="853396" y="602711"/>
                  </a:lnTo>
                  <a:lnTo>
                    <a:pt x="0" y="60271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7">
                <a:extLst>
                  <a:ext uri="{96DAC541-7B7A-43D3-8B79-37D633B846F1}">
                    <asvg:svgBlip xmlns:asvg="http://schemas.microsoft.com/office/drawing/2016/SVG/main" r:embed="rId9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  <p:sp>
          <p:nvSpPr>
            <p:cNvPr id="28" name="Freeform 11">
              <a:extLst>
                <a:ext uri="{FF2B5EF4-FFF2-40B4-BE49-F238E27FC236}">
                  <a16:creationId xmlns:a16="http://schemas.microsoft.com/office/drawing/2014/main" id="{3CED6F13-D3D5-A1E5-B350-3FD7BE1FB684}"/>
                </a:ext>
              </a:extLst>
            </p:cNvPr>
            <p:cNvSpPr/>
            <p:nvPr/>
          </p:nvSpPr>
          <p:spPr>
            <a:xfrm>
              <a:off x="908886" y="2947644"/>
              <a:ext cx="853396" cy="602711"/>
            </a:xfrm>
            <a:custGeom>
              <a:avLst/>
              <a:gdLst/>
              <a:ahLst/>
              <a:cxnLst/>
              <a:rect l="l" t="t" r="r" b="b"/>
              <a:pathLst>
                <a:path w="853396" h="602711">
                  <a:moveTo>
                    <a:pt x="0" y="0"/>
                  </a:moveTo>
                  <a:lnTo>
                    <a:pt x="853396" y="0"/>
                  </a:lnTo>
                  <a:lnTo>
                    <a:pt x="853396" y="602711"/>
                  </a:lnTo>
                  <a:lnTo>
                    <a:pt x="0" y="60271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7">
                <a:extLst>
                  <a:ext uri="{96DAC541-7B7A-43D3-8B79-37D633B846F1}">
                    <asvg:svgBlip xmlns:asvg="http://schemas.microsoft.com/office/drawing/2016/SVG/main" r:embed="rId9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  <p:sp>
          <p:nvSpPr>
            <p:cNvPr id="29" name="Freeform 12">
              <a:extLst>
                <a:ext uri="{FF2B5EF4-FFF2-40B4-BE49-F238E27FC236}">
                  <a16:creationId xmlns:a16="http://schemas.microsoft.com/office/drawing/2014/main" id="{DBEA1E72-73F9-C712-F6A5-432E138D87D7}"/>
                </a:ext>
              </a:extLst>
            </p:cNvPr>
            <p:cNvSpPr/>
            <p:nvPr/>
          </p:nvSpPr>
          <p:spPr>
            <a:xfrm>
              <a:off x="1821112" y="7778678"/>
              <a:ext cx="853396" cy="602711"/>
            </a:xfrm>
            <a:custGeom>
              <a:avLst/>
              <a:gdLst/>
              <a:ahLst/>
              <a:cxnLst/>
              <a:rect l="l" t="t" r="r" b="b"/>
              <a:pathLst>
                <a:path w="853396" h="602711">
                  <a:moveTo>
                    <a:pt x="0" y="0"/>
                  </a:moveTo>
                  <a:lnTo>
                    <a:pt x="853396" y="0"/>
                  </a:lnTo>
                  <a:lnTo>
                    <a:pt x="853396" y="602711"/>
                  </a:lnTo>
                  <a:lnTo>
                    <a:pt x="0" y="60271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7">
                <a:extLst>
                  <a:ext uri="{96DAC541-7B7A-43D3-8B79-37D633B846F1}">
                    <asvg:svgBlip xmlns:asvg="http://schemas.microsoft.com/office/drawing/2016/SVG/main" r:embed="rId9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  <p:sp>
          <p:nvSpPr>
            <p:cNvPr id="30" name="Freeform 13">
              <a:extLst>
                <a:ext uri="{FF2B5EF4-FFF2-40B4-BE49-F238E27FC236}">
                  <a16:creationId xmlns:a16="http://schemas.microsoft.com/office/drawing/2014/main" id="{854837D9-A256-9701-16C1-A12754332E11}"/>
                </a:ext>
              </a:extLst>
            </p:cNvPr>
            <p:cNvSpPr/>
            <p:nvPr/>
          </p:nvSpPr>
          <p:spPr>
            <a:xfrm>
              <a:off x="0" y="2381804"/>
              <a:ext cx="853396" cy="602711"/>
            </a:xfrm>
            <a:custGeom>
              <a:avLst/>
              <a:gdLst/>
              <a:ahLst/>
              <a:cxnLst/>
              <a:rect l="l" t="t" r="r" b="b"/>
              <a:pathLst>
                <a:path w="853396" h="602711">
                  <a:moveTo>
                    <a:pt x="0" y="0"/>
                  </a:moveTo>
                  <a:lnTo>
                    <a:pt x="853396" y="0"/>
                  </a:lnTo>
                  <a:lnTo>
                    <a:pt x="853396" y="602711"/>
                  </a:lnTo>
                  <a:lnTo>
                    <a:pt x="0" y="60271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7">
                <a:extLst>
                  <a:ext uri="{96DAC541-7B7A-43D3-8B79-37D633B846F1}">
                    <asvg:svgBlip xmlns:asvg="http://schemas.microsoft.com/office/drawing/2016/SVG/main" r:embed="rId9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  <p:sp>
          <p:nvSpPr>
            <p:cNvPr id="31" name="Freeform 14">
              <a:extLst>
                <a:ext uri="{FF2B5EF4-FFF2-40B4-BE49-F238E27FC236}">
                  <a16:creationId xmlns:a16="http://schemas.microsoft.com/office/drawing/2014/main" id="{0DB75BEC-B363-1B05-FC21-F644F4D4F96F}"/>
                </a:ext>
              </a:extLst>
            </p:cNvPr>
            <p:cNvSpPr/>
            <p:nvPr/>
          </p:nvSpPr>
          <p:spPr>
            <a:xfrm>
              <a:off x="0" y="0"/>
              <a:ext cx="853396" cy="602711"/>
            </a:xfrm>
            <a:custGeom>
              <a:avLst/>
              <a:gdLst/>
              <a:ahLst/>
              <a:cxnLst/>
              <a:rect l="l" t="t" r="r" b="b"/>
              <a:pathLst>
                <a:path w="853396" h="602711">
                  <a:moveTo>
                    <a:pt x="0" y="0"/>
                  </a:moveTo>
                  <a:lnTo>
                    <a:pt x="853396" y="0"/>
                  </a:lnTo>
                  <a:lnTo>
                    <a:pt x="853396" y="602711"/>
                  </a:lnTo>
                  <a:lnTo>
                    <a:pt x="0" y="60271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7">
                <a:extLst>
                  <a:ext uri="{96DAC541-7B7A-43D3-8B79-37D633B846F1}">
                    <asvg:svgBlip xmlns:asvg="http://schemas.microsoft.com/office/drawing/2016/SVG/main" r:embed="rId9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  <p:sp>
          <p:nvSpPr>
            <p:cNvPr id="32" name="Freeform 15">
              <a:extLst>
                <a:ext uri="{FF2B5EF4-FFF2-40B4-BE49-F238E27FC236}">
                  <a16:creationId xmlns:a16="http://schemas.microsoft.com/office/drawing/2014/main" id="{3EF2E138-CC91-8A0C-884C-F8DA7E5FCD21}"/>
                </a:ext>
              </a:extLst>
            </p:cNvPr>
            <p:cNvSpPr/>
            <p:nvPr/>
          </p:nvSpPr>
          <p:spPr>
            <a:xfrm>
              <a:off x="1821112" y="10170667"/>
              <a:ext cx="853396" cy="602711"/>
            </a:xfrm>
            <a:custGeom>
              <a:avLst/>
              <a:gdLst/>
              <a:ahLst/>
              <a:cxnLst/>
              <a:rect l="l" t="t" r="r" b="b"/>
              <a:pathLst>
                <a:path w="853396" h="602711">
                  <a:moveTo>
                    <a:pt x="0" y="0"/>
                  </a:moveTo>
                  <a:lnTo>
                    <a:pt x="853396" y="0"/>
                  </a:lnTo>
                  <a:lnTo>
                    <a:pt x="853396" y="602711"/>
                  </a:lnTo>
                  <a:lnTo>
                    <a:pt x="0" y="60271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7">
                <a:extLst>
                  <a:ext uri="{96DAC541-7B7A-43D3-8B79-37D633B846F1}">
                    <asvg:svgBlip xmlns:asvg="http://schemas.microsoft.com/office/drawing/2016/SVG/main" r:embed="rId9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  <p:sp>
          <p:nvSpPr>
            <p:cNvPr id="33" name="Freeform 16">
              <a:extLst>
                <a:ext uri="{FF2B5EF4-FFF2-40B4-BE49-F238E27FC236}">
                  <a16:creationId xmlns:a16="http://schemas.microsoft.com/office/drawing/2014/main" id="{A4FECACB-9CED-F12E-E801-01473AF94675}"/>
                </a:ext>
              </a:extLst>
            </p:cNvPr>
            <p:cNvSpPr/>
            <p:nvPr/>
          </p:nvSpPr>
          <p:spPr>
            <a:xfrm>
              <a:off x="0" y="9532153"/>
              <a:ext cx="853396" cy="602711"/>
            </a:xfrm>
            <a:custGeom>
              <a:avLst/>
              <a:gdLst/>
              <a:ahLst/>
              <a:cxnLst/>
              <a:rect l="l" t="t" r="r" b="b"/>
              <a:pathLst>
                <a:path w="853396" h="602711">
                  <a:moveTo>
                    <a:pt x="0" y="0"/>
                  </a:moveTo>
                  <a:lnTo>
                    <a:pt x="853396" y="0"/>
                  </a:lnTo>
                  <a:lnTo>
                    <a:pt x="853396" y="602711"/>
                  </a:lnTo>
                  <a:lnTo>
                    <a:pt x="0" y="60271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7">
                <a:extLst>
                  <a:ext uri="{96DAC541-7B7A-43D3-8B79-37D633B846F1}">
                    <asvg:svgBlip xmlns:asvg="http://schemas.microsoft.com/office/drawing/2016/SVG/main" r:embed="rId9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  <p:sp>
          <p:nvSpPr>
            <p:cNvPr id="34" name="Freeform 17">
              <a:extLst>
                <a:ext uri="{FF2B5EF4-FFF2-40B4-BE49-F238E27FC236}">
                  <a16:creationId xmlns:a16="http://schemas.microsoft.com/office/drawing/2014/main" id="{0FB9D273-5834-C232-3570-06F20CE2835F}"/>
                </a:ext>
              </a:extLst>
            </p:cNvPr>
            <p:cNvSpPr/>
            <p:nvPr/>
          </p:nvSpPr>
          <p:spPr>
            <a:xfrm>
              <a:off x="908886" y="5093"/>
              <a:ext cx="853396" cy="602711"/>
            </a:xfrm>
            <a:custGeom>
              <a:avLst/>
              <a:gdLst/>
              <a:ahLst/>
              <a:cxnLst/>
              <a:rect l="l" t="t" r="r" b="b"/>
              <a:pathLst>
                <a:path w="853396" h="602711">
                  <a:moveTo>
                    <a:pt x="0" y="0"/>
                  </a:moveTo>
                  <a:lnTo>
                    <a:pt x="853396" y="0"/>
                  </a:lnTo>
                  <a:lnTo>
                    <a:pt x="853396" y="602711"/>
                  </a:lnTo>
                  <a:lnTo>
                    <a:pt x="0" y="60271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10">
                <a:extLst>
                  <a:ext uri="{96DAC541-7B7A-43D3-8B79-37D633B846F1}">
                    <asvg:svgBlip xmlns:asvg="http://schemas.microsoft.com/office/drawing/2016/SVG/main" r:embed="rId11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  <p:sp>
          <p:nvSpPr>
            <p:cNvPr id="35" name="Freeform 18">
              <a:extLst>
                <a:ext uri="{FF2B5EF4-FFF2-40B4-BE49-F238E27FC236}">
                  <a16:creationId xmlns:a16="http://schemas.microsoft.com/office/drawing/2014/main" id="{4BFEF499-FEDB-F1BF-87D3-0B99C16C8B37}"/>
                </a:ext>
              </a:extLst>
            </p:cNvPr>
            <p:cNvSpPr/>
            <p:nvPr/>
          </p:nvSpPr>
          <p:spPr>
            <a:xfrm>
              <a:off x="1821112" y="4783978"/>
              <a:ext cx="853396" cy="602711"/>
            </a:xfrm>
            <a:custGeom>
              <a:avLst/>
              <a:gdLst/>
              <a:ahLst/>
              <a:cxnLst/>
              <a:rect l="l" t="t" r="r" b="b"/>
              <a:pathLst>
                <a:path w="853396" h="602711">
                  <a:moveTo>
                    <a:pt x="0" y="0"/>
                  </a:moveTo>
                  <a:lnTo>
                    <a:pt x="853396" y="0"/>
                  </a:lnTo>
                  <a:lnTo>
                    <a:pt x="853396" y="602711"/>
                  </a:lnTo>
                  <a:lnTo>
                    <a:pt x="0" y="60271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10">
                <a:extLst>
                  <a:ext uri="{96DAC541-7B7A-43D3-8B79-37D633B846F1}">
                    <asvg:svgBlip xmlns:asvg="http://schemas.microsoft.com/office/drawing/2016/SVG/main" r:embed="rId11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  <p:sp>
          <p:nvSpPr>
            <p:cNvPr id="36" name="Freeform 19">
              <a:extLst>
                <a:ext uri="{FF2B5EF4-FFF2-40B4-BE49-F238E27FC236}">
                  <a16:creationId xmlns:a16="http://schemas.microsoft.com/office/drawing/2014/main" id="{11FA946B-4A61-299B-68E0-D2559CB7EB32}"/>
                </a:ext>
              </a:extLst>
            </p:cNvPr>
            <p:cNvSpPr/>
            <p:nvPr/>
          </p:nvSpPr>
          <p:spPr>
            <a:xfrm>
              <a:off x="1821112" y="7197005"/>
              <a:ext cx="853396" cy="602711"/>
            </a:xfrm>
            <a:custGeom>
              <a:avLst/>
              <a:gdLst/>
              <a:ahLst/>
              <a:cxnLst/>
              <a:rect l="l" t="t" r="r" b="b"/>
              <a:pathLst>
                <a:path w="853396" h="602711">
                  <a:moveTo>
                    <a:pt x="0" y="0"/>
                  </a:moveTo>
                  <a:lnTo>
                    <a:pt x="853396" y="0"/>
                  </a:lnTo>
                  <a:lnTo>
                    <a:pt x="853396" y="602711"/>
                  </a:lnTo>
                  <a:lnTo>
                    <a:pt x="0" y="60271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10">
                <a:extLst>
                  <a:ext uri="{96DAC541-7B7A-43D3-8B79-37D633B846F1}">
                    <asvg:svgBlip xmlns:asvg="http://schemas.microsoft.com/office/drawing/2016/SVG/main" r:embed="rId11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  <p:sp>
          <p:nvSpPr>
            <p:cNvPr id="37" name="Freeform 20">
              <a:extLst>
                <a:ext uri="{FF2B5EF4-FFF2-40B4-BE49-F238E27FC236}">
                  <a16:creationId xmlns:a16="http://schemas.microsoft.com/office/drawing/2014/main" id="{5CA23AFE-7AB9-A55D-3166-14FF709BFB1C}"/>
                </a:ext>
              </a:extLst>
            </p:cNvPr>
            <p:cNvSpPr/>
            <p:nvPr/>
          </p:nvSpPr>
          <p:spPr>
            <a:xfrm>
              <a:off x="908886" y="1191660"/>
              <a:ext cx="853396" cy="602711"/>
            </a:xfrm>
            <a:custGeom>
              <a:avLst/>
              <a:gdLst/>
              <a:ahLst/>
              <a:cxnLst/>
              <a:rect l="l" t="t" r="r" b="b"/>
              <a:pathLst>
                <a:path w="853396" h="602711">
                  <a:moveTo>
                    <a:pt x="0" y="0"/>
                  </a:moveTo>
                  <a:lnTo>
                    <a:pt x="853396" y="0"/>
                  </a:lnTo>
                  <a:lnTo>
                    <a:pt x="853396" y="602711"/>
                  </a:lnTo>
                  <a:lnTo>
                    <a:pt x="0" y="60271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10">
                <a:extLst>
                  <a:ext uri="{96DAC541-7B7A-43D3-8B79-37D633B846F1}">
                    <asvg:svgBlip xmlns:asvg="http://schemas.microsoft.com/office/drawing/2016/SVG/main" r:embed="rId11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  <p:sp>
          <p:nvSpPr>
            <p:cNvPr id="38" name="Freeform 21">
              <a:extLst>
                <a:ext uri="{FF2B5EF4-FFF2-40B4-BE49-F238E27FC236}">
                  <a16:creationId xmlns:a16="http://schemas.microsoft.com/office/drawing/2014/main" id="{5F0190BB-995A-0D1B-620C-0E364E930B7C}"/>
                </a:ext>
              </a:extLst>
            </p:cNvPr>
            <p:cNvSpPr/>
            <p:nvPr/>
          </p:nvSpPr>
          <p:spPr>
            <a:xfrm>
              <a:off x="908886" y="5975638"/>
              <a:ext cx="853396" cy="602711"/>
            </a:xfrm>
            <a:custGeom>
              <a:avLst/>
              <a:gdLst/>
              <a:ahLst/>
              <a:cxnLst/>
              <a:rect l="l" t="t" r="r" b="b"/>
              <a:pathLst>
                <a:path w="853396" h="602711">
                  <a:moveTo>
                    <a:pt x="0" y="0"/>
                  </a:moveTo>
                  <a:lnTo>
                    <a:pt x="853396" y="0"/>
                  </a:lnTo>
                  <a:lnTo>
                    <a:pt x="853396" y="602711"/>
                  </a:lnTo>
                  <a:lnTo>
                    <a:pt x="0" y="60271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10">
                <a:extLst>
                  <a:ext uri="{96DAC541-7B7A-43D3-8B79-37D633B846F1}">
                    <asvg:svgBlip xmlns:asvg="http://schemas.microsoft.com/office/drawing/2016/SVG/main" r:embed="rId11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  <p:sp>
          <p:nvSpPr>
            <p:cNvPr id="39" name="Freeform 22">
              <a:extLst>
                <a:ext uri="{FF2B5EF4-FFF2-40B4-BE49-F238E27FC236}">
                  <a16:creationId xmlns:a16="http://schemas.microsoft.com/office/drawing/2014/main" id="{6660BD5C-3A36-364A-3544-C4F067FFB6BC}"/>
                </a:ext>
              </a:extLst>
            </p:cNvPr>
            <p:cNvSpPr/>
            <p:nvPr/>
          </p:nvSpPr>
          <p:spPr>
            <a:xfrm>
              <a:off x="908886" y="4836462"/>
              <a:ext cx="853396" cy="602711"/>
            </a:xfrm>
            <a:custGeom>
              <a:avLst/>
              <a:gdLst/>
              <a:ahLst/>
              <a:cxnLst/>
              <a:rect l="l" t="t" r="r" b="b"/>
              <a:pathLst>
                <a:path w="853396" h="602711">
                  <a:moveTo>
                    <a:pt x="0" y="0"/>
                  </a:moveTo>
                  <a:lnTo>
                    <a:pt x="853396" y="0"/>
                  </a:lnTo>
                  <a:lnTo>
                    <a:pt x="853396" y="602711"/>
                  </a:lnTo>
                  <a:lnTo>
                    <a:pt x="0" y="60271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10">
                <a:extLst>
                  <a:ext uri="{96DAC541-7B7A-43D3-8B79-37D633B846F1}">
                    <asvg:svgBlip xmlns:asvg="http://schemas.microsoft.com/office/drawing/2016/SVG/main" r:embed="rId11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  <p:sp>
          <p:nvSpPr>
            <p:cNvPr id="40" name="Freeform 23">
              <a:extLst>
                <a:ext uri="{FF2B5EF4-FFF2-40B4-BE49-F238E27FC236}">
                  <a16:creationId xmlns:a16="http://schemas.microsoft.com/office/drawing/2014/main" id="{B3222EDE-5033-1812-DF1F-52B3D7ED57DD}"/>
                </a:ext>
              </a:extLst>
            </p:cNvPr>
            <p:cNvSpPr/>
            <p:nvPr/>
          </p:nvSpPr>
          <p:spPr>
            <a:xfrm>
              <a:off x="908886" y="9003631"/>
              <a:ext cx="853396" cy="602711"/>
            </a:xfrm>
            <a:custGeom>
              <a:avLst/>
              <a:gdLst/>
              <a:ahLst/>
              <a:cxnLst/>
              <a:rect l="l" t="t" r="r" b="b"/>
              <a:pathLst>
                <a:path w="853396" h="602711">
                  <a:moveTo>
                    <a:pt x="0" y="0"/>
                  </a:moveTo>
                  <a:lnTo>
                    <a:pt x="853396" y="0"/>
                  </a:lnTo>
                  <a:lnTo>
                    <a:pt x="853396" y="602711"/>
                  </a:lnTo>
                  <a:lnTo>
                    <a:pt x="0" y="60271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10">
                <a:extLst>
                  <a:ext uri="{96DAC541-7B7A-43D3-8B79-37D633B846F1}">
                    <asvg:svgBlip xmlns:asvg="http://schemas.microsoft.com/office/drawing/2016/SVG/main" r:embed="rId11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  <p:sp>
          <p:nvSpPr>
            <p:cNvPr id="41" name="Freeform 24">
              <a:extLst>
                <a:ext uri="{FF2B5EF4-FFF2-40B4-BE49-F238E27FC236}">
                  <a16:creationId xmlns:a16="http://schemas.microsoft.com/office/drawing/2014/main" id="{544699B3-142B-944F-9750-BC0D46D84F85}"/>
                </a:ext>
              </a:extLst>
            </p:cNvPr>
            <p:cNvSpPr/>
            <p:nvPr/>
          </p:nvSpPr>
          <p:spPr>
            <a:xfrm>
              <a:off x="1821112" y="578733"/>
              <a:ext cx="853396" cy="602711"/>
            </a:xfrm>
            <a:custGeom>
              <a:avLst/>
              <a:gdLst/>
              <a:ahLst/>
              <a:cxnLst/>
              <a:rect l="l" t="t" r="r" b="b"/>
              <a:pathLst>
                <a:path w="853396" h="602711">
                  <a:moveTo>
                    <a:pt x="0" y="0"/>
                  </a:moveTo>
                  <a:lnTo>
                    <a:pt x="853396" y="0"/>
                  </a:lnTo>
                  <a:lnTo>
                    <a:pt x="853396" y="602711"/>
                  </a:lnTo>
                  <a:lnTo>
                    <a:pt x="0" y="60271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10">
                <a:extLst>
                  <a:ext uri="{96DAC541-7B7A-43D3-8B79-37D633B846F1}">
                    <asvg:svgBlip xmlns:asvg="http://schemas.microsoft.com/office/drawing/2016/SVG/main" r:embed="rId11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  <p:sp>
          <p:nvSpPr>
            <p:cNvPr id="42" name="Freeform 25">
              <a:extLst>
                <a:ext uri="{FF2B5EF4-FFF2-40B4-BE49-F238E27FC236}">
                  <a16:creationId xmlns:a16="http://schemas.microsoft.com/office/drawing/2014/main" id="{4D891CA5-13DA-0CE1-C8FE-F2657126517D}"/>
                </a:ext>
              </a:extLst>
            </p:cNvPr>
            <p:cNvSpPr/>
            <p:nvPr/>
          </p:nvSpPr>
          <p:spPr>
            <a:xfrm>
              <a:off x="0" y="4165767"/>
              <a:ext cx="853396" cy="602711"/>
            </a:xfrm>
            <a:custGeom>
              <a:avLst/>
              <a:gdLst/>
              <a:ahLst/>
              <a:cxnLst/>
              <a:rect l="l" t="t" r="r" b="b"/>
              <a:pathLst>
                <a:path w="853396" h="602711">
                  <a:moveTo>
                    <a:pt x="0" y="0"/>
                  </a:moveTo>
                  <a:lnTo>
                    <a:pt x="853396" y="0"/>
                  </a:lnTo>
                  <a:lnTo>
                    <a:pt x="853396" y="602711"/>
                  </a:lnTo>
                  <a:lnTo>
                    <a:pt x="0" y="60271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10">
                <a:extLst>
                  <a:ext uri="{96DAC541-7B7A-43D3-8B79-37D633B846F1}">
                    <asvg:svgBlip xmlns:asvg="http://schemas.microsoft.com/office/drawing/2016/SVG/main" r:embed="rId11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  <p:sp>
          <p:nvSpPr>
            <p:cNvPr id="43" name="Freeform 26">
              <a:extLst>
                <a:ext uri="{FF2B5EF4-FFF2-40B4-BE49-F238E27FC236}">
                  <a16:creationId xmlns:a16="http://schemas.microsoft.com/office/drawing/2014/main" id="{95A03F89-1CEE-E71C-45B6-42B965973711}"/>
                </a:ext>
              </a:extLst>
            </p:cNvPr>
            <p:cNvSpPr/>
            <p:nvPr/>
          </p:nvSpPr>
          <p:spPr>
            <a:xfrm>
              <a:off x="1821112" y="2953649"/>
              <a:ext cx="853396" cy="602711"/>
            </a:xfrm>
            <a:custGeom>
              <a:avLst/>
              <a:gdLst/>
              <a:ahLst/>
              <a:cxnLst/>
              <a:rect l="l" t="t" r="r" b="b"/>
              <a:pathLst>
                <a:path w="853396" h="602711">
                  <a:moveTo>
                    <a:pt x="0" y="0"/>
                  </a:moveTo>
                  <a:lnTo>
                    <a:pt x="853396" y="0"/>
                  </a:lnTo>
                  <a:lnTo>
                    <a:pt x="853396" y="602711"/>
                  </a:lnTo>
                  <a:lnTo>
                    <a:pt x="0" y="60271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10">
                <a:extLst>
                  <a:ext uri="{96DAC541-7B7A-43D3-8B79-37D633B846F1}">
                    <asvg:svgBlip xmlns:asvg="http://schemas.microsoft.com/office/drawing/2016/SVG/main" r:embed="rId11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  <p:sp>
          <p:nvSpPr>
            <p:cNvPr id="44" name="Freeform 27">
              <a:extLst>
                <a:ext uri="{FF2B5EF4-FFF2-40B4-BE49-F238E27FC236}">
                  <a16:creationId xmlns:a16="http://schemas.microsoft.com/office/drawing/2014/main" id="{3605751E-9EC3-275A-7C39-1330A8E2B072}"/>
                </a:ext>
              </a:extLst>
            </p:cNvPr>
            <p:cNvSpPr/>
            <p:nvPr/>
          </p:nvSpPr>
          <p:spPr>
            <a:xfrm>
              <a:off x="1821112" y="1802929"/>
              <a:ext cx="853396" cy="602711"/>
            </a:xfrm>
            <a:custGeom>
              <a:avLst/>
              <a:gdLst/>
              <a:ahLst/>
              <a:cxnLst/>
              <a:rect l="l" t="t" r="r" b="b"/>
              <a:pathLst>
                <a:path w="853396" h="602711">
                  <a:moveTo>
                    <a:pt x="0" y="0"/>
                  </a:moveTo>
                  <a:lnTo>
                    <a:pt x="853396" y="0"/>
                  </a:lnTo>
                  <a:lnTo>
                    <a:pt x="853396" y="602711"/>
                  </a:lnTo>
                  <a:lnTo>
                    <a:pt x="0" y="60271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10">
                <a:extLst>
                  <a:ext uri="{96DAC541-7B7A-43D3-8B79-37D633B846F1}">
                    <asvg:svgBlip xmlns:asvg="http://schemas.microsoft.com/office/drawing/2016/SVG/main" r:embed="rId11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  <p:sp>
          <p:nvSpPr>
            <p:cNvPr id="45" name="Freeform 28">
              <a:extLst>
                <a:ext uri="{FF2B5EF4-FFF2-40B4-BE49-F238E27FC236}">
                  <a16:creationId xmlns:a16="http://schemas.microsoft.com/office/drawing/2014/main" id="{6A0C3158-E323-85B3-A153-AC6DD9360F7C}"/>
                </a:ext>
              </a:extLst>
            </p:cNvPr>
            <p:cNvSpPr/>
            <p:nvPr/>
          </p:nvSpPr>
          <p:spPr>
            <a:xfrm>
              <a:off x="0" y="6576722"/>
              <a:ext cx="853396" cy="602711"/>
            </a:xfrm>
            <a:custGeom>
              <a:avLst/>
              <a:gdLst/>
              <a:ahLst/>
              <a:cxnLst/>
              <a:rect l="l" t="t" r="r" b="b"/>
              <a:pathLst>
                <a:path w="853396" h="602711">
                  <a:moveTo>
                    <a:pt x="0" y="0"/>
                  </a:moveTo>
                  <a:lnTo>
                    <a:pt x="853396" y="0"/>
                  </a:lnTo>
                  <a:lnTo>
                    <a:pt x="853396" y="602711"/>
                  </a:lnTo>
                  <a:lnTo>
                    <a:pt x="0" y="60271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10">
                <a:extLst>
                  <a:ext uri="{96DAC541-7B7A-43D3-8B79-37D633B846F1}">
                    <asvg:svgBlip xmlns:asvg="http://schemas.microsoft.com/office/drawing/2016/SVG/main" r:embed="rId11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  <p:sp>
          <p:nvSpPr>
            <p:cNvPr id="46" name="Freeform 29">
              <a:extLst>
                <a:ext uri="{FF2B5EF4-FFF2-40B4-BE49-F238E27FC236}">
                  <a16:creationId xmlns:a16="http://schemas.microsoft.com/office/drawing/2014/main" id="{3525DC1D-3260-A343-5CA9-158C895F43CC}"/>
                </a:ext>
              </a:extLst>
            </p:cNvPr>
            <p:cNvSpPr/>
            <p:nvPr/>
          </p:nvSpPr>
          <p:spPr>
            <a:xfrm>
              <a:off x="1821112" y="8356587"/>
              <a:ext cx="853396" cy="602711"/>
            </a:xfrm>
            <a:custGeom>
              <a:avLst/>
              <a:gdLst/>
              <a:ahLst/>
              <a:cxnLst/>
              <a:rect l="l" t="t" r="r" b="b"/>
              <a:pathLst>
                <a:path w="853396" h="602711">
                  <a:moveTo>
                    <a:pt x="0" y="0"/>
                  </a:moveTo>
                  <a:lnTo>
                    <a:pt x="853396" y="0"/>
                  </a:lnTo>
                  <a:lnTo>
                    <a:pt x="853396" y="602711"/>
                  </a:lnTo>
                  <a:lnTo>
                    <a:pt x="0" y="60271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10">
                <a:extLst>
                  <a:ext uri="{96DAC541-7B7A-43D3-8B79-37D633B846F1}">
                    <asvg:svgBlip xmlns:asvg="http://schemas.microsoft.com/office/drawing/2016/SVG/main" r:embed="rId11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  <p:sp>
          <p:nvSpPr>
            <p:cNvPr id="47" name="Freeform 30">
              <a:extLst>
                <a:ext uri="{FF2B5EF4-FFF2-40B4-BE49-F238E27FC236}">
                  <a16:creationId xmlns:a16="http://schemas.microsoft.com/office/drawing/2014/main" id="{A93B877D-4740-5F27-17AC-8B4BACC4FD81}"/>
                </a:ext>
              </a:extLst>
            </p:cNvPr>
            <p:cNvSpPr/>
            <p:nvPr/>
          </p:nvSpPr>
          <p:spPr>
            <a:xfrm>
              <a:off x="1821112" y="10757728"/>
              <a:ext cx="853396" cy="602711"/>
            </a:xfrm>
            <a:custGeom>
              <a:avLst/>
              <a:gdLst/>
              <a:ahLst/>
              <a:cxnLst/>
              <a:rect l="l" t="t" r="r" b="b"/>
              <a:pathLst>
                <a:path w="853396" h="602711">
                  <a:moveTo>
                    <a:pt x="0" y="0"/>
                  </a:moveTo>
                  <a:lnTo>
                    <a:pt x="853396" y="0"/>
                  </a:lnTo>
                  <a:lnTo>
                    <a:pt x="853396" y="602711"/>
                  </a:lnTo>
                  <a:lnTo>
                    <a:pt x="0" y="60271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10">
                <a:extLst>
                  <a:ext uri="{96DAC541-7B7A-43D3-8B79-37D633B846F1}">
                    <asvg:svgBlip xmlns:asvg="http://schemas.microsoft.com/office/drawing/2016/SVG/main" r:embed="rId11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  <p:sp>
          <p:nvSpPr>
            <p:cNvPr id="48" name="Freeform 31">
              <a:extLst>
                <a:ext uri="{FF2B5EF4-FFF2-40B4-BE49-F238E27FC236}">
                  <a16:creationId xmlns:a16="http://schemas.microsoft.com/office/drawing/2014/main" id="{2E61638B-603E-1D5B-18DA-435CCFEADC4E}"/>
                </a:ext>
              </a:extLst>
            </p:cNvPr>
            <p:cNvSpPr/>
            <p:nvPr/>
          </p:nvSpPr>
          <p:spPr>
            <a:xfrm>
              <a:off x="0" y="602711"/>
              <a:ext cx="853396" cy="602711"/>
            </a:xfrm>
            <a:custGeom>
              <a:avLst/>
              <a:gdLst/>
              <a:ahLst/>
              <a:cxnLst/>
              <a:rect l="l" t="t" r="r" b="b"/>
              <a:pathLst>
                <a:path w="853396" h="602711">
                  <a:moveTo>
                    <a:pt x="0" y="0"/>
                  </a:moveTo>
                  <a:lnTo>
                    <a:pt x="853396" y="0"/>
                  </a:lnTo>
                  <a:lnTo>
                    <a:pt x="853396" y="602711"/>
                  </a:lnTo>
                  <a:lnTo>
                    <a:pt x="0" y="60271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12">
                <a:extLst>
                  <a:ext uri="{96DAC541-7B7A-43D3-8B79-37D633B846F1}">
                    <asvg:svgBlip xmlns:asvg="http://schemas.microsoft.com/office/drawing/2016/SVG/main" r:embed="rId13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  <p:sp>
          <p:nvSpPr>
            <p:cNvPr id="49" name="Freeform 32">
              <a:extLst>
                <a:ext uri="{FF2B5EF4-FFF2-40B4-BE49-F238E27FC236}">
                  <a16:creationId xmlns:a16="http://schemas.microsoft.com/office/drawing/2014/main" id="{AF05D5E2-CA33-D722-92F7-D400CC94DD58}"/>
                </a:ext>
              </a:extLst>
            </p:cNvPr>
            <p:cNvSpPr/>
            <p:nvPr/>
          </p:nvSpPr>
          <p:spPr>
            <a:xfrm>
              <a:off x="1821112" y="6583775"/>
              <a:ext cx="853396" cy="602711"/>
            </a:xfrm>
            <a:custGeom>
              <a:avLst/>
              <a:gdLst/>
              <a:ahLst/>
              <a:cxnLst/>
              <a:rect l="l" t="t" r="r" b="b"/>
              <a:pathLst>
                <a:path w="853396" h="602711">
                  <a:moveTo>
                    <a:pt x="0" y="0"/>
                  </a:moveTo>
                  <a:lnTo>
                    <a:pt x="853396" y="0"/>
                  </a:lnTo>
                  <a:lnTo>
                    <a:pt x="853396" y="602711"/>
                  </a:lnTo>
                  <a:lnTo>
                    <a:pt x="0" y="60271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12">
                <a:extLst>
                  <a:ext uri="{96DAC541-7B7A-43D3-8B79-37D633B846F1}">
                    <asvg:svgBlip xmlns:asvg="http://schemas.microsoft.com/office/drawing/2016/SVG/main" r:embed="rId13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  <p:sp>
          <p:nvSpPr>
            <p:cNvPr id="50" name="Freeform 33">
              <a:extLst>
                <a:ext uri="{FF2B5EF4-FFF2-40B4-BE49-F238E27FC236}">
                  <a16:creationId xmlns:a16="http://schemas.microsoft.com/office/drawing/2014/main" id="{7698A700-A220-6B93-5712-16B117FD608E}"/>
                </a:ext>
              </a:extLst>
            </p:cNvPr>
            <p:cNvSpPr/>
            <p:nvPr/>
          </p:nvSpPr>
          <p:spPr>
            <a:xfrm>
              <a:off x="908886" y="7226268"/>
              <a:ext cx="853396" cy="602711"/>
            </a:xfrm>
            <a:custGeom>
              <a:avLst/>
              <a:gdLst/>
              <a:ahLst/>
              <a:cxnLst/>
              <a:rect l="l" t="t" r="r" b="b"/>
              <a:pathLst>
                <a:path w="853396" h="602711">
                  <a:moveTo>
                    <a:pt x="0" y="0"/>
                  </a:moveTo>
                  <a:lnTo>
                    <a:pt x="853396" y="0"/>
                  </a:lnTo>
                  <a:lnTo>
                    <a:pt x="853396" y="602711"/>
                  </a:lnTo>
                  <a:lnTo>
                    <a:pt x="0" y="60271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12">
                <a:extLst>
                  <a:ext uri="{96DAC541-7B7A-43D3-8B79-37D633B846F1}">
                    <asvg:svgBlip xmlns:asvg="http://schemas.microsoft.com/office/drawing/2016/SVG/main" r:embed="rId13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  <p:sp>
          <p:nvSpPr>
            <p:cNvPr id="51" name="Freeform 34">
              <a:extLst>
                <a:ext uri="{FF2B5EF4-FFF2-40B4-BE49-F238E27FC236}">
                  <a16:creationId xmlns:a16="http://schemas.microsoft.com/office/drawing/2014/main" id="{0E91199C-FC9C-D86C-4072-B9289200AE84}"/>
                </a:ext>
              </a:extLst>
            </p:cNvPr>
            <p:cNvSpPr/>
            <p:nvPr/>
          </p:nvSpPr>
          <p:spPr>
            <a:xfrm>
              <a:off x="908886" y="1790469"/>
              <a:ext cx="853396" cy="602711"/>
            </a:xfrm>
            <a:custGeom>
              <a:avLst/>
              <a:gdLst/>
              <a:ahLst/>
              <a:cxnLst/>
              <a:rect l="l" t="t" r="r" b="b"/>
              <a:pathLst>
                <a:path w="853396" h="602711">
                  <a:moveTo>
                    <a:pt x="0" y="0"/>
                  </a:moveTo>
                  <a:lnTo>
                    <a:pt x="853396" y="0"/>
                  </a:lnTo>
                  <a:lnTo>
                    <a:pt x="853396" y="602711"/>
                  </a:lnTo>
                  <a:lnTo>
                    <a:pt x="0" y="60271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12">
                <a:extLst>
                  <a:ext uri="{96DAC541-7B7A-43D3-8B79-37D633B846F1}">
                    <asvg:svgBlip xmlns:asvg="http://schemas.microsoft.com/office/drawing/2016/SVG/main" r:embed="rId13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  <p:sp>
          <p:nvSpPr>
            <p:cNvPr id="52" name="Freeform 35">
              <a:extLst>
                <a:ext uri="{FF2B5EF4-FFF2-40B4-BE49-F238E27FC236}">
                  <a16:creationId xmlns:a16="http://schemas.microsoft.com/office/drawing/2014/main" id="{1498FE42-0E26-952D-25B3-93572300F031}"/>
                </a:ext>
              </a:extLst>
            </p:cNvPr>
            <p:cNvSpPr/>
            <p:nvPr/>
          </p:nvSpPr>
          <p:spPr>
            <a:xfrm>
              <a:off x="0" y="3568371"/>
              <a:ext cx="853396" cy="602711"/>
            </a:xfrm>
            <a:custGeom>
              <a:avLst/>
              <a:gdLst/>
              <a:ahLst/>
              <a:cxnLst/>
              <a:rect l="l" t="t" r="r" b="b"/>
              <a:pathLst>
                <a:path w="853396" h="602711">
                  <a:moveTo>
                    <a:pt x="0" y="0"/>
                  </a:moveTo>
                  <a:lnTo>
                    <a:pt x="853396" y="0"/>
                  </a:lnTo>
                  <a:lnTo>
                    <a:pt x="853396" y="602711"/>
                  </a:lnTo>
                  <a:lnTo>
                    <a:pt x="0" y="60271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12">
                <a:extLst>
                  <a:ext uri="{96DAC541-7B7A-43D3-8B79-37D633B846F1}">
                    <asvg:svgBlip xmlns:asvg="http://schemas.microsoft.com/office/drawing/2016/SVG/main" r:embed="rId13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  <p:sp>
          <p:nvSpPr>
            <p:cNvPr id="53" name="Freeform 36">
              <a:extLst>
                <a:ext uri="{FF2B5EF4-FFF2-40B4-BE49-F238E27FC236}">
                  <a16:creationId xmlns:a16="http://schemas.microsoft.com/office/drawing/2014/main" id="{B6027849-529C-8117-D3E0-8BAD0301FCB4}"/>
                </a:ext>
              </a:extLst>
            </p:cNvPr>
            <p:cNvSpPr/>
            <p:nvPr/>
          </p:nvSpPr>
          <p:spPr>
            <a:xfrm>
              <a:off x="0" y="8352349"/>
              <a:ext cx="853396" cy="602711"/>
            </a:xfrm>
            <a:custGeom>
              <a:avLst/>
              <a:gdLst/>
              <a:ahLst/>
              <a:cxnLst/>
              <a:rect l="l" t="t" r="r" b="b"/>
              <a:pathLst>
                <a:path w="853396" h="602711">
                  <a:moveTo>
                    <a:pt x="0" y="0"/>
                  </a:moveTo>
                  <a:lnTo>
                    <a:pt x="853396" y="0"/>
                  </a:lnTo>
                  <a:lnTo>
                    <a:pt x="853396" y="602711"/>
                  </a:lnTo>
                  <a:lnTo>
                    <a:pt x="0" y="60271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12">
                <a:extLst>
                  <a:ext uri="{96DAC541-7B7A-43D3-8B79-37D633B846F1}">
                    <asvg:svgBlip xmlns:asvg="http://schemas.microsoft.com/office/drawing/2016/SVG/main" r:embed="rId13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  <p:sp>
          <p:nvSpPr>
            <p:cNvPr id="54" name="Freeform 37">
              <a:extLst>
                <a:ext uri="{FF2B5EF4-FFF2-40B4-BE49-F238E27FC236}">
                  <a16:creationId xmlns:a16="http://schemas.microsoft.com/office/drawing/2014/main" id="{7D9B5F98-B34F-2082-1C44-8C4E8BBF62F1}"/>
                </a:ext>
              </a:extLst>
            </p:cNvPr>
            <p:cNvSpPr/>
            <p:nvPr/>
          </p:nvSpPr>
          <p:spPr>
            <a:xfrm>
              <a:off x="0" y="10144832"/>
              <a:ext cx="853396" cy="602711"/>
            </a:xfrm>
            <a:custGeom>
              <a:avLst/>
              <a:gdLst/>
              <a:ahLst/>
              <a:cxnLst/>
              <a:rect l="l" t="t" r="r" b="b"/>
              <a:pathLst>
                <a:path w="853396" h="602711">
                  <a:moveTo>
                    <a:pt x="0" y="0"/>
                  </a:moveTo>
                  <a:lnTo>
                    <a:pt x="853396" y="0"/>
                  </a:lnTo>
                  <a:lnTo>
                    <a:pt x="853396" y="602711"/>
                  </a:lnTo>
                  <a:lnTo>
                    <a:pt x="0" y="60271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12">
                <a:extLst>
                  <a:ext uri="{96DAC541-7B7A-43D3-8B79-37D633B846F1}">
                    <asvg:svgBlip xmlns:asvg="http://schemas.microsoft.com/office/drawing/2016/SVG/main" r:embed="rId13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  <p:sp>
          <p:nvSpPr>
            <p:cNvPr id="55" name="Freeform 38">
              <a:extLst>
                <a:ext uri="{FF2B5EF4-FFF2-40B4-BE49-F238E27FC236}">
                  <a16:creationId xmlns:a16="http://schemas.microsoft.com/office/drawing/2014/main" id="{F17FA82C-D9A1-8A8F-6C75-6F7A0974447D}"/>
                </a:ext>
              </a:extLst>
            </p:cNvPr>
            <p:cNvSpPr/>
            <p:nvPr/>
          </p:nvSpPr>
          <p:spPr>
            <a:xfrm>
              <a:off x="0" y="5376504"/>
              <a:ext cx="853396" cy="602711"/>
            </a:xfrm>
            <a:custGeom>
              <a:avLst/>
              <a:gdLst/>
              <a:ahLst/>
              <a:cxnLst/>
              <a:rect l="l" t="t" r="r" b="b"/>
              <a:pathLst>
                <a:path w="853396" h="602711">
                  <a:moveTo>
                    <a:pt x="0" y="0"/>
                  </a:moveTo>
                  <a:lnTo>
                    <a:pt x="853396" y="0"/>
                  </a:lnTo>
                  <a:lnTo>
                    <a:pt x="853396" y="602711"/>
                  </a:lnTo>
                  <a:lnTo>
                    <a:pt x="0" y="60271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12">
                <a:extLst>
                  <a:ext uri="{96DAC541-7B7A-43D3-8B79-37D633B846F1}">
                    <asvg:svgBlip xmlns:asvg="http://schemas.microsoft.com/office/drawing/2016/SVG/main" r:embed="rId13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  <p:sp>
          <p:nvSpPr>
            <p:cNvPr id="56" name="Freeform 39">
              <a:extLst>
                <a:ext uri="{FF2B5EF4-FFF2-40B4-BE49-F238E27FC236}">
                  <a16:creationId xmlns:a16="http://schemas.microsoft.com/office/drawing/2014/main" id="{F3EF2814-98F3-D4D5-BBFC-45FC8D9539FF}"/>
                </a:ext>
              </a:extLst>
            </p:cNvPr>
            <p:cNvSpPr/>
            <p:nvPr/>
          </p:nvSpPr>
          <p:spPr>
            <a:xfrm>
              <a:off x="0" y="1779093"/>
              <a:ext cx="853396" cy="602711"/>
            </a:xfrm>
            <a:custGeom>
              <a:avLst/>
              <a:gdLst/>
              <a:ahLst/>
              <a:cxnLst/>
              <a:rect l="l" t="t" r="r" b="b"/>
              <a:pathLst>
                <a:path w="853396" h="602711">
                  <a:moveTo>
                    <a:pt x="0" y="0"/>
                  </a:moveTo>
                  <a:lnTo>
                    <a:pt x="853396" y="0"/>
                  </a:lnTo>
                  <a:lnTo>
                    <a:pt x="853396" y="602711"/>
                  </a:lnTo>
                  <a:lnTo>
                    <a:pt x="0" y="60271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12">
                <a:extLst>
                  <a:ext uri="{96DAC541-7B7A-43D3-8B79-37D633B846F1}">
                    <asvg:svgBlip xmlns:asvg="http://schemas.microsoft.com/office/drawing/2016/SVG/main" r:embed="rId13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  <p:sp>
          <p:nvSpPr>
            <p:cNvPr id="57" name="Freeform 40">
              <a:extLst>
                <a:ext uri="{FF2B5EF4-FFF2-40B4-BE49-F238E27FC236}">
                  <a16:creationId xmlns:a16="http://schemas.microsoft.com/office/drawing/2014/main" id="{E70860B4-8348-5D9D-9F8C-BDB1A5436DD2}"/>
                </a:ext>
              </a:extLst>
            </p:cNvPr>
            <p:cNvSpPr/>
            <p:nvPr/>
          </p:nvSpPr>
          <p:spPr>
            <a:xfrm>
              <a:off x="908886" y="10800666"/>
              <a:ext cx="853396" cy="602711"/>
            </a:xfrm>
            <a:custGeom>
              <a:avLst/>
              <a:gdLst/>
              <a:ahLst/>
              <a:cxnLst/>
              <a:rect l="l" t="t" r="r" b="b"/>
              <a:pathLst>
                <a:path w="853396" h="602711">
                  <a:moveTo>
                    <a:pt x="0" y="0"/>
                  </a:moveTo>
                  <a:lnTo>
                    <a:pt x="853396" y="0"/>
                  </a:lnTo>
                  <a:lnTo>
                    <a:pt x="853396" y="602711"/>
                  </a:lnTo>
                  <a:lnTo>
                    <a:pt x="0" y="60271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12">
                <a:extLst>
                  <a:ext uri="{96DAC541-7B7A-43D3-8B79-37D633B846F1}">
                    <asvg:svgBlip xmlns:asvg="http://schemas.microsoft.com/office/drawing/2016/SVG/main" r:embed="rId13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  <p:sp>
          <p:nvSpPr>
            <p:cNvPr id="58" name="Freeform 41">
              <a:extLst>
                <a:ext uri="{FF2B5EF4-FFF2-40B4-BE49-F238E27FC236}">
                  <a16:creationId xmlns:a16="http://schemas.microsoft.com/office/drawing/2014/main" id="{BA9BC049-0959-5709-B793-6C4706098BF9}"/>
                </a:ext>
              </a:extLst>
            </p:cNvPr>
            <p:cNvSpPr/>
            <p:nvPr/>
          </p:nvSpPr>
          <p:spPr>
            <a:xfrm>
              <a:off x="0" y="11372881"/>
              <a:ext cx="853396" cy="602711"/>
            </a:xfrm>
            <a:custGeom>
              <a:avLst/>
              <a:gdLst/>
              <a:ahLst/>
              <a:cxnLst/>
              <a:rect l="l" t="t" r="r" b="b"/>
              <a:pathLst>
                <a:path w="853396" h="602711">
                  <a:moveTo>
                    <a:pt x="0" y="0"/>
                  </a:moveTo>
                  <a:lnTo>
                    <a:pt x="853396" y="0"/>
                  </a:lnTo>
                  <a:lnTo>
                    <a:pt x="853396" y="602711"/>
                  </a:lnTo>
                  <a:lnTo>
                    <a:pt x="0" y="60271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12">
                <a:extLst>
                  <a:ext uri="{96DAC541-7B7A-43D3-8B79-37D633B846F1}">
                    <asvg:svgBlip xmlns:asvg="http://schemas.microsoft.com/office/drawing/2016/SVG/main" r:embed="rId13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</p:grpSp>
      <p:sp>
        <p:nvSpPr>
          <p:cNvPr id="59" name="Freeform 90">
            <a:extLst>
              <a:ext uri="{FF2B5EF4-FFF2-40B4-BE49-F238E27FC236}">
                <a16:creationId xmlns:a16="http://schemas.microsoft.com/office/drawing/2014/main" id="{1058E319-E6D9-B28A-88F0-F9AF735145D8}"/>
              </a:ext>
            </a:extLst>
          </p:cNvPr>
          <p:cNvSpPr/>
          <p:nvPr/>
        </p:nvSpPr>
        <p:spPr>
          <a:xfrm>
            <a:off x="1" y="6404093"/>
            <a:ext cx="5078994" cy="439131"/>
          </a:xfrm>
          <a:custGeom>
            <a:avLst/>
            <a:gdLst/>
            <a:ahLst/>
            <a:cxnLst/>
            <a:rect l="l" t="t" r="r" b="b"/>
            <a:pathLst>
              <a:path w="5318043" h="559450">
                <a:moveTo>
                  <a:pt x="0" y="0"/>
                </a:moveTo>
                <a:lnTo>
                  <a:pt x="5318043" y="0"/>
                </a:lnTo>
                <a:lnTo>
                  <a:pt x="5318043" y="559450"/>
                </a:lnTo>
                <a:lnTo>
                  <a:pt x="0" y="559450"/>
                </a:lnTo>
                <a:lnTo>
                  <a:pt x="0" y="0"/>
                </a:lnTo>
                <a:close/>
              </a:path>
            </a:pathLst>
          </a:custGeom>
          <a:blipFill>
            <a:blip r:embed="rId14">
              <a:alphaModFix amt="31999"/>
            </a:blip>
            <a:stretch>
              <a:fillRect r="-5627"/>
            </a:stretch>
          </a:blipFill>
        </p:spPr>
        <p:txBody>
          <a:bodyPr/>
          <a:lstStyle/>
          <a:p>
            <a:endParaRPr lang="pt-BR"/>
          </a:p>
        </p:txBody>
      </p:sp>
      <p:sp>
        <p:nvSpPr>
          <p:cNvPr id="61" name="Freeform 96">
            <a:extLst>
              <a:ext uri="{FF2B5EF4-FFF2-40B4-BE49-F238E27FC236}">
                <a16:creationId xmlns:a16="http://schemas.microsoft.com/office/drawing/2014/main" id="{38154DB1-64F6-30B8-EAA9-FDF0EF4D480C}"/>
              </a:ext>
            </a:extLst>
          </p:cNvPr>
          <p:cNvSpPr/>
          <p:nvPr/>
        </p:nvSpPr>
        <p:spPr>
          <a:xfrm>
            <a:off x="1504360" y="1275316"/>
            <a:ext cx="362938" cy="268545"/>
          </a:xfrm>
          <a:custGeom>
            <a:avLst/>
            <a:gdLst/>
            <a:ahLst/>
            <a:cxnLst/>
            <a:rect l="l" t="t" r="r" b="b"/>
            <a:pathLst>
              <a:path w="640047" h="452033">
                <a:moveTo>
                  <a:pt x="0" y="0"/>
                </a:moveTo>
                <a:lnTo>
                  <a:pt x="640047" y="0"/>
                </a:lnTo>
                <a:lnTo>
                  <a:pt x="640047" y="452033"/>
                </a:lnTo>
                <a:lnTo>
                  <a:pt x="0" y="452033"/>
                </a:lnTo>
                <a:lnTo>
                  <a:pt x="0" y="0"/>
                </a:lnTo>
                <a:close/>
              </a:path>
            </a:pathLst>
          </a:custGeom>
          <a:blipFill>
            <a:blip r:embed="rId12">
              <a:extLst>
                <a:ext uri="{96DAC541-7B7A-43D3-8B79-37D633B846F1}">
                  <asvg:svgBlip xmlns:asvg="http://schemas.microsoft.com/office/drawing/2016/SVG/main" r:embed="rId1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t-BR" dirty="0"/>
          </a:p>
        </p:txBody>
      </p:sp>
      <p:sp>
        <p:nvSpPr>
          <p:cNvPr id="62" name="Freeform 96">
            <a:extLst>
              <a:ext uri="{FF2B5EF4-FFF2-40B4-BE49-F238E27FC236}">
                <a16:creationId xmlns:a16="http://schemas.microsoft.com/office/drawing/2014/main" id="{7233D549-3E77-4ED7-7EC1-7752CC9332C8}"/>
              </a:ext>
            </a:extLst>
          </p:cNvPr>
          <p:cNvSpPr/>
          <p:nvPr/>
        </p:nvSpPr>
        <p:spPr>
          <a:xfrm>
            <a:off x="1504360" y="481300"/>
            <a:ext cx="362938" cy="268545"/>
          </a:xfrm>
          <a:custGeom>
            <a:avLst/>
            <a:gdLst/>
            <a:ahLst/>
            <a:cxnLst/>
            <a:rect l="l" t="t" r="r" b="b"/>
            <a:pathLst>
              <a:path w="640047" h="452033">
                <a:moveTo>
                  <a:pt x="0" y="0"/>
                </a:moveTo>
                <a:lnTo>
                  <a:pt x="640047" y="0"/>
                </a:lnTo>
                <a:lnTo>
                  <a:pt x="640047" y="452033"/>
                </a:lnTo>
                <a:lnTo>
                  <a:pt x="0" y="452033"/>
                </a:lnTo>
                <a:lnTo>
                  <a:pt x="0" y="0"/>
                </a:lnTo>
                <a:close/>
              </a:path>
            </a:pathLst>
          </a:custGeom>
          <a:blipFill>
            <a:blip r:embed="rId12">
              <a:extLst>
                <a:ext uri="{96DAC541-7B7A-43D3-8B79-37D633B846F1}">
                  <asvg:svgBlip xmlns:asvg="http://schemas.microsoft.com/office/drawing/2016/SVG/main" r:embed="rId1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5709864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Título 20">
            <a:extLst>
              <a:ext uri="{FF2B5EF4-FFF2-40B4-BE49-F238E27FC236}">
                <a16:creationId xmlns:a16="http://schemas.microsoft.com/office/drawing/2014/main" id="{1BF439E6-E82C-44E6-E048-BE5AF5C3B657}"/>
              </a:ext>
            </a:extLst>
          </p:cNvPr>
          <p:cNvSpPr txBox="1">
            <a:spLocks/>
          </p:cNvSpPr>
          <p:nvPr/>
        </p:nvSpPr>
        <p:spPr>
          <a:xfrm>
            <a:off x="828830" y="1690688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571500" indent="-571500">
              <a:buFont typeface="Courier New" panose="02070309020205020404" pitchFamily="49" charset="0"/>
              <a:buChar char="o"/>
            </a:pPr>
            <a:endParaRPr lang="pt-DE" sz="3000" dirty="0">
              <a:solidFill>
                <a:schemeClr val="bg2">
                  <a:lumMod val="25000"/>
                </a:schemeClr>
              </a:solidFill>
              <a:latin typeface="+mn-lt"/>
            </a:endParaRPr>
          </a:p>
        </p:txBody>
      </p:sp>
      <p:sp>
        <p:nvSpPr>
          <p:cNvPr id="5" name="Espaço Reservado para Conteúdo 2">
            <a:extLst>
              <a:ext uri="{FF2B5EF4-FFF2-40B4-BE49-F238E27FC236}">
                <a16:creationId xmlns:a16="http://schemas.microsoft.com/office/drawing/2014/main" id="{26946C37-DDC9-892C-DCAA-3D1DB7E1D64A}"/>
              </a:ext>
            </a:extLst>
          </p:cNvPr>
          <p:cNvSpPr txBox="1">
            <a:spLocks/>
          </p:cNvSpPr>
          <p:nvPr/>
        </p:nvSpPr>
        <p:spPr>
          <a:xfrm>
            <a:off x="1639912" y="475383"/>
            <a:ext cx="8679988" cy="5451254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pt-BR" sz="2000" dirty="0">
              <a:latin typeface="Aptos" panose="020B0004020202020204" pitchFamily="34" charset="0"/>
            </a:endParaRPr>
          </a:p>
          <a:p>
            <a:pPr marL="0" indent="0">
              <a:buNone/>
            </a:pPr>
            <a:r>
              <a:rPr lang="pt-BR" sz="2400" dirty="0">
                <a:solidFill>
                  <a:schemeClr val="bg2">
                    <a:lumMod val="25000"/>
                  </a:schemeClr>
                </a:solidFill>
                <a:latin typeface="Aptos" panose="020B0004020202020204" pitchFamily="34" charset="0"/>
              </a:rPr>
              <a:t>Depois clique em “Acessar NOVAS FUNCIONALIDADES”:</a:t>
            </a:r>
          </a:p>
          <a:p>
            <a:endParaRPr lang="pt-BR" sz="2400" dirty="0">
              <a:latin typeface="Aptos" panose="020B0004020202020204" pitchFamily="34" charset="0"/>
            </a:endParaRPr>
          </a:p>
          <a:p>
            <a:endParaRPr lang="pt-BR" sz="2400" dirty="0">
              <a:latin typeface="Aptos" panose="020B0004020202020204" pitchFamily="34" charset="0"/>
            </a:endParaRPr>
          </a:p>
          <a:p>
            <a:endParaRPr lang="pt-BR" sz="2400" dirty="0">
              <a:latin typeface="Aptos" panose="020B0004020202020204" pitchFamily="34" charset="0"/>
            </a:endParaRPr>
          </a:p>
          <a:p>
            <a:pPr>
              <a:buFont typeface="Courier New" panose="02070309020205020404" pitchFamily="49" charset="0"/>
              <a:buChar char="o"/>
            </a:pPr>
            <a:endParaRPr lang="pt-BR" sz="2400" dirty="0">
              <a:solidFill>
                <a:schemeClr val="tx1">
                  <a:lumMod val="85000"/>
                  <a:lumOff val="15000"/>
                </a:schemeClr>
              </a:solidFill>
              <a:latin typeface="Aptos" panose="020B0004020202020204" pitchFamily="34" charset="0"/>
            </a:endParaRPr>
          </a:p>
          <a:p>
            <a:pPr marL="0" indent="0">
              <a:buNone/>
            </a:pPr>
            <a:endParaRPr lang="pt-BR" sz="2400" dirty="0">
              <a:solidFill>
                <a:schemeClr val="tx1">
                  <a:lumMod val="85000"/>
                  <a:lumOff val="15000"/>
                </a:schemeClr>
              </a:solidFill>
              <a:latin typeface="Aptos" panose="020B0004020202020204" pitchFamily="34" charset="0"/>
            </a:endParaRPr>
          </a:p>
          <a:p>
            <a:pPr marL="0" indent="0">
              <a:buNone/>
            </a:pPr>
            <a:r>
              <a:rPr lang="pt-BR" sz="2400" dirty="0">
                <a:solidFill>
                  <a:schemeClr val="bg2">
                    <a:lumMod val="25000"/>
                  </a:schemeClr>
                </a:solidFill>
                <a:latin typeface="Aptos" panose="020B0004020202020204" pitchFamily="34" charset="0"/>
              </a:rPr>
              <a:t>Na sequência, o(a) usuário(a) </a:t>
            </a:r>
            <a:r>
              <a:rPr lang="pt-BR" sz="2400" b="1" dirty="0">
                <a:solidFill>
                  <a:schemeClr val="bg2">
                    <a:lumMod val="25000"/>
                  </a:schemeClr>
                </a:solidFill>
                <a:latin typeface="Aptos" panose="020B0004020202020204" pitchFamily="34" charset="0"/>
              </a:rPr>
              <a:t>será direcionado(a) ao SIMEC</a:t>
            </a:r>
            <a:r>
              <a:rPr lang="pt-BR" sz="2400" dirty="0">
                <a:solidFill>
                  <a:schemeClr val="bg2">
                    <a:lumMod val="25000"/>
                  </a:schemeClr>
                </a:solidFill>
                <a:latin typeface="Aptos" panose="020B0004020202020204" pitchFamily="34" charset="0"/>
              </a:rPr>
              <a:t>, onde clicará na aba “Devoluções”: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pt-BR" sz="2400" dirty="0">
              <a:latin typeface="Aptos" panose="020B0004020202020204" pitchFamily="34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pt-BR" sz="2400" dirty="0">
              <a:latin typeface="Aptos" panose="020B0004020202020204" pitchFamily="34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pt-BR" sz="2400" dirty="0">
              <a:latin typeface="Aptos" panose="020B0004020202020204" pitchFamily="34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pt-BR" sz="2400" b="1" dirty="0">
              <a:solidFill>
                <a:srgbClr val="C00000"/>
              </a:solidFill>
              <a:latin typeface="Aptos" panose="020B0004020202020204" pitchFamily="34" charset="0"/>
              <a:cs typeface="Calibri" panose="020F0502020204030204" pitchFamily="34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pt-BR" sz="2400" b="1" dirty="0">
                <a:solidFill>
                  <a:srgbClr val="C00000"/>
                </a:solidFill>
                <a:latin typeface="Aptos" panose="020B0004020202020204" pitchFamily="34" charset="0"/>
                <a:cs typeface="Calibri" panose="020F0502020204030204" pitchFamily="34" charset="0"/>
              </a:rPr>
              <a:t>Observação</a:t>
            </a:r>
            <a:r>
              <a:rPr lang="pt-BR" sz="2400" dirty="0">
                <a:solidFill>
                  <a:srgbClr val="000000"/>
                </a:solidFill>
                <a:latin typeface="Aptos" panose="020B0004020202020204" pitchFamily="34" charset="0"/>
                <a:cs typeface="Calibri" panose="020F0502020204030204" pitchFamily="34" charset="0"/>
              </a:rPr>
              <a:t>: </a:t>
            </a:r>
            <a:r>
              <a:rPr lang="pt-BR" sz="2400" dirty="0">
                <a:solidFill>
                  <a:schemeClr val="bg2">
                    <a:lumMod val="25000"/>
                  </a:schemeClr>
                </a:solidFill>
                <a:latin typeface="Aptos" panose="020B0004020202020204" pitchFamily="34" charset="0"/>
                <a:cs typeface="Calibri" panose="020F0502020204030204" pitchFamily="34" charset="0"/>
              </a:rPr>
              <a:t>para informar a quantidade de livros devolvidos para cada ano,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pt-BR" sz="2400" dirty="0">
                <a:solidFill>
                  <a:schemeClr val="bg2">
                    <a:lumMod val="25000"/>
                  </a:schemeClr>
                </a:solidFill>
                <a:latin typeface="Aptos" panose="020B0004020202020204" pitchFamily="34" charset="0"/>
                <a:cs typeface="Calibri" panose="020F0502020204030204" pitchFamily="34" charset="0"/>
              </a:rPr>
              <a:t>é necessário que haja, ao menos, um aluno matriculado para o 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pt-BR" sz="2400" dirty="0">
                <a:solidFill>
                  <a:schemeClr val="bg2">
                    <a:lumMod val="25000"/>
                  </a:schemeClr>
                </a:solidFill>
                <a:latin typeface="Aptos" panose="020B0004020202020204" pitchFamily="34" charset="0"/>
                <a:cs typeface="Calibri" panose="020F0502020204030204" pitchFamily="34" charset="0"/>
              </a:rPr>
              <a:t>respectivo ano;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pt-BR" sz="2000" dirty="0">
              <a:latin typeface="Aptos" panose="020B0004020202020204" pitchFamily="34" charset="0"/>
            </a:endParaRPr>
          </a:p>
          <a:p>
            <a:endParaRPr lang="pt-BR" sz="2000" dirty="0">
              <a:latin typeface="Aptos" panose="020B0004020202020204" pitchFamily="34" charset="0"/>
            </a:endParaRPr>
          </a:p>
          <a:p>
            <a:endParaRPr lang="pt-BR" sz="2000" dirty="0">
              <a:latin typeface="Aptos" panose="020B0004020202020204" pitchFamily="34" charset="0"/>
            </a:endParaRPr>
          </a:p>
        </p:txBody>
      </p:sp>
      <p:pic>
        <p:nvPicPr>
          <p:cNvPr id="6" name="Picture 2" descr="C:\Users\76175928172.FNDE\Desktop\E-MAILS\D.png">
            <a:extLst>
              <a:ext uri="{FF2B5EF4-FFF2-40B4-BE49-F238E27FC236}">
                <a16:creationId xmlns:a16="http://schemas.microsoft.com/office/drawing/2014/main" id="{82D6ACB3-6817-CA6E-FE75-AA539B6D66DB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9283"/>
          <a:stretch/>
        </p:blipFill>
        <p:spPr bwMode="auto">
          <a:xfrm>
            <a:off x="2304579" y="1227663"/>
            <a:ext cx="6898747" cy="13255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Imagem 7">
            <a:extLst>
              <a:ext uri="{FF2B5EF4-FFF2-40B4-BE49-F238E27FC236}">
                <a16:creationId xmlns:a16="http://schemas.microsoft.com/office/drawing/2014/main" id="{79CFF651-B902-281B-F22B-485DC362007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73061" y="3452254"/>
            <a:ext cx="8409723" cy="827786"/>
          </a:xfrm>
          <a:prstGeom prst="rect">
            <a:avLst/>
          </a:prstGeom>
        </p:spPr>
      </p:pic>
      <p:sp>
        <p:nvSpPr>
          <p:cNvPr id="11" name="Retângulo 10">
            <a:extLst>
              <a:ext uri="{FF2B5EF4-FFF2-40B4-BE49-F238E27FC236}">
                <a16:creationId xmlns:a16="http://schemas.microsoft.com/office/drawing/2014/main" id="{CC862BA4-116A-6DBA-ACE4-37FC5B33AFDE}"/>
              </a:ext>
            </a:extLst>
          </p:cNvPr>
          <p:cNvSpPr/>
          <p:nvPr/>
        </p:nvSpPr>
        <p:spPr>
          <a:xfrm>
            <a:off x="9183886" y="3634418"/>
            <a:ext cx="768096" cy="268224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DE"/>
          </a:p>
        </p:txBody>
      </p:sp>
      <p:cxnSp>
        <p:nvCxnSpPr>
          <p:cNvPr id="12" name="Conector de Seta Reta 11">
            <a:extLst>
              <a:ext uri="{FF2B5EF4-FFF2-40B4-BE49-F238E27FC236}">
                <a16:creationId xmlns:a16="http://schemas.microsoft.com/office/drawing/2014/main" id="{28A2769B-9954-12D5-8694-9EDE1F5C64AF}"/>
              </a:ext>
            </a:extLst>
          </p:cNvPr>
          <p:cNvCxnSpPr>
            <a:cxnSpLocks/>
          </p:cNvCxnSpPr>
          <p:nvPr/>
        </p:nvCxnSpPr>
        <p:spPr>
          <a:xfrm flipH="1">
            <a:off x="10082784" y="3768530"/>
            <a:ext cx="417576" cy="0"/>
          </a:xfrm>
          <a:prstGeom prst="straightConnector1">
            <a:avLst/>
          </a:prstGeom>
          <a:ln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Freeform 91">
            <a:extLst>
              <a:ext uri="{FF2B5EF4-FFF2-40B4-BE49-F238E27FC236}">
                <a16:creationId xmlns:a16="http://schemas.microsoft.com/office/drawing/2014/main" id="{C12AAC5E-4F62-6091-F8F2-C168BE6EDA8A}"/>
              </a:ext>
            </a:extLst>
          </p:cNvPr>
          <p:cNvSpPr/>
          <p:nvPr/>
        </p:nvSpPr>
        <p:spPr>
          <a:xfrm rot="-589331" flipH="1">
            <a:off x="-303145" y="-209626"/>
            <a:ext cx="1599688" cy="1948525"/>
          </a:xfrm>
          <a:custGeom>
            <a:avLst/>
            <a:gdLst/>
            <a:ahLst/>
            <a:cxnLst/>
            <a:rect l="l" t="t" r="r" b="b"/>
            <a:pathLst>
              <a:path w="2624990" h="3047796">
                <a:moveTo>
                  <a:pt x="2624991" y="0"/>
                </a:moveTo>
                <a:lnTo>
                  <a:pt x="0" y="0"/>
                </a:lnTo>
                <a:lnTo>
                  <a:pt x="0" y="3047796"/>
                </a:lnTo>
                <a:lnTo>
                  <a:pt x="2624991" y="3047796"/>
                </a:lnTo>
                <a:lnTo>
                  <a:pt x="2624991" y="0"/>
                </a:lnTo>
                <a:close/>
              </a:path>
            </a:pathLst>
          </a:custGeom>
          <a:blipFill>
            <a:blip r:embed="rId5"/>
            <a:stretch>
              <a:fillRect/>
            </a:stretch>
          </a:blipFill>
        </p:spPr>
        <p:txBody>
          <a:bodyPr/>
          <a:lstStyle/>
          <a:p>
            <a:endParaRPr lang="pt-BR" dirty="0"/>
          </a:p>
        </p:txBody>
      </p:sp>
      <p:grpSp>
        <p:nvGrpSpPr>
          <p:cNvPr id="16" name="Group 2">
            <a:extLst>
              <a:ext uri="{FF2B5EF4-FFF2-40B4-BE49-F238E27FC236}">
                <a16:creationId xmlns:a16="http://schemas.microsoft.com/office/drawing/2014/main" id="{4011362B-52AA-9E43-14E7-0B363E833361}"/>
              </a:ext>
            </a:extLst>
          </p:cNvPr>
          <p:cNvGrpSpPr/>
          <p:nvPr/>
        </p:nvGrpSpPr>
        <p:grpSpPr>
          <a:xfrm>
            <a:off x="10637134" y="-1296365"/>
            <a:ext cx="1554866" cy="8580338"/>
            <a:chOff x="0" y="0"/>
            <a:chExt cx="2674508" cy="11975592"/>
          </a:xfrm>
        </p:grpSpPr>
        <p:sp>
          <p:nvSpPr>
            <p:cNvPr id="17" name="Freeform 3">
              <a:extLst>
                <a:ext uri="{FF2B5EF4-FFF2-40B4-BE49-F238E27FC236}">
                  <a16:creationId xmlns:a16="http://schemas.microsoft.com/office/drawing/2014/main" id="{ED9319E5-BF06-4C0D-E3C9-8BCD8F8EDA3B}"/>
                </a:ext>
              </a:extLst>
            </p:cNvPr>
            <p:cNvSpPr/>
            <p:nvPr/>
          </p:nvSpPr>
          <p:spPr>
            <a:xfrm>
              <a:off x="1821112" y="0"/>
              <a:ext cx="853396" cy="602711"/>
            </a:xfrm>
            <a:custGeom>
              <a:avLst/>
              <a:gdLst/>
              <a:ahLst/>
              <a:cxnLst/>
              <a:rect l="l" t="t" r="r" b="b"/>
              <a:pathLst>
                <a:path w="853396" h="602711">
                  <a:moveTo>
                    <a:pt x="0" y="0"/>
                  </a:moveTo>
                  <a:lnTo>
                    <a:pt x="853396" y="0"/>
                  </a:lnTo>
                  <a:lnTo>
                    <a:pt x="853396" y="602711"/>
                  </a:lnTo>
                  <a:lnTo>
                    <a:pt x="0" y="60271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  <p:sp>
          <p:nvSpPr>
            <p:cNvPr id="18" name="Freeform 4">
              <a:extLst>
                <a:ext uri="{FF2B5EF4-FFF2-40B4-BE49-F238E27FC236}">
                  <a16:creationId xmlns:a16="http://schemas.microsoft.com/office/drawing/2014/main" id="{B888E968-04C1-A0B0-D988-7500B70F102F}"/>
                </a:ext>
              </a:extLst>
            </p:cNvPr>
            <p:cNvSpPr/>
            <p:nvPr/>
          </p:nvSpPr>
          <p:spPr>
            <a:xfrm>
              <a:off x="908886" y="4252605"/>
              <a:ext cx="853396" cy="602711"/>
            </a:xfrm>
            <a:custGeom>
              <a:avLst/>
              <a:gdLst/>
              <a:ahLst/>
              <a:cxnLst/>
              <a:rect l="l" t="t" r="r" b="b"/>
              <a:pathLst>
                <a:path w="853396" h="602711">
                  <a:moveTo>
                    <a:pt x="0" y="0"/>
                  </a:moveTo>
                  <a:lnTo>
                    <a:pt x="853396" y="0"/>
                  </a:lnTo>
                  <a:lnTo>
                    <a:pt x="853396" y="602711"/>
                  </a:lnTo>
                  <a:lnTo>
                    <a:pt x="0" y="60271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8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  <p:sp>
          <p:nvSpPr>
            <p:cNvPr id="19" name="Freeform 5">
              <a:extLst>
                <a:ext uri="{FF2B5EF4-FFF2-40B4-BE49-F238E27FC236}">
                  <a16:creationId xmlns:a16="http://schemas.microsoft.com/office/drawing/2014/main" id="{27AFA809-A990-1365-4846-951757E5E4EA}"/>
                </a:ext>
              </a:extLst>
            </p:cNvPr>
            <p:cNvSpPr/>
            <p:nvPr/>
          </p:nvSpPr>
          <p:spPr>
            <a:xfrm>
              <a:off x="908886" y="6602519"/>
              <a:ext cx="853396" cy="602711"/>
            </a:xfrm>
            <a:custGeom>
              <a:avLst/>
              <a:gdLst/>
              <a:ahLst/>
              <a:cxnLst/>
              <a:rect l="l" t="t" r="r" b="b"/>
              <a:pathLst>
                <a:path w="853396" h="602711">
                  <a:moveTo>
                    <a:pt x="0" y="0"/>
                  </a:moveTo>
                  <a:lnTo>
                    <a:pt x="853396" y="0"/>
                  </a:lnTo>
                  <a:lnTo>
                    <a:pt x="853396" y="602711"/>
                  </a:lnTo>
                  <a:lnTo>
                    <a:pt x="0" y="60271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8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  <p:sp>
          <p:nvSpPr>
            <p:cNvPr id="20" name="Freeform 6">
              <a:extLst>
                <a:ext uri="{FF2B5EF4-FFF2-40B4-BE49-F238E27FC236}">
                  <a16:creationId xmlns:a16="http://schemas.microsoft.com/office/drawing/2014/main" id="{FBA14E83-30C1-46B9-8499-88FAEBD99346}"/>
                </a:ext>
              </a:extLst>
            </p:cNvPr>
            <p:cNvSpPr/>
            <p:nvPr/>
          </p:nvSpPr>
          <p:spPr>
            <a:xfrm>
              <a:off x="1821112" y="3578556"/>
              <a:ext cx="853396" cy="602711"/>
            </a:xfrm>
            <a:custGeom>
              <a:avLst/>
              <a:gdLst/>
              <a:ahLst/>
              <a:cxnLst/>
              <a:rect l="l" t="t" r="r" b="b"/>
              <a:pathLst>
                <a:path w="853396" h="602711">
                  <a:moveTo>
                    <a:pt x="0" y="0"/>
                  </a:moveTo>
                  <a:lnTo>
                    <a:pt x="853396" y="0"/>
                  </a:lnTo>
                  <a:lnTo>
                    <a:pt x="853396" y="602711"/>
                  </a:lnTo>
                  <a:lnTo>
                    <a:pt x="0" y="60271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8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  <p:sp>
          <p:nvSpPr>
            <p:cNvPr id="21" name="Freeform 7">
              <a:extLst>
                <a:ext uri="{FF2B5EF4-FFF2-40B4-BE49-F238E27FC236}">
                  <a16:creationId xmlns:a16="http://schemas.microsoft.com/office/drawing/2014/main" id="{480EA90A-04A2-6BC4-899B-CB41245FCEFA}"/>
                </a:ext>
              </a:extLst>
            </p:cNvPr>
            <p:cNvSpPr/>
            <p:nvPr/>
          </p:nvSpPr>
          <p:spPr>
            <a:xfrm>
              <a:off x="908886" y="8408677"/>
              <a:ext cx="853396" cy="602711"/>
            </a:xfrm>
            <a:custGeom>
              <a:avLst/>
              <a:gdLst/>
              <a:ahLst/>
              <a:cxnLst/>
              <a:rect l="l" t="t" r="r" b="b"/>
              <a:pathLst>
                <a:path w="853396" h="602711">
                  <a:moveTo>
                    <a:pt x="0" y="0"/>
                  </a:moveTo>
                  <a:lnTo>
                    <a:pt x="853396" y="0"/>
                  </a:lnTo>
                  <a:lnTo>
                    <a:pt x="853396" y="602711"/>
                  </a:lnTo>
                  <a:lnTo>
                    <a:pt x="0" y="60271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8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  <p:sp>
          <p:nvSpPr>
            <p:cNvPr id="22" name="Freeform 8">
              <a:extLst>
                <a:ext uri="{FF2B5EF4-FFF2-40B4-BE49-F238E27FC236}">
                  <a16:creationId xmlns:a16="http://schemas.microsoft.com/office/drawing/2014/main" id="{68794BF8-0952-9EAC-F193-62E65F4D8AB9}"/>
                </a:ext>
              </a:extLst>
            </p:cNvPr>
            <p:cNvSpPr/>
            <p:nvPr/>
          </p:nvSpPr>
          <p:spPr>
            <a:xfrm>
              <a:off x="910556" y="9573049"/>
              <a:ext cx="853396" cy="602711"/>
            </a:xfrm>
            <a:custGeom>
              <a:avLst/>
              <a:gdLst/>
              <a:ahLst/>
              <a:cxnLst/>
              <a:rect l="l" t="t" r="r" b="b"/>
              <a:pathLst>
                <a:path w="853396" h="602711">
                  <a:moveTo>
                    <a:pt x="0" y="0"/>
                  </a:moveTo>
                  <a:lnTo>
                    <a:pt x="853396" y="0"/>
                  </a:lnTo>
                  <a:lnTo>
                    <a:pt x="853396" y="602711"/>
                  </a:lnTo>
                  <a:lnTo>
                    <a:pt x="0" y="60271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8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  <p:sp>
          <p:nvSpPr>
            <p:cNvPr id="23" name="Freeform 9">
              <a:extLst>
                <a:ext uri="{FF2B5EF4-FFF2-40B4-BE49-F238E27FC236}">
                  <a16:creationId xmlns:a16="http://schemas.microsoft.com/office/drawing/2014/main" id="{C181F59C-FA4D-B381-FC52-4A806DB601F0}"/>
                </a:ext>
              </a:extLst>
            </p:cNvPr>
            <p:cNvSpPr/>
            <p:nvPr/>
          </p:nvSpPr>
          <p:spPr>
            <a:xfrm>
              <a:off x="908886" y="614760"/>
              <a:ext cx="853396" cy="602711"/>
            </a:xfrm>
            <a:custGeom>
              <a:avLst/>
              <a:gdLst/>
              <a:ahLst/>
              <a:cxnLst/>
              <a:rect l="l" t="t" r="r" b="b"/>
              <a:pathLst>
                <a:path w="853396" h="602711">
                  <a:moveTo>
                    <a:pt x="0" y="0"/>
                  </a:moveTo>
                  <a:lnTo>
                    <a:pt x="853396" y="0"/>
                  </a:lnTo>
                  <a:lnTo>
                    <a:pt x="853396" y="602711"/>
                  </a:lnTo>
                  <a:lnTo>
                    <a:pt x="0" y="60271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8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  <p:sp>
          <p:nvSpPr>
            <p:cNvPr id="26" name="Freeform 10">
              <a:extLst>
                <a:ext uri="{FF2B5EF4-FFF2-40B4-BE49-F238E27FC236}">
                  <a16:creationId xmlns:a16="http://schemas.microsoft.com/office/drawing/2014/main" id="{67FDB96F-311B-6F96-5B6A-96643B1CE130}"/>
                </a:ext>
              </a:extLst>
            </p:cNvPr>
            <p:cNvSpPr/>
            <p:nvPr/>
          </p:nvSpPr>
          <p:spPr>
            <a:xfrm>
              <a:off x="1821112" y="5386689"/>
              <a:ext cx="853396" cy="602711"/>
            </a:xfrm>
            <a:custGeom>
              <a:avLst/>
              <a:gdLst/>
              <a:ahLst/>
              <a:cxnLst/>
              <a:rect l="l" t="t" r="r" b="b"/>
              <a:pathLst>
                <a:path w="853396" h="602711">
                  <a:moveTo>
                    <a:pt x="0" y="0"/>
                  </a:moveTo>
                  <a:lnTo>
                    <a:pt x="853396" y="0"/>
                  </a:lnTo>
                  <a:lnTo>
                    <a:pt x="853396" y="602711"/>
                  </a:lnTo>
                  <a:lnTo>
                    <a:pt x="0" y="60271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8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  <p:sp>
          <p:nvSpPr>
            <p:cNvPr id="27" name="Freeform 11">
              <a:extLst>
                <a:ext uri="{FF2B5EF4-FFF2-40B4-BE49-F238E27FC236}">
                  <a16:creationId xmlns:a16="http://schemas.microsoft.com/office/drawing/2014/main" id="{3170AB6B-3C73-A1B9-7C94-6D9016C2295A}"/>
                </a:ext>
              </a:extLst>
            </p:cNvPr>
            <p:cNvSpPr/>
            <p:nvPr/>
          </p:nvSpPr>
          <p:spPr>
            <a:xfrm>
              <a:off x="908886" y="2947644"/>
              <a:ext cx="853396" cy="602711"/>
            </a:xfrm>
            <a:custGeom>
              <a:avLst/>
              <a:gdLst/>
              <a:ahLst/>
              <a:cxnLst/>
              <a:rect l="l" t="t" r="r" b="b"/>
              <a:pathLst>
                <a:path w="853396" h="602711">
                  <a:moveTo>
                    <a:pt x="0" y="0"/>
                  </a:moveTo>
                  <a:lnTo>
                    <a:pt x="853396" y="0"/>
                  </a:lnTo>
                  <a:lnTo>
                    <a:pt x="853396" y="602711"/>
                  </a:lnTo>
                  <a:lnTo>
                    <a:pt x="0" y="60271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8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  <p:sp>
          <p:nvSpPr>
            <p:cNvPr id="28" name="Freeform 12">
              <a:extLst>
                <a:ext uri="{FF2B5EF4-FFF2-40B4-BE49-F238E27FC236}">
                  <a16:creationId xmlns:a16="http://schemas.microsoft.com/office/drawing/2014/main" id="{AE473BDE-B8B9-9FBA-CA1A-4D6E88F5450C}"/>
                </a:ext>
              </a:extLst>
            </p:cNvPr>
            <p:cNvSpPr/>
            <p:nvPr/>
          </p:nvSpPr>
          <p:spPr>
            <a:xfrm>
              <a:off x="1821112" y="7778678"/>
              <a:ext cx="853396" cy="602711"/>
            </a:xfrm>
            <a:custGeom>
              <a:avLst/>
              <a:gdLst/>
              <a:ahLst/>
              <a:cxnLst/>
              <a:rect l="l" t="t" r="r" b="b"/>
              <a:pathLst>
                <a:path w="853396" h="602711">
                  <a:moveTo>
                    <a:pt x="0" y="0"/>
                  </a:moveTo>
                  <a:lnTo>
                    <a:pt x="853396" y="0"/>
                  </a:lnTo>
                  <a:lnTo>
                    <a:pt x="853396" y="602711"/>
                  </a:lnTo>
                  <a:lnTo>
                    <a:pt x="0" y="60271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8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  <p:sp>
          <p:nvSpPr>
            <p:cNvPr id="29" name="Freeform 13">
              <a:extLst>
                <a:ext uri="{FF2B5EF4-FFF2-40B4-BE49-F238E27FC236}">
                  <a16:creationId xmlns:a16="http://schemas.microsoft.com/office/drawing/2014/main" id="{B868E93E-B718-EA63-EA7C-1ED8CF1CF8E2}"/>
                </a:ext>
              </a:extLst>
            </p:cNvPr>
            <p:cNvSpPr/>
            <p:nvPr/>
          </p:nvSpPr>
          <p:spPr>
            <a:xfrm>
              <a:off x="0" y="2381804"/>
              <a:ext cx="853396" cy="602711"/>
            </a:xfrm>
            <a:custGeom>
              <a:avLst/>
              <a:gdLst/>
              <a:ahLst/>
              <a:cxnLst/>
              <a:rect l="l" t="t" r="r" b="b"/>
              <a:pathLst>
                <a:path w="853396" h="602711">
                  <a:moveTo>
                    <a:pt x="0" y="0"/>
                  </a:moveTo>
                  <a:lnTo>
                    <a:pt x="853396" y="0"/>
                  </a:lnTo>
                  <a:lnTo>
                    <a:pt x="853396" y="602711"/>
                  </a:lnTo>
                  <a:lnTo>
                    <a:pt x="0" y="60271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8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  <p:sp>
          <p:nvSpPr>
            <p:cNvPr id="30" name="Freeform 14">
              <a:extLst>
                <a:ext uri="{FF2B5EF4-FFF2-40B4-BE49-F238E27FC236}">
                  <a16:creationId xmlns:a16="http://schemas.microsoft.com/office/drawing/2014/main" id="{7FF82AA5-6986-46F7-2376-25366AE0E3CC}"/>
                </a:ext>
              </a:extLst>
            </p:cNvPr>
            <p:cNvSpPr/>
            <p:nvPr/>
          </p:nvSpPr>
          <p:spPr>
            <a:xfrm>
              <a:off x="0" y="0"/>
              <a:ext cx="853396" cy="602711"/>
            </a:xfrm>
            <a:custGeom>
              <a:avLst/>
              <a:gdLst/>
              <a:ahLst/>
              <a:cxnLst/>
              <a:rect l="l" t="t" r="r" b="b"/>
              <a:pathLst>
                <a:path w="853396" h="602711">
                  <a:moveTo>
                    <a:pt x="0" y="0"/>
                  </a:moveTo>
                  <a:lnTo>
                    <a:pt x="853396" y="0"/>
                  </a:lnTo>
                  <a:lnTo>
                    <a:pt x="853396" y="602711"/>
                  </a:lnTo>
                  <a:lnTo>
                    <a:pt x="0" y="60271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8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  <p:sp>
          <p:nvSpPr>
            <p:cNvPr id="31" name="Freeform 15">
              <a:extLst>
                <a:ext uri="{FF2B5EF4-FFF2-40B4-BE49-F238E27FC236}">
                  <a16:creationId xmlns:a16="http://schemas.microsoft.com/office/drawing/2014/main" id="{F7E1F67A-67A8-14DC-BB65-488426608B77}"/>
                </a:ext>
              </a:extLst>
            </p:cNvPr>
            <p:cNvSpPr/>
            <p:nvPr/>
          </p:nvSpPr>
          <p:spPr>
            <a:xfrm>
              <a:off x="1821112" y="10170667"/>
              <a:ext cx="853396" cy="602711"/>
            </a:xfrm>
            <a:custGeom>
              <a:avLst/>
              <a:gdLst/>
              <a:ahLst/>
              <a:cxnLst/>
              <a:rect l="l" t="t" r="r" b="b"/>
              <a:pathLst>
                <a:path w="853396" h="602711">
                  <a:moveTo>
                    <a:pt x="0" y="0"/>
                  </a:moveTo>
                  <a:lnTo>
                    <a:pt x="853396" y="0"/>
                  </a:lnTo>
                  <a:lnTo>
                    <a:pt x="853396" y="602711"/>
                  </a:lnTo>
                  <a:lnTo>
                    <a:pt x="0" y="60271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8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  <p:sp>
          <p:nvSpPr>
            <p:cNvPr id="32" name="Freeform 16">
              <a:extLst>
                <a:ext uri="{FF2B5EF4-FFF2-40B4-BE49-F238E27FC236}">
                  <a16:creationId xmlns:a16="http://schemas.microsoft.com/office/drawing/2014/main" id="{0CDEA5F6-5FC7-412E-3839-3DC41FB7DE02}"/>
                </a:ext>
              </a:extLst>
            </p:cNvPr>
            <p:cNvSpPr/>
            <p:nvPr/>
          </p:nvSpPr>
          <p:spPr>
            <a:xfrm>
              <a:off x="0" y="9532153"/>
              <a:ext cx="853396" cy="602711"/>
            </a:xfrm>
            <a:custGeom>
              <a:avLst/>
              <a:gdLst/>
              <a:ahLst/>
              <a:cxnLst/>
              <a:rect l="l" t="t" r="r" b="b"/>
              <a:pathLst>
                <a:path w="853396" h="602711">
                  <a:moveTo>
                    <a:pt x="0" y="0"/>
                  </a:moveTo>
                  <a:lnTo>
                    <a:pt x="853396" y="0"/>
                  </a:lnTo>
                  <a:lnTo>
                    <a:pt x="853396" y="602711"/>
                  </a:lnTo>
                  <a:lnTo>
                    <a:pt x="0" y="60271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8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  <p:sp>
          <p:nvSpPr>
            <p:cNvPr id="33" name="Freeform 17">
              <a:extLst>
                <a:ext uri="{FF2B5EF4-FFF2-40B4-BE49-F238E27FC236}">
                  <a16:creationId xmlns:a16="http://schemas.microsoft.com/office/drawing/2014/main" id="{613AE446-3CC5-79C5-FBBA-8E90EFA160C2}"/>
                </a:ext>
              </a:extLst>
            </p:cNvPr>
            <p:cNvSpPr/>
            <p:nvPr/>
          </p:nvSpPr>
          <p:spPr>
            <a:xfrm>
              <a:off x="908886" y="5093"/>
              <a:ext cx="853396" cy="602711"/>
            </a:xfrm>
            <a:custGeom>
              <a:avLst/>
              <a:gdLst/>
              <a:ahLst/>
              <a:cxnLst/>
              <a:rect l="l" t="t" r="r" b="b"/>
              <a:pathLst>
                <a:path w="853396" h="602711">
                  <a:moveTo>
                    <a:pt x="0" y="0"/>
                  </a:moveTo>
                  <a:lnTo>
                    <a:pt x="853396" y="0"/>
                  </a:lnTo>
                  <a:lnTo>
                    <a:pt x="853396" y="602711"/>
                  </a:lnTo>
                  <a:lnTo>
                    <a:pt x="0" y="60271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9">
                <a:extLst>
                  <a:ext uri="{96DAC541-7B7A-43D3-8B79-37D633B846F1}">
                    <asvg:svgBlip xmlns:asvg="http://schemas.microsoft.com/office/drawing/2016/SVG/main" r:embed="rId10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  <p:sp>
          <p:nvSpPr>
            <p:cNvPr id="34" name="Freeform 18">
              <a:extLst>
                <a:ext uri="{FF2B5EF4-FFF2-40B4-BE49-F238E27FC236}">
                  <a16:creationId xmlns:a16="http://schemas.microsoft.com/office/drawing/2014/main" id="{2F648CFD-9A81-E562-6169-F3A79C9414A7}"/>
                </a:ext>
              </a:extLst>
            </p:cNvPr>
            <p:cNvSpPr/>
            <p:nvPr/>
          </p:nvSpPr>
          <p:spPr>
            <a:xfrm>
              <a:off x="1821112" y="4783978"/>
              <a:ext cx="853396" cy="602711"/>
            </a:xfrm>
            <a:custGeom>
              <a:avLst/>
              <a:gdLst/>
              <a:ahLst/>
              <a:cxnLst/>
              <a:rect l="l" t="t" r="r" b="b"/>
              <a:pathLst>
                <a:path w="853396" h="602711">
                  <a:moveTo>
                    <a:pt x="0" y="0"/>
                  </a:moveTo>
                  <a:lnTo>
                    <a:pt x="853396" y="0"/>
                  </a:lnTo>
                  <a:lnTo>
                    <a:pt x="853396" y="602711"/>
                  </a:lnTo>
                  <a:lnTo>
                    <a:pt x="0" y="60271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9">
                <a:extLst>
                  <a:ext uri="{96DAC541-7B7A-43D3-8B79-37D633B846F1}">
                    <asvg:svgBlip xmlns:asvg="http://schemas.microsoft.com/office/drawing/2016/SVG/main" r:embed="rId10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  <p:sp>
          <p:nvSpPr>
            <p:cNvPr id="35" name="Freeform 19">
              <a:extLst>
                <a:ext uri="{FF2B5EF4-FFF2-40B4-BE49-F238E27FC236}">
                  <a16:creationId xmlns:a16="http://schemas.microsoft.com/office/drawing/2014/main" id="{7A9B102B-79C7-01CB-9032-D657277C9657}"/>
                </a:ext>
              </a:extLst>
            </p:cNvPr>
            <p:cNvSpPr/>
            <p:nvPr/>
          </p:nvSpPr>
          <p:spPr>
            <a:xfrm>
              <a:off x="1821112" y="7197005"/>
              <a:ext cx="853396" cy="602711"/>
            </a:xfrm>
            <a:custGeom>
              <a:avLst/>
              <a:gdLst/>
              <a:ahLst/>
              <a:cxnLst/>
              <a:rect l="l" t="t" r="r" b="b"/>
              <a:pathLst>
                <a:path w="853396" h="602711">
                  <a:moveTo>
                    <a:pt x="0" y="0"/>
                  </a:moveTo>
                  <a:lnTo>
                    <a:pt x="853396" y="0"/>
                  </a:lnTo>
                  <a:lnTo>
                    <a:pt x="853396" y="602711"/>
                  </a:lnTo>
                  <a:lnTo>
                    <a:pt x="0" y="60271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9">
                <a:extLst>
                  <a:ext uri="{96DAC541-7B7A-43D3-8B79-37D633B846F1}">
                    <asvg:svgBlip xmlns:asvg="http://schemas.microsoft.com/office/drawing/2016/SVG/main" r:embed="rId10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  <p:sp>
          <p:nvSpPr>
            <p:cNvPr id="36" name="Freeform 20">
              <a:extLst>
                <a:ext uri="{FF2B5EF4-FFF2-40B4-BE49-F238E27FC236}">
                  <a16:creationId xmlns:a16="http://schemas.microsoft.com/office/drawing/2014/main" id="{52416B0D-ED29-7765-9EAB-AADE35B4468A}"/>
                </a:ext>
              </a:extLst>
            </p:cNvPr>
            <p:cNvSpPr/>
            <p:nvPr/>
          </p:nvSpPr>
          <p:spPr>
            <a:xfrm>
              <a:off x="908886" y="1191660"/>
              <a:ext cx="853396" cy="602711"/>
            </a:xfrm>
            <a:custGeom>
              <a:avLst/>
              <a:gdLst/>
              <a:ahLst/>
              <a:cxnLst/>
              <a:rect l="l" t="t" r="r" b="b"/>
              <a:pathLst>
                <a:path w="853396" h="602711">
                  <a:moveTo>
                    <a:pt x="0" y="0"/>
                  </a:moveTo>
                  <a:lnTo>
                    <a:pt x="853396" y="0"/>
                  </a:lnTo>
                  <a:lnTo>
                    <a:pt x="853396" y="602711"/>
                  </a:lnTo>
                  <a:lnTo>
                    <a:pt x="0" y="60271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9">
                <a:extLst>
                  <a:ext uri="{96DAC541-7B7A-43D3-8B79-37D633B846F1}">
                    <asvg:svgBlip xmlns:asvg="http://schemas.microsoft.com/office/drawing/2016/SVG/main" r:embed="rId10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  <p:sp>
          <p:nvSpPr>
            <p:cNvPr id="37" name="Freeform 21">
              <a:extLst>
                <a:ext uri="{FF2B5EF4-FFF2-40B4-BE49-F238E27FC236}">
                  <a16:creationId xmlns:a16="http://schemas.microsoft.com/office/drawing/2014/main" id="{424E2A7F-36AA-4703-DE34-8062BFA16444}"/>
                </a:ext>
              </a:extLst>
            </p:cNvPr>
            <p:cNvSpPr/>
            <p:nvPr/>
          </p:nvSpPr>
          <p:spPr>
            <a:xfrm>
              <a:off x="908886" y="5975638"/>
              <a:ext cx="853396" cy="602711"/>
            </a:xfrm>
            <a:custGeom>
              <a:avLst/>
              <a:gdLst/>
              <a:ahLst/>
              <a:cxnLst/>
              <a:rect l="l" t="t" r="r" b="b"/>
              <a:pathLst>
                <a:path w="853396" h="602711">
                  <a:moveTo>
                    <a:pt x="0" y="0"/>
                  </a:moveTo>
                  <a:lnTo>
                    <a:pt x="853396" y="0"/>
                  </a:lnTo>
                  <a:lnTo>
                    <a:pt x="853396" y="602711"/>
                  </a:lnTo>
                  <a:lnTo>
                    <a:pt x="0" y="60271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9">
                <a:extLst>
                  <a:ext uri="{96DAC541-7B7A-43D3-8B79-37D633B846F1}">
                    <asvg:svgBlip xmlns:asvg="http://schemas.microsoft.com/office/drawing/2016/SVG/main" r:embed="rId10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  <p:sp>
          <p:nvSpPr>
            <p:cNvPr id="38" name="Freeform 22">
              <a:extLst>
                <a:ext uri="{FF2B5EF4-FFF2-40B4-BE49-F238E27FC236}">
                  <a16:creationId xmlns:a16="http://schemas.microsoft.com/office/drawing/2014/main" id="{076EC6B8-38E1-7064-585C-1DB2C02D2BC9}"/>
                </a:ext>
              </a:extLst>
            </p:cNvPr>
            <p:cNvSpPr/>
            <p:nvPr/>
          </p:nvSpPr>
          <p:spPr>
            <a:xfrm>
              <a:off x="908886" y="4836462"/>
              <a:ext cx="853396" cy="602711"/>
            </a:xfrm>
            <a:custGeom>
              <a:avLst/>
              <a:gdLst/>
              <a:ahLst/>
              <a:cxnLst/>
              <a:rect l="l" t="t" r="r" b="b"/>
              <a:pathLst>
                <a:path w="853396" h="602711">
                  <a:moveTo>
                    <a:pt x="0" y="0"/>
                  </a:moveTo>
                  <a:lnTo>
                    <a:pt x="853396" y="0"/>
                  </a:lnTo>
                  <a:lnTo>
                    <a:pt x="853396" y="602711"/>
                  </a:lnTo>
                  <a:lnTo>
                    <a:pt x="0" y="60271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9">
                <a:extLst>
                  <a:ext uri="{96DAC541-7B7A-43D3-8B79-37D633B846F1}">
                    <asvg:svgBlip xmlns:asvg="http://schemas.microsoft.com/office/drawing/2016/SVG/main" r:embed="rId10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  <p:sp>
          <p:nvSpPr>
            <p:cNvPr id="39" name="Freeform 23">
              <a:extLst>
                <a:ext uri="{FF2B5EF4-FFF2-40B4-BE49-F238E27FC236}">
                  <a16:creationId xmlns:a16="http://schemas.microsoft.com/office/drawing/2014/main" id="{56F7C125-A4CD-765D-F24F-E10EB31E0F4D}"/>
                </a:ext>
              </a:extLst>
            </p:cNvPr>
            <p:cNvSpPr/>
            <p:nvPr/>
          </p:nvSpPr>
          <p:spPr>
            <a:xfrm>
              <a:off x="908886" y="9003631"/>
              <a:ext cx="853396" cy="602711"/>
            </a:xfrm>
            <a:custGeom>
              <a:avLst/>
              <a:gdLst/>
              <a:ahLst/>
              <a:cxnLst/>
              <a:rect l="l" t="t" r="r" b="b"/>
              <a:pathLst>
                <a:path w="853396" h="602711">
                  <a:moveTo>
                    <a:pt x="0" y="0"/>
                  </a:moveTo>
                  <a:lnTo>
                    <a:pt x="853396" y="0"/>
                  </a:lnTo>
                  <a:lnTo>
                    <a:pt x="853396" y="602711"/>
                  </a:lnTo>
                  <a:lnTo>
                    <a:pt x="0" y="60271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9">
                <a:extLst>
                  <a:ext uri="{96DAC541-7B7A-43D3-8B79-37D633B846F1}">
                    <asvg:svgBlip xmlns:asvg="http://schemas.microsoft.com/office/drawing/2016/SVG/main" r:embed="rId10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  <p:sp>
          <p:nvSpPr>
            <p:cNvPr id="40" name="Freeform 24">
              <a:extLst>
                <a:ext uri="{FF2B5EF4-FFF2-40B4-BE49-F238E27FC236}">
                  <a16:creationId xmlns:a16="http://schemas.microsoft.com/office/drawing/2014/main" id="{458E6D02-43B2-2FC8-0967-8BCE036D0BCB}"/>
                </a:ext>
              </a:extLst>
            </p:cNvPr>
            <p:cNvSpPr/>
            <p:nvPr/>
          </p:nvSpPr>
          <p:spPr>
            <a:xfrm>
              <a:off x="1821112" y="578733"/>
              <a:ext cx="853396" cy="602711"/>
            </a:xfrm>
            <a:custGeom>
              <a:avLst/>
              <a:gdLst/>
              <a:ahLst/>
              <a:cxnLst/>
              <a:rect l="l" t="t" r="r" b="b"/>
              <a:pathLst>
                <a:path w="853396" h="602711">
                  <a:moveTo>
                    <a:pt x="0" y="0"/>
                  </a:moveTo>
                  <a:lnTo>
                    <a:pt x="853396" y="0"/>
                  </a:lnTo>
                  <a:lnTo>
                    <a:pt x="853396" y="602711"/>
                  </a:lnTo>
                  <a:lnTo>
                    <a:pt x="0" y="60271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9">
                <a:extLst>
                  <a:ext uri="{96DAC541-7B7A-43D3-8B79-37D633B846F1}">
                    <asvg:svgBlip xmlns:asvg="http://schemas.microsoft.com/office/drawing/2016/SVG/main" r:embed="rId10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  <p:sp>
          <p:nvSpPr>
            <p:cNvPr id="41" name="Freeform 25">
              <a:extLst>
                <a:ext uri="{FF2B5EF4-FFF2-40B4-BE49-F238E27FC236}">
                  <a16:creationId xmlns:a16="http://schemas.microsoft.com/office/drawing/2014/main" id="{7BE1B63B-58E8-D7C2-CF2A-59CD762C6C9C}"/>
                </a:ext>
              </a:extLst>
            </p:cNvPr>
            <p:cNvSpPr/>
            <p:nvPr/>
          </p:nvSpPr>
          <p:spPr>
            <a:xfrm>
              <a:off x="0" y="4165767"/>
              <a:ext cx="853396" cy="602711"/>
            </a:xfrm>
            <a:custGeom>
              <a:avLst/>
              <a:gdLst/>
              <a:ahLst/>
              <a:cxnLst/>
              <a:rect l="l" t="t" r="r" b="b"/>
              <a:pathLst>
                <a:path w="853396" h="602711">
                  <a:moveTo>
                    <a:pt x="0" y="0"/>
                  </a:moveTo>
                  <a:lnTo>
                    <a:pt x="853396" y="0"/>
                  </a:lnTo>
                  <a:lnTo>
                    <a:pt x="853396" y="602711"/>
                  </a:lnTo>
                  <a:lnTo>
                    <a:pt x="0" y="60271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9">
                <a:extLst>
                  <a:ext uri="{96DAC541-7B7A-43D3-8B79-37D633B846F1}">
                    <asvg:svgBlip xmlns:asvg="http://schemas.microsoft.com/office/drawing/2016/SVG/main" r:embed="rId10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  <p:sp>
          <p:nvSpPr>
            <p:cNvPr id="42" name="Freeform 26">
              <a:extLst>
                <a:ext uri="{FF2B5EF4-FFF2-40B4-BE49-F238E27FC236}">
                  <a16:creationId xmlns:a16="http://schemas.microsoft.com/office/drawing/2014/main" id="{0326A23E-C396-4F61-A7F1-FF8B8D6227A7}"/>
                </a:ext>
              </a:extLst>
            </p:cNvPr>
            <p:cNvSpPr/>
            <p:nvPr/>
          </p:nvSpPr>
          <p:spPr>
            <a:xfrm>
              <a:off x="1821112" y="2953649"/>
              <a:ext cx="853396" cy="602711"/>
            </a:xfrm>
            <a:custGeom>
              <a:avLst/>
              <a:gdLst/>
              <a:ahLst/>
              <a:cxnLst/>
              <a:rect l="l" t="t" r="r" b="b"/>
              <a:pathLst>
                <a:path w="853396" h="602711">
                  <a:moveTo>
                    <a:pt x="0" y="0"/>
                  </a:moveTo>
                  <a:lnTo>
                    <a:pt x="853396" y="0"/>
                  </a:lnTo>
                  <a:lnTo>
                    <a:pt x="853396" y="602711"/>
                  </a:lnTo>
                  <a:lnTo>
                    <a:pt x="0" y="60271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9">
                <a:extLst>
                  <a:ext uri="{96DAC541-7B7A-43D3-8B79-37D633B846F1}">
                    <asvg:svgBlip xmlns:asvg="http://schemas.microsoft.com/office/drawing/2016/SVG/main" r:embed="rId10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  <p:sp>
          <p:nvSpPr>
            <p:cNvPr id="43" name="Freeform 27">
              <a:extLst>
                <a:ext uri="{FF2B5EF4-FFF2-40B4-BE49-F238E27FC236}">
                  <a16:creationId xmlns:a16="http://schemas.microsoft.com/office/drawing/2014/main" id="{2A648B6C-FAAC-3F34-B55A-FFAA6BCFAA71}"/>
                </a:ext>
              </a:extLst>
            </p:cNvPr>
            <p:cNvSpPr/>
            <p:nvPr/>
          </p:nvSpPr>
          <p:spPr>
            <a:xfrm>
              <a:off x="1821112" y="1802929"/>
              <a:ext cx="853396" cy="602711"/>
            </a:xfrm>
            <a:custGeom>
              <a:avLst/>
              <a:gdLst/>
              <a:ahLst/>
              <a:cxnLst/>
              <a:rect l="l" t="t" r="r" b="b"/>
              <a:pathLst>
                <a:path w="853396" h="602711">
                  <a:moveTo>
                    <a:pt x="0" y="0"/>
                  </a:moveTo>
                  <a:lnTo>
                    <a:pt x="853396" y="0"/>
                  </a:lnTo>
                  <a:lnTo>
                    <a:pt x="853396" y="602711"/>
                  </a:lnTo>
                  <a:lnTo>
                    <a:pt x="0" y="60271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9">
                <a:extLst>
                  <a:ext uri="{96DAC541-7B7A-43D3-8B79-37D633B846F1}">
                    <asvg:svgBlip xmlns:asvg="http://schemas.microsoft.com/office/drawing/2016/SVG/main" r:embed="rId10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  <p:sp>
          <p:nvSpPr>
            <p:cNvPr id="44" name="Freeform 28">
              <a:extLst>
                <a:ext uri="{FF2B5EF4-FFF2-40B4-BE49-F238E27FC236}">
                  <a16:creationId xmlns:a16="http://schemas.microsoft.com/office/drawing/2014/main" id="{79C8831F-A2E9-2F46-E385-DB61ADF51810}"/>
                </a:ext>
              </a:extLst>
            </p:cNvPr>
            <p:cNvSpPr/>
            <p:nvPr/>
          </p:nvSpPr>
          <p:spPr>
            <a:xfrm>
              <a:off x="0" y="6576722"/>
              <a:ext cx="853396" cy="602711"/>
            </a:xfrm>
            <a:custGeom>
              <a:avLst/>
              <a:gdLst/>
              <a:ahLst/>
              <a:cxnLst/>
              <a:rect l="l" t="t" r="r" b="b"/>
              <a:pathLst>
                <a:path w="853396" h="602711">
                  <a:moveTo>
                    <a:pt x="0" y="0"/>
                  </a:moveTo>
                  <a:lnTo>
                    <a:pt x="853396" y="0"/>
                  </a:lnTo>
                  <a:lnTo>
                    <a:pt x="853396" y="602711"/>
                  </a:lnTo>
                  <a:lnTo>
                    <a:pt x="0" y="60271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9">
                <a:extLst>
                  <a:ext uri="{96DAC541-7B7A-43D3-8B79-37D633B846F1}">
                    <asvg:svgBlip xmlns:asvg="http://schemas.microsoft.com/office/drawing/2016/SVG/main" r:embed="rId10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  <p:sp>
          <p:nvSpPr>
            <p:cNvPr id="45" name="Freeform 29">
              <a:extLst>
                <a:ext uri="{FF2B5EF4-FFF2-40B4-BE49-F238E27FC236}">
                  <a16:creationId xmlns:a16="http://schemas.microsoft.com/office/drawing/2014/main" id="{A129A106-BBE1-0904-9CB4-86E6F978C83E}"/>
                </a:ext>
              </a:extLst>
            </p:cNvPr>
            <p:cNvSpPr/>
            <p:nvPr/>
          </p:nvSpPr>
          <p:spPr>
            <a:xfrm>
              <a:off x="1821112" y="8356587"/>
              <a:ext cx="853396" cy="602711"/>
            </a:xfrm>
            <a:custGeom>
              <a:avLst/>
              <a:gdLst/>
              <a:ahLst/>
              <a:cxnLst/>
              <a:rect l="l" t="t" r="r" b="b"/>
              <a:pathLst>
                <a:path w="853396" h="602711">
                  <a:moveTo>
                    <a:pt x="0" y="0"/>
                  </a:moveTo>
                  <a:lnTo>
                    <a:pt x="853396" y="0"/>
                  </a:lnTo>
                  <a:lnTo>
                    <a:pt x="853396" y="602711"/>
                  </a:lnTo>
                  <a:lnTo>
                    <a:pt x="0" y="60271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9">
                <a:extLst>
                  <a:ext uri="{96DAC541-7B7A-43D3-8B79-37D633B846F1}">
                    <asvg:svgBlip xmlns:asvg="http://schemas.microsoft.com/office/drawing/2016/SVG/main" r:embed="rId10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  <p:sp>
          <p:nvSpPr>
            <p:cNvPr id="46" name="Freeform 30">
              <a:extLst>
                <a:ext uri="{FF2B5EF4-FFF2-40B4-BE49-F238E27FC236}">
                  <a16:creationId xmlns:a16="http://schemas.microsoft.com/office/drawing/2014/main" id="{9731BA0C-5818-1421-CFB1-1C3A89D7CE72}"/>
                </a:ext>
              </a:extLst>
            </p:cNvPr>
            <p:cNvSpPr/>
            <p:nvPr/>
          </p:nvSpPr>
          <p:spPr>
            <a:xfrm>
              <a:off x="1821112" y="10757728"/>
              <a:ext cx="853396" cy="602711"/>
            </a:xfrm>
            <a:custGeom>
              <a:avLst/>
              <a:gdLst/>
              <a:ahLst/>
              <a:cxnLst/>
              <a:rect l="l" t="t" r="r" b="b"/>
              <a:pathLst>
                <a:path w="853396" h="602711">
                  <a:moveTo>
                    <a:pt x="0" y="0"/>
                  </a:moveTo>
                  <a:lnTo>
                    <a:pt x="853396" y="0"/>
                  </a:lnTo>
                  <a:lnTo>
                    <a:pt x="853396" y="602711"/>
                  </a:lnTo>
                  <a:lnTo>
                    <a:pt x="0" y="60271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9">
                <a:extLst>
                  <a:ext uri="{96DAC541-7B7A-43D3-8B79-37D633B846F1}">
                    <asvg:svgBlip xmlns:asvg="http://schemas.microsoft.com/office/drawing/2016/SVG/main" r:embed="rId10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  <p:sp>
          <p:nvSpPr>
            <p:cNvPr id="47" name="Freeform 31">
              <a:extLst>
                <a:ext uri="{FF2B5EF4-FFF2-40B4-BE49-F238E27FC236}">
                  <a16:creationId xmlns:a16="http://schemas.microsoft.com/office/drawing/2014/main" id="{EBD99079-F3F8-F189-F9C1-48F920EB66B1}"/>
                </a:ext>
              </a:extLst>
            </p:cNvPr>
            <p:cNvSpPr/>
            <p:nvPr/>
          </p:nvSpPr>
          <p:spPr>
            <a:xfrm>
              <a:off x="0" y="602711"/>
              <a:ext cx="853396" cy="602711"/>
            </a:xfrm>
            <a:custGeom>
              <a:avLst/>
              <a:gdLst/>
              <a:ahLst/>
              <a:cxnLst/>
              <a:rect l="l" t="t" r="r" b="b"/>
              <a:pathLst>
                <a:path w="853396" h="602711">
                  <a:moveTo>
                    <a:pt x="0" y="0"/>
                  </a:moveTo>
                  <a:lnTo>
                    <a:pt x="853396" y="0"/>
                  </a:lnTo>
                  <a:lnTo>
                    <a:pt x="853396" y="602711"/>
                  </a:lnTo>
                  <a:lnTo>
                    <a:pt x="0" y="60271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11">
                <a:extLst>
                  <a:ext uri="{96DAC541-7B7A-43D3-8B79-37D633B846F1}">
                    <asvg:svgBlip xmlns:asvg="http://schemas.microsoft.com/office/drawing/2016/SVG/main" r:embed="rId12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  <p:sp>
          <p:nvSpPr>
            <p:cNvPr id="48" name="Freeform 32">
              <a:extLst>
                <a:ext uri="{FF2B5EF4-FFF2-40B4-BE49-F238E27FC236}">
                  <a16:creationId xmlns:a16="http://schemas.microsoft.com/office/drawing/2014/main" id="{7CC3CAC1-E2A9-3C16-4D1D-FB2B0599AC28}"/>
                </a:ext>
              </a:extLst>
            </p:cNvPr>
            <p:cNvSpPr/>
            <p:nvPr/>
          </p:nvSpPr>
          <p:spPr>
            <a:xfrm>
              <a:off x="1821112" y="6583775"/>
              <a:ext cx="853396" cy="602711"/>
            </a:xfrm>
            <a:custGeom>
              <a:avLst/>
              <a:gdLst/>
              <a:ahLst/>
              <a:cxnLst/>
              <a:rect l="l" t="t" r="r" b="b"/>
              <a:pathLst>
                <a:path w="853396" h="602711">
                  <a:moveTo>
                    <a:pt x="0" y="0"/>
                  </a:moveTo>
                  <a:lnTo>
                    <a:pt x="853396" y="0"/>
                  </a:lnTo>
                  <a:lnTo>
                    <a:pt x="853396" y="602711"/>
                  </a:lnTo>
                  <a:lnTo>
                    <a:pt x="0" y="60271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11">
                <a:extLst>
                  <a:ext uri="{96DAC541-7B7A-43D3-8B79-37D633B846F1}">
                    <asvg:svgBlip xmlns:asvg="http://schemas.microsoft.com/office/drawing/2016/SVG/main" r:embed="rId12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  <p:sp>
          <p:nvSpPr>
            <p:cNvPr id="49" name="Freeform 33">
              <a:extLst>
                <a:ext uri="{FF2B5EF4-FFF2-40B4-BE49-F238E27FC236}">
                  <a16:creationId xmlns:a16="http://schemas.microsoft.com/office/drawing/2014/main" id="{14923DFA-C9B1-0685-1A6A-EAF90D9AA0CC}"/>
                </a:ext>
              </a:extLst>
            </p:cNvPr>
            <p:cNvSpPr/>
            <p:nvPr/>
          </p:nvSpPr>
          <p:spPr>
            <a:xfrm>
              <a:off x="908886" y="7226268"/>
              <a:ext cx="853396" cy="602711"/>
            </a:xfrm>
            <a:custGeom>
              <a:avLst/>
              <a:gdLst/>
              <a:ahLst/>
              <a:cxnLst/>
              <a:rect l="l" t="t" r="r" b="b"/>
              <a:pathLst>
                <a:path w="853396" h="602711">
                  <a:moveTo>
                    <a:pt x="0" y="0"/>
                  </a:moveTo>
                  <a:lnTo>
                    <a:pt x="853396" y="0"/>
                  </a:lnTo>
                  <a:lnTo>
                    <a:pt x="853396" y="602711"/>
                  </a:lnTo>
                  <a:lnTo>
                    <a:pt x="0" y="60271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11">
                <a:extLst>
                  <a:ext uri="{96DAC541-7B7A-43D3-8B79-37D633B846F1}">
                    <asvg:svgBlip xmlns:asvg="http://schemas.microsoft.com/office/drawing/2016/SVG/main" r:embed="rId12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  <p:sp>
          <p:nvSpPr>
            <p:cNvPr id="50" name="Freeform 34">
              <a:extLst>
                <a:ext uri="{FF2B5EF4-FFF2-40B4-BE49-F238E27FC236}">
                  <a16:creationId xmlns:a16="http://schemas.microsoft.com/office/drawing/2014/main" id="{B0634684-4361-EF6B-5109-F1788FD5D6F3}"/>
                </a:ext>
              </a:extLst>
            </p:cNvPr>
            <p:cNvSpPr/>
            <p:nvPr/>
          </p:nvSpPr>
          <p:spPr>
            <a:xfrm>
              <a:off x="908886" y="1790469"/>
              <a:ext cx="853396" cy="602711"/>
            </a:xfrm>
            <a:custGeom>
              <a:avLst/>
              <a:gdLst/>
              <a:ahLst/>
              <a:cxnLst/>
              <a:rect l="l" t="t" r="r" b="b"/>
              <a:pathLst>
                <a:path w="853396" h="602711">
                  <a:moveTo>
                    <a:pt x="0" y="0"/>
                  </a:moveTo>
                  <a:lnTo>
                    <a:pt x="853396" y="0"/>
                  </a:lnTo>
                  <a:lnTo>
                    <a:pt x="853396" y="602711"/>
                  </a:lnTo>
                  <a:lnTo>
                    <a:pt x="0" y="60271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11">
                <a:extLst>
                  <a:ext uri="{96DAC541-7B7A-43D3-8B79-37D633B846F1}">
                    <asvg:svgBlip xmlns:asvg="http://schemas.microsoft.com/office/drawing/2016/SVG/main" r:embed="rId12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  <p:sp>
          <p:nvSpPr>
            <p:cNvPr id="51" name="Freeform 35">
              <a:extLst>
                <a:ext uri="{FF2B5EF4-FFF2-40B4-BE49-F238E27FC236}">
                  <a16:creationId xmlns:a16="http://schemas.microsoft.com/office/drawing/2014/main" id="{ADE2C1B8-7B64-2744-4E7C-7F7873C7643E}"/>
                </a:ext>
              </a:extLst>
            </p:cNvPr>
            <p:cNvSpPr/>
            <p:nvPr/>
          </p:nvSpPr>
          <p:spPr>
            <a:xfrm>
              <a:off x="0" y="3568371"/>
              <a:ext cx="853396" cy="602711"/>
            </a:xfrm>
            <a:custGeom>
              <a:avLst/>
              <a:gdLst/>
              <a:ahLst/>
              <a:cxnLst/>
              <a:rect l="l" t="t" r="r" b="b"/>
              <a:pathLst>
                <a:path w="853396" h="602711">
                  <a:moveTo>
                    <a:pt x="0" y="0"/>
                  </a:moveTo>
                  <a:lnTo>
                    <a:pt x="853396" y="0"/>
                  </a:lnTo>
                  <a:lnTo>
                    <a:pt x="853396" y="602711"/>
                  </a:lnTo>
                  <a:lnTo>
                    <a:pt x="0" y="60271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11">
                <a:extLst>
                  <a:ext uri="{96DAC541-7B7A-43D3-8B79-37D633B846F1}">
                    <asvg:svgBlip xmlns:asvg="http://schemas.microsoft.com/office/drawing/2016/SVG/main" r:embed="rId12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  <p:sp>
          <p:nvSpPr>
            <p:cNvPr id="52" name="Freeform 36">
              <a:extLst>
                <a:ext uri="{FF2B5EF4-FFF2-40B4-BE49-F238E27FC236}">
                  <a16:creationId xmlns:a16="http://schemas.microsoft.com/office/drawing/2014/main" id="{CBD66717-78B1-8AF1-0AB6-55F163E818BB}"/>
                </a:ext>
              </a:extLst>
            </p:cNvPr>
            <p:cNvSpPr/>
            <p:nvPr/>
          </p:nvSpPr>
          <p:spPr>
            <a:xfrm>
              <a:off x="0" y="8352349"/>
              <a:ext cx="853396" cy="602711"/>
            </a:xfrm>
            <a:custGeom>
              <a:avLst/>
              <a:gdLst/>
              <a:ahLst/>
              <a:cxnLst/>
              <a:rect l="l" t="t" r="r" b="b"/>
              <a:pathLst>
                <a:path w="853396" h="602711">
                  <a:moveTo>
                    <a:pt x="0" y="0"/>
                  </a:moveTo>
                  <a:lnTo>
                    <a:pt x="853396" y="0"/>
                  </a:lnTo>
                  <a:lnTo>
                    <a:pt x="853396" y="602711"/>
                  </a:lnTo>
                  <a:lnTo>
                    <a:pt x="0" y="60271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11">
                <a:extLst>
                  <a:ext uri="{96DAC541-7B7A-43D3-8B79-37D633B846F1}">
                    <asvg:svgBlip xmlns:asvg="http://schemas.microsoft.com/office/drawing/2016/SVG/main" r:embed="rId12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  <p:sp>
          <p:nvSpPr>
            <p:cNvPr id="53" name="Freeform 37">
              <a:extLst>
                <a:ext uri="{FF2B5EF4-FFF2-40B4-BE49-F238E27FC236}">
                  <a16:creationId xmlns:a16="http://schemas.microsoft.com/office/drawing/2014/main" id="{B51D7880-918E-A1FF-EF4D-C64F881B236F}"/>
                </a:ext>
              </a:extLst>
            </p:cNvPr>
            <p:cNvSpPr/>
            <p:nvPr/>
          </p:nvSpPr>
          <p:spPr>
            <a:xfrm>
              <a:off x="0" y="10144832"/>
              <a:ext cx="853396" cy="602711"/>
            </a:xfrm>
            <a:custGeom>
              <a:avLst/>
              <a:gdLst/>
              <a:ahLst/>
              <a:cxnLst/>
              <a:rect l="l" t="t" r="r" b="b"/>
              <a:pathLst>
                <a:path w="853396" h="602711">
                  <a:moveTo>
                    <a:pt x="0" y="0"/>
                  </a:moveTo>
                  <a:lnTo>
                    <a:pt x="853396" y="0"/>
                  </a:lnTo>
                  <a:lnTo>
                    <a:pt x="853396" y="602711"/>
                  </a:lnTo>
                  <a:lnTo>
                    <a:pt x="0" y="60271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11">
                <a:extLst>
                  <a:ext uri="{96DAC541-7B7A-43D3-8B79-37D633B846F1}">
                    <asvg:svgBlip xmlns:asvg="http://schemas.microsoft.com/office/drawing/2016/SVG/main" r:embed="rId12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  <p:sp>
          <p:nvSpPr>
            <p:cNvPr id="54" name="Freeform 38">
              <a:extLst>
                <a:ext uri="{FF2B5EF4-FFF2-40B4-BE49-F238E27FC236}">
                  <a16:creationId xmlns:a16="http://schemas.microsoft.com/office/drawing/2014/main" id="{16FAD490-7684-F350-50C5-7B55B866762D}"/>
                </a:ext>
              </a:extLst>
            </p:cNvPr>
            <p:cNvSpPr/>
            <p:nvPr/>
          </p:nvSpPr>
          <p:spPr>
            <a:xfrm>
              <a:off x="0" y="5376504"/>
              <a:ext cx="853396" cy="602711"/>
            </a:xfrm>
            <a:custGeom>
              <a:avLst/>
              <a:gdLst/>
              <a:ahLst/>
              <a:cxnLst/>
              <a:rect l="l" t="t" r="r" b="b"/>
              <a:pathLst>
                <a:path w="853396" h="602711">
                  <a:moveTo>
                    <a:pt x="0" y="0"/>
                  </a:moveTo>
                  <a:lnTo>
                    <a:pt x="853396" y="0"/>
                  </a:lnTo>
                  <a:lnTo>
                    <a:pt x="853396" y="602711"/>
                  </a:lnTo>
                  <a:lnTo>
                    <a:pt x="0" y="60271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11">
                <a:extLst>
                  <a:ext uri="{96DAC541-7B7A-43D3-8B79-37D633B846F1}">
                    <asvg:svgBlip xmlns:asvg="http://schemas.microsoft.com/office/drawing/2016/SVG/main" r:embed="rId12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  <p:sp>
          <p:nvSpPr>
            <p:cNvPr id="55" name="Freeform 39">
              <a:extLst>
                <a:ext uri="{FF2B5EF4-FFF2-40B4-BE49-F238E27FC236}">
                  <a16:creationId xmlns:a16="http://schemas.microsoft.com/office/drawing/2014/main" id="{F5A154C5-BCDA-1DE5-3BBC-3F3761714364}"/>
                </a:ext>
              </a:extLst>
            </p:cNvPr>
            <p:cNvSpPr/>
            <p:nvPr/>
          </p:nvSpPr>
          <p:spPr>
            <a:xfrm>
              <a:off x="0" y="1779093"/>
              <a:ext cx="853396" cy="602711"/>
            </a:xfrm>
            <a:custGeom>
              <a:avLst/>
              <a:gdLst/>
              <a:ahLst/>
              <a:cxnLst/>
              <a:rect l="l" t="t" r="r" b="b"/>
              <a:pathLst>
                <a:path w="853396" h="602711">
                  <a:moveTo>
                    <a:pt x="0" y="0"/>
                  </a:moveTo>
                  <a:lnTo>
                    <a:pt x="853396" y="0"/>
                  </a:lnTo>
                  <a:lnTo>
                    <a:pt x="853396" y="602711"/>
                  </a:lnTo>
                  <a:lnTo>
                    <a:pt x="0" y="60271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11">
                <a:extLst>
                  <a:ext uri="{96DAC541-7B7A-43D3-8B79-37D633B846F1}">
                    <asvg:svgBlip xmlns:asvg="http://schemas.microsoft.com/office/drawing/2016/SVG/main" r:embed="rId12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  <p:sp>
          <p:nvSpPr>
            <p:cNvPr id="56" name="Freeform 40">
              <a:extLst>
                <a:ext uri="{FF2B5EF4-FFF2-40B4-BE49-F238E27FC236}">
                  <a16:creationId xmlns:a16="http://schemas.microsoft.com/office/drawing/2014/main" id="{ED2231A3-6B16-33A7-47B1-16183E66BB4C}"/>
                </a:ext>
              </a:extLst>
            </p:cNvPr>
            <p:cNvSpPr/>
            <p:nvPr/>
          </p:nvSpPr>
          <p:spPr>
            <a:xfrm>
              <a:off x="908886" y="10800666"/>
              <a:ext cx="853396" cy="602711"/>
            </a:xfrm>
            <a:custGeom>
              <a:avLst/>
              <a:gdLst/>
              <a:ahLst/>
              <a:cxnLst/>
              <a:rect l="l" t="t" r="r" b="b"/>
              <a:pathLst>
                <a:path w="853396" h="602711">
                  <a:moveTo>
                    <a:pt x="0" y="0"/>
                  </a:moveTo>
                  <a:lnTo>
                    <a:pt x="853396" y="0"/>
                  </a:lnTo>
                  <a:lnTo>
                    <a:pt x="853396" y="602711"/>
                  </a:lnTo>
                  <a:lnTo>
                    <a:pt x="0" y="60271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11">
                <a:extLst>
                  <a:ext uri="{96DAC541-7B7A-43D3-8B79-37D633B846F1}">
                    <asvg:svgBlip xmlns:asvg="http://schemas.microsoft.com/office/drawing/2016/SVG/main" r:embed="rId12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  <p:sp>
          <p:nvSpPr>
            <p:cNvPr id="57" name="Freeform 41">
              <a:extLst>
                <a:ext uri="{FF2B5EF4-FFF2-40B4-BE49-F238E27FC236}">
                  <a16:creationId xmlns:a16="http://schemas.microsoft.com/office/drawing/2014/main" id="{CAB119BC-5236-607B-B6EC-59F8329462FF}"/>
                </a:ext>
              </a:extLst>
            </p:cNvPr>
            <p:cNvSpPr/>
            <p:nvPr/>
          </p:nvSpPr>
          <p:spPr>
            <a:xfrm>
              <a:off x="0" y="11372881"/>
              <a:ext cx="853396" cy="602711"/>
            </a:xfrm>
            <a:custGeom>
              <a:avLst/>
              <a:gdLst/>
              <a:ahLst/>
              <a:cxnLst/>
              <a:rect l="l" t="t" r="r" b="b"/>
              <a:pathLst>
                <a:path w="853396" h="602711">
                  <a:moveTo>
                    <a:pt x="0" y="0"/>
                  </a:moveTo>
                  <a:lnTo>
                    <a:pt x="853396" y="0"/>
                  </a:lnTo>
                  <a:lnTo>
                    <a:pt x="853396" y="602711"/>
                  </a:lnTo>
                  <a:lnTo>
                    <a:pt x="0" y="60271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11">
                <a:extLst>
                  <a:ext uri="{96DAC541-7B7A-43D3-8B79-37D633B846F1}">
                    <asvg:svgBlip xmlns:asvg="http://schemas.microsoft.com/office/drawing/2016/SVG/main" r:embed="rId12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</p:grpSp>
      <p:sp>
        <p:nvSpPr>
          <p:cNvPr id="58" name="Freeform 90">
            <a:extLst>
              <a:ext uri="{FF2B5EF4-FFF2-40B4-BE49-F238E27FC236}">
                <a16:creationId xmlns:a16="http://schemas.microsoft.com/office/drawing/2014/main" id="{F4E02127-293C-1401-2D65-2737C8668DDE}"/>
              </a:ext>
            </a:extLst>
          </p:cNvPr>
          <p:cNvSpPr/>
          <p:nvPr/>
        </p:nvSpPr>
        <p:spPr>
          <a:xfrm>
            <a:off x="1" y="6404093"/>
            <a:ext cx="5078994" cy="439131"/>
          </a:xfrm>
          <a:custGeom>
            <a:avLst/>
            <a:gdLst/>
            <a:ahLst/>
            <a:cxnLst/>
            <a:rect l="l" t="t" r="r" b="b"/>
            <a:pathLst>
              <a:path w="5318043" h="559450">
                <a:moveTo>
                  <a:pt x="0" y="0"/>
                </a:moveTo>
                <a:lnTo>
                  <a:pt x="5318043" y="0"/>
                </a:lnTo>
                <a:lnTo>
                  <a:pt x="5318043" y="559450"/>
                </a:lnTo>
                <a:lnTo>
                  <a:pt x="0" y="559450"/>
                </a:lnTo>
                <a:lnTo>
                  <a:pt x="0" y="0"/>
                </a:lnTo>
                <a:close/>
              </a:path>
            </a:pathLst>
          </a:custGeom>
          <a:blipFill>
            <a:blip r:embed="rId13">
              <a:alphaModFix amt="31999"/>
            </a:blip>
            <a:stretch>
              <a:fillRect r="-5627"/>
            </a:stretch>
          </a:blipFill>
        </p:spPr>
        <p:txBody>
          <a:bodyPr/>
          <a:lstStyle/>
          <a:p>
            <a:endParaRPr lang="pt-BR"/>
          </a:p>
        </p:txBody>
      </p:sp>
      <p:sp>
        <p:nvSpPr>
          <p:cNvPr id="62" name="Freeform 96">
            <a:extLst>
              <a:ext uri="{FF2B5EF4-FFF2-40B4-BE49-F238E27FC236}">
                <a16:creationId xmlns:a16="http://schemas.microsoft.com/office/drawing/2014/main" id="{BFCB96EF-9E68-1FD6-7A74-40846745BCBF}"/>
              </a:ext>
            </a:extLst>
          </p:cNvPr>
          <p:cNvSpPr/>
          <p:nvPr/>
        </p:nvSpPr>
        <p:spPr>
          <a:xfrm>
            <a:off x="1269549" y="754339"/>
            <a:ext cx="362938" cy="268545"/>
          </a:xfrm>
          <a:custGeom>
            <a:avLst/>
            <a:gdLst/>
            <a:ahLst/>
            <a:cxnLst/>
            <a:rect l="l" t="t" r="r" b="b"/>
            <a:pathLst>
              <a:path w="640047" h="452033">
                <a:moveTo>
                  <a:pt x="0" y="0"/>
                </a:moveTo>
                <a:lnTo>
                  <a:pt x="640047" y="0"/>
                </a:lnTo>
                <a:lnTo>
                  <a:pt x="640047" y="452033"/>
                </a:lnTo>
                <a:lnTo>
                  <a:pt x="0" y="452033"/>
                </a:lnTo>
                <a:lnTo>
                  <a:pt x="0" y="0"/>
                </a:lnTo>
                <a:close/>
              </a:path>
            </a:pathLst>
          </a:custGeom>
          <a:blipFill>
            <a:blip r:embed="rId11">
              <a:extLst>
                <a:ext uri="{96DAC541-7B7A-43D3-8B79-37D633B846F1}">
                  <asvg:svgBlip xmlns:asvg="http://schemas.microsoft.com/office/drawing/2016/SVG/main" r:embed="rId1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t-BR" dirty="0"/>
          </a:p>
        </p:txBody>
      </p:sp>
      <p:sp>
        <p:nvSpPr>
          <p:cNvPr id="63" name="Freeform 96">
            <a:extLst>
              <a:ext uri="{FF2B5EF4-FFF2-40B4-BE49-F238E27FC236}">
                <a16:creationId xmlns:a16="http://schemas.microsoft.com/office/drawing/2014/main" id="{746A4620-1141-8AFA-6D78-54ED89E5F0AB}"/>
              </a:ext>
            </a:extLst>
          </p:cNvPr>
          <p:cNvSpPr/>
          <p:nvPr/>
        </p:nvSpPr>
        <p:spPr>
          <a:xfrm>
            <a:off x="1277983" y="2844867"/>
            <a:ext cx="362938" cy="268545"/>
          </a:xfrm>
          <a:custGeom>
            <a:avLst/>
            <a:gdLst/>
            <a:ahLst/>
            <a:cxnLst/>
            <a:rect l="l" t="t" r="r" b="b"/>
            <a:pathLst>
              <a:path w="640047" h="452033">
                <a:moveTo>
                  <a:pt x="0" y="0"/>
                </a:moveTo>
                <a:lnTo>
                  <a:pt x="640047" y="0"/>
                </a:lnTo>
                <a:lnTo>
                  <a:pt x="640047" y="452033"/>
                </a:lnTo>
                <a:lnTo>
                  <a:pt x="0" y="452033"/>
                </a:lnTo>
                <a:lnTo>
                  <a:pt x="0" y="0"/>
                </a:lnTo>
                <a:close/>
              </a:path>
            </a:pathLst>
          </a:custGeom>
          <a:blipFill>
            <a:blip r:embed="rId11">
              <a:extLst>
                <a:ext uri="{96DAC541-7B7A-43D3-8B79-37D633B846F1}">
                  <asvg:svgBlip xmlns:asvg="http://schemas.microsoft.com/office/drawing/2016/SVG/main" r:embed="rId1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t-BR" dirty="0"/>
          </a:p>
        </p:txBody>
      </p:sp>
      <p:sp>
        <p:nvSpPr>
          <p:cNvPr id="64" name="Freeform 96">
            <a:extLst>
              <a:ext uri="{FF2B5EF4-FFF2-40B4-BE49-F238E27FC236}">
                <a16:creationId xmlns:a16="http://schemas.microsoft.com/office/drawing/2014/main" id="{B9630B01-039B-46DF-C9B5-1AD73DA4FE2B}"/>
              </a:ext>
            </a:extLst>
          </p:cNvPr>
          <p:cNvSpPr/>
          <p:nvPr/>
        </p:nvSpPr>
        <p:spPr>
          <a:xfrm>
            <a:off x="1269549" y="4733298"/>
            <a:ext cx="362938" cy="268545"/>
          </a:xfrm>
          <a:custGeom>
            <a:avLst/>
            <a:gdLst/>
            <a:ahLst/>
            <a:cxnLst/>
            <a:rect l="l" t="t" r="r" b="b"/>
            <a:pathLst>
              <a:path w="640047" h="452033">
                <a:moveTo>
                  <a:pt x="0" y="0"/>
                </a:moveTo>
                <a:lnTo>
                  <a:pt x="640047" y="0"/>
                </a:lnTo>
                <a:lnTo>
                  <a:pt x="640047" y="452033"/>
                </a:lnTo>
                <a:lnTo>
                  <a:pt x="0" y="452033"/>
                </a:lnTo>
                <a:lnTo>
                  <a:pt x="0" y="0"/>
                </a:lnTo>
                <a:close/>
              </a:path>
            </a:pathLst>
          </a:custGeom>
          <a:blipFill>
            <a:blip r:embed="rId11">
              <a:extLst>
                <a:ext uri="{96DAC541-7B7A-43D3-8B79-37D633B846F1}">
                  <asvg:svgBlip xmlns:asvg="http://schemas.microsoft.com/office/drawing/2016/SVG/main" r:embed="rId1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7881196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Título 20">
            <a:extLst>
              <a:ext uri="{FF2B5EF4-FFF2-40B4-BE49-F238E27FC236}">
                <a16:creationId xmlns:a16="http://schemas.microsoft.com/office/drawing/2014/main" id="{1BF439E6-E82C-44E6-E048-BE5AF5C3B657}"/>
              </a:ext>
            </a:extLst>
          </p:cNvPr>
          <p:cNvSpPr txBox="1">
            <a:spLocks/>
          </p:cNvSpPr>
          <p:nvPr/>
        </p:nvSpPr>
        <p:spPr>
          <a:xfrm>
            <a:off x="828830" y="1690688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571500" indent="-571500">
              <a:buFont typeface="Courier New" panose="02070309020205020404" pitchFamily="49" charset="0"/>
              <a:buChar char="o"/>
            </a:pPr>
            <a:endParaRPr lang="pt-DE" sz="3000" dirty="0">
              <a:solidFill>
                <a:schemeClr val="bg2">
                  <a:lumMod val="25000"/>
                </a:schemeClr>
              </a:solidFill>
              <a:latin typeface="+mn-lt"/>
            </a:endParaRP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D40E1BEC-7BAE-611A-CD98-675D6270822B}"/>
              </a:ext>
            </a:extLst>
          </p:cNvPr>
          <p:cNvSpPr txBox="1"/>
          <p:nvPr/>
        </p:nvSpPr>
        <p:spPr>
          <a:xfrm>
            <a:off x="1784797" y="635776"/>
            <a:ext cx="881813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dirty="0">
                <a:solidFill>
                  <a:schemeClr val="bg2">
                    <a:lumMod val="25000"/>
                  </a:schemeClr>
                </a:solidFill>
                <a:effectLst/>
                <a:latin typeface="Aptos" panose="020B0004020202020204" pitchFamily="34" charset="0"/>
                <a:cs typeface="Calibri" panose="020F0502020204030204" pitchFamily="34" charset="0"/>
              </a:rPr>
              <a:t>Aberta a aba, selecione o </a:t>
            </a:r>
            <a:r>
              <a:rPr lang="pt-BR" sz="2000" i="1" dirty="0">
                <a:solidFill>
                  <a:schemeClr val="bg2">
                    <a:lumMod val="25000"/>
                  </a:schemeClr>
                </a:solidFill>
                <a:effectLst/>
                <a:latin typeface="Aptos" panose="020B0004020202020204" pitchFamily="34" charset="0"/>
                <a:cs typeface="Calibri" panose="020F0502020204030204" pitchFamily="34" charset="0"/>
              </a:rPr>
              <a:t>Edital</a:t>
            </a:r>
            <a:r>
              <a:rPr lang="pt-BR" sz="2000" dirty="0">
                <a:solidFill>
                  <a:schemeClr val="bg2">
                    <a:lumMod val="25000"/>
                  </a:schemeClr>
                </a:solidFill>
                <a:effectLst/>
                <a:latin typeface="Aptos" panose="020B0004020202020204" pitchFamily="34" charset="0"/>
                <a:cs typeface="Calibri" panose="020F0502020204030204" pitchFamily="34" charset="0"/>
              </a:rPr>
              <a:t> para o qual se pretende informar o quantitativo de livros devolvidos:</a:t>
            </a:r>
            <a:endParaRPr lang="pt-BR" sz="2000" dirty="0">
              <a:solidFill>
                <a:srgbClr val="000000"/>
              </a:solidFill>
              <a:latin typeface="Aptos" panose="020B0004020202020204" pitchFamily="34" charset="0"/>
              <a:cs typeface="Calibri" panose="020F0502020204030204" pitchFamily="34" charset="0"/>
            </a:endParaRPr>
          </a:p>
          <a:p>
            <a:endParaRPr lang="pt-BR" sz="2000" dirty="0">
              <a:solidFill>
                <a:srgbClr val="000000"/>
              </a:solidFill>
              <a:effectLst/>
              <a:latin typeface="Aptos" panose="020B0004020202020204" pitchFamily="34" charset="0"/>
              <a:cs typeface="Calibri" panose="020F0502020204030204" pitchFamily="34" charset="0"/>
            </a:endParaRPr>
          </a:p>
        </p:txBody>
      </p:sp>
      <p:pic>
        <p:nvPicPr>
          <p:cNvPr id="4" name="Imagem 3" descr="Interface gráfica do usuário, Aplicativo&#10;&#10;Descrição gerada automaticamente">
            <a:extLst>
              <a:ext uri="{FF2B5EF4-FFF2-40B4-BE49-F238E27FC236}">
                <a16:creationId xmlns:a16="http://schemas.microsoft.com/office/drawing/2014/main" id="{5B8343FA-C68C-D4F4-0905-0683E7E62E0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16167" y="1880711"/>
            <a:ext cx="8362025" cy="3744286"/>
          </a:xfrm>
          <a:prstGeom prst="rect">
            <a:avLst/>
          </a:prstGeom>
        </p:spPr>
      </p:pic>
      <p:grpSp>
        <p:nvGrpSpPr>
          <p:cNvPr id="7" name="Group 2">
            <a:extLst>
              <a:ext uri="{FF2B5EF4-FFF2-40B4-BE49-F238E27FC236}">
                <a16:creationId xmlns:a16="http://schemas.microsoft.com/office/drawing/2014/main" id="{3DAD0877-03A3-D8EC-B6D6-011B09BEAEEA}"/>
              </a:ext>
            </a:extLst>
          </p:cNvPr>
          <p:cNvGrpSpPr/>
          <p:nvPr/>
        </p:nvGrpSpPr>
        <p:grpSpPr>
          <a:xfrm>
            <a:off x="10637134" y="-1296365"/>
            <a:ext cx="1554866" cy="8580338"/>
            <a:chOff x="0" y="0"/>
            <a:chExt cx="2674508" cy="11975592"/>
          </a:xfrm>
        </p:grpSpPr>
        <p:sp>
          <p:nvSpPr>
            <p:cNvPr id="8" name="Freeform 3">
              <a:extLst>
                <a:ext uri="{FF2B5EF4-FFF2-40B4-BE49-F238E27FC236}">
                  <a16:creationId xmlns:a16="http://schemas.microsoft.com/office/drawing/2014/main" id="{33D5D6BF-F193-BC9A-4A0D-3088906E591F}"/>
                </a:ext>
              </a:extLst>
            </p:cNvPr>
            <p:cNvSpPr/>
            <p:nvPr/>
          </p:nvSpPr>
          <p:spPr>
            <a:xfrm>
              <a:off x="1821112" y="0"/>
              <a:ext cx="853396" cy="602711"/>
            </a:xfrm>
            <a:custGeom>
              <a:avLst/>
              <a:gdLst/>
              <a:ahLst/>
              <a:cxnLst/>
              <a:rect l="l" t="t" r="r" b="b"/>
              <a:pathLst>
                <a:path w="853396" h="602711">
                  <a:moveTo>
                    <a:pt x="0" y="0"/>
                  </a:moveTo>
                  <a:lnTo>
                    <a:pt x="853396" y="0"/>
                  </a:lnTo>
                  <a:lnTo>
                    <a:pt x="853396" y="602711"/>
                  </a:lnTo>
                  <a:lnTo>
                    <a:pt x="0" y="60271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4"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  <p:sp>
          <p:nvSpPr>
            <p:cNvPr id="11" name="Freeform 4">
              <a:extLst>
                <a:ext uri="{FF2B5EF4-FFF2-40B4-BE49-F238E27FC236}">
                  <a16:creationId xmlns:a16="http://schemas.microsoft.com/office/drawing/2014/main" id="{F55B1971-75F7-1316-1B21-5C93D48D8C8C}"/>
                </a:ext>
              </a:extLst>
            </p:cNvPr>
            <p:cNvSpPr/>
            <p:nvPr/>
          </p:nvSpPr>
          <p:spPr>
            <a:xfrm>
              <a:off x="908886" y="4252605"/>
              <a:ext cx="853396" cy="602711"/>
            </a:xfrm>
            <a:custGeom>
              <a:avLst/>
              <a:gdLst/>
              <a:ahLst/>
              <a:cxnLst/>
              <a:rect l="l" t="t" r="r" b="b"/>
              <a:pathLst>
                <a:path w="853396" h="602711">
                  <a:moveTo>
                    <a:pt x="0" y="0"/>
                  </a:moveTo>
                  <a:lnTo>
                    <a:pt x="853396" y="0"/>
                  </a:lnTo>
                  <a:lnTo>
                    <a:pt x="853396" y="602711"/>
                  </a:lnTo>
                  <a:lnTo>
                    <a:pt x="0" y="60271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4">
                <a:extLst>
                  <a:ext uri="{96DAC541-7B7A-43D3-8B79-37D633B846F1}">
                    <asvg:svgBlip xmlns:asvg="http://schemas.microsoft.com/office/drawing/2016/SVG/main" r:embed="rId6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  <p:sp>
          <p:nvSpPr>
            <p:cNvPr id="12" name="Freeform 5">
              <a:extLst>
                <a:ext uri="{FF2B5EF4-FFF2-40B4-BE49-F238E27FC236}">
                  <a16:creationId xmlns:a16="http://schemas.microsoft.com/office/drawing/2014/main" id="{D87378DC-9290-F1FD-280B-76CE9EA91F79}"/>
                </a:ext>
              </a:extLst>
            </p:cNvPr>
            <p:cNvSpPr/>
            <p:nvPr/>
          </p:nvSpPr>
          <p:spPr>
            <a:xfrm>
              <a:off x="908886" y="6602519"/>
              <a:ext cx="853396" cy="602711"/>
            </a:xfrm>
            <a:custGeom>
              <a:avLst/>
              <a:gdLst/>
              <a:ahLst/>
              <a:cxnLst/>
              <a:rect l="l" t="t" r="r" b="b"/>
              <a:pathLst>
                <a:path w="853396" h="602711">
                  <a:moveTo>
                    <a:pt x="0" y="0"/>
                  </a:moveTo>
                  <a:lnTo>
                    <a:pt x="853396" y="0"/>
                  </a:lnTo>
                  <a:lnTo>
                    <a:pt x="853396" y="602711"/>
                  </a:lnTo>
                  <a:lnTo>
                    <a:pt x="0" y="60271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4">
                <a:extLst>
                  <a:ext uri="{96DAC541-7B7A-43D3-8B79-37D633B846F1}">
                    <asvg:svgBlip xmlns:asvg="http://schemas.microsoft.com/office/drawing/2016/SVG/main" r:embed="rId6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  <p:sp>
          <p:nvSpPr>
            <p:cNvPr id="16" name="Freeform 6">
              <a:extLst>
                <a:ext uri="{FF2B5EF4-FFF2-40B4-BE49-F238E27FC236}">
                  <a16:creationId xmlns:a16="http://schemas.microsoft.com/office/drawing/2014/main" id="{E7125E7C-D3EA-7E1F-E37F-7E3DAA220459}"/>
                </a:ext>
              </a:extLst>
            </p:cNvPr>
            <p:cNvSpPr/>
            <p:nvPr/>
          </p:nvSpPr>
          <p:spPr>
            <a:xfrm>
              <a:off x="1821112" y="3578556"/>
              <a:ext cx="853396" cy="602711"/>
            </a:xfrm>
            <a:custGeom>
              <a:avLst/>
              <a:gdLst/>
              <a:ahLst/>
              <a:cxnLst/>
              <a:rect l="l" t="t" r="r" b="b"/>
              <a:pathLst>
                <a:path w="853396" h="602711">
                  <a:moveTo>
                    <a:pt x="0" y="0"/>
                  </a:moveTo>
                  <a:lnTo>
                    <a:pt x="853396" y="0"/>
                  </a:lnTo>
                  <a:lnTo>
                    <a:pt x="853396" y="602711"/>
                  </a:lnTo>
                  <a:lnTo>
                    <a:pt x="0" y="60271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4">
                <a:extLst>
                  <a:ext uri="{96DAC541-7B7A-43D3-8B79-37D633B846F1}">
                    <asvg:svgBlip xmlns:asvg="http://schemas.microsoft.com/office/drawing/2016/SVG/main" r:embed="rId6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  <p:sp>
          <p:nvSpPr>
            <p:cNvPr id="17" name="Freeform 7">
              <a:extLst>
                <a:ext uri="{FF2B5EF4-FFF2-40B4-BE49-F238E27FC236}">
                  <a16:creationId xmlns:a16="http://schemas.microsoft.com/office/drawing/2014/main" id="{CF5C449E-E55D-14A4-268F-07F077B1732C}"/>
                </a:ext>
              </a:extLst>
            </p:cNvPr>
            <p:cNvSpPr/>
            <p:nvPr/>
          </p:nvSpPr>
          <p:spPr>
            <a:xfrm>
              <a:off x="908886" y="8408677"/>
              <a:ext cx="853396" cy="602711"/>
            </a:xfrm>
            <a:custGeom>
              <a:avLst/>
              <a:gdLst/>
              <a:ahLst/>
              <a:cxnLst/>
              <a:rect l="l" t="t" r="r" b="b"/>
              <a:pathLst>
                <a:path w="853396" h="602711">
                  <a:moveTo>
                    <a:pt x="0" y="0"/>
                  </a:moveTo>
                  <a:lnTo>
                    <a:pt x="853396" y="0"/>
                  </a:lnTo>
                  <a:lnTo>
                    <a:pt x="853396" y="602711"/>
                  </a:lnTo>
                  <a:lnTo>
                    <a:pt x="0" y="60271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4">
                <a:extLst>
                  <a:ext uri="{96DAC541-7B7A-43D3-8B79-37D633B846F1}">
                    <asvg:svgBlip xmlns:asvg="http://schemas.microsoft.com/office/drawing/2016/SVG/main" r:embed="rId6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  <p:sp>
          <p:nvSpPr>
            <p:cNvPr id="18" name="Freeform 8">
              <a:extLst>
                <a:ext uri="{FF2B5EF4-FFF2-40B4-BE49-F238E27FC236}">
                  <a16:creationId xmlns:a16="http://schemas.microsoft.com/office/drawing/2014/main" id="{7B17993B-B1C3-C0FD-48F1-71A1F204952F}"/>
                </a:ext>
              </a:extLst>
            </p:cNvPr>
            <p:cNvSpPr/>
            <p:nvPr/>
          </p:nvSpPr>
          <p:spPr>
            <a:xfrm>
              <a:off x="910556" y="9573049"/>
              <a:ext cx="853396" cy="602711"/>
            </a:xfrm>
            <a:custGeom>
              <a:avLst/>
              <a:gdLst/>
              <a:ahLst/>
              <a:cxnLst/>
              <a:rect l="l" t="t" r="r" b="b"/>
              <a:pathLst>
                <a:path w="853396" h="602711">
                  <a:moveTo>
                    <a:pt x="0" y="0"/>
                  </a:moveTo>
                  <a:lnTo>
                    <a:pt x="853396" y="0"/>
                  </a:lnTo>
                  <a:lnTo>
                    <a:pt x="853396" y="602711"/>
                  </a:lnTo>
                  <a:lnTo>
                    <a:pt x="0" y="60271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4">
                <a:extLst>
                  <a:ext uri="{96DAC541-7B7A-43D3-8B79-37D633B846F1}">
                    <asvg:svgBlip xmlns:asvg="http://schemas.microsoft.com/office/drawing/2016/SVG/main" r:embed="rId6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  <p:sp>
          <p:nvSpPr>
            <p:cNvPr id="19" name="Freeform 9">
              <a:extLst>
                <a:ext uri="{FF2B5EF4-FFF2-40B4-BE49-F238E27FC236}">
                  <a16:creationId xmlns:a16="http://schemas.microsoft.com/office/drawing/2014/main" id="{F932A997-D03A-45BC-F6D6-9F84667E9B74}"/>
                </a:ext>
              </a:extLst>
            </p:cNvPr>
            <p:cNvSpPr/>
            <p:nvPr/>
          </p:nvSpPr>
          <p:spPr>
            <a:xfrm>
              <a:off x="908886" y="614760"/>
              <a:ext cx="853396" cy="602711"/>
            </a:xfrm>
            <a:custGeom>
              <a:avLst/>
              <a:gdLst/>
              <a:ahLst/>
              <a:cxnLst/>
              <a:rect l="l" t="t" r="r" b="b"/>
              <a:pathLst>
                <a:path w="853396" h="602711">
                  <a:moveTo>
                    <a:pt x="0" y="0"/>
                  </a:moveTo>
                  <a:lnTo>
                    <a:pt x="853396" y="0"/>
                  </a:lnTo>
                  <a:lnTo>
                    <a:pt x="853396" y="602711"/>
                  </a:lnTo>
                  <a:lnTo>
                    <a:pt x="0" y="60271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4">
                <a:extLst>
                  <a:ext uri="{96DAC541-7B7A-43D3-8B79-37D633B846F1}">
                    <asvg:svgBlip xmlns:asvg="http://schemas.microsoft.com/office/drawing/2016/SVG/main" r:embed="rId6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  <p:sp>
          <p:nvSpPr>
            <p:cNvPr id="20" name="Freeform 10">
              <a:extLst>
                <a:ext uri="{FF2B5EF4-FFF2-40B4-BE49-F238E27FC236}">
                  <a16:creationId xmlns:a16="http://schemas.microsoft.com/office/drawing/2014/main" id="{55D7A0BC-8B62-0A04-8A01-F9F5E0CF7320}"/>
                </a:ext>
              </a:extLst>
            </p:cNvPr>
            <p:cNvSpPr/>
            <p:nvPr/>
          </p:nvSpPr>
          <p:spPr>
            <a:xfrm>
              <a:off x="1821112" y="5386689"/>
              <a:ext cx="853396" cy="602711"/>
            </a:xfrm>
            <a:custGeom>
              <a:avLst/>
              <a:gdLst/>
              <a:ahLst/>
              <a:cxnLst/>
              <a:rect l="l" t="t" r="r" b="b"/>
              <a:pathLst>
                <a:path w="853396" h="602711">
                  <a:moveTo>
                    <a:pt x="0" y="0"/>
                  </a:moveTo>
                  <a:lnTo>
                    <a:pt x="853396" y="0"/>
                  </a:lnTo>
                  <a:lnTo>
                    <a:pt x="853396" y="602711"/>
                  </a:lnTo>
                  <a:lnTo>
                    <a:pt x="0" y="60271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4">
                <a:extLst>
                  <a:ext uri="{96DAC541-7B7A-43D3-8B79-37D633B846F1}">
                    <asvg:svgBlip xmlns:asvg="http://schemas.microsoft.com/office/drawing/2016/SVG/main" r:embed="rId6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  <p:sp>
          <p:nvSpPr>
            <p:cNvPr id="21" name="Freeform 11">
              <a:extLst>
                <a:ext uri="{FF2B5EF4-FFF2-40B4-BE49-F238E27FC236}">
                  <a16:creationId xmlns:a16="http://schemas.microsoft.com/office/drawing/2014/main" id="{29A92F75-94A6-4D77-51FE-15F0915B9230}"/>
                </a:ext>
              </a:extLst>
            </p:cNvPr>
            <p:cNvSpPr/>
            <p:nvPr/>
          </p:nvSpPr>
          <p:spPr>
            <a:xfrm>
              <a:off x="908886" y="2947644"/>
              <a:ext cx="853396" cy="602711"/>
            </a:xfrm>
            <a:custGeom>
              <a:avLst/>
              <a:gdLst/>
              <a:ahLst/>
              <a:cxnLst/>
              <a:rect l="l" t="t" r="r" b="b"/>
              <a:pathLst>
                <a:path w="853396" h="602711">
                  <a:moveTo>
                    <a:pt x="0" y="0"/>
                  </a:moveTo>
                  <a:lnTo>
                    <a:pt x="853396" y="0"/>
                  </a:lnTo>
                  <a:lnTo>
                    <a:pt x="853396" y="602711"/>
                  </a:lnTo>
                  <a:lnTo>
                    <a:pt x="0" y="60271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4">
                <a:extLst>
                  <a:ext uri="{96DAC541-7B7A-43D3-8B79-37D633B846F1}">
                    <asvg:svgBlip xmlns:asvg="http://schemas.microsoft.com/office/drawing/2016/SVG/main" r:embed="rId6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  <p:sp>
          <p:nvSpPr>
            <p:cNvPr id="22" name="Freeform 12">
              <a:extLst>
                <a:ext uri="{FF2B5EF4-FFF2-40B4-BE49-F238E27FC236}">
                  <a16:creationId xmlns:a16="http://schemas.microsoft.com/office/drawing/2014/main" id="{790D1056-F0C3-55FD-B27B-84AA09E34760}"/>
                </a:ext>
              </a:extLst>
            </p:cNvPr>
            <p:cNvSpPr/>
            <p:nvPr/>
          </p:nvSpPr>
          <p:spPr>
            <a:xfrm>
              <a:off x="1821112" y="7778678"/>
              <a:ext cx="853396" cy="602711"/>
            </a:xfrm>
            <a:custGeom>
              <a:avLst/>
              <a:gdLst/>
              <a:ahLst/>
              <a:cxnLst/>
              <a:rect l="l" t="t" r="r" b="b"/>
              <a:pathLst>
                <a:path w="853396" h="602711">
                  <a:moveTo>
                    <a:pt x="0" y="0"/>
                  </a:moveTo>
                  <a:lnTo>
                    <a:pt x="853396" y="0"/>
                  </a:lnTo>
                  <a:lnTo>
                    <a:pt x="853396" y="602711"/>
                  </a:lnTo>
                  <a:lnTo>
                    <a:pt x="0" y="60271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4">
                <a:extLst>
                  <a:ext uri="{96DAC541-7B7A-43D3-8B79-37D633B846F1}">
                    <asvg:svgBlip xmlns:asvg="http://schemas.microsoft.com/office/drawing/2016/SVG/main" r:embed="rId6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  <p:sp>
          <p:nvSpPr>
            <p:cNvPr id="23" name="Freeform 13">
              <a:extLst>
                <a:ext uri="{FF2B5EF4-FFF2-40B4-BE49-F238E27FC236}">
                  <a16:creationId xmlns:a16="http://schemas.microsoft.com/office/drawing/2014/main" id="{6EA211B4-7F3D-668B-53AC-E51F75B0C831}"/>
                </a:ext>
              </a:extLst>
            </p:cNvPr>
            <p:cNvSpPr/>
            <p:nvPr/>
          </p:nvSpPr>
          <p:spPr>
            <a:xfrm>
              <a:off x="0" y="2381804"/>
              <a:ext cx="853396" cy="602711"/>
            </a:xfrm>
            <a:custGeom>
              <a:avLst/>
              <a:gdLst/>
              <a:ahLst/>
              <a:cxnLst/>
              <a:rect l="l" t="t" r="r" b="b"/>
              <a:pathLst>
                <a:path w="853396" h="602711">
                  <a:moveTo>
                    <a:pt x="0" y="0"/>
                  </a:moveTo>
                  <a:lnTo>
                    <a:pt x="853396" y="0"/>
                  </a:lnTo>
                  <a:lnTo>
                    <a:pt x="853396" y="602711"/>
                  </a:lnTo>
                  <a:lnTo>
                    <a:pt x="0" y="60271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4">
                <a:extLst>
                  <a:ext uri="{96DAC541-7B7A-43D3-8B79-37D633B846F1}">
                    <asvg:svgBlip xmlns:asvg="http://schemas.microsoft.com/office/drawing/2016/SVG/main" r:embed="rId6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  <p:sp>
          <p:nvSpPr>
            <p:cNvPr id="26" name="Freeform 14">
              <a:extLst>
                <a:ext uri="{FF2B5EF4-FFF2-40B4-BE49-F238E27FC236}">
                  <a16:creationId xmlns:a16="http://schemas.microsoft.com/office/drawing/2014/main" id="{9754641B-5520-FDDC-C511-E7F70640862B}"/>
                </a:ext>
              </a:extLst>
            </p:cNvPr>
            <p:cNvSpPr/>
            <p:nvPr/>
          </p:nvSpPr>
          <p:spPr>
            <a:xfrm>
              <a:off x="0" y="0"/>
              <a:ext cx="853396" cy="602711"/>
            </a:xfrm>
            <a:custGeom>
              <a:avLst/>
              <a:gdLst/>
              <a:ahLst/>
              <a:cxnLst/>
              <a:rect l="l" t="t" r="r" b="b"/>
              <a:pathLst>
                <a:path w="853396" h="602711">
                  <a:moveTo>
                    <a:pt x="0" y="0"/>
                  </a:moveTo>
                  <a:lnTo>
                    <a:pt x="853396" y="0"/>
                  </a:lnTo>
                  <a:lnTo>
                    <a:pt x="853396" y="602711"/>
                  </a:lnTo>
                  <a:lnTo>
                    <a:pt x="0" y="60271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4">
                <a:extLst>
                  <a:ext uri="{96DAC541-7B7A-43D3-8B79-37D633B846F1}">
                    <asvg:svgBlip xmlns:asvg="http://schemas.microsoft.com/office/drawing/2016/SVG/main" r:embed="rId6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  <p:sp>
          <p:nvSpPr>
            <p:cNvPr id="27" name="Freeform 15">
              <a:extLst>
                <a:ext uri="{FF2B5EF4-FFF2-40B4-BE49-F238E27FC236}">
                  <a16:creationId xmlns:a16="http://schemas.microsoft.com/office/drawing/2014/main" id="{56ECDD19-BB63-5E81-79F8-CE54C445492D}"/>
                </a:ext>
              </a:extLst>
            </p:cNvPr>
            <p:cNvSpPr/>
            <p:nvPr/>
          </p:nvSpPr>
          <p:spPr>
            <a:xfrm>
              <a:off x="1821112" y="10170667"/>
              <a:ext cx="853396" cy="602711"/>
            </a:xfrm>
            <a:custGeom>
              <a:avLst/>
              <a:gdLst/>
              <a:ahLst/>
              <a:cxnLst/>
              <a:rect l="l" t="t" r="r" b="b"/>
              <a:pathLst>
                <a:path w="853396" h="602711">
                  <a:moveTo>
                    <a:pt x="0" y="0"/>
                  </a:moveTo>
                  <a:lnTo>
                    <a:pt x="853396" y="0"/>
                  </a:lnTo>
                  <a:lnTo>
                    <a:pt x="853396" y="602711"/>
                  </a:lnTo>
                  <a:lnTo>
                    <a:pt x="0" y="60271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4">
                <a:extLst>
                  <a:ext uri="{96DAC541-7B7A-43D3-8B79-37D633B846F1}">
                    <asvg:svgBlip xmlns:asvg="http://schemas.microsoft.com/office/drawing/2016/SVG/main" r:embed="rId6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  <p:sp>
          <p:nvSpPr>
            <p:cNvPr id="28" name="Freeform 16">
              <a:extLst>
                <a:ext uri="{FF2B5EF4-FFF2-40B4-BE49-F238E27FC236}">
                  <a16:creationId xmlns:a16="http://schemas.microsoft.com/office/drawing/2014/main" id="{BB98C205-D788-43A8-3413-8672E50398D1}"/>
                </a:ext>
              </a:extLst>
            </p:cNvPr>
            <p:cNvSpPr/>
            <p:nvPr/>
          </p:nvSpPr>
          <p:spPr>
            <a:xfrm>
              <a:off x="0" y="9532153"/>
              <a:ext cx="853396" cy="602711"/>
            </a:xfrm>
            <a:custGeom>
              <a:avLst/>
              <a:gdLst/>
              <a:ahLst/>
              <a:cxnLst/>
              <a:rect l="l" t="t" r="r" b="b"/>
              <a:pathLst>
                <a:path w="853396" h="602711">
                  <a:moveTo>
                    <a:pt x="0" y="0"/>
                  </a:moveTo>
                  <a:lnTo>
                    <a:pt x="853396" y="0"/>
                  </a:lnTo>
                  <a:lnTo>
                    <a:pt x="853396" y="602711"/>
                  </a:lnTo>
                  <a:lnTo>
                    <a:pt x="0" y="60271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4">
                <a:extLst>
                  <a:ext uri="{96DAC541-7B7A-43D3-8B79-37D633B846F1}">
                    <asvg:svgBlip xmlns:asvg="http://schemas.microsoft.com/office/drawing/2016/SVG/main" r:embed="rId6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  <p:sp>
          <p:nvSpPr>
            <p:cNvPr id="29" name="Freeform 17">
              <a:extLst>
                <a:ext uri="{FF2B5EF4-FFF2-40B4-BE49-F238E27FC236}">
                  <a16:creationId xmlns:a16="http://schemas.microsoft.com/office/drawing/2014/main" id="{29D93D93-0075-5775-17CB-75906603F106}"/>
                </a:ext>
              </a:extLst>
            </p:cNvPr>
            <p:cNvSpPr/>
            <p:nvPr/>
          </p:nvSpPr>
          <p:spPr>
            <a:xfrm>
              <a:off x="908886" y="5093"/>
              <a:ext cx="853396" cy="602711"/>
            </a:xfrm>
            <a:custGeom>
              <a:avLst/>
              <a:gdLst/>
              <a:ahLst/>
              <a:cxnLst/>
              <a:rect l="l" t="t" r="r" b="b"/>
              <a:pathLst>
                <a:path w="853396" h="602711">
                  <a:moveTo>
                    <a:pt x="0" y="0"/>
                  </a:moveTo>
                  <a:lnTo>
                    <a:pt x="853396" y="0"/>
                  </a:lnTo>
                  <a:lnTo>
                    <a:pt x="853396" y="602711"/>
                  </a:lnTo>
                  <a:lnTo>
                    <a:pt x="0" y="60271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7">
                <a:extLst>
                  <a:ext uri="{96DAC541-7B7A-43D3-8B79-37D633B846F1}">
                    <asvg:svgBlip xmlns:asvg="http://schemas.microsoft.com/office/drawing/2016/SVG/main" r:embed="rId8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  <p:sp>
          <p:nvSpPr>
            <p:cNvPr id="30" name="Freeform 18">
              <a:extLst>
                <a:ext uri="{FF2B5EF4-FFF2-40B4-BE49-F238E27FC236}">
                  <a16:creationId xmlns:a16="http://schemas.microsoft.com/office/drawing/2014/main" id="{9A5C5B5C-0644-C3A7-4EBF-0D8766D83657}"/>
                </a:ext>
              </a:extLst>
            </p:cNvPr>
            <p:cNvSpPr/>
            <p:nvPr/>
          </p:nvSpPr>
          <p:spPr>
            <a:xfrm>
              <a:off x="1821112" y="4783978"/>
              <a:ext cx="853396" cy="602711"/>
            </a:xfrm>
            <a:custGeom>
              <a:avLst/>
              <a:gdLst/>
              <a:ahLst/>
              <a:cxnLst/>
              <a:rect l="l" t="t" r="r" b="b"/>
              <a:pathLst>
                <a:path w="853396" h="602711">
                  <a:moveTo>
                    <a:pt x="0" y="0"/>
                  </a:moveTo>
                  <a:lnTo>
                    <a:pt x="853396" y="0"/>
                  </a:lnTo>
                  <a:lnTo>
                    <a:pt x="853396" y="602711"/>
                  </a:lnTo>
                  <a:lnTo>
                    <a:pt x="0" y="60271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7">
                <a:extLst>
                  <a:ext uri="{96DAC541-7B7A-43D3-8B79-37D633B846F1}">
                    <asvg:svgBlip xmlns:asvg="http://schemas.microsoft.com/office/drawing/2016/SVG/main" r:embed="rId8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  <p:sp>
          <p:nvSpPr>
            <p:cNvPr id="31" name="Freeform 19">
              <a:extLst>
                <a:ext uri="{FF2B5EF4-FFF2-40B4-BE49-F238E27FC236}">
                  <a16:creationId xmlns:a16="http://schemas.microsoft.com/office/drawing/2014/main" id="{B4CBE947-7992-3B11-39E6-928A07ED4280}"/>
                </a:ext>
              </a:extLst>
            </p:cNvPr>
            <p:cNvSpPr/>
            <p:nvPr/>
          </p:nvSpPr>
          <p:spPr>
            <a:xfrm>
              <a:off x="1821112" y="7197005"/>
              <a:ext cx="853396" cy="602711"/>
            </a:xfrm>
            <a:custGeom>
              <a:avLst/>
              <a:gdLst/>
              <a:ahLst/>
              <a:cxnLst/>
              <a:rect l="l" t="t" r="r" b="b"/>
              <a:pathLst>
                <a:path w="853396" h="602711">
                  <a:moveTo>
                    <a:pt x="0" y="0"/>
                  </a:moveTo>
                  <a:lnTo>
                    <a:pt x="853396" y="0"/>
                  </a:lnTo>
                  <a:lnTo>
                    <a:pt x="853396" y="602711"/>
                  </a:lnTo>
                  <a:lnTo>
                    <a:pt x="0" y="60271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7">
                <a:extLst>
                  <a:ext uri="{96DAC541-7B7A-43D3-8B79-37D633B846F1}">
                    <asvg:svgBlip xmlns:asvg="http://schemas.microsoft.com/office/drawing/2016/SVG/main" r:embed="rId8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  <p:sp>
          <p:nvSpPr>
            <p:cNvPr id="32" name="Freeform 20">
              <a:extLst>
                <a:ext uri="{FF2B5EF4-FFF2-40B4-BE49-F238E27FC236}">
                  <a16:creationId xmlns:a16="http://schemas.microsoft.com/office/drawing/2014/main" id="{4245E656-F7D5-1C0C-DFCF-E859B44844B2}"/>
                </a:ext>
              </a:extLst>
            </p:cNvPr>
            <p:cNvSpPr/>
            <p:nvPr/>
          </p:nvSpPr>
          <p:spPr>
            <a:xfrm>
              <a:off x="908886" y="1191660"/>
              <a:ext cx="853396" cy="602711"/>
            </a:xfrm>
            <a:custGeom>
              <a:avLst/>
              <a:gdLst/>
              <a:ahLst/>
              <a:cxnLst/>
              <a:rect l="l" t="t" r="r" b="b"/>
              <a:pathLst>
                <a:path w="853396" h="602711">
                  <a:moveTo>
                    <a:pt x="0" y="0"/>
                  </a:moveTo>
                  <a:lnTo>
                    <a:pt x="853396" y="0"/>
                  </a:lnTo>
                  <a:lnTo>
                    <a:pt x="853396" y="602711"/>
                  </a:lnTo>
                  <a:lnTo>
                    <a:pt x="0" y="60271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7">
                <a:extLst>
                  <a:ext uri="{96DAC541-7B7A-43D3-8B79-37D633B846F1}">
                    <asvg:svgBlip xmlns:asvg="http://schemas.microsoft.com/office/drawing/2016/SVG/main" r:embed="rId8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  <p:sp>
          <p:nvSpPr>
            <p:cNvPr id="33" name="Freeform 21">
              <a:extLst>
                <a:ext uri="{FF2B5EF4-FFF2-40B4-BE49-F238E27FC236}">
                  <a16:creationId xmlns:a16="http://schemas.microsoft.com/office/drawing/2014/main" id="{640D1CAF-19B4-61C3-9C63-ED9E67BF3DE8}"/>
                </a:ext>
              </a:extLst>
            </p:cNvPr>
            <p:cNvSpPr/>
            <p:nvPr/>
          </p:nvSpPr>
          <p:spPr>
            <a:xfrm>
              <a:off x="908886" y="5975638"/>
              <a:ext cx="853396" cy="602711"/>
            </a:xfrm>
            <a:custGeom>
              <a:avLst/>
              <a:gdLst/>
              <a:ahLst/>
              <a:cxnLst/>
              <a:rect l="l" t="t" r="r" b="b"/>
              <a:pathLst>
                <a:path w="853396" h="602711">
                  <a:moveTo>
                    <a:pt x="0" y="0"/>
                  </a:moveTo>
                  <a:lnTo>
                    <a:pt x="853396" y="0"/>
                  </a:lnTo>
                  <a:lnTo>
                    <a:pt x="853396" y="602711"/>
                  </a:lnTo>
                  <a:lnTo>
                    <a:pt x="0" y="60271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7">
                <a:extLst>
                  <a:ext uri="{96DAC541-7B7A-43D3-8B79-37D633B846F1}">
                    <asvg:svgBlip xmlns:asvg="http://schemas.microsoft.com/office/drawing/2016/SVG/main" r:embed="rId8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  <p:sp>
          <p:nvSpPr>
            <p:cNvPr id="34" name="Freeform 22">
              <a:extLst>
                <a:ext uri="{FF2B5EF4-FFF2-40B4-BE49-F238E27FC236}">
                  <a16:creationId xmlns:a16="http://schemas.microsoft.com/office/drawing/2014/main" id="{E15F48DA-BF66-7C13-98FA-F30F6B762E7F}"/>
                </a:ext>
              </a:extLst>
            </p:cNvPr>
            <p:cNvSpPr/>
            <p:nvPr/>
          </p:nvSpPr>
          <p:spPr>
            <a:xfrm>
              <a:off x="908886" y="4836462"/>
              <a:ext cx="853396" cy="602711"/>
            </a:xfrm>
            <a:custGeom>
              <a:avLst/>
              <a:gdLst/>
              <a:ahLst/>
              <a:cxnLst/>
              <a:rect l="l" t="t" r="r" b="b"/>
              <a:pathLst>
                <a:path w="853396" h="602711">
                  <a:moveTo>
                    <a:pt x="0" y="0"/>
                  </a:moveTo>
                  <a:lnTo>
                    <a:pt x="853396" y="0"/>
                  </a:lnTo>
                  <a:lnTo>
                    <a:pt x="853396" y="602711"/>
                  </a:lnTo>
                  <a:lnTo>
                    <a:pt x="0" y="60271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7">
                <a:extLst>
                  <a:ext uri="{96DAC541-7B7A-43D3-8B79-37D633B846F1}">
                    <asvg:svgBlip xmlns:asvg="http://schemas.microsoft.com/office/drawing/2016/SVG/main" r:embed="rId8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  <p:sp>
          <p:nvSpPr>
            <p:cNvPr id="35" name="Freeform 23">
              <a:extLst>
                <a:ext uri="{FF2B5EF4-FFF2-40B4-BE49-F238E27FC236}">
                  <a16:creationId xmlns:a16="http://schemas.microsoft.com/office/drawing/2014/main" id="{A11295A6-CBD7-2A03-CD80-6FF459FED316}"/>
                </a:ext>
              </a:extLst>
            </p:cNvPr>
            <p:cNvSpPr/>
            <p:nvPr/>
          </p:nvSpPr>
          <p:spPr>
            <a:xfrm>
              <a:off x="908886" y="9003631"/>
              <a:ext cx="853396" cy="602711"/>
            </a:xfrm>
            <a:custGeom>
              <a:avLst/>
              <a:gdLst/>
              <a:ahLst/>
              <a:cxnLst/>
              <a:rect l="l" t="t" r="r" b="b"/>
              <a:pathLst>
                <a:path w="853396" h="602711">
                  <a:moveTo>
                    <a:pt x="0" y="0"/>
                  </a:moveTo>
                  <a:lnTo>
                    <a:pt x="853396" y="0"/>
                  </a:lnTo>
                  <a:lnTo>
                    <a:pt x="853396" y="602711"/>
                  </a:lnTo>
                  <a:lnTo>
                    <a:pt x="0" y="60271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7">
                <a:extLst>
                  <a:ext uri="{96DAC541-7B7A-43D3-8B79-37D633B846F1}">
                    <asvg:svgBlip xmlns:asvg="http://schemas.microsoft.com/office/drawing/2016/SVG/main" r:embed="rId8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  <p:sp>
          <p:nvSpPr>
            <p:cNvPr id="36" name="Freeform 24">
              <a:extLst>
                <a:ext uri="{FF2B5EF4-FFF2-40B4-BE49-F238E27FC236}">
                  <a16:creationId xmlns:a16="http://schemas.microsoft.com/office/drawing/2014/main" id="{5EE81B67-6696-97AC-1A60-9AA3DD9CE226}"/>
                </a:ext>
              </a:extLst>
            </p:cNvPr>
            <p:cNvSpPr/>
            <p:nvPr/>
          </p:nvSpPr>
          <p:spPr>
            <a:xfrm>
              <a:off x="1821112" y="578733"/>
              <a:ext cx="853396" cy="602711"/>
            </a:xfrm>
            <a:custGeom>
              <a:avLst/>
              <a:gdLst/>
              <a:ahLst/>
              <a:cxnLst/>
              <a:rect l="l" t="t" r="r" b="b"/>
              <a:pathLst>
                <a:path w="853396" h="602711">
                  <a:moveTo>
                    <a:pt x="0" y="0"/>
                  </a:moveTo>
                  <a:lnTo>
                    <a:pt x="853396" y="0"/>
                  </a:lnTo>
                  <a:lnTo>
                    <a:pt x="853396" y="602711"/>
                  </a:lnTo>
                  <a:lnTo>
                    <a:pt x="0" y="60271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7">
                <a:extLst>
                  <a:ext uri="{96DAC541-7B7A-43D3-8B79-37D633B846F1}">
                    <asvg:svgBlip xmlns:asvg="http://schemas.microsoft.com/office/drawing/2016/SVG/main" r:embed="rId8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  <p:sp>
          <p:nvSpPr>
            <p:cNvPr id="37" name="Freeform 25">
              <a:extLst>
                <a:ext uri="{FF2B5EF4-FFF2-40B4-BE49-F238E27FC236}">
                  <a16:creationId xmlns:a16="http://schemas.microsoft.com/office/drawing/2014/main" id="{E14D2A69-6F55-69F4-1CD2-8AB4118E45D5}"/>
                </a:ext>
              </a:extLst>
            </p:cNvPr>
            <p:cNvSpPr/>
            <p:nvPr/>
          </p:nvSpPr>
          <p:spPr>
            <a:xfrm>
              <a:off x="0" y="4165767"/>
              <a:ext cx="853396" cy="602711"/>
            </a:xfrm>
            <a:custGeom>
              <a:avLst/>
              <a:gdLst/>
              <a:ahLst/>
              <a:cxnLst/>
              <a:rect l="l" t="t" r="r" b="b"/>
              <a:pathLst>
                <a:path w="853396" h="602711">
                  <a:moveTo>
                    <a:pt x="0" y="0"/>
                  </a:moveTo>
                  <a:lnTo>
                    <a:pt x="853396" y="0"/>
                  </a:lnTo>
                  <a:lnTo>
                    <a:pt x="853396" y="602711"/>
                  </a:lnTo>
                  <a:lnTo>
                    <a:pt x="0" y="60271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7">
                <a:extLst>
                  <a:ext uri="{96DAC541-7B7A-43D3-8B79-37D633B846F1}">
                    <asvg:svgBlip xmlns:asvg="http://schemas.microsoft.com/office/drawing/2016/SVG/main" r:embed="rId8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  <p:sp>
          <p:nvSpPr>
            <p:cNvPr id="38" name="Freeform 26">
              <a:extLst>
                <a:ext uri="{FF2B5EF4-FFF2-40B4-BE49-F238E27FC236}">
                  <a16:creationId xmlns:a16="http://schemas.microsoft.com/office/drawing/2014/main" id="{E0B4A856-228B-6CC5-908D-2860F0775D56}"/>
                </a:ext>
              </a:extLst>
            </p:cNvPr>
            <p:cNvSpPr/>
            <p:nvPr/>
          </p:nvSpPr>
          <p:spPr>
            <a:xfrm>
              <a:off x="1821112" y="2953649"/>
              <a:ext cx="853396" cy="602711"/>
            </a:xfrm>
            <a:custGeom>
              <a:avLst/>
              <a:gdLst/>
              <a:ahLst/>
              <a:cxnLst/>
              <a:rect l="l" t="t" r="r" b="b"/>
              <a:pathLst>
                <a:path w="853396" h="602711">
                  <a:moveTo>
                    <a:pt x="0" y="0"/>
                  </a:moveTo>
                  <a:lnTo>
                    <a:pt x="853396" y="0"/>
                  </a:lnTo>
                  <a:lnTo>
                    <a:pt x="853396" y="602711"/>
                  </a:lnTo>
                  <a:lnTo>
                    <a:pt x="0" y="60271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7">
                <a:extLst>
                  <a:ext uri="{96DAC541-7B7A-43D3-8B79-37D633B846F1}">
                    <asvg:svgBlip xmlns:asvg="http://schemas.microsoft.com/office/drawing/2016/SVG/main" r:embed="rId8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  <p:sp>
          <p:nvSpPr>
            <p:cNvPr id="39" name="Freeform 27">
              <a:extLst>
                <a:ext uri="{FF2B5EF4-FFF2-40B4-BE49-F238E27FC236}">
                  <a16:creationId xmlns:a16="http://schemas.microsoft.com/office/drawing/2014/main" id="{44D6029C-BFA2-DDF3-F730-E3EE1668BB6A}"/>
                </a:ext>
              </a:extLst>
            </p:cNvPr>
            <p:cNvSpPr/>
            <p:nvPr/>
          </p:nvSpPr>
          <p:spPr>
            <a:xfrm>
              <a:off x="1821112" y="1802929"/>
              <a:ext cx="853396" cy="602711"/>
            </a:xfrm>
            <a:custGeom>
              <a:avLst/>
              <a:gdLst/>
              <a:ahLst/>
              <a:cxnLst/>
              <a:rect l="l" t="t" r="r" b="b"/>
              <a:pathLst>
                <a:path w="853396" h="602711">
                  <a:moveTo>
                    <a:pt x="0" y="0"/>
                  </a:moveTo>
                  <a:lnTo>
                    <a:pt x="853396" y="0"/>
                  </a:lnTo>
                  <a:lnTo>
                    <a:pt x="853396" y="602711"/>
                  </a:lnTo>
                  <a:lnTo>
                    <a:pt x="0" y="60271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7">
                <a:extLst>
                  <a:ext uri="{96DAC541-7B7A-43D3-8B79-37D633B846F1}">
                    <asvg:svgBlip xmlns:asvg="http://schemas.microsoft.com/office/drawing/2016/SVG/main" r:embed="rId8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  <p:sp>
          <p:nvSpPr>
            <p:cNvPr id="40" name="Freeform 28">
              <a:extLst>
                <a:ext uri="{FF2B5EF4-FFF2-40B4-BE49-F238E27FC236}">
                  <a16:creationId xmlns:a16="http://schemas.microsoft.com/office/drawing/2014/main" id="{7AEFC561-1901-4A03-E154-2A64AA6F949F}"/>
                </a:ext>
              </a:extLst>
            </p:cNvPr>
            <p:cNvSpPr/>
            <p:nvPr/>
          </p:nvSpPr>
          <p:spPr>
            <a:xfrm>
              <a:off x="0" y="6576722"/>
              <a:ext cx="853396" cy="602711"/>
            </a:xfrm>
            <a:custGeom>
              <a:avLst/>
              <a:gdLst/>
              <a:ahLst/>
              <a:cxnLst/>
              <a:rect l="l" t="t" r="r" b="b"/>
              <a:pathLst>
                <a:path w="853396" h="602711">
                  <a:moveTo>
                    <a:pt x="0" y="0"/>
                  </a:moveTo>
                  <a:lnTo>
                    <a:pt x="853396" y="0"/>
                  </a:lnTo>
                  <a:lnTo>
                    <a:pt x="853396" y="602711"/>
                  </a:lnTo>
                  <a:lnTo>
                    <a:pt x="0" y="60271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7">
                <a:extLst>
                  <a:ext uri="{96DAC541-7B7A-43D3-8B79-37D633B846F1}">
                    <asvg:svgBlip xmlns:asvg="http://schemas.microsoft.com/office/drawing/2016/SVG/main" r:embed="rId8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  <p:sp>
          <p:nvSpPr>
            <p:cNvPr id="41" name="Freeform 29">
              <a:extLst>
                <a:ext uri="{FF2B5EF4-FFF2-40B4-BE49-F238E27FC236}">
                  <a16:creationId xmlns:a16="http://schemas.microsoft.com/office/drawing/2014/main" id="{4C6FD9D8-9397-2A6D-C215-1D55AE9A8930}"/>
                </a:ext>
              </a:extLst>
            </p:cNvPr>
            <p:cNvSpPr/>
            <p:nvPr/>
          </p:nvSpPr>
          <p:spPr>
            <a:xfrm>
              <a:off x="1821112" y="8356587"/>
              <a:ext cx="853396" cy="602711"/>
            </a:xfrm>
            <a:custGeom>
              <a:avLst/>
              <a:gdLst/>
              <a:ahLst/>
              <a:cxnLst/>
              <a:rect l="l" t="t" r="r" b="b"/>
              <a:pathLst>
                <a:path w="853396" h="602711">
                  <a:moveTo>
                    <a:pt x="0" y="0"/>
                  </a:moveTo>
                  <a:lnTo>
                    <a:pt x="853396" y="0"/>
                  </a:lnTo>
                  <a:lnTo>
                    <a:pt x="853396" y="602711"/>
                  </a:lnTo>
                  <a:lnTo>
                    <a:pt x="0" y="60271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7">
                <a:extLst>
                  <a:ext uri="{96DAC541-7B7A-43D3-8B79-37D633B846F1}">
                    <asvg:svgBlip xmlns:asvg="http://schemas.microsoft.com/office/drawing/2016/SVG/main" r:embed="rId8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  <p:sp>
          <p:nvSpPr>
            <p:cNvPr id="42" name="Freeform 30">
              <a:extLst>
                <a:ext uri="{FF2B5EF4-FFF2-40B4-BE49-F238E27FC236}">
                  <a16:creationId xmlns:a16="http://schemas.microsoft.com/office/drawing/2014/main" id="{3E41D009-313F-CD59-87D8-3714F41A1473}"/>
                </a:ext>
              </a:extLst>
            </p:cNvPr>
            <p:cNvSpPr/>
            <p:nvPr/>
          </p:nvSpPr>
          <p:spPr>
            <a:xfrm>
              <a:off x="1821112" y="10757728"/>
              <a:ext cx="853396" cy="602711"/>
            </a:xfrm>
            <a:custGeom>
              <a:avLst/>
              <a:gdLst/>
              <a:ahLst/>
              <a:cxnLst/>
              <a:rect l="l" t="t" r="r" b="b"/>
              <a:pathLst>
                <a:path w="853396" h="602711">
                  <a:moveTo>
                    <a:pt x="0" y="0"/>
                  </a:moveTo>
                  <a:lnTo>
                    <a:pt x="853396" y="0"/>
                  </a:lnTo>
                  <a:lnTo>
                    <a:pt x="853396" y="602711"/>
                  </a:lnTo>
                  <a:lnTo>
                    <a:pt x="0" y="60271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7">
                <a:extLst>
                  <a:ext uri="{96DAC541-7B7A-43D3-8B79-37D633B846F1}">
                    <asvg:svgBlip xmlns:asvg="http://schemas.microsoft.com/office/drawing/2016/SVG/main" r:embed="rId8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  <p:sp>
          <p:nvSpPr>
            <p:cNvPr id="43" name="Freeform 31">
              <a:extLst>
                <a:ext uri="{FF2B5EF4-FFF2-40B4-BE49-F238E27FC236}">
                  <a16:creationId xmlns:a16="http://schemas.microsoft.com/office/drawing/2014/main" id="{B4865B25-F6AF-2EC5-BED7-8B7956AA4583}"/>
                </a:ext>
              </a:extLst>
            </p:cNvPr>
            <p:cNvSpPr/>
            <p:nvPr/>
          </p:nvSpPr>
          <p:spPr>
            <a:xfrm>
              <a:off x="0" y="602711"/>
              <a:ext cx="853396" cy="602711"/>
            </a:xfrm>
            <a:custGeom>
              <a:avLst/>
              <a:gdLst/>
              <a:ahLst/>
              <a:cxnLst/>
              <a:rect l="l" t="t" r="r" b="b"/>
              <a:pathLst>
                <a:path w="853396" h="602711">
                  <a:moveTo>
                    <a:pt x="0" y="0"/>
                  </a:moveTo>
                  <a:lnTo>
                    <a:pt x="853396" y="0"/>
                  </a:lnTo>
                  <a:lnTo>
                    <a:pt x="853396" y="602711"/>
                  </a:lnTo>
                  <a:lnTo>
                    <a:pt x="0" y="60271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9">
                <a:extLst>
                  <a:ext uri="{96DAC541-7B7A-43D3-8B79-37D633B846F1}">
                    <asvg:svgBlip xmlns:asvg="http://schemas.microsoft.com/office/drawing/2016/SVG/main" r:embed="rId10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  <p:sp>
          <p:nvSpPr>
            <p:cNvPr id="44" name="Freeform 32">
              <a:extLst>
                <a:ext uri="{FF2B5EF4-FFF2-40B4-BE49-F238E27FC236}">
                  <a16:creationId xmlns:a16="http://schemas.microsoft.com/office/drawing/2014/main" id="{B6E1F201-A0BA-6AED-8692-2517B5C71C91}"/>
                </a:ext>
              </a:extLst>
            </p:cNvPr>
            <p:cNvSpPr/>
            <p:nvPr/>
          </p:nvSpPr>
          <p:spPr>
            <a:xfrm>
              <a:off x="1821112" y="6583775"/>
              <a:ext cx="853396" cy="602711"/>
            </a:xfrm>
            <a:custGeom>
              <a:avLst/>
              <a:gdLst/>
              <a:ahLst/>
              <a:cxnLst/>
              <a:rect l="l" t="t" r="r" b="b"/>
              <a:pathLst>
                <a:path w="853396" h="602711">
                  <a:moveTo>
                    <a:pt x="0" y="0"/>
                  </a:moveTo>
                  <a:lnTo>
                    <a:pt x="853396" y="0"/>
                  </a:lnTo>
                  <a:lnTo>
                    <a:pt x="853396" y="602711"/>
                  </a:lnTo>
                  <a:lnTo>
                    <a:pt x="0" y="60271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9">
                <a:extLst>
                  <a:ext uri="{96DAC541-7B7A-43D3-8B79-37D633B846F1}">
                    <asvg:svgBlip xmlns:asvg="http://schemas.microsoft.com/office/drawing/2016/SVG/main" r:embed="rId10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  <p:sp>
          <p:nvSpPr>
            <p:cNvPr id="45" name="Freeform 33">
              <a:extLst>
                <a:ext uri="{FF2B5EF4-FFF2-40B4-BE49-F238E27FC236}">
                  <a16:creationId xmlns:a16="http://schemas.microsoft.com/office/drawing/2014/main" id="{655675B4-D060-7A40-0D4C-CAD1749C2CC4}"/>
                </a:ext>
              </a:extLst>
            </p:cNvPr>
            <p:cNvSpPr/>
            <p:nvPr/>
          </p:nvSpPr>
          <p:spPr>
            <a:xfrm>
              <a:off x="908886" y="7226268"/>
              <a:ext cx="853396" cy="602711"/>
            </a:xfrm>
            <a:custGeom>
              <a:avLst/>
              <a:gdLst/>
              <a:ahLst/>
              <a:cxnLst/>
              <a:rect l="l" t="t" r="r" b="b"/>
              <a:pathLst>
                <a:path w="853396" h="602711">
                  <a:moveTo>
                    <a:pt x="0" y="0"/>
                  </a:moveTo>
                  <a:lnTo>
                    <a:pt x="853396" y="0"/>
                  </a:lnTo>
                  <a:lnTo>
                    <a:pt x="853396" y="602711"/>
                  </a:lnTo>
                  <a:lnTo>
                    <a:pt x="0" y="60271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9">
                <a:extLst>
                  <a:ext uri="{96DAC541-7B7A-43D3-8B79-37D633B846F1}">
                    <asvg:svgBlip xmlns:asvg="http://schemas.microsoft.com/office/drawing/2016/SVG/main" r:embed="rId10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  <p:sp>
          <p:nvSpPr>
            <p:cNvPr id="46" name="Freeform 34">
              <a:extLst>
                <a:ext uri="{FF2B5EF4-FFF2-40B4-BE49-F238E27FC236}">
                  <a16:creationId xmlns:a16="http://schemas.microsoft.com/office/drawing/2014/main" id="{7C8BD6E6-15B8-A297-E1CC-54A1B25B9D46}"/>
                </a:ext>
              </a:extLst>
            </p:cNvPr>
            <p:cNvSpPr/>
            <p:nvPr/>
          </p:nvSpPr>
          <p:spPr>
            <a:xfrm>
              <a:off x="908886" y="1790469"/>
              <a:ext cx="853396" cy="602711"/>
            </a:xfrm>
            <a:custGeom>
              <a:avLst/>
              <a:gdLst/>
              <a:ahLst/>
              <a:cxnLst/>
              <a:rect l="l" t="t" r="r" b="b"/>
              <a:pathLst>
                <a:path w="853396" h="602711">
                  <a:moveTo>
                    <a:pt x="0" y="0"/>
                  </a:moveTo>
                  <a:lnTo>
                    <a:pt x="853396" y="0"/>
                  </a:lnTo>
                  <a:lnTo>
                    <a:pt x="853396" y="602711"/>
                  </a:lnTo>
                  <a:lnTo>
                    <a:pt x="0" y="60271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9">
                <a:extLst>
                  <a:ext uri="{96DAC541-7B7A-43D3-8B79-37D633B846F1}">
                    <asvg:svgBlip xmlns:asvg="http://schemas.microsoft.com/office/drawing/2016/SVG/main" r:embed="rId10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  <p:sp>
          <p:nvSpPr>
            <p:cNvPr id="47" name="Freeform 35">
              <a:extLst>
                <a:ext uri="{FF2B5EF4-FFF2-40B4-BE49-F238E27FC236}">
                  <a16:creationId xmlns:a16="http://schemas.microsoft.com/office/drawing/2014/main" id="{8430A753-20BC-D82B-B2DE-4BAA3B676D19}"/>
                </a:ext>
              </a:extLst>
            </p:cNvPr>
            <p:cNvSpPr/>
            <p:nvPr/>
          </p:nvSpPr>
          <p:spPr>
            <a:xfrm>
              <a:off x="0" y="3568371"/>
              <a:ext cx="853396" cy="602711"/>
            </a:xfrm>
            <a:custGeom>
              <a:avLst/>
              <a:gdLst/>
              <a:ahLst/>
              <a:cxnLst/>
              <a:rect l="l" t="t" r="r" b="b"/>
              <a:pathLst>
                <a:path w="853396" h="602711">
                  <a:moveTo>
                    <a:pt x="0" y="0"/>
                  </a:moveTo>
                  <a:lnTo>
                    <a:pt x="853396" y="0"/>
                  </a:lnTo>
                  <a:lnTo>
                    <a:pt x="853396" y="602711"/>
                  </a:lnTo>
                  <a:lnTo>
                    <a:pt x="0" y="60271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9">
                <a:extLst>
                  <a:ext uri="{96DAC541-7B7A-43D3-8B79-37D633B846F1}">
                    <asvg:svgBlip xmlns:asvg="http://schemas.microsoft.com/office/drawing/2016/SVG/main" r:embed="rId10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  <p:sp>
          <p:nvSpPr>
            <p:cNvPr id="48" name="Freeform 36">
              <a:extLst>
                <a:ext uri="{FF2B5EF4-FFF2-40B4-BE49-F238E27FC236}">
                  <a16:creationId xmlns:a16="http://schemas.microsoft.com/office/drawing/2014/main" id="{C16DB90B-FEE3-F425-6C72-1CA7BD643929}"/>
                </a:ext>
              </a:extLst>
            </p:cNvPr>
            <p:cNvSpPr/>
            <p:nvPr/>
          </p:nvSpPr>
          <p:spPr>
            <a:xfrm>
              <a:off x="0" y="8352349"/>
              <a:ext cx="853396" cy="602711"/>
            </a:xfrm>
            <a:custGeom>
              <a:avLst/>
              <a:gdLst/>
              <a:ahLst/>
              <a:cxnLst/>
              <a:rect l="l" t="t" r="r" b="b"/>
              <a:pathLst>
                <a:path w="853396" h="602711">
                  <a:moveTo>
                    <a:pt x="0" y="0"/>
                  </a:moveTo>
                  <a:lnTo>
                    <a:pt x="853396" y="0"/>
                  </a:lnTo>
                  <a:lnTo>
                    <a:pt x="853396" y="602711"/>
                  </a:lnTo>
                  <a:lnTo>
                    <a:pt x="0" y="60271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9">
                <a:extLst>
                  <a:ext uri="{96DAC541-7B7A-43D3-8B79-37D633B846F1}">
                    <asvg:svgBlip xmlns:asvg="http://schemas.microsoft.com/office/drawing/2016/SVG/main" r:embed="rId10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  <p:sp>
          <p:nvSpPr>
            <p:cNvPr id="49" name="Freeform 37">
              <a:extLst>
                <a:ext uri="{FF2B5EF4-FFF2-40B4-BE49-F238E27FC236}">
                  <a16:creationId xmlns:a16="http://schemas.microsoft.com/office/drawing/2014/main" id="{2B015175-DAA8-60CA-81AF-33A0467BEC33}"/>
                </a:ext>
              </a:extLst>
            </p:cNvPr>
            <p:cNvSpPr/>
            <p:nvPr/>
          </p:nvSpPr>
          <p:spPr>
            <a:xfrm>
              <a:off x="0" y="10144832"/>
              <a:ext cx="853396" cy="602711"/>
            </a:xfrm>
            <a:custGeom>
              <a:avLst/>
              <a:gdLst/>
              <a:ahLst/>
              <a:cxnLst/>
              <a:rect l="l" t="t" r="r" b="b"/>
              <a:pathLst>
                <a:path w="853396" h="602711">
                  <a:moveTo>
                    <a:pt x="0" y="0"/>
                  </a:moveTo>
                  <a:lnTo>
                    <a:pt x="853396" y="0"/>
                  </a:lnTo>
                  <a:lnTo>
                    <a:pt x="853396" y="602711"/>
                  </a:lnTo>
                  <a:lnTo>
                    <a:pt x="0" y="60271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9">
                <a:extLst>
                  <a:ext uri="{96DAC541-7B7A-43D3-8B79-37D633B846F1}">
                    <asvg:svgBlip xmlns:asvg="http://schemas.microsoft.com/office/drawing/2016/SVG/main" r:embed="rId10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  <p:sp>
          <p:nvSpPr>
            <p:cNvPr id="50" name="Freeform 38">
              <a:extLst>
                <a:ext uri="{FF2B5EF4-FFF2-40B4-BE49-F238E27FC236}">
                  <a16:creationId xmlns:a16="http://schemas.microsoft.com/office/drawing/2014/main" id="{03EBC83C-67A6-6B87-1BB6-DEF08E76EFD2}"/>
                </a:ext>
              </a:extLst>
            </p:cNvPr>
            <p:cNvSpPr/>
            <p:nvPr/>
          </p:nvSpPr>
          <p:spPr>
            <a:xfrm>
              <a:off x="0" y="5376504"/>
              <a:ext cx="853396" cy="602711"/>
            </a:xfrm>
            <a:custGeom>
              <a:avLst/>
              <a:gdLst/>
              <a:ahLst/>
              <a:cxnLst/>
              <a:rect l="l" t="t" r="r" b="b"/>
              <a:pathLst>
                <a:path w="853396" h="602711">
                  <a:moveTo>
                    <a:pt x="0" y="0"/>
                  </a:moveTo>
                  <a:lnTo>
                    <a:pt x="853396" y="0"/>
                  </a:lnTo>
                  <a:lnTo>
                    <a:pt x="853396" y="602711"/>
                  </a:lnTo>
                  <a:lnTo>
                    <a:pt x="0" y="60271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9">
                <a:extLst>
                  <a:ext uri="{96DAC541-7B7A-43D3-8B79-37D633B846F1}">
                    <asvg:svgBlip xmlns:asvg="http://schemas.microsoft.com/office/drawing/2016/SVG/main" r:embed="rId10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  <p:sp>
          <p:nvSpPr>
            <p:cNvPr id="51" name="Freeform 39">
              <a:extLst>
                <a:ext uri="{FF2B5EF4-FFF2-40B4-BE49-F238E27FC236}">
                  <a16:creationId xmlns:a16="http://schemas.microsoft.com/office/drawing/2014/main" id="{50AB8DBD-C191-B442-B971-9B5D3A842540}"/>
                </a:ext>
              </a:extLst>
            </p:cNvPr>
            <p:cNvSpPr/>
            <p:nvPr/>
          </p:nvSpPr>
          <p:spPr>
            <a:xfrm>
              <a:off x="0" y="1779093"/>
              <a:ext cx="853396" cy="602711"/>
            </a:xfrm>
            <a:custGeom>
              <a:avLst/>
              <a:gdLst/>
              <a:ahLst/>
              <a:cxnLst/>
              <a:rect l="l" t="t" r="r" b="b"/>
              <a:pathLst>
                <a:path w="853396" h="602711">
                  <a:moveTo>
                    <a:pt x="0" y="0"/>
                  </a:moveTo>
                  <a:lnTo>
                    <a:pt x="853396" y="0"/>
                  </a:lnTo>
                  <a:lnTo>
                    <a:pt x="853396" y="602711"/>
                  </a:lnTo>
                  <a:lnTo>
                    <a:pt x="0" y="60271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9">
                <a:extLst>
                  <a:ext uri="{96DAC541-7B7A-43D3-8B79-37D633B846F1}">
                    <asvg:svgBlip xmlns:asvg="http://schemas.microsoft.com/office/drawing/2016/SVG/main" r:embed="rId10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  <p:sp>
          <p:nvSpPr>
            <p:cNvPr id="52" name="Freeform 40">
              <a:extLst>
                <a:ext uri="{FF2B5EF4-FFF2-40B4-BE49-F238E27FC236}">
                  <a16:creationId xmlns:a16="http://schemas.microsoft.com/office/drawing/2014/main" id="{C315D396-A7F8-633F-094E-D9557159B793}"/>
                </a:ext>
              </a:extLst>
            </p:cNvPr>
            <p:cNvSpPr/>
            <p:nvPr/>
          </p:nvSpPr>
          <p:spPr>
            <a:xfrm>
              <a:off x="908886" y="10800666"/>
              <a:ext cx="853396" cy="602711"/>
            </a:xfrm>
            <a:custGeom>
              <a:avLst/>
              <a:gdLst/>
              <a:ahLst/>
              <a:cxnLst/>
              <a:rect l="l" t="t" r="r" b="b"/>
              <a:pathLst>
                <a:path w="853396" h="602711">
                  <a:moveTo>
                    <a:pt x="0" y="0"/>
                  </a:moveTo>
                  <a:lnTo>
                    <a:pt x="853396" y="0"/>
                  </a:lnTo>
                  <a:lnTo>
                    <a:pt x="853396" y="602711"/>
                  </a:lnTo>
                  <a:lnTo>
                    <a:pt x="0" y="60271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9">
                <a:extLst>
                  <a:ext uri="{96DAC541-7B7A-43D3-8B79-37D633B846F1}">
                    <asvg:svgBlip xmlns:asvg="http://schemas.microsoft.com/office/drawing/2016/SVG/main" r:embed="rId10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  <p:sp>
          <p:nvSpPr>
            <p:cNvPr id="53" name="Freeform 41">
              <a:extLst>
                <a:ext uri="{FF2B5EF4-FFF2-40B4-BE49-F238E27FC236}">
                  <a16:creationId xmlns:a16="http://schemas.microsoft.com/office/drawing/2014/main" id="{E02359DB-0088-CEAD-ABFE-8BBEB3D27E34}"/>
                </a:ext>
              </a:extLst>
            </p:cNvPr>
            <p:cNvSpPr/>
            <p:nvPr/>
          </p:nvSpPr>
          <p:spPr>
            <a:xfrm>
              <a:off x="0" y="11372881"/>
              <a:ext cx="853396" cy="602711"/>
            </a:xfrm>
            <a:custGeom>
              <a:avLst/>
              <a:gdLst/>
              <a:ahLst/>
              <a:cxnLst/>
              <a:rect l="l" t="t" r="r" b="b"/>
              <a:pathLst>
                <a:path w="853396" h="602711">
                  <a:moveTo>
                    <a:pt x="0" y="0"/>
                  </a:moveTo>
                  <a:lnTo>
                    <a:pt x="853396" y="0"/>
                  </a:lnTo>
                  <a:lnTo>
                    <a:pt x="853396" y="602711"/>
                  </a:lnTo>
                  <a:lnTo>
                    <a:pt x="0" y="60271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9">
                <a:extLst>
                  <a:ext uri="{96DAC541-7B7A-43D3-8B79-37D633B846F1}">
                    <asvg:svgBlip xmlns:asvg="http://schemas.microsoft.com/office/drawing/2016/SVG/main" r:embed="rId10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</p:grpSp>
      <p:sp>
        <p:nvSpPr>
          <p:cNvPr id="54" name="Freeform 91">
            <a:extLst>
              <a:ext uri="{FF2B5EF4-FFF2-40B4-BE49-F238E27FC236}">
                <a16:creationId xmlns:a16="http://schemas.microsoft.com/office/drawing/2014/main" id="{7AF2771A-EBCC-EA14-38FC-0565CE9C7547}"/>
              </a:ext>
            </a:extLst>
          </p:cNvPr>
          <p:cNvSpPr/>
          <p:nvPr/>
        </p:nvSpPr>
        <p:spPr>
          <a:xfrm rot="-589331" flipH="1">
            <a:off x="-250348" y="-271081"/>
            <a:ext cx="1651507" cy="1949350"/>
          </a:xfrm>
          <a:custGeom>
            <a:avLst/>
            <a:gdLst/>
            <a:ahLst/>
            <a:cxnLst/>
            <a:rect l="l" t="t" r="r" b="b"/>
            <a:pathLst>
              <a:path w="2624990" h="3047796">
                <a:moveTo>
                  <a:pt x="2624991" y="0"/>
                </a:moveTo>
                <a:lnTo>
                  <a:pt x="0" y="0"/>
                </a:lnTo>
                <a:lnTo>
                  <a:pt x="0" y="3047796"/>
                </a:lnTo>
                <a:lnTo>
                  <a:pt x="2624991" y="3047796"/>
                </a:lnTo>
                <a:lnTo>
                  <a:pt x="2624991" y="0"/>
                </a:lnTo>
                <a:close/>
              </a:path>
            </a:pathLst>
          </a:custGeom>
          <a:blipFill>
            <a:blip r:embed="rId11"/>
            <a:stretch>
              <a:fillRect/>
            </a:stretch>
          </a:blipFill>
        </p:spPr>
        <p:txBody>
          <a:bodyPr/>
          <a:lstStyle/>
          <a:p>
            <a:endParaRPr lang="pt-BR" dirty="0"/>
          </a:p>
        </p:txBody>
      </p:sp>
      <p:sp>
        <p:nvSpPr>
          <p:cNvPr id="55" name="Freeform 90">
            <a:extLst>
              <a:ext uri="{FF2B5EF4-FFF2-40B4-BE49-F238E27FC236}">
                <a16:creationId xmlns:a16="http://schemas.microsoft.com/office/drawing/2014/main" id="{B1221550-E182-C6C0-F25A-716BD8415581}"/>
              </a:ext>
            </a:extLst>
          </p:cNvPr>
          <p:cNvSpPr/>
          <p:nvPr/>
        </p:nvSpPr>
        <p:spPr>
          <a:xfrm>
            <a:off x="1" y="6404093"/>
            <a:ext cx="5078994" cy="439131"/>
          </a:xfrm>
          <a:custGeom>
            <a:avLst/>
            <a:gdLst/>
            <a:ahLst/>
            <a:cxnLst/>
            <a:rect l="l" t="t" r="r" b="b"/>
            <a:pathLst>
              <a:path w="5318043" h="559450">
                <a:moveTo>
                  <a:pt x="0" y="0"/>
                </a:moveTo>
                <a:lnTo>
                  <a:pt x="5318043" y="0"/>
                </a:lnTo>
                <a:lnTo>
                  <a:pt x="5318043" y="559450"/>
                </a:lnTo>
                <a:lnTo>
                  <a:pt x="0" y="559450"/>
                </a:lnTo>
                <a:lnTo>
                  <a:pt x="0" y="0"/>
                </a:lnTo>
                <a:close/>
              </a:path>
            </a:pathLst>
          </a:custGeom>
          <a:blipFill>
            <a:blip r:embed="rId12">
              <a:alphaModFix amt="31999"/>
            </a:blip>
            <a:stretch>
              <a:fillRect r="-5627"/>
            </a:stretch>
          </a:blipFill>
        </p:spPr>
        <p:txBody>
          <a:bodyPr/>
          <a:lstStyle/>
          <a:p>
            <a:endParaRPr lang="pt-BR"/>
          </a:p>
        </p:txBody>
      </p:sp>
      <p:sp>
        <p:nvSpPr>
          <p:cNvPr id="56" name="Freeform 96">
            <a:extLst>
              <a:ext uri="{FF2B5EF4-FFF2-40B4-BE49-F238E27FC236}">
                <a16:creationId xmlns:a16="http://schemas.microsoft.com/office/drawing/2014/main" id="{3F03BD9A-79BF-B7CF-9B5F-1403E49E028B}"/>
              </a:ext>
            </a:extLst>
          </p:cNvPr>
          <p:cNvSpPr/>
          <p:nvPr/>
        </p:nvSpPr>
        <p:spPr>
          <a:xfrm>
            <a:off x="1457678" y="703593"/>
            <a:ext cx="362938" cy="268545"/>
          </a:xfrm>
          <a:custGeom>
            <a:avLst/>
            <a:gdLst/>
            <a:ahLst/>
            <a:cxnLst/>
            <a:rect l="l" t="t" r="r" b="b"/>
            <a:pathLst>
              <a:path w="640047" h="452033">
                <a:moveTo>
                  <a:pt x="0" y="0"/>
                </a:moveTo>
                <a:lnTo>
                  <a:pt x="640047" y="0"/>
                </a:lnTo>
                <a:lnTo>
                  <a:pt x="640047" y="452033"/>
                </a:lnTo>
                <a:lnTo>
                  <a:pt x="0" y="452033"/>
                </a:lnTo>
                <a:lnTo>
                  <a:pt x="0" y="0"/>
                </a:lnTo>
                <a:close/>
              </a:path>
            </a:pathLst>
          </a:custGeom>
          <a:blipFill>
            <a:blip r:embed="rId9">
              <a:extLst>
                <a:ext uri="{96DAC541-7B7A-43D3-8B79-37D633B846F1}">
                  <asvg:svgBlip xmlns:asvg="http://schemas.microsoft.com/office/drawing/2016/SVG/main" r:embed="rId1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t-BR" dirty="0"/>
          </a:p>
        </p:txBody>
      </p:sp>
      <p:sp>
        <p:nvSpPr>
          <p:cNvPr id="63" name="Retângulo 62">
            <a:extLst>
              <a:ext uri="{FF2B5EF4-FFF2-40B4-BE49-F238E27FC236}">
                <a16:creationId xmlns:a16="http://schemas.microsoft.com/office/drawing/2014/main" id="{953D6537-8D28-BEEE-E641-712496ECC711}"/>
              </a:ext>
            </a:extLst>
          </p:cNvPr>
          <p:cNvSpPr/>
          <p:nvPr/>
        </p:nvSpPr>
        <p:spPr>
          <a:xfrm>
            <a:off x="3385655" y="3613243"/>
            <a:ext cx="603504" cy="228507"/>
          </a:xfrm>
          <a:prstGeom prst="rect">
            <a:avLst/>
          </a:prstGeom>
          <a:noFill/>
          <a:ln w="19050"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920213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Título 20">
            <a:extLst>
              <a:ext uri="{FF2B5EF4-FFF2-40B4-BE49-F238E27FC236}">
                <a16:creationId xmlns:a16="http://schemas.microsoft.com/office/drawing/2014/main" id="{1BF439E6-E82C-44E6-E048-BE5AF5C3B657}"/>
              </a:ext>
            </a:extLst>
          </p:cNvPr>
          <p:cNvSpPr txBox="1">
            <a:spLocks/>
          </p:cNvSpPr>
          <p:nvPr/>
        </p:nvSpPr>
        <p:spPr>
          <a:xfrm>
            <a:off x="828830" y="1690688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571500" indent="-571500">
              <a:buFont typeface="Courier New" panose="02070309020205020404" pitchFamily="49" charset="0"/>
              <a:buChar char="o"/>
            </a:pPr>
            <a:endParaRPr lang="pt-DE" sz="3000" dirty="0">
              <a:solidFill>
                <a:schemeClr val="bg2">
                  <a:lumMod val="25000"/>
                </a:schemeClr>
              </a:solidFill>
              <a:latin typeface="+mn-lt"/>
            </a:endParaRP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398AFE40-60FC-34AC-B66E-30A0ADE41C78}"/>
              </a:ext>
            </a:extLst>
          </p:cNvPr>
          <p:cNvSpPr txBox="1"/>
          <p:nvPr/>
        </p:nvSpPr>
        <p:spPr>
          <a:xfrm>
            <a:off x="2049810" y="223136"/>
            <a:ext cx="830602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t-BR" sz="2000" dirty="0">
              <a:solidFill>
                <a:srgbClr val="000000"/>
              </a:solidFill>
              <a:latin typeface="Aptos" panose="020B0004020202020204" pitchFamily="34" charset="0"/>
              <a:cs typeface="Calibri" panose="020F0502020204030204" pitchFamily="34" charset="0"/>
            </a:endParaRPr>
          </a:p>
          <a:p>
            <a:r>
              <a:rPr lang="pt-BR" sz="2000" dirty="0">
                <a:solidFill>
                  <a:schemeClr val="bg2">
                    <a:lumMod val="25000"/>
                  </a:schemeClr>
                </a:solidFill>
                <a:effectLst/>
                <a:latin typeface="Aptos" panose="020B0004020202020204" pitchFamily="34" charset="0"/>
                <a:cs typeface="Calibri" panose="020F0502020204030204" pitchFamily="34" charset="0"/>
              </a:rPr>
              <a:t>Será apresentada uma tabela, </a:t>
            </a:r>
            <a:r>
              <a:rPr lang="pt-BR" sz="2000" dirty="0">
                <a:solidFill>
                  <a:schemeClr val="bg2">
                    <a:lumMod val="25000"/>
                  </a:schemeClr>
                </a:solidFill>
                <a:latin typeface="Aptos" panose="020B0004020202020204" pitchFamily="34" charset="0"/>
                <a:cs typeface="Calibri" panose="020F0502020204030204" pitchFamily="34" charset="0"/>
              </a:rPr>
              <a:t>que deverá ser preenchida de acordo com as devoluções por componente e série:</a:t>
            </a:r>
          </a:p>
        </p:txBody>
      </p:sp>
      <p:pic>
        <p:nvPicPr>
          <p:cNvPr id="4" name="Imagem 3" descr="Interface gráfica do usuário, Tabela&#10;&#10;Descrição gerada automaticamente com confiança média">
            <a:extLst>
              <a:ext uri="{FF2B5EF4-FFF2-40B4-BE49-F238E27FC236}">
                <a16:creationId xmlns:a16="http://schemas.microsoft.com/office/drawing/2014/main" id="{A63E0026-B9C1-56FF-E407-70E4AF19EAE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05923" y="1541990"/>
            <a:ext cx="7885157" cy="4236513"/>
          </a:xfrm>
          <a:prstGeom prst="rect">
            <a:avLst/>
          </a:prstGeom>
        </p:spPr>
      </p:pic>
      <p:cxnSp>
        <p:nvCxnSpPr>
          <p:cNvPr id="6" name="Conector de Seta Reta 5">
            <a:extLst>
              <a:ext uri="{FF2B5EF4-FFF2-40B4-BE49-F238E27FC236}">
                <a16:creationId xmlns:a16="http://schemas.microsoft.com/office/drawing/2014/main" id="{06A7D5AC-DE6D-124B-E7A9-35B3CAA5C4E9}"/>
              </a:ext>
            </a:extLst>
          </p:cNvPr>
          <p:cNvCxnSpPr/>
          <p:nvPr/>
        </p:nvCxnSpPr>
        <p:spPr>
          <a:xfrm>
            <a:off x="1712976" y="4047744"/>
            <a:ext cx="457200" cy="0"/>
          </a:xfrm>
          <a:prstGeom prst="straightConnector1">
            <a:avLst/>
          </a:prstGeom>
          <a:ln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Conector de Seta Reta 6">
            <a:extLst>
              <a:ext uri="{FF2B5EF4-FFF2-40B4-BE49-F238E27FC236}">
                <a16:creationId xmlns:a16="http://schemas.microsoft.com/office/drawing/2014/main" id="{2F1F0366-09DB-AE84-3415-343DB8895739}"/>
              </a:ext>
            </a:extLst>
          </p:cNvPr>
          <p:cNvCxnSpPr/>
          <p:nvPr/>
        </p:nvCxnSpPr>
        <p:spPr>
          <a:xfrm>
            <a:off x="3706368" y="3773424"/>
            <a:ext cx="457200" cy="0"/>
          </a:xfrm>
          <a:prstGeom prst="straightConnector1">
            <a:avLst/>
          </a:prstGeom>
          <a:ln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Freeform 91">
            <a:extLst>
              <a:ext uri="{FF2B5EF4-FFF2-40B4-BE49-F238E27FC236}">
                <a16:creationId xmlns:a16="http://schemas.microsoft.com/office/drawing/2014/main" id="{150319A9-5432-B291-ADC9-03BBA16631B3}"/>
              </a:ext>
            </a:extLst>
          </p:cNvPr>
          <p:cNvSpPr/>
          <p:nvPr/>
        </p:nvSpPr>
        <p:spPr>
          <a:xfrm rot="-589331" flipH="1">
            <a:off x="-428399" y="-154300"/>
            <a:ext cx="1764332" cy="1998871"/>
          </a:xfrm>
          <a:custGeom>
            <a:avLst/>
            <a:gdLst/>
            <a:ahLst/>
            <a:cxnLst/>
            <a:rect l="l" t="t" r="r" b="b"/>
            <a:pathLst>
              <a:path w="2624990" h="3047796">
                <a:moveTo>
                  <a:pt x="2624991" y="0"/>
                </a:moveTo>
                <a:lnTo>
                  <a:pt x="0" y="0"/>
                </a:lnTo>
                <a:lnTo>
                  <a:pt x="0" y="3047796"/>
                </a:lnTo>
                <a:lnTo>
                  <a:pt x="2624991" y="3047796"/>
                </a:lnTo>
                <a:lnTo>
                  <a:pt x="2624991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  <p:txBody>
          <a:bodyPr/>
          <a:lstStyle/>
          <a:p>
            <a:endParaRPr lang="pt-BR" dirty="0"/>
          </a:p>
        </p:txBody>
      </p:sp>
      <p:sp>
        <p:nvSpPr>
          <p:cNvPr id="12" name="Freeform 90">
            <a:extLst>
              <a:ext uri="{FF2B5EF4-FFF2-40B4-BE49-F238E27FC236}">
                <a16:creationId xmlns:a16="http://schemas.microsoft.com/office/drawing/2014/main" id="{4C5C9676-7AE9-C08E-6818-A7F890917947}"/>
              </a:ext>
            </a:extLst>
          </p:cNvPr>
          <p:cNvSpPr/>
          <p:nvPr/>
        </p:nvSpPr>
        <p:spPr>
          <a:xfrm>
            <a:off x="1" y="6404093"/>
            <a:ext cx="5078994" cy="439131"/>
          </a:xfrm>
          <a:custGeom>
            <a:avLst/>
            <a:gdLst/>
            <a:ahLst/>
            <a:cxnLst/>
            <a:rect l="l" t="t" r="r" b="b"/>
            <a:pathLst>
              <a:path w="5318043" h="559450">
                <a:moveTo>
                  <a:pt x="0" y="0"/>
                </a:moveTo>
                <a:lnTo>
                  <a:pt x="5318043" y="0"/>
                </a:lnTo>
                <a:lnTo>
                  <a:pt x="5318043" y="559450"/>
                </a:lnTo>
                <a:lnTo>
                  <a:pt x="0" y="559450"/>
                </a:lnTo>
                <a:lnTo>
                  <a:pt x="0" y="0"/>
                </a:lnTo>
                <a:close/>
              </a:path>
            </a:pathLst>
          </a:custGeom>
          <a:blipFill>
            <a:blip r:embed="rId5">
              <a:alphaModFix amt="31999"/>
            </a:blip>
            <a:stretch>
              <a:fillRect r="-5627"/>
            </a:stretch>
          </a:blipFill>
        </p:spPr>
        <p:txBody>
          <a:bodyPr/>
          <a:lstStyle/>
          <a:p>
            <a:endParaRPr lang="pt-BR"/>
          </a:p>
        </p:txBody>
      </p:sp>
      <p:grpSp>
        <p:nvGrpSpPr>
          <p:cNvPr id="14" name="Group 2">
            <a:extLst>
              <a:ext uri="{FF2B5EF4-FFF2-40B4-BE49-F238E27FC236}">
                <a16:creationId xmlns:a16="http://schemas.microsoft.com/office/drawing/2014/main" id="{72DDB556-737C-3839-72B6-9C4019033218}"/>
              </a:ext>
            </a:extLst>
          </p:cNvPr>
          <p:cNvGrpSpPr/>
          <p:nvPr/>
        </p:nvGrpSpPr>
        <p:grpSpPr>
          <a:xfrm>
            <a:off x="10637134" y="-1296365"/>
            <a:ext cx="1554866" cy="8580338"/>
            <a:chOff x="0" y="0"/>
            <a:chExt cx="2674508" cy="11975592"/>
          </a:xfrm>
        </p:grpSpPr>
        <p:sp>
          <p:nvSpPr>
            <p:cNvPr id="16" name="Freeform 3">
              <a:extLst>
                <a:ext uri="{FF2B5EF4-FFF2-40B4-BE49-F238E27FC236}">
                  <a16:creationId xmlns:a16="http://schemas.microsoft.com/office/drawing/2014/main" id="{33D33C39-CAB7-5F21-E4E3-E88C8583C096}"/>
                </a:ext>
              </a:extLst>
            </p:cNvPr>
            <p:cNvSpPr/>
            <p:nvPr/>
          </p:nvSpPr>
          <p:spPr>
            <a:xfrm>
              <a:off x="1821112" y="0"/>
              <a:ext cx="853396" cy="602711"/>
            </a:xfrm>
            <a:custGeom>
              <a:avLst/>
              <a:gdLst/>
              <a:ahLst/>
              <a:cxnLst/>
              <a:rect l="l" t="t" r="r" b="b"/>
              <a:pathLst>
                <a:path w="853396" h="602711">
                  <a:moveTo>
                    <a:pt x="0" y="0"/>
                  </a:moveTo>
                  <a:lnTo>
                    <a:pt x="853396" y="0"/>
                  </a:lnTo>
                  <a:lnTo>
                    <a:pt x="853396" y="602711"/>
                  </a:lnTo>
                  <a:lnTo>
                    <a:pt x="0" y="60271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  <p:sp>
          <p:nvSpPr>
            <p:cNvPr id="17" name="Freeform 4">
              <a:extLst>
                <a:ext uri="{FF2B5EF4-FFF2-40B4-BE49-F238E27FC236}">
                  <a16:creationId xmlns:a16="http://schemas.microsoft.com/office/drawing/2014/main" id="{DD8522E8-2194-1F17-F366-D085F04483C0}"/>
                </a:ext>
              </a:extLst>
            </p:cNvPr>
            <p:cNvSpPr/>
            <p:nvPr/>
          </p:nvSpPr>
          <p:spPr>
            <a:xfrm>
              <a:off x="908886" y="4252605"/>
              <a:ext cx="853396" cy="602711"/>
            </a:xfrm>
            <a:custGeom>
              <a:avLst/>
              <a:gdLst/>
              <a:ahLst/>
              <a:cxnLst/>
              <a:rect l="l" t="t" r="r" b="b"/>
              <a:pathLst>
                <a:path w="853396" h="602711">
                  <a:moveTo>
                    <a:pt x="0" y="0"/>
                  </a:moveTo>
                  <a:lnTo>
                    <a:pt x="853396" y="0"/>
                  </a:lnTo>
                  <a:lnTo>
                    <a:pt x="853396" y="602711"/>
                  </a:lnTo>
                  <a:lnTo>
                    <a:pt x="0" y="60271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8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  <p:sp>
          <p:nvSpPr>
            <p:cNvPr id="18" name="Freeform 5">
              <a:extLst>
                <a:ext uri="{FF2B5EF4-FFF2-40B4-BE49-F238E27FC236}">
                  <a16:creationId xmlns:a16="http://schemas.microsoft.com/office/drawing/2014/main" id="{F59E081C-19CA-F68D-EA7F-43A88BC62DF2}"/>
                </a:ext>
              </a:extLst>
            </p:cNvPr>
            <p:cNvSpPr/>
            <p:nvPr/>
          </p:nvSpPr>
          <p:spPr>
            <a:xfrm>
              <a:off x="908886" y="6602519"/>
              <a:ext cx="853396" cy="602711"/>
            </a:xfrm>
            <a:custGeom>
              <a:avLst/>
              <a:gdLst/>
              <a:ahLst/>
              <a:cxnLst/>
              <a:rect l="l" t="t" r="r" b="b"/>
              <a:pathLst>
                <a:path w="853396" h="602711">
                  <a:moveTo>
                    <a:pt x="0" y="0"/>
                  </a:moveTo>
                  <a:lnTo>
                    <a:pt x="853396" y="0"/>
                  </a:lnTo>
                  <a:lnTo>
                    <a:pt x="853396" y="602711"/>
                  </a:lnTo>
                  <a:lnTo>
                    <a:pt x="0" y="60271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8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  <p:sp>
          <p:nvSpPr>
            <p:cNvPr id="19" name="Freeform 6">
              <a:extLst>
                <a:ext uri="{FF2B5EF4-FFF2-40B4-BE49-F238E27FC236}">
                  <a16:creationId xmlns:a16="http://schemas.microsoft.com/office/drawing/2014/main" id="{B964EF22-8798-BD71-B74B-F03602FDCEC9}"/>
                </a:ext>
              </a:extLst>
            </p:cNvPr>
            <p:cNvSpPr/>
            <p:nvPr/>
          </p:nvSpPr>
          <p:spPr>
            <a:xfrm>
              <a:off x="1821112" y="3578556"/>
              <a:ext cx="853396" cy="602711"/>
            </a:xfrm>
            <a:custGeom>
              <a:avLst/>
              <a:gdLst/>
              <a:ahLst/>
              <a:cxnLst/>
              <a:rect l="l" t="t" r="r" b="b"/>
              <a:pathLst>
                <a:path w="853396" h="602711">
                  <a:moveTo>
                    <a:pt x="0" y="0"/>
                  </a:moveTo>
                  <a:lnTo>
                    <a:pt x="853396" y="0"/>
                  </a:lnTo>
                  <a:lnTo>
                    <a:pt x="853396" y="602711"/>
                  </a:lnTo>
                  <a:lnTo>
                    <a:pt x="0" y="60271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8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  <p:sp>
          <p:nvSpPr>
            <p:cNvPr id="20" name="Freeform 7">
              <a:extLst>
                <a:ext uri="{FF2B5EF4-FFF2-40B4-BE49-F238E27FC236}">
                  <a16:creationId xmlns:a16="http://schemas.microsoft.com/office/drawing/2014/main" id="{A082F583-DF1A-8E02-3A19-7A4E5FB0E191}"/>
                </a:ext>
              </a:extLst>
            </p:cNvPr>
            <p:cNvSpPr/>
            <p:nvPr/>
          </p:nvSpPr>
          <p:spPr>
            <a:xfrm>
              <a:off x="908886" y="8408677"/>
              <a:ext cx="853396" cy="602711"/>
            </a:xfrm>
            <a:custGeom>
              <a:avLst/>
              <a:gdLst/>
              <a:ahLst/>
              <a:cxnLst/>
              <a:rect l="l" t="t" r="r" b="b"/>
              <a:pathLst>
                <a:path w="853396" h="602711">
                  <a:moveTo>
                    <a:pt x="0" y="0"/>
                  </a:moveTo>
                  <a:lnTo>
                    <a:pt x="853396" y="0"/>
                  </a:lnTo>
                  <a:lnTo>
                    <a:pt x="853396" y="602711"/>
                  </a:lnTo>
                  <a:lnTo>
                    <a:pt x="0" y="60271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8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  <p:sp>
          <p:nvSpPr>
            <p:cNvPr id="21" name="Freeform 8">
              <a:extLst>
                <a:ext uri="{FF2B5EF4-FFF2-40B4-BE49-F238E27FC236}">
                  <a16:creationId xmlns:a16="http://schemas.microsoft.com/office/drawing/2014/main" id="{FD35346C-096A-0417-A8AB-74D50EC1D283}"/>
                </a:ext>
              </a:extLst>
            </p:cNvPr>
            <p:cNvSpPr/>
            <p:nvPr/>
          </p:nvSpPr>
          <p:spPr>
            <a:xfrm>
              <a:off x="910556" y="9573049"/>
              <a:ext cx="853396" cy="602711"/>
            </a:xfrm>
            <a:custGeom>
              <a:avLst/>
              <a:gdLst/>
              <a:ahLst/>
              <a:cxnLst/>
              <a:rect l="l" t="t" r="r" b="b"/>
              <a:pathLst>
                <a:path w="853396" h="602711">
                  <a:moveTo>
                    <a:pt x="0" y="0"/>
                  </a:moveTo>
                  <a:lnTo>
                    <a:pt x="853396" y="0"/>
                  </a:lnTo>
                  <a:lnTo>
                    <a:pt x="853396" y="602711"/>
                  </a:lnTo>
                  <a:lnTo>
                    <a:pt x="0" y="60271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8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  <p:sp>
          <p:nvSpPr>
            <p:cNvPr id="22" name="Freeform 9">
              <a:extLst>
                <a:ext uri="{FF2B5EF4-FFF2-40B4-BE49-F238E27FC236}">
                  <a16:creationId xmlns:a16="http://schemas.microsoft.com/office/drawing/2014/main" id="{E55FE29C-0BCE-BA1E-CD39-3DD4D36D4DF7}"/>
                </a:ext>
              </a:extLst>
            </p:cNvPr>
            <p:cNvSpPr/>
            <p:nvPr/>
          </p:nvSpPr>
          <p:spPr>
            <a:xfrm>
              <a:off x="908886" y="614760"/>
              <a:ext cx="853396" cy="602711"/>
            </a:xfrm>
            <a:custGeom>
              <a:avLst/>
              <a:gdLst/>
              <a:ahLst/>
              <a:cxnLst/>
              <a:rect l="l" t="t" r="r" b="b"/>
              <a:pathLst>
                <a:path w="853396" h="602711">
                  <a:moveTo>
                    <a:pt x="0" y="0"/>
                  </a:moveTo>
                  <a:lnTo>
                    <a:pt x="853396" y="0"/>
                  </a:lnTo>
                  <a:lnTo>
                    <a:pt x="853396" y="602711"/>
                  </a:lnTo>
                  <a:lnTo>
                    <a:pt x="0" y="60271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8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  <p:sp>
          <p:nvSpPr>
            <p:cNvPr id="23" name="Freeform 10">
              <a:extLst>
                <a:ext uri="{FF2B5EF4-FFF2-40B4-BE49-F238E27FC236}">
                  <a16:creationId xmlns:a16="http://schemas.microsoft.com/office/drawing/2014/main" id="{CF2E15AA-697A-D5F7-CBDE-266F5E7CD522}"/>
                </a:ext>
              </a:extLst>
            </p:cNvPr>
            <p:cNvSpPr/>
            <p:nvPr/>
          </p:nvSpPr>
          <p:spPr>
            <a:xfrm>
              <a:off x="1821112" y="5386689"/>
              <a:ext cx="853396" cy="602711"/>
            </a:xfrm>
            <a:custGeom>
              <a:avLst/>
              <a:gdLst/>
              <a:ahLst/>
              <a:cxnLst/>
              <a:rect l="l" t="t" r="r" b="b"/>
              <a:pathLst>
                <a:path w="853396" h="602711">
                  <a:moveTo>
                    <a:pt x="0" y="0"/>
                  </a:moveTo>
                  <a:lnTo>
                    <a:pt x="853396" y="0"/>
                  </a:lnTo>
                  <a:lnTo>
                    <a:pt x="853396" y="602711"/>
                  </a:lnTo>
                  <a:lnTo>
                    <a:pt x="0" y="60271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8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  <p:sp>
          <p:nvSpPr>
            <p:cNvPr id="26" name="Freeform 11">
              <a:extLst>
                <a:ext uri="{FF2B5EF4-FFF2-40B4-BE49-F238E27FC236}">
                  <a16:creationId xmlns:a16="http://schemas.microsoft.com/office/drawing/2014/main" id="{3BAD8CF9-CCAE-2AA6-96BE-588068810D7B}"/>
                </a:ext>
              </a:extLst>
            </p:cNvPr>
            <p:cNvSpPr/>
            <p:nvPr/>
          </p:nvSpPr>
          <p:spPr>
            <a:xfrm>
              <a:off x="908886" y="2947644"/>
              <a:ext cx="853396" cy="602711"/>
            </a:xfrm>
            <a:custGeom>
              <a:avLst/>
              <a:gdLst/>
              <a:ahLst/>
              <a:cxnLst/>
              <a:rect l="l" t="t" r="r" b="b"/>
              <a:pathLst>
                <a:path w="853396" h="602711">
                  <a:moveTo>
                    <a:pt x="0" y="0"/>
                  </a:moveTo>
                  <a:lnTo>
                    <a:pt x="853396" y="0"/>
                  </a:lnTo>
                  <a:lnTo>
                    <a:pt x="853396" y="602711"/>
                  </a:lnTo>
                  <a:lnTo>
                    <a:pt x="0" y="60271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8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  <p:sp>
          <p:nvSpPr>
            <p:cNvPr id="27" name="Freeform 12">
              <a:extLst>
                <a:ext uri="{FF2B5EF4-FFF2-40B4-BE49-F238E27FC236}">
                  <a16:creationId xmlns:a16="http://schemas.microsoft.com/office/drawing/2014/main" id="{34092486-3FE3-6368-D7A1-2EA319216DB9}"/>
                </a:ext>
              </a:extLst>
            </p:cNvPr>
            <p:cNvSpPr/>
            <p:nvPr/>
          </p:nvSpPr>
          <p:spPr>
            <a:xfrm>
              <a:off x="1821112" y="7778678"/>
              <a:ext cx="853396" cy="602711"/>
            </a:xfrm>
            <a:custGeom>
              <a:avLst/>
              <a:gdLst/>
              <a:ahLst/>
              <a:cxnLst/>
              <a:rect l="l" t="t" r="r" b="b"/>
              <a:pathLst>
                <a:path w="853396" h="602711">
                  <a:moveTo>
                    <a:pt x="0" y="0"/>
                  </a:moveTo>
                  <a:lnTo>
                    <a:pt x="853396" y="0"/>
                  </a:lnTo>
                  <a:lnTo>
                    <a:pt x="853396" y="602711"/>
                  </a:lnTo>
                  <a:lnTo>
                    <a:pt x="0" y="60271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8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  <p:sp>
          <p:nvSpPr>
            <p:cNvPr id="28" name="Freeform 13">
              <a:extLst>
                <a:ext uri="{FF2B5EF4-FFF2-40B4-BE49-F238E27FC236}">
                  <a16:creationId xmlns:a16="http://schemas.microsoft.com/office/drawing/2014/main" id="{D6C6A8D2-3EAC-6D2E-A9A4-9922C08B52B7}"/>
                </a:ext>
              </a:extLst>
            </p:cNvPr>
            <p:cNvSpPr/>
            <p:nvPr/>
          </p:nvSpPr>
          <p:spPr>
            <a:xfrm>
              <a:off x="0" y="2381804"/>
              <a:ext cx="853396" cy="602711"/>
            </a:xfrm>
            <a:custGeom>
              <a:avLst/>
              <a:gdLst/>
              <a:ahLst/>
              <a:cxnLst/>
              <a:rect l="l" t="t" r="r" b="b"/>
              <a:pathLst>
                <a:path w="853396" h="602711">
                  <a:moveTo>
                    <a:pt x="0" y="0"/>
                  </a:moveTo>
                  <a:lnTo>
                    <a:pt x="853396" y="0"/>
                  </a:lnTo>
                  <a:lnTo>
                    <a:pt x="853396" y="602711"/>
                  </a:lnTo>
                  <a:lnTo>
                    <a:pt x="0" y="60271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8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  <p:sp>
          <p:nvSpPr>
            <p:cNvPr id="29" name="Freeform 14">
              <a:extLst>
                <a:ext uri="{FF2B5EF4-FFF2-40B4-BE49-F238E27FC236}">
                  <a16:creationId xmlns:a16="http://schemas.microsoft.com/office/drawing/2014/main" id="{D19B5CA6-E587-7911-007F-0A6E16790DEC}"/>
                </a:ext>
              </a:extLst>
            </p:cNvPr>
            <p:cNvSpPr/>
            <p:nvPr/>
          </p:nvSpPr>
          <p:spPr>
            <a:xfrm>
              <a:off x="0" y="0"/>
              <a:ext cx="853396" cy="602711"/>
            </a:xfrm>
            <a:custGeom>
              <a:avLst/>
              <a:gdLst/>
              <a:ahLst/>
              <a:cxnLst/>
              <a:rect l="l" t="t" r="r" b="b"/>
              <a:pathLst>
                <a:path w="853396" h="602711">
                  <a:moveTo>
                    <a:pt x="0" y="0"/>
                  </a:moveTo>
                  <a:lnTo>
                    <a:pt x="853396" y="0"/>
                  </a:lnTo>
                  <a:lnTo>
                    <a:pt x="853396" y="602711"/>
                  </a:lnTo>
                  <a:lnTo>
                    <a:pt x="0" y="60271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8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  <p:sp>
          <p:nvSpPr>
            <p:cNvPr id="30" name="Freeform 15">
              <a:extLst>
                <a:ext uri="{FF2B5EF4-FFF2-40B4-BE49-F238E27FC236}">
                  <a16:creationId xmlns:a16="http://schemas.microsoft.com/office/drawing/2014/main" id="{CC751B22-F4D8-20C7-C380-FB3E54B19E4B}"/>
                </a:ext>
              </a:extLst>
            </p:cNvPr>
            <p:cNvSpPr/>
            <p:nvPr/>
          </p:nvSpPr>
          <p:spPr>
            <a:xfrm>
              <a:off x="1821112" y="10170667"/>
              <a:ext cx="853396" cy="602711"/>
            </a:xfrm>
            <a:custGeom>
              <a:avLst/>
              <a:gdLst/>
              <a:ahLst/>
              <a:cxnLst/>
              <a:rect l="l" t="t" r="r" b="b"/>
              <a:pathLst>
                <a:path w="853396" h="602711">
                  <a:moveTo>
                    <a:pt x="0" y="0"/>
                  </a:moveTo>
                  <a:lnTo>
                    <a:pt x="853396" y="0"/>
                  </a:lnTo>
                  <a:lnTo>
                    <a:pt x="853396" y="602711"/>
                  </a:lnTo>
                  <a:lnTo>
                    <a:pt x="0" y="60271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8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  <p:sp>
          <p:nvSpPr>
            <p:cNvPr id="31" name="Freeform 16">
              <a:extLst>
                <a:ext uri="{FF2B5EF4-FFF2-40B4-BE49-F238E27FC236}">
                  <a16:creationId xmlns:a16="http://schemas.microsoft.com/office/drawing/2014/main" id="{75936ABA-F5D4-74EE-D8B0-77C54F364652}"/>
                </a:ext>
              </a:extLst>
            </p:cNvPr>
            <p:cNvSpPr/>
            <p:nvPr/>
          </p:nvSpPr>
          <p:spPr>
            <a:xfrm>
              <a:off x="0" y="9532153"/>
              <a:ext cx="853396" cy="602711"/>
            </a:xfrm>
            <a:custGeom>
              <a:avLst/>
              <a:gdLst/>
              <a:ahLst/>
              <a:cxnLst/>
              <a:rect l="l" t="t" r="r" b="b"/>
              <a:pathLst>
                <a:path w="853396" h="602711">
                  <a:moveTo>
                    <a:pt x="0" y="0"/>
                  </a:moveTo>
                  <a:lnTo>
                    <a:pt x="853396" y="0"/>
                  </a:lnTo>
                  <a:lnTo>
                    <a:pt x="853396" y="602711"/>
                  </a:lnTo>
                  <a:lnTo>
                    <a:pt x="0" y="60271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8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  <p:sp>
          <p:nvSpPr>
            <p:cNvPr id="32" name="Freeform 17">
              <a:extLst>
                <a:ext uri="{FF2B5EF4-FFF2-40B4-BE49-F238E27FC236}">
                  <a16:creationId xmlns:a16="http://schemas.microsoft.com/office/drawing/2014/main" id="{6914F412-4D6F-3F64-E97B-E797CE903B59}"/>
                </a:ext>
              </a:extLst>
            </p:cNvPr>
            <p:cNvSpPr/>
            <p:nvPr/>
          </p:nvSpPr>
          <p:spPr>
            <a:xfrm>
              <a:off x="908886" y="5093"/>
              <a:ext cx="853396" cy="602711"/>
            </a:xfrm>
            <a:custGeom>
              <a:avLst/>
              <a:gdLst/>
              <a:ahLst/>
              <a:cxnLst/>
              <a:rect l="l" t="t" r="r" b="b"/>
              <a:pathLst>
                <a:path w="853396" h="602711">
                  <a:moveTo>
                    <a:pt x="0" y="0"/>
                  </a:moveTo>
                  <a:lnTo>
                    <a:pt x="853396" y="0"/>
                  </a:lnTo>
                  <a:lnTo>
                    <a:pt x="853396" y="602711"/>
                  </a:lnTo>
                  <a:lnTo>
                    <a:pt x="0" y="60271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9">
                <a:extLst>
                  <a:ext uri="{96DAC541-7B7A-43D3-8B79-37D633B846F1}">
                    <asvg:svgBlip xmlns:asvg="http://schemas.microsoft.com/office/drawing/2016/SVG/main" r:embed="rId10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  <p:sp>
          <p:nvSpPr>
            <p:cNvPr id="33" name="Freeform 18">
              <a:extLst>
                <a:ext uri="{FF2B5EF4-FFF2-40B4-BE49-F238E27FC236}">
                  <a16:creationId xmlns:a16="http://schemas.microsoft.com/office/drawing/2014/main" id="{968DC2DE-6680-745A-F140-1607AA4C1E06}"/>
                </a:ext>
              </a:extLst>
            </p:cNvPr>
            <p:cNvSpPr/>
            <p:nvPr/>
          </p:nvSpPr>
          <p:spPr>
            <a:xfrm>
              <a:off x="1821112" y="4783978"/>
              <a:ext cx="853396" cy="602711"/>
            </a:xfrm>
            <a:custGeom>
              <a:avLst/>
              <a:gdLst/>
              <a:ahLst/>
              <a:cxnLst/>
              <a:rect l="l" t="t" r="r" b="b"/>
              <a:pathLst>
                <a:path w="853396" h="602711">
                  <a:moveTo>
                    <a:pt x="0" y="0"/>
                  </a:moveTo>
                  <a:lnTo>
                    <a:pt x="853396" y="0"/>
                  </a:lnTo>
                  <a:lnTo>
                    <a:pt x="853396" y="602711"/>
                  </a:lnTo>
                  <a:lnTo>
                    <a:pt x="0" y="60271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9">
                <a:extLst>
                  <a:ext uri="{96DAC541-7B7A-43D3-8B79-37D633B846F1}">
                    <asvg:svgBlip xmlns:asvg="http://schemas.microsoft.com/office/drawing/2016/SVG/main" r:embed="rId10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  <p:sp>
          <p:nvSpPr>
            <p:cNvPr id="34" name="Freeform 19">
              <a:extLst>
                <a:ext uri="{FF2B5EF4-FFF2-40B4-BE49-F238E27FC236}">
                  <a16:creationId xmlns:a16="http://schemas.microsoft.com/office/drawing/2014/main" id="{9378EB52-E97C-FBFD-27AC-C75E34FC60E8}"/>
                </a:ext>
              </a:extLst>
            </p:cNvPr>
            <p:cNvSpPr/>
            <p:nvPr/>
          </p:nvSpPr>
          <p:spPr>
            <a:xfrm>
              <a:off x="1821112" y="7197005"/>
              <a:ext cx="853396" cy="602711"/>
            </a:xfrm>
            <a:custGeom>
              <a:avLst/>
              <a:gdLst/>
              <a:ahLst/>
              <a:cxnLst/>
              <a:rect l="l" t="t" r="r" b="b"/>
              <a:pathLst>
                <a:path w="853396" h="602711">
                  <a:moveTo>
                    <a:pt x="0" y="0"/>
                  </a:moveTo>
                  <a:lnTo>
                    <a:pt x="853396" y="0"/>
                  </a:lnTo>
                  <a:lnTo>
                    <a:pt x="853396" y="602711"/>
                  </a:lnTo>
                  <a:lnTo>
                    <a:pt x="0" y="60271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9">
                <a:extLst>
                  <a:ext uri="{96DAC541-7B7A-43D3-8B79-37D633B846F1}">
                    <asvg:svgBlip xmlns:asvg="http://schemas.microsoft.com/office/drawing/2016/SVG/main" r:embed="rId10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  <p:sp>
          <p:nvSpPr>
            <p:cNvPr id="35" name="Freeform 20">
              <a:extLst>
                <a:ext uri="{FF2B5EF4-FFF2-40B4-BE49-F238E27FC236}">
                  <a16:creationId xmlns:a16="http://schemas.microsoft.com/office/drawing/2014/main" id="{F340204A-B1C3-56A4-1E62-5066018CB328}"/>
                </a:ext>
              </a:extLst>
            </p:cNvPr>
            <p:cNvSpPr/>
            <p:nvPr/>
          </p:nvSpPr>
          <p:spPr>
            <a:xfrm>
              <a:off x="908886" y="1191660"/>
              <a:ext cx="853396" cy="602711"/>
            </a:xfrm>
            <a:custGeom>
              <a:avLst/>
              <a:gdLst/>
              <a:ahLst/>
              <a:cxnLst/>
              <a:rect l="l" t="t" r="r" b="b"/>
              <a:pathLst>
                <a:path w="853396" h="602711">
                  <a:moveTo>
                    <a:pt x="0" y="0"/>
                  </a:moveTo>
                  <a:lnTo>
                    <a:pt x="853396" y="0"/>
                  </a:lnTo>
                  <a:lnTo>
                    <a:pt x="853396" y="602711"/>
                  </a:lnTo>
                  <a:lnTo>
                    <a:pt x="0" y="60271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9">
                <a:extLst>
                  <a:ext uri="{96DAC541-7B7A-43D3-8B79-37D633B846F1}">
                    <asvg:svgBlip xmlns:asvg="http://schemas.microsoft.com/office/drawing/2016/SVG/main" r:embed="rId10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  <p:sp>
          <p:nvSpPr>
            <p:cNvPr id="36" name="Freeform 21">
              <a:extLst>
                <a:ext uri="{FF2B5EF4-FFF2-40B4-BE49-F238E27FC236}">
                  <a16:creationId xmlns:a16="http://schemas.microsoft.com/office/drawing/2014/main" id="{4551B388-71AC-DF8C-99FA-A1FEA0F23FA1}"/>
                </a:ext>
              </a:extLst>
            </p:cNvPr>
            <p:cNvSpPr/>
            <p:nvPr/>
          </p:nvSpPr>
          <p:spPr>
            <a:xfrm>
              <a:off x="908886" y="5975638"/>
              <a:ext cx="853396" cy="602711"/>
            </a:xfrm>
            <a:custGeom>
              <a:avLst/>
              <a:gdLst/>
              <a:ahLst/>
              <a:cxnLst/>
              <a:rect l="l" t="t" r="r" b="b"/>
              <a:pathLst>
                <a:path w="853396" h="602711">
                  <a:moveTo>
                    <a:pt x="0" y="0"/>
                  </a:moveTo>
                  <a:lnTo>
                    <a:pt x="853396" y="0"/>
                  </a:lnTo>
                  <a:lnTo>
                    <a:pt x="853396" y="602711"/>
                  </a:lnTo>
                  <a:lnTo>
                    <a:pt x="0" y="60271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9">
                <a:extLst>
                  <a:ext uri="{96DAC541-7B7A-43D3-8B79-37D633B846F1}">
                    <asvg:svgBlip xmlns:asvg="http://schemas.microsoft.com/office/drawing/2016/SVG/main" r:embed="rId10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  <p:sp>
          <p:nvSpPr>
            <p:cNvPr id="37" name="Freeform 22">
              <a:extLst>
                <a:ext uri="{FF2B5EF4-FFF2-40B4-BE49-F238E27FC236}">
                  <a16:creationId xmlns:a16="http://schemas.microsoft.com/office/drawing/2014/main" id="{D055430E-9C00-9589-2B4C-CF50DA7BC344}"/>
                </a:ext>
              </a:extLst>
            </p:cNvPr>
            <p:cNvSpPr/>
            <p:nvPr/>
          </p:nvSpPr>
          <p:spPr>
            <a:xfrm>
              <a:off x="908886" y="4836462"/>
              <a:ext cx="853396" cy="602711"/>
            </a:xfrm>
            <a:custGeom>
              <a:avLst/>
              <a:gdLst/>
              <a:ahLst/>
              <a:cxnLst/>
              <a:rect l="l" t="t" r="r" b="b"/>
              <a:pathLst>
                <a:path w="853396" h="602711">
                  <a:moveTo>
                    <a:pt x="0" y="0"/>
                  </a:moveTo>
                  <a:lnTo>
                    <a:pt x="853396" y="0"/>
                  </a:lnTo>
                  <a:lnTo>
                    <a:pt x="853396" y="602711"/>
                  </a:lnTo>
                  <a:lnTo>
                    <a:pt x="0" y="60271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9">
                <a:extLst>
                  <a:ext uri="{96DAC541-7B7A-43D3-8B79-37D633B846F1}">
                    <asvg:svgBlip xmlns:asvg="http://schemas.microsoft.com/office/drawing/2016/SVG/main" r:embed="rId10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  <p:sp>
          <p:nvSpPr>
            <p:cNvPr id="38" name="Freeform 23">
              <a:extLst>
                <a:ext uri="{FF2B5EF4-FFF2-40B4-BE49-F238E27FC236}">
                  <a16:creationId xmlns:a16="http://schemas.microsoft.com/office/drawing/2014/main" id="{EFF4B6DC-DD6B-27C1-8F15-4BE59018030F}"/>
                </a:ext>
              </a:extLst>
            </p:cNvPr>
            <p:cNvSpPr/>
            <p:nvPr/>
          </p:nvSpPr>
          <p:spPr>
            <a:xfrm>
              <a:off x="908886" y="9003631"/>
              <a:ext cx="853396" cy="602711"/>
            </a:xfrm>
            <a:custGeom>
              <a:avLst/>
              <a:gdLst/>
              <a:ahLst/>
              <a:cxnLst/>
              <a:rect l="l" t="t" r="r" b="b"/>
              <a:pathLst>
                <a:path w="853396" h="602711">
                  <a:moveTo>
                    <a:pt x="0" y="0"/>
                  </a:moveTo>
                  <a:lnTo>
                    <a:pt x="853396" y="0"/>
                  </a:lnTo>
                  <a:lnTo>
                    <a:pt x="853396" y="602711"/>
                  </a:lnTo>
                  <a:lnTo>
                    <a:pt x="0" y="60271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9">
                <a:extLst>
                  <a:ext uri="{96DAC541-7B7A-43D3-8B79-37D633B846F1}">
                    <asvg:svgBlip xmlns:asvg="http://schemas.microsoft.com/office/drawing/2016/SVG/main" r:embed="rId10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  <p:sp>
          <p:nvSpPr>
            <p:cNvPr id="39" name="Freeform 24">
              <a:extLst>
                <a:ext uri="{FF2B5EF4-FFF2-40B4-BE49-F238E27FC236}">
                  <a16:creationId xmlns:a16="http://schemas.microsoft.com/office/drawing/2014/main" id="{F71A34B4-8ED8-E1AA-D039-48D012EF6AA5}"/>
                </a:ext>
              </a:extLst>
            </p:cNvPr>
            <p:cNvSpPr/>
            <p:nvPr/>
          </p:nvSpPr>
          <p:spPr>
            <a:xfrm>
              <a:off x="1821112" y="578733"/>
              <a:ext cx="853396" cy="602711"/>
            </a:xfrm>
            <a:custGeom>
              <a:avLst/>
              <a:gdLst/>
              <a:ahLst/>
              <a:cxnLst/>
              <a:rect l="l" t="t" r="r" b="b"/>
              <a:pathLst>
                <a:path w="853396" h="602711">
                  <a:moveTo>
                    <a:pt x="0" y="0"/>
                  </a:moveTo>
                  <a:lnTo>
                    <a:pt x="853396" y="0"/>
                  </a:lnTo>
                  <a:lnTo>
                    <a:pt x="853396" y="602711"/>
                  </a:lnTo>
                  <a:lnTo>
                    <a:pt x="0" y="60271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9">
                <a:extLst>
                  <a:ext uri="{96DAC541-7B7A-43D3-8B79-37D633B846F1}">
                    <asvg:svgBlip xmlns:asvg="http://schemas.microsoft.com/office/drawing/2016/SVG/main" r:embed="rId10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  <p:sp>
          <p:nvSpPr>
            <p:cNvPr id="40" name="Freeform 25">
              <a:extLst>
                <a:ext uri="{FF2B5EF4-FFF2-40B4-BE49-F238E27FC236}">
                  <a16:creationId xmlns:a16="http://schemas.microsoft.com/office/drawing/2014/main" id="{E71BD26E-66CB-397A-9F54-6540CC4E1630}"/>
                </a:ext>
              </a:extLst>
            </p:cNvPr>
            <p:cNvSpPr/>
            <p:nvPr/>
          </p:nvSpPr>
          <p:spPr>
            <a:xfrm>
              <a:off x="0" y="4165767"/>
              <a:ext cx="853396" cy="602711"/>
            </a:xfrm>
            <a:custGeom>
              <a:avLst/>
              <a:gdLst/>
              <a:ahLst/>
              <a:cxnLst/>
              <a:rect l="l" t="t" r="r" b="b"/>
              <a:pathLst>
                <a:path w="853396" h="602711">
                  <a:moveTo>
                    <a:pt x="0" y="0"/>
                  </a:moveTo>
                  <a:lnTo>
                    <a:pt x="853396" y="0"/>
                  </a:lnTo>
                  <a:lnTo>
                    <a:pt x="853396" y="602711"/>
                  </a:lnTo>
                  <a:lnTo>
                    <a:pt x="0" y="60271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9">
                <a:extLst>
                  <a:ext uri="{96DAC541-7B7A-43D3-8B79-37D633B846F1}">
                    <asvg:svgBlip xmlns:asvg="http://schemas.microsoft.com/office/drawing/2016/SVG/main" r:embed="rId10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  <p:sp>
          <p:nvSpPr>
            <p:cNvPr id="41" name="Freeform 26">
              <a:extLst>
                <a:ext uri="{FF2B5EF4-FFF2-40B4-BE49-F238E27FC236}">
                  <a16:creationId xmlns:a16="http://schemas.microsoft.com/office/drawing/2014/main" id="{F4942516-14A7-7453-5655-766CDEE48610}"/>
                </a:ext>
              </a:extLst>
            </p:cNvPr>
            <p:cNvSpPr/>
            <p:nvPr/>
          </p:nvSpPr>
          <p:spPr>
            <a:xfrm>
              <a:off x="1821112" y="2953649"/>
              <a:ext cx="853396" cy="602711"/>
            </a:xfrm>
            <a:custGeom>
              <a:avLst/>
              <a:gdLst/>
              <a:ahLst/>
              <a:cxnLst/>
              <a:rect l="l" t="t" r="r" b="b"/>
              <a:pathLst>
                <a:path w="853396" h="602711">
                  <a:moveTo>
                    <a:pt x="0" y="0"/>
                  </a:moveTo>
                  <a:lnTo>
                    <a:pt x="853396" y="0"/>
                  </a:lnTo>
                  <a:lnTo>
                    <a:pt x="853396" y="602711"/>
                  </a:lnTo>
                  <a:lnTo>
                    <a:pt x="0" y="60271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9">
                <a:extLst>
                  <a:ext uri="{96DAC541-7B7A-43D3-8B79-37D633B846F1}">
                    <asvg:svgBlip xmlns:asvg="http://schemas.microsoft.com/office/drawing/2016/SVG/main" r:embed="rId10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  <p:sp>
          <p:nvSpPr>
            <p:cNvPr id="42" name="Freeform 27">
              <a:extLst>
                <a:ext uri="{FF2B5EF4-FFF2-40B4-BE49-F238E27FC236}">
                  <a16:creationId xmlns:a16="http://schemas.microsoft.com/office/drawing/2014/main" id="{BFAF48D8-2FAD-4947-C9DA-F8E9D83206AD}"/>
                </a:ext>
              </a:extLst>
            </p:cNvPr>
            <p:cNvSpPr/>
            <p:nvPr/>
          </p:nvSpPr>
          <p:spPr>
            <a:xfrm>
              <a:off x="1821112" y="1802929"/>
              <a:ext cx="853396" cy="602711"/>
            </a:xfrm>
            <a:custGeom>
              <a:avLst/>
              <a:gdLst/>
              <a:ahLst/>
              <a:cxnLst/>
              <a:rect l="l" t="t" r="r" b="b"/>
              <a:pathLst>
                <a:path w="853396" h="602711">
                  <a:moveTo>
                    <a:pt x="0" y="0"/>
                  </a:moveTo>
                  <a:lnTo>
                    <a:pt x="853396" y="0"/>
                  </a:lnTo>
                  <a:lnTo>
                    <a:pt x="853396" y="602711"/>
                  </a:lnTo>
                  <a:lnTo>
                    <a:pt x="0" y="60271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9">
                <a:extLst>
                  <a:ext uri="{96DAC541-7B7A-43D3-8B79-37D633B846F1}">
                    <asvg:svgBlip xmlns:asvg="http://schemas.microsoft.com/office/drawing/2016/SVG/main" r:embed="rId10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  <p:sp>
          <p:nvSpPr>
            <p:cNvPr id="43" name="Freeform 28">
              <a:extLst>
                <a:ext uri="{FF2B5EF4-FFF2-40B4-BE49-F238E27FC236}">
                  <a16:creationId xmlns:a16="http://schemas.microsoft.com/office/drawing/2014/main" id="{C35DEA06-0CB4-8E1E-75DA-054FCD926E5E}"/>
                </a:ext>
              </a:extLst>
            </p:cNvPr>
            <p:cNvSpPr/>
            <p:nvPr/>
          </p:nvSpPr>
          <p:spPr>
            <a:xfrm>
              <a:off x="0" y="6576722"/>
              <a:ext cx="853396" cy="602711"/>
            </a:xfrm>
            <a:custGeom>
              <a:avLst/>
              <a:gdLst/>
              <a:ahLst/>
              <a:cxnLst/>
              <a:rect l="l" t="t" r="r" b="b"/>
              <a:pathLst>
                <a:path w="853396" h="602711">
                  <a:moveTo>
                    <a:pt x="0" y="0"/>
                  </a:moveTo>
                  <a:lnTo>
                    <a:pt x="853396" y="0"/>
                  </a:lnTo>
                  <a:lnTo>
                    <a:pt x="853396" y="602711"/>
                  </a:lnTo>
                  <a:lnTo>
                    <a:pt x="0" y="60271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9">
                <a:extLst>
                  <a:ext uri="{96DAC541-7B7A-43D3-8B79-37D633B846F1}">
                    <asvg:svgBlip xmlns:asvg="http://schemas.microsoft.com/office/drawing/2016/SVG/main" r:embed="rId10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  <p:sp>
          <p:nvSpPr>
            <p:cNvPr id="44" name="Freeform 29">
              <a:extLst>
                <a:ext uri="{FF2B5EF4-FFF2-40B4-BE49-F238E27FC236}">
                  <a16:creationId xmlns:a16="http://schemas.microsoft.com/office/drawing/2014/main" id="{C1251D48-CAD8-A857-32BF-BA78B79A9DAC}"/>
                </a:ext>
              </a:extLst>
            </p:cNvPr>
            <p:cNvSpPr/>
            <p:nvPr/>
          </p:nvSpPr>
          <p:spPr>
            <a:xfrm>
              <a:off x="1821112" y="8356587"/>
              <a:ext cx="853396" cy="602711"/>
            </a:xfrm>
            <a:custGeom>
              <a:avLst/>
              <a:gdLst/>
              <a:ahLst/>
              <a:cxnLst/>
              <a:rect l="l" t="t" r="r" b="b"/>
              <a:pathLst>
                <a:path w="853396" h="602711">
                  <a:moveTo>
                    <a:pt x="0" y="0"/>
                  </a:moveTo>
                  <a:lnTo>
                    <a:pt x="853396" y="0"/>
                  </a:lnTo>
                  <a:lnTo>
                    <a:pt x="853396" y="602711"/>
                  </a:lnTo>
                  <a:lnTo>
                    <a:pt x="0" y="60271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9">
                <a:extLst>
                  <a:ext uri="{96DAC541-7B7A-43D3-8B79-37D633B846F1}">
                    <asvg:svgBlip xmlns:asvg="http://schemas.microsoft.com/office/drawing/2016/SVG/main" r:embed="rId10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  <p:sp>
          <p:nvSpPr>
            <p:cNvPr id="45" name="Freeform 30">
              <a:extLst>
                <a:ext uri="{FF2B5EF4-FFF2-40B4-BE49-F238E27FC236}">
                  <a16:creationId xmlns:a16="http://schemas.microsoft.com/office/drawing/2014/main" id="{2409819E-88B3-5F8F-BC16-B25DD93BF74A}"/>
                </a:ext>
              </a:extLst>
            </p:cNvPr>
            <p:cNvSpPr/>
            <p:nvPr/>
          </p:nvSpPr>
          <p:spPr>
            <a:xfrm>
              <a:off x="1821112" y="10757728"/>
              <a:ext cx="853396" cy="602711"/>
            </a:xfrm>
            <a:custGeom>
              <a:avLst/>
              <a:gdLst/>
              <a:ahLst/>
              <a:cxnLst/>
              <a:rect l="l" t="t" r="r" b="b"/>
              <a:pathLst>
                <a:path w="853396" h="602711">
                  <a:moveTo>
                    <a:pt x="0" y="0"/>
                  </a:moveTo>
                  <a:lnTo>
                    <a:pt x="853396" y="0"/>
                  </a:lnTo>
                  <a:lnTo>
                    <a:pt x="853396" y="602711"/>
                  </a:lnTo>
                  <a:lnTo>
                    <a:pt x="0" y="60271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9">
                <a:extLst>
                  <a:ext uri="{96DAC541-7B7A-43D3-8B79-37D633B846F1}">
                    <asvg:svgBlip xmlns:asvg="http://schemas.microsoft.com/office/drawing/2016/SVG/main" r:embed="rId10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  <p:sp>
          <p:nvSpPr>
            <p:cNvPr id="46" name="Freeform 31">
              <a:extLst>
                <a:ext uri="{FF2B5EF4-FFF2-40B4-BE49-F238E27FC236}">
                  <a16:creationId xmlns:a16="http://schemas.microsoft.com/office/drawing/2014/main" id="{2E93EFCE-9B55-0C44-95A7-988015C01E63}"/>
                </a:ext>
              </a:extLst>
            </p:cNvPr>
            <p:cNvSpPr/>
            <p:nvPr/>
          </p:nvSpPr>
          <p:spPr>
            <a:xfrm>
              <a:off x="0" y="602711"/>
              <a:ext cx="853396" cy="602711"/>
            </a:xfrm>
            <a:custGeom>
              <a:avLst/>
              <a:gdLst/>
              <a:ahLst/>
              <a:cxnLst/>
              <a:rect l="l" t="t" r="r" b="b"/>
              <a:pathLst>
                <a:path w="853396" h="602711">
                  <a:moveTo>
                    <a:pt x="0" y="0"/>
                  </a:moveTo>
                  <a:lnTo>
                    <a:pt x="853396" y="0"/>
                  </a:lnTo>
                  <a:lnTo>
                    <a:pt x="853396" y="602711"/>
                  </a:lnTo>
                  <a:lnTo>
                    <a:pt x="0" y="60271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11">
                <a:extLst>
                  <a:ext uri="{96DAC541-7B7A-43D3-8B79-37D633B846F1}">
                    <asvg:svgBlip xmlns:asvg="http://schemas.microsoft.com/office/drawing/2016/SVG/main" r:embed="rId12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  <p:sp>
          <p:nvSpPr>
            <p:cNvPr id="47" name="Freeform 32">
              <a:extLst>
                <a:ext uri="{FF2B5EF4-FFF2-40B4-BE49-F238E27FC236}">
                  <a16:creationId xmlns:a16="http://schemas.microsoft.com/office/drawing/2014/main" id="{27E863C1-E0B3-F1F2-6E55-CDE8C46B6EBC}"/>
                </a:ext>
              </a:extLst>
            </p:cNvPr>
            <p:cNvSpPr/>
            <p:nvPr/>
          </p:nvSpPr>
          <p:spPr>
            <a:xfrm>
              <a:off x="1821112" y="6583775"/>
              <a:ext cx="853396" cy="602711"/>
            </a:xfrm>
            <a:custGeom>
              <a:avLst/>
              <a:gdLst/>
              <a:ahLst/>
              <a:cxnLst/>
              <a:rect l="l" t="t" r="r" b="b"/>
              <a:pathLst>
                <a:path w="853396" h="602711">
                  <a:moveTo>
                    <a:pt x="0" y="0"/>
                  </a:moveTo>
                  <a:lnTo>
                    <a:pt x="853396" y="0"/>
                  </a:lnTo>
                  <a:lnTo>
                    <a:pt x="853396" y="602711"/>
                  </a:lnTo>
                  <a:lnTo>
                    <a:pt x="0" y="60271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11">
                <a:extLst>
                  <a:ext uri="{96DAC541-7B7A-43D3-8B79-37D633B846F1}">
                    <asvg:svgBlip xmlns:asvg="http://schemas.microsoft.com/office/drawing/2016/SVG/main" r:embed="rId12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  <p:sp>
          <p:nvSpPr>
            <p:cNvPr id="48" name="Freeform 33">
              <a:extLst>
                <a:ext uri="{FF2B5EF4-FFF2-40B4-BE49-F238E27FC236}">
                  <a16:creationId xmlns:a16="http://schemas.microsoft.com/office/drawing/2014/main" id="{4104AA09-B5A2-3F56-0EC6-7A6959734C31}"/>
                </a:ext>
              </a:extLst>
            </p:cNvPr>
            <p:cNvSpPr/>
            <p:nvPr/>
          </p:nvSpPr>
          <p:spPr>
            <a:xfrm>
              <a:off x="908886" y="7226268"/>
              <a:ext cx="853396" cy="602711"/>
            </a:xfrm>
            <a:custGeom>
              <a:avLst/>
              <a:gdLst/>
              <a:ahLst/>
              <a:cxnLst/>
              <a:rect l="l" t="t" r="r" b="b"/>
              <a:pathLst>
                <a:path w="853396" h="602711">
                  <a:moveTo>
                    <a:pt x="0" y="0"/>
                  </a:moveTo>
                  <a:lnTo>
                    <a:pt x="853396" y="0"/>
                  </a:lnTo>
                  <a:lnTo>
                    <a:pt x="853396" y="602711"/>
                  </a:lnTo>
                  <a:lnTo>
                    <a:pt x="0" y="60271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11">
                <a:extLst>
                  <a:ext uri="{96DAC541-7B7A-43D3-8B79-37D633B846F1}">
                    <asvg:svgBlip xmlns:asvg="http://schemas.microsoft.com/office/drawing/2016/SVG/main" r:embed="rId12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  <p:sp>
          <p:nvSpPr>
            <p:cNvPr id="49" name="Freeform 34">
              <a:extLst>
                <a:ext uri="{FF2B5EF4-FFF2-40B4-BE49-F238E27FC236}">
                  <a16:creationId xmlns:a16="http://schemas.microsoft.com/office/drawing/2014/main" id="{C9CDA7D2-1A54-BD42-0299-4B7A71117970}"/>
                </a:ext>
              </a:extLst>
            </p:cNvPr>
            <p:cNvSpPr/>
            <p:nvPr/>
          </p:nvSpPr>
          <p:spPr>
            <a:xfrm>
              <a:off x="908886" y="1790469"/>
              <a:ext cx="853396" cy="602711"/>
            </a:xfrm>
            <a:custGeom>
              <a:avLst/>
              <a:gdLst/>
              <a:ahLst/>
              <a:cxnLst/>
              <a:rect l="l" t="t" r="r" b="b"/>
              <a:pathLst>
                <a:path w="853396" h="602711">
                  <a:moveTo>
                    <a:pt x="0" y="0"/>
                  </a:moveTo>
                  <a:lnTo>
                    <a:pt x="853396" y="0"/>
                  </a:lnTo>
                  <a:lnTo>
                    <a:pt x="853396" y="602711"/>
                  </a:lnTo>
                  <a:lnTo>
                    <a:pt x="0" y="60271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11">
                <a:extLst>
                  <a:ext uri="{96DAC541-7B7A-43D3-8B79-37D633B846F1}">
                    <asvg:svgBlip xmlns:asvg="http://schemas.microsoft.com/office/drawing/2016/SVG/main" r:embed="rId12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  <p:sp>
          <p:nvSpPr>
            <p:cNvPr id="50" name="Freeform 35">
              <a:extLst>
                <a:ext uri="{FF2B5EF4-FFF2-40B4-BE49-F238E27FC236}">
                  <a16:creationId xmlns:a16="http://schemas.microsoft.com/office/drawing/2014/main" id="{E28ED0BC-0081-733E-82E5-207B3BC6C27D}"/>
                </a:ext>
              </a:extLst>
            </p:cNvPr>
            <p:cNvSpPr/>
            <p:nvPr/>
          </p:nvSpPr>
          <p:spPr>
            <a:xfrm>
              <a:off x="0" y="3568371"/>
              <a:ext cx="853396" cy="602711"/>
            </a:xfrm>
            <a:custGeom>
              <a:avLst/>
              <a:gdLst/>
              <a:ahLst/>
              <a:cxnLst/>
              <a:rect l="l" t="t" r="r" b="b"/>
              <a:pathLst>
                <a:path w="853396" h="602711">
                  <a:moveTo>
                    <a:pt x="0" y="0"/>
                  </a:moveTo>
                  <a:lnTo>
                    <a:pt x="853396" y="0"/>
                  </a:lnTo>
                  <a:lnTo>
                    <a:pt x="853396" y="602711"/>
                  </a:lnTo>
                  <a:lnTo>
                    <a:pt x="0" y="60271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11">
                <a:extLst>
                  <a:ext uri="{96DAC541-7B7A-43D3-8B79-37D633B846F1}">
                    <asvg:svgBlip xmlns:asvg="http://schemas.microsoft.com/office/drawing/2016/SVG/main" r:embed="rId12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  <p:sp>
          <p:nvSpPr>
            <p:cNvPr id="51" name="Freeform 36">
              <a:extLst>
                <a:ext uri="{FF2B5EF4-FFF2-40B4-BE49-F238E27FC236}">
                  <a16:creationId xmlns:a16="http://schemas.microsoft.com/office/drawing/2014/main" id="{81991839-2200-F699-609F-DA012775474C}"/>
                </a:ext>
              </a:extLst>
            </p:cNvPr>
            <p:cNvSpPr/>
            <p:nvPr/>
          </p:nvSpPr>
          <p:spPr>
            <a:xfrm>
              <a:off x="0" y="8352349"/>
              <a:ext cx="853396" cy="602711"/>
            </a:xfrm>
            <a:custGeom>
              <a:avLst/>
              <a:gdLst/>
              <a:ahLst/>
              <a:cxnLst/>
              <a:rect l="l" t="t" r="r" b="b"/>
              <a:pathLst>
                <a:path w="853396" h="602711">
                  <a:moveTo>
                    <a:pt x="0" y="0"/>
                  </a:moveTo>
                  <a:lnTo>
                    <a:pt x="853396" y="0"/>
                  </a:lnTo>
                  <a:lnTo>
                    <a:pt x="853396" y="602711"/>
                  </a:lnTo>
                  <a:lnTo>
                    <a:pt x="0" y="60271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11">
                <a:extLst>
                  <a:ext uri="{96DAC541-7B7A-43D3-8B79-37D633B846F1}">
                    <asvg:svgBlip xmlns:asvg="http://schemas.microsoft.com/office/drawing/2016/SVG/main" r:embed="rId12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  <p:sp>
          <p:nvSpPr>
            <p:cNvPr id="52" name="Freeform 37">
              <a:extLst>
                <a:ext uri="{FF2B5EF4-FFF2-40B4-BE49-F238E27FC236}">
                  <a16:creationId xmlns:a16="http://schemas.microsoft.com/office/drawing/2014/main" id="{4D799214-7646-C959-AE15-4BAD21E6B362}"/>
                </a:ext>
              </a:extLst>
            </p:cNvPr>
            <p:cNvSpPr/>
            <p:nvPr/>
          </p:nvSpPr>
          <p:spPr>
            <a:xfrm>
              <a:off x="0" y="10144832"/>
              <a:ext cx="853396" cy="602711"/>
            </a:xfrm>
            <a:custGeom>
              <a:avLst/>
              <a:gdLst/>
              <a:ahLst/>
              <a:cxnLst/>
              <a:rect l="l" t="t" r="r" b="b"/>
              <a:pathLst>
                <a:path w="853396" h="602711">
                  <a:moveTo>
                    <a:pt x="0" y="0"/>
                  </a:moveTo>
                  <a:lnTo>
                    <a:pt x="853396" y="0"/>
                  </a:lnTo>
                  <a:lnTo>
                    <a:pt x="853396" y="602711"/>
                  </a:lnTo>
                  <a:lnTo>
                    <a:pt x="0" y="60271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11">
                <a:extLst>
                  <a:ext uri="{96DAC541-7B7A-43D3-8B79-37D633B846F1}">
                    <asvg:svgBlip xmlns:asvg="http://schemas.microsoft.com/office/drawing/2016/SVG/main" r:embed="rId12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  <p:sp>
          <p:nvSpPr>
            <p:cNvPr id="53" name="Freeform 38">
              <a:extLst>
                <a:ext uri="{FF2B5EF4-FFF2-40B4-BE49-F238E27FC236}">
                  <a16:creationId xmlns:a16="http://schemas.microsoft.com/office/drawing/2014/main" id="{4AFB08D5-C356-6745-196D-A322A29B5F9C}"/>
                </a:ext>
              </a:extLst>
            </p:cNvPr>
            <p:cNvSpPr/>
            <p:nvPr/>
          </p:nvSpPr>
          <p:spPr>
            <a:xfrm>
              <a:off x="0" y="5376504"/>
              <a:ext cx="853396" cy="602711"/>
            </a:xfrm>
            <a:custGeom>
              <a:avLst/>
              <a:gdLst/>
              <a:ahLst/>
              <a:cxnLst/>
              <a:rect l="l" t="t" r="r" b="b"/>
              <a:pathLst>
                <a:path w="853396" h="602711">
                  <a:moveTo>
                    <a:pt x="0" y="0"/>
                  </a:moveTo>
                  <a:lnTo>
                    <a:pt x="853396" y="0"/>
                  </a:lnTo>
                  <a:lnTo>
                    <a:pt x="853396" y="602711"/>
                  </a:lnTo>
                  <a:lnTo>
                    <a:pt x="0" y="60271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11">
                <a:extLst>
                  <a:ext uri="{96DAC541-7B7A-43D3-8B79-37D633B846F1}">
                    <asvg:svgBlip xmlns:asvg="http://schemas.microsoft.com/office/drawing/2016/SVG/main" r:embed="rId12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  <p:sp>
          <p:nvSpPr>
            <p:cNvPr id="54" name="Freeform 39">
              <a:extLst>
                <a:ext uri="{FF2B5EF4-FFF2-40B4-BE49-F238E27FC236}">
                  <a16:creationId xmlns:a16="http://schemas.microsoft.com/office/drawing/2014/main" id="{851E5D47-3E19-7B2E-8E4B-EDFD88254B45}"/>
                </a:ext>
              </a:extLst>
            </p:cNvPr>
            <p:cNvSpPr/>
            <p:nvPr/>
          </p:nvSpPr>
          <p:spPr>
            <a:xfrm>
              <a:off x="0" y="1779093"/>
              <a:ext cx="853396" cy="602711"/>
            </a:xfrm>
            <a:custGeom>
              <a:avLst/>
              <a:gdLst/>
              <a:ahLst/>
              <a:cxnLst/>
              <a:rect l="l" t="t" r="r" b="b"/>
              <a:pathLst>
                <a:path w="853396" h="602711">
                  <a:moveTo>
                    <a:pt x="0" y="0"/>
                  </a:moveTo>
                  <a:lnTo>
                    <a:pt x="853396" y="0"/>
                  </a:lnTo>
                  <a:lnTo>
                    <a:pt x="853396" y="602711"/>
                  </a:lnTo>
                  <a:lnTo>
                    <a:pt x="0" y="60271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11">
                <a:extLst>
                  <a:ext uri="{96DAC541-7B7A-43D3-8B79-37D633B846F1}">
                    <asvg:svgBlip xmlns:asvg="http://schemas.microsoft.com/office/drawing/2016/SVG/main" r:embed="rId12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  <p:sp>
          <p:nvSpPr>
            <p:cNvPr id="55" name="Freeform 40">
              <a:extLst>
                <a:ext uri="{FF2B5EF4-FFF2-40B4-BE49-F238E27FC236}">
                  <a16:creationId xmlns:a16="http://schemas.microsoft.com/office/drawing/2014/main" id="{937FD241-ABAD-D22A-9047-2CD32FF1A3C8}"/>
                </a:ext>
              </a:extLst>
            </p:cNvPr>
            <p:cNvSpPr/>
            <p:nvPr/>
          </p:nvSpPr>
          <p:spPr>
            <a:xfrm>
              <a:off x="908886" y="10800666"/>
              <a:ext cx="853396" cy="602711"/>
            </a:xfrm>
            <a:custGeom>
              <a:avLst/>
              <a:gdLst/>
              <a:ahLst/>
              <a:cxnLst/>
              <a:rect l="l" t="t" r="r" b="b"/>
              <a:pathLst>
                <a:path w="853396" h="602711">
                  <a:moveTo>
                    <a:pt x="0" y="0"/>
                  </a:moveTo>
                  <a:lnTo>
                    <a:pt x="853396" y="0"/>
                  </a:lnTo>
                  <a:lnTo>
                    <a:pt x="853396" y="602711"/>
                  </a:lnTo>
                  <a:lnTo>
                    <a:pt x="0" y="60271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11">
                <a:extLst>
                  <a:ext uri="{96DAC541-7B7A-43D3-8B79-37D633B846F1}">
                    <asvg:svgBlip xmlns:asvg="http://schemas.microsoft.com/office/drawing/2016/SVG/main" r:embed="rId12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  <p:sp>
          <p:nvSpPr>
            <p:cNvPr id="56" name="Freeform 41">
              <a:extLst>
                <a:ext uri="{FF2B5EF4-FFF2-40B4-BE49-F238E27FC236}">
                  <a16:creationId xmlns:a16="http://schemas.microsoft.com/office/drawing/2014/main" id="{6D59A03C-19D0-5E9F-FC0F-51D5DA2CE9C6}"/>
                </a:ext>
              </a:extLst>
            </p:cNvPr>
            <p:cNvSpPr/>
            <p:nvPr/>
          </p:nvSpPr>
          <p:spPr>
            <a:xfrm>
              <a:off x="0" y="11372881"/>
              <a:ext cx="853396" cy="602711"/>
            </a:xfrm>
            <a:custGeom>
              <a:avLst/>
              <a:gdLst/>
              <a:ahLst/>
              <a:cxnLst/>
              <a:rect l="l" t="t" r="r" b="b"/>
              <a:pathLst>
                <a:path w="853396" h="602711">
                  <a:moveTo>
                    <a:pt x="0" y="0"/>
                  </a:moveTo>
                  <a:lnTo>
                    <a:pt x="853396" y="0"/>
                  </a:lnTo>
                  <a:lnTo>
                    <a:pt x="853396" y="602711"/>
                  </a:lnTo>
                  <a:lnTo>
                    <a:pt x="0" y="60271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11">
                <a:extLst>
                  <a:ext uri="{96DAC541-7B7A-43D3-8B79-37D633B846F1}">
                    <asvg:svgBlip xmlns:asvg="http://schemas.microsoft.com/office/drawing/2016/SVG/main" r:embed="rId12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</p:grpSp>
      <p:sp>
        <p:nvSpPr>
          <p:cNvPr id="57" name="Freeform 96">
            <a:extLst>
              <a:ext uri="{FF2B5EF4-FFF2-40B4-BE49-F238E27FC236}">
                <a16:creationId xmlns:a16="http://schemas.microsoft.com/office/drawing/2014/main" id="{1ADC83C1-0541-647A-3BD9-5F016B87A98E}"/>
              </a:ext>
            </a:extLst>
          </p:cNvPr>
          <p:cNvSpPr/>
          <p:nvPr/>
        </p:nvSpPr>
        <p:spPr>
          <a:xfrm>
            <a:off x="1666732" y="566002"/>
            <a:ext cx="362938" cy="268545"/>
          </a:xfrm>
          <a:custGeom>
            <a:avLst/>
            <a:gdLst/>
            <a:ahLst/>
            <a:cxnLst/>
            <a:rect l="l" t="t" r="r" b="b"/>
            <a:pathLst>
              <a:path w="640047" h="452033">
                <a:moveTo>
                  <a:pt x="0" y="0"/>
                </a:moveTo>
                <a:lnTo>
                  <a:pt x="640047" y="0"/>
                </a:lnTo>
                <a:lnTo>
                  <a:pt x="640047" y="452033"/>
                </a:lnTo>
                <a:lnTo>
                  <a:pt x="0" y="452033"/>
                </a:lnTo>
                <a:lnTo>
                  <a:pt x="0" y="0"/>
                </a:lnTo>
                <a:close/>
              </a:path>
            </a:pathLst>
          </a:custGeom>
          <a:blipFill>
            <a:blip r:embed="rId11">
              <a:extLst>
                <a:ext uri="{96DAC541-7B7A-43D3-8B79-37D633B846F1}">
                  <asvg:svgBlip xmlns:asvg="http://schemas.microsoft.com/office/drawing/2016/SVG/main" r:embed="rId1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628186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Título 20">
            <a:extLst>
              <a:ext uri="{FF2B5EF4-FFF2-40B4-BE49-F238E27FC236}">
                <a16:creationId xmlns:a16="http://schemas.microsoft.com/office/drawing/2014/main" id="{1BF439E6-E82C-44E6-E048-BE5AF5C3B657}"/>
              </a:ext>
            </a:extLst>
          </p:cNvPr>
          <p:cNvSpPr txBox="1">
            <a:spLocks/>
          </p:cNvSpPr>
          <p:nvPr/>
        </p:nvSpPr>
        <p:spPr>
          <a:xfrm>
            <a:off x="828830" y="1690688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571500" indent="-571500">
              <a:buFont typeface="Courier New" panose="02070309020205020404" pitchFamily="49" charset="0"/>
              <a:buChar char="o"/>
            </a:pPr>
            <a:endParaRPr lang="pt-DE" sz="3000" dirty="0">
              <a:solidFill>
                <a:schemeClr val="bg2">
                  <a:lumMod val="25000"/>
                </a:schemeClr>
              </a:solidFill>
              <a:latin typeface="+mn-lt"/>
            </a:endParaRPr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id="{EB64051F-59E4-6187-C811-06006FC29CA5}"/>
              </a:ext>
            </a:extLst>
          </p:cNvPr>
          <p:cNvSpPr txBox="1"/>
          <p:nvPr/>
        </p:nvSpPr>
        <p:spPr>
          <a:xfrm>
            <a:off x="1693328" y="491534"/>
            <a:ext cx="8926706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Font typeface="Courier New" panose="02070309020205020404" pitchFamily="49" charset="0"/>
              <a:buChar char="o"/>
            </a:pPr>
            <a:endParaRPr lang="pt-BR" sz="2000" dirty="0">
              <a:solidFill>
                <a:schemeClr val="bg2">
                  <a:lumMod val="25000"/>
                </a:schemeClr>
              </a:solidFill>
              <a:latin typeface="Aptos" panose="020B0004020202020204" pitchFamily="34" charset="0"/>
              <a:cs typeface="Calibri" panose="020F0502020204030204" pitchFamily="34" charset="0"/>
            </a:endParaRPr>
          </a:p>
          <a:p>
            <a:r>
              <a:rPr lang="pt-BR" sz="2000" dirty="0">
                <a:solidFill>
                  <a:schemeClr val="bg2">
                    <a:lumMod val="25000"/>
                  </a:schemeClr>
                </a:solidFill>
                <a:latin typeface="Aptos" panose="020B0004020202020204" pitchFamily="34" charset="0"/>
                <a:cs typeface="Calibri" panose="020F0502020204030204" pitchFamily="34" charset="0"/>
              </a:rPr>
              <a:t>Preenchidos os campos “componente/série”, o Sistema calculará </a:t>
            </a:r>
            <a:r>
              <a:rPr lang="pt-BR" sz="2000" b="1" i="1" dirty="0">
                <a:solidFill>
                  <a:schemeClr val="bg2">
                    <a:lumMod val="25000"/>
                  </a:schemeClr>
                </a:solidFill>
                <a:latin typeface="Aptos" panose="020B0004020202020204" pitchFamily="34" charset="0"/>
                <a:cs typeface="Calibri" panose="020F0502020204030204" pitchFamily="34" charset="0"/>
              </a:rPr>
              <a:t>automaticamente</a:t>
            </a:r>
            <a:r>
              <a:rPr lang="pt-BR" sz="2000" dirty="0">
                <a:solidFill>
                  <a:schemeClr val="bg2">
                    <a:lumMod val="25000"/>
                  </a:schemeClr>
                </a:solidFill>
                <a:latin typeface="Aptos" panose="020B0004020202020204" pitchFamily="34" charset="0"/>
                <a:cs typeface="Calibri" panose="020F0502020204030204" pitchFamily="34" charset="0"/>
              </a:rPr>
              <a:t> os percentuais; clique então em “Salvar” e o Sistema deverá apresentar a mensagem “</a:t>
            </a:r>
            <a:r>
              <a:rPr lang="pt-BR" sz="2000" dirty="0">
                <a:solidFill>
                  <a:schemeClr val="bg2">
                    <a:lumMod val="25000"/>
                  </a:schemeClr>
                </a:solidFill>
                <a:effectLst/>
                <a:latin typeface="Aptos" panose="020B0004020202020204" pitchFamily="34" charset="0"/>
                <a:cs typeface="Calibri" panose="020F0502020204030204" pitchFamily="34" charset="0"/>
              </a:rPr>
              <a:t>Operação realizada com sucesso’’:</a:t>
            </a:r>
          </a:p>
        </p:txBody>
      </p:sp>
      <p:pic>
        <p:nvPicPr>
          <p:cNvPr id="11" name="Imagem 10" descr="Uma imagem contendo Tabela&#10;&#10;Descrição gerada automaticamente">
            <a:extLst>
              <a:ext uri="{FF2B5EF4-FFF2-40B4-BE49-F238E27FC236}">
                <a16:creationId xmlns:a16="http://schemas.microsoft.com/office/drawing/2014/main" id="{2B4495BF-2767-B502-74BA-9D96D975ED8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4105" y="2722558"/>
            <a:ext cx="9358651" cy="2311428"/>
          </a:xfrm>
          <a:prstGeom prst="rect">
            <a:avLst/>
          </a:prstGeom>
        </p:spPr>
      </p:pic>
      <p:cxnSp>
        <p:nvCxnSpPr>
          <p:cNvPr id="12" name="Conector de Seta Reta 11">
            <a:extLst>
              <a:ext uri="{FF2B5EF4-FFF2-40B4-BE49-F238E27FC236}">
                <a16:creationId xmlns:a16="http://schemas.microsoft.com/office/drawing/2014/main" id="{A616D0A2-A251-362A-866C-528D5E0CC4FC}"/>
              </a:ext>
            </a:extLst>
          </p:cNvPr>
          <p:cNvCxnSpPr/>
          <p:nvPr/>
        </p:nvCxnSpPr>
        <p:spPr>
          <a:xfrm>
            <a:off x="3337559" y="4747515"/>
            <a:ext cx="457200" cy="0"/>
          </a:xfrm>
          <a:prstGeom prst="straightConnector1">
            <a:avLst/>
          </a:prstGeom>
          <a:ln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Freeform 91">
            <a:extLst>
              <a:ext uri="{FF2B5EF4-FFF2-40B4-BE49-F238E27FC236}">
                <a16:creationId xmlns:a16="http://schemas.microsoft.com/office/drawing/2014/main" id="{E15A33A7-9E05-0D6F-4C05-C456C9716AAA}"/>
              </a:ext>
            </a:extLst>
          </p:cNvPr>
          <p:cNvSpPr/>
          <p:nvPr/>
        </p:nvSpPr>
        <p:spPr>
          <a:xfrm rot="-589331" flipH="1">
            <a:off x="-473753" y="-191208"/>
            <a:ext cx="1764332" cy="1998871"/>
          </a:xfrm>
          <a:custGeom>
            <a:avLst/>
            <a:gdLst/>
            <a:ahLst/>
            <a:cxnLst/>
            <a:rect l="l" t="t" r="r" b="b"/>
            <a:pathLst>
              <a:path w="2624990" h="3047796">
                <a:moveTo>
                  <a:pt x="2624991" y="0"/>
                </a:moveTo>
                <a:lnTo>
                  <a:pt x="0" y="0"/>
                </a:lnTo>
                <a:lnTo>
                  <a:pt x="0" y="3047796"/>
                </a:lnTo>
                <a:lnTo>
                  <a:pt x="2624991" y="3047796"/>
                </a:lnTo>
                <a:lnTo>
                  <a:pt x="2624991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  <p:txBody>
          <a:bodyPr/>
          <a:lstStyle/>
          <a:p>
            <a:endParaRPr lang="pt-BR" dirty="0"/>
          </a:p>
        </p:txBody>
      </p:sp>
      <p:sp>
        <p:nvSpPr>
          <p:cNvPr id="6" name="Freeform 90">
            <a:extLst>
              <a:ext uri="{FF2B5EF4-FFF2-40B4-BE49-F238E27FC236}">
                <a16:creationId xmlns:a16="http://schemas.microsoft.com/office/drawing/2014/main" id="{3C7BCB30-AF08-6584-29A6-FB27A10E6941}"/>
              </a:ext>
            </a:extLst>
          </p:cNvPr>
          <p:cNvSpPr/>
          <p:nvPr/>
        </p:nvSpPr>
        <p:spPr>
          <a:xfrm>
            <a:off x="1" y="6404093"/>
            <a:ext cx="5078994" cy="439131"/>
          </a:xfrm>
          <a:custGeom>
            <a:avLst/>
            <a:gdLst/>
            <a:ahLst/>
            <a:cxnLst/>
            <a:rect l="l" t="t" r="r" b="b"/>
            <a:pathLst>
              <a:path w="5318043" h="559450">
                <a:moveTo>
                  <a:pt x="0" y="0"/>
                </a:moveTo>
                <a:lnTo>
                  <a:pt x="5318043" y="0"/>
                </a:lnTo>
                <a:lnTo>
                  <a:pt x="5318043" y="559450"/>
                </a:lnTo>
                <a:lnTo>
                  <a:pt x="0" y="559450"/>
                </a:lnTo>
                <a:lnTo>
                  <a:pt x="0" y="0"/>
                </a:lnTo>
                <a:close/>
              </a:path>
            </a:pathLst>
          </a:custGeom>
          <a:blipFill>
            <a:blip r:embed="rId5">
              <a:alphaModFix amt="31999"/>
            </a:blip>
            <a:stretch>
              <a:fillRect r="-5627"/>
            </a:stretch>
          </a:blipFill>
        </p:spPr>
        <p:txBody>
          <a:bodyPr/>
          <a:lstStyle/>
          <a:p>
            <a:endParaRPr lang="pt-BR"/>
          </a:p>
        </p:txBody>
      </p:sp>
      <p:grpSp>
        <p:nvGrpSpPr>
          <p:cNvPr id="7" name="Group 2">
            <a:extLst>
              <a:ext uri="{FF2B5EF4-FFF2-40B4-BE49-F238E27FC236}">
                <a16:creationId xmlns:a16="http://schemas.microsoft.com/office/drawing/2014/main" id="{5373AAD8-5BAD-23D1-C327-E2731A9627C6}"/>
              </a:ext>
            </a:extLst>
          </p:cNvPr>
          <p:cNvGrpSpPr/>
          <p:nvPr/>
        </p:nvGrpSpPr>
        <p:grpSpPr>
          <a:xfrm>
            <a:off x="10637134" y="-1296365"/>
            <a:ext cx="1554866" cy="8580338"/>
            <a:chOff x="0" y="0"/>
            <a:chExt cx="2674508" cy="11975592"/>
          </a:xfrm>
        </p:grpSpPr>
        <p:sp>
          <p:nvSpPr>
            <p:cNvPr id="14" name="Freeform 3">
              <a:extLst>
                <a:ext uri="{FF2B5EF4-FFF2-40B4-BE49-F238E27FC236}">
                  <a16:creationId xmlns:a16="http://schemas.microsoft.com/office/drawing/2014/main" id="{20516A7A-FF5D-FEAB-6CA3-8B00C25F218C}"/>
                </a:ext>
              </a:extLst>
            </p:cNvPr>
            <p:cNvSpPr/>
            <p:nvPr/>
          </p:nvSpPr>
          <p:spPr>
            <a:xfrm>
              <a:off x="1821112" y="0"/>
              <a:ext cx="853396" cy="602711"/>
            </a:xfrm>
            <a:custGeom>
              <a:avLst/>
              <a:gdLst/>
              <a:ahLst/>
              <a:cxnLst/>
              <a:rect l="l" t="t" r="r" b="b"/>
              <a:pathLst>
                <a:path w="853396" h="602711">
                  <a:moveTo>
                    <a:pt x="0" y="0"/>
                  </a:moveTo>
                  <a:lnTo>
                    <a:pt x="853396" y="0"/>
                  </a:lnTo>
                  <a:lnTo>
                    <a:pt x="853396" y="602711"/>
                  </a:lnTo>
                  <a:lnTo>
                    <a:pt x="0" y="60271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  <p:sp>
          <p:nvSpPr>
            <p:cNvPr id="16" name="Freeform 4">
              <a:extLst>
                <a:ext uri="{FF2B5EF4-FFF2-40B4-BE49-F238E27FC236}">
                  <a16:creationId xmlns:a16="http://schemas.microsoft.com/office/drawing/2014/main" id="{4B0DE5E5-ECAC-AA15-AE63-BD6AA81D9117}"/>
                </a:ext>
              </a:extLst>
            </p:cNvPr>
            <p:cNvSpPr/>
            <p:nvPr/>
          </p:nvSpPr>
          <p:spPr>
            <a:xfrm>
              <a:off x="908886" y="4252605"/>
              <a:ext cx="853396" cy="602711"/>
            </a:xfrm>
            <a:custGeom>
              <a:avLst/>
              <a:gdLst/>
              <a:ahLst/>
              <a:cxnLst/>
              <a:rect l="l" t="t" r="r" b="b"/>
              <a:pathLst>
                <a:path w="853396" h="602711">
                  <a:moveTo>
                    <a:pt x="0" y="0"/>
                  </a:moveTo>
                  <a:lnTo>
                    <a:pt x="853396" y="0"/>
                  </a:lnTo>
                  <a:lnTo>
                    <a:pt x="853396" y="602711"/>
                  </a:lnTo>
                  <a:lnTo>
                    <a:pt x="0" y="60271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8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  <p:sp>
          <p:nvSpPr>
            <p:cNvPr id="17" name="Freeform 5">
              <a:extLst>
                <a:ext uri="{FF2B5EF4-FFF2-40B4-BE49-F238E27FC236}">
                  <a16:creationId xmlns:a16="http://schemas.microsoft.com/office/drawing/2014/main" id="{E914C53B-4072-EA99-2353-009C1FDEF2E9}"/>
                </a:ext>
              </a:extLst>
            </p:cNvPr>
            <p:cNvSpPr/>
            <p:nvPr/>
          </p:nvSpPr>
          <p:spPr>
            <a:xfrm>
              <a:off x="908886" y="6602519"/>
              <a:ext cx="853396" cy="602711"/>
            </a:xfrm>
            <a:custGeom>
              <a:avLst/>
              <a:gdLst/>
              <a:ahLst/>
              <a:cxnLst/>
              <a:rect l="l" t="t" r="r" b="b"/>
              <a:pathLst>
                <a:path w="853396" h="602711">
                  <a:moveTo>
                    <a:pt x="0" y="0"/>
                  </a:moveTo>
                  <a:lnTo>
                    <a:pt x="853396" y="0"/>
                  </a:lnTo>
                  <a:lnTo>
                    <a:pt x="853396" y="602711"/>
                  </a:lnTo>
                  <a:lnTo>
                    <a:pt x="0" y="60271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8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  <p:sp>
          <p:nvSpPr>
            <p:cNvPr id="18" name="Freeform 6">
              <a:extLst>
                <a:ext uri="{FF2B5EF4-FFF2-40B4-BE49-F238E27FC236}">
                  <a16:creationId xmlns:a16="http://schemas.microsoft.com/office/drawing/2014/main" id="{7EE7D9EC-7B54-5E3C-8464-7CB77757CCB4}"/>
                </a:ext>
              </a:extLst>
            </p:cNvPr>
            <p:cNvSpPr/>
            <p:nvPr/>
          </p:nvSpPr>
          <p:spPr>
            <a:xfrm>
              <a:off x="1821112" y="3578556"/>
              <a:ext cx="853396" cy="602711"/>
            </a:xfrm>
            <a:custGeom>
              <a:avLst/>
              <a:gdLst/>
              <a:ahLst/>
              <a:cxnLst/>
              <a:rect l="l" t="t" r="r" b="b"/>
              <a:pathLst>
                <a:path w="853396" h="602711">
                  <a:moveTo>
                    <a:pt x="0" y="0"/>
                  </a:moveTo>
                  <a:lnTo>
                    <a:pt x="853396" y="0"/>
                  </a:lnTo>
                  <a:lnTo>
                    <a:pt x="853396" y="602711"/>
                  </a:lnTo>
                  <a:lnTo>
                    <a:pt x="0" y="60271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8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  <p:sp>
          <p:nvSpPr>
            <p:cNvPr id="19" name="Freeform 7">
              <a:extLst>
                <a:ext uri="{FF2B5EF4-FFF2-40B4-BE49-F238E27FC236}">
                  <a16:creationId xmlns:a16="http://schemas.microsoft.com/office/drawing/2014/main" id="{78157F42-F786-DD83-2898-AFE68E148109}"/>
                </a:ext>
              </a:extLst>
            </p:cNvPr>
            <p:cNvSpPr/>
            <p:nvPr/>
          </p:nvSpPr>
          <p:spPr>
            <a:xfrm>
              <a:off x="908886" y="8408677"/>
              <a:ext cx="853396" cy="602711"/>
            </a:xfrm>
            <a:custGeom>
              <a:avLst/>
              <a:gdLst/>
              <a:ahLst/>
              <a:cxnLst/>
              <a:rect l="l" t="t" r="r" b="b"/>
              <a:pathLst>
                <a:path w="853396" h="602711">
                  <a:moveTo>
                    <a:pt x="0" y="0"/>
                  </a:moveTo>
                  <a:lnTo>
                    <a:pt x="853396" y="0"/>
                  </a:lnTo>
                  <a:lnTo>
                    <a:pt x="853396" y="602711"/>
                  </a:lnTo>
                  <a:lnTo>
                    <a:pt x="0" y="60271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8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  <p:sp>
          <p:nvSpPr>
            <p:cNvPr id="20" name="Freeform 8">
              <a:extLst>
                <a:ext uri="{FF2B5EF4-FFF2-40B4-BE49-F238E27FC236}">
                  <a16:creationId xmlns:a16="http://schemas.microsoft.com/office/drawing/2014/main" id="{0848F9DD-5C49-FE73-3309-CA705DAC1B70}"/>
                </a:ext>
              </a:extLst>
            </p:cNvPr>
            <p:cNvSpPr/>
            <p:nvPr/>
          </p:nvSpPr>
          <p:spPr>
            <a:xfrm>
              <a:off x="910556" y="9573049"/>
              <a:ext cx="853396" cy="602711"/>
            </a:xfrm>
            <a:custGeom>
              <a:avLst/>
              <a:gdLst/>
              <a:ahLst/>
              <a:cxnLst/>
              <a:rect l="l" t="t" r="r" b="b"/>
              <a:pathLst>
                <a:path w="853396" h="602711">
                  <a:moveTo>
                    <a:pt x="0" y="0"/>
                  </a:moveTo>
                  <a:lnTo>
                    <a:pt x="853396" y="0"/>
                  </a:lnTo>
                  <a:lnTo>
                    <a:pt x="853396" y="602711"/>
                  </a:lnTo>
                  <a:lnTo>
                    <a:pt x="0" y="60271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8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  <p:sp>
          <p:nvSpPr>
            <p:cNvPr id="21" name="Freeform 9">
              <a:extLst>
                <a:ext uri="{FF2B5EF4-FFF2-40B4-BE49-F238E27FC236}">
                  <a16:creationId xmlns:a16="http://schemas.microsoft.com/office/drawing/2014/main" id="{7DFC3B58-FBAB-0399-D060-1B052D4384D9}"/>
                </a:ext>
              </a:extLst>
            </p:cNvPr>
            <p:cNvSpPr/>
            <p:nvPr/>
          </p:nvSpPr>
          <p:spPr>
            <a:xfrm>
              <a:off x="908886" y="614760"/>
              <a:ext cx="853396" cy="602711"/>
            </a:xfrm>
            <a:custGeom>
              <a:avLst/>
              <a:gdLst/>
              <a:ahLst/>
              <a:cxnLst/>
              <a:rect l="l" t="t" r="r" b="b"/>
              <a:pathLst>
                <a:path w="853396" h="602711">
                  <a:moveTo>
                    <a:pt x="0" y="0"/>
                  </a:moveTo>
                  <a:lnTo>
                    <a:pt x="853396" y="0"/>
                  </a:lnTo>
                  <a:lnTo>
                    <a:pt x="853396" y="602711"/>
                  </a:lnTo>
                  <a:lnTo>
                    <a:pt x="0" y="60271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8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  <p:sp>
          <p:nvSpPr>
            <p:cNvPr id="22" name="Freeform 10">
              <a:extLst>
                <a:ext uri="{FF2B5EF4-FFF2-40B4-BE49-F238E27FC236}">
                  <a16:creationId xmlns:a16="http://schemas.microsoft.com/office/drawing/2014/main" id="{2B91FCF9-CF5C-447F-C1F4-A40E762C9954}"/>
                </a:ext>
              </a:extLst>
            </p:cNvPr>
            <p:cNvSpPr/>
            <p:nvPr/>
          </p:nvSpPr>
          <p:spPr>
            <a:xfrm>
              <a:off x="1821112" y="5386689"/>
              <a:ext cx="853396" cy="602711"/>
            </a:xfrm>
            <a:custGeom>
              <a:avLst/>
              <a:gdLst/>
              <a:ahLst/>
              <a:cxnLst/>
              <a:rect l="l" t="t" r="r" b="b"/>
              <a:pathLst>
                <a:path w="853396" h="602711">
                  <a:moveTo>
                    <a:pt x="0" y="0"/>
                  </a:moveTo>
                  <a:lnTo>
                    <a:pt x="853396" y="0"/>
                  </a:lnTo>
                  <a:lnTo>
                    <a:pt x="853396" y="602711"/>
                  </a:lnTo>
                  <a:lnTo>
                    <a:pt x="0" y="60271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8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  <p:sp>
          <p:nvSpPr>
            <p:cNvPr id="23" name="Freeform 11">
              <a:extLst>
                <a:ext uri="{FF2B5EF4-FFF2-40B4-BE49-F238E27FC236}">
                  <a16:creationId xmlns:a16="http://schemas.microsoft.com/office/drawing/2014/main" id="{3E6AE6A2-E943-159C-A656-C61AFDB671AC}"/>
                </a:ext>
              </a:extLst>
            </p:cNvPr>
            <p:cNvSpPr/>
            <p:nvPr/>
          </p:nvSpPr>
          <p:spPr>
            <a:xfrm>
              <a:off x="908886" y="2947644"/>
              <a:ext cx="853396" cy="602711"/>
            </a:xfrm>
            <a:custGeom>
              <a:avLst/>
              <a:gdLst/>
              <a:ahLst/>
              <a:cxnLst/>
              <a:rect l="l" t="t" r="r" b="b"/>
              <a:pathLst>
                <a:path w="853396" h="602711">
                  <a:moveTo>
                    <a:pt x="0" y="0"/>
                  </a:moveTo>
                  <a:lnTo>
                    <a:pt x="853396" y="0"/>
                  </a:lnTo>
                  <a:lnTo>
                    <a:pt x="853396" y="602711"/>
                  </a:lnTo>
                  <a:lnTo>
                    <a:pt x="0" y="60271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8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  <p:sp>
          <p:nvSpPr>
            <p:cNvPr id="26" name="Freeform 12">
              <a:extLst>
                <a:ext uri="{FF2B5EF4-FFF2-40B4-BE49-F238E27FC236}">
                  <a16:creationId xmlns:a16="http://schemas.microsoft.com/office/drawing/2014/main" id="{F0904387-5578-9B47-4D3C-A7A25D15B747}"/>
                </a:ext>
              </a:extLst>
            </p:cNvPr>
            <p:cNvSpPr/>
            <p:nvPr/>
          </p:nvSpPr>
          <p:spPr>
            <a:xfrm>
              <a:off x="1821112" y="7778678"/>
              <a:ext cx="853396" cy="602711"/>
            </a:xfrm>
            <a:custGeom>
              <a:avLst/>
              <a:gdLst/>
              <a:ahLst/>
              <a:cxnLst/>
              <a:rect l="l" t="t" r="r" b="b"/>
              <a:pathLst>
                <a:path w="853396" h="602711">
                  <a:moveTo>
                    <a:pt x="0" y="0"/>
                  </a:moveTo>
                  <a:lnTo>
                    <a:pt x="853396" y="0"/>
                  </a:lnTo>
                  <a:lnTo>
                    <a:pt x="853396" y="602711"/>
                  </a:lnTo>
                  <a:lnTo>
                    <a:pt x="0" y="60271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8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  <p:sp>
          <p:nvSpPr>
            <p:cNvPr id="27" name="Freeform 13">
              <a:extLst>
                <a:ext uri="{FF2B5EF4-FFF2-40B4-BE49-F238E27FC236}">
                  <a16:creationId xmlns:a16="http://schemas.microsoft.com/office/drawing/2014/main" id="{1B64CBFD-4472-19FF-6ABA-CD295C26567F}"/>
                </a:ext>
              </a:extLst>
            </p:cNvPr>
            <p:cNvSpPr/>
            <p:nvPr/>
          </p:nvSpPr>
          <p:spPr>
            <a:xfrm>
              <a:off x="0" y="2381804"/>
              <a:ext cx="853396" cy="602711"/>
            </a:xfrm>
            <a:custGeom>
              <a:avLst/>
              <a:gdLst/>
              <a:ahLst/>
              <a:cxnLst/>
              <a:rect l="l" t="t" r="r" b="b"/>
              <a:pathLst>
                <a:path w="853396" h="602711">
                  <a:moveTo>
                    <a:pt x="0" y="0"/>
                  </a:moveTo>
                  <a:lnTo>
                    <a:pt x="853396" y="0"/>
                  </a:lnTo>
                  <a:lnTo>
                    <a:pt x="853396" y="602711"/>
                  </a:lnTo>
                  <a:lnTo>
                    <a:pt x="0" y="60271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8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  <p:sp>
          <p:nvSpPr>
            <p:cNvPr id="28" name="Freeform 14">
              <a:extLst>
                <a:ext uri="{FF2B5EF4-FFF2-40B4-BE49-F238E27FC236}">
                  <a16:creationId xmlns:a16="http://schemas.microsoft.com/office/drawing/2014/main" id="{292C3DB4-C36E-860C-E9F3-627CD716A95D}"/>
                </a:ext>
              </a:extLst>
            </p:cNvPr>
            <p:cNvSpPr/>
            <p:nvPr/>
          </p:nvSpPr>
          <p:spPr>
            <a:xfrm>
              <a:off x="0" y="0"/>
              <a:ext cx="853396" cy="602711"/>
            </a:xfrm>
            <a:custGeom>
              <a:avLst/>
              <a:gdLst/>
              <a:ahLst/>
              <a:cxnLst/>
              <a:rect l="l" t="t" r="r" b="b"/>
              <a:pathLst>
                <a:path w="853396" h="602711">
                  <a:moveTo>
                    <a:pt x="0" y="0"/>
                  </a:moveTo>
                  <a:lnTo>
                    <a:pt x="853396" y="0"/>
                  </a:lnTo>
                  <a:lnTo>
                    <a:pt x="853396" y="602711"/>
                  </a:lnTo>
                  <a:lnTo>
                    <a:pt x="0" y="60271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8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  <p:sp>
          <p:nvSpPr>
            <p:cNvPr id="29" name="Freeform 15">
              <a:extLst>
                <a:ext uri="{FF2B5EF4-FFF2-40B4-BE49-F238E27FC236}">
                  <a16:creationId xmlns:a16="http://schemas.microsoft.com/office/drawing/2014/main" id="{C36FC9BC-13F5-2625-2152-6CB85FD79C1A}"/>
                </a:ext>
              </a:extLst>
            </p:cNvPr>
            <p:cNvSpPr/>
            <p:nvPr/>
          </p:nvSpPr>
          <p:spPr>
            <a:xfrm>
              <a:off x="1821112" y="10170667"/>
              <a:ext cx="853396" cy="602711"/>
            </a:xfrm>
            <a:custGeom>
              <a:avLst/>
              <a:gdLst/>
              <a:ahLst/>
              <a:cxnLst/>
              <a:rect l="l" t="t" r="r" b="b"/>
              <a:pathLst>
                <a:path w="853396" h="602711">
                  <a:moveTo>
                    <a:pt x="0" y="0"/>
                  </a:moveTo>
                  <a:lnTo>
                    <a:pt x="853396" y="0"/>
                  </a:lnTo>
                  <a:lnTo>
                    <a:pt x="853396" y="602711"/>
                  </a:lnTo>
                  <a:lnTo>
                    <a:pt x="0" y="60271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8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  <p:sp>
          <p:nvSpPr>
            <p:cNvPr id="30" name="Freeform 16">
              <a:extLst>
                <a:ext uri="{FF2B5EF4-FFF2-40B4-BE49-F238E27FC236}">
                  <a16:creationId xmlns:a16="http://schemas.microsoft.com/office/drawing/2014/main" id="{4AED4224-F48B-85AC-EFF2-72678A11877C}"/>
                </a:ext>
              </a:extLst>
            </p:cNvPr>
            <p:cNvSpPr/>
            <p:nvPr/>
          </p:nvSpPr>
          <p:spPr>
            <a:xfrm>
              <a:off x="0" y="9532153"/>
              <a:ext cx="853396" cy="602711"/>
            </a:xfrm>
            <a:custGeom>
              <a:avLst/>
              <a:gdLst/>
              <a:ahLst/>
              <a:cxnLst/>
              <a:rect l="l" t="t" r="r" b="b"/>
              <a:pathLst>
                <a:path w="853396" h="602711">
                  <a:moveTo>
                    <a:pt x="0" y="0"/>
                  </a:moveTo>
                  <a:lnTo>
                    <a:pt x="853396" y="0"/>
                  </a:lnTo>
                  <a:lnTo>
                    <a:pt x="853396" y="602711"/>
                  </a:lnTo>
                  <a:lnTo>
                    <a:pt x="0" y="60271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8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  <p:sp>
          <p:nvSpPr>
            <p:cNvPr id="31" name="Freeform 17">
              <a:extLst>
                <a:ext uri="{FF2B5EF4-FFF2-40B4-BE49-F238E27FC236}">
                  <a16:creationId xmlns:a16="http://schemas.microsoft.com/office/drawing/2014/main" id="{6B1BB5EC-F1A1-F9E6-C211-17EB4FB755F7}"/>
                </a:ext>
              </a:extLst>
            </p:cNvPr>
            <p:cNvSpPr/>
            <p:nvPr/>
          </p:nvSpPr>
          <p:spPr>
            <a:xfrm>
              <a:off x="908886" y="5093"/>
              <a:ext cx="853396" cy="602711"/>
            </a:xfrm>
            <a:custGeom>
              <a:avLst/>
              <a:gdLst/>
              <a:ahLst/>
              <a:cxnLst/>
              <a:rect l="l" t="t" r="r" b="b"/>
              <a:pathLst>
                <a:path w="853396" h="602711">
                  <a:moveTo>
                    <a:pt x="0" y="0"/>
                  </a:moveTo>
                  <a:lnTo>
                    <a:pt x="853396" y="0"/>
                  </a:lnTo>
                  <a:lnTo>
                    <a:pt x="853396" y="602711"/>
                  </a:lnTo>
                  <a:lnTo>
                    <a:pt x="0" y="60271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9">
                <a:extLst>
                  <a:ext uri="{96DAC541-7B7A-43D3-8B79-37D633B846F1}">
                    <asvg:svgBlip xmlns:asvg="http://schemas.microsoft.com/office/drawing/2016/SVG/main" r:embed="rId10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  <p:sp>
          <p:nvSpPr>
            <p:cNvPr id="32" name="Freeform 18">
              <a:extLst>
                <a:ext uri="{FF2B5EF4-FFF2-40B4-BE49-F238E27FC236}">
                  <a16:creationId xmlns:a16="http://schemas.microsoft.com/office/drawing/2014/main" id="{C9DBE208-E302-FF78-A18E-AAEAFE98FC15}"/>
                </a:ext>
              </a:extLst>
            </p:cNvPr>
            <p:cNvSpPr/>
            <p:nvPr/>
          </p:nvSpPr>
          <p:spPr>
            <a:xfrm>
              <a:off x="1821112" y="4783978"/>
              <a:ext cx="853396" cy="602711"/>
            </a:xfrm>
            <a:custGeom>
              <a:avLst/>
              <a:gdLst/>
              <a:ahLst/>
              <a:cxnLst/>
              <a:rect l="l" t="t" r="r" b="b"/>
              <a:pathLst>
                <a:path w="853396" h="602711">
                  <a:moveTo>
                    <a:pt x="0" y="0"/>
                  </a:moveTo>
                  <a:lnTo>
                    <a:pt x="853396" y="0"/>
                  </a:lnTo>
                  <a:lnTo>
                    <a:pt x="853396" y="602711"/>
                  </a:lnTo>
                  <a:lnTo>
                    <a:pt x="0" y="60271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9">
                <a:extLst>
                  <a:ext uri="{96DAC541-7B7A-43D3-8B79-37D633B846F1}">
                    <asvg:svgBlip xmlns:asvg="http://schemas.microsoft.com/office/drawing/2016/SVG/main" r:embed="rId10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  <p:sp>
          <p:nvSpPr>
            <p:cNvPr id="33" name="Freeform 19">
              <a:extLst>
                <a:ext uri="{FF2B5EF4-FFF2-40B4-BE49-F238E27FC236}">
                  <a16:creationId xmlns:a16="http://schemas.microsoft.com/office/drawing/2014/main" id="{A9C512EF-19CD-8118-FE43-AF882EF5A472}"/>
                </a:ext>
              </a:extLst>
            </p:cNvPr>
            <p:cNvSpPr/>
            <p:nvPr/>
          </p:nvSpPr>
          <p:spPr>
            <a:xfrm>
              <a:off x="1821112" y="7197005"/>
              <a:ext cx="853396" cy="602711"/>
            </a:xfrm>
            <a:custGeom>
              <a:avLst/>
              <a:gdLst/>
              <a:ahLst/>
              <a:cxnLst/>
              <a:rect l="l" t="t" r="r" b="b"/>
              <a:pathLst>
                <a:path w="853396" h="602711">
                  <a:moveTo>
                    <a:pt x="0" y="0"/>
                  </a:moveTo>
                  <a:lnTo>
                    <a:pt x="853396" y="0"/>
                  </a:lnTo>
                  <a:lnTo>
                    <a:pt x="853396" y="602711"/>
                  </a:lnTo>
                  <a:lnTo>
                    <a:pt x="0" y="60271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9">
                <a:extLst>
                  <a:ext uri="{96DAC541-7B7A-43D3-8B79-37D633B846F1}">
                    <asvg:svgBlip xmlns:asvg="http://schemas.microsoft.com/office/drawing/2016/SVG/main" r:embed="rId10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  <p:sp>
          <p:nvSpPr>
            <p:cNvPr id="34" name="Freeform 20">
              <a:extLst>
                <a:ext uri="{FF2B5EF4-FFF2-40B4-BE49-F238E27FC236}">
                  <a16:creationId xmlns:a16="http://schemas.microsoft.com/office/drawing/2014/main" id="{715809FF-CF2E-136D-34A6-FF7FC06404D0}"/>
                </a:ext>
              </a:extLst>
            </p:cNvPr>
            <p:cNvSpPr/>
            <p:nvPr/>
          </p:nvSpPr>
          <p:spPr>
            <a:xfrm>
              <a:off x="908886" y="1191660"/>
              <a:ext cx="853396" cy="602711"/>
            </a:xfrm>
            <a:custGeom>
              <a:avLst/>
              <a:gdLst/>
              <a:ahLst/>
              <a:cxnLst/>
              <a:rect l="l" t="t" r="r" b="b"/>
              <a:pathLst>
                <a:path w="853396" h="602711">
                  <a:moveTo>
                    <a:pt x="0" y="0"/>
                  </a:moveTo>
                  <a:lnTo>
                    <a:pt x="853396" y="0"/>
                  </a:lnTo>
                  <a:lnTo>
                    <a:pt x="853396" y="602711"/>
                  </a:lnTo>
                  <a:lnTo>
                    <a:pt x="0" y="60271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9">
                <a:extLst>
                  <a:ext uri="{96DAC541-7B7A-43D3-8B79-37D633B846F1}">
                    <asvg:svgBlip xmlns:asvg="http://schemas.microsoft.com/office/drawing/2016/SVG/main" r:embed="rId10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  <p:sp>
          <p:nvSpPr>
            <p:cNvPr id="35" name="Freeform 21">
              <a:extLst>
                <a:ext uri="{FF2B5EF4-FFF2-40B4-BE49-F238E27FC236}">
                  <a16:creationId xmlns:a16="http://schemas.microsoft.com/office/drawing/2014/main" id="{91DB1E9C-6A99-0A6F-2A87-0C0464A89ABA}"/>
                </a:ext>
              </a:extLst>
            </p:cNvPr>
            <p:cNvSpPr/>
            <p:nvPr/>
          </p:nvSpPr>
          <p:spPr>
            <a:xfrm>
              <a:off x="908886" y="5975638"/>
              <a:ext cx="853396" cy="602711"/>
            </a:xfrm>
            <a:custGeom>
              <a:avLst/>
              <a:gdLst/>
              <a:ahLst/>
              <a:cxnLst/>
              <a:rect l="l" t="t" r="r" b="b"/>
              <a:pathLst>
                <a:path w="853396" h="602711">
                  <a:moveTo>
                    <a:pt x="0" y="0"/>
                  </a:moveTo>
                  <a:lnTo>
                    <a:pt x="853396" y="0"/>
                  </a:lnTo>
                  <a:lnTo>
                    <a:pt x="853396" y="602711"/>
                  </a:lnTo>
                  <a:lnTo>
                    <a:pt x="0" y="60271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9">
                <a:extLst>
                  <a:ext uri="{96DAC541-7B7A-43D3-8B79-37D633B846F1}">
                    <asvg:svgBlip xmlns:asvg="http://schemas.microsoft.com/office/drawing/2016/SVG/main" r:embed="rId10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  <p:sp>
          <p:nvSpPr>
            <p:cNvPr id="36" name="Freeform 22">
              <a:extLst>
                <a:ext uri="{FF2B5EF4-FFF2-40B4-BE49-F238E27FC236}">
                  <a16:creationId xmlns:a16="http://schemas.microsoft.com/office/drawing/2014/main" id="{F5C4B77C-0575-D116-889C-500F9A422F20}"/>
                </a:ext>
              </a:extLst>
            </p:cNvPr>
            <p:cNvSpPr/>
            <p:nvPr/>
          </p:nvSpPr>
          <p:spPr>
            <a:xfrm>
              <a:off x="908886" y="4836462"/>
              <a:ext cx="853396" cy="602711"/>
            </a:xfrm>
            <a:custGeom>
              <a:avLst/>
              <a:gdLst/>
              <a:ahLst/>
              <a:cxnLst/>
              <a:rect l="l" t="t" r="r" b="b"/>
              <a:pathLst>
                <a:path w="853396" h="602711">
                  <a:moveTo>
                    <a:pt x="0" y="0"/>
                  </a:moveTo>
                  <a:lnTo>
                    <a:pt x="853396" y="0"/>
                  </a:lnTo>
                  <a:lnTo>
                    <a:pt x="853396" y="602711"/>
                  </a:lnTo>
                  <a:lnTo>
                    <a:pt x="0" y="60271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9">
                <a:extLst>
                  <a:ext uri="{96DAC541-7B7A-43D3-8B79-37D633B846F1}">
                    <asvg:svgBlip xmlns:asvg="http://schemas.microsoft.com/office/drawing/2016/SVG/main" r:embed="rId10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  <p:sp>
          <p:nvSpPr>
            <p:cNvPr id="37" name="Freeform 23">
              <a:extLst>
                <a:ext uri="{FF2B5EF4-FFF2-40B4-BE49-F238E27FC236}">
                  <a16:creationId xmlns:a16="http://schemas.microsoft.com/office/drawing/2014/main" id="{D6F53DA5-C04E-0BAC-1636-2C423168DC3F}"/>
                </a:ext>
              </a:extLst>
            </p:cNvPr>
            <p:cNvSpPr/>
            <p:nvPr/>
          </p:nvSpPr>
          <p:spPr>
            <a:xfrm>
              <a:off x="908886" y="9003631"/>
              <a:ext cx="853396" cy="602711"/>
            </a:xfrm>
            <a:custGeom>
              <a:avLst/>
              <a:gdLst/>
              <a:ahLst/>
              <a:cxnLst/>
              <a:rect l="l" t="t" r="r" b="b"/>
              <a:pathLst>
                <a:path w="853396" h="602711">
                  <a:moveTo>
                    <a:pt x="0" y="0"/>
                  </a:moveTo>
                  <a:lnTo>
                    <a:pt x="853396" y="0"/>
                  </a:lnTo>
                  <a:lnTo>
                    <a:pt x="853396" y="602711"/>
                  </a:lnTo>
                  <a:lnTo>
                    <a:pt x="0" y="60271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9">
                <a:extLst>
                  <a:ext uri="{96DAC541-7B7A-43D3-8B79-37D633B846F1}">
                    <asvg:svgBlip xmlns:asvg="http://schemas.microsoft.com/office/drawing/2016/SVG/main" r:embed="rId10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  <p:sp>
          <p:nvSpPr>
            <p:cNvPr id="38" name="Freeform 24">
              <a:extLst>
                <a:ext uri="{FF2B5EF4-FFF2-40B4-BE49-F238E27FC236}">
                  <a16:creationId xmlns:a16="http://schemas.microsoft.com/office/drawing/2014/main" id="{2D135AF6-8334-EACE-D548-FA4789EAC817}"/>
                </a:ext>
              </a:extLst>
            </p:cNvPr>
            <p:cNvSpPr/>
            <p:nvPr/>
          </p:nvSpPr>
          <p:spPr>
            <a:xfrm>
              <a:off x="1821112" y="578733"/>
              <a:ext cx="853396" cy="602711"/>
            </a:xfrm>
            <a:custGeom>
              <a:avLst/>
              <a:gdLst/>
              <a:ahLst/>
              <a:cxnLst/>
              <a:rect l="l" t="t" r="r" b="b"/>
              <a:pathLst>
                <a:path w="853396" h="602711">
                  <a:moveTo>
                    <a:pt x="0" y="0"/>
                  </a:moveTo>
                  <a:lnTo>
                    <a:pt x="853396" y="0"/>
                  </a:lnTo>
                  <a:lnTo>
                    <a:pt x="853396" y="602711"/>
                  </a:lnTo>
                  <a:lnTo>
                    <a:pt x="0" y="60271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9">
                <a:extLst>
                  <a:ext uri="{96DAC541-7B7A-43D3-8B79-37D633B846F1}">
                    <asvg:svgBlip xmlns:asvg="http://schemas.microsoft.com/office/drawing/2016/SVG/main" r:embed="rId10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  <p:sp>
          <p:nvSpPr>
            <p:cNvPr id="39" name="Freeform 25">
              <a:extLst>
                <a:ext uri="{FF2B5EF4-FFF2-40B4-BE49-F238E27FC236}">
                  <a16:creationId xmlns:a16="http://schemas.microsoft.com/office/drawing/2014/main" id="{DC8ECE54-86E7-1478-1242-709C2805E405}"/>
                </a:ext>
              </a:extLst>
            </p:cNvPr>
            <p:cNvSpPr/>
            <p:nvPr/>
          </p:nvSpPr>
          <p:spPr>
            <a:xfrm>
              <a:off x="0" y="4165767"/>
              <a:ext cx="853396" cy="602711"/>
            </a:xfrm>
            <a:custGeom>
              <a:avLst/>
              <a:gdLst/>
              <a:ahLst/>
              <a:cxnLst/>
              <a:rect l="l" t="t" r="r" b="b"/>
              <a:pathLst>
                <a:path w="853396" h="602711">
                  <a:moveTo>
                    <a:pt x="0" y="0"/>
                  </a:moveTo>
                  <a:lnTo>
                    <a:pt x="853396" y="0"/>
                  </a:lnTo>
                  <a:lnTo>
                    <a:pt x="853396" y="602711"/>
                  </a:lnTo>
                  <a:lnTo>
                    <a:pt x="0" y="60271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9">
                <a:extLst>
                  <a:ext uri="{96DAC541-7B7A-43D3-8B79-37D633B846F1}">
                    <asvg:svgBlip xmlns:asvg="http://schemas.microsoft.com/office/drawing/2016/SVG/main" r:embed="rId10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  <p:sp>
          <p:nvSpPr>
            <p:cNvPr id="40" name="Freeform 26">
              <a:extLst>
                <a:ext uri="{FF2B5EF4-FFF2-40B4-BE49-F238E27FC236}">
                  <a16:creationId xmlns:a16="http://schemas.microsoft.com/office/drawing/2014/main" id="{CCE599A0-27C6-F2FC-DE3F-C3CEEEEFB3BB}"/>
                </a:ext>
              </a:extLst>
            </p:cNvPr>
            <p:cNvSpPr/>
            <p:nvPr/>
          </p:nvSpPr>
          <p:spPr>
            <a:xfrm>
              <a:off x="1821112" y="2953649"/>
              <a:ext cx="853396" cy="602711"/>
            </a:xfrm>
            <a:custGeom>
              <a:avLst/>
              <a:gdLst/>
              <a:ahLst/>
              <a:cxnLst/>
              <a:rect l="l" t="t" r="r" b="b"/>
              <a:pathLst>
                <a:path w="853396" h="602711">
                  <a:moveTo>
                    <a:pt x="0" y="0"/>
                  </a:moveTo>
                  <a:lnTo>
                    <a:pt x="853396" y="0"/>
                  </a:lnTo>
                  <a:lnTo>
                    <a:pt x="853396" y="602711"/>
                  </a:lnTo>
                  <a:lnTo>
                    <a:pt x="0" y="60271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9">
                <a:extLst>
                  <a:ext uri="{96DAC541-7B7A-43D3-8B79-37D633B846F1}">
                    <asvg:svgBlip xmlns:asvg="http://schemas.microsoft.com/office/drawing/2016/SVG/main" r:embed="rId10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  <p:sp>
          <p:nvSpPr>
            <p:cNvPr id="41" name="Freeform 27">
              <a:extLst>
                <a:ext uri="{FF2B5EF4-FFF2-40B4-BE49-F238E27FC236}">
                  <a16:creationId xmlns:a16="http://schemas.microsoft.com/office/drawing/2014/main" id="{E036DE48-4563-B178-3199-4B2147D0FB3D}"/>
                </a:ext>
              </a:extLst>
            </p:cNvPr>
            <p:cNvSpPr/>
            <p:nvPr/>
          </p:nvSpPr>
          <p:spPr>
            <a:xfrm>
              <a:off x="1821112" y="1802929"/>
              <a:ext cx="853396" cy="602711"/>
            </a:xfrm>
            <a:custGeom>
              <a:avLst/>
              <a:gdLst/>
              <a:ahLst/>
              <a:cxnLst/>
              <a:rect l="l" t="t" r="r" b="b"/>
              <a:pathLst>
                <a:path w="853396" h="602711">
                  <a:moveTo>
                    <a:pt x="0" y="0"/>
                  </a:moveTo>
                  <a:lnTo>
                    <a:pt x="853396" y="0"/>
                  </a:lnTo>
                  <a:lnTo>
                    <a:pt x="853396" y="602711"/>
                  </a:lnTo>
                  <a:lnTo>
                    <a:pt x="0" y="60271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9">
                <a:extLst>
                  <a:ext uri="{96DAC541-7B7A-43D3-8B79-37D633B846F1}">
                    <asvg:svgBlip xmlns:asvg="http://schemas.microsoft.com/office/drawing/2016/SVG/main" r:embed="rId10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  <p:sp>
          <p:nvSpPr>
            <p:cNvPr id="42" name="Freeform 28">
              <a:extLst>
                <a:ext uri="{FF2B5EF4-FFF2-40B4-BE49-F238E27FC236}">
                  <a16:creationId xmlns:a16="http://schemas.microsoft.com/office/drawing/2014/main" id="{A47B96EF-78CA-E12C-033E-12B4D8A389C2}"/>
                </a:ext>
              </a:extLst>
            </p:cNvPr>
            <p:cNvSpPr/>
            <p:nvPr/>
          </p:nvSpPr>
          <p:spPr>
            <a:xfrm>
              <a:off x="0" y="6576722"/>
              <a:ext cx="853396" cy="602711"/>
            </a:xfrm>
            <a:custGeom>
              <a:avLst/>
              <a:gdLst/>
              <a:ahLst/>
              <a:cxnLst/>
              <a:rect l="l" t="t" r="r" b="b"/>
              <a:pathLst>
                <a:path w="853396" h="602711">
                  <a:moveTo>
                    <a:pt x="0" y="0"/>
                  </a:moveTo>
                  <a:lnTo>
                    <a:pt x="853396" y="0"/>
                  </a:lnTo>
                  <a:lnTo>
                    <a:pt x="853396" y="602711"/>
                  </a:lnTo>
                  <a:lnTo>
                    <a:pt x="0" y="60271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9">
                <a:extLst>
                  <a:ext uri="{96DAC541-7B7A-43D3-8B79-37D633B846F1}">
                    <asvg:svgBlip xmlns:asvg="http://schemas.microsoft.com/office/drawing/2016/SVG/main" r:embed="rId10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  <p:sp>
          <p:nvSpPr>
            <p:cNvPr id="43" name="Freeform 29">
              <a:extLst>
                <a:ext uri="{FF2B5EF4-FFF2-40B4-BE49-F238E27FC236}">
                  <a16:creationId xmlns:a16="http://schemas.microsoft.com/office/drawing/2014/main" id="{1DB911E0-AA6A-644C-FEBC-A4E9BC6A0892}"/>
                </a:ext>
              </a:extLst>
            </p:cNvPr>
            <p:cNvSpPr/>
            <p:nvPr/>
          </p:nvSpPr>
          <p:spPr>
            <a:xfrm>
              <a:off x="1821112" y="8356587"/>
              <a:ext cx="853396" cy="602711"/>
            </a:xfrm>
            <a:custGeom>
              <a:avLst/>
              <a:gdLst/>
              <a:ahLst/>
              <a:cxnLst/>
              <a:rect l="l" t="t" r="r" b="b"/>
              <a:pathLst>
                <a:path w="853396" h="602711">
                  <a:moveTo>
                    <a:pt x="0" y="0"/>
                  </a:moveTo>
                  <a:lnTo>
                    <a:pt x="853396" y="0"/>
                  </a:lnTo>
                  <a:lnTo>
                    <a:pt x="853396" y="602711"/>
                  </a:lnTo>
                  <a:lnTo>
                    <a:pt x="0" y="60271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9">
                <a:extLst>
                  <a:ext uri="{96DAC541-7B7A-43D3-8B79-37D633B846F1}">
                    <asvg:svgBlip xmlns:asvg="http://schemas.microsoft.com/office/drawing/2016/SVG/main" r:embed="rId10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  <p:sp>
          <p:nvSpPr>
            <p:cNvPr id="44" name="Freeform 30">
              <a:extLst>
                <a:ext uri="{FF2B5EF4-FFF2-40B4-BE49-F238E27FC236}">
                  <a16:creationId xmlns:a16="http://schemas.microsoft.com/office/drawing/2014/main" id="{6015F193-11C3-1F86-C6E9-B96D7666EED1}"/>
                </a:ext>
              </a:extLst>
            </p:cNvPr>
            <p:cNvSpPr/>
            <p:nvPr/>
          </p:nvSpPr>
          <p:spPr>
            <a:xfrm>
              <a:off x="1821112" y="10757728"/>
              <a:ext cx="853396" cy="602711"/>
            </a:xfrm>
            <a:custGeom>
              <a:avLst/>
              <a:gdLst/>
              <a:ahLst/>
              <a:cxnLst/>
              <a:rect l="l" t="t" r="r" b="b"/>
              <a:pathLst>
                <a:path w="853396" h="602711">
                  <a:moveTo>
                    <a:pt x="0" y="0"/>
                  </a:moveTo>
                  <a:lnTo>
                    <a:pt x="853396" y="0"/>
                  </a:lnTo>
                  <a:lnTo>
                    <a:pt x="853396" y="602711"/>
                  </a:lnTo>
                  <a:lnTo>
                    <a:pt x="0" y="60271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9">
                <a:extLst>
                  <a:ext uri="{96DAC541-7B7A-43D3-8B79-37D633B846F1}">
                    <asvg:svgBlip xmlns:asvg="http://schemas.microsoft.com/office/drawing/2016/SVG/main" r:embed="rId10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  <p:sp>
          <p:nvSpPr>
            <p:cNvPr id="45" name="Freeform 31">
              <a:extLst>
                <a:ext uri="{FF2B5EF4-FFF2-40B4-BE49-F238E27FC236}">
                  <a16:creationId xmlns:a16="http://schemas.microsoft.com/office/drawing/2014/main" id="{9DC82B7F-0716-D7F9-8784-D5C122E6B4C7}"/>
                </a:ext>
              </a:extLst>
            </p:cNvPr>
            <p:cNvSpPr/>
            <p:nvPr/>
          </p:nvSpPr>
          <p:spPr>
            <a:xfrm>
              <a:off x="0" y="602711"/>
              <a:ext cx="853396" cy="602711"/>
            </a:xfrm>
            <a:custGeom>
              <a:avLst/>
              <a:gdLst/>
              <a:ahLst/>
              <a:cxnLst/>
              <a:rect l="l" t="t" r="r" b="b"/>
              <a:pathLst>
                <a:path w="853396" h="602711">
                  <a:moveTo>
                    <a:pt x="0" y="0"/>
                  </a:moveTo>
                  <a:lnTo>
                    <a:pt x="853396" y="0"/>
                  </a:lnTo>
                  <a:lnTo>
                    <a:pt x="853396" y="602711"/>
                  </a:lnTo>
                  <a:lnTo>
                    <a:pt x="0" y="60271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11">
                <a:extLst>
                  <a:ext uri="{96DAC541-7B7A-43D3-8B79-37D633B846F1}">
                    <asvg:svgBlip xmlns:asvg="http://schemas.microsoft.com/office/drawing/2016/SVG/main" r:embed="rId12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  <p:sp>
          <p:nvSpPr>
            <p:cNvPr id="46" name="Freeform 32">
              <a:extLst>
                <a:ext uri="{FF2B5EF4-FFF2-40B4-BE49-F238E27FC236}">
                  <a16:creationId xmlns:a16="http://schemas.microsoft.com/office/drawing/2014/main" id="{81C20DE1-2519-BE86-8D0F-A88F6E346DB2}"/>
                </a:ext>
              </a:extLst>
            </p:cNvPr>
            <p:cNvSpPr/>
            <p:nvPr/>
          </p:nvSpPr>
          <p:spPr>
            <a:xfrm>
              <a:off x="1821112" y="6583775"/>
              <a:ext cx="853396" cy="602711"/>
            </a:xfrm>
            <a:custGeom>
              <a:avLst/>
              <a:gdLst/>
              <a:ahLst/>
              <a:cxnLst/>
              <a:rect l="l" t="t" r="r" b="b"/>
              <a:pathLst>
                <a:path w="853396" h="602711">
                  <a:moveTo>
                    <a:pt x="0" y="0"/>
                  </a:moveTo>
                  <a:lnTo>
                    <a:pt x="853396" y="0"/>
                  </a:lnTo>
                  <a:lnTo>
                    <a:pt x="853396" y="602711"/>
                  </a:lnTo>
                  <a:lnTo>
                    <a:pt x="0" y="60271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11">
                <a:extLst>
                  <a:ext uri="{96DAC541-7B7A-43D3-8B79-37D633B846F1}">
                    <asvg:svgBlip xmlns:asvg="http://schemas.microsoft.com/office/drawing/2016/SVG/main" r:embed="rId12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  <p:sp>
          <p:nvSpPr>
            <p:cNvPr id="47" name="Freeform 33">
              <a:extLst>
                <a:ext uri="{FF2B5EF4-FFF2-40B4-BE49-F238E27FC236}">
                  <a16:creationId xmlns:a16="http://schemas.microsoft.com/office/drawing/2014/main" id="{3F6C00C1-B119-DAB8-B6DC-2886B53F9ED9}"/>
                </a:ext>
              </a:extLst>
            </p:cNvPr>
            <p:cNvSpPr/>
            <p:nvPr/>
          </p:nvSpPr>
          <p:spPr>
            <a:xfrm>
              <a:off x="908886" y="7226268"/>
              <a:ext cx="853396" cy="602711"/>
            </a:xfrm>
            <a:custGeom>
              <a:avLst/>
              <a:gdLst/>
              <a:ahLst/>
              <a:cxnLst/>
              <a:rect l="l" t="t" r="r" b="b"/>
              <a:pathLst>
                <a:path w="853396" h="602711">
                  <a:moveTo>
                    <a:pt x="0" y="0"/>
                  </a:moveTo>
                  <a:lnTo>
                    <a:pt x="853396" y="0"/>
                  </a:lnTo>
                  <a:lnTo>
                    <a:pt x="853396" y="602711"/>
                  </a:lnTo>
                  <a:lnTo>
                    <a:pt x="0" y="60271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11">
                <a:extLst>
                  <a:ext uri="{96DAC541-7B7A-43D3-8B79-37D633B846F1}">
                    <asvg:svgBlip xmlns:asvg="http://schemas.microsoft.com/office/drawing/2016/SVG/main" r:embed="rId12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  <p:sp>
          <p:nvSpPr>
            <p:cNvPr id="48" name="Freeform 34">
              <a:extLst>
                <a:ext uri="{FF2B5EF4-FFF2-40B4-BE49-F238E27FC236}">
                  <a16:creationId xmlns:a16="http://schemas.microsoft.com/office/drawing/2014/main" id="{61D9209A-210E-1DC7-34DD-D854DBCED86F}"/>
                </a:ext>
              </a:extLst>
            </p:cNvPr>
            <p:cNvSpPr/>
            <p:nvPr/>
          </p:nvSpPr>
          <p:spPr>
            <a:xfrm>
              <a:off x="908886" y="1790469"/>
              <a:ext cx="853396" cy="602711"/>
            </a:xfrm>
            <a:custGeom>
              <a:avLst/>
              <a:gdLst/>
              <a:ahLst/>
              <a:cxnLst/>
              <a:rect l="l" t="t" r="r" b="b"/>
              <a:pathLst>
                <a:path w="853396" h="602711">
                  <a:moveTo>
                    <a:pt x="0" y="0"/>
                  </a:moveTo>
                  <a:lnTo>
                    <a:pt x="853396" y="0"/>
                  </a:lnTo>
                  <a:lnTo>
                    <a:pt x="853396" y="602711"/>
                  </a:lnTo>
                  <a:lnTo>
                    <a:pt x="0" y="60271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11">
                <a:extLst>
                  <a:ext uri="{96DAC541-7B7A-43D3-8B79-37D633B846F1}">
                    <asvg:svgBlip xmlns:asvg="http://schemas.microsoft.com/office/drawing/2016/SVG/main" r:embed="rId12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  <p:sp>
          <p:nvSpPr>
            <p:cNvPr id="49" name="Freeform 35">
              <a:extLst>
                <a:ext uri="{FF2B5EF4-FFF2-40B4-BE49-F238E27FC236}">
                  <a16:creationId xmlns:a16="http://schemas.microsoft.com/office/drawing/2014/main" id="{C695F2D9-1CD7-1F72-756B-603A42A47E55}"/>
                </a:ext>
              </a:extLst>
            </p:cNvPr>
            <p:cNvSpPr/>
            <p:nvPr/>
          </p:nvSpPr>
          <p:spPr>
            <a:xfrm>
              <a:off x="0" y="3568371"/>
              <a:ext cx="853396" cy="602711"/>
            </a:xfrm>
            <a:custGeom>
              <a:avLst/>
              <a:gdLst/>
              <a:ahLst/>
              <a:cxnLst/>
              <a:rect l="l" t="t" r="r" b="b"/>
              <a:pathLst>
                <a:path w="853396" h="602711">
                  <a:moveTo>
                    <a:pt x="0" y="0"/>
                  </a:moveTo>
                  <a:lnTo>
                    <a:pt x="853396" y="0"/>
                  </a:lnTo>
                  <a:lnTo>
                    <a:pt x="853396" y="602711"/>
                  </a:lnTo>
                  <a:lnTo>
                    <a:pt x="0" y="60271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11">
                <a:extLst>
                  <a:ext uri="{96DAC541-7B7A-43D3-8B79-37D633B846F1}">
                    <asvg:svgBlip xmlns:asvg="http://schemas.microsoft.com/office/drawing/2016/SVG/main" r:embed="rId12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  <p:sp>
          <p:nvSpPr>
            <p:cNvPr id="50" name="Freeform 36">
              <a:extLst>
                <a:ext uri="{FF2B5EF4-FFF2-40B4-BE49-F238E27FC236}">
                  <a16:creationId xmlns:a16="http://schemas.microsoft.com/office/drawing/2014/main" id="{D4A11A06-C735-734D-6768-EF6DCBBA7214}"/>
                </a:ext>
              </a:extLst>
            </p:cNvPr>
            <p:cNvSpPr/>
            <p:nvPr/>
          </p:nvSpPr>
          <p:spPr>
            <a:xfrm>
              <a:off x="0" y="8352349"/>
              <a:ext cx="853396" cy="602711"/>
            </a:xfrm>
            <a:custGeom>
              <a:avLst/>
              <a:gdLst/>
              <a:ahLst/>
              <a:cxnLst/>
              <a:rect l="l" t="t" r="r" b="b"/>
              <a:pathLst>
                <a:path w="853396" h="602711">
                  <a:moveTo>
                    <a:pt x="0" y="0"/>
                  </a:moveTo>
                  <a:lnTo>
                    <a:pt x="853396" y="0"/>
                  </a:lnTo>
                  <a:lnTo>
                    <a:pt x="853396" y="602711"/>
                  </a:lnTo>
                  <a:lnTo>
                    <a:pt x="0" y="60271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11">
                <a:extLst>
                  <a:ext uri="{96DAC541-7B7A-43D3-8B79-37D633B846F1}">
                    <asvg:svgBlip xmlns:asvg="http://schemas.microsoft.com/office/drawing/2016/SVG/main" r:embed="rId12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  <p:sp>
          <p:nvSpPr>
            <p:cNvPr id="51" name="Freeform 37">
              <a:extLst>
                <a:ext uri="{FF2B5EF4-FFF2-40B4-BE49-F238E27FC236}">
                  <a16:creationId xmlns:a16="http://schemas.microsoft.com/office/drawing/2014/main" id="{730EAFA4-B7A3-B33C-96D6-7FAC4DC40E3B}"/>
                </a:ext>
              </a:extLst>
            </p:cNvPr>
            <p:cNvSpPr/>
            <p:nvPr/>
          </p:nvSpPr>
          <p:spPr>
            <a:xfrm>
              <a:off x="0" y="10144832"/>
              <a:ext cx="853396" cy="602711"/>
            </a:xfrm>
            <a:custGeom>
              <a:avLst/>
              <a:gdLst/>
              <a:ahLst/>
              <a:cxnLst/>
              <a:rect l="l" t="t" r="r" b="b"/>
              <a:pathLst>
                <a:path w="853396" h="602711">
                  <a:moveTo>
                    <a:pt x="0" y="0"/>
                  </a:moveTo>
                  <a:lnTo>
                    <a:pt x="853396" y="0"/>
                  </a:lnTo>
                  <a:lnTo>
                    <a:pt x="853396" y="602711"/>
                  </a:lnTo>
                  <a:lnTo>
                    <a:pt x="0" y="60271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11">
                <a:extLst>
                  <a:ext uri="{96DAC541-7B7A-43D3-8B79-37D633B846F1}">
                    <asvg:svgBlip xmlns:asvg="http://schemas.microsoft.com/office/drawing/2016/SVG/main" r:embed="rId12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  <p:sp>
          <p:nvSpPr>
            <p:cNvPr id="52" name="Freeform 38">
              <a:extLst>
                <a:ext uri="{FF2B5EF4-FFF2-40B4-BE49-F238E27FC236}">
                  <a16:creationId xmlns:a16="http://schemas.microsoft.com/office/drawing/2014/main" id="{2450EBF6-423D-A547-9BD7-C83113A053BB}"/>
                </a:ext>
              </a:extLst>
            </p:cNvPr>
            <p:cNvSpPr/>
            <p:nvPr/>
          </p:nvSpPr>
          <p:spPr>
            <a:xfrm>
              <a:off x="0" y="5376504"/>
              <a:ext cx="853396" cy="602711"/>
            </a:xfrm>
            <a:custGeom>
              <a:avLst/>
              <a:gdLst/>
              <a:ahLst/>
              <a:cxnLst/>
              <a:rect l="l" t="t" r="r" b="b"/>
              <a:pathLst>
                <a:path w="853396" h="602711">
                  <a:moveTo>
                    <a:pt x="0" y="0"/>
                  </a:moveTo>
                  <a:lnTo>
                    <a:pt x="853396" y="0"/>
                  </a:lnTo>
                  <a:lnTo>
                    <a:pt x="853396" y="602711"/>
                  </a:lnTo>
                  <a:lnTo>
                    <a:pt x="0" y="60271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11">
                <a:extLst>
                  <a:ext uri="{96DAC541-7B7A-43D3-8B79-37D633B846F1}">
                    <asvg:svgBlip xmlns:asvg="http://schemas.microsoft.com/office/drawing/2016/SVG/main" r:embed="rId12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  <p:sp>
          <p:nvSpPr>
            <p:cNvPr id="53" name="Freeform 39">
              <a:extLst>
                <a:ext uri="{FF2B5EF4-FFF2-40B4-BE49-F238E27FC236}">
                  <a16:creationId xmlns:a16="http://schemas.microsoft.com/office/drawing/2014/main" id="{CA2165AE-ADCC-E729-4DAF-943B9D508EC8}"/>
                </a:ext>
              </a:extLst>
            </p:cNvPr>
            <p:cNvSpPr/>
            <p:nvPr/>
          </p:nvSpPr>
          <p:spPr>
            <a:xfrm>
              <a:off x="0" y="1779093"/>
              <a:ext cx="853396" cy="602711"/>
            </a:xfrm>
            <a:custGeom>
              <a:avLst/>
              <a:gdLst/>
              <a:ahLst/>
              <a:cxnLst/>
              <a:rect l="l" t="t" r="r" b="b"/>
              <a:pathLst>
                <a:path w="853396" h="602711">
                  <a:moveTo>
                    <a:pt x="0" y="0"/>
                  </a:moveTo>
                  <a:lnTo>
                    <a:pt x="853396" y="0"/>
                  </a:lnTo>
                  <a:lnTo>
                    <a:pt x="853396" y="602711"/>
                  </a:lnTo>
                  <a:lnTo>
                    <a:pt x="0" y="60271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11">
                <a:extLst>
                  <a:ext uri="{96DAC541-7B7A-43D3-8B79-37D633B846F1}">
                    <asvg:svgBlip xmlns:asvg="http://schemas.microsoft.com/office/drawing/2016/SVG/main" r:embed="rId12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  <p:sp>
          <p:nvSpPr>
            <p:cNvPr id="54" name="Freeform 40">
              <a:extLst>
                <a:ext uri="{FF2B5EF4-FFF2-40B4-BE49-F238E27FC236}">
                  <a16:creationId xmlns:a16="http://schemas.microsoft.com/office/drawing/2014/main" id="{BAD1283B-16F6-AD7C-FFB7-98796DE30F02}"/>
                </a:ext>
              </a:extLst>
            </p:cNvPr>
            <p:cNvSpPr/>
            <p:nvPr/>
          </p:nvSpPr>
          <p:spPr>
            <a:xfrm>
              <a:off x="908886" y="10800666"/>
              <a:ext cx="853396" cy="602711"/>
            </a:xfrm>
            <a:custGeom>
              <a:avLst/>
              <a:gdLst/>
              <a:ahLst/>
              <a:cxnLst/>
              <a:rect l="l" t="t" r="r" b="b"/>
              <a:pathLst>
                <a:path w="853396" h="602711">
                  <a:moveTo>
                    <a:pt x="0" y="0"/>
                  </a:moveTo>
                  <a:lnTo>
                    <a:pt x="853396" y="0"/>
                  </a:lnTo>
                  <a:lnTo>
                    <a:pt x="853396" y="602711"/>
                  </a:lnTo>
                  <a:lnTo>
                    <a:pt x="0" y="60271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11">
                <a:extLst>
                  <a:ext uri="{96DAC541-7B7A-43D3-8B79-37D633B846F1}">
                    <asvg:svgBlip xmlns:asvg="http://schemas.microsoft.com/office/drawing/2016/SVG/main" r:embed="rId12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  <p:sp>
          <p:nvSpPr>
            <p:cNvPr id="55" name="Freeform 41">
              <a:extLst>
                <a:ext uri="{FF2B5EF4-FFF2-40B4-BE49-F238E27FC236}">
                  <a16:creationId xmlns:a16="http://schemas.microsoft.com/office/drawing/2014/main" id="{7BB05ABB-94E3-FBD7-D7F8-58D508148CC3}"/>
                </a:ext>
              </a:extLst>
            </p:cNvPr>
            <p:cNvSpPr/>
            <p:nvPr/>
          </p:nvSpPr>
          <p:spPr>
            <a:xfrm>
              <a:off x="0" y="11372881"/>
              <a:ext cx="853396" cy="602711"/>
            </a:xfrm>
            <a:custGeom>
              <a:avLst/>
              <a:gdLst/>
              <a:ahLst/>
              <a:cxnLst/>
              <a:rect l="l" t="t" r="r" b="b"/>
              <a:pathLst>
                <a:path w="853396" h="602711">
                  <a:moveTo>
                    <a:pt x="0" y="0"/>
                  </a:moveTo>
                  <a:lnTo>
                    <a:pt x="853396" y="0"/>
                  </a:lnTo>
                  <a:lnTo>
                    <a:pt x="853396" y="602711"/>
                  </a:lnTo>
                  <a:lnTo>
                    <a:pt x="0" y="60271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11">
                <a:extLst>
                  <a:ext uri="{96DAC541-7B7A-43D3-8B79-37D633B846F1}">
                    <asvg:svgBlip xmlns:asvg="http://schemas.microsoft.com/office/drawing/2016/SVG/main" r:embed="rId12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</p:grpSp>
      <p:sp>
        <p:nvSpPr>
          <p:cNvPr id="56" name="Freeform 96">
            <a:extLst>
              <a:ext uri="{FF2B5EF4-FFF2-40B4-BE49-F238E27FC236}">
                <a16:creationId xmlns:a16="http://schemas.microsoft.com/office/drawing/2014/main" id="{8876048F-7C2B-CE3C-35AA-5D715EFBD674}"/>
              </a:ext>
            </a:extLst>
          </p:cNvPr>
          <p:cNvSpPr/>
          <p:nvPr/>
        </p:nvSpPr>
        <p:spPr>
          <a:xfrm>
            <a:off x="1341961" y="835933"/>
            <a:ext cx="362938" cy="268545"/>
          </a:xfrm>
          <a:custGeom>
            <a:avLst/>
            <a:gdLst/>
            <a:ahLst/>
            <a:cxnLst/>
            <a:rect l="l" t="t" r="r" b="b"/>
            <a:pathLst>
              <a:path w="640047" h="452033">
                <a:moveTo>
                  <a:pt x="0" y="0"/>
                </a:moveTo>
                <a:lnTo>
                  <a:pt x="640047" y="0"/>
                </a:lnTo>
                <a:lnTo>
                  <a:pt x="640047" y="452033"/>
                </a:lnTo>
                <a:lnTo>
                  <a:pt x="0" y="452033"/>
                </a:lnTo>
                <a:lnTo>
                  <a:pt x="0" y="0"/>
                </a:lnTo>
                <a:close/>
              </a:path>
            </a:pathLst>
          </a:custGeom>
          <a:blipFill>
            <a:blip r:embed="rId11">
              <a:extLst>
                <a:ext uri="{96DAC541-7B7A-43D3-8B79-37D633B846F1}">
                  <asvg:svgBlip xmlns:asvg="http://schemas.microsoft.com/office/drawing/2016/SVG/main" r:embed="rId1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95849287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Título 20">
            <a:extLst>
              <a:ext uri="{FF2B5EF4-FFF2-40B4-BE49-F238E27FC236}">
                <a16:creationId xmlns:a16="http://schemas.microsoft.com/office/drawing/2014/main" id="{1BF439E6-E82C-44E6-E048-BE5AF5C3B657}"/>
              </a:ext>
            </a:extLst>
          </p:cNvPr>
          <p:cNvSpPr txBox="1">
            <a:spLocks/>
          </p:cNvSpPr>
          <p:nvPr/>
        </p:nvSpPr>
        <p:spPr>
          <a:xfrm>
            <a:off x="828830" y="1690688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571500" indent="-571500">
              <a:buFont typeface="Courier New" panose="02070309020205020404" pitchFamily="49" charset="0"/>
              <a:buChar char="o"/>
            </a:pPr>
            <a:endParaRPr lang="pt-DE" sz="3000" dirty="0">
              <a:solidFill>
                <a:schemeClr val="bg2">
                  <a:lumMod val="25000"/>
                </a:schemeClr>
              </a:solidFill>
              <a:latin typeface="+mn-lt"/>
            </a:endParaRPr>
          </a:p>
        </p:txBody>
      </p:sp>
      <p:sp>
        <p:nvSpPr>
          <p:cNvPr id="6" name="Freeform 91">
            <a:extLst>
              <a:ext uri="{FF2B5EF4-FFF2-40B4-BE49-F238E27FC236}">
                <a16:creationId xmlns:a16="http://schemas.microsoft.com/office/drawing/2014/main" id="{3D0F6A90-C2FB-A227-3CF4-6171364798A3}"/>
              </a:ext>
            </a:extLst>
          </p:cNvPr>
          <p:cNvSpPr/>
          <p:nvPr/>
        </p:nvSpPr>
        <p:spPr>
          <a:xfrm rot="-589331" flipH="1">
            <a:off x="-413240" y="-288224"/>
            <a:ext cx="1764332" cy="1998871"/>
          </a:xfrm>
          <a:custGeom>
            <a:avLst/>
            <a:gdLst/>
            <a:ahLst/>
            <a:cxnLst/>
            <a:rect l="l" t="t" r="r" b="b"/>
            <a:pathLst>
              <a:path w="2624990" h="3047796">
                <a:moveTo>
                  <a:pt x="2624991" y="0"/>
                </a:moveTo>
                <a:lnTo>
                  <a:pt x="0" y="0"/>
                </a:lnTo>
                <a:lnTo>
                  <a:pt x="0" y="3047796"/>
                </a:lnTo>
                <a:lnTo>
                  <a:pt x="2624991" y="3047796"/>
                </a:lnTo>
                <a:lnTo>
                  <a:pt x="2624991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  <p:txBody>
          <a:bodyPr/>
          <a:lstStyle/>
          <a:p>
            <a:endParaRPr lang="pt-BR" dirty="0"/>
          </a:p>
        </p:txBody>
      </p:sp>
      <p:grpSp>
        <p:nvGrpSpPr>
          <p:cNvPr id="7" name="Group 2">
            <a:extLst>
              <a:ext uri="{FF2B5EF4-FFF2-40B4-BE49-F238E27FC236}">
                <a16:creationId xmlns:a16="http://schemas.microsoft.com/office/drawing/2014/main" id="{B15D447E-F762-00F7-9803-39DCD4C75D0F}"/>
              </a:ext>
            </a:extLst>
          </p:cNvPr>
          <p:cNvGrpSpPr/>
          <p:nvPr/>
        </p:nvGrpSpPr>
        <p:grpSpPr>
          <a:xfrm>
            <a:off x="10637134" y="-1296365"/>
            <a:ext cx="1554866" cy="8580338"/>
            <a:chOff x="0" y="0"/>
            <a:chExt cx="2674508" cy="11975592"/>
          </a:xfrm>
        </p:grpSpPr>
        <p:sp>
          <p:nvSpPr>
            <p:cNvPr id="8" name="Freeform 3">
              <a:extLst>
                <a:ext uri="{FF2B5EF4-FFF2-40B4-BE49-F238E27FC236}">
                  <a16:creationId xmlns:a16="http://schemas.microsoft.com/office/drawing/2014/main" id="{B5B2B64E-5CB3-B61A-3973-F6AFE9B699BF}"/>
                </a:ext>
              </a:extLst>
            </p:cNvPr>
            <p:cNvSpPr/>
            <p:nvPr/>
          </p:nvSpPr>
          <p:spPr>
            <a:xfrm>
              <a:off x="1821112" y="0"/>
              <a:ext cx="853396" cy="602711"/>
            </a:xfrm>
            <a:custGeom>
              <a:avLst/>
              <a:gdLst/>
              <a:ahLst/>
              <a:cxnLst/>
              <a:rect l="l" t="t" r="r" b="b"/>
              <a:pathLst>
                <a:path w="853396" h="602711">
                  <a:moveTo>
                    <a:pt x="0" y="0"/>
                  </a:moveTo>
                  <a:lnTo>
                    <a:pt x="853396" y="0"/>
                  </a:lnTo>
                  <a:lnTo>
                    <a:pt x="853396" y="602711"/>
                  </a:lnTo>
                  <a:lnTo>
                    <a:pt x="0" y="60271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4"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  <p:sp>
          <p:nvSpPr>
            <p:cNvPr id="11" name="Freeform 4">
              <a:extLst>
                <a:ext uri="{FF2B5EF4-FFF2-40B4-BE49-F238E27FC236}">
                  <a16:creationId xmlns:a16="http://schemas.microsoft.com/office/drawing/2014/main" id="{07A9889F-90E1-3E5A-6546-7D67A8B3A86A}"/>
                </a:ext>
              </a:extLst>
            </p:cNvPr>
            <p:cNvSpPr/>
            <p:nvPr/>
          </p:nvSpPr>
          <p:spPr>
            <a:xfrm>
              <a:off x="908886" y="4252605"/>
              <a:ext cx="853396" cy="602711"/>
            </a:xfrm>
            <a:custGeom>
              <a:avLst/>
              <a:gdLst/>
              <a:ahLst/>
              <a:cxnLst/>
              <a:rect l="l" t="t" r="r" b="b"/>
              <a:pathLst>
                <a:path w="853396" h="602711">
                  <a:moveTo>
                    <a:pt x="0" y="0"/>
                  </a:moveTo>
                  <a:lnTo>
                    <a:pt x="853396" y="0"/>
                  </a:lnTo>
                  <a:lnTo>
                    <a:pt x="853396" y="602711"/>
                  </a:lnTo>
                  <a:lnTo>
                    <a:pt x="0" y="60271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4">
                <a:extLst>
                  <a:ext uri="{96DAC541-7B7A-43D3-8B79-37D633B846F1}">
                    <asvg:svgBlip xmlns:asvg="http://schemas.microsoft.com/office/drawing/2016/SVG/main" r:embed="rId6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  <p:sp>
          <p:nvSpPr>
            <p:cNvPr id="12" name="Freeform 5">
              <a:extLst>
                <a:ext uri="{FF2B5EF4-FFF2-40B4-BE49-F238E27FC236}">
                  <a16:creationId xmlns:a16="http://schemas.microsoft.com/office/drawing/2014/main" id="{CA8B96F5-DBB9-07F6-C1FD-FAF743ACF805}"/>
                </a:ext>
              </a:extLst>
            </p:cNvPr>
            <p:cNvSpPr/>
            <p:nvPr/>
          </p:nvSpPr>
          <p:spPr>
            <a:xfrm>
              <a:off x="908886" y="6602519"/>
              <a:ext cx="853396" cy="602711"/>
            </a:xfrm>
            <a:custGeom>
              <a:avLst/>
              <a:gdLst/>
              <a:ahLst/>
              <a:cxnLst/>
              <a:rect l="l" t="t" r="r" b="b"/>
              <a:pathLst>
                <a:path w="853396" h="602711">
                  <a:moveTo>
                    <a:pt x="0" y="0"/>
                  </a:moveTo>
                  <a:lnTo>
                    <a:pt x="853396" y="0"/>
                  </a:lnTo>
                  <a:lnTo>
                    <a:pt x="853396" y="602711"/>
                  </a:lnTo>
                  <a:lnTo>
                    <a:pt x="0" y="60271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4">
                <a:extLst>
                  <a:ext uri="{96DAC541-7B7A-43D3-8B79-37D633B846F1}">
                    <asvg:svgBlip xmlns:asvg="http://schemas.microsoft.com/office/drawing/2016/SVG/main" r:embed="rId6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  <p:sp>
          <p:nvSpPr>
            <p:cNvPr id="14" name="Freeform 6">
              <a:extLst>
                <a:ext uri="{FF2B5EF4-FFF2-40B4-BE49-F238E27FC236}">
                  <a16:creationId xmlns:a16="http://schemas.microsoft.com/office/drawing/2014/main" id="{699AA65E-3AB7-8EA6-7FD0-DEA9851F11A2}"/>
                </a:ext>
              </a:extLst>
            </p:cNvPr>
            <p:cNvSpPr/>
            <p:nvPr/>
          </p:nvSpPr>
          <p:spPr>
            <a:xfrm>
              <a:off x="1821112" y="3578556"/>
              <a:ext cx="853396" cy="602711"/>
            </a:xfrm>
            <a:custGeom>
              <a:avLst/>
              <a:gdLst/>
              <a:ahLst/>
              <a:cxnLst/>
              <a:rect l="l" t="t" r="r" b="b"/>
              <a:pathLst>
                <a:path w="853396" h="602711">
                  <a:moveTo>
                    <a:pt x="0" y="0"/>
                  </a:moveTo>
                  <a:lnTo>
                    <a:pt x="853396" y="0"/>
                  </a:lnTo>
                  <a:lnTo>
                    <a:pt x="853396" y="602711"/>
                  </a:lnTo>
                  <a:lnTo>
                    <a:pt x="0" y="60271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4">
                <a:extLst>
                  <a:ext uri="{96DAC541-7B7A-43D3-8B79-37D633B846F1}">
                    <asvg:svgBlip xmlns:asvg="http://schemas.microsoft.com/office/drawing/2016/SVG/main" r:embed="rId6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  <p:sp>
          <p:nvSpPr>
            <p:cNvPr id="16" name="Freeform 7">
              <a:extLst>
                <a:ext uri="{FF2B5EF4-FFF2-40B4-BE49-F238E27FC236}">
                  <a16:creationId xmlns:a16="http://schemas.microsoft.com/office/drawing/2014/main" id="{88613CED-0593-C163-AE84-5EE39FC1D6B2}"/>
                </a:ext>
              </a:extLst>
            </p:cNvPr>
            <p:cNvSpPr/>
            <p:nvPr/>
          </p:nvSpPr>
          <p:spPr>
            <a:xfrm>
              <a:off x="908886" y="8408677"/>
              <a:ext cx="853396" cy="602711"/>
            </a:xfrm>
            <a:custGeom>
              <a:avLst/>
              <a:gdLst/>
              <a:ahLst/>
              <a:cxnLst/>
              <a:rect l="l" t="t" r="r" b="b"/>
              <a:pathLst>
                <a:path w="853396" h="602711">
                  <a:moveTo>
                    <a:pt x="0" y="0"/>
                  </a:moveTo>
                  <a:lnTo>
                    <a:pt x="853396" y="0"/>
                  </a:lnTo>
                  <a:lnTo>
                    <a:pt x="853396" y="602711"/>
                  </a:lnTo>
                  <a:lnTo>
                    <a:pt x="0" y="60271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4">
                <a:extLst>
                  <a:ext uri="{96DAC541-7B7A-43D3-8B79-37D633B846F1}">
                    <asvg:svgBlip xmlns:asvg="http://schemas.microsoft.com/office/drawing/2016/SVG/main" r:embed="rId6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  <p:sp>
          <p:nvSpPr>
            <p:cNvPr id="17" name="Freeform 8">
              <a:extLst>
                <a:ext uri="{FF2B5EF4-FFF2-40B4-BE49-F238E27FC236}">
                  <a16:creationId xmlns:a16="http://schemas.microsoft.com/office/drawing/2014/main" id="{8496D471-6E72-D85F-A40C-E0A572A22C87}"/>
                </a:ext>
              </a:extLst>
            </p:cNvPr>
            <p:cNvSpPr/>
            <p:nvPr/>
          </p:nvSpPr>
          <p:spPr>
            <a:xfrm>
              <a:off x="910556" y="9573049"/>
              <a:ext cx="853396" cy="602711"/>
            </a:xfrm>
            <a:custGeom>
              <a:avLst/>
              <a:gdLst/>
              <a:ahLst/>
              <a:cxnLst/>
              <a:rect l="l" t="t" r="r" b="b"/>
              <a:pathLst>
                <a:path w="853396" h="602711">
                  <a:moveTo>
                    <a:pt x="0" y="0"/>
                  </a:moveTo>
                  <a:lnTo>
                    <a:pt x="853396" y="0"/>
                  </a:lnTo>
                  <a:lnTo>
                    <a:pt x="853396" y="602711"/>
                  </a:lnTo>
                  <a:lnTo>
                    <a:pt x="0" y="60271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4">
                <a:extLst>
                  <a:ext uri="{96DAC541-7B7A-43D3-8B79-37D633B846F1}">
                    <asvg:svgBlip xmlns:asvg="http://schemas.microsoft.com/office/drawing/2016/SVG/main" r:embed="rId6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  <p:sp>
          <p:nvSpPr>
            <p:cNvPr id="18" name="Freeform 9">
              <a:extLst>
                <a:ext uri="{FF2B5EF4-FFF2-40B4-BE49-F238E27FC236}">
                  <a16:creationId xmlns:a16="http://schemas.microsoft.com/office/drawing/2014/main" id="{798F609F-9C81-0DCF-DB4A-B19397F20788}"/>
                </a:ext>
              </a:extLst>
            </p:cNvPr>
            <p:cNvSpPr/>
            <p:nvPr/>
          </p:nvSpPr>
          <p:spPr>
            <a:xfrm>
              <a:off x="908886" y="614760"/>
              <a:ext cx="853396" cy="602711"/>
            </a:xfrm>
            <a:custGeom>
              <a:avLst/>
              <a:gdLst/>
              <a:ahLst/>
              <a:cxnLst/>
              <a:rect l="l" t="t" r="r" b="b"/>
              <a:pathLst>
                <a:path w="853396" h="602711">
                  <a:moveTo>
                    <a:pt x="0" y="0"/>
                  </a:moveTo>
                  <a:lnTo>
                    <a:pt x="853396" y="0"/>
                  </a:lnTo>
                  <a:lnTo>
                    <a:pt x="853396" y="602711"/>
                  </a:lnTo>
                  <a:lnTo>
                    <a:pt x="0" y="60271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4">
                <a:extLst>
                  <a:ext uri="{96DAC541-7B7A-43D3-8B79-37D633B846F1}">
                    <asvg:svgBlip xmlns:asvg="http://schemas.microsoft.com/office/drawing/2016/SVG/main" r:embed="rId6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  <p:sp>
          <p:nvSpPr>
            <p:cNvPr id="19" name="Freeform 10">
              <a:extLst>
                <a:ext uri="{FF2B5EF4-FFF2-40B4-BE49-F238E27FC236}">
                  <a16:creationId xmlns:a16="http://schemas.microsoft.com/office/drawing/2014/main" id="{52B58ADF-ECD8-730F-F8ED-D91B8AA6581B}"/>
                </a:ext>
              </a:extLst>
            </p:cNvPr>
            <p:cNvSpPr/>
            <p:nvPr/>
          </p:nvSpPr>
          <p:spPr>
            <a:xfrm>
              <a:off x="1821112" y="5386689"/>
              <a:ext cx="853396" cy="602711"/>
            </a:xfrm>
            <a:custGeom>
              <a:avLst/>
              <a:gdLst/>
              <a:ahLst/>
              <a:cxnLst/>
              <a:rect l="l" t="t" r="r" b="b"/>
              <a:pathLst>
                <a:path w="853396" h="602711">
                  <a:moveTo>
                    <a:pt x="0" y="0"/>
                  </a:moveTo>
                  <a:lnTo>
                    <a:pt x="853396" y="0"/>
                  </a:lnTo>
                  <a:lnTo>
                    <a:pt x="853396" y="602711"/>
                  </a:lnTo>
                  <a:lnTo>
                    <a:pt x="0" y="60271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4">
                <a:extLst>
                  <a:ext uri="{96DAC541-7B7A-43D3-8B79-37D633B846F1}">
                    <asvg:svgBlip xmlns:asvg="http://schemas.microsoft.com/office/drawing/2016/SVG/main" r:embed="rId6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  <p:sp>
          <p:nvSpPr>
            <p:cNvPr id="20" name="Freeform 11">
              <a:extLst>
                <a:ext uri="{FF2B5EF4-FFF2-40B4-BE49-F238E27FC236}">
                  <a16:creationId xmlns:a16="http://schemas.microsoft.com/office/drawing/2014/main" id="{BE68F542-AD75-0EDE-4213-F8DAC4259C2D}"/>
                </a:ext>
              </a:extLst>
            </p:cNvPr>
            <p:cNvSpPr/>
            <p:nvPr/>
          </p:nvSpPr>
          <p:spPr>
            <a:xfrm>
              <a:off x="908886" y="2947644"/>
              <a:ext cx="853396" cy="602711"/>
            </a:xfrm>
            <a:custGeom>
              <a:avLst/>
              <a:gdLst/>
              <a:ahLst/>
              <a:cxnLst/>
              <a:rect l="l" t="t" r="r" b="b"/>
              <a:pathLst>
                <a:path w="853396" h="602711">
                  <a:moveTo>
                    <a:pt x="0" y="0"/>
                  </a:moveTo>
                  <a:lnTo>
                    <a:pt x="853396" y="0"/>
                  </a:lnTo>
                  <a:lnTo>
                    <a:pt x="853396" y="602711"/>
                  </a:lnTo>
                  <a:lnTo>
                    <a:pt x="0" y="60271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4">
                <a:extLst>
                  <a:ext uri="{96DAC541-7B7A-43D3-8B79-37D633B846F1}">
                    <asvg:svgBlip xmlns:asvg="http://schemas.microsoft.com/office/drawing/2016/SVG/main" r:embed="rId6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  <p:sp>
          <p:nvSpPr>
            <p:cNvPr id="21" name="Freeform 12">
              <a:extLst>
                <a:ext uri="{FF2B5EF4-FFF2-40B4-BE49-F238E27FC236}">
                  <a16:creationId xmlns:a16="http://schemas.microsoft.com/office/drawing/2014/main" id="{061C3F2F-D787-DA37-E3E5-DCE6DB3436EA}"/>
                </a:ext>
              </a:extLst>
            </p:cNvPr>
            <p:cNvSpPr/>
            <p:nvPr/>
          </p:nvSpPr>
          <p:spPr>
            <a:xfrm>
              <a:off x="1821112" y="7778678"/>
              <a:ext cx="853396" cy="602711"/>
            </a:xfrm>
            <a:custGeom>
              <a:avLst/>
              <a:gdLst/>
              <a:ahLst/>
              <a:cxnLst/>
              <a:rect l="l" t="t" r="r" b="b"/>
              <a:pathLst>
                <a:path w="853396" h="602711">
                  <a:moveTo>
                    <a:pt x="0" y="0"/>
                  </a:moveTo>
                  <a:lnTo>
                    <a:pt x="853396" y="0"/>
                  </a:lnTo>
                  <a:lnTo>
                    <a:pt x="853396" y="602711"/>
                  </a:lnTo>
                  <a:lnTo>
                    <a:pt x="0" y="60271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4">
                <a:extLst>
                  <a:ext uri="{96DAC541-7B7A-43D3-8B79-37D633B846F1}">
                    <asvg:svgBlip xmlns:asvg="http://schemas.microsoft.com/office/drawing/2016/SVG/main" r:embed="rId6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  <p:sp>
          <p:nvSpPr>
            <p:cNvPr id="22" name="Freeform 13">
              <a:extLst>
                <a:ext uri="{FF2B5EF4-FFF2-40B4-BE49-F238E27FC236}">
                  <a16:creationId xmlns:a16="http://schemas.microsoft.com/office/drawing/2014/main" id="{086A1FBF-FE4F-91F6-0FE6-65A7E5A59839}"/>
                </a:ext>
              </a:extLst>
            </p:cNvPr>
            <p:cNvSpPr/>
            <p:nvPr/>
          </p:nvSpPr>
          <p:spPr>
            <a:xfrm>
              <a:off x="0" y="2381804"/>
              <a:ext cx="853396" cy="602711"/>
            </a:xfrm>
            <a:custGeom>
              <a:avLst/>
              <a:gdLst/>
              <a:ahLst/>
              <a:cxnLst/>
              <a:rect l="l" t="t" r="r" b="b"/>
              <a:pathLst>
                <a:path w="853396" h="602711">
                  <a:moveTo>
                    <a:pt x="0" y="0"/>
                  </a:moveTo>
                  <a:lnTo>
                    <a:pt x="853396" y="0"/>
                  </a:lnTo>
                  <a:lnTo>
                    <a:pt x="853396" y="602711"/>
                  </a:lnTo>
                  <a:lnTo>
                    <a:pt x="0" y="60271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4">
                <a:extLst>
                  <a:ext uri="{96DAC541-7B7A-43D3-8B79-37D633B846F1}">
                    <asvg:svgBlip xmlns:asvg="http://schemas.microsoft.com/office/drawing/2016/SVG/main" r:embed="rId6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  <p:sp>
          <p:nvSpPr>
            <p:cNvPr id="23" name="Freeform 14">
              <a:extLst>
                <a:ext uri="{FF2B5EF4-FFF2-40B4-BE49-F238E27FC236}">
                  <a16:creationId xmlns:a16="http://schemas.microsoft.com/office/drawing/2014/main" id="{99D07F7E-C8FD-B5CF-2874-C3B04F7F11F1}"/>
                </a:ext>
              </a:extLst>
            </p:cNvPr>
            <p:cNvSpPr/>
            <p:nvPr/>
          </p:nvSpPr>
          <p:spPr>
            <a:xfrm>
              <a:off x="0" y="0"/>
              <a:ext cx="853396" cy="602711"/>
            </a:xfrm>
            <a:custGeom>
              <a:avLst/>
              <a:gdLst/>
              <a:ahLst/>
              <a:cxnLst/>
              <a:rect l="l" t="t" r="r" b="b"/>
              <a:pathLst>
                <a:path w="853396" h="602711">
                  <a:moveTo>
                    <a:pt x="0" y="0"/>
                  </a:moveTo>
                  <a:lnTo>
                    <a:pt x="853396" y="0"/>
                  </a:lnTo>
                  <a:lnTo>
                    <a:pt x="853396" y="602711"/>
                  </a:lnTo>
                  <a:lnTo>
                    <a:pt x="0" y="60271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4">
                <a:extLst>
                  <a:ext uri="{96DAC541-7B7A-43D3-8B79-37D633B846F1}">
                    <asvg:svgBlip xmlns:asvg="http://schemas.microsoft.com/office/drawing/2016/SVG/main" r:embed="rId6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  <p:sp>
          <p:nvSpPr>
            <p:cNvPr id="26" name="Freeform 15">
              <a:extLst>
                <a:ext uri="{FF2B5EF4-FFF2-40B4-BE49-F238E27FC236}">
                  <a16:creationId xmlns:a16="http://schemas.microsoft.com/office/drawing/2014/main" id="{C74428E1-E3BA-A321-BBE6-7244C024BF55}"/>
                </a:ext>
              </a:extLst>
            </p:cNvPr>
            <p:cNvSpPr/>
            <p:nvPr/>
          </p:nvSpPr>
          <p:spPr>
            <a:xfrm>
              <a:off x="1821112" y="10170667"/>
              <a:ext cx="853396" cy="602711"/>
            </a:xfrm>
            <a:custGeom>
              <a:avLst/>
              <a:gdLst/>
              <a:ahLst/>
              <a:cxnLst/>
              <a:rect l="l" t="t" r="r" b="b"/>
              <a:pathLst>
                <a:path w="853396" h="602711">
                  <a:moveTo>
                    <a:pt x="0" y="0"/>
                  </a:moveTo>
                  <a:lnTo>
                    <a:pt x="853396" y="0"/>
                  </a:lnTo>
                  <a:lnTo>
                    <a:pt x="853396" y="602711"/>
                  </a:lnTo>
                  <a:lnTo>
                    <a:pt x="0" y="60271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4">
                <a:extLst>
                  <a:ext uri="{96DAC541-7B7A-43D3-8B79-37D633B846F1}">
                    <asvg:svgBlip xmlns:asvg="http://schemas.microsoft.com/office/drawing/2016/SVG/main" r:embed="rId6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  <p:sp>
          <p:nvSpPr>
            <p:cNvPr id="27" name="Freeform 16">
              <a:extLst>
                <a:ext uri="{FF2B5EF4-FFF2-40B4-BE49-F238E27FC236}">
                  <a16:creationId xmlns:a16="http://schemas.microsoft.com/office/drawing/2014/main" id="{7E4FA996-C152-B1DF-5BA1-7DC3950E932A}"/>
                </a:ext>
              </a:extLst>
            </p:cNvPr>
            <p:cNvSpPr/>
            <p:nvPr/>
          </p:nvSpPr>
          <p:spPr>
            <a:xfrm>
              <a:off x="0" y="9532153"/>
              <a:ext cx="853396" cy="602711"/>
            </a:xfrm>
            <a:custGeom>
              <a:avLst/>
              <a:gdLst/>
              <a:ahLst/>
              <a:cxnLst/>
              <a:rect l="l" t="t" r="r" b="b"/>
              <a:pathLst>
                <a:path w="853396" h="602711">
                  <a:moveTo>
                    <a:pt x="0" y="0"/>
                  </a:moveTo>
                  <a:lnTo>
                    <a:pt x="853396" y="0"/>
                  </a:lnTo>
                  <a:lnTo>
                    <a:pt x="853396" y="602711"/>
                  </a:lnTo>
                  <a:lnTo>
                    <a:pt x="0" y="60271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4">
                <a:extLst>
                  <a:ext uri="{96DAC541-7B7A-43D3-8B79-37D633B846F1}">
                    <asvg:svgBlip xmlns:asvg="http://schemas.microsoft.com/office/drawing/2016/SVG/main" r:embed="rId6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  <p:sp>
          <p:nvSpPr>
            <p:cNvPr id="28" name="Freeform 17">
              <a:extLst>
                <a:ext uri="{FF2B5EF4-FFF2-40B4-BE49-F238E27FC236}">
                  <a16:creationId xmlns:a16="http://schemas.microsoft.com/office/drawing/2014/main" id="{0DF8B97B-E60C-A6CA-6BC3-ECD0450D173A}"/>
                </a:ext>
              </a:extLst>
            </p:cNvPr>
            <p:cNvSpPr/>
            <p:nvPr/>
          </p:nvSpPr>
          <p:spPr>
            <a:xfrm>
              <a:off x="908886" y="5093"/>
              <a:ext cx="853396" cy="602711"/>
            </a:xfrm>
            <a:custGeom>
              <a:avLst/>
              <a:gdLst/>
              <a:ahLst/>
              <a:cxnLst/>
              <a:rect l="l" t="t" r="r" b="b"/>
              <a:pathLst>
                <a:path w="853396" h="602711">
                  <a:moveTo>
                    <a:pt x="0" y="0"/>
                  </a:moveTo>
                  <a:lnTo>
                    <a:pt x="853396" y="0"/>
                  </a:lnTo>
                  <a:lnTo>
                    <a:pt x="853396" y="602711"/>
                  </a:lnTo>
                  <a:lnTo>
                    <a:pt x="0" y="60271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7">
                <a:extLst>
                  <a:ext uri="{96DAC541-7B7A-43D3-8B79-37D633B846F1}">
                    <asvg:svgBlip xmlns:asvg="http://schemas.microsoft.com/office/drawing/2016/SVG/main" r:embed="rId8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  <p:sp>
          <p:nvSpPr>
            <p:cNvPr id="29" name="Freeform 18">
              <a:extLst>
                <a:ext uri="{FF2B5EF4-FFF2-40B4-BE49-F238E27FC236}">
                  <a16:creationId xmlns:a16="http://schemas.microsoft.com/office/drawing/2014/main" id="{0D9D3753-48C3-CC8B-1A1A-74B09346F0B7}"/>
                </a:ext>
              </a:extLst>
            </p:cNvPr>
            <p:cNvSpPr/>
            <p:nvPr/>
          </p:nvSpPr>
          <p:spPr>
            <a:xfrm>
              <a:off x="1821112" y="4783978"/>
              <a:ext cx="853396" cy="602711"/>
            </a:xfrm>
            <a:custGeom>
              <a:avLst/>
              <a:gdLst/>
              <a:ahLst/>
              <a:cxnLst/>
              <a:rect l="l" t="t" r="r" b="b"/>
              <a:pathLst>
                <a:path w="853396" h="602711">
                  <a:moveTo>
                    <a:pt x="0" y="0"/>
                  </a:moveTo>
                  <a:lnTo>
                    <a:pt x="853396" y="0"/>
                  </a:lnTo>
                  <a:lnTo>
                    <a:pt x="853396" y="602711"/>
                  </a:lnTo>
                  <a:lnTo>
                    <a:pt x="0" y="60271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7">
                <a:extLst>
                  <a:ext uri="{96DAC541-7B7A-43D3-8B79-37D633B846F1}">
                    <asvg:svgBlip xmlns:asvg="http://schemas.microsoft.com/office/drawing/2016/SVG/main" r:embed="rId8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  <p:sp>
          <p:nvSpPr>
            <p:cNvPr id="30" name="Freeform 19">
              <a:extLst>
                <a:ext uri="{FF2B5EF4-FFF2-40B4-BE49-F238E27FC236}">
                  <a16:creationId xmlns:a16="http://schemas.microsoft.com/office/drawing/2014/main" id="{6D899C99-E9F1-888F-DDC0-21ADD726249B}"/>
                </a:ext>
              </a:extLst>
            </p:cNvPr>
            <p:cNvSpPr/>
            <p:nvPr/>
          </p:nvSpPr>
          <p:spPr>
            <a:xfrm>
              <a:off x="1821112" y="7197005"/>
              <a:ext cx="853396" cy="602711"/>
            </a:xfrm>
            <a:custGeom>
              <a:avLst/>
              <a:gdLst/>
              <a:ahLst/>
              <a:cxnLst/>
              <a:rect l="l" t="t" r="r" b="b"/>
              <a:pathLst>
                <a:path w="853396" h="602711">
                  <a:moveTo>
                    <a:pt x="0" y="0"/>
                  </a:moveTo>
                  <a:lnTo>
                    <a:pt x="853396" y="0"/>
                  </a:lnTo>
                  <a:lnTo>
                    <a:pt x="853396" y="602711"/>
                  </a:lnTo>
                  <a:lnTo>
                    <a:pt x="0" y="60271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7">
                <a:extLst>
                  <a:ext uri="{96DAC541-7B7A-43D3-8B79-37D633B846F1}">
                    <asvg:svgBlip xmlns:asvg="http://schemas.microsoft.com/office/drawing/2016/SVG/main" r:embed="rId8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  <p:sp>
          <p:nvSpPr>
            <p:cNvPr id="31" name="Freeform 20">
              <a:extLst>
                <a:ext uri="{FF2B5EF4-FFF2-40B4-BE49-F238E27FC236}">
                  <a16:creationId xmlns:a16="http://schemas.microsoft.com/office/drawing/2014/main" id="{36ABCF05-5D33-3AAF-E703-FEA57DABF2BD}"/>
                </a:ext>
              </a:extLst>
            </p:cNvPr>
            <p:cNvSpPr/>
            <p:nvPr/>
          </p:nvSpPr>
          <p:spPr>
            <a:xfrm>
              <a:off x="908886" y="1191660"/>
              <a:ext cx="853396" cy="602711"/>
            </a:xfrm>
            <a:custGeom>
              <a:avLst/>
              <a:gdLst/>
              <a:ahLst/>
              <a:cxnLst/>
              <a:rect l="l" t="t" r="r" b="b"/>
              <a:pathLst>
                <a:path w="853396" h="602711">
                  <a:moveTo>
                    <a:pt x="0" y="0"/>
                  </a:moveTo>
                  <a:lnTo>
                    <a:pt x="853396" y="0"/>
                  </a:lnTo>
                  <a:lnTo>
                    <a:pt x="853396" y="602711"/>
                  </a:lnTo>
                  <a:lnTo>
                    <a:pt x="0" y="60271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7">
                <a:extLst>
                  <a:ext uri="{96DAC541-7B7A-43D3-8B79-37D633B846F1}">
                    <asvg:svgBlip xmlns:asvg="http://schemas.microsoft.com/office/drawing/2016/SVG/main" r:embed="rId8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  <p:sp>
          <p:nvSpPr>
            <p:cNvPr id="32" name="Freeform 21">
              <a:extLst>
                <a:ext uri="{FF2B5EF4-FFF2-40B4-BE49-F238E27FC236}">
                  <a16:creationId xmlns:a16="http://schemas.microsoft.com/office/drawing/2014/main" id="{36942B88-762A-69AB-E7E5-F886D4679BF5}"/>
                </a:ext>
              </a:extLst>
            </p:cNvPr>
            <p:cNvSpPr/>
            <p:nvPr/>
          </p:nvSpPr>
          <p:spPr>
            <a:xfrm>
              <a:off x="908886" y="5975638"/>
              <a:ext cx="853396" cy="602711"/>
            </a:xfrm>
            <a:custGeom>
              <a:avLst/>
              <a:gdLst/>
              <a:ahLst/>
              <a:cxnLst/>
              <a:rect l="l" t="t" r="r" b="b"/>
              <a:pathLst>
                <a:path w="853396" h="602711">
                  <a:moveTo>
                    <a:pt x="0" y="0"/>
                  </a:moveTo>
                  <a:lnTo>
                    <a:pt x="853396" y="0"/>
                  </a:lnTo>
                  <a:lnTo>
                    <a:pt x="853396" y="602711"/>
                  </a:lnTo>
                  <a:lnTo>
                    <a:pt x="0" y="60271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7">
                <a:extLst>
                  <a:ext uri="{96DAC541-7B7A-43D3-8B79-37D633B846F1}">
                    <asvg:svgBlip xmlns:asvg="http://schemas.microsoft.com/office/drawing/2016/SVG/main" r:embed="rId8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  <p:sp>
          <p:nvSpPr>
            <p:cNvPr id="33" name="Freeform 22">
              <a:extLst>
                <a:ext uri="{FF2B5EF4-FFF2-40B4-BE49-F238E27FC236}">
                  <a16:creationId xmlns:a16="http://schemas.microsoft.com/office/drawing/2014/main" id="{BD2575B1-05C2-FE80-1DB5-2400E6682685}"/>
                </a:ext>
              </a:extLst>
            </p:cNvPr>
            <p:cNvSpPr/>
            <p:nvPr/>
          </p:nvSpPr>
          <p:spPr>
            <a:xfrm>
              <a:off x="908886" y="4836462"/>
              <a:ext cx="853396" cy="602711"/>
            </a:xfrm>
            <a:custGeom>
              <a:avLst/>
              <a:gdLst/>
              <a:ahLst/>
              <a:cxnLst/>
              <a:rect l="l" t="t" r="r" b="b"/>
              <a:pathLst>
                <a:path w="853396" h="602711">
                  <a:moveTo>
                    <a:pt x="0" y="0"/>
                  </a:moveTo>
                  <a:lnTo>
                    <a:pt x="853396" y="0"/>
                  </a:lnTo>
                  <a:lnTo>
                    <a:pt x="853396" y="602711"/>
                  </a:lnTo>
                  <a:lnTo>
                    <a:pt x="0" y="60271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7">
                <a:extLst>
                  <a:ext uri="{96DAC541-7B7A-43D3-8B79-37D633B846F1}">
                    <asvg:svgBlip xmlns:asvg="http://schemas.microsoft.com/office/drawing/2016/SVG/main" r:embed="rId8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  <p:sp>
          <p:nvSpPr>
            <p:cNvPr id="34" name="Freeform 23">
              <a:extLst>
                <a:ext uri="{FF2B5EF4-FFF2-40B4-BE49-F238E27FC236}">
                  <a16:creationId xmlns:a16="http://schemas.microsoft.com/office/drawing/2014/main" id="{EC46F8DD-ED5A-05EF-A7BB-E327DF2C0677}"/>
                </a:ext>
              </a:extLst>
            </p:cNvPr>
            <p:cNvSpPr/>
            <p:nvPr/>
          </p:nvSpPr>
          <p:spPr>
            <a:xfrm>
              <a:off x="908886" y="9003631"/>
              <a:ext cx="853396" cy="602711"/>
            </a:xfrm>
            <a:custGeom>
              <a:avLst/>
              <a:gdLst/>
              <a:ahLst/>
              <a:cxnLst/>
              <a:rect l="l" t="t" r="r" b="b"/>
              <a:pathLst>
                <a:path w="853396" h="602711">
                  <a:moveTo>
                    <a:pt x="0" y="0"/>
                  </a:moveTo>
                  <a:lnTo>
                    <a:pt x="853396" y="0"/>
                  </a:lnTo>
                  <a:lnTo>
                    <a:pt x="853396" y="602711"/>
                  </a:lnTo>
                  <a:lnTo>
                    <a:pt x="0" y="60271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7">
                <a:extLst>
                  <a:ext uri="{96DAC541-7B7A-43D3-8B79-37D633B846F1}">
                    <asvg:svgBlip xmlns:asvg="http://schemas.microsoft.com/office/drawing/2016/SVG/main" r:embed="rId8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  <p:sp>
          <p:nvSpPr>
            <p:cNvPr id="35" name="Freeform 24">
              <a:extLst>
                <a:ext uri="{FF2B5EF4-FFF2-40B4-BE49-F238E27FC236}">
                  <a16:creationId xmlns:a16="http://schemas.microsoft.com/office/drawing/2014/main" id="{4B307551-DEBD-778D-B323-0869DD3B8420}"/>
                </a:ext>
              </a:extLst>
            </p:cNvPr>
            <p:cNvSpPr/>
            <p:nvPr/>
          </p:nvSpPr>
          <p:spPr>
            <a:xfrm>
              <a:off x="1821112" y="578733"/>
              <a:ext cx="853396" cy="602711"/>
            </a:xfrm>
            <a:custGeom>
              <a:avLst/>
              <a:gdLst/>
              <a:ahLst/>
              <a:cxnLst/>
              <a:rect l="l" t="t" r="r" b="b"/>
              <a:pathLst>
                <a:path w="853396" h="602711">
                  <a:moveTo>
                    <a:pt x="0" y="0"/>
                  </a:moveTo>
                  <a:lnTo>
                    <a:pt x="853396" y="0"/>
                  </a:lnTo>
                  <a:lnTo>
                    <a:pt x="853396" y="602711"/>
                  </a:lnTo>
                  <a:lnTo>
                    <a:pt x="0" y="60271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7">
                <a:extLst>
                  <a:ext uri="{96DAC541-7B7A-43D3-8B79-37D633B846F1}">
                    <asvg:svgBlip xmlns:asvg="http://schemas.microsoft.com/office/drawing/2016/SVG/main" r:embed="rId8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  <p:sp>
          <p:nvSpPr>
            <p:cNvPr id="36" name="Freeform 25">
              <a:extLst>
                <a:ext uri="{FF2B5EF4-FFF2-40B4-BE49-F238E27FC236}">
                  <a16:creationId xmlns:a16="http://schemas.microsoft.com/office/drawing/2014/main" id="{CE218DC3-98B9-7233-FA53-6E190E8F0B70}"/>
                </a:ext>
              </a:extLst>
            </p:cNvPr>
            <p:cNvSpPr/>
            <p:nvPr/>
          </p:nvSpPr>
          <p:spPr>
            <a:xfrm>
              <a:off x="0" y="4165767"/>
              <a:ext cx="853396" cy="602711"/>
            </a:xfrm>
            <a:custGeom>
              <a:avLst/>
              <a:gdLst/>
              <a:ahLst/>
              <a:cxnLst/>
              <a:rect l="l" t="t" r="r" b="b"/>
              <a:pathLst>
                <a:path w="853396" h="602711">
                  <a:moveTo>
                    <a:pt x="0" y="0"/>
                  </a:moveTo>
                  <a:lnTo>
                    <a:pt x="853396" y="0"/>
                  </a:lnTo>
                  <a:lnTo>
                    <a:pt x="853396" y="602711"/>
                  </a:lnTo>
                  <a:lnTo>
                    <a:pt x="0" y="60271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7">
                <a:extLst>
                  <a:ext uri="{96DAC541-7B7A-43D3-8B79-37D633B846F1}">
                    <asvg:svgBlip xmlns:asvg="http://schemas.microsoft.com/office/drawing/2016/SVG/main" r:embed="rId8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  <p:sp>
          <p:nvSpPr>
            <p:cNvPr id="37" name="Freeform 26">
              <a:extLst>
                <a:ext uri="{FF2B5EF4-FFF2-40B4-BE49-F238E27FC236}">
                  <a16:creationId xmlns:a16="http://schemas.microsoft.com/office/drawing/2014/main" id="{BE638A20-61B6-119A-D693-9AC4321B6467}"/>
                </a:ext>
              </a:extLst>
            </p:cNvPr>
            <p:cNvSpPr/>
            <p:nvPr/>
          </p:nvSpPr>
          <p:spPr>
            <a:xfrm>
              <a:off x="1821112" y="2953649"/>
              <a:ext cx="853396" cy="602711"/>
            </a:xfrm>
            <a:custGeom>
              <a:avLst/>
              <a:gdLst/>
              <a:ahLst/>
              <a:cxnLst/>
              <a:rect l="l" t="t" r="r" b="b"/>
              <a:pathLst>
                <a:path w="853396" h="602711">
                  <a:moveTo>
                    <a:pt x="0" y="0"/>
                  </a:moveTo>
                  <a:lnTo>
                    <a:pt x="853396" y="0"/>
                  </a:lnTo>
                  <a:lnTo>
                    <a:pt x="853396" y="602711"/>
                  </a:lnTo>
                  <a:lnTo>
                    <a:pt x="0" y="60271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7">
                <a:extLst>
                  <a:ext uri="{96DAC541-7B7A-43D3-8B79-37D633B846F1}">
                    <asvg:svgBlip xmlns:asvg="http://schemas.microsoft.com/office/drawing/2016/SVG/main" r:embed="rId8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  <p:sp>
          <p:nvSpPr>
            <p:cNvPr id="38" name="Freeform 27">
              <a:extLst>
                <a:ext uri="{FF2B5EF4-FFF2-40B4-BE49-F238E27FC236}">
                  <a16:creationId xmlns:a16="http://schemas.microsoft.com/office/drawing/2014/main" id="{06F3A973-2C31-B9DA-16B4-7C53104CDB74}"/>
                </a:ext>
              </a:extLst>
            </p:cNvPr>
            <p:cNvSpPr/>
            <p:nvPr/>
          </p:nvSpPr>
          <p:spPr>
            <a:xfrm>
              <a:off x="1821112" y="1802929"/>
              <a:ext cx="853396" cy="602711"/>
            </a:xfrm>
            <a:custGeom>
              <a:avLst/>
              <a:gdLst/>
              <a:ahLst/>
              <a:cxnLst/>
              <a:rect l="l" t="t" r="r" b="b"/>
              <a:pathLst>
                <a:path w="853396" h="602711">
                  <a:moveTo>
                    <a:pt x="0" y="0"/>
                  </a:moveTo>
                  <a:lnTo>
                    <a:pt x="853396" y="0"/>
                  </a:lnTo>
                  <a:lnTo>
                    <a:pt x="853396" y="602711"/>
                  </a:lnTo>
                  <a:lnTo>
                    <a:pt x="0" y="60271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7">
                <a:extLst>
                  <a:ext uri="{96DAC541-7B7A-43D3-8B79-37D633B846F1}">
                    <asvg:svgBlip xmlns:asvg="http://schemas.microsoft.com/office/drawing/2016/SVG/main" r:embed="rId8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  <p:sp>
          <p:nvSpPr>
            <p:cNvPr id="39" name="Freeform 28">
              <a:extLst>
                <a:ext uri="{FF2B5EF4-FFF2-40B4-BE49-F238E27FC236}">
                  <a16:creationId xmlns:a16="http://schemas.microsoft.com/office/drawing/2014/main" id="{E5D249AD-0922-71DB-0A1B-5460F7D5936F}"/>
                </a:ext>
              </a:extLst>
            </p:cNvPr>
            <p:cNvSpPr/>
            <p:nvPr/>
          </p:nvSpPr>
          <p:spPr>
            <a:xfrm>
              <a:off x="0" y="6576722"/>
              <a:ext cx="853396" cy="602711"/>
            </a:xfrm>
            <a:custGeom>
              <a:avLst/>
              <a:gdLst/>
              <a:ahLst/>
              <a:cxnLst/>
              <a:rect l="l" t="t" r="r" b="b"/>
              <a:pathLst>
                <a:path w="853396" h="602711">
                  <a:moveTo>
                    <a:pt x="0" y="0"/>
                  </a:moveTo>
                  <a:lnTo>
                    <a:pt x="853396" y="0"/>
                  </a:lnTo>
                  <a:lnTo>
                    <a:pt x="853396" y="602711"/>
                  </a:lnTo>
                  <a:lnTo>
                    <a:pt x="0" y="60271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7">
                <a:extLst>
                  <a:ext uri="{96DAC541-7B7A-43D3-8B79-37D633B846F1}">
                    <asvg:svgBlip xmlns:asvg="http://schemas.microsoft.com/office/drawing/2016/SVG/main" r:embed="rId8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  <p:sp>
          <p:nvSpPr>
            <p:cNvPr id="40" name="Freeform 29">
              <a:extLst>
                <a:ext uri="{FF2B5EF4-FFF2-40B4-BE49-F238E27FC236}">
                  <a16:creationId xmlns:a16="http://schemas.microsoft.com/office/drawing/2014/main" id="{D7C5B4CA-F4AE-EE8B-E9B2-284131F1A36A}"/>
                </a:ext>
              </a:extLst>
            </p:cNvPr>
            <p:cNvSpPr/>
            <p:nvPr/>
          </p:nvSpPr>
          <p:spPr>
            <a:xfrm>
              <a:off x="1821112" y="8356587"/>
              <a:ext cx="853396" cy="602711"/>
            </a:xfrm>
            <a:custGeom>
              <a:avLst/>
              <a:gdLst/>
              <a:ahLst/>
              <a:cxnLst/>
              <a:rect l="l" t="t" r="r" b="b"/>
              <a:pathLst>
                <a:path w="853396" h="602711">
                  <a:moveTo>
                    <a:pt x="0" y="0"/>
                  </a:moveTo>
                  <a:lnTo>
                    <a:pt x="853396" y="0"/>
                  </a:lnTo>
                  <a:lnTo>
                    <a:pt x="853396" y="602711"/>
                  </a:lnTo>
                  <a:lnTo>
                    <a:pt x="0" y="60271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7">
                <a:extLst>
                  <a:ext uri="{96DAC541-7B7A-43D3-8B79-37D633B846F1}">
                    <asvg:svgBlip xmlns:asvg="http://schemas.microsoft.com/office/drawing/2016/SVG/main" r:embed="rId8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  <p:sp>
          <p:nvSpPr>
            <p:cNvPr id="41" name="Freeform 30">
              <a:extLst>
                <a:ext uri="{FF2B5EF4-FFF2-40B4-BE49-F238E27FC236}">
                  <a16:creationId xmlns:a16="http://schemas.microsoft.com/office/drawing/2014/main" id="{2C9E4027-8E43-EE07-65D2-F077D7D63D9A}"/>
                </a:ext>
              </a:extLst>
            </p:cNvPr>
            <p:cNvSpPr/>
            <p:nvPr/>
          </p:nvSpPr>
          <p:spPr>
            <a:xfrm>
              <a:off x="1821112" y="10757728"/>
              <a:ext cx="853396" cy="602711"/>
            </a:xfrm>
            <a:custGeom>
              <a:avLst/>
              <a:gdLst/>
              <a:ahLst/>
              <a:cxnLst/>
              <a:rect l="l" t="t" r="r" b="b"/>
              <a:pathLst>
                <a:path w="853396" h="602711">
                  <a:moveTo>
                    <a:pt x="0" y="0"/>
                  </a:moveTo>
                  <a:lnTo>
                    <a:pt x="853396" y="0"/>
                  </a:lnTo>
                  <a:lnTo>
                    <a:pt x="853396" y="602711"/>
                  </a:lnTo>
                  <a:lnTo>
                    <a:pt x="0" y="60271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7">
                <a:extLst>
                  <a:ext uri="{96DAC541-7B7A-43D3-8B79-37D633B846F1}">
                    <asvg:svgBlip xmlns:asvg="http://schemas.microsoft.com/office/drawing/2016/SVG/main" r:embed="rId8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  <p:sp>
          <p:nvSpPr>
            <p:cNvPr id="42" name="Freeform 31">
              <a:extLst>
                <a:ext uri="{FF2B5EF4-FFF2-40B4-BE49-F238E27FC236}">
                  <a16:creationId xmlns:a16="http://schemas.microsoft.com/office/drawing/2014/main" id="{51712737-0B85-1B30-6D28-85A1EAFC9E34}"/>
                </a:ext>
              </a:extLst>
            </p:cNvPr>
            <p:cNvSpPr/>
            <p:nvPr/>
          </p:nvSpPr>
          <p:spPr>
            <a:xfrm>
              <a:off x="0" y="602711"/>
              <a:ext cx="853396" cy="602711"/>
            </a:xfrm>
            <a:custGeom>
              <a:avLst/>
              <a:gdLst/>
              <a:ahLst/>
              <a:cxnLst/>
              <a:rect l="l" t="t" r="r" b="b"/>
              <a:pathLst>
                <a:path w="853396" h="602711">
                  <a:moveTo>
                    <a:pt x="0" y="0"/>
                  </a:moveTo>
                  <a:lnTo>
                    <a:pt x="853396" y="0"/>
                  </a:lnTo>
                  <a:lnTo>
                    <a:pt x="853396" y="602711"/>
                  </a:lnTo>
                  <a:lnTo>
                    <a:pt x="0" y="60271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9">
                <a:extLst>
                  <a:ext uri="{96DAC541-7B7A-43D3-8B79-37D633B846F1}">
                    <asvg:svgBlip xmlns:asvg="http://schemas.microsoft.com/office/drawing/2016/SVG/main" r:embed="rId10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  <p:sp>
          <p:nvSpPr>
            <p:cNvPr id="43" name="Freeform 32">
              <a:extLst>
                <a:ext uri="{FF2B5EF4-FFF2-40B4-BE49-F238E27FC236}">
                  <a16:creationId xmlns:a16="http://schemas.microsoft.com/office/drawing/2014/main" id="{97D604D8-BE5B-8B3B-EB74-2593E334D791}"/>
                </a:ext>
              </a:extLst>
            </p:cNvPr>
            <p:cNvSpPr/>
            <p:nvPr/>
          </p:nvSpPr>
          <p:spPr>
            <a:xfrm>
              <a:off x="1821112" y="6583775"/>
              <a:ext cx="853396" cy="602711"/>
            </a:xfrm>
            <a:custGeom>
              <a:avLst/>
              <a:gdLst/>
              <a:ahLst/>
              <a:cxnLst/>
              <a:rect l="l" t="t" r="r" b="b"/>
              <a:pathLst>
                <a:path w="853396" h="602711">
                  <a:moveTo>
                    <a:pt x="0" y="0"/>
                  </a:moveTo>
                  <a:lnTo>
                    <a:pt x="853396" y="0"/>
                  </a:lnTo>
                  <a:lnTo>
                    <a:pt x="853396" y="602711"/>
                  </a:lnTo>
                  <a:lnTo>
                    <a:pt x="0" y="60271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9">
                <a:extLst>
                  <a:ext uri="{96DAC541-7B7A-43D3-8B79-37D633B846F1}">
                    <asvg:svgBlip xmlns:asvg="http://schemas.microsoft.com/office/drawing/2016/SVG/main" r:embed="rId10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  <p:sp>
          <p:nvSpPr>
            <p:cNvPr id="44" name="Freeform 33">
              <a:extLst>
                <a:ext uri="{FF2B5EF4-FFF2-40B4-BE49-F238E27FC236}">
                  <a16:creationId xmlns:a16="http://schemas.microsoft.com/office/drawing/2014/main" id="{E6BC1D50-9A1E-3994-E604-9A3C3FBB4DAB}"/>
                </a:ext>
              </a:extLst>
            </p:cNvPr>
            <p:cNvSpPr/>
            <p:nvPr/>
          </p:nvSpPr>
          <p:spPr>
            <a:xfrm>
              <a:off x="908886" y="7226268"/>
              <a:ext cx="853396" cy="602711"/>
            </a:xfrm>
            <a:custGeom>
              <a:avLst/>
              <a:gdLst/>
              <a:ahLst/>
              <a:cxnLst/>
              <a:rect l="l" t="t" r="r" b="b"/>
              <a:pathLst>
                <a:path w="853396" h="602711">
                  <a:moveTo>
                    <a:pt x="0" y="0"/>
                  </a:moveTo>
                  <a:lnTo>
                    <a:pt x="853396" y="0"/>
                  </a:lnTo>
                  <a:lnTo>
                    <a:pt x="853396" y="602711"/>
                  </a:lnTo>
                  <a:lnTo>
                    <a:pt x="0" y="60271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9">
                <a:extLst>
                  <a:ext uri="{96DAC541-7B7A-43D3-8B79-37D633B846F1}">
                    <asvg:svgBlip xmlns:asvg="http://schemas.microsoft.com/office/drawing/2016/SVG/main" r:embed="rId10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  <p:sp>
          <p:nvSpPr>
            <p:cNvPr id="45" name="Freeform 34">
              <a:extLst>
                <a:ext uri="{FF2B5EF4-FFF2-40B4-BE49-F238E27FC236}">
                  <a16:creationId xmlns:a16="http://schemas.microsoft.com/office/drawing/2014/main" id="{79860B99-6813-3580-D72C-EBB447112A5B}"/>
                </a:ext>
              </a:extLst>
            </p:cNvPr>
            <p:cNvSpPr/>
            <p:nvPr/>
          </p:nvSpPr>
          <p:spPr>
            <a:xfrm>
              <a:off x="908886" y="1790469"/>
              <a:ext cx="853396" cy="602711"/>
            </a:xfrm>
            <a:custGeom>
              <a:avLst/>
              <a:gdLst/>
              <a:ahLst/>
              <a:cxnLst/>
              <a:rect l="l" t="t" r="r" b="b"/>
              <a:pathLst>
                <a:path w="853396" h="602711">
                  <a:moveTo>
                    <a:pt x="0" y="0"/>
                  </a:moveTo>
                  <a:lnTo>
                    <a:pt x="853396" y="0"/>
                  </a:lnTo>
                  <a:lnTo>
                    <a:pt x="853396" y="602711"/>
                  </a:lnTo>
                  <a:lnTo>
                    <a:pt x="0" y="60271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9">
                <a:extLst>
                  <a:ext uri="{96DAC541-7B7A-43D3-8B79-37D633B846F1}">
                    <asvg:svgBlip xmlns:asvg="http://schemas.microsoft.com/office/drawing/2016/SVG/main" r:embed="rId10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  <p:sp>
          <p:nvSpPr>
            <p:cNvPr id="46" name="Freeform 35">
              <a:extLst>
                <a:ext uri="{FF2B5EF4-FFF2-40B4-BE49-F238E27FC236}">
                  <a16:creationId xmlns:a16="http://schemas.microsoft.com/office/drawing/2014/main" id="{296BCEA2-2A20-B175-ED2C-4A6F3A8E1476}"/>
                </a:ext>
              </a:extLst>
            </p:cNvPr>
            <p:cNvSpPr/>
            <p:nvPr/>
          </p:nvSpPr>
          <p:spPr>
            <a:xfrm>
              <a:off x="0" y="3568371"/>
              <a:ext cx="853396" cy="602711"/>
            </a:xfrm>
            <a:custGeom>
              <a:avLst/>
              <a:gdLst/>
              <a:ahLst/>
              <a:cxnLst/>
              <a:rect l="l" t="t" r="r" b="b"/>
              <a:pathLst>
                <a:path w="853396" h="602711">
                  <a:moveTo>
                    <a:pt x="0" y="0"/>
                  </a:moveTo>
                  <a:lnTo>
                    <a:pt x="853396" y="0"/>
                  </a:lnTo>
                  <a:lnTo>
                    <a:pt x="853396" y="602711"/>
                  </a:lnTo>
                  <a:lnTo>
                    <a:pt x="0" y="60271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9">
                <a:extLst>
                  <a:ext uri="{96DAC541-7B7A-43D3-8B79-37D633B846F1}">
                    <asvg:svgBlip xmlns:asvg="http://schemas.microsoft.com/office/drawing/2016/SVG/main" r:embed="rId10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  <p:sp>
          <p:nvSpPr>
            <p:cNvPr id="47" name="Freeform 36">
              <a:extLst>
                <a:ext uri="{FF2B5EF4-FFF2-40B4-BE49-F238E27FC236}">
                  <a16:creationId xmlns:a16="http://schemas.microsoft.com/office/drawing/2014/main" id="{3F906F44-C6B5-8D3C-94D1-D08979CB6F33}"/>
                </a:ext>
              </a:extLst>
            </p:cNvPr>
            <p:cNvSpPr/>
            <p:nvPr/>
          </p:nvSpPr>
          <p:spPr>
            <a:xfrm>
              <a:off x="0" y="8352349"/>
              <a:ext cx="853396" cy="602711"/>
            </a:xfrm>
            <a:custGeom>
              <a:avLst/>
              <a:gdLst/>
              <a:ahLst/>
              <a:cxnLst/>
              <a:rect l="l" t="t" r="r" b="b"/>
              <a:pathLst>
                <a:path w="853396" h="602711">
                  <a:moveTo>
                    <a:pt x="0" y="0"/>
                  </a:moveTo>
                  <a:lnTo>
                    <a:pt x="853396" y="0"/>
                  </a:lnTo>
                  <a:lnTo>
                    <a:pt x="853396" y="602711"/>
                  </a:lnTo>
                  <a:lnTo>
                    <a:pt x="0" y="60271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9">
                <a:extLst>
                  <a:ext uri="{96DAC541-7B7A-43D3-8B79-37D633B846F1}">
                    <asvg:svgBlip xmlns:asvg="http://schemas.microsoft.com/office/drawing/2016/SVG/main" r:embed="rId10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  <p:sp>
          <p:nvSpPr>
            <p:cNvPr id="48" name="Freeform 37">
              <a:extLst>
                <a:ext uri="{FF2B5EF4-FFF2-40B4-BE49-F238E27FC236}">
                  <a16:creationId xmlns:a16="http://schemas.microsoft.com/office/drawing/2014/main" id="{27002CC0-8847-8995-EA2A-644ED51B8BCA}"/>
                </a:ext>
              </a:extLst>
            </p:cNvPr>
            <p:cNvSpPr/>
            <p:nvPr/>
          </p:nvSpPr>
          <p:spPr>
            <a:xfrm>
              <a:off x="0" y="10144832"/>
              <a:ext cx="853396" cy="602711"/>
            </a:xfrm>
            <a:custGeom>
              <a:avLst/>
              <a:gdLst/>
              <a:ahLst/>
              <a:cxnLst/>
              <a:rect l="l" t="t" r="r" b="b"/>
              <a:pathLst>
                <a:path w="853396" h="602711">
                  <a:moveTo>
                    <a:pt x="0" y="0"/>
                  </a:moveTo>
                  <a:lnTo>
                    <a:pt x="853396" y="0"/>
                  </a:lnTo>
                  <a:lnTo>
                    <a:pt x="853396" y="602711"/>
                  </a:lnTo>
                  <a:lnTo>
                    <a:pt x="0" y="60271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9">
                <a:extLst>
                  <a:ext uri="{96DAC541-7B7A-43D3-8B79-37D633B846F1}">
                    <asvg:svgBlip xmlns:asvg="http://schemas.microsoft.com/office/drawing/2016/SVG/main" r:embed="rId10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  <p:sp>
          <p:nvSpPr>
            <p:cNvPr id="49" name="Freeform 38">
              <a:extLst>
                <a:ext uri="{FF2B5EF4-FFF2-40B4-BE49-F238E27FC236}">
                  <a16:creationId xmlns:a16="http://schemas.microsoft.com/office/drawing/2014/main" id="{A3B8212A-2C68-57E8-01E4-A42CE91B3528}"/>
                </a:ext>
              </a:extLst>
            </p:cNvPr>
            <p:cNvSpPr/>
            <p:nvPr/>
          </p:nvSpPr>
          <p:spPr>
            <a:xfrm>
              <a:off x="0" y="5376504"/>
              <a:ext cx="853396" cy="602711"/>
            </a:xfrm>
            <a:custGeom>
              <a:avLst/>
              <a:gdLst/>
              <a:ahLst/>
              <a:cxnLst/>
              <a:rect l="l" t="t" r="r" b="b"/>
              <a:pathLst>
                <a:path w="853396" h="602711">
                  <a:moveTo>
                    <a:pt x="0" y="0"/>
                  </a:moveTo>
                  <a:lnTo>
                    <a:pt x="853396" y="0"/>
                  </a:lnTo>
                  <a:lnTo>
                    <a:pt x="853396" y="602711"/>
                  </a:lnTo>
                  <a:lnTo>
                    <a:pt x="0" y="60271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9">
                <a:extLst>
                  <a:ext uri="{96DAC541-7B7A-43D3-8B79-37D633B846F1}">
                    <asvg:svgBlip xmlns:asvg="http://schemas.microsoft.com/office/drawing/2016/SVG/main" r:embed="rId10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  <p:sp>
          <p:nvSpPr>
            <p:cNvPr id="50" name="Freeform 39">
              <a:extLst>
                <a:ext uri="{FF2B5EF4-FFF2-40B4-BE49-F238E27FC236}">
                  <a16:creationId xmlns:a16="http://schemas.microsoft.com/office/drawing/2014/main" id="{52DFB799-0D59-AF81-E338-4EB9E8223D2F}"/>
                </a:ext>
              </a:extLst>
            </p:cNvPr>
            <p:cNvSpPr/>
            <p:nvPr/>
          </p:nvSpPr>
          <p:spPr>
            <a:xfrm>
              <a:off x="0" y="1779093"/>
              <a:ext cx="853396" cy="602711"/>
            </a:xfrm>
            <a:custGeom>
              <a:avLst/>
              <a:gdLst/>
              <a:ahLst/>
              <a:cxnLst/>
              <a:rect l="l" t="t" r="r" b="b"/>
              <a:pathLst>
                <a:path w="853396" h="602711">
                  <a:moveTo>
                    <a:pt x="0" y="0"/>
                  </a:moveTo>
                  <a:lnTo>
                    <a:pt x="853396" y="0"/>
                  </a:lnTo>
                  <a:lnTo>
                    <a:pt x="853396" y="602711"/>
                  </a:lnTo>
                  <a:lnTo>
                    <a:pt x="0" y="60271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9">
                <a:extLst>
                  <a:ext uri="{96DAC541-7B7A-43D3-8B79-37D633B846F1}">
                    <asvg:svgBlip xmlns:asvg="http://schemas.microsoft.com/office/drawing/2016/SVG/main" r:embed="rId10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  <p:sp>
          <p:nvSpPr>
            <p:cNvPr id="51" name="Freeform 40">
              <a:extLst>
                <a:ext uri="{FF2B5EF4-FFF2-40B4-BE49-F238E27FC236}">
                  <a16:creationId xmlns:a16="http://schemas.microsoft.com/office/drawing/2014/main" id="{37387803-9EB1-6880-88AC-F94075D5B6BA}"/>
                </a:ext>
              </a:extLst>
            </p:cNvPr>
            <p:cNvSpPr/>
            <p:nvPr/>
          </p:nvSpPr>
          <p:spPr>
            <a:xfrm>
              <a:off x="908886" y="10800666"/>
              <a:ext cx="853396" cy="602711"/>
            </a:xfrm>
            <a:custGeom>
              <a:avLst/>
              <a:gdLst/>
              <a:ahLst/>
              <a:cxnLst/>
              <a:rect l="l" t="t" r="r" b="b"/>
              <a:pathLst>
                <a:path w="853396" h="602711">
                  <a:moveTo>
                    <a:pt x="0" y="0"/>
                  </a:moveTo>
                  <a:lnTo>
                    <a:pt x="853396" y="0"/>
                  </a:lnTo>
                  <a:lnTo>
                    <a:pt x="853396" y="602711"/>
                  </a:lnTo>
                  <a:lnTo>
                    <a:pt x="0" y="60271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9">
                <a:extLst>
                  <a:ext uri="{96DAC541-7B7A-43D3-8B79-37D633B846F1}">
                    <asvg:svgBlip xmlns:asvg="http://schemas.microsoft.com/office/drawing/2016/SVG/main" r:embed="rId10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  <p:sp>
          <p:nvSpPr>
            <p:cNvPr id="52" name="Freeform 41">
              <a:extLst>
                <a:ext uri="{FF2B5EF4-FFF2-40B4-BE49-F238E27FC236}">
                  <a16:creationId xmlns:a16="http://schemas.microsoft.com/office/drawing/2014/main" id="{B29DB028-D69E-D6A7-11D4-6F89641F01DC}"/>
                </a:ext>
              </a:extLst>
            </p:cNvPr>
            <p:cNvSpPr/>
            <p:nvPr/>
          </p:nvSpPr>
          <p:spPr>
            <a:xfrm>
              <a:off x="0" y="11372881"/>
              <a:ext cx="853396" cy="602711"/>
            </a:xfrm>
            <a:custGeom>
              <a:avLst/>
              <a:gdLst/>
              <a:ahLst/>
              <a:cxnLst/>
              <a:rect l="l" t="t" r="r" b="b"/>
              <a:pathLst>
                <a:path w="853396" h="602711">
                  <a:moveTo>
                    <a:pt x="0" y="0"/>
                  </a:moveTo>
                  <a:lnTo>
                    <a:pt x="853396" y="0"/>
                  </a:lnTo>
                  <a:lnTo>
                    <a:pt x="853396" y="602711"/>
                  </a:lnTo>
                  <a:lnTo>
                    <a:pt x="0" y="60271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9">
                <a:extLst>
                  <a:ext uri="{96DAC541-7B7A-43D3-8B79-37D633B846F1}">
                    <asvg:svgBlip xmlns:asvg="http://schemas.microsoft.com/office/drawing/2016/SVG/main" r:embed="rId10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</p:grpSp>
      <p:sp>
        <p:nvSpPr>
          <p:cNvPr id="53" name="Freeform 90">
            <a:extLst>
              <a:ext uri="{FF2B5EF4-FFF2-40B4-BE49-F238E27FC236}">
                <a16:creationId xmlns:a16="http://schemas.microsoft.com/office/drawing/2014/main" id="{05E7FE6F-1504-E617-7755-5A5F5E512EA9}"/>
              </a:ext>
            </a:extLst>
          </p:cNvPr>
          <p:cNvSpPr/>
          <p:nvPr/>
        </p:nvSpPr>
        <p:spPr>
          <a:xfrm>
            <a:off x="1" y="6404093"/>
            <a:ext cx="5078994" cy="439131"/>
          </a:xfrm>
          <a:custGeom>
            <a:avLst/>
            <a:gdLst/>
            <a:ahLst/>
            <a:cxnLst/>
            <a:rect l="l" t="t" r="r" b="b"/>
            <a:pathLst>
              <a:path w="5318043" h="559450">
                <a:moveTo>
                  <a:pt x="0" y="0"/>
                </a:moveTo>
                <a:lnTo>
                  <a:pt x="5318043" y="0"/>
                </a:lnTo>
                <a:lnTo>
                  <a:pt x="5318043" y="559450"/>
                </a:lnTo>
                <a:lnTo>
                  <a:pt x="0" y="559450"/>
                </a:lnTo>
                <a:lnTo>
                  <a:pt x="0" y="0"/>
                </a:lnTo>
                <a:close/>
              </a:path>
            </a:pathLst>
          </a:custGeom>
          <a:blipFill>
            <a:blip r:embed="rId11">
              <a:alphaModFix amt="31999"/>
            </a:blip>
            <a:stretch>
              <a:fillRect r="-5627"/>
            </a:stretch>
          </a:blipFill>
        </p:spPr>
        <p:txBody>
          <a:bodyPr/>
          <a:lstStyle/>
          <a:p>
            <a:endParaRPr lang="pt-BR"/>
          </a:p>
        </p:txBody>
      </p:sp>
      <p:sp>
        <p:nvSpPr>
          <p:cNvPr id="54" name="CaixaDeTexto 53">
            <a:extLst>
              <a:ext uri="{FF2B5EF4-FFF2-40B4-BE49-F238E27FC236}">
                <a16:creationId xmlns:a16="http://schemas.microsoft.com/office/drawing/2014/main" id="{D9D90369-3B67-05EB-F91F-67DB9F18A367}"/>
              </a:ext>
            </a:extLst>
          </p:cNvPr>
          <p:cNvSpPr txBox="1"/>
          <p:nvPr/>
        </p:nvSpPr>
        <p:spPr>
          <a:xfrm>
            <a:off x="1502905" y="1315314"/>
            <a:ext cx="893237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dirty="0">
                <a:solidFill>
                  <a:schemeClr val="bg2">
                    <a:lumMod val="25000"/>
                  </a:schemeClr>
                </a:solidFill>
                <a:latin typeface="Aptos" panose="020B0004020202020204" pitchFamily="34" charset="0"/>
              </a:rPr>
              <a:t> O controle de devolução dos livros possibilita o cálculo do percentual de devolução nas escolas. Por meio dessa ferramenta, as escolas e secretarias de educação podem:</a:t>
            </a:r>
          </a:p>
        </p:txBody>
      </p:sp>
      <p:sp>
        <p:nvSpPr>
          <p:cNvPr id="55" name="CaixaDeTexto 54">
            <a:extLst>
              <a:ext uri="{FF2B5EF4-FFF2-40B4-BE49-F238E27FC236}">
                <a16:creationId xmlns:a16="http://schemas.microsoft.com/office/drawing/2014/main" id="{785EAC4F-5530-3644-0BAA-19815F721303}"/>
              </a:ext>
            </a:extLst>
          </p:cNvPr>
          <p:cNvSpPr txBox="1"/>
          <p:nvPr/>
        </p:nvSpPr>
        <p:spPr>
          <a:xfrm>
            <a:off x="1587816" y="2182399"/>
            <a:ext cx="8962467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t-BR" sz="2000" dirty="0">
              <a:solidFill>
                <a:schemeClr val="tx1">
                  <a:lumMod val="85000"/>
                  <a:lumOff val="15000"/>
                </a:schemeClr>
              </a:solidFill>
              <a:latin typeface="Aptos" panose="020B0004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t-BR" sz="2000" dirty="0">
                <a:solidFill>
                  <a:schemeClr val="tx1">
                    <a:lumMod val="85000"/>
                    <a:lumOff val="15000"/>
                  </a:schemeClr>
                </a:solidFill>
                <a:latin typeface="Aptos" panose="020B0004020202020204" pitchFamily="34" charset="0"/>
              </a:rPr>
              <a:t>avaliar as reais necessidades de livros;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t-BR" sz="2000" dirty="0">
                <a:solidFill>
                  <a:schemeClr val="tx1">
                    <a:lumMod val="85000"/>
                    <a:lumOff val="15000"/>
                  </a:schemeClr>
                </a:solidFill>
                <a:latin typeface="Aptos" panose="020B0004020202020204" pitchFamily="34" charset="0"/>
              </a:rPr>
              <a:t>realizar remanejamento de maneira mais eficiente;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t-BR" sz="2000" dirty="0">
                <a:solidFill>
                  <a:schemeClr val="tx1">
                    <a:lumMod val="85000"/>
                    <a:lumOff val="15000"/>
                  </a:schemeClr>
                </a:solidFill>
                <a:latin typeface="Aptos" panose="020B0004020202020204" pitchFamily="34" charset="0"/>
              </a:rPr>
              <a:t>solicitar livros da reserva técnica.</a:t>
            </a:r>
          </a:p>
          <a:p>
            <a:pPr marL="514350" indent="-514350">
              <a:buAutoNum type="alphaLcParenBoth"/>
            </a:pPr>
            <a:endParaRPr lang="pt-BR" sz="2000" dirty="0">
              <a:solidFill>
                <a:schemeClr val="tx1">
                  <a:lumMod val="85000"/>
                  <a:lumOff val="15000"/>
                </a:schemeClr>
              </a:solidFill>
              <a:latin typeface="Aptos" panose="020B0004020202020204" pitchFamily="34" charset="0"/>
            </a:endParaRPr>
          </a:p>
          <a:p>
            <a:r>
              <a:rPr lang="pt-BR" sz="2000" dirty="0">
                <a:latin typeface="Aptos" panose="020B0004020202020204" pitchFamily="34" charset="0"/>
              </a:rPr>
              <a:t>Em caso de dúvidas, entre em contato com a nossa equipe do livro didático pelo e-mail livrodidatico@fnde.gov.br.</a:t>
            </a:r>
          </a:p>
          <a:p>
            <a:pPr marL="514350" indent="-514350">
              <a:buAutoNum type="alphaLcParenBoth"/>
            </a:pPr>
            <a:endParaRPr lang="pt-DE" sz="2000" dirty="0">
              <a:latin typeface="Aptos" panose="020B0004020202020204" pitchFamily="34" charset="0"/>
            </a:endParaRPr>
          </a:p>
        </p:txBody>
      </p:sp>
      <p:sp>
        <p:nvSpPr>
          <p:cNvPr id="56" name="Freeform 96">
            <a:extLst>
              <a:ext uri="{FF2B5EF4-FFF2-40B4-BE49-F238E27FC236}">
                <a16:creationId xmlns:a16="http://schemas.microsoft.com/office/drawing/2014/main" id="{30520968-1874-0532-F800-83BE108484F5}"/>
              </a:ext>
            </a:extLst>
          </p:cNvPr>
          <p:cNvSpPr/>
          <p:nvPr/>
        </p:nvSpPr>
        <p:spPr>
          <a:xfrm>
            <a:off x="1205447" y="1342347"/>
            <a:ext cx="362938" cy="268545"/>
          </a:xfrm>
          <a:custGeom>
            <a:avLst/>
            <a:gdLst/>
            <a:ahLst/>
            <a:cxnLst/>
            <a:rect l="l" t="t" r="r" b="b"/>
            <a:pathLst>
              <a:path w="640047" h="452033">
                <a:moveTo>
                  <a:pt x="0" y="0"/>
                </a:moveTo>
                <a:lnTo>
                  <a:pt x="640047" y="0"/>
                </a:lnTo>
                <a:lnTo>
                  <a:pt x="640047" y="452033"/>
                </a:lnTo>
                <a:lnTo>
                  <a:pt x="0" y="452033"/>
                </a:lnTo>
                <a:lnTo>
                  <a:pt x="0" y="0"/>
                </a:lnTo>
                <a:close/>
              </a:path>
            </a:pathLst>
          </a:custGeom>
          <a:blipFill>
            <a:blip r:embed="rId9">
              <a:extLst>
                <a:ext uri="{96DAC541-7B7A-43D3-8B79-37D633B846F1}">
                  <asvg:svgBlip xmlns:asvg="http://schemas.microsoft.com/office/drawing/2016/SVG/main" r:embed="rId12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t-BR" dirty="0"/>
          </a:p>
        </p:txBody>
      </p:sp>
      <p:sp>
        <p:nvSpPr>
          <p:cNvPr id="57" name="Freeform 96">
            <a:extLst>
              <a:ext uri="{FF2B5EF4-FFF2-40B4-BE49-F238E27FC236}">
                <a16:creationId xmlns:a16="http://schemas.microsoft.com/office/drawing/2014/main" id="{971B4B51-A094-5659-F53B-9CBAF7326558}"/>
              </a:ext>
            </a:extLst>
          </p:cNvPr>
          <p:cNvSpPr/>
          <p:nvPr/>
        </p:nvSpPr>
        <p:spPr>
          <a:xfrm>
            <a:off x="1207708" y="3766882"/>
            <a:ext cx="362938" cy="268545"/>
          </a:xfrm>
          <a:custGeom>
            <a:avLst/>
            <a:gdLst/>
            <a:ahLst/>
            <a:cxnLst/>
            <a:rect l="l" t="t" r="r" b="b"/>
            <a:pathLst>
              <a:path w="640047" h="452033">
                <a:moveTo>
                  <a:pt x="0" y="0"/>
                </a:moveTo>
                <a:lnTo>
                  <a:pt x="640047" y="0"/>
                </a:lnTo>
                <a:lnTo>
                  <a:pt x="640047" y="452033"/>
                </a:lnTo>
                <a:lnTo>
                  <a:pt x="0" y="452033"/>
                </a:lnTo>
                <a:lnTo>
                  <a:pt x="0" y="0"/>
                </a:lnTo>
                <a:close/>
              </a:path>
            </a:pathLst>
          </a:custGeom>
          <a:blipFill>
            <a:blip r:embed="rId9">
              <a:extLst>
                <a:ext uri="{96DAC541-7B7A-43D3-8B79-37D633B846F1}">
                  <asvg:svgBlip xmlns:asvg="http://schemas.microsoft.com/office/drawing/2016/SVG/main" r:embed="rId12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66970328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509</TotalTime>
  <Words>455</Words>
  <Application>Microsoft Office PowerPoint</Application>
  <PresentationFormat>Widescreen</PresentationFormat>
  <Paragraphs>61</Paragraphs>
  <Slides>9</Slides>
  <Notes>9</Notes>
  <HiddenSlides>0</HiddenSlides>
  <MMClips>0</MMClips>
  <ScaleCrop>false</ScaleCrop>
  <HeadingPairs>
    <vt:vector size="6" baseType="variant">
      <vt:variant>
        <vt:lpstr>Fontes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9</vt:i4>
      </vt:variant>
    </vt:vector>
  </HeadingPairs>
  <TitlesOfParts>
    <vt:vector size="17" baseType="lpstr">
      <vt:lpstr>Aptos</vt:lpstr>
      <vt:lpstr>Arial</vt:lpstr>
      <vt:lpstr>Bernard MT Condensed</vt:lpstr>
      <vt:lpstr>Calibri</vt:lpstr>
      <vt:lpstr>Calibri Light</vt:lpstr>
      <vt:lpstr>Clear Sans Bold</vt:lpstr>
      <vt:lpstr>Courier New</vt:lpstr>
      <vt:lpstr>Tema do Office</vt:lpstr>
      <vt:lpstr>Apresentação do PowerPoint</vt:lpstr>
      <vt:lpstr>Devolução dos livros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Sâmella Michelly Freitas Russo</dc:creator>
  <cp:lastModifiedBy>ISABELLA UNA ONGARATTO</cp:lastModifiedBy>
  <cp:revision>8</cp:revision>
  <dcterms:created xsi:type="dcterms:W3CDTF">2023-01-03T12:11:22Z</dcterms:created>
  <dcterms:modified xsi:type="dcterms:W3CDTF">2025-11-06T17:30:05Z</dcterms:modified>
</cp:coreProperties>
</file>