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74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9335" y="302971"/>
            <a:ext cx="1158557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80381" y="690201"/>
            <a:ext cx="11389995" cy="973455"/>
          </a:xfrm>
          <a:custGeom>
            <a:avLst/>
            <a:gdLst/>
            <a:ahLst/>
            <a:cxnLst/>
            <a:rect l="l" t="t" r="r" b="b"/>
            <a:pathLst>
              <a:path w="11389995" h="973455">
                <a:moveTo>
                  <a:pt x="11219020" y="973169"/>
                </a:moveTo>
                <a:lnTo>
                  <a:pt x="170878" y="973169"/>
                </a:lnTo>
                <a:lnTo>
                  <a:pt x="125445" y="967371"/>
                </a:lnTo>
                <a:lnTo>
                  <a:pt x="84624" y="951011"/>
                </a:lnTo>
                <a:lnTo>
                  <a:pt x="50041" y="925639"/>
                </a:lnTo>
                <a:lnTo>
                  <a:pt x="23325" y="892806"/>
                </a:lnTo>
                <a:lnTo>
                  <a:pt x="6102" y="854062"/>
                </a:lnTo>
                <a:lnTo>
                  <a:pt x="0" y="810958"/>
                </a:lnTo>
                <a:lnTo>
                  <a:pt x="0" y="162210"/>
                </a:lnTo>
                <a:lnTo>
                  <a:pt x="6102" y="119073"/>
                </a:lnTo>
                <a:lnTo>
                  <a:pt x="23325" y="80320"/>
                </a:lnTo>
                <a:lnTo>
                  <a:pt x="50041" y="47494"/>
                </a:lnTo>
                <a:lnTo>
                  <a:pt x="84624" y="22136"/>
                </a:lnTo>
                <a:lnTo>
                  <a:pt x="125445" y="5791"/>
                </a:lnTo>
                <a:lnTo>
                  <a:pt x="170878" y="0"/>
                </a:lnTo>
                <a:lnTo>
                  <a:pt x="11219020" y="0"/>
                </a:lnTo>
                <a:lnTo>
                  <a:pt x="11264453" y="5791"/>
                </a:lnTo>
                <a:lnTo>
                  <a:pt x="11305275" y="22136"/>
                </a:lnTo>
                <a:lnTo>
                  <a:pt x="11339857" y="47494"/>
                </a:lnTo>
                <a:lnTo>
                  <a:pt x="11366574" y="80320"/>
                </a:lnTo>
                <a:lnTo>
                  <a:pt x="11383797" y="119073"/>
                </a:lnTo>
                <a:lnTo>
                  <a:pt x="11389899" y="162210"/>
                </a:lnTo>
                <a:lnTo>
                  <a:pt x="11389899" y="810958"/>
                </a:lnTo>
                <a:lnTo>
                  <a:pt x="11383797" y="854062"/>
                </a:lnTo>
                <a:lnTo>
                  <a:pt x="11366574" y="892806"/>
                </a:lnTo>
                <a:lnTo>
                  <a:pt x="11339857" y="925639"/>
                </a:lnTo>
                <a:lnTo>
                  <a:pt x="11305275" y="951011"/>
                </a:lnTo>
                <a:lnTo>
                  <a:pt x="11264453" y="967371"/>
                </a:lnTo>
                <a:lnTo>
                  <a:pt x="11219020" y="973169"/>
                </a:lnTo>
                <a:close/>
              </a:path>
            </a:pathLst>
          </a:custGeom>
          <a:solidFill>
            <a:srgbClr val="18A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1806" y="661626"/>
            <a:ext cx="11445875" cy="1030605"/>
          </a:xfrm>
          <a:custGeom>
            <a:avLst/>
            <a:gdLst/>
            <a:ahLst/>
            <a:cxnLst/>
            <a:rect l="l" t="t" r="r" b="b"/>
            <a:pathLst>
              <a:path w="11445875" h="1030605">
                <a:moveTo>
                  <a:pt x="199453" y="1030278"/>
                </a:moveTo>
                <a:lnTo>
                  <a:pt x="154200" y="1025354"/>
                </a:lnTo>
                <a:lnTo>
                  <a:pt x="112391" y="1011173"/>
                </a:lnTo>
                <a:lnTo>
                  <a:pt x="75334" y="988848"/>
                </a:lnTo>
                <a:lnTo>
                  <a:pt x="44294" y="959451"/>
                </a:lnTo>
                <a:lnTo>
                  <a:pt x="20541" y="924051"/>
                </a:lnTo>
                <a:lnTo>
                  <a:pt x="5351" y="883721"/>
                </a:lnTo>
                <a:lnTo>
                  <a:pt x="0" y="839533"/>
                </a:lnTo>
                <a:lnTo>
                  <a:pt x="0" y="190785"/>
                </a:lnTo>
                <a:lnTo>
                  <a:pt x="5340" y="146597"/>
                </a:lnTo>
                <a:lnTo>
                  <a:pt x="20514" y="106267"/>
                </a:lnTo>
                <a:lnTo>
                  <a:pt x="44252" y="70868"/>
                </a:lnTo>
                <a:lnTo>
                  <a:pt x="75284" y="41470"/>
                </a:lnTo>
                <a:lnTo>
                  <a:pt x="112342" y="19145"/>
                </a:lnTo>
                <a:lnTo>
                  <a:pt x="154155" y="4964"/>
                </a:lnTo>
                <a:lnTo>
                  <a:pt x="199453" y="0"/>
                </a:lnTo>
                <a:lnTo>
                  <a:pt x="11247596" y="0"/>
                </a:lnTo>
                <a:lnTo>
                  <a:pt x="11247596" y="28575"/>
                </a:lnTo>
                <a:lnTo>
                  <a:pt x="199453" y="28575"/>
                </a:lnTo>
                <a:lnTo>
                  <a:pt x="199453" y="57149"/>
                </a:lnTo>
                <a:lnTo>
                  <a:pt x="153930" y="64098"/>
                </a:lnTo>
                <a:lnTo>
                  <a:pt x="114798" y="83341"/>
                </a:lnTo>
                <a:lnTo>
                  <a:pt x="84197" y="112473"/>
                </a:lnTo>
                <a:lnTo>
                  <a:pt x="64268" y="149089"/>
                </a:lnTo>
                <a:lnTo>
                  <a:pt x="57150" y="190785"/>
                </a:lnTo>
                <a:lnTo>
                  <a:pt x="57150" y="839533"/>
                </a:lnTo>
                <a:lnTo>
                  <a:pt x="64268" y="881229"/>
                </a:lnTo>
                <a:lnTo>
                  <a:pt x="84197" y="917845"/>
                </a:lnTo>
                <a:lnTo>
                  <a:pt x="114798" y="946977"/>
                </a:lnTo>
                <a:lnTo>
                  <a:pt x="153930" y="966220"/>
                </a:lnTo>
                <a:lnTo>
                  <a:pt x="199453" y="973169"/>
                </a:lnTo>
                <a:lnTo>
                  <a:pt x="11388316" y="973169"/>
                </a:lnTo>
                <a:lnTo>
                  <a:pt x="11371765" y="988848"/>
                </a:lnTo>
                <a:lnTo>
                  <a:pt x="11350359" y="1001744"/>
                </a:lnTo>
                <a:lnTo>
                  <a:pt x="199453" y="1001744"/>
                </a:lnTo>
                <a:lnTo>
                  <a:pt x="199453" y="1030278"/>
                </a:lnTo>
                <a:close/>
              </a:path>
              <a:path w="11445875" h="1030605">
                <a:moveTo>
                  <a:pt x="11388316" y="973169"/>
                </a:moveTo>
                <a:lnTo>
                  <a:pt x="11247596" y="973169"/>
                </a:lnTo>
                <a:lnTo>
                  <a:pt x="11293119" y="966220"/>
                </a:lnTo>
                <a:lnTo>
                  <a:pt x="11332251" y="946977"/>
                </a:lnTo>
                <a:lnTo>
                  <a:pt x="11362851" y="917845"/>
                </a:lnTo>
                <a:lnTo>
                  <a:pt x="11382780" y="881229"/>
                </a:lnTo>
                <a:lnTo>
                  <a:pt x="11389899" y="839533"/>
                </a:lnTo>
                <a:lnTo>
                  <a:pt x="11389899" y="190785"/>
                </a:lnTo>
                <a:lnTo>
                  <a:pt x="11382780" y="149089"/>
                </a:lnTo>
                <a:lnTo>
                  <a:pt x="11362851" y="112473"/>
                </a:lnTo>
                <a:lnTo>
                  <a:pt x="11332251" y="83341"/>
                </a:lnTo>
                <a:lnTo>
                  <a:pt x="11293119" y="64098"/>
                </a:lnTo>
                <a:lnTo>
                  <a:pt x="11247596" y="57149"/>
                </a:lnTo>
                <a:lnTo>
                  <a:pt x="199453" y="57149"/>
                </a:lnTo>
                <a:lnTo>
                  <a:pt x="199453" y="28575"/>
                </a:lnTo>
                <a:lnTo>
                  <a:pt x="11247596" y="28575"/>
                </a:lnTo>
                <a:lnTo>
                  <a:pt x="11247596" y="0"/>
                </a:lnTo>
                <a:lnTo>
                  <a:pt x="11292864" y="4964"/>
                </a:lnTo>
                <a:lnTo>
                  <a:pt x="11334665" y="19145"/>
                </a:lnTo>
                <a:lnTo>
                  <a:pt x="11371725" y="41470"/>
                </a:lnTo>
                <a:lnTo>
                  <a:pt x="11402767" y="70868"/>
                </a:lnTo>
                <a:lnTo>
                  <a:pt x="11426518" y="106267"/>
                </a:lnTo>
                <a:lnTo>
                  <a:pt x="11441704" y="146597"/>
                </a:lnTo>
                <a:lnTo>
                  <a:pt x="11445744" y="179998"/>
                </a:lnTo>
                <a:lnTo>
                  <a:pt x="11445744" y="850330"/>
                </a:lnTo>
                <a:lnTo>
                  <a:pt x="11441709" y="883721"/>
                </a:lnTo>
                <a:lnTo>
                  <a:pt x="11426535" y="924051"/>
                </a:lnTo>
                <a:lnTo>
                  <a:pt x="11402797" y="959451"/>
                </a:lnTo>
                <a:lnTo>
                  <a:pt x="11388316" y="973169"/>
                </a:lnTo>
                <a:close/>
              </a:path>
              <a:path w="11445875" h="1030605">
                <a:moveTo>
                  <a:pt x="11247596" y="1030278"/>
                </a:moveTo>
                <a:lnTo>
                  <a:pt x="199457" y="1030278"/>
                </a:lnTo>
                <a:lnTo>
                  <a:pt x="199453" y="1001744"/>
                </a:lnTo>
                <a:lnTo>
                  <a:pt x="11247596" y="1001744"/>
                </a:lnTo>
                <a:lnTo>
                  <a:pt x="11247596" y="1030278"/>
                </a:lnTo>
                <a:close/>
              </a:path>
              <a:path w="11445875" h="1030605">
                <a:moveTo>
                  <a:pt x="11247967" y="1030278"/>
                </a:moveTo>
                <a:lnTo>
                  <a:pt x="11247596" y="1030278"/>
                </a:lnTo>
                <a:lnTo>
                  <a:pt x="11247596" y="1001744"/>
                </a:lnTo>
                <a:lnTo>
                  <a:pt x="11350359" y="1001744"/>
                </a:lnTo>
                <a:lnTo>
                  <a:pt x="11334707" y="1011173"/>
                </a:lnTo>
                <a:lnTo>
                  <a:pt x="11292894" y="1025354"/>
                </a:lnTo>
                <a:lnTo>
                  <a:pt x="11247967" y="103027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2273" y="411649"/>
            <a:ext cx="13347700" cy="1050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2215" y="2705250"/>
            <a:ext cx="11454765" cy="4698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gov.br/fnde/pt-br/acesso-a-informacao/acoes-e-programas/programas/programas-do-livro/consultas-editais/editais/pnld-anos-finais-2028-2031/MinutadoEditalPNLDAnosFinais2028203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414" y="4464589"/>
            <a:ext cx="6596380" cy="203136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470025" marR="5080" indent="-1457960">
              <a:lnSpc>
                <a:spcPts val="7870"/>
              </a:lnSpc>
              <a:spcBef>
                <a:spcPts val="254"/>
              </a:spcBef>
              <a:tabLst>
                <a:tab pos="2082800" algn="l"/>
                <a:tab pos="4295140" algn="l"/>
              </a:tabLst>
            </a:pPr>
            <a:r>
              <a:rPr sz="6600" spc="-20" dirty="0"/>
              <a:t>PNLD</a:t>
            </a:r>
            <a:r>
              <a:rPr sz="6600" dirty="0"/>
              <a:t>	</a:t>
            </a:r>
            <a:r>
              <a:rPr sz="6600" spc="-20" dirty="0"/>
              <a:t>ANOS</a:t>
            </a:r>
            <a:r>
              <a:rPr sz="6600" dirty="0"/>
              <a:t>	</a:t>
            </a:r>
            <a:r>
              <a:rPr sz="6600" spc="-10" dirty="0"/>
              <a:t>FINAIS </a:t>
            </a:r>
            <a:r>
              <a:rPr sz="6600" spc="-40" dirty="0"/>
              <a:t>2028-</a:t>
            </a:r>
            <a:r>
              <a:rPr sz="6600" spc="-20" dirty="0"/>
              <a:t>2031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4075" y="6847554"/>
            <a:ext cx="3295649" cy="3257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4936" y="9024932"/>
            <a:ext cx="4533899" cy="12620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76544" y="6599943"/>
            <a:ext cx="3343274" cy="3371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3473" y="6811840"/>
            <a:ext cx="5057774" cy="1476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1783" y="1868083"/>
            <a:ext cx="737044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dirty="0">
                <a:latin typeface="Calibri"/>
                <a:cs typeface="Calibri"/>
              </a:rPr>
              <a:t>Obras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didáticas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|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Obras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de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Apoio</a:t>
            </a:r>
            <a:r>
              <a:rPr sz="2550" spc="-4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Teórico-</a:t>
            </a:r>
            <a:r>
              <a:rPr sz="2550" spc="-10" dirty="0">
                <a:latin typeface="Calibri"/>
                <a:cs typeface="Calibri"/>
              </a:rPr>
              <a:t>Metodológico</a:t>
            </a:r>
            <a:endParaRPr sz="25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1888" y="6482781"/>
            <a:ext cx="4793805" cy="9157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2091" y="4320443"/>
            <a:ext cx="4282604" cy="95646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366705"/>
            <a:ext cx="7876540" cy="3115310"/>
            <a:chOff x="0" y="4366705"/>
            <a:chExt cx="7876540" cy="31153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695" y="4366705"/>
              <a:ext cx="3998847" cy="10716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92533"/>
              <a:ext cx="5017361" cy="288913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98351" y="4024707"/>
            <a:ext cx="2989163" cy="13280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47277" y="6222931"/>
            <a:ext cx="4195443" cy="160579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6230" algn="l"/>
                <a:tab pos="4425950" algn="l"/>
                <a:tab pos="6678295" algn="l"/>
                <a:tab pos="9626600" algn="l"/>
                <a:tab pos="10419080" algn="l"/>
              </a:tabLst>
            </a:pPr>
            <a:r>
              <a:rPr sz="4800" spc="-10" dirty="0">
                <a:solidFill>
                  <a:srgbClr val="000000"/>
                </a:solidFill>
              </a:rPr>
              <a:t>Edital</a:t>
            </a:r>
            <a:r>
              <a:rPr sz="4800" dirty="0">
                <a:solidFill>
                  <a:srgbClr val="000000"/>
                </a:solidFill>
              </a:rPr>
              <a:t>	</a:t>
            </a:r>
            <a:r>
              <a:rPr sz="4800" spc="-10" dirty="0">
                <a:solidFill>
                  <a:srgbClr val="000000"/>
                </a:solidFill>
              </a:rPr>
              <a:t>contempla</a:t>
            </a:r>
            <a:r>
              <a:rPr sz="4800" dirty="0">
                <a:solidFill>
                  <a:srgbClr val="000000"/>
                </a:solidFill>
              </a:rPr>
              <a:t>	</a:t>
            </a:r>
            <a:r>
              <a:rPr sz="4800" spc="-10" dirty="0">
                <a:solidFill>
                  <a:srgbClr val="000000"/>
                </a:solidFill>
              </a:rPr>
              <a:t>políticas</a:t>
            </a:r>
            <a:r>
              <a:rPr sz="4800" dirty="0">
                <a:solidFill>
                  <a:srgbClr val="000000"/>
                </a:solidFill>
              </a:rPr>
              <a:t>	</a:t>
            </a:r>
            <a:r>
              <a:rPr sz="4800" spc="-10" dirty="0">
                <a:solidFill>
                  <a:srgbClr val="000000"/>
                </a:solidFill>
              </a:rPr>
              <a:t>prioritárias</a:t>
            </a:r>
            <a:r>
              <a:rPr sz="4800" dirty="0">
                <a:solidFill>
                  <a:srgbClr val="000000"/>
                </a:solidFill>
              </a:rPr>
              <a:t>	</a:t>
            </a:r>
            <a:r>
              <a:rPr sz="4800" spc="-25" dirty="0">
                <a:solidFill>
                  <a:srgbClr val="000000"/>
                </a:solidFill>
              </a:rPr>
              <a:t>do</a:t>
            </a:r>
            <a:r>
              <a:rPr sz="4800" dirty="0">
                <a:solidFill>
                  <a:srgbClr val="000000"/>
                </a:solidFill>
              </a:rPr>
              <a:t>	</a:t>
            </a:r>
            <a:r>
              <a:rPr sz="4800" spc="-25" dirty="0">
                <a:solidFill>
                  <a:srgbClr val="000000"/>
                </a:solidFill>
              </a:rPr>
              <a:t>MEC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7809" rIns="0" bIns="0" rtlCol="0">
            <a:spAutoFit/>
          </a:bodyPr>
          <a:lstStyle/>
          <a:p>
            <a:pPr marL="1529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Proposta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Edital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299" y="4283404"/>
            <a:ext cx="133350" cy="1333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299" y="4797754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5585" y="2894722"/>
            <a:ext cx="7562413" cy="44957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0549" y="2557119"/>
            <a:ext cx="9045575" cy="630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90" dirty="0">
                <a:latin typeface="Trebuchet MS"/>
                <a:cs typeface="Trebuchet MS"/>
              </a:rPr>
              <a:t>Duas</a:t>
            </a:r>
            <a:r>
              <a:rPr sz="4000" b="1" spc="-245" dirty="0">
                <a:latin typeface="Trebuchet MS"/>
                <a:cs typeface="Trebuchet MS"/>
              </a:rPr>
              <a:t> </a:t>
            </a:r>
            <a:r>
              <a:rPr sz="4000" b="1" spc="105" dirty="0">
                <a:latin typeface="Trebuchet MS"/>
                <a:cs typeface="Trebuchet MS"/>
              </a:rPr>
              <a:t>Categorias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4000">
              <a:latin typeface="Trebuchet MS"/>
              <a:cs typeface="Trebuchet MS"/>
            </a:endParaRPr>
          </a:p>
          <a:p>
            <a:pPr marL="746125">
              <a:lnSpc>
                <a:spcPts val="4065"/>
              </a:lnSpc>
            </a:pPr>
            <a:r>
              <a:rPr sz="3400" spc="85" dirty="0">
                <a:latin typeface="Trebuchet MS"/>
                <a:cs typeface="Trebuchet MS"/>
              </a:rPr>
              <a:t>Obra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Didática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75" dirty="0">
                <a:latin typeface="Trebuchet MS"/>
                <a:cs typeface="Trebuchet MS"/>
              </a:rPr>
              <a:t>por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110" dirty="0">
                <a:latin typeface="Trebuchet MS"/>
                <a:cs typeface="Trebuchet MS"/>
              </a:rPr>
              <a:t>componente</a:t>
            </a:r>
            <a:endParaRPr sz="3400">
              <a:latin typeface="Trebuchet MS"/>
              <a:cs typeface="Trebuchet MS"/>
            </a:endParaRPr>
          </a:p>
          <a:p>
            <a:pPr marL="746125">
              <a:lnSpc>
                <a:spcPts val="4065"/>
              </a:lnSpc>
            </a:pPr>
            <a:r>
              <a:rPr sz="3400" spc="85" dirty="0">
                <a:latin typeface="Trebuchet MS"/>
                <a:cs typeface="Trebuchet MS"/>
              </a:rPr>
              <a:t>Obra</a:t>
            </a:r>
            <a:r>
              <a:rPr sz="3400" spc="-75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75" dirty="0">
                <a:latin typeface="Trebuchet MS"/>
                <a:cs typeface="Trebuchet MS"/>
              </a:rPr>
              <a:t> </a:t>
            </a:r>
            <a:r>
              <a:rPr sz="3400" spc="114" dirty="0">
                <a:latin typeface="Trebuchet MS"/>
                <a:cs typeface="Trebuchet MS"/>
              </a:rPr>
              <a:t>Apoio</a:t>
            </a:r>
            <a:r>
              <a:rPr sz="3400" spc="-7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teórico-</a:t>
            </a:r>
            <a:r>
              <a:rPr sz="3400" spc="100" dirty="0">
                <a:latin typeface="Trebuchet MS"/>
                <a:cs typeface="Trebuchet MS"/>
              </a:rPr>
              <a:t>metodológico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400" spc="65" dirty="0">
                <a:latin typeface="Trebuchet MS"/>
                <a:cs typeface="Trebuchet MS"/>
              </a:rPr>
              <a:t>Minuta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disponível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140" dirty="0">
                <a:latin typeface="Trebuchet MS"/>
                <a:cs typeface="Trebuchet MS"/>
              </a:rPr>
              <a:t>no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45" dirty="0">
                <a:latin typeface="Trebuchet MS"/>
                <a:cs typeface="Trebuchet MS"/>
              </a:rPr>
              <a:t>sítio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web:</a:t>
            </a:r>
            <a:endParaRPr sz="3400">
              <a:latin typeface="Trebuchet MS"/>
              <a:cs typeface="Trebuchet MS"/>
            </a:endParaRPr>
          </a:p>
          <a:p>
            <a:pPr marL="118110" marR="5080">
              <a:lnSpc>
                <a:spcPct val="115700"/>
              </a:lnSpc>
              <a:spcBef>
                <a:spcPts val="2765"/>
              </a:spcBef>
            </a:pPr>
            <a:r>
              <a:rPr sz="2650" u="heavy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https://www.gov.br/fnde/pt-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br/acesso-a-informacao/acoes-</a:t>
            </a:r>
            <a:r>
              <a:rPr sz="2650" u="heavy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e-</a:t>
            </a:r>
            <a:r>
              <a:rPr sz="2650" spc="-25" dirty="0">
                <a:latin typeface="Arial MT"/>
                <a:cs typeface="Arial MT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programas/programas/programas-do-livro/consultas-</a:t>
            </a:r>
            <a:r>
              <a:rPr sz="2650" spc="-10" dirty="0">
                <a:latin typeface="Arial MT"/>
                <a:cs typeface="Arial MT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editais/editais/pnld-anos-finais-2028-</a:t>
            </a:r>
            <a:r>
              <a:rPr sz="2650" spc="-10" dirty="0">
                <a:latin typeface="Arial MT"/>
                <a:cs typeface="Arial MT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2031/MinutadoEditalPNLDAnosFinais20282031.pdf</a:t>
            </a:r>
            <a:endParaRPr sz="26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82988" y="9258300"/>
            <a:ext cx="3524249" cy="1028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7809" rIns="0" bIns="0" rtlCol="0">
            <a:spAutoFit/>
          </a:bodyPr>
          <a:lstStyle/>
          <a:p>
            <a:pPr marL="894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Obras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Apoio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Teórico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5343031"/>
            <a:ext cx="123825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5838331"/>
            <a:ext cx="123825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6333630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6828931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7324231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7819531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856" y="8314830"/>
            <a:ext cx="123825" cy="1238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10549" y="2461830"/>
            <a:ext cx="13840460" cy="613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90559">
              <a:lnSpc>
                <a:spcPct val="115599"/>
              </a:lnSpc>
              <a:spcBef>
                <a:spcPts val="100"/>
              </a:spcBef>
            </a:pPr>
            <a:r>
              <a:rPr sz="4000" b="1" dirty="0">
                <a:latin typeface="Trebuchet MS"/>
                <a:cs typeface="Trebuchet MS"/>
              </a:rPr>
              <a:t>Livro</a:t>
            </a:r>
            <a:r>
              <a:rPr sz="4000" b="1" spc="-260" dirty="0">
                <a:latin typeface="Trebuchet MS"/>
                <a:cs typeface="Trebuchet MS"/>
              </a:rPr>
              <a:t> </a:t>
            </a:r>
            <a:r>
              <a:rPr sz="4000" b="1" spc="180" dirty="0">
                <a:latin typeface="Trebuchet MS"/>
                <a:cs typeface="Trebuchet MS"/>
              </a:rPr>
              <a:t>em</a:t>
            </a:r>
            <a:r>
              <a:rPr sz="4000" b="1" spc="-254" dirty="0">
                <a:latin typeface="Trebuchet MS"/>
                <a:cs typeface="Trebuchet MS"/>
              </a:rPr>
              <a:t> </a:t>
            </a:r>
            <a:r>
              <a:rPr sz="4000" b="1" spc="90" dirty="0">
                <a:latin typeface="Trebuchet MS"/>
                <a:cs typeface="Trebuchet MS"/>
              </a:rPr>
              <a:t>versão</a:t>
            </a:r>
            <a:r>
              <a:rPr sz="4000" b="1" spc="-254" dirty="0">
                <a:latin typeface="Trebuchet MS"/>
                <a:cs typeface="Trebuchet MS"/>
              </a:rPr>
              <a:t> </a:t>
            </a:r>
            <a:r>
              <a:rPr sz="4000" b="1" spc="65" dirty="0">
                <a:latin typeface="Trebuchet MS"/>
                <a:cs typeface="Trebuchet MS"/>
              </a:rPr>
              <a:t>digital </a:t>
            </a:r>
            <a:r>
              <a:rPr sz="4000" b="1" dirty="0">
                <a:latin typeface="Trebuchet MS"/>
                <a:cs typeface="Trebuchet MS"/>
              </a:rPr>
              <a:t>Até</a:t>
            </a:r>
            <a:r>
              <a:rPr sz="4000" b="1" spc="-180" dirty="0">
                <a:latin typeface="Trebuchet MS"/>
                <a:cs typeface="Trebuchet MS"/>
              </a:rPr>
              <a:t> </a:t>
            </a:r>
            <a:r>
              <a:rPr sz="4000" b="1" spc="-45" dirty="0">
                <a:latin typeface="Trebuchet MS"/>
                <a:cs typeface="Trebuchet MS"/>
              </a:rPr>
              <a:t>304</a:t>
            </a:r>
            <a:r>
              <a:rPr sz="4000" b="1" spc="-180" dirty="0">
                <a:latin typeface="Trebuchet MS"/>
                <a:cs typeface="Trebuchet MS"/>
              </a:rPr>
              <a:t> </a:t>
            </a:r>
            <a:r>
              <a:rPr sz="4000" b="1" spc="150" dirty="0">
                <a:latin typeface="Trebuchet MS"/>
                <a:cs typeface="Trebuchet MS"/>
              </a:rPr>
              <a:t>páginas </a:t>
            </a:r>
            <a:r>
              <a:rPr sz="4000" b="1" spc="70" dirty="0">
                <a:latin typeface="Trebuchet MS"/>
                <a:cs typeface="Trebuchet MS"/>
              </a:rPr>
              <a:t>Inscrição</a:t>
            </a:r>
            <a:r>
              <a:rPr sz="4000" b="1" spc="-240" dirty="0">
                <a:latin typeface="Trebuchet MS"/>
                <a:cs typeface="Trebuchet MS"/>
              </a:rPr>
              <a:t> </a:t>
            </a:r>
            <a:r>
              <a:rPr sz="4000" b="1" spc="180" dirty="0">
                <a:latin typeface="Trebuchet MS"/>
                <a:cs typeface="Trebuchet MS"/>
              </a:rPr>
              <a:t>em</a:t>
            </a:r>
            <a:r>
              <a:rPr sz="4000" b="1" spc="-240" dirty="0">
                <a:latin typeface="Trebuchet MS"/>
                <a:cs typeface="Trebuchet MS"/>
              </a:rPr>
              <a:t> </a:t>
            </a:r>
            <a:r>
              <a:rPr sz="4000" b="1" spc="95" dirty="0">
                <a:latin typeface="Trebuchet MS"/>
                <a:cs typeface="Trebuchet MS"/>
              </a:rPr>
              <a:t>PDF</a:t>
            </a:r>
            <a:endParaRPr sz="4000">
              <a:latin typeface="Trebuchet MS"/>
              <a:cs typeface="Trebuchet MS"/>
            </a:endParaRPr>
          </a:p>
          <a:p>
            <a:pPr marL="353695" marR="5350510">
              <a:lnSpc>
                <a:spcPts val="3900"/>
              </a:lnSpc>
              <a:spcBef>
                <a:spcPts val="4240"/>
              </a:spcBef>
            </a:pP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465" dirty="0">
                <a:latin typeface="Trebuchet MS"/>
                <a:cs typeface="Trebuchet MS"/>
              </a:rPr>
              <a:t>1: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140" dirty="0">
                <a:latin typeface="Trebuchet MS"/>
                <a:cs typeface="Trebuchet MS"/>
              </a:rPr>
              <a:t>Recomposição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165" dirty="0">
                <a:latin typeface="Trebuchet MS"/>
                <a:cs typeface="Trebuchet MS"/>
              </a:rPr>
              <a:t>das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100" dirty="0">
                <a:latin typeface="Trebuchet MS"/>
                <a:cs typeface="Trebuchet MS"/>
              </a:rPr>
              <a:t>Aprendizagens </a:t>
            </a: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310" dirty="0">
                <a:latin typeface="Trebuchet MS"/>
                <a:cs typeface="Trebuchet MS"/>
              </a:rPr>
              <a:t>2: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50" dirty="0">
                <a:latin typeface="Trebuchet MS"/>
                <a:cs typeface="Trebuchet MS"/>
              </a:rPr>
              <a:t>Educação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50" dirty="0">
                <a:latin typeface="Trebuchet MS"/>
                <a:cs typeface="Trebuchet MS"/>
              </a:rPr>
              <a:t>Matemática</a:t>
            </a:r>
            <a:endParaRPr sz="3300">
              <a:latin typeface="Trebuchet MS"/>
              <a:cs typeface="Trebuchet MS"/>
            </a:endParaRPr>
          </a:p>
          <a:p>
            <a:pPr marL="353695">
              <a:lnSpc>
                <a:spcPts val="3750"/>
              </a:lnSpc>
            </a:pP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3: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50" dirty="0">
                <a:latin typeface="Trebuchet MS"/>
                <a:cs typeface="Trebuchet MS"/>
              </a:rPr>
              <a:t>Educação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05" dirty="0">
                <a:latin typeface="Trebuchet MS"/>
                <a:cs typeface="Trebuchet MS"/>
              </a:rPr>
              <a:t>Socioemocional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25" dirty="0">
                <a:latin typeface="Trebuchet MS"/>
                <a:cs typeface="Trebuchet MS"/>
              </a:rPr>
              <a:t>e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00" dirty="0">
                <a:latin typeface="Trebuchet MS"/>
                <a:cs typeface="Trebuchet MS"/>
              </a:rPr>
              <a:t>Adolescência</a:t>
            </a:r>
            <a:endParaRPr sz="3300">
              <a:latin typeface="Trebuchet MS"/>
              <a:cs typeface="Trebuchet MS"/>
            </a:endParaRPr>
          </a:p>
          <a:p>
            <a:pPr marL="353695" marR="5080">
              <a:lnSpc>
                <a:spcPts val="3900"/>
              </a:lnSpc>
              <a:spcBef>
                <a:spcPts val="150"/>
              </a:spcBef>
            </a:pP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4: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150" dirty="0">
                <a:latin typeface="Trebuchet MS"/>
                <a:cs typeface="Trebuchet MS"/>
              </a:rPr>
              <a:t>Educação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Ambiental,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Justiça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Climática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125" dirty="0">
                <a:latin typeface="Trebuchet MS"/>
                <a:cs typeface="Trebuchet MS"/>
              </a:rPr>
              <a:t>e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100" dirty="0">
                <a:latin typeface="Trebuchet MS"/>
                <a:cs typeface="Trebuchet MS"/>
              </a:rPr>
              <a:t>Protagonismo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juvenil </a:t>
            </a: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5: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50" dirty="0">
                <a:latin typeface="Trebuchet MS"/>
                <a:cs typeface="Trebuchet MS"/>
              </a:rPr>
              <a:t>Educação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Digital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125" dirty="0">
                <a:latin typeface="Trebuchet MS"/>
                <a:cs typeface="Trebuchet MS"/>
              </a:rPr>
              <a:t>e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Midiática</a:t>
            </a:r>
            <a:endParaRPr sz="3300">
              <a:latin typeface="Trebuchet MS"/>
              <a:cs typeface="Trebuchet MS"/>
            </a:endParaRPr>
          </a:p>
          <a:p>
            <a:pPr marL="353695">
              <a:lnSpc>
                <a:spcPts val="3750"/>
              </a:lnSpc>
            </a:pP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6: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90" dirty="0">
                <a:latin typeface="Trebuchet MS"/>
                <a:cs typeface="Trebuchet MS"/>
              </a:rPr>
              <a:t>Inclusão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85" dirty="0">
                <a:latin typeface="Trebuchet MS"/>
                <a:cs typeface="Trebuchet MS"/>
              </a:rPr>
              <a:t>Escolar</a:t>
            </a:r>
            <a:endParaRPr sz="3300">
              <a:latin typeface="Trebuchet MS"/>
              <a:cs typeface="Trebuchet MS"/>
            </a:endParaRPr>
          </a:p>
          <a:p>
            <a:pPr marL="353695">
              <a:lnSpc>
                <a:spcPts val="3929"/>
              </a:lnSpc>
            </a:pPr>
            <a:r>
              <a:rPr sz="3300" spc="155" dirty="0">
                <a:latin typeface="Trebuchet MS"/>
                <a:cs typeface="Trebuchet MS"/>
              </a:rPr>
              <a:t>EIXO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7: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150" dirty="0">
                <a:latin typeface="Trebuchet MS"/>
                <a:cs typeface="Trebuchet MS"/>
              </a:rPr>
              <a:t>Educação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para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150" dirty="0">
                <a:latin typeface="Trebuchet MS"/>
                <a:cs typeface="Trebuchet MS"/>
              </a:rPr>
              <a:t>as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125" dirty="0">
                <a:latin typeface="Trebuchet MS"/>
                <a:cs typeface="Trebuchet MS"/>
              </a:rPr>
              <a:t>Relações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60" dirty="0">
                <a:latin typeface="Trebuchet MS"/>
                <a:cs typeface="Trebuchet MS"/>
              </a:rPr>
              <a:t>Étnico-</a:t>
            </a:r>
            <a:r>
              <a:rPr sz="3300" spc="-10" dirty="0">
                <a:latin typeface="Trebuchet MS"/>
                <a:cs typeface="Trebuchet MS"/>
              </a:rPr>
              <a:t>Raciais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1630" y="77920"/>
            <a:ext cx="5246369" cy="52463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82988" y="9258300"/>
            <a:ext cx="3524249" cy="10286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7809" rIns="0" bIns="0" rtlCol="0">
            <a:spAutoFit/>
          </a:bodyPr>
          <a:lstStyle/>
          <a:p>
            <a:pPr marL="144335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Coleções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Didáticas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585" y="2906337"/>
            <a:ext cx="7562413" cy="449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2988" y="9258300"/>
            <a:ext cx="3524249" cy="1028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3781693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4267468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4753243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5239018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5724793"/>
            <a:ext cx="123825" cy="123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6210568"/>
            <a:ext cx="123825" cy="123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4249" y="6696343"/>
            <a:ext cx="123825" cy="123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249" y="7182118"/>
            <a:ext cx="123825" cy="1238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4249" y="7667893"/>
            <a:ext cx="123825" cy="1238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4249" y="8153668"/>
            <a:ext cx="123825" cy="1238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4249" y="8639443"/>
            <a:ext cx="123825" cy="12382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10549" y="2557119"/>
            <a:ext cx="8959215" cy="635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latin typeface="Trebuchet MS"/>
                <a:cs typeface="Trebuchet MS"/>
              </a:rPr>
              <a:t>Coleções</a:t>
            </a:r>
            <a:r>
              <a:rPr sz="4000" b="1" spc="-245" dirty="0">
                <a:latin typeface="Trebuchet MS"/>
                <a:cs typeface="Trebuchet MS"/>
              </a:rPr>
              <a:t> </a:t>
            </a:r>
            <a:r>
              <a:rPr sz="4000" b="1" spc="60" dirty="0">
                <a:latin typeface="Trebuchet MS"/>
                <a:cs typeface="Trebuchet MS"/>
              </a:rPr>
              <a:t>por</a:t>
            </a:r>
            <a:r>
              <a:rPr sz="4000" b="1" spc="-240" dirty="0">
                <a:latin typeface="Trebuchet MS"/>
                <a:cs typeface="Trebuchet MS"/>
              </a:rPr>
              <a:t> </a:t>
            </a:r>
            <a:r>
              <a:rPr sz="4000" b="1" spc="114" dirty="0">
                <a:latin typeface="Trebuchet MS"/>
                <a:cs typeface="Trebuchet MS"/>
              </a:rPr>
              <a:t>componente</a:t>
            </a:r>
            <a:r>
              <a:rPr sz="4000" b="1" spc="-240" dirty="0">
                <a:latin typeface="Trebuchet MS"/>
                <a:cs typeface="Trebuchet MS"/>
              </a:rPr>
              <a:t> </a:t>
            </a:r>
            <a:r>
              <a:rPr sz="4000" b="1" spc="-10" dirty="0">
                <a:latin typeface="Trebuchet MS"/>
                <a:cs typeface="Trebuchet MS"/>
              </a:rPr>
              <a:t>curricular</a:t>
            </a:r>
            <a:endParaRPr sz="4000">
              <a:latin typeface="Trebuchet MS"/>
              <a:cs typeface="Trebuchet MS"/>
            </a:endParaRPr>
          </a:p>
          <a:p>
            <a:pPr marL="702945" marR="5213985">
              <a:lnSpc>
                <a:spcPts val="3829"/>
              </a:lnSpc>
              <a:spcBef>
                <a:spcPts val="3100"/>
              </a:spcBef>
            </a:pPr>
            <a:r>
              <a:rPr sz="3200" spc="45" dirty="0">
                <a:latin typeface="Trebuchet MS"/>
                <a:cs typeface="Trebuchet MS"/>
              </a:rPr>
              <a:t>Matemática </a:t>
            </a:r>
            <a:r>
              <a:rPr sz="3200" spc="100" dirty="0">
                <a:latin typeface="Trebuchet MS"/>
                <a:cs typeface="Trebuchet MS"/>
              </a:rPr>
              <a:t>Português </a:t>
            </a:r>
            <a:r>
              <a:rPr sz="3200" spc="45" dirty="0">
                <a:latin typeface="Trebuchet MS"/>
                <a:cs typeface="Trebuchet MS"/>
              </a:rPr>
              <a:t>Ciências </a:t>
            </a:r>
            <a:r>
              <a:rPr sz="3200" spc="-10" dirty="0">
                <a:latin typeface="Trebuchet MS"/>
                <a:cs typeface="Trebuchet MS"/>
              </a:rPr>
              <a:t>História Geografia </a:t>
            </a:r>
            <a:r>
              <a:rPr sz="3200" spc="140" dirty="0">
                <a:latin typeface="Trebuchet MS"/>
                <a:cs typeface="Trebuchet MS"/>
              </a:rPr>
              <a:t>Educação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Física </a:t>
            </a:r>
            <a:r>
              <a:rPr sz="3200" spc="-20" dirty="0">
                <a:latin typeface="Trebuchet MS"/>
                <a:cs typeface="Trebuchet MS"/>
              </a:rPr>
              <a:t>Arte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ts val="3660"/>
              </a:lnSpc>
            </a:pPr>
            <a:r>
              <a:rPr sz="3200" spc="114" dirty="0">
                <a:latin typeface="Trebuchet MS"/>
                <a:cs typeface="Trebuchet MS"/>
              </a:rPr>
              <a:t>Produção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155" dirty="0">
                <a:latin typeface="Trebuchet MS"/>
                <a:cs typeface="Trebuchet MS"/>
              </a:rPr>
              <a:t>de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Texto</a:t>
            </a:r>
            <a:endParaRPr sz="3200">
              <a:latin typeface="Trebuchet MS"/>
              <a:cs typeface="Trebuchet MS"/>
            </a:endParaRPr>
          </a:p>
          <a:p>
            <a:pPr marL="702945" marR="2962275">
              <a:lnSpc>
                <a:spcPts val="3829"/>
              </a:lnSpc>
              <a:spcBef>
                <a:spcPts val="130"/>
              </a:spcBef>
            </a:pPr>
            <a:r>
              <a:rPr sz="3200" spc="140" dirty="0">
                <a:latin typeface="Trebuchet MS"/>
                <a:cs typeface="Trebuchet MS"/>
              </a:rPr>
              <a:t>Educação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Digital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Midiática </a:t>
            </a:r>
            <a:r>
              <a:rPr sz="3200" spc="90" dirty="0">
                <a:latin typeface="Trebuchet MS"/>
                <a:cs typeface="Trebuchet MS"/>
              </a:rPr>
              <a:t>Inglês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ts val="3695"/>
              </a:lnSpc>
            </a:pPr>
            <a:r>
              <a:rPr sz="3200" spc="110" dirty="0">
                <a:latin typeface="Trebuchet MS"/>
                <a:cs typeface="Trebuchet MS"/>
              </a:rPr>
              <a:t>Espanhol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433" y="3025787"/>
            <a:ext cx="133349" cy="1333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433" y="5340362"/>
            <a:ext cx="133349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433" y="6883412"/>
            <a:ext cx="133349" cy="1333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7298" y="2527942"/>
            <a:ext cx="9071610" cy="465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100"/>
              </a:spcBef>
            </a:pPr>
            <a:r>
              <a:rPr sz="3400" spc="80" dirty="0">
                <a:solidFill>
                  <a:srgbClr val="202529"/>
                </a:solidFill>
                <a:latin typeface="Trebuchet MS"/>
                <a:cs typeface="Trebuchet MS"/>
              </a:rPr>
              <a:t>Organização</a:t>
            </a:r>
            <a:r>
              <a:rPr sz="3400" spc="-15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65" dirty="0">
                <a:solidFill>
                  <a:srgbClr val="202529"/>
                </a:solidFill>
                <a:latin typeface="Trebuchet MS"/>
                <a:cs typeface="Trebuchet MS"/>
              </a:rPr>
              <a:t>de</a:t>
            </a:r>
            <a:r>
              <a:rPr sz="3400" spc="-15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10" dirty="0">
                <a:solidFill>
                  <a:srgbClr val="202529"/>
                </a:solidFill>
                <a:latin typeface="Trebuchet MS"/>
                <a:cs typeface="Trebuchet MS"/>
              </a:rPr>
              <a:t>páginas</a:t>
            </a:r>
            <a:r>
              <a:rPr sz="3400" spc="-145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202529"/>
                </a:solidFill>
                <a:latin typeface="Trebuchet MS"/>
                <a:cs typeface="Trebuchet MS"/>
              </a:rPr>
              <a:t>e</a:t>
            </a:r>
            <a:r>
              <a:rPr sz="3400" spc="-15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202529"/>
                </a:solidFill>
                <a:latin typeface="Trebuchet MS"/>
                <a:cs typeface="Trebuchet MS"/>
              </a:rPr>
              <a:t>conteúdos</a:t>
            </a:r>
            <a:r>
              <a:rPr sz="3400" spc="-15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80" dirty="0">
                <a:solidFill>
                  <a:srgbClr val="202529"/>
                </a:solidFill>
                <a:latin typeface="Trebuchet MS"/>
                <a:cs typeface="Trebuchet MS"/>
              </a:rPr>
              <a:t>com </a:t>
            </a:r>
            <a:r>
              <a:rPr sz="3400" spc="-10" dirty="0">
                <a:solidFill>
                  <a:srgbClr val="202529"/>
                </a:solidFill>
                <a:latin typeface="Trebuchet MS"/>
                <a:cs typeface="Trebuchet MS"/>
              </a:rPr>
              <a:t>objetivo</a:t>
            </a:r>
            <a:r>
              <a:rPr sz="3400" spc="-16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65" dirty="0">
                <a:solidFill>
                  <a:srgbClr val="202529"/>
                </a:solidFill>
                <a:latin typeface="Trebuchet MS"/>
                <a:cs typeface="Trebuchet MS"/>
              </a:rPr>
              <a:t>de</a:t>
            </a:r>
            <a:r>
              <a:rPr sz="3400" spc="-16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202529"/>
                </a:solidFill>
                <a:latin typeface="Trebuchet MS"/>
                <a:cs typeface="Trebuchet MS"/>
              </a:rPr>
              <a:t>contemplar</a:t>
            </a:r>
            <a:r>
              <a:rPr sz="3400" spc="-16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202529"/>
                </a:solidFill>
                <a:latin typeface="Trebuchet MS"/>
                <a:cs typeface="Trebuchet MS"/>
              </a:rPr>
              <a:t>as</a:t>
            </a:r>
            <a:r>
              <a:rPr sz="3400" spc="-155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202529"/>
                </a:solidFill>
                <a:latin typeface="Trebuchet MS"/>
                <a:cs typeface="Trebuchet MS"/>
              </a:rPr>
              <a:t>especificidades</a:t>
            </a:r>
            <a:r>
              <a:rPr sz="3400" spc="-160" dirty="0">
                <a:solidFill>
                  <a:srgbClr val="202529"/>
                </a:solidFill>
                <a:latin typeface="Trebuchet MS"/>
                <a:cs typeface="Trebuchet MS"/>
              </a:rPr>
              <a:t> </a:t>
            </a:r>
            <a:r>
              <a:rPr sz="3400" spc="100" dirty="0">
                <a:solidFill>
                  <a:srgbClr val="202529"/>
                </a:solidFill>
                <a:latin typeface="Trebuchet MS"/>
                <a:cs typeface="Trebuchet MS"/>
              </a:rPr>
              <a:t>da </a:t>
            </a:r>
            <a:r>
              <a:rPr sz="3400" spc="-10" dirty="0">
                <a:solidFill>
                  <a:srgbClr val="202529"/>
                </a:solidFill>
                <a:latin typeface="Trebuchet MS"/>
                <a:cs typeface="Trebuchet MS"/>
              </a:rPr>
              <a:t>etapa;</a:t>
            </a:r>
            <a:endParaRPr sz="3400">
              <a:latin typeface="Trebuchet MS"/>
              <a:cs typeface="Trebuchet MS"/>
            </a:endParaRPr>
          </a:p>
          <a:p>
            <a:pPr marL="12700" marR="318770">
              <a:lnSpc>
                <a:spcPct val="148900"/>
              </a:lnSpc>
            </a:pPr>
            <a:r>
              <a:rPr sz="3400" spc="75" dirty="0">
                <a:latin typeface="Trebuchet MS"/>
                <a:cs typeface="Trebuchet MS"/>
              </a:rPr>
              <a:t>Qualidade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210" dirty="0">
                <a:latin typeface="Trebuchet MS"/>
                <a:cs typeface="Trebuchet MS"/>
              </a:rPr>
              <a:t>dos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materiais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forma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50" dirty="0">
                <a:latin typeface="Trebuchet MS"/>
                <a:cs typeface="Trebuchet MS"/>
              </a:rPr>
              <a:t>a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garantir </a:t>
            </a:r>
            <a:r>
              <a:rPr sz="3400" spc="35" dirty="0">
                <a:latin typeface="Trebuchet MS"/>
                <a:cs typeface="Trebuchet MS"/>
              </a:rPr>
              <a:t>aprendizagens;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400" spc="254" dirty="0">
                <a:latin typeface="Trebuchet MS"/>
                <a:cs typeface="Trebuchet MS"/>
              </a:rPr>
              <a:t>Em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160" dirty="0">
                <a:latin typeface="Trebuchet MS"/>
                <a:cs typeface="Trebuchet MS"/>
              </a:rPr>
              <a:t>caso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190" dirty="0">
                <a:latin typeface="Trebuchet MS"/>
                <a:cs typeface="Trebuchet MS"/>
              </a:rPr>
              <a:t>uso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110" dirty="0">
                <a:latin typeface="Trebuchet MS"/>
                <a:cs typeface="Trebuchet MS"/>
              </a:rPr>
              <a:t>IA,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indicar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referência;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8778" y="661626"/>
            <a:ext cx="8576310" cy="1030605"/>
            <a:chOff x="598778" y="661626"/>
            <a:chExt cx="8576310" cy="1030605"/>
          </a:xfrm>
        </p:grpSpPr>
        <p:sp>
          <p:nvSpPr>
            <p:cNvPr id="8" name="object 8"/>
            <p:cNvSpPr/>
            <p:nvPr/>
          </p:nvSpPr>
          <p:spPr>
            <a:xfrm>
              <a:off x="627353" y="690201"/>
              <a:ext cx="8521065" cy="973455"/>
            </a:xfrm>
            <a:custGeom>
              <a:avLst/>
              <a:gdLst/>
              <a:ahLst/>
              <a:cxnLst/>
              <a:rect l="l" t="t" r="r" b="b"/>
              <a:pathLst>
                <a:path w="8521065" h="973455">
                  <a:moveTo>
                    <a:pt x="8349900" y="973169"/>
                  </a:moveTo>
                  <a:lnTo>
                    <a:pt x="170592" y="973169"/>
                  </a:lnTo>
                  <a:lnTo>
                    <a:pt x="125247" y="967371"/>
                  </a:lnTo>
                  <a:lnTo>
                    <a:pt x="84497" y="951011"/>
                  </a:lnTo>
                  <a:lnTo>
                    <a:pt x="49970" y="925639"/>
                  </a:lnTo>
                  <a:lnTo>
                    <a:pt x="23293" y="892806"/>
                  </a:lnTo>
                  <a:lnTo>
                    <a:pt x="6094" y="854062"/>
                  </a:lnTo>
                  <a:lnTo>
                    <a:pt x="0" y="810958"/>
                  </a:lnTo>
                  <a:lnTo>
                    <a:pt x="0" y="162210"/>
                  </a:lnTo>
                  <a:lnTo>
                    <a:pt x="6094" y="119073"/>
                  </a:lnTo>
                  <a:lnTo>
                    <a:pt x="23293" y="80320"/>
                  </a:lnTo>
                  <a:lnTo>
                    <a:pt x="49970" y="47494"/>
                  </a:lnTo>
                  <a:lnTo>
                    <a:pt x="84497" y="22136"/>
                  </a:lnTo>
                  <a:lnTo>
                    <a:pt x="125247" y="5791"/>
                  </a:lnTo>
                  <a:lnTo>
                    <a:pt x="170592" y="0"/>
                  </a:lnTo>
                  <a:lnTo>
                    <a:pt x="8349900" y="0"/>
                  </a:lnTo>
                  <a:lnTo>
                    <a:pt x="8395246" y="5791"/>
                  </a:lnTo>
                  <a:lnTo>
                    <a:pt x="8435995" y="22136"/>
                  </a:lnTo>
                  <a:lnTo>
                    <a:pt x="8470522" y="47494"/>
                  </a:lnTo>
                  <a:lnTo>
                    <a:pt x="8497198" y="80320"/>
                  </a:lnTo>
                  <a:lnTo>
                    <a:pt x="8514398" y="119073"/>
                  </a:lnTo>
                  <a:lnTo>
                    <a:pt x="8520492" y="162210"/>
                  </a:lnTo>
                  <a:lnTo>
                    <a:pt x="8520492" y="810958"/>
                  </a:lnTo>
                  <a:lnTo>
                    <a:pt x="8514398" y="854062"/>
                  </a:lnTo>
                  <a:lnTo>
                    <a:pt x="8497198" y="892806"/>
                  </a:lnTo>
                  <a:lnTo>
                    <a:pt x="8470522" y="925639"/>
                  </a:lnTo>
                  <a:lnTo>
                    <a:pt x="8435995" y="951011"/>
                  </a:lnTo>
                  <a:lnTo>
                    <a:pt x="8395246" y="967371"/>
                  </a:lnTo>
                  <a:lnTo>
                    <a:pt x="8349900" y="973169"/>
                  </a:lnTo>
                  <a:close/>
                </a:path>
              </a:pathLst>
            </a:custGeom>
            <a:solidFill>
              <a:srgbClr val="18A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778" y="661626"/>
              <a:ext cx="8576310" cy="1030605"/>
            </a:xfrm>
            <a:custGeom>
              <a:avLst/>
              <a:gdLst/>
              <a:ahLst/>
              <a:cxnLst/>
              <a:rect l="l" t="t" r="r" b="b"/>
              <a:pathLst>
                <a:path w="8576310" h="1030605">
                  <a:moveTo>
                    <a:pt x="199167" y="1030278"/>
                  </a:moveTo>
                  <a:lnTo>
                    <a:pt x="153915" y="1025349"/>
                  </a:lnTo>
                  <a:lnTo>
                    <a:pt x="112154" y="1011157"/>
                  </a:lnTo>
                  <a:lnTo>
                    <a:pt x="75151" y="988818"/>
                  </a:lnTo>
                  <a:lnTo>
                    <a:pt x="44169" y="959411"/>
                  </a:lnTo>
                  <a:lnTo>
                    <a:pt x="20474" y="924009"/>
                  </a:lnTo>
                  <a:lnTo>
                    <a:pt x="5329" y="883691"/>
                  </a:lnTo>
                  <a:lnTo>
                    <a:pt x="0" y="839533"/>
                  </a:lnTo>
                  <a:lnTo>
                    <a:pt x="0" y="190785"/>
                  </a:lnTo>
                  <a:lnTo>
                    <a:pt x="5329" y="146627"/>
                  </a:lnTo>
                  <a:lnTo>
                    <a:pt x="20474" y="106309"/>
                  </a:lnTo>
                  <a:lnTo>
                    <a:pt x="44169" y="70908"/>
                  </a:lnTo>
                  <a:lnTo>
                    <a:pt x="75151" y="41500"/>
                  </a:lnTo>
                  <a:lnTo>
                    <a:pt x="112154" y="19162"/>
                  </a:lnTo>
                  <a:lnTo>
                    <a:pt x="153915" y="4969"/>
                  </a:lnTo>
                  <a:lnTo>
                    <a:pt x="199167" y="0"/>
                  </a:lnTo>
                  <a:lnTo>
                    <a:pt x="8378476" y="0"/>
                  </a:lnTo>
                  <a:lnTo>
                    <a:pt x="8378476" y="28575"/>
                  </a:lnTo>
                  <a:lnTo>
                    <a:pt x="199167" y="28575"/>
                  </a:lnTo>
                  <a:lnTo>
                    <a:pt x="199167" y="57149"/>
                  </a:lnTo>
                  <a:lnTo>
                    <a:pt x="153747" y="64089"/>
                  </a:lnTo>
                  <a:lnTo>
                    <a:pt x="114695" y="83314"/>
                  </a:lnTo>
                  <a:lnTo>
                    <a:pt x="84152" y="112432"/>
                  </a:lnTo>
                  <a:lnTo>
                    <a:pt x="64257" y="149053"/>
                  </a:lnTo>
                  <a:lnTo>
                    <a:pt x="57150" y="190785"/>
                  </a:lnTo>
                  <a:lnTo>
                    <a:pt x="57150" y="839533"/>
                  </a:lnTo>
                  <a:lnTo>
                    <a:pt x="64257" y="881265"/>
                  </a:lnTo>
                  <a:lnTo>
                    <a:pt x="84152" y="917886"/>
                  </a:lnTo>
                  <a:lnTo>
                    <a:pt x="114695" y="947005"/>
                  </a:lnTo>
                  <a:lnTo>
                    <a:pt x="153747" y="966229"/>
                  </a:lnTo>
                  <a:lnTo>
                    <a:pt x="199167" y="973169"/>
                  </a:lnTo>
                  <a:lnTo>
                    <a:pt x="8518979" y="973169"/>
                  </a:lnTo>
                  <a:lnTo>
                    <a:pt x="8502492" y="988818"/>
                  </a:lnTo>
                  <a:lnTo>
                    <a:pt x="8481081" y="1001744"/>
                  </a:lnTo>
                  <a:lnTo>
                    <a:pt x="199167" y="1001744"/>
                  </a:lnTo>
                  <a:lnTo>
                    <a:pt x="199167" y="1030278"/>
                  </a:lnTo>
                  <a:close/>
                </a:path>
                <a:path w="8576310" h="1030605">
                  <a:moveTo>
                    <a:pt x="8518979" y="973169"/>
                  </a:moveTo>
                  <a:lnTo>
                    <a:pt x="8378476" y="973169"/>
                  </a:lnTo>
                  <a:lnTo>
                    <a:pt x="8423896" y="966229"/>
                  </a:lnTo>
                  <a:lnTo>
                    <a:pt x="8462948" y="947005"/>
                  </a:lnTo>
                  <a:lnTo>
                    <a:pt x="8493491" y="917886"/>
                  </a:lnTo>
                  <a:lnTo>
                    <a:pt x="8513386" y="881265"/>
                  </a:lnTo>
                  <a:lnTo>
                    <a:pt x="8520493" y="839533"/>
                  </a:lnTo>
                  <a:lnTo>
                    <a:pt x="8520493" y="190785"/>
                  </a:lnTo>
                  <a:lnTo>
                    <a:pt x="8513386" y="149053"/>
                  </a:lnTo>
                  <a:lnTo>
                    <a:pt x="8493491" y="112432"/>
                  </a:lnTo>
                  <a:lnTo>
                    <a:pt x="8462948" y="83314"/>
                  </a:lnTo>
                  <a:lnTo>
                    <a:pt x="8423896" y="64089"/>
                  </a:lnTo>
                  <a:lnTo>
                    <a:pt x="8378476" y="57149"/>
                  </a:lnTo>
                  <a:lnTo>
                    <a:pt x="199167" y="57149"/>
                  </a:lnTo>
                  <a:lnTo>
                    <a:pt x="199167" y="28575"/>
                  </a:lnTo>
                  <a:lnTo>
                    <a:pt x="8378476" y="28575"/>
                  </a:lnTo>
                  <a:lnTo>
                    <a:pt x="8378476" y="0"/>
                  </a:lnTo>
                  <a:lnTo>
                    <a:pt x="8423698" y="4969"/>
                  </a:lnTo>
                  <a:lnTo>
                    <a:pt x="8465447" y="19162"/>
                  </a:lnTo>
                  <a:lnTo>
                    <a:pt x="8502452" y="41500"/>
                  </a:lnTo>
                  <a:lnTo>
                    <a:pt x="8533444" y="70908"/>
                  </a:lnTo>
                  <a:lnTo>
                    <a:pt x="8557153" y="106309"/>
                  </a:lnTo>
                  <a:lnTo>
                    <a:pt x="8572309" y="146627"/>
                  </a:lnTo>
                  <a:lnTo>
                    <a:pt x="8576259" y="179324"/>
                  </a:lnTo>
                  <a:lnTo>
                    <a:pt x="8576259" y="851004"/>
                  </a:lnTo>
                  <a:lnTo>
                    <a:pt x="8572314" y="883691"/>
                  </a:lnTo>
                  <a:lnTo>
                    <a:pt x="8557169" y="924009"/>
                  </a:lnTo>
                  <a:lnTo>
                    <a:pt x="8533474" y="959411"/>
                  </a:lnTo>
                  <a:lnTo>
                    <a:pt x="8518979" y="973169"/>
                  </a:lnTo>
                  <a:close/>
                </a:path>
                <a:path w="8576310" h="1030605">
                  <a:moveTo>
                    <a:pt x="8378476" y="1030278"/>
                  </a:moveTo>
                  <a:lnTo>
                    <a:pt x="199172" y="1030278"/>
                  </a:lnTo>
                  <a:lnTo>
                    <a:pt x="199167" y="1001744"/>
                  </a:lnTo>
                  <a:lnTo>
                    <a:pt x="8378476" y="1001744"/>
                  </a:lnTo>
                  <a:lnTo>
                    <a:pt x="8378476" y="1030278"/>
                  </a:lnTo>
                  <a:close/>
                </a:path>
                <a:path w="8576310" h="1030605">
                  <a:moveTo>
                    <a:pt x="8378846" y="1030278"/>
                  </a:moveTo>
                  <a:lnTo>
                    <a:pt x="8378476" y="1030278"/>
                  </a:lnTo>
                  <a:lnTo>
                    <a:pt x="8378476" y="1001744"/>
                  </a:lnTo>
                  <a:lnTo>
                    <a:pt x="8481081" y="1001744"/>
                  </a:lnTo>
                  <a:lnTo>
                    <a:pt x="8465488" y="1011157"/>
                  </a:lnTo>
                  <a:lnTo>
                    <a:pt x="8423728" y="1025349"/>
                  </a:lnTo>
                  <a:lnTo>
                    <a:pt x="8378846" y="103027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0184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100"/>
              </a:spcBef>
            </a:pPr>
            <a:r>
              <a:rPr dirty="0"/>
              <a:t>Questões</a:t>
            </a:r>
            <a:r>
              <a:rPr spc="-130" dirty="0"/>
              <a:t> </a:t>
            </a:r>
            <a:r>
              <a:rPr spc="-10" dirty="0"/>
              <a:t>centrais</a:t>
            </a: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00520" y="1700583"/>
            <a:ext cx="7158779" cy="71500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82989" y="9258300"/>
            <a:ext cx="3524249" cy="1028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67025" y="246517"/>
            <a:ext cx="13818869" cy="1030605"/>
            <a:chOff x="2267025" y="246517"/>
            <a:chExt cx="13818869" cy="1030605"/>
          </a:xfrm>
        </p:grpSpPr>
        <p:sp>
          <p:nvSpPr>
            <p:cNvPr id="4" name="object 4"/>
            <p:cNvSpPr/>
            <p:nvPr/>
          </p:nvSpPr>
          <p:spPr>
            <a:xfrm>
              <a:off x="2301909" y="275092"/>
              <a:ext cx="13749019" cy="973455"/>
            </a:xfrm>
            <a:custGeom>
              <a:avLst/>
              <a:gdLst/>
              <a:ahLst/>
              <a:cxnLst/>
              <a:rect l="l" t="t" r="r" b="b"/>
              <a:pathLst>
                <a:path w="13749019" h="973455">
                  <a:moveTo>
                    <a:pt x="13540161" y="973169"/>
                  </a:moveTo>
                  <a:lnTo>
                    <a:pt x="208607" y="973169"/>
                  </a:lnTo>
                  <a:lnTo>
                    <a:pt x="153142" y="967371"/>
                  </a:lnTo>
                  <a:lnTo>
                    <a:pt x="103308" y="951011"/>
                  </a:lnTo>
                  <a:lnTo>
                    <a:pt x="61090" y="925639"/>
                  </a:lnTo>
                  <a:lnTo>
                    <a:pt x="28475" y="892806"/>
                  </a:lnTo>
                  <a:lnTo>
                    <a:pt x="7450" y="854062"/>
                  </a:lnTo>
                  <a:lnTo>
                    <a:pt x="0" y="810958"/>
                  </a:lnTo>
                  <a:lnTo>
                    <a:pt x="0" y="162210"/>
                  </a:lnTo>
                  <a:lnTo>
                    <a:pt x="7450" y="119073"/>
                  </a:lnTo>
                  <a:lnTo>
                    <a:pt x="28475" y="80320"/>
                  </a:lnTo>
                  <a:lnTo>
                    <a:pt x="61090" y="47494"/>
                  </a:lnTo>
                  <a:lnTo>
                    <a:pt x="103308" y="22136"/>
                  </a:lnTo>
                  <a:lnTo>
                    <a:pt x="153142" y="5791"/>
                  </a:lnTo>
                  <a:lnTo>
                    <a:pt x="208607" y="0"/>
                  </a:lnTo>
                  <a:lnTo>
                    <a:pt x="13540161" y="0"/>
                  </a:lnTo>
                  <a:lnTo>
                    <a:pt x="13595625" y="5791"/>
                  </a:lnTo>
                  <a:lnTo>
                    <a:pt x="13645459" y="22136"/>
                  </a:lnTo>
                  <a:lnTo>
                    <a:pt x="13687677" y="47494"/>
                  </a:lnTo>
                  <a:lnTo>
                    <a:pt x="13720292" y="80320"/>
                  </a:lnTo>
                  <a:lnTo>
                    <a:pt x="13741318" y="119073"/>
                  </a:lnTo>
                  <a:lnTo>
                    <a:pt x="13748768" y="162210"/>
                  </a:lnTo>
                  <a:lnTo>
                    <a:pt x="13748768" y="810958"/>
                  </a:lnTo>
                  <a:lnTo>
                    <a:pt x="13741318" y="854062"/>
                  </a:lnTo>
                  <a:lnTo>
                    <a:pt x="13720292" y="892806"/>
                  </a:lnTo>
                  <a:lnTo>
                    <a:pt x="13687677" y="925639"/>
                  </a:lnTo>
                  <a:lnTo>
                    <a:pt x="13645459" y="951011"/>
                  </a:lnTo>
                  <a:lnTo>
                    <a:pt x="13595625" y="967371"/>
                  </a:lnTo>
                  <a:lnTo>
                    <a:pt x="13540161" y="973169"/>
                  </a:lnTo>
                  <a:close/>
                </a:path>
              </a:pathLst>
            </a:custGeom>
            <a:solidFill>
              <a:srgbClr val="18A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67025" y="246517"/>
              <a:ext cx="13818869" cy="1030605"/>
            </a:xfrm>
            <a:custGeom>
              <a:avLst/>
              <a:gdLst/>
              <a:ahLst/>
              <a:cxnLst/>
              <a:rect l="l" t="t" r="r" b="b"/>
              <a:pathLst>
                <a:path w="13818869" h="1030605">
                  <a:moveTo>
                    <a:pt x="243491" y="1030278"/>
                  </a:moveTo>
                  <a:lnTo>
                    <a:pt x="188246" y="1025354"/>
                  </a:lnTo>
                  <a:lnTo>
                    <a:pt x="137206" y="1011173"/>
                  </a:lnTo>
                  <a:lnTo>
                    <a:pt x="91967" y="988848"/>
                  </a:lnTo>
                  <a:lnTo>
                    <a:pt x="54074" y="959451"/>
                  </a:lnTo>
                  <a:lnTo>
                    <a:pt x="25077" y="924051"/>
                  </a:lnTo>
                  <a:lnTo>
                    <a:pt x="6532" y="883721"/>
                  </a:lnTo>
                  <a:lnTo>
                    <a:pt x="0" y="839533"/>
                  </a:lnTo>
                  <a:lnTo>
                    <a:pt x="0" y="190785"/>
                  </a:lnTo>
                  <a:lnTo>
                    <a:pt x="6519" y="146597"/>
                  </a:lnTo>
                  <a:lnTo>
                    <a:pt x="25043" y="106267"/>
                  </a:lnTo>
                  <a:lnTo>
                    <a:pt x="54022" y="70868"/>
                  </a:lnTo>
                  <a:lnTo>
                    <a:pt x="91907" y="41470"/>
                  </a:lnTo>
                  <a:lnTo>
                    <a:pt x="137146" y="19145"/>
                  </a:lnTo>
                  <a:lnTo>
                    <a:pt x="188191" y="4964"/>
                  </a:lnTo>
                  <a:lnTo>
                    <a:pt x="243491" y="0"/>
                  </a:lnTo>
                  <a:lnTo>
                    <a:pt x="13575046" y="0"/>
                  </a:lnTo>
                  <a:lnTo>
                    <a:pt x="13575046" y="28575"/>
                  </a:lnTo>
                  <a:lnTo>
                    <a:pt x="243491" y="28575"/>
                  </a:lnTo>
                  <a:lnTo>
                    <a:pt x="243491" y="57150"/>
                  </a:lnTo>
                  <a:lnTo>
                    <a:pt x="187916" y="64098"/>
                  </a:lnTo>
                  <a:lnTo>
                    <a:pt x="140144" y="83341"/>
                  </a:lnTo>
                  <a:lnTo>
                    <a:pt x="102788" y="112473"/>
                  </a:lnTo>
                  <a:lnTo>
                    <a:pt x="78458" y="149089"/>
                  </a:lnTo>
                  <a:lnTo>
                    <a:pt x="69768" y="190785"/>
                  </a:lnTo>
                  <a:lnTo>
                    <a:pt x="69768" y="839533"/>
                  </a:lnTo>
                  <a:lnTo>
                    <a:pt x="78458" y="881229"/>
                  </a:lnTo>
                  <a:lnTo>
                    <a:pt x="102788" y="917845"/>
                  </a:lnTo>
                  <a:lnTo>
                    <a:pt x="140144" y="946977"/>
                  </a:lnTo>
                  <a:lnTo>
                    <a:pt x="187916" y="966220"/>
                  </a:lnTo>
                  <a:lnTo>
                    <a:pt x="243491" y="973169"/>
                  </a:lnTo>
                  <a:lnTo>
                    <a:pt x="13746827" y="973169"/>
                  </a:lnTo>
                  <a:lnTo>
                    <a:pt x="13726623" y="988848"/>
                  </a:lnTo>
                  <a:lnTo>
                    <a:pt x="13700494" y="1001744"/>
                  </a:lnTo>
                  <a:lnTo>
                    <a:pt x="243491" y="1001744"/>
                  </a:lnTo>
                  <a:lnTo>
                    <a:pt x="243491" y="1030278"/>
                  </a:lnTo>
                  <a:close/>
                </a:path>
                <a:path w="13818869" h="1030605">
                  <a:moveTo>
                    <a:pt x="13746827" y="973169"/>
                  </a:moveTo>
                  <a:lnTo>
                    <a:pt x="13575046" y="973169"/>
                  </a:lnTo>
                  <a:lnTo>
                    <a:pt x="13630621" y="966220"/>
                  </a:lnTo>
                  <a:lnTo>
                    <a:pt x="13678392" y="946977"/>
                  </a:lnTo>
                  <a:lnTo>
                    <a:pt x="13715749" y="917845"/>
                  </a:lnTo>
                  <a:lnTo>
                    <a:pt x="13740078" y="881229"/>
                  </a:lnTo>
                  <a:lnTo>
                    <a:pt x="13748769" y="839533"/>
                  </a:lnTo>
                  <a:lnTo>
                    <a:pt x="13748769" y="190785"/>
                  </a:lnTo>
                  <a:lnTo>
                    <a:pt x="13740078" y="149089"/>
                  </a:lnTo>
                  <a:lnTo>
                    <a:pt x="13715749" y="112473"/>
                  </a:lnTo>
                  <a:lnTo>
                    <a:pt x="13678392" y="83341"/>
                  </a:lnTo>
                  <a:lnTo>
                    <a:pt x="13630621" y="64098"/>
                  </a:lnTo>
                  <a:lnTo>
                    <a:pt x="13575046" y="57150"/>
                  </a:lnTo>
                  <a:lnTo>
                    <a:pt x="243491" y="57150"/>
                  </a:lnTo>
                  <a:lnTo>
                    <a:pt x="243491" y="28575"/>
                  </a:lnTo>
                  <a:lnTo>
                    <a:pt x="13575046" y="28575"/>
                  </a:lnTo>
                  <a:lnTo>
                    <a:pt x="13575046" y="0"/>
                  </a:lnTo>
                  <a:lnTo>
                    <a:pt x="13630308" y="4964"/>
                  </a:lnTo>
                  <a:lnTo>
                    <a:pt x="13681336" y="19145"/>
                  </a:lnTo>
                  <a:lnTo>
                    <a:pt x="13726575" y="41470"/>
                  </a:lnTo>
                  <a:lnTo>
                    <a:pt x="13764468" y="70868"/>
                  </a:lnTo>
                  <a:lnTo>
                    <a:pt x="13793460" y="106267"/>
                  </a:lnTo>
                  <a:lnTo>
                    <a:pt x="13811996" y="146597"/>
                  </a:lnTo>
                  <a:lnTo>
                    <a:pt x="13818520" y="190785"/>
                  </a:lnTo>
                  <a:lnTo>
                    <a:pt x="13818520" y="839533"/>
                  </a:lnTo>
                  <a:lnTo>
                    <a:pt x="13812002" y="883721"/>
                  </a:lnTo>
                  <a:lnTo>
                    <a:pt x="13793480" y="924051"/>
                  </a:lnTo>
                  <a:lnTo>
                    <a:pt x="13764504" y="959451"/>
                  </a:lnTo>
                  <a:lnTo>
                    <a:pt x="13746827" y="973169"/>
                  </a:lnTo>
                  <a:close/>
                </a:path>
                <a:path w="13818869" h="1030605">
                  <a:moveTo>
                    <a:pt x="13575046" y="1030278"/>
                  </a:moveTo>
                  <a:lnTo>
                    <a:pt x="243495" y="1030278"/>
                  </a:lnTo>
                  <a:lnTo>
                    <a:pt x="243491" y="1001744"/>
                  </a:lnTo>
                  <a:lnTo>
                    <a:pt x="13575046" y="1001744"/>
                  </a:lnTo>
                  <a:lnTo>
                    <a:pt x="13575046" y="1030278"/>
                  </a:lnTo>
                  <a:close/>
                </a:path>
                <a:path w="13818869" h="1030605">
                  <a:moveTo>
                    <a:pt x="13575503" y="1030278"/>
                  </a:moveTo>
                  <a:lnTo>
                    <a:pt x="13575046" y="1030278"/>
                  </a:lnTo>
                  <a:lnTo>
                    <a:pt x="13575046" y="1001744"/>
                  </a:lnTo>
                  <a:lnTo>
                    <a:pt x="13700494" y="1001744"/>
                  </a:lnTo>
                  <a:lnTo>
                    <a:pt x="13681387" y="1011173"/>
                  </a:lnTo>
                  <a:lnTo>
                    <a:pt x="13630345" y="1025354"/>
                  </a:lnTo>
                  <a:lnTo>
                    <a:pt x="13575503" y="103027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Quadro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Estrutural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Proposta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das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Coleções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Objeto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1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2988" y="9258300"/>
            <a:ext cx="3524249" cy="10286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76775" y="1558494"/>
            <a:ext cx="1032129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0" marR="5080" indent="-3239135">
              <a:lnSpc>
                <a:spcPct val="116100"/>
              </a:lnSpc>
              <a:spcBef>
                <a:spcPts val="100"/>
              </a:spcBef>
            </a:pPr>
            <a:r>
              <a:rPr sz="2100" spc="-110" dirty="0">
                <a:latin typeface="Arial Black"/>
                <a:cs typeface="Arial Black"/>
              </a:rPr>
              <a:t>Obras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40" dirty="0">
                <a:latin typeface="Arial Black"/>
                <a:cs typeface="Arial Black"/>
              </a:rPr>
              <a:t>Didáticas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65" dirty="0">
                <a:latin typeface="Arial Black"/>
                <a:cs typeface="Arial Black"/>
              </a:rPr>
              <a:t>por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20" dirty="0">
                <a:latin typeface="Arial Black"/>
                <a:cs typeface="Arial Black"/>
              </a:rPr>
              <a:t>componente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95" dirty="0">
                <a:latin typeface="Arial Black"/>
                <a:cs typeface="Arial Black"/>
              </a:rPr>
              <a:t>curricular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70" dirty="0">
                <a:latin typeface="Arial Black"/>
                <a:cs typeface="Arial Black"/>
              </a:rPr>
              <a:t>ou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65" dirty="0">
                <a:latin typeface="Arial Black"/>
                <a:cs typeface="Arial Black"/>
              </a:rPr>
              <a:t>por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85" dirty="0">
                <a:latin typeface="Arial Black"/>
                <a:cs typeface="Arial Black"/>
              </a:rPr>
              <a:t>ciclo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90" dirty="0">
                <a:latin typeface="Arial Black"/>
                <a:cs typeface="Arial Black"/>
              </a:rPr>
              <a:t>para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10" dirty="0">
                <a:latin typeface="Arial Black"/>
                <a:cs typeface="Arial Black"/>
              </a:rPr>
              <a:t>6º,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10" dirty="0">
                <a:latin typeface="Arial Black"/>
                <a:cs typeface="Arial Black"/>
              </a:rPr>
              <a:t>7º,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20" dirty="0">
                <a:latin typeface="Arial Black"/>
                <a:cs typeface="Arial Black"/>
              </a:rPr>
              <a:t>8º</a:t>
            </a:r>
            <a:r>
              <a:rPr sz="2100" spc="-130" dirty="0">
                <a:latin typeface="Arial Black"/>
                <a:cs typeface="Arial Black"/>
              </a:rPr>
              <a:t> </a:t>
            </a:r>
            <a:r>
              <a:rPr sz="2100" spc="-175" dirty="0">
                <a:latin typeface="Arial Black"/>
                <a:cs typeface="Arial Black"/>
              </a:rPr>
              <a:t>e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20" dirty="0">
                <a:latin typeface="Arial Black"/>
                <a:cs typeface="Arial Black"/>
              </a:rPr>
              <a:t>9º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25" dirty="0">
                <a:latin typeface="Arial Black"/>
                <a:cs typeface="Arial Black"/>
              </a:rPr>
              <a:t>ano </a:t>
            </a:r>
            <a:r>
              <a:rPr sz="2100" spc="-150" dirty="0">
                <a:latin typeface="Arial Black"/>
                <a:cs typeface="Arial Black"/>
              </a:rPr>
              <a:t>(versões</a:t>
            </a:r>
            <a:r>
              <a:rPr sz="2100" spc="-135" dirty="0">
                <a:latin typeface="Arial Black"/>
                <a:cs typeface="Arial Black"/>
              </a:rPr>
              <a:t> impressas </a:t>
            </a:r>
            <a:r>
              <a:rPr sz="2100" spc="-175" dirty="0">
                <a:latin typeface="Arial Black"/>
                <a:cs typeface="Arial Black"/>
              </a:rPr>
              <a:t>e</a:t>
            </a:r>
            <a:r>
              <a:rPr sz="2100" spc="-135" dirty="0">
                <a:latin typeface="Arial Black"/>
                <a:cs typeface="Arial Black"/>
              </a:rPr>
              <a:t> </a:t>
            </a:r>
            <a:r>
              <a:rPr sz="2100" spc="-10" dirty="0">
                <a:latin typeface="Arial Black"/>
                <a:cs typeface="Arial Black"/>
              </a:rPr>
              <a:t>digitais)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206" y="3182925"/>
            <a:ext cx="19773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Arial Black"/>
                <a:cs typeface="Arial Black"/>
              </a:rPr>
              <a:t>Componente/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105" dirty="0">
                <a:latin typeface="Arial Black"/>
                <a:cs typeface="Arial Black"/>
              </a:rPr>
              <a:t>Coleção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5825" y="2900908"/>
            <a:ext cx="1039494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de </a:t>
            </a:r>
            <a:r>
              <a:rPr sz="1400" spc="-10" dirty="0">
                <a:latin typeface="Arial Black"/>
                <a:cs typeface="Arial Black"/>
              </a:rPr>
              <a:t>Língua </a:t>
            </a:r>
            <a:r>
              <a:rPr sz="1400" spc="-85" dirty="0">
                <a:latin typeface="Arial Black"/>
                <a:cs typeface="Arial Black"/>
              </a:rPr>
              <a:t>Portuguesa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8836" y="3006952"/>
            <a:ext cx="109474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de </a:t>
            </a:r>
            <a:r>
              <a:rPr sz="1400" spc="-80" dirty="0">
                <a:latin typeface="Arial Black"/>
                <a:cs typeface="Arial Black"/>
              </a:rPr>
              <a:t>Matemática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5399" y="2883127"/>
            <a:ext cx="102235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 algn="just">
              <a:lnSpc>
                <a:spcPct val="116100"/>
              </a:lnSpc>
              <a:spcBef>
                <a:spcPts val="100"/>
              </a:spcBef>
            </a:pPr>
            <a:r>
              <a:rPr sz="1400" spc="-145" dirty="0">
                <a:latin typeface="Arial Black"/>
                <a:cs typeface="Arial Black"/>
              </a:rPr>
              <a:t>Coleção</a:t>
            </a:r>
            <a:r>
              <a:rPr sz="1400" spc="65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de </a:t>
            </a:r>
            <a:r>
              <a:rPr sz="1400" spc="-135" dirty="0">
                <a:latin typeface="Arial Black"/>
                <a:cs typeface="Arial Black"/>
              </a:rPr>
              <a:t>Ciências</a:t>
            </a:r>
            <a:r>
              <a:rPr sz="1400" spc="55" dirty="0">
                <a:latin typeface="Arial Black"/>
                <a:cs typeface="Arial Black"/>
              </a:rPr>
              <a:t> </a:t>
            </a:r>
            <a:r>
              <a:rPr sz="1400" spc="-65" dirty="0">
                <a:latin typeface="Arial Black"/>
                <a:cs typeface="Arial Black"/>
              </a:rPr>
              <a:t>da </a:t>
            </a:r>
            <a:r>
              <a:rPr sz="1400" spc="-10" dirty="0">
                <a:latin typeface="Arial Black"/>
                <a:cs typeface="Arial Black"/>
              </a:rPr>
              <a:t>Natureza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6632" y="3024733"/>
            <a:ext cx="98044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de </a:t>
            </a:r>
            <a:r>
              <a:rPr sz="1400" spc="-10" dirty="0">
                <a:latin typeface="Arial Black"/>
                <a:cs typeface="Arial Black"/>
              </a:rPr>
              <a:t>História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7028" y="3130777"/>
            <a:ext cx="98044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de </a:t>
            </a:r>
            <a:r>
              <a:rPr sz="1400" spc="-50" dirty="0">
                <a:latin typeface="Arial Black"/>
                <a:cs typeface="Arial Black"/>
              </a:rPr>
              <a:t>Geografia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97424" y="2900908"/>
            <a:ext cx="9804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de </a:t>
            </a:r>
            <a:r>
              <a:rPr sz="1400" spc="-20" dirty="0">
                <a:latin typeface="Arial Black"/>
                <a:cs typeface="Arial Black"/>
              </a:rPr>
              <a:t>Educação </a:t>
            </a:r>
            <a:r>
              <a:rPr sz="1400" spc="-10" dirty="0">
                <a:latin typeface="Arial Black"/>
                <a:cs typeface="Arial Black"/>
              </a:rPr>
              <a:t>Física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47820" y="3024733"/>
            <a:ext cx="98044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de </a:t>
            </a:r>
            <a:r>
              <a:rPr sz="1400" spc="-20" dirty="0">
                <a:latin typeface="Arial Black"/>
                <a:cs typeface="Arial Black"/>
              </a:rPr>
              <a:t>Arte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98217" y="2777083"/>
            <a:ext cx="98044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de </a:t>
            </a:r>
            <a:r>
              <a:rPr sz="1400" spc="-20" dirty="0">
                <a:latin typeface="Arial Black"/>
                <a:cs typeface="Arial Black"/>
              </a:rPr>
              <a:t>Educação </a:t>
            </a:r>
            <a:r>
              <a:rPr sz="1400" spc="-70" dirty="0">
                <a:latin typeface="Arial Black"/>
                <a:cs typeface="Arial Black"/>
              </a:rPr>
              <a:t>Digital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e </a:t>
            </a:r>
            <a:r>
              <a:rPr sz="1400" spc="-10" dirty="0">
                <a:latin typeface="Arial Black"/>
                <a:cs typeface="Arial Black"/>
              </a:rPr>
              <a:t>Midiática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48613" y="2900908"/>
            <a:ext cx="9804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</a:pPr>
            <a:r>
              <a:rPr sz="1400" spc="-125" dirty="0">
                <a:latin typeface="Arial Black"/>
                <a:cs typeface="Arial Black"/>
              </a:rPr>
              <a:t>Coleção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de </a:t>
            </a:r>
            <a:r>
              <a:rPr sz="1400" spc="-10" dirty="0">
                <a:latin typeface="Arial Black"/>
                <a:cs typeface="Arial Black"/>
              </a:rPr>
              <a:t>Língua Inglesa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86347" y="2688825"/>
            <a:ext cx="1205865" cy="11874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55"/>
              </a:spcBef>
            </a:pPr>
            <a:r>
              <a:rPr sz="1300" spc="-114" dirty="0">
                <a:latin typeface="Arial Black"/>
                <a:cs typeface="Arial Black"/>
              </a:rPr>
              <a:t>Coleção</a:t>
            </a:r>
            <a:r>
              <a:rPr sz="1300" spc="-50" dirty="0">
                <a:latin typeface="Arial Black"/>
                <a:cs typeface="Arial Black"/>
              </a:rPr>
              <a:t> </a:t>
            </a:r>
            <a:r>
              <a:rPr sz="1300" spc="-25" dirty="0">
                <a:latin typeface="Arial Black"/>
                <a:cs typeface="Arial Black"/>
              </a:rPr>
              <a:t>de </a:t>
            </a:r>
            <a:r>
              <a:rPr sz="1300" spc="-10" dirty="0">
                <a:latin typeface="Arial Black"/>
                <a:cs typeface="Arial Black"/>
              </a:rPr>
              <a:t>Língua Espanhola </a:t>
            </a:r>
            <a:r>
              <a:rPr sz="1300" spc="-75" dirty="0">
                <a:latin typeface="Arial Black"/>
                <a:cs typeface="Arial Black"/>
              </a:rPr>
              <a:t>(opcional</a:t>
            </a:r>
            <a:r>
              <a:rPr sz="1300" spc="-55" dirty="0">
                <a:latin typeface="Arial Black"/>
                <a:cs typeface="Arial Black"/>
              </a:rPr>
              <a:t> </a:t>
            </a:r>
            <a:r>
              <a:rPr sz="1300" spc="-50" dirty="0">
                <a:latin typeface="Arial Black"/>
                <a:cs typeface="Arial Black"/>
              </a:rPr>
              <a:t>para </a:t>
            </a:r>
            <a:r>
              <a:rPr sz="1300" spc="-125" dirty="0">
                <a:latin typeface="Arial Black"/>
                <a:cs typeface="Arial Black"/>
              </a:rPr>
              <a:t>as</a:t>
            </a:r>
            <a:r>
              <a:rPr sz="1300" spc="-95" dirty="0">
                <a:latin typeface="Arial Black"/>
                <a:cs typeface="Arial Black"/>
              </a:rPr>
              <a:t> </a:t>
            </a:r>
            <a:r>
              <a:rPr sz="1300" spc="-10" dirty="0">
                <a:latin typeface="Arial Black"/>
                <a:cs typeface="Arial Black"/>
              </a:rPr>
              <a:t>redes)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636742" y="2688825"/>
            <a:ext cx="1205865" cy="11874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algn="ctr">
              <a:lnSpc>
                <a:spcPct val="116599"/>
              </a:lnSpc>
              <a:spcBef>
                <a:spcPts val="155"/>
              </a:spcBef>
            </a:pPr>
            <a:r>
              <a:rPr sz="1300" spc="-114" dirty="0">
                <a:latin typeface="Arial Black"/>
                <a:cs typeface="Arial Black"/>
              </a:rPr>
              <a:t>Coleção</a:t>
            </a:r>
            <a:r>
              <a:rPr sz="1300" spc="-50" dirty="0">
                <a:latin typeface="Arial Black"/>
                <a:cs typeface="Arial Black"/>
              </a:rPr>
              <a:t> </a:t>
            </a:r>
            <a:r>
              <a:rPr sz="1300" spc="-25" dirty="0">
                <a:latin typeface="Arial Black"/>
                <a:cs typeface="Arial Black"/>
              </a:rPr>
              <a:t>de </a:t>
            </a:r>
            <a:r>
              <a:rPr sz="1300" spc="-80" dirty="0">
                <a:latin typeface="Arial Black"/>
                <a:cs typeface="Arial Black"/>
              </a:rPr>
              <a:t>Produção</a:t>
            </a:r>
            <a:r>
              <a:rPr sz="1300" spc="-55" dirty="0">
                <a:latin typeface="Arial Black"/>
                <a:cs typeface="Arial Black"/>
              </a:rPr>
              <a:t> </a:t>
            </a:r>
            <a:r>
              <a:rPr sz="1300" spc="-25" dirty="0">
                <a:latin typeface="Arial Black"/>
                <a:cs typeface="Arial Black"/>
              </a:rPr>
              <a:t>de </a:t>
            </a:r>
            <a:r>
              <a:rPr sz="1300" spc="-10" dirty="0">
                <a:latin typeface="Arial Black"/>
                <a:cs typeface="Arial Black"/>
              </a:rPr>
              <a:t>Textos </a:t>
            </a:r>
            <a:r>
              <a:rPr sz="1300" spc="-75" dirty="0">
                <a:latin typeface="Arial Black"/>
                <a:cs typeface="Arial Black"/>
              </a:rPr>
              <a:t>(opcional</a:t>
            </a:r>
            <a:r>
              <a:rPr sz="1300" spc="-55" dirty="0">
                <a:latin typeface="Arial Black"/>
                <a:cs typeface="Arial Black"/>
              </a:rPr>
              <a:t> </a:t>
            </a:r>
            <a:r>
              <a:rPr sz="1300" spc="-50" dirty="0">
                <a:latin typeface="Arial Black"/>
                <a:cs typeface="Arial Black"/>
              </a:rPr>
              <a:t>para </a:t>
            </a:r>
            <a:r>
              <a:rPr sz="1300" spc="-125" dirty="0">
                <a:latin typeface="Arial Black"/>
                <a:cs typeface="Arial Black"/>
              </a:rPr>
              <a:t>as</a:t>
            </a:r>
            <a:r>
              <a:rPr sz="1300" spc="-95" dirty="0">
                <a:latin typeface="Arial Black"/>
                <a:cs typeface="Arial Black"/>
              </a:rPr>
              <a:t> </a:t>
            </a:r>
            <a:r>
              <a:rPr sz="1300" spc="-10" dirty="0">
                <a:latin typeface="Arial Black"/>
                <a:cs typeface="Arial Black"/>
              </a:rPr>
              <a:t>redes)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206" y="4599711"/>
            <a:ext cx="1124585" cy="1397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35"/>
              </a:spcBef>
            </a:pPr>
            <a:r>
              <a:rPr sz="1100" spc="-55" dirty="0">
                <a:latin typeface="Arial Black"/>
                <a:cs typeface="Arial Black"/>
              </a:rPr>
              <a:t>Quantidade</a:t>
            </a:r>
            <a:r>
              <a:rPr sz="1100" spc="-25" dirty="0">
                <a:latin typeface="Arial Black"/>
                <a:cs typeface="Arial Black"/>
              </a:rPr>
              <a:t> de </a:t>
            </a:r>
            <a:r>
              <a:rPr sz="1100" spc="-80" dirty="0">
                <a:latin typeface="Arial Black"/>
                <a:cs typeface="Arial Black"/>
              </a:rPr>
              <a:t>Volumes</a:t>
            </a:r>
            <a:r>
              <a:rPr sz="1100" spc="-35" dirty="0">
                <a:latin typeface="Arial Black"/>
                <a:cs typeface="Arial Black"/>
              </a:rPr>
              <a:t> do </a:t>
            </a:r>
            <a:r>
              <a:rPr sz="1100" spc="-60" dirty="0">
                <a:latin typeface="Arial Black"/>
                <a:cs typeface="Arial Black"/>
              </a:rPr>
              <a:t>Livro </a:t>
            </a:r>
            <a:r>
              <a:rPr sz="1100" spc="-10" dirty="0">
                <a:latin typeface="Arial Black"/>
                <a:cs typeface="Arial Black"/>
              </a:rPr>
              <a:t>Impresso </a:t>
            </a:r>
            <a:r>
              <a:rPr sz="1100" spc="-60" dirty="0">
                <a:latin typeface="Arial Black"/>
                <a:cs typeface="Arial Black"/>
              </a:rPr>
              <a:t>do</a:t>
            </a:r>
            <a:r>
              <a:rPr sz="1100" spc="-7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Estudante </a:t>
            </a:r>
            <a:r>
              <a:rPr sz="1100" spc="-105" dirty="0">
                <a:latin typeface="Arial Black"/>
                <a:cs typeface="Arial Black"/>
              </a:rPr>
              <a:t>(LIE)</a:t>
            </a:r>
            <a:r>
              <a:rPr sz="1100" spc="-75" dirty="0">
                <a:latin typeface="Arial Black"/>
                <a:cs typeface="Arial Black"/>
              </a:rPr>
              <a:t> </a:t>
            </a:r>
            <a:r>
              <a:rPr sz="1100" spc="-90" dirty="0">
                <a:latin typeface="Arial Black"/>
                <a:cs typeface="Arial Black"/>
              </a:rPr>
              <a:t>e</a:t>
            </a:r>
            <a:r>
              <a:rPr sz="1100" spc="-70" dirty="0">
                <a:latin typeface="Arial Black"/>
                <a:cs typeface="Arial Black"/>
              </a:rPr>
              <a:t> </a:t>
            </a:r>
            <a:r>
              <a:rPr sz="1100" spc="-60" dirty="0">
                <a:latin typeface="Arial Black"/>
                <a:cs typeface="Arial Black"/>
              </a:rPr>
              <a:t>do</a:t>
            </a:r>
            <a:r>
              <a:rPr sz="1100" spc="-70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Livro </a:t>
            </a:r>
            <a:r>
              <a:rPr sz="1100" spc="-60" dirty="0">
                <a:latin typeface="Arial Black"/>
                <a:cs typeface="Arial Black"/>
              </a:rPr>
              <a:t>Digital</a:t>
            </a:r>
            <a:r>
              <a:rPr sz="1100" spc="-3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do </a:t>
            </a:r>
            <a:r>
              <a:rPr sz="1100" spc="-75" dirty="0">
                <a:latin typeface="Arial Black"/>
                <a:cs typeface="Arial Black"/>
              </a:rPr>
              <a:t>Estudante</a:t>
            </a:r>
            <a:r>
              <a:rPr sz="1100" spc="-30" dirty="0">
                <a:latin typeface="Arial Black"/>
                <a:cs typeface="Arial Black"/>
              </a:rPr>
              <a:t> </a:t>
            </a:r>
            <a:r>
              <a:rPr sz="1100" spc="-90" dirty="0">
                <a:latin typeface="Arial Black"/>
                <a:cs typeface="Arial Black"/>
              </a:rPr>
              <a:t>(LDE)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3602" y="4437786"/>
            <a:ext cx="11633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spc="-25" dirty="0">
                <a:latin typeface="Arial Black"/>
                <a:cs typeface="Arial Black"/>
              </a:rPr>
              <a:t>Nº</a:t>
            </a:r>
            <a:r>
              <a:rPr sz="1100" spc="-75" dirty="0">
                <a:latin typeface="Arial Black"/>
                <a:cs typeface="Arial Black"/>
              </a:rPr>
              <a:t> de</a:t>
            </a:r>
            <a:r>
              <a:rPr sz="1100" spc="-70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volumes </a:t>
            </a:r>
            <a:r>
              <a:rPr sz="1100" spc="-55" dirty="0">
                <a:latin typeface="Arial Black"/>
                <a:cs typeface="Arial Black"/>
              </a:rPr>
              <a:t>para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70" dirty="0">
                <a:latin typeface="Arial Black"/>
                <a:cs typeface="Arial Black"/>
              </a:rPr>
              <a:t>estudantes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3998" y="4200309"/>
            <a:ext cx="1146810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(6º, </a:t>
            </a:r>
            <a:r>
              <a:rPr sz="1500" dirty="0">
                <a:latin typeface="Arial MT"/>
                <a:cs typeface="Arial MT"/>
              </a:rPr>
              <a:t>7º,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4394" y="4200309"/>
            <a:ext cx="1146810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(6º, </a:t>
            </a:r>
            <a:r>
              <a:rPr sz="1500" dirty="0">
                <a:latin typeface="Arial MT"/>
                <a:cs typeface="Arial MT"/>
              </a:rPr>
              <a:t>7º,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4791" y="4200309"/>
            <a:ext cx="1146810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(6º, </a:t>
            </a:r>
            <a:r>
              <a:rPr sz="1500" dirty="0">
                <a:latin typeface="Arial MT"/>
                <a:cs typeface="Arial MT"/>
              </a:rPr>
              <a:t>7º,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75188" y="4200309"/>
            <a:ext cx="1146810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(6º, </a:t>
            </a:r>
            <a:r>
              <a:rPr sz="1500" dirty="0">
                <a:latin typeface="Arial MT"/>
                <a:cs typeface="Arial MT"/>
              </a:rPr>
              <a:t>7º,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25584" y="4200309"/>
            <a:ext cx="1146810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4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(6º, </a:t>
            </a:r>
            <a:r>
              <a:rPr sz="1500" dirty="0">
                <a:latin typeface="Arial MT"/>
                <a:cs typeface="Arial MT"/>
              </a:rPr>
              <a:t>7º,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44206" y="4524159"/>
            <a:ext cx="869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Arial MT"/>
                <a:cs typeface="Arial MT"/>
              </a:rPr>
              <a:t>-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26376" y="4066959"/>
            <a:ext cx="1134745" cy="1092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digitais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(6º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7º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;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e </a:t>
            </a:r>
            <a:r>
              <a:rPr sz="1500" spc="-25" dirty="0">
                <a:latin typeface="Arial MT"/>
                <a:cs typeface="Arial MT"/>
              </a:rPr>
              <a:t>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76773" y="4066959"/>
            <a:ext cx="1134745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(6º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7º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;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927170" y="4066959"/>
            <a:ext cx="1134745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(6º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7º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;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277566" y="4066959"/>
            <a:ext cx="1134745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(6º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7º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;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627961" y="4066959"/>
            <a:ext cx="1134745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impressos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</a:pPr>
            <a:r>
              <a:rPr sz="1500" dirty="0">
                <a:latin typeface="Arial MT"/>
                <a:cs typeface="Arial MT"/>
              </a:rPr>
              <a:t>2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digitais</a:t>
            </a:r>
            <a:r>
              <a:rPr sz="1500" spc="9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(6º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7º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;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8º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</a:t>
            </a:r>
            <a:r>
              <a:rPr sz="1500" spc="-25" dirty="0">
                <a:latin typeface="Arial MT"/>
                <a:cs typeface="Arial MT"/>
              </a:rPr>
              <a:t> 9º)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3602" y="5552075"/>
            <a:ext cx="908050" cy="815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125"/>
              </a:spcBef>
            </a:pPr>
            <a:r>
              <a:rPr sz="1100" spc="-60" dirty="0">
                <a:latin typeface="Arial Black"/>
                <a:cs typeface="Arial Black"/>
              </a:rPr>
              <a:t>Máximo</a:t>
            </a:r>
            <a:r>
              <a:rPr sz="1100" spc="-5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de </a:t>
            </a:r>
            <a:r>
              <a:rPr sz="1100" spc="-80" dirty="0">
                <a:latin typeface="Arial Black"/>
                <a:cs typeface="Arial Black"/>
              </a:rPr>
              <a:t>páginas</a:t>
            </a:r>
            <a:r>
              <a:rPr sz="1100" spc="-4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da </a:t>
            </a:r>
            <a:r>
              <a:rPr sz="1100" spc="-105" dirty="0">
                <a:latin typeface="Arial Black"/>
                <a:cs typeface="Arial Black"/>
              </a:rPr>
              <a:t>coleção</a:t>
            </a:r>
            <a:r>
              <a:rPr sz="1100" spc="-45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para </a:t>
            </a:r>
            <a:r>
              <a:rPr sz="1100" spc="-10" dirty="0">
                <a:latin typeface="Arial Black"/>
                <a:cs typeface="Arial Black"/>
              </a:rPr>
              <a:t>estudantes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38212" y="5828948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1.408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8608" y="5828948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1.408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39005" y="5828948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1.216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89402" y="5828948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1.216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9797" y="5828948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1.216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38104" y="5828948"/>
            <a:ext cx="9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32132" y="5828948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576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382528" y="5828948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480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732925" y="5828948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480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083322" y="5828948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480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433717" y="5828948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480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206" y="7228337"/>
            <a:ext cx="1212850" cy="1397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35"/>
              </a:spcBef>
            </a:pPr>
            <a:r>
              <a:rPr sz="1100" spc="-55" dirty="0">
                <a:latin typeface="Arial Black"/>
                <a:cs typeface="Arial Black"/>
              </a:rPr>
              <a:t>Quantidade</a:t>
            </a:r>
            <a:r>
              <a:rPr sz="1100" spc="-25" dirty="0">
                <a:latin typeface="Arial Black"/>
                <a:cs typeface="Arial Black"/>
              </a:rPr>
              <a:t> de </a:t>
            </a:r>
            <a:r>
              <a:rPr sz="1100" spc="-70" dirty="0">
                <a:latin typeface="Arial Black"/>
                <a:cs typeface="Arial Black"/>
              </a:rPr>
              <a:t>volumes</a:t>
            </a:r>
            <a:r>
              <a:rPr sz="1100" spc="-50" dirty="0">
                <a:latin typeface="Arial Black"/>
                <a:cs typeface="Arial Black"/>
              </a:rPr>
              <a:t> </a:t>
            </a:r>
            <a:r>
              <a:rPr sz="1100" spc="-60" dirty="0">
                <a:latin typeface="Arial Black"/>
                <a:cs typeface="Arial Black"/>
              </a:rPr>
              <a:t>do</a:t>
            </a:r>
            <a:r>
              <a:rPr sz="1100" spc="-45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Livro </a:t>
            </a:r>
            <a:r>
              <a:rPr sz="1100" spc="-75" dirty="0">
                <a:latin typeface="Arial Black"/>
                <a:cs typeface="Arial Black"/>
              </a:rPr>
              <a:t>Impresso</a:t>
            </a:r>
            <a:r>
              <a:rPr sz="1100" spc="-4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de </a:t>
            </a:r>
            <a:r>
              <a:rPr sz="1100" spc="-80" dirty="0">
                <a:latin typeface="Arial Black"/>
                <a:cs typeface="Arial Black"/>
              </a:rPr>
              <a:t>Professores</a:t>
            </a:r>
            <a:r>
              <a:rPr sz="1100" spc="-3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(LIP) </a:t>
            </a:r>
            <a:r>
              <a:rPr sz="1100" spc="-90" dirty="0">
                <a:latin typeface="Arial Black"/>
                <a:cs typeface="Arial Black"/>
              </a:rPr>
              <a:t>e</a:t>
            </a:r>
            <a:r>
              <a:rPr sz="1100" spc="-75" dirty="0">
                <a:latin typeface="Arial Black"/>
                <a:cs typeface="Arial Black"/>
              </a:rPr>
              <a:t> </a:t>
            </a:r>
            <a:r>
              <a:rPr sz="1100" spc="-60" dirty="0">
                <a:latin typeface="Arial Black"/>
                <a:cs typeface="Arial Black"/>
              </a:rPr>
              <a:t>o</a:t>
            </a:r>
            <a:r>
              <a:rPr sz="1100" spc="-75" dirty="0">
                <a:latin typeface="Arial Black"/>
                <a:cs typeface="Arial Black"/>
              </a:rPr>
              <a:t> </a:t>
            </a:r>
            <a:r>
              <a:rPr sz="1100" spc="-60" dirty="0">
                <a:latin typeface="Arial Black"/>
                <a:cs typeface="Arial Black"/>
              </a:rPr>
              <a:t>Livro</a:t>
            </a:r>
            <a:r>
              <a:rPr sz="1100" spc="-7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Digital </a:t>
            </a:r>
            <a:r>
              <a:rPr sz="1100" spc="-75" dirty="0">
                <a:latin typeface="Arial Black"/>
                <a:cs typeface="Arial Black"/>
              </a:rPr>
              <a:t>de </a:t>
            </a:r>
            <a:r>
              <a:rPr sz="1100" spc="-10" dirty="0">
                <a:latin typeface="Arial Black"/>
                <a:cs typeface="Arial Black"/>
              </a:rPr>
              <a:t>Professores (LDP)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73602" y="7075937"/>
            <a:ext cx="11976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spc="-25" dirty="0">
                <a:latin typeface="Arial Black"/>
                <a:cs typeface="Arial Black"/>
              </a:rPr>
              <a:t>Nº</a:t>
            </a:r>
            <a:r>
              <a:rPr sz="1100" spc="-75" dirty="0">
                <a:latin typeface="Arial Black"/>
                <a:cs typeface="Arial Black"/>
              </a:rPr>
              <a:t> de</a:t>
            </a:r>
            <a:r>
              <a:rPr sz="1100" spc="-70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volumes </a:t>
            </a:r>
            <a:r>
              <a:rPr sz="1100" spc="-55" dirty="0">
                <a:latin typeface="Arial Black"/>
                <a:cs typeface="Arial Black"/>
              </a:rPr>
              <a:t>para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70" dirty="0">
                <a:latin typeface="Arial Black"/>
                <a:cs typeface="Arial Black"/>
              </a:rPr>
              <a:t>professores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3104948" y="6876144"/>
          <a:ext cx="14768192" cy="810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506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61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795"/>
                        </a:lnSpc>
                        <a:spcBef>
                          <a:spcPts val="25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Vol.</a:t>
                      </a:r>
                      <a:r>
                        <a:rPr sz="15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Único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impressos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(6º,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(6º,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(6º,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(6º,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(6º,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795"/>
                        </a:lnSpc>
                        <a:spcBef>
                          <a:spcPts val="204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Impresso</a:t>
                      </a:r>
                      <a:r>
                        <a:rPr sz="15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0" dirty="0">
                          <a:latin typeface="Arial MT"/>
                          <a:cs typeface="Arial MT"/>
                        </a:rPr>
                        <a:t>e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(6º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(6º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(6º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(6º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digitais</a:t>
                      </a:r>
                      <a:r>
                        <a:rPr sz="15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(6º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7º,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7º,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7º,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7º,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7º,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spc="-10" dirty="0">
                          <a:latin typeface="Arial MT"/>
                          <a:cs typeface="Arial MT"/>
                        </a:rPr>
                        <a:t>Digital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7º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;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7º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;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7º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;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7º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;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7º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;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8º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9º)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1773602" y="8169970"/>
            <a:ext cx="908050" cy="815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125"/>
              </a:spcBef>
            </a:pPr>
            <a:r>
              <a:rPr sz="1100" spc="-60" dirty="0">
                <a:latin typeface="Arial Black"/>
                <a:cs typeface="Arial Black"/>
              </a:rPr>
              <a:t>Máximo</a:t>
            </a:r>
            <a:r>
              <a:rPr sz="1100" spc="-5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de </a:t>
            </a:r>
            <a:r>
              <a:rPr sz="1100" spc="-80" dirty="0">
                <a:latin typeface="Arial Black"/>
                <a:cs typeface="Arial Black"/>
              </a:rPr>
              <a:t>páginas</a:t>
            </a:r>
            <a:r>
              <a:rPr sz="1100" spc="-4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da </a:t>
            </a:r>
            <a:r>
              <a:rPr sz="1100" spc="-105" dirty="0">
                <a:latin typeface="Arial Black"/>
                <a:cs typeface="Arial Black"/>
              </a:rPr>
              <a:t>coleção</a:t>
            </a:r>
            <a:r>
              <a:rPr sz="1100" spc="-45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para </a:t>
            </a:r>
            <a:r>
              <a:rPr sz="1100" spc="-25" dirty="0">
                <a:latin typeface="Arial Black"/>
                <a:cs typeface="Arial Black"/>
              </a:rPr>
              <a:t>professores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38212" y="844684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1.664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8608" y="844684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1.664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39005" y="844684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1.568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89402" y="844684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1.568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39797" y="844684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1.568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681735" y="8446843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304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032132" y="8446843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640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382528" y="8446843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608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732925" y="8446843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608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083322" y="8446843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608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433717" y="8446843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608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7" name="Imagem 66" descr="Tabela&#10;&#10;O conteúdo gerado por IA pode estar incorreto.">
            <a:extLst>
              <a:ext uri="{FF2B5EF4-FFF2-40B4-BE49-F238E27FC236}">
                <a16:creationId xmlns:a16="http://schemas.microsoft.com/office/drawing/2014/main" id="{9E4C225B-A607-24D1-0EB0-7E2F63DAB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94" y="1375120"/>
            <a:ext cx="17537806" cy="7938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34777" y="513561"/>
            <a:ext cx="13818869" cy="1030605"/>
            <a:chOff x="2234777" y="513561"/>
            <a:chExt cx="13818869" cy="1030605"/>
          </a:xfrm>
        </p:grpSpPr>
        <p:sp>
          <p:nvSpPr>
            <p:cNvPr id="4" name="object 4"/>
            <p:cNvSpPr/>
            <p:nvPr/>
          </p:nvSpPr>
          <p:spPr>
            <a:xfrm>
              <a:off x="2269661" y="542136"/>
              <a:ext cx="13749019" cy="973455"/>
            </a:xfrm>
            <a:custGeom>
              <a:avLst/>
              <a:gdLst/>
              <a:ahLst/>
              <a:cxnLst/>
              <a:rect l="l" t="t" r="r" b="b"/>
              <a:pathLst>
                <a:path w="13749019" h="973455">
                  <a:moveTo>
                    <a:pt x="13540161" y="973169"/>
                  </a:moveTo>
                  <a:lnTo>
                    <a:pt x="208607" y="973169"/>
                  </a:lnTo>
                  <a:lnTo>
                    <a:pt x="153142" y="967371"/>
                  </a:lnTo>
                  <a:lnTo>
                    <a:pt x="103308" y="951011"/>
                  </a:lnTo>
                  <a:lnTo>
                    <a:pt x="61090" y="925639"/>
                  </a:lnTo>
                  <a:lnTo>
                    <a:pt x="28475" y="892806"/>
                  </a:lnTo>
                  <a:lnTo>
                    <a:pt x="7450" y="854062"/>
                  </a:lnTo>
                  <a:lnTo>
                    <a:pt x="0" y="810958"/>
                  </a:lnTo>
                  <a:lnTo>
                    <a:pt x="0" y="162210"/>
                  </a:lnTo>
                  <a:lnTo>
                    <a:pt x="7450" y="119073"/>
                  </a:lnTo>
                  <a:lnTo>
                    <a:pt x="28475" y="80320"/>
                  </a:lnTo>
                  <a:lnTo>
                    <a:pt x="61090" y="47494"/>
                  </a:lnTo>
                  <a:lnTo>
                    <a:pt x="103308" y="22136"/>
                  </a:lnTo>
                  <a:lnTo>
                    <a:pt x="153142" y="5791"/>
                  </a:lnTo>
                  <a:lnTo>
                    <a:pt x="208607" y="0"/>
                  </a:lnTo>
                  <a:lnTo>
                    <a:pt x="13540161" y="0"/>
                  </a:lnTo>
                  <a:lnTo>
                    <a:pt x="13595625" y="5791"/>
                  </a:lnTo>
                  <a:lnTo>
                    <a:pt x="13645459" y="22136"/>
                  </a:lnTo>
                  <a:lnTo>
                    <a:pt x="13687676" y="47494"/>
                  </a:lnTo>
                  <a:lnTo>
                    <a:pt x="13720291" y="80320"/>
                  </a:lnTo>
                  <a:lnTo>
                    <a:pt x="13741317" y="119073"/>
                  </a:lnTo>
                  <a:lnTo>
                    <a:pt x="13748767" y="162210"/>
                  </a:lnTo>
                  <a:lnTo>
                    <a:pt x="13748767" y="810958"/>
                  </a:lnTo>
                  <a:lnTo>
                    <a:pt x="13741317" y="854062"/>
                  </a:lnTo>
                  <a:lnTo>
                    <a:pt x="13720291" y="892806"/>
                  </a:lnTo>
                  <a:lnTo>
                    <a:pt x="13687676" y="925639"/>
                  </a:lnTo>
                  <a:lnTo>
                    <a:pt x="13645459" y="951011"/>
                  </a:lnTo>
                  <a:lnTo>
                    <a:pt x="13595625" y="967371"/>
                  </a:lnTo>
                  <a:lnTo>
                    <a:pt x="13540161" y="973169"/>
                  </a:lnTo>
                  <a:close/>
                </a:path>
              </a:pathLst>
            </a:custGeom>
            <a:solidFill>
              <a:srgbClr val="18A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4777" y="513561"/>
              <a:ext cx="13818869" cy="1030605"/>
            </a:xfrm>
            <a:custGeom>
              <a:avLst/>
              <a:gdLst/>
              <a:ahLst/>
              <a:cxnLst/>
              <a:rect l="l" t="t" r="r" b="b"/>
              <a:pathLst>
                <a:path w="13818869" h="1030605">
                  <a:moveTo>
                    <a:pt x="243491" y="1030278"/>
                  </a:moveTo>
                  <a:lnTo>
                    <a:pt x="188246" y="1025354"/>
                  </a:lnTo>
                  <a:lnTo>
                    <a:pt x="137206" y="1011173"/>
                  </a:lnTo>
                  <a:lnTo>
                    <a:pt x="91967" y="988848"/>
                  </a:lnTo>
                  <a:lnTo>
                    <a:pt x="54074" y="959451"/>
                  </a:lnTo>
                  <a:lnTo>
                    <a:pt x="25077" y="924051"/>
                  </a:lnTo>
                  <a:lnTo>
                    <a:pt x="6532" y="883722"/>
                  </a:lnTo>
                  <a:lnTo>
                    <a:pt x="0" y="839533"/>
                  </a:lnTo>
                  <a:lnTo>
                    <a:pt x="0" y="190785"/>
                  </a:lnTo>
                  <a:lnTo>
                    <a:pt x="6519" y="146597"/>
                  </a:lnTo>
                  <a:lnTo>
                    <a:pt x="25043" y="106267"/>
                  </a:lnTo>
                  <a:lnTo>
                    <a:pt x="54022" y="70868"/>
                  </a:lnTo>
                  <a:lnTo>
                    <a:pt x="91907" y="41470"/>
                  </a:lnTo>
                  <a:lnTo>
                    <a:pt x="137146" y="19145"/>
                  </a:lnTo>
                  <a:lnTo>
                    <a:pt x="188191" y="4964"/>
                  </a:lnTo>
                  <a:lnTo>
                    <a:pt x="243491" y="0"/>
                  </a:lnTo>
                  <a:lnTo>
                    <a:pt x="13575046" y="0"/>
                  </a:lnTo>
                  <a:lnTo>
                    <a:pt x="13575046" y="28574"/>
                  </a:lnTo>
                  <a:lnTo>
                    <a:pt x="243491" y="28574"/>
                  </a:lnTo>
                  <a:lnTo>
                    <a:pt x="243491" y="57149"/>
                  </a:lnTo>
                  <a:lnTo>
                    <a:pt x="187916" y="64098"/>
                  </a:lnTo>
                  <a:lnTo>
                    <a:pt x="140144" y="83341"/>
                  </a:lnTo>
                  <a:lnTo>
                    <a:pt x="102788" y="112473"/>
                  </a:lnTo>
                  <a:lnTo>
                    <a:pt x="78458" y="149089"/>
                  </a:lnTo>
                  <a:lnTo>
                    <a:pt x="69768" y="190785"/>
                  </a:lnTo>
                  <a:lnTo>
                    <a:pt x="69768" y="839533"/>
                  </a:lnTo>
                  <a:lnTo>
                    <a:pt x="78458" y="881229"/>
                  </a:lnTo>
                  <a:lnTo>
                    <a:pt x="102788" y="917845"/>
                  </a:lnTo>
                  <a:lnTo>
                    <a:pt x="140144" y="946977"/>
                  </a:lnTo>
                  <a:lnTo>
                    <a:pt x="187916" y="966220"/>
                  </a:lnTo>
                  <a:lnTo>
                    <a:pt x="243491" y="973169"/>
                  </a:lnTo>
                  <a:lnTo>
                    <a:pt x="13746827" y="973169"/>
                  </a:lnTo>
                  <a:lnTo>
                    <a:pt x="13726623" y="988848"/>
                  </a:lnTo>
                  <a:lnTo>
                    <a:pt x="13700493" y="1001744"/>
                  </a:lnTo>
                  <a:lnTo>
                    <a:pt x="243491" y="1001744"/>
                  </a:lnTo>
                  <a:lnTo>
                    <a:pt x="243491" y="1030278"/>
                  </a:lnTo>
                  <a:close/>
                </a:path>
                <a:path w="13818869" h="1030605">
                  <a:moveTo>
                    <a:pt x="13746827" y="973169"/>
                  </a:moveTo>
                  <a:lnTo>
                    <a:pt x="13575046" y="973169"/>
                  </a:lnTo>
                  <a:lnTo>
                    <a:pt x="13630620" y="966220"/>
                  </a:lnTo>
                  <a:lnTo>
                    <a:pt x="13678392" y="946977"/>
                  </a:lnTo>
                  <a:lnTo>
                    <a:pt x="13715749" y="917845"/>
                  </a:lnTo>
                  <a:lnTo>
                    <a:pt x="13740078" y="881229"/>
                  </a:lnTo>
                  <a:lnTo>
                    <a:pt x="13748768" y="839533"/>
                  </a:lnTo>
                  <a:lnTo>
                    <a:pt x="13748768" y="190785"/>
                  </a:lnTo>
                  <a:lnTo>
                    <a:pt x="13740078" y="149089"/>
                  </a:lnTo>
                  <a:lnTo>
                    <a:pt x="13715749" y="112473"/>
                  </a:lnTo>
                  <a:lnTo>
                    <a:pt x="13678392" y="83341"/>
                  </a:lnTo>
                  <a:lnTo>
                    <a:pt x="13630620" y="64098"/>
                  </a:lnTo>
                  <a:lnTo>
                    <a:pt x="13575046" y="57149"/>
                  </a:lnTo>
                  <a:lnTo>
                    <a:pt x="243491" y="57149"/>
                  </a:lnTo>
                  <a:lnTo>
                    <a:pt x="243491" y="28574"/>
                  </a:lnTo>
                  <a:lnTo>
                    <a:pt x="13575046" y="28574"/>
                  </a:lnTo>
                  <a:lnTo>
                    <a:pt x="13575046" y="0"/>
                  </a:lnTo>
                  <a:lnTo>
                    <a:pt x="13630308" y="4964"/>
                  </a:lnTo>
                  <a:lnTo>
                    <a:pt x="13681336" y="19145"/>
                  </a:lnTo>
                  <a:lnTo>
                    <a:pt x="13726574" y="41470"/>
                  </a:lnTo>
                  <a:lnTo>
                    <a:pt x="13764467" y="70868"/>
                  </a:lnTo>
                  <a:lnTo>
                    <a:pt x="13793459" y="106267"/>
                  </a:lnTo>
                  <a:lnTo>
                    <a:pt x="13811995" y="146597"/>
                  </a:lnTo>
                  <a:lnTo>
                    <a:pt x="13818520" y="190785"/>
                  </a:lnTo>
                  <a:lnTo>
                    <a:pt x="13818520" y="839533"/>
                  </a:lnTo>
                  <a:lnTo>
                    <a:pt x="13812001" y="883722"/>
                  </a:lnTo>
                  <a:lnTo>
                    <a:pt x="13793480" y="924051"/>
                  </a:lnTo>
                  <a:lnTo>
                    <a:pt x="13764504" y="959451"/>
                  </a:lnTo>
                  <a:lnTo>
                    <a:pt x="13746827" y="973169"/>
                  </a:lnTo>
                  <a:close/>
                </a:path>
                <a:path w="13818869" h="1030605">
                  <a:moveTo>
                    <a:pt x="13575046" y="1030278"/>
                  </a:moveTo>
                  <a:lnTo>
                    <a:pt x="243495" y="1030278"/>
                  </a:lnTo>
                  <a:lnTo>
                    <a:pt x="243491" y="1001744"/>
                  </a:lnTo>
                  <a:lnTo>
                    <a:pt x="13575046" y="1001744"/>
                  </a:lnTo>
                  <a:lnTo>
                    <a:pt x="13575046" y="1030278"/>
                  </a:lnTo>
                  <a:close/>
                </a:path>
                <a:path w="13818869" h="1030605">
                  <a:moveTo>
                    <a:pt x="13575502" y="1030278"/>
                  </a:moveTo>
                  <a:lnTo>
                    <a:pt x="13575046" y="1030278"/>
                  </a:lnTo>
                  <a:lnTo>
                    <a:pt x="13575046" y="1001744"/>
                  </a:lnTo>
                  <a:lnTo>
                    <a:pt x="13700493" y="1001744"/>
                  </a:lnTo>
                  <a:lnTo>
                    <a:pt x="13681387" y="1011173"/>
                  </a:lnTo>
                  <a:lnTo>
                    <a:pt x="13630345" y="1025354"/>
                  </a:lnTo>
                  <a:lnTo>
                    <a:pt x="13575502" y="103027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743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Quadro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Estrutural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Proposta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das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Obras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Objeto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2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40315" y="2705250"/>
          <a:ext cx="11363959" cy="4698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092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spc="-140" dirty="0">
                          <a:latin typeface="Arial Black"/>
                          <a:cs typeface="Arial Black"/>
                        </a:rPr>
                        <a:t>Obras</a:t>
                      </a:r>
                      <a:r>
                        <a:rPr sz="2600" spc="-165" dirty="0">
                          <a:latin typeface="Arial Black"/>
                          <a:cs typeface="Arial Black"/>
                        </a:rPr>
                        <a:t> de </a:t>
                      </a:r>
                      <a:r>
                        <a:rPr sz="2600" spc="-150" dirty="0">
                          <a:latin typeface="Arial Black"/>
                          <a:cs typeface="Arial Black"/>
                        </a:rPr>
                        <a:t>Apoio</a:t>
                      </a:r>
                      <a:r>
                        <a:rPr sz="2600" spc="-1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80" dirty="0">
                          <a:latin typeface="Arial Black"/>
                          <a:cs typeface="Arial Black"/>
                        </a:rPr>
                        <a:t>Teórico-</a:t>
                      </a:r>
                      <a:r>
                        <a:rPr sz="2600" spc="-55" dirty="0">
                          <a:latin typeface="Arial Black"/>
                          <a:cs typeface="Arial Black"/>
                        </a:rPr>
                        <a:t>Metodológico</a:t>
                      </a:r>
                      <a:endParaRPr sz="2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 marR="709930">
                        <a:lnSpc>
                          <a:spcPct val="116100"/>
                        </a:lnSpc>
                      </a:pPr>
                      <a:r>
                        <a:rPr sz="1400" spc="-80" dirty="0">
                          <a:latin typeface="Arial Black"/>
                          <a:cs typeface="Arial Black"/>
                        </a:rPr>
                        <a:t>Obras</a:t>
                      </a:r>
                      <a:r>
                        <a:rPr sz="14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9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4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85" dirty="0">
                          <a:latin typeface="Arial Black"/>
                          <a:cs typeface="Arial Black"/>
                        </a:rPr>
                        <a:t>Apoio</a:t>
                      </a:r>
                      <a:r>
                        <a:rPr sz="14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114" dirty="0">
                          <a:latin typeface="Arial Black"/>
                          <a:cs typeface="Arial Black"/>
                        </a:rPr>
                        <a:t>Teórico</a:t>
                      </a:r>
                      <a:r>
                        <a:rPr sz="14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90" dirty="0">
                          <a:latin typeface="Arial Black"/>
                          <a:cs typeface="Arial Black"/>
                        </a:rPr>
                        <a:t>Metodológico</a:t>
                      </a:r>
                      <a:r>
                        <a:rPr sz="14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20" dirty="0">
                          <a:latin typeface="Arial Black"/>
                          <a:cs typeface="Arial Black"/>
                        </a:rPr>
                        <a:t>para </a:t>
                      </a:r>
                      <a:r>
                        <a:rPr sz="1400" spc="-10" dirty="0">
                          <a:latin typeface="Arial Black"/>
                          <a:cs typeface="Arial Black"/>
                        </a:rPr>
                        <a:t>Professores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1334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Arial Black"/>
                          <a:cs typeface="Arial Black"/>
                        </a:rPr>
                        <a:t>Volume</a:t>
                      </a:r>
                      <a:r>
                        <a:rPr sz="1400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20" dirty="0">
                          <a:latin typeface="Arial Black"/>
                          <a:cs typeface="Arial Black"/>
                        </a:rPr>
                        <a:t>Único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0715" marR="305435" indent="-327660">
                        <a:lnSpc>
                          <a:spcPct val="116100"/>
                        </a:lnSpc>
                      </a:pPr>
                      <a:r>
                        <a:rPr sz="1400" spc="-114" dirty="0">
                          <a:latin typeface="Arial Black"/>
                          <a:cs typeface="Arial Black"/>
                        </a:rPr>
                        <a:t>Versão</a:t>
                      </a:r>
                      <a:r>
                        <a:rPr sz="1400" spc="-70" dirty="0">
                          <a:latin typeface="Arial Black"/>
                          <a:cs typeface="Arial Black"/>
                        </a:rPr>
                        <a:t> Digital</a:t>
                      </a:r>
                      <a:r>
                        <a:rPr sz="14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80" dirty="0">
                          <a:latin typeface="Arial Black"/>
                          <a:cs typeface="Arial Black"/>
                        </a:rPr>
                        <a:t>sem </a:t>
                      </a:r>
                      <a:r>
                        <a:rPr sz="1400" spc="-25" dirty="0">
                          <a:latin typeface="Arial Black"/>
                          <a:cs typeface="Arial Black"/>
                        </a:rPr>
                        <a:t>acréscimos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17220">
                        <a:lnSpc>
                          <a:spcPct val="100000"/>
                        </a:lnSpc>
                      </a:pPr>
                      <a:r>
                        <a:rPr sz="1400" spc="-150" dirty="0">
                          <a:latin typeface="Arial Black"/>
                          <a:cs typeface="Arial Black"/>
                        </a:rPr>
                        <a:t>304</a:t>
                      </a:r>
                      <a:r>
                        <a:rPr sz="1400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-10" dirty="0">
                          <a:latin typeface="Arial Black"/>
                          <a:cs typeface="Arial Black"/>
                        </a:rPr>
                        <a:t>páginas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2988" y="9258300"/>
            <a:ext cx="3524249" cy="10286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4100" y="2875569"/>
            <a:ext cx="9533890" cy="233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100"/>
              </a:spcBef>
            </a:pPr>
            <a:r>
              <a:rPr sz="3400" spc="265" dirty="0">
                <a:latin typeface="Trebuchet MS"/>
                <a:cs typeface="Trebuchet MS"/>
              </a:rPr>
              <a:t>As</a:t>
            </a:r>
            <a:r>
              <a:rPr sz="3400" spc="60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inscrições </a:t>
            </a:r>
            <a:r>
              <a:rPr sz="3400" spc="95" dirty="0">
                <a:latin typeface="Trebuchet MS"/>
                <a:cs typeface="Trebuchet MS"/>
              </a:rPr>
              <a:t>deverão</a:t>
            </a:r>
            <a:r>
              <a:rPr sz="3400" spc="6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ocorrer</a:t>
            </a:r>
            <a:r>
              <a:rPr sz="3400" spc="65" dirty="0">
                <a:latin typeface="Trebuchet MS"/>
                <a:cs typeface="Trebuchet MS"/>
              </a:rPr>
              <a:t> </a:t>
            </a:r>
            <a:r>
              <a:rPr sz="3400" spc="140" dirty="0">
                <a:latin typeface="Trebuchet MS"/>
                <a:cs typeface="Trebuchet MS"/>
              </a:rPr>
              <a:t>no</a:t>
            </a:r>
            <a:r>
              <a:rPr sz="3400" spc="65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período</a:t>
            </a:r>
            <a:r>
              <a:rPr sz="3400" spc="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entre </a:t>
            </a:r>
            <a:r>
              <a:rPr sz="3400" spc="150" dirty="0">
                <a:latin typeface="Trebuchet MS"/>
                <a:cs typeface="Trebuchet MS"/>
              </a:rPr>
              <a:t>9h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190" dirty="0">
                <a:latin typeface="Trebuchet MS"/>
                <a:cs typeface="Trebuchet MS"/>
              </a:rPr>
              <a:t>do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dia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b="1" spc="55" dirty="0">
                <a:latin typeface="Trebuchet MS"/>
                <a:cs typeface="Trebuchet MS"/>
              </a:rPr>
              <a:t>8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210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junho</a:t>
            </a:r>
            <a:r>
              <a:rPr sz="3400" b="1" spc="-210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2026</a:t>
            </a:r>
            <a:r>
              <a:rPr sz="3400" b="1" spc="-160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e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18h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spc="190" dirty="0">
                <a:latin typeface="Trebuchet MS"/>
                <a:cs typeface="Trebuchet MS"/>
              </a:rPr>
              <a:t>do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dia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400" b="1" spc="-170" dirty="0">
                <a:latin typeface="Trebuchet MS"/>
                <a:cs typeface="Trebuchet MS"/>
              </a:rPr>
              <a:t>19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junho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2026</a:t>
            </a:r>
            <a:r>
              <a:rPr sz="3400" spc="-10" dirty="0">
                <a:latin typeface="Trebuchet MS"/>
                <a:cs typeface="Trebuchet MS"/>
              </a:rPr>
              <a:t>.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8778" y="661626"/>
            <a:ext cx="8576310" cy="1030605"/>
            <a:chOff x="598778" y="661626"/>
            <a:chExt cx="8576310" cy="1030605"/>
          </a:xfrm>
        </p:grpSpPr>
        <p:sp>
          <p:nvSpPr>
            <p:cNvPr id="5" name="object 5"/>
            <p:cNvSpPr/>
            <p:nvPr/>
          </p:nvSpPr>
          <p:spPr>
            <a:xfrm>
              <a:off x="627353" y="690201"/>
              <a:ext cx="8521065" cy="973455"/>
            </a:xfrm>
            <a:custGeom>
              <a:avLst/>
              <a:gdLst/>
              <a:ahLst/>
              <a:cxnLst/>
              <a:rect l="l" t="t" r="r" b="b"/>
              <a:pathLst>
                <a:path w="8521065" h="973455">
                  <a:moveTo>
                    <a:pt x="8349900" y="973169"/>
                  </a:moveTo>
                  <a:lnTo>
                    <a:pt x="170592" y="973169"/>
                  </a:lnTo>
                  <a:lnTo>
                    <a:pt x="125247" y="967371"/>
                  </a:lnTo>
                  <a:lnTo>
                    <a:pt x="84497" y="951011"/>
                  </a:lnTo>
                  <a:lnTo>
                    <a:pt x="49970" y="925639"/>
                  </a:lnTo>
                  <a:lnTo>
                    <a:pt x="23293" y="892806"/>
                  </a:lnTo>
                  <a:lnTo>
                    <a:pt x="6094" y="854062"/>
                  </a:lnTo>
                  <a:lnTo>
                    <a:pt x="0" y="810958"/>
                  </a:lnTo>
                  <a:lnTo>
                    <a:pt x="0" y="162210"/>
                  </a:lnTo>
                  <a:lnTo>
                    <a:pt x="6094" y="119073"/>
                  </a:lnTo>
                  <a:lnTo>
                    <a:pt x="23293" y="80320"/>
                  </a:lnTo>
                  <a:lnTo>
                    <a:pt x="49970" y="47494"/>
                  </a:lnTo>
                  <a:lnTo>
                    <a:pt x="84497" y="22136"/>
                  </a:lnTo>
                  <a:lnTo>
                    <a:pt x="125247" y="5791"/>
                  </a:lnTo>
                  <a:lnTo>
                    <a:pt x="170592" y="0"/>
                  </a:lnTo>
                  <a:lnTo>
                    <a:pt x="8349900" y="0"/>
                  </a:lnTo>
                  <a:lnTo>
                    <a:pt x="8395246" y="5791"/>
                  </a:lnTo>
                  <a:lnTo>
                    <a:pt x="8435995" y="22136"/>
                  </a:lnTo>
                  <a:lnTo>
                    <a:pt x="8470522" y="47494"/>
                  </a:lnTo>
                  <a:lnTo>
                    <a:pt x="8497198" y="80320"/>
                  </a:lnTo>
                  <a:lnTo>
                    <a:pt x="8514398" y="119073"/>
                  </a:lnTo>
                  <a:lnTo>
                    <a:pt x="8520492" y="162210"/>
                  </a:lnTo>
                  <a:lnTo>
                    <a:pt x="8520492" y="810958"/>
                  </a:lnTo>
                  <a:lnTo>
                    <a:pt x="8514398" y="854062"/>
                  </a:lnTo>
                  <a:lnTo>
                    <a:pt x="8497198" y="892806"/>
                  </a:lnTo>
                  <a:lnTo>
                    <a:pt x="8470522" y="925639"/>
                  </a:lnTo>
                  <a:lnTo>
                    <a:pt x="8435995" y="951011"/>
                  </a:lnTo>
                  <a:lnTo>
                    <a:pt x="8395246" y="967371"/>
                  </a:lnTo>
                  <a:lnTo>
                    <a:pt x="8349900" y="973169"/>
                  </a:lnTo>
                  <a:close/>
                </a:path>
              </a:pathLst>
            </a:custGeom>
            <a:solidFill>
              <a:srgbClr val="18A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778" y="661626"/>
              <a:ext cx="8576310" cy="1030605"/>
            </a:xfrm>
            <a:custGeom>
              <a:avLst/>
              <a:gdLst/>
              <a:ahLst/>
              <a:cxnLst/>
              <a:rect l="l" t="t" r="r" b="b"/>
              <a:pathLst>
                <a:path w="8576310" h="1030605">
                  <a:moveTo>
                    <a:pt x="199167" y="1030278"/>
                  </a:moveTo>
                  <a:lnTo>
                    <a:pt x="153915" y="1025349"/>
                  </a:lnTo>
                  <a:lnTo>
                    <a:pt x="112154" y="1011157"/>
                  </a:lnTo>
                  <a:lnTo>
                    <a:pt x="75151" y="988818"/>
                  </a:lnTo>
                  <a:lnTo>
                    <a:pt x="44169" y="959411"/>
                  </a:lnTo>
                  <a:lnTo>
                    <a:pt x="20474" y="924009"/>
                  </a:lnTo>
                  <a:lnTo>
                    <a:pt x="5329" y="883691"/>
                  </a:lnTo>
                  <a:lnTo>
                    <a:pt x="0" y="839533"/>
                  </a:lnTo>
                  <a:lnTo>
                    <a:pt x="0" y="190785"/>
                  </a:lnTo>
                  <a:lnTo>
                    <a:pt x="5329" y="146627"/>
                  </a:lnTo>
                  <a:lnTo>
                    <a:pt x="20474" y="106309"/>
                  </a:lnTo>
                  <a:lnTo>
                    <a:pt x="44169" y="70908"/>
                  </a:lnTo>
                  <a:lnTo>
                    <a:pt x="75151" y="41500"/>
                  </a:lnTo>
                  <a:lnTo>
                    <a:pt x="112154" y="19162"/>
                  </a:lnTo>
                  <a:lnTo>
                    <a:pt x="153915" y="4969"/>
                  </a:lnTo>
                  <a:lnTo>
                    <a:pt x="199167" y="0"/>
                  </a:lnTo>
                  <a:lnTo>
                    <a:pt x="8378476" y="0"/>
                  </a:lnTo>
                  <a:lnTo>
                    <a:pt x="8378476" y="28575"/>
                  </a:lnTo>
                  <a:lnTo>
                    <a:pt x="199167" y="28575"/>
                  </a:lnTo>
                  <a:lnTo>
                    <a:pt x="199167" y="57149"/>
                  </a:lnTo>
                  <a:lnTo>
                    <a:pt x="153747" y="64089"/>
                  </a:lnTo>
                  <a:lnTo>
                    <a:pt x="114695" y="83314"/>
                  </a:lnTo>
                  <a:lnTo>
                    <a:pt x="84152" y="112432"/>
                  </a:lnTo>
                  <a:lnTo>
                    <a:pt x="64257" y="149053"/>
                  </a:lnTo>
                  <a:lnTo>
                    <a:pt x="57150" y="190785"/>
                  </a:lnTo>
                  <a:lnTo>
                    <a:pt x="57150" y="839533"/>
                  </a:lnTo>
                  <a:lnTo>
                    <a:pt x="64257" y="881265"/>
                  </a:lnTo>
                  <a:lnTo>
                    <a:pt x="84152" y="917886"/>
                  </a:lnTo>
                  <a:lnTo>
                    <a:pt x="114695" y="947005"/>
                  </a:lnTo>
                  <a:lnTo>
                    <a:pt x="153747" y="966229"/>
                  </a:lnTo>
                  <a:lnTo>
                    <a:pt x="199167" y="973169"/>
                  </a:lnTo>
                  <a:lnTo>
                    <a:pt x="8518979" y="973169"/>
                  </a:lnTo>
                  <a:lnTo>
                    <a:pt x="8502492" y="988818"/>
                  </a:lnTo>
                  <a:lnTo>
                    <a:pt x="8481081" y="1001744"/>
                  </a:lnTo>
                  <a:lnTo>
                    <a:pt x="199167" y="1001744"/>
                  </a:lnTo>
                  <a:lnTo>
                    <a:pt x="199167" y="1030278"/>
                  </a:lnTo>
                  <a:close/>
                </a:path>
                <a:path w="8576310" h="1030605">
                  <a:moveTo>
                    <a:pt x="8518979" y="973169"/>
                  </a:moveTo>
                  <a:lnTo>
                    <a:pt x="8378476" y="973169"/>
                  </a:lnTo>
                  <a:lnTo>
                    <a:pt x="8423896" y="966229"/>
                  </a:lnTo>
                  <a:lnTo>
                    <a:pt x="8462948" y="947005"/>
                  </a:lnTo>
                  <a:lnTo>
                    <a:pt x="8493491" y="917886"/>
                  </a:lnTo>
                  <a:lnTo>
                    <a:pt x="8513386" y="881265"/>
                  </a:lnTo>
                  <a:lnTo>
                    <a:pt x="8520493" y="839533"/>
                  </a:lnTo>
                  <a:lnTo>
                    <a:pt x="8520493" y="190785"/>
                  </a:lnTo>
                  <a:lnTo>
                    <a:pt x="8513386" y="149053"/>
                  </a:lnTo>
                  <a:lnTo>
                    <a:pt x="8493491" y="112432"/>
                  </a:lnTo>
                  <a:lnTo>
                    <a:pt x="8462948" y="83314"/>
                  </a:lnTo>
                  <a:lnTo>
                    <a:pt x="8423896" y="64089"/>
                  </a:lnTo>
                  <a:lnTo>
                    <a:pt x="8378476" y="57149"/>
                  </a:lnTo>
                  <a:lnTo>
                    <a:pt x="199167" y="57149"/>
                  </a:lnTo>
                  <a:lnTo>
                    <a:pt x="199167" y="28575"/>
                  </a:lnTo>
                  <a:lnTo>
                    <a:pt x="8378476" y="28575"/>
                  </a:lnTo>
                  <a:lnTo>
                    <a:pt x="8378476" y="0"/>
                  </a:lnTo>
                  <a:lnTo>
                    <a:pt x="8423698" y="4969"/>
                  </a:lnTo>
                  <a:lnTo>
                    <a:pt x="8465447" y="19162"/>
                  </a:lnTo>
                  <a:lnTo>
                    <a:pt x="8502452" y="41500"/>
                  </a:lnTo>
                  <a:lnTo>
                    <a:pt x="8533444" y="70908"/>
                  </a:lnTo>
                  <a:lnTo>
                    <a:pt x="8557153" y="106309"/>
                  </a:lnTo>
                  <a:lnTo>
                    <a:pt x="8572309" y="146627"/>
                  </a:lnTo>
                  <a:lnTo>
                    <a:pt x="8576259" y="179324"/>
                  </a:lnTo>
                  <a:lnTo>
                    <a:pt x="8576259" y="851004"/>
                  </a:lnTo>
                  <a:lnTo>
                    <a:pt x="8572314" y="883691"/>
                  </a:lnTo>
                  <a:lnTo>
                    <a:pt x="8557169" y="924009"/>
                  </a:lnTo>
                  <a:lnTo>
                    <a:pt x="8533474" y="959411"/>
                  </a:lnTo>
                  <a:lnTo>
                    <a:pt x="8518979" y="973169"/>
                  </a:lnTo>
                  <a:close/>
                </a:path>
                <a:path w="8576310" h="1030605">
                  <a:moveTo>
                    <a:pt x="8378476" y="1030278"/>
                  </a:moveTo>
                  <a:lnTo>
                    <a:pt x="199172" y="1030278"/>
                  </a:lnTo>
                  <a:lnTo>
                    <a:pt x="199167" y="1001744"/>
                  </a:lnTo>
                  <a:lnTo>
                    <a:pt x="8378476" y="1001744"/>
                  </a:lnTo>
                  <a:lnTo>
                    <a:pt x="8378476" y="1030278"/>
                  </a:lnTo>
                  <a:close/>
                </a:path>
                <a:path w="8576310" h="1030605">
                  <a:moveTo>
                    <a:pt x="8378846" y="1030278"/>
                  </a:moveTo>
                  <a:lnTo>
                    <a:pt x="8378476" y="1030278"/>
                  </a:lnTo>
                  <a:lnTo>
                    <a:pt x="8378476" y="1001744"/>
                  </a:lnTo>
                  <a:lnTo>
                    <a:pt x="8481081" y="1001744"/>
                  </a:lnTo>
                  <a:lnTo>
                    <a:pt x="8465488" y="1011157"/>
                  </a:lnTo>
                  <a:lnTo>
                    <a:pt x="8423728" y="1025349"/>
                  </a:lnTo>
                  <a:lnTo>
                    <a:pt x="8378846" y="103027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0184" rIns="0" bIns="0" rtlCol="0">
            <a:spAutoFit/>
          </a:bodyPr>
          <a:lstStyle/>
          <a:p>
            <a:pPr marL="14522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Inscrição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4952" y="1975942"/>
            <a:ext cx="6840460" cy="6832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82989" y="9258300"/>
            <a:ext cx="3524249" cy="1028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694</Words>
  <Application>Microsoft Office PowerPoint</Application>
  <PresentationFormat>Personalizar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MT</vt:lpstr>
      <vt:lpstr>Calibri</vt:lpstr>
      <vt:lpstr>Times New Roman</vt:lpstr>
      <vt:lpstr>Trebuchet MS</vt:lpstr>
      <vt:lpstr>Office Theme</vt:lpstr>
      <vt:lpstr>PNLD ANOS FINAIS 2028-2031</vt:lpstr>
      <vt:lpstr>Edital contempla políticas prioritárias do MEC</vt:lpstr>
      <vt:lpstr>Proposta do Edital</vt:lpstr>
      <vt:lpstr>Obras de Apoio Teórico</vt:lpstr>
      <vt:lpstr>Coleções Didáticas</vt:lpstr>
      <vt:lpstr>Questões centrais</vt:lpstr>
      <vt:lpstr>Quadro Estrutural da Proposta das Coleções - Objeto 1</vt:lpstr>
      <vt:lpstr>Quadro Estrutural da Proposta das Obras - Objeto 2</vt:lpstr>
      <vt:lpstr>Inscrição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PNLD_ANOSFINAIS_AUDIÊNCIA</dc:title>
  <dc:creator>Sirius EAD</dc:creator>
  <cp:keywords>DAG-f01bIl4,BAESRQxU4jc,0</cp:keywords>
  <cp:lastModifiedBy>LEONARDO SEVERINO PRADO</cp:lastModifiedBy>
  <cp:revision>2</cp:revision>
  <dcterms:created xsi:type="dcterms:W3CDTF">2026-01-22T20:19:31Z</dcterms:created>
  <dcterms:modified xsi:type="dcterms:W3CDTF">2026-01-22T20:23:23Z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2026-01-22T00:00:00Z</vt:filetime>
  </property>
  <property fmtid="{D5CDD505-2E9C-101B-9397-08002B2CF9AE}" pid="5" name="Producer">
    <vt:lpwstr>Canva</vt:lpwstr>
  </property>
</Properties>
</file>