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386" r:id="rId2"/>
  </p:sldMasterIdLst>
  <p:notesMasterIdLst>
    <p:notesMasterId r:id="rId11"/>
  </p:notesMasterIdLst>
  <p:handoutMasterIdLst>
    <p:handoutMasterId r:id="rId12"/>
  </p:handoutMasterIdLst>
  <p:sldIdLst>
    <p:sldId id="433" r:id="rId3"/>
    <p:sldId id="464" r:id="rId4"/>
    <p:sldId id="467" r:id="rId5"/>
    <p:sldId id="468" r:id="rId6"/>
    <p:sldId id="473" r:id="rId7"/>
    <p:sldId id="471" r:id="rId8"/>
    <p:sldId id="474" r:id="rId9"/>
    <p:sldId id="458" r:id="rId10"/>
  </p:sldIdLst>
  <p:sldSz cx="9144000" cy="6858000" type="screen4x3"/>
  <p:notesSz cx="6819900" cy="9931400"/>
  <p:defaultTextStyle>
    <a:defPPr>
      <a:defRPr lang="pt-BR"/>
    </a:defPPr>
    <a:lvl1pPr algn="ctr" rtl="0" fontAlgn="base">
      <a:spcBef>
        <a:spcPct val="50000"/>
      </a:spcBef>
      <a:spcAft>
        <a:spcPct val="0"/>
      </a:spcAft>
      <a:defRPr sz="1200" b="1" kern="1200">
        <a:solidFill>
          <a:srgbClr val="006699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200" b="1" kern="1200">
        <a:solidFill>
          <a:srgbClr val="006699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200" b="1" kern="1200">
        <a:solidFill>
          <a:srgbClr val="006699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200" b="1" kern="1200">
        <a:solidFill>
          <a:srgbClr val="006699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200" b="1" kern="1200">
        <a:solidFill>
          <a:srgbClr val="006699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b="1" kern="1200">
        <a:solidFill>
          <a:srgbClr val="006699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200" b="1" kern="1200">
        <a:solidFill>
          <a:srgbClr val="006699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200" b="1" kern="1200">
        <a:solidFill>
          <a:srgbClr val="006699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200" b="1" kern="1200">
        <a:solidFill>
          <a:srgbClr val="006699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>
          <p15:clr>
            <a:srgbClr val="A4A3A4"/>
          </p15:clr>
        </p15:guide>
        <p15:guide id="2" pos="4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97C"/>
    <a:srgbClr val="006699"/>
    <a:srgbClr val="FF9900"/>
    <a:srgbClr val="1F377B"/>
    <a:srgbClr val="223278"/>
    <a:srgbClr val="9191E5"/>
    <a:srgbClr val="B4ADC9"/>
    <a:srgbClr val="A8A9CE"/>
    <a:srgbClr val="A6AED6"/>
    <a:srgbClr val="BED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27" autoAdjust="0"/>
    <p:restoredTop sz="95742" autoAdjust="0"/>
  </p:normalViewPr>
  <p:slideViewPr>
    <p:cSldViewPr>
      <p:cViewPr varScale="1">
        <p:scale>
          <a:sx n="117" d="100"/>
          <a:sy n="117" d="100"/>
        </p:scale>
        <p:origin x="2034" y="108"/>
      </p:cViewPr>
      <p:guideLst>
        <p:guide orient="horz" pos="3929"/>
        <p:guide pos="4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3294" y="84"/>
      </p:cViewPr>
      <p:guideLst>
        <p:guide orient="horz" pos="3128"/>
        <p:guide pos="214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5078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solidFill>
                  <a:schemeClr val="bg1"/>
                </a:solidFill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3233" y="0"/>
            <a:ext cx="2955078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338ECE8-A35E-4A4C-838E-90454955D873}" type="datetime1">
              <a:rPr lang="pt-BR"/>
              <a:pPr>
                <a:defRPr/>
              </a:pPr>
              <a:t>24/09/2018</a:t>
            </a:fld>
            <a:endParaRPr lang="pt-BR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239"/>
            <a:ext cx="2955078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solidFill>
                  <a:schemeClr val="bg1"/>
                </a:solidFill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3233" y="9433239"/>
            <a:ext cx="2955078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F5EC8FC-8CDC-4885-A03D-FF55C8C006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26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5078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3233" y="0"/>
            <a:ext cx="2955078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309" y="4717415"/>
            <a:ext cx="5455284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239"/>
            <a:ext cx="2955078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3233" y="9433239"/>
            <a:ext cx="2955078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1" tIns="45821" rIns="91641" bIns="45821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F894BAF-9A61-4D91-A897-300BA6C8CE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3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894BAF-9A61-4D91-A897-300BA6C8CE86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3725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125" y="6484938"/>
            <a:ext cx="1296988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ova Logomarca Governo Federal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93063" y="6521450"/>
            <a:ext cx="820737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B931D19-C269-461C-AD3D-4D99B973CB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7FB7399-99BC-428C-BC65-E32287E020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484938"/>
            <a:ext cx="1296988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Nova Logomarca Governo Federal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063" y="6521450"/>
            <a:ext cx="820737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359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42E4B8B8-6CBC-41DE-9560-3DDE50330A05}" type="slidenum">
              <a:rPr lang="pt-BR" sz="130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680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A4B97D7-B1D9-4D22-8724-47E74E6C2203}" type="slidenum">
              <a:rPr lang="pt-BR" sz="130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105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C1FC5CA-9F27-4027-93C7-8611B67F513A}" type="slidenum">
              <a:rPr lang="pt-BR" sz="130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356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C387321-19C1-4574-A1E4-FF6D7A39C2C4}" type="slidenum">
              <a:rPr lang="pt-BR" sz="130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69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98518B6-1EDB-476C-A553-153147B69620}" type="slidenum">
              <a:rPr lang="pt-BR" sz="130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541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AF94675-123B-4ED4-B0FB-C0D73C168827}" type="slidenum">
              <a:rPr lang="pt-BR" sz="130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6721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C9671C23-00A0-4703-98AB-8E0B222C038B}" type="slidenum">
              <a:rPr lang="pt-BR" sz="130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135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7763" y="6453188"/>
            <a:ext cx="1370012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Nova Logomarca Governo Federal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9213" y="6494463"/>
            <a:ext cx="1001712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6898331-9A8C-4707-91FC-148BACB2D81A}" type="slidenum">
              <a:rPr lang="pt-BR" sz="130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3879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sz="130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964FE0B-C1F2-4682-9EFB-D498B0111F08}" type="slidenum">
              <a:rPr lang="pt-BR" sz="130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35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E8C3DA5-A862-48FD-B4FB-81FCC2893A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66CEF70-C6CE-4617-AF7F-A0AB807AA6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0C1CB5E-52A7-473E-9FD0-39498E60F5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CD02198-9F44-4C04-A9B0-71E09274FB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DEB1153-1281-4674-922A-F4253B27AB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9AAEDA6-56D2-40E0-92C3-1009178914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D0D7E5B-2659-4A4A-A8CC-BE78DEAE43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423025"/>
            <a:ext cx="9144000" cy="539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sz="1300">
              <a:solidFill>
                <a:schemeClr val="bg1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sz="1300">
              <a:solidFill>
                <a:schemeClr val="bg1"/>
              </a:solidFill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423025"/>
            <a:ext cx="9144000" cy="53975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30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30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5860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7" r:id="rId1"/>
    <p:sldLayoutId id="2147484388" r:id="rId2"/>
    <p:sldLayoutId id="2147484389" r:id="rId3"/>
    <p:sldLayoutId id="2147484390" r:id="rId4"/>
    <p:sldLayoutId id="2147484391" r:id="rId5"/>
    <p:sldLayoutId id="2147484392" r:id="rId6"/>
    <p:sldLayoutId id="2147484393" r:id="rId7"/>
    <p:sldLayoutId id="2147484394" r:id="rId8"/>
    <p:sldLayoutId id="2147484395" r:id="rId9"/>
    <p:sldLayoutId id="2147484396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Conteúdo 3"/>
          <p:cNvSpPr txBox="1">
            <a:spLocks/>
          </p:cNvSpPr>
          <p:nvPr/>
        </p:nvSpPr>
        <p:spPr>
          <a:xfrm>
            <a:off x="178817" y="1196751"/>
            <a:ext cx="8786366" cy="136853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endParaRPr lang="pt-BR" b="1" kern="0" dirty="0" smtClean="0">
              <a:latin typeface="Calibri" pitchFamily="34" charset="0"/>
              <a:ea typeface="ＭＳ Ｐゴシック" pitchFamily="34" charset="-128"/>
            </a:endParaRPr>
          </a:p>
          <a:p>
            <a:pPr algn="ctr">
              <a:buFontTx/>
              <a:buNone/>
            </a:pPr>
            <a:r>
              <a:rPr lang="pt-BR" b="1" kern="0" dirty="0" smtClean="0">
                <a:latin typeface="Calibri" pitchFamily="34" charset="0"/>
                <a:ea typeface="ＭＳ Ｐゴシック" pitchFamily="34" charset="-128"/>
              </a:rPr>
              <a:t>Audiência Pública nº 03/2018</a:t>
            </a:r>
            <a:endParaRPr lang="pt-BR" kern="0" dirty="0" smtClean="0">
              <a:latin typeface="Calibri" pitchFamily="34" charset="0"/>
              <a:ea typeface="ＭＳ Ｐゴシック" pitchFamily="34" charset="-128"/>
            </a:endParaRPr>
          </a:p>
          <a:p>
            <a:pPr algn="ctr">
              <a:buFontTx/>
              <a:buNone/>
            </a:pPr>
            <a:endParaRPr lang="pt-BR" kern="0" dirty="0" smtClean="0">
              <a:latin typeface="Calibri" pitchFamily="34" charset="0"/>
              <a:ea typeface="ＭＳ Ｐゴシック" pitchFamily="34" charset="-128"/>
            </a:endParaRPr>
          </a:p>
          <a:p>
            <a:pPr marL="0" indent="0" algn="ctr">
              <a:buNone/>
            </a:pPr>
            <a:r>
              <a:rPr lang="pt-BR" sz="2400" dirty="0"/>
              <a:t>Link de Conectividade do Programa </a:t>
            </a:r>
            <a:r>
              <a:rPr lang="pt-BR" sz="2400" dirty="0" smtClean="0"/>
              <a:t>de</a:t>
            </a:r>
          </a:p>
          <a:p>
            <a:pPr marL="0" indent="0" algn="ctr">
              <a:buNone/>
            </a:pPr>
            <a:r>
              <a:rPr lang="pt-BR" sz="2400" dirty="0" smtClean="0"/>
              <a:t> </a:t>
            </a:r>
            <a:r>
              <a:rPr lang="pt-BR" sz="2400" dirty="0"/>
              <a:t>Inovação Educação Conectada</a:t>
            </a:r>
            <a:endParaRPr lang="pt-BR" sz="2400" dirty="0" smtClean="0"/>
          </a:p>
          <a:p>
            <a:pPr marL="0" indent="0" algn="ctr">
              <a:buNone/>
            </a:pPr>
            <a:r>
              <a:rPr lang="pt-BR" sz="2400" kern="0" dirty="0" smtClean="0">
                <a:latin typeface="Calibri" pitchFamily="34" charset="0"/>
                <a:ea typeface="ＭＳ Ｐゴシック" pitchFamily="34" charset="-128"/>
              </a:rPr>
              <a:t>24/09/2018</a:t>
            </a:r>
            <a:endParaRPr lang="pt-BR" sz="2400" b="1" kern="0" dirty="0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2" name="Retângulo 12"/>
          <p:cNvSpPr>
            <a:spLocks noChangeArrowheads="1"/>
          </p:cNvSpPr>
          <p:nvPr/>
        </p:nvSpPr>
        <p:spPr bwMode="auto">
          <a:xfrm>
            <a:off x="0" y="188913"/>
            <a:ext cx="9144000" cy="461962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Fundo Nacional de Desenvolvimento da </a:t>
            </a:r>
            <a:r>
              <a:rPr lang="pt-BR" sz="2400" dirty="0" smtClean="0">
                <a:solidFill>
                  <a:schemeClr val="bg1"/>
                </a:solidFill>
              </a:rPr>
              <a:t>Educação - FNDE</a:t>
            </a:r>
            <a:endParaRPr lang="pt-B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1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/>
          <p:cNvSpPr txBox="1">
            <a:spLocks/>
          </p:cNvSpPr>
          <p:nvPr/>
        </p:nvSpPr>
        <p:spPr bwMode="auto">
          <a:xfrm>
            <a:off x="468313" y="155575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spcBef>
                <a:spcPct val="0"/>
              </a:spcBef>
              <a:defRPr/>
            </a:pPr>
            <a:r>
              <a:rPr lang="pt-BR" sz="2000" kern="0" dirty="0" smtClean="0">
                <a:solidFill>
                  <a:schemeClr val="bg1"/>
                </a:solidFill>
                <a:latin typeface="+mn-lt"/>
                <a:cs typeface="ＭＳ Ｐゴシック" charset="-128"/>
              </a:rPr>
              <a:t>OBJETO</a:t>
            </a:r>
            <a:endParaRPr lang="pt-BR" sz="2000" kern="0" dirty="0">
              <a:solidFill>
                <a:schemeClr val="bg1"/>
              </a:solidFill>
              <a:latin typeface="+mn-lt"/>
              <a:cs typeface="ＭＳ Ｐゴシック" charset="-128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583668" y="1736812"/>
            <a:ext cx="6480720" cy="119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218668" y="1124744"/>
            <a:ext cx="8479245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sz="1600" b="0" dirty="0">
              <a:solidFill>
                <a:schemeClr val="tx1"/>
              </a:solidFill>
            </a:endParaRPr>
          </a:p>
          <a:p>
            <a:pPr marL="800100" lvl="1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pt-BR" sz="1600" dirty="0">
                <a:solidFill>
                  <a:schemeClr val="tx1"/>
                </a:solidFill>
              </a:rPr>
              <a:t>Contratação de serviço de link de dados/internet de alta velocidade (banda larga) para escolas públicas brasileiras, atendendo ao Programa de </a:t>
            </a:r>
            <a:r>
              <a:rPr lang="pt-BR" sz="1600" dirty="0" smtClean="0">
                <a:solidFill>
                  <a:schemeClr val="tx1"/>
                </a:solidFill>
              </a:rPr>
              <a:t>Inovação Educação </a:t>
            </a:r>
            <a:r>
              <a:rPr lang="pt-BR" sz="1600" dirty="0">
                <a:solidFill>
                  <a:schemeClr val="tx1"/>
                </a:solidFill>
              </a:rPr>
              <a:t>Conectada</a:t>
            </a:r>
            <a:r>
              <a:rPr lang="pt-BR" sz="1600" dirty="0" smtClean="0">
                <a:solidFill>
                  <a:schemeClr val="tx1"/>
                </a:solidFill>
              </a:rPr>
              <a:t>.</a:t>
            </a:r>
          </a:p>
          <a:p>
            <a:pPr marL="1257300" lvl="2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O link contratado deverá atender a uma velocidade mínima de 100 </a:t>
            </a:r>
            <a:r>
              <a:rPr lang="pt-BR" sz="1600" dirty="0" err="1" smtClean="0">
                <a:solidFill>
                  <a:schemeClr val="tx1"/>
                </a:solidFill>
              </a:rPr>
              <a:t>kpbs</a:t>
            </a:r>
            <a:r>
              <a:rPr lang="pt-BR" sz="1600" dirty="0" smtClean="0">
                <a:solidFill>
                  <a:schemeClr val="tx1"/>
                </a:solidFill>
              </a:rPr>
              <a:t> por aluno e 4 Mbps por escola.</a:t>
            </a:r>
            <a:endParaRPr lang="pt-BR" sz="1600" dirty="0">
              <a:solidFill>
                <a:schemeClr val="tx1"/>
              </a:solidFill>
            </a:endParaRPr>
          </a:p>
          <a:p>
            <a:pPr marL="800100" lvl="1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O </a:t>
            </a:r>
            <a:r>
              <a:rPr lang="pt-BR" sz="1600" dirty="0">
                <a:solidFill>
                  <a:schemeClr val="tx1"/>
                </a:solidFill>
              </a:rPr>
              <a:t>serviço pretendido compreende a entrega, instalação, configuração, manutenção e sustentação de sinal de internet banda larga para as escolas, garantindo disponibilidade, integridade, autenticidade e velocidade de acesso à rede mundial de computadores.</a:t>
            </a:r>
            <a:endParaRPr lang="pt-BR" sz="1600" b="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  <a:defRPr/>
            </a:pPr>
            <a:endParaRPr lang="pt-BR" sz="16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18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/>
          <p:cNvSpPr txBox="1">
            <a:spLocks/>
          </p:cNvSpPr>
          <p:nvPr/>
        </p:nvSpPr>
        <p:spPr bwMode="auto">
          <a:xfrm>
            <a:off x="468313" y="155575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eaLnBrk="0" hangingPunct="0">
              <a:spcBef>
                <a:spcPct val="0"/>
              </a:spcBef>
              <a:defRPr/>
            </a:pPr>
            <a:r>
              <a:rPr lang="pt-BR" sz="2000" kern="0" dirty="0" smtClean="0">
                <a:solidFill>
                  <a:schemeClr val="bg1"/>
                </a:solidFill>
                <a:latin typeface="+mn-lt"/>
                <a:cs typeface="ＭＳ Ｐゴシック" charset="-128"/>
              </a:rPr>
              <a:t>PÚBLICO ALVO</a:t>
            </a:r>
            <a:endParaRPr lang="pt-BR" sz="2000" kern="0" dirty="0">
              <a:solidFill>
                <a:schemeClr val="bg1"/>
              </a:solidFill>
              <a:latin typeface="+mn-lt"/>
              <a:cs typeface="ＭＳ Ｐゴシック" charset="-128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007544" y="5308600"/>
            <a:ext cx="770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VISÃO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134095" y="4521626"/>
            <a:ext cx="481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1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14" name="Freeform 119"/>
          <p:cNvSpPr>
            <a:spLocks/>
          </p:cNvSpPr>
          <p:nvPr/>
        </p:nvSpPr>
        <p:spPr bwMode="auto">
          <a:xfrm>
            <a:off x="980418" y="3544679"/>
            <a:ext cx="786727" cy="490231"/>
          </a:xfrm>
          <a:custGeom>
            <a:avLst/>
            <a:gdLst>
              <a:gd name="T0" fmla="*/ 1149 w 1587"/>
              <a:gd name="T1" fmla="*/ 441 h 1004"/>
              <a:gd name="T2" fmla="*/ 1125 w 1587"/>
              <a:gd name="T3" fmla="*/ 358 h 1004"/>
              <a:gd name="T4" fmla="*/ 1101 w 1587"/>
              <a:gd name="T5" fmla="*/ 307 h 1004"/>
              <a:gd name="T6" fmla="*/ 1067 w 1587"/>
              <a:gd name="T7" fmla="*/ 262 h 1004"/>
              <a:gd name="T8" fmla="*/ 1029 w 1587"/>
              <a:gd name="T9" fmla="*/ 222 h 1004"/>
              <a:gd name="T10" fmla="*/ 986 w 1587"/>
              <a:gd name="T11" fmla="*/ 189 h 1004"/>
              <a:gd name="T12" fmla="*/ 935 w 1587"/>
              <a:gd name="T13" fmla="*/ 163 h 1004"/>
              <a:gd name="T14" fmla="*/ 883 w 1587"/>
              <a:gd name="T15" fmla="*/ 145 h 1004"/>
              <a:gd name="T16" fmla="*/ 823 w 1587"/>
              <a:gd name="T17" fmla="*/ 135 h 1004"/>
              <a:gd name="T18" fmla="*/ 763 w 1587"/>
              <a:gd name="T19" fmla="*/ 135 h 1004"/>
              <a:gd name="T20" fmla="*/ 707 w 1587"/>
              <a:gd name="T21" fmla="*/ 145 h 1004"/>
              <a:gd name="T22" fmla="*/ 655 w 1587"/>
              <a:gd name="T23" fmla="*/ 163 h 1004"/>
              <a:gd name="T24" fmla="*/ 604 w 1587"/>
              <a:gd name="T25" fmla="*/ 189 h 1004"/>
              <a:gd name="T26" fmla="*/ 561 w 1587"/>
              <a:gd name="T27" fmla="*/ 222 h 1004"/>
              <a:gd name="T28" fmla="*/ 520 w 1587"/>
              <a:gd name="T29" fmla="*/ 262 h 1004"/>
              <a:gd name="T30" fmla="*/ 489 w 1587"/>
              <a:gd name="T31" fmla="*/ 307 h 1004"/>
              <a:gd name="T32" fmla="*/ 463 w 1587"/>
              <a:gd name="T33" fmla="*/ 358 h 1004"/>
              <a:gd name="T34" fmla="*/ 439 w 1587"/>
              <a:gd name="T35" fmla="*/ 441 h 1004"/>
              <a:gd name="T36" fmla="*/ 436 w 1587"/>
              <a:gd name="T37" fmla="*/ 530 h 1004"/>
              <a:gd name="T38" fmla="*/ 453 w 1587"/>
              <a:gd name="T39" fmla="*/ 613 h 1004"/>
              <a:gd name="T40" fmla="*/ 475 w 1587"/>
              <a:gd name="T41" fmla="*/ 664 h 1004"/>
              <a:gd name="T42" fmla="*/ 503 w 1587"/>
              <a:gd name="T43" fmla="*/ 710 h 1004"/>
              <a:gd name="T44" fmla="*/ 506 w 1587"/>
              <a:gd name="T45" fmla="*/ 453 h 1004"/>
              <a:gd name="T46" fmla="*/ 518 w 1587"/>
              <a:gd name="T47" fmla="*/ 408 h 1004"/>
              <a:gd name="T48" fmla="*/ 537 w 1587"/>
              <a:gd name="T49" fmla="*/ 366 h 1004"/>
              <a:gd name="T50" fmla="*/ 561 w 1587"/>
              <a:gd name="T51" fmla="*/ 328 h 1004"/>
              <a:gd name="T52" fmla="*/ 590 w 1587"/>
              <a:gd name="T53" fmla="*/ 295 h 1004"/>
              <a:gd name="T54" fmla="*/ 623 w 1587"/>
              <a:gd name="T55" fmla="*/ 266 h 1004"/>
              <a:gd name="T56" fmla="*/ 662 w 1587"/>
              <a:gd name="T57" fmla="*/ 243 h 1004"/>
              <a:gd name="T58" fmla="*/ 703 w 1587"/>
              <a:gd name="T59" fmla="*/ 225 h 1004"/>
              <a:gd name="T60" fmla="*/ 748 w 1587"/>
              <a:gd name="T61" fmla="*/ 214 h 1004"/>
              <a:gd name="T62" fmla="*/ 794 w 1587"/>
              <a:gd name="T63" fmla="*/ 211 h 1004"/>
              <a:gd name="T64" fmla="*/ 839 w 1587"/>
              <a:gd name="T65" fmla="*/ 214 h 1004"/>
              <a:gd name="T66" fmla="*/ 885 w 1587"/>
              <a:gd name="T67" fmla="*/ 225 h 1004"/>
              <a:gd name="T68" fmla="*/ 928 w 1587"/>
              <a:gd name="T69" fmla="*/ 243 h 1004"/>
              <a:gd name="T70" fmla="*/ 964 w 1587"/>
              <a:gd name="T71" fmla="*/ 266 h 1004"/>
              <a:gd name="T72" fmla="*/ 1000 w 1587"/>
              <a:gd name="T73" fmla="*/ 295 h 1004"/>
              <a:gd name="T74" fmla="*/ 1027 w 1587"/>
              <a:gd name="T75" fmla="*/ 328 h 1004"/>
              <a:gd name="T76" fmla="*/ 1051 w 1587"/>
              <a:gd name="T77" fmla="*/ 366 h 1004"/>
              <a:gd name="T78" fmla="*/ 1067 w 1587"/>
              <a:gd name="T79" fmla="*/ 408 h 1004"/>
              <a:gd name="T80" fmla="*/ 1079 w 1587"/>
              <a:gd name="T81" fmla="*/ 453 h 1004"/>
              <a:gd name="T82" fmla="*/ 1084 w 1587"/>
              <a:gd name="T83" fmla="*/ 710 h 1004"/>
              <a:gd name="T84" fmla="*/ 1113 w 1587"/>
              <a:gd name="T85" fmla="*/ 664 h 1004"/>
              <a:gd name="T86" fmla="*/ 1135 w 1587"/>
              <a:gd name="T87" fmla="*/ 613 h 1004"/>
              <a:gd name="T88" fmla="*/ 1154 w 1587"/>
              <a:gd name="T89" fmla="*/ 501 h 10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587" h="1004">
                <a:moveTo>
                  <a:pt x="1154" y="501"/>
                </a:moveTo>
                <a:lnTo>
                  <a:pt x="1149" y="441"/>
                </a:lnTo>
                <a:lnTo>
                  <a:pt x="1135" y="385"/>
                </a:lnTo>
                <a:lnTo>
                  <a:pt x="1125" y="358"/>
                </a:lnTo>
                <a:lnTo>
                  <a:pt x="1113" y="332"/>
                </a:lnTo>
                <a:lnTo>
                  <a:pt x="1101" y="307"/>
                </a:lnTo>
                <a:lnTo>
                  <a:pt x="1084" y="284"/>
                </a:lnTo>
                <a:lnTo>
                  <a:pt x="1067" y="262"/>
                </a:lnTo>
                <a:lnTo>
                  <a:pt x="1051" y="241"/>
                </a:lnTo>
                <a:lnTo>
                  <a:pt x="1029" y="222"/>
                </a:lnTo>
                <a:lnTo>
                  <a:pt x="1007" y="204"/>
                </a:lnTo>
                <a:lnTo>
                  <a:pt x="986" y="189"/>
                </a:lnTo>
                <a:lnTo>
                  <a:pt x="962" y="175"/>
                </a:lnTo>
                <a:lnTo>
                  <a:pt x="935" y="163"/>
                </a:lnTo>
                <a:lnTo>
                  <a:pt x="909" y="153"/>
                </a:lnTo>
                <a:lnTo>
                  <a:pt x="883" y="145"/>
                </a:lnTo>
                <a:lnTo>
                  <a:pt x="854" y="139"/>
                </a:lnTo>
                <a:lnTo>
                  <a:pt x="823" y="135"/>
                </a:lnTo>
                <a:lnTo>
                  <a:pt x="794" y="134"/>
                </a:lnTo>
                <a:lnTo>
                  <a:pt x="763" y="135"/>
                </a:lnTo>
                <a:lnTo>
                  <a:pt x="734" y="139"/>
                </a:lnTo>
                <a:lnTo>
                  <a:pt x="707" y="145"/>
                </a:lnTo>
                <a:lnTo>
                  <a:pt x="681" y="153"/>
                </a:lnTo>
                <a:lnTo>
                  <a:pt x="655" y="163"/>
                </a:lnTo>
                <a:lnTo>
                  <a:pt x="628" y="175"/>
                </a:lnTo>
                <a:lnTo>
                  <a:pt x="604" y="189"/>
                </a:lnTo>
                <a:lnTo>
                  <a:pt x="583" y="204"/>
                </a:lnTo>
                <a:lnTo>
                  <a:pt x="561" y="222"/>
                </a:lnTo>
                <a:lnTo>
                  <a:pt x="539" y="241"/>
                </a:lnTo>
                <a:lnTo>
                  <a:pt x="520" y="262"/>
                </a:lnTo>
                <a:lnTo>
                  <a:pt x="503" y="284"/>
                </a:lnTo>
                <a:lnTo>
                  <a:pt x="489" y="307"/>
                </a:lnTo>
                <a:lnTo>
                  <a:pt x="475" y="332"/>
                </a:lnTo>
                <a:lnTo>
                  <a:pt x="463" y="358"/>
                </a:lnTo>
                <a:lnTo>
                  <a:pt x="453" y="385"/>
                </a:lnTo>
                <a:lnTo>
                  <a:pt x="439" y="441"/>
                </a:lnTo>
                <a:lnTo>
                  <a:pt x="436" y="471"/>
                </a:lnTo>
                <a:lnTo>
                  <a:pt x="436" y="530"/>
                </a:lnTo>
                <a:lnTo>
                  <a:pt x="439" y="558"/>
                </a:lnTo>
                <a:lnTo>
                  <a:pt x="453" y="613"/>
                </a:lnTo>
                <a:lnTo>
                  <a:pt x="463" y="639"/>
                </a:lnTo>
                <a:lnTo>
                  <a:pt x="475" y="664"/>
                </a:lnTo>
                <a:lnTo>
                  <a:pt x="489" y="687"/>
                </a:lnTo>
                <a:lnTo>
                  <a:pt x="503" y="710"/>
                </a:lnTo>
                <a:lnTo>
                  <a:pt x="503" y="477"/>
                </a:lnTo>
                <a:lnTo>
                  <a:pt x="506" y="453"/>
                </a:lnTo>
                <a:lnTo>
                  <a:pt x="511" y="430"/>
                </a:lnTo>
                <a:lnTo>
                  <a:pt x="518" y="408"/>
                </a:lnTo>
                <a:lnTo>
                  <a:pt x="525" y="387"/>
                </a:lnTo>
                <a:lnTo>
                  <a:pt x="537" y="366"/>
                </a:lnTo>
                <a:lnTo>
                  <a:pt x="547" y="347"/>
                </a:lnTo>
                <a:lnTo>
                  <a:pt x="561" y="328"/>
                </a:lnTo>
                <a:lnTo>
                  <a:pt x="575" y="311"/>
                </a:lnTo>
                <a:lnTo>
                  <a:pt x="590" y="295"/>
                </a:lnTo>
                <a:lnTo>
                  <a:pt x="607" y="280"/>
                </a:lnTo>
                <a:lnTo>
                  <a:pt x="623" y="266"/>
                </a:lnTo>
                <a:lnTo>
                  <a:pt x="643" y="254"/>
                </a:lnTo>
                <a:lnTo>
                  <a:pt x="662" y="243"/>
                </a:lnTo>
                <a:lnTo>
                  <a:pt x="683" y="233"/>
                </a:lnTo>
                <a:lnTo>
                  <a:pt x="703" y="225"/>
                </a:lnTo>
                <a:lnTo>
                  <a:pt x="724" y="219"/>
                </a:lnTo>
                <a:lnTo>
                  <a:pt x="748" y="214"/>
                </a:lnTo>
                <a:lnTo>
                  <a:pt x="770" y="212"/>
                </a:lnTo>
                <a:lnTo>
                  <a:pt x="794" y="211"/>
                </a:lnTo>
                <a:lnTo>
                  <a:pt x="818" y="212"/>
                </a:lnTo>
                <a:lnTo>
                  <a:pt x="839" y="214"/>
                </a:lnTo>
                <a:lnTo>
                  <a:pt x="863" y="219"/>
                </a:lnTo>
                <a:lnTo>
                  <a:pt x="885" y="225"/>
                </a:lnTo>
                <a:lnTo>
                  <a:pt x="907" y="233"/>
                </a:lnTo>
                <a:lnTo>
                  <a:pt x="928" y="243"/>
                </a:lnTo>
                <a:lnTo>
                  <a:pt x="947" y="254"/>
                </a:lnTo>
                <a:lnTo>
                  <a:pt x="964" y="266"/>
                </a:lnTo>
                <a:lnTo>
                  <a:pt x="983" y="280"/>
                </a:lnTo>
                <a:lnTo>
                  <a:pt x="1000" y="295"/>
                </a:lnTo>
                <a:lnTo>
                  <a:pt x="1015" y="311"/>
                </a:lnTo>
                <a:lnTo>
                  <a:pt x="1027" y="328"/>
                </a:lnTo>
                <a:lnTo>
                  <a:pt x="1041" y="347"/>
                </a:lnTo>
                <a:lnTo>
                  <a:pt x="1051" y="366"/>
                </a:lnTo>
                <a:lnTo>
                  <a:pt x="1060" y="387"/>
                </a:lnTo>
                <a:lnTo>
                  <a:pt x="1067" y="408"/>
                </a:lnTo>
                <a:lnTo>
                  <a:pt x="1075" y="430"/>
                </a:lnTo>
                <a:lnTo>
                  <a:pt x="1079" y="453"/>
                </a:lnTo>
                <a:lnTo>
                  <a:pt x="1084" y="501"/>
                </a:lnTo>
                <a:lnTo>
                  <a:pt x="1084" y="710"/>
                </a:lnTo>
                <a:lnTo>
                  <a:pt x="1101" y="687"/>
                </a:lnTo>
                <a:lnTo>
                  <a:pt x="1113" y="664"/>
                </a:lnTo>
                <a:lnTo>
                  <a:pt x="1125" y="639"/>
                </a:lnTo>
                <a:lnTo>
                  <a:pt x="1135" y="613"/>
                </a:lnTo>
                <a:lnTo>
                  <a:pt x="1149" y="558"/>
                </a:lnTo>
                <a:lnTo>
                  <a:pt x="1154" y="5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15" name="Group 99"/>
          <p:cNvGrpSpPr>
            <a:grpSpLocks/>
          </p:cNvGrpSpPr>
          <p:nvPr/>
        </p:nvGrpSpPr>
        <p:grpSpPr bwMode="auto">
          <a:xfrm>
            <a:off x="397932" y="2938726"/>
            <a:ext cx="8348135" cy="3535132"/>
            <a:chOff x="0" y="-3015"/>
            <a:chExt cx="16840" cy="7240"/>
          </a:xfrm>
        </p:grpSpPr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0" y="-3015"/>
              <a:ext cx="16840" cy="7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pt-BR" altLang="pt-B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Freeform 103"/>
            <p:cNvSpPr>
              <a:spLocks/>
            </p:cNvSpPr>
            <p:nvPr/>
          </p:nvSpPr>
          <p:spPr bwMode="auto">
            <a:xfrm>
              <a:off x="14234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" name="Freeform 104"/>
            <p:cNvSpPr>
              <a:spLocks/>
            </p:cNvSpPr>
            <p:nvPr/>
          </p:nvSpPr>
          <p:spPr bwMode="auto">
            <a:xfrm>
              <a:off x="1485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" name="Freeform 105"/>
            <p:cNvSpPr>
              <a:spLocks/>
            </p:cNvSpPr>
            <p:nvPr/>
          </p:nvSpPr>
          <p:spPr bwMode="auto">
            <a:xfrm>
              <a:off x="5731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grpSp>
          <p:nvGrpSpPr>
            <p:cNvPr id="20" name="Group 106"/>
            <p:cNvGrpSpPr>
              <a:grpSpLocks/>
            </p:cNvGrpSpPr>
            <p:nvPr/>
          </p:nvGrpSpPr>
          <p:grpSpPr bwMode="auto">
            <a:xfrm>
              <a:off x="14056" y="-1805"/>
              <a:ext cx="1328" cy="1063"/>
              <a:chOff x="14056" y="-1805"/>
              <a:chExt cx="1328" cy="1063"/>
            </a:xfrm>
          </p:grpSpPr>
          <p:sp>
            <p:nvSpPr>
              <p:cNvPr id="48" name="Freeform 107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327 w 1328"/>
                  <a:gd name="T1" fmla="*/ 844 h 1063"/>
                  <a:gd name="T2" fmla="*/ 1327 w 1328"/>
                  <a:gd name="T3" fmla="*/ 839 h 1063"/>
                  <a:gd name="T4" fmla="*/ 1207 w 1328"/>
                  <a:gd name="T5" fmla="*/ 498 h 1063"/>
                  <a:gd name="T6" fmla="*/ 1199 w 1328"/>
                  <a:gd name="T7" fmla="*/ 489 h 1063"/>
                  <a:gd name="T8" fmla="*/ 1192 w 1328"/>
                  <a:gd name="T9" fmla="*/ 482 h 1063"/>
                  <a:gd name="T10" fmla="*/ 1122 w 1328"/>
                  <a:gd name="T11" fmla="*/ 482 h 1063"/>
                  <a:gd name="T12" fmla="*/ 1120 w 1328"/>
                  <a:gd name="T13" fmla="*/ 194 h 1063"/>
                  <a:gd name="T14" fmla="*/ 1112 w 1328"/>
                  <a:gd name="T15" fmla="*/ 173 h 1063"/>
                  <a:gd name="T16" fmla="*/ 1092 w 1328"/>
                  <a:gd name="T17" fmla="*/ 165 h 1063"/>
                  <a:gd name="T18" fmla="*/ 1068 w 1328"/>
                  <a:gd name="T19" fmla="*/ 171 h 1063"/>
                  <a:gd name="T20" fmla="*/ 1056 w 1328"/>
                  <a:gd name="T21" fmla="*/ 187 h 1063"/>
                  <a:gd name="T22" fmla="*/ 1056 w 1328"/>
                  <a:gd name="T23" fmla="*/ 482 h 1063"/>
                  <a:gd name="T24" fmla="*/ 273 w 1328"/>
                  <a:gd name="T25" fmla="*/ 482 h 1063"/>
                  <a:gd name="T26" fmla="*/ 273 w 1328"/>
                  <a:gd name="T27" fmla="*/ 194 h 1063"/>
                  <a:gd name="T28" fmla="*/ 266 w 1328"/>
                  <a:gd name="T29" fmla="*/ 175 h 1063"/>
                  <a:gd name="T30" fmla="*/ 245 w 1328"/>
                  <a:gd name="T31" fmla="*/ 165 h 1063"/>
                  <a:gd name="T32" fmla="*/ 221 w 1328"/>
                  <a:gd name="T33" fmla="*/ 171 h 1063"/>
                  <a:gd name="T34" fmla="*/ 209 w 1328"/>
                  <a:gd name="T35" fmla="*/ 186 h 1063"/>
                  <a:gd name="T36" fmla="*/ 208 w 1328"/>
                  <a:gd name="T37" fmla="*/ 482 h 1063"/>
                  <a:gd name="T38" fmla="*/ 179 w 1328"/>
                  <a:gd name="T39" fmla="*/ 482 h 1063"/>
                  <a:gd name="T40" fmla="*/ 136 w 1328"/>
                  <a:gd name="T41" fmla="*/ 482 h 1063"/>
                  <a:gd name="T42" fmla="*/ 122 w 1328"/>
                  <a:gd name="T43" fmla="*/ 489 h 1063"/>
                  <a:gd name="T44" fmla="*/ 122 w 1328"/>
                  <a:gd name="T45" fmla="*/ 498 h 1063"/>
                  <a:gd name="T46" fmla="*/ 0 w 1328"/>
                  <a:gd name="T47" fmla="*/ 839 h 1063"/>
                  <a:gd name="T48" fmla="*/ 0 w 1328"/>
                  <a:gd name="T49" fmla="*/ 971 h 1063"/>
                  <a:gd name="T50" fmla="*/ 2 w 1328"/>
                  <a:gd name="T51" fmla="*/ 991 h 1063"/>
                  <a:gd name="T52" fmla="*/ 9 w 1328"/>
                  <a:gd name="T53" fmla="*/ 1009 h 1063"/>
                  <a:gd name="T54" fmla="*/ 21 w 1328"/>
                  <a:gd name="T55" fmla="*/ 1025 h 1063"/>
                  <a:gd name="T56" fmla="*/ 37 w 1328"/>
                  <a:gd name="T57" fmla="*/ 1039 h 1063"/>
                  <a:gd name="T58" fmla="*/ 56 w 1328"/>
                  <a:gd name="T59" fmla="*/ 1050 h 1063"/>
                  <a:gd name="T60" fmla="*/ 57 w 1328"/>
                  <a:gd name="T61" fmla="*/ 1050 h 1063"/>
                  <a:gd name="T62" fmla="*/ 57 w 1328"/>
                  <a:gd name="T63" fmla="*/ 873 h 1063"/>
                  <a:gd name="T64" fmla="*/ 64 w 1328"/>
                  <a:gd name="T65" fmla="*/ 873 h 1063"/>
                  <a:gd name="T66" fmla="*/ 64 w 1328"/>
                  <a:gd name="T67" fmla="*/ 822 h 1063"/>
                  <a:gd name="T68" fmla="*/ 172 w 1328"/>
                  <a:gd name="T69" fmla="*/ 534 h 1063"/>
                  <a:gd name="T70" fmla="*/ 1156 w 1328"/>
                  <a:gd name="T71" fmla="*/ 534 h 1063"/>
                  <a:gd name="T72" fmla="*/ 1264 w 1328"/>
                  <a:gd name="T73" fmla="*/ 822 h 1063"/>
                  <a:gd name="T74" fmla="*/ 1264 w 1328"/>
                  <a:gd name="T75" fmla="*/ 873 h 1063"/>
                  <a:gd name="T76" fmla="*/ 1271 w 1328"/>
                  <a:gd name="T77" fmla="*/ 873 h 1063"/>
                  <a:gd name="T78" fmla="*/ 1271 w 1328"/>
                  <a:gd name="T79" fmla="*/ 1049 h 1063"/>
                  <a:gd name="T80" fmla="*/ 1280 w 1328"/>
                  <a:gd name="T81" fmla="*/ 1046 h 1063"/>
                  <a:gd name="T82" fmla="*/ 1297 w 1328"/>
                  <a:gd name="T83" fmla="*/ 1034 h 1063"/>
                  <a:gd name="T84" fmla="*/ 1311 w 1328"/>
                  <a:gd name="T85" fmla="*/ 1019 h 1063"/>
                  <a:gd name="T86" fmla="*/ 1321 w 1328"/>
                  <a:gd name="T87" fmla="*/ 1002 h 1063"/>
                  <a:gd name="T88" fmla="*/ 1326 w 1328"/>
                  <a:gd name="T89" fmla="*/ 982 h 1063"/>
                  <a:gd name="T90" fmla="*/ 1327 w 1328"/>
                  <a:gd name="T91" fmla="*/ 918 h 1063"/>
                  <a:gd name="T92" fmla="*/ 1327 w 1328"/>
                  <a:gd name="T93" fmla="*/ 844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328" h="1063">
                    <a:moveTo>
                      <a:pt x="1327" y="844"/>
                    </a:moveTo>
                    <a:lnTo>
                      <a:pt x="1327" y="839"/>
                    </a:lnTo>
                    <a:lnTo>
                      <a:pt x="1207" y="498"/>
                    </a:lnTo>
                    <a:lnTo>
                      <a:pt x="1199" y="489"/>
                    </a:lnTo>
                    <a:lnTo>
                      <a:pt x="1192" y="482"/>
                    </a:lnTo>
                    <a:lnTo>
                      <a:pt x="1122" y="482"/>
                    </a:lnTo>
                    <a:lnTo>
                      <a:pt x="1120" y="194"/>
                    </a:lnTo>
                    <a:lnTo>
                      <a:pt x="1112" y="173"/>
                    </a:lnTo>
                    <a:lnTo>
                      <a:pt x="1092" y="165"/>
                    </a:lnTo>
                    <a:lnTo>
                      <a:pt x="1068" y="171"/>
                    </a:lnTo>
                    <a:lnTo>
                      <a:pt x="1056" y="187"/>
                    </a:lnTo>
                    <a:lnTo>
                      <a:pt x="1056" y="482"/>
                    </a:lnTo>
                    <a:lnTo>
                      <a:pt x="273" y="482"/>
                    </a:lnTo>
                    <a:lnTo>
                      <a:pt x="273" y="194"/>
                    </a:lnTo>
                    <a:lnTo>
                      <a:pt x="266" y="175"/>
                    </a:lnTo>
                    <a:lnTo>
                      <a:pt x="245" y="165"/>
                    </a:lnTo>
                    <a:lnTo>
                      <a:pt x="221" y="171"/>
                    </a:lnTo>
                    <a:lnTo>
                      <a:pt x="209" y="186"/>
                    </a:lnTo>
                    <a:lnTo>
                      <a:pt x="208" y="482"/>
                    </a:lnTo>
                    <a:lnTo>
                      <a:pt x="179" y="482"/>
                    </a:lnTo>
                    <a:lnTo>
                      <a:pt x="136" y="482"/>
                    </a:lnTo>
                    <a:lnTo>
                      <a:pt x="122" y="489"/>
                    </a:lnTo>
                    <a:lnTo>
                      <a:pt x="122" y="498"/>
                    </a:lnTo>
                    <a:lnTo>
                      <a:pt x="0" y="839"/>
                    </a:lnTo>
                    <a:lnTo>
                      <a:pt x="0" y="971"/>
                    </a:lnTo>
                    <a:lnTo>
                      <a:pt x="2" y="991"/>
                    </a:lnTo>
                    <a:lnTo>
                      <a:pt x="9" y="1009"/>
                    </a:lnTo>
                    <a:lnTo>
                      <a:pt x="21" y="1025"/>
                    </a:lnTo>
                    <a:lnTo>
                      <a:pt x="37" y="1039"/>
                    </a:lnTo>
                    <a:lnTo>
                      <a:pt x="56" y="1050"/>
                    </a:lnTo>
                    <a:lnTo>
                      <a:pt x="57" y="1050"/>
                    </a:lnTo>
                    <a:lnTo>
                      <a:pt x="57" y="873"/>
                    </a:lnTo>
                    <a:lnTo>
                      <a:pt x="64" y="873"/>
                    </a:lnTo>
                    <a:lnTo>
                      <a:pt x="64" y="822"/>
                    </a:lnTo>
                    <a:lnTo>
                      <a:pt x="172" y="534"/>
                    </a:lnTo>
                    <a:lnTo>
                      <a:pt x="1156" y="534"/>
                    </a:lnTo>
                    <a:lnTo>
                      <a:pt x="1264" y="822"/>
                    </a:lnTo>
                    <a:lnTo>
                      <a:pt x="1264" y="873"/>
                    </a:lnTo>
                    <a:lnTo>
                      <a:pt x="1271" y="873"/>
                    </a:lnTo>
                    <a:lnTo>
                      <a:pt x="1271" y="1049"/>
                    </a:lnTo>
                    <a:lnTo>
                      <a:pt x="1280" y="1046"/>
                    </a:lnTo>
                    <a:lnTo>
                      <a:pt x="1297" y="1034"/>
                    </a:lnTo>
                    <a:lnTo>
                      <a:pt x="1311" y="1019"/>
                    </a:lnTo>
                    <a:lnTo>
                      <a:pt x="1321" y="1002"/>
                    </a:lnTo>
                    <a:lnTo>
                      <a:pt x="1326" y="982"/>
                    </a:lnTo>
                    <a:lnTo>
                      <a:pt x="1327" y="918"/>
                    </a:lnTo>
                    <a:lnTo>
                      <a:pt x="1327" y="8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9" name="Freeform 108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271 w 1328"/>
                  <a:gd name="T1" fmla="*/ 1049 h 1063"/>
                  <a:gd name="T2" fmla="*/ 1271 w 1328"/>
                  <a:gd name="T3" fmla="*/ 971 h 1063"/>
                  <a:gd name="T4" fmla="*/ 1266 w 1328"/>
                  <a:gd name="T5" fmla="*/ 989 h 1063"/>
                  <a:gd name="T6" fmla="*/ 1252 w 1328"/>
                  <a:gd name="T7" fmla="*/ 1003 h 1063"/>
                  <a:gd name="T8" fmla="*/ 1231 w 1328"/>
                  <a:gd name="T9" fmla="*/ 1013 h 1063"/>
                  <a:gd name="T10" fmla="*/ 122 w 1328"/>
                  <a:gd name="T11" fmla="*/ 1017 h 1063"/>
                  <a:gd name="T12" fmla="*/ 96 w 1328"/>
                  <a:gd name="T13" fmla="*/ 1013 h 1063"/>
                  <a:gd name="T14" fmla="*/ 76 w 1328"/>
                  <a:gd name="T15" fmla="*/ 1003 h 1063"/>
                  <a:gd name="T16" fmla="*/ 62 w 1328"/>
                  <a:gd name="T17" fmla="*/ 988 h 1063"/>
                  <a:gd name="T18" fmla="*/ 57 w 1328"/>
                  <a:gd name="T19" fmla="*/ 873 h 1063"/>
                  <a:gd name="T20" fmla="*/ 57 w 1328"/>
                  <a:gd name="T21" fmla="*/ 1050 h 1063"/>
                  <a:gd name="T22" fmla="*/ 79 w 1328"/>
                  <a:gd name="T23" fmla="*/ 1057 h 1063"/>
                  <a:gd name="T24" fmla="*/ 104 w 1328"/>
                  <a:gd name="T25" fmla="*/ 1062 h 1063"/>
                  <a:gd name="T26" fmla="*/ 1207 w 1328"/>
                  <a:gd name="T27" fmla="*/ 1062 h 1063"/>
                  <a:gd name="T28" fmla="*/ 1234 w 1328"/>
                  <a:gd name="T29" fmla="*/ 1061 h 1063"/>
                  <a:gd name="T30" fmla="*/ 1259 w 1328"/>
                  <a:gd name="T31" fmla="*/ 1055 h 1063"/>
                  <a:gd name="T32" fmla="*/ 1271 w 1328"/>
                  <a:gd name="T33" fmla="*/ 104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28" h="1063">
                    <a:moveTo>
                      <a:pt x="1271" y="1049"/>
                    </a:moveTo>
                    <a:lnTo>
                      <a:pt x="1271" y="971"/>
                    </a:lnTo>
                    <a:lnTo>
                      <a:pt x="1266" y="989"/>
                    </a:lnTo>
                    <a:lnTo>
                      <a:pt x="1252" y="1003"/>
                    </a:lnTo>
                    <a:lnTo>
                      <a:pt x="1231" y="1013"/>
                    </a:lnTo>
                    <a:lnTo>
                      <a:pt x="122" y="1017"/>
                    </a:lnTo>
                    <a:lnTo>
                      <a:pt x="96" y="1013"/>
                    </a:lnTo>
                    <a:lnTo>
                      <a:pt x="76" y="1003"/>
                    </a:lnTo>
                    <a:lnTo>
                      <a:pt x="62" y="988"/>
                    </a:lnTo>
                    <a:lnTo>
                      <a:pt x="57" y="873"/>
                    </a:lnTo>
                    <a:lnTo>
                      <a:pt x="57" y="1050"/>
                    </a:lnTo>
                    <a:lnTo>
                      <a:pt x="79" y="1057"/>
                    </a:lnTo>
                    <a:lnTo>
                      <a:pt x="104" y="1062"/>
                    </a:lnTo>
                    <a:lnTo>
                      <a:pt x="1207" y="1062"/>
                    </a:lnTo>
                    <a:lnTo>
                      <a:pt x="1234" y="1061"/>
                    </a:lnTo>
                    <a:lnTo>
                      <a:pt x="1259" y="1055"/>
                    </a:lnTo>
                    <a:lnTo>
                      <a:pt x="1271" y="10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0" name="Freeform 109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264 w 1328"/>
                  <a:gd name="T1" fmla="*/ 873 h 1063"/>
                  <a:gd name="T2" fmla="*/ 1264 w 1328"/>
                  <a:gd name="T3" fmla="*/ 822 h 1063"/>
                  <a:gd name="T4" fmla="*/ 64 w 1328"/>
                  <a:gd name="T5" fmla="*/ 822 h 1063"/>
                  <a:gd name="T6" fmla="*/ 64 w 1328"/>
                  <a:gd name="T7" fmla="*/ 873 h 1063"/>
                  <a:gd name="T8" fmla="*/ 1264 w 1328"/>
                  <a:gd name="T9" fmla="*/ 873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8" h="1063">
                    <a:moveTo>
                      <a:pt x="1264" y="873"/>
                    </a:moveTo>
                    <a:lnTo>
                      <a:pt x="1264" y="822"/>
                    </a:lnTo>
                    <a:lnTo>
                      <a:pt x="64" y="822"/>
                    </a:lnTo>
                    <a:lnTo>
                      <a:pt x="64" y="873"/>
                    </a:lnTo>
                    <a:lnTo>
                      <a:pt x="1264" y="8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1" name="Freeform 110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79 w 1328"/>
                  <a:gd name="T1" fmla="*/ 930 h 1063"/>
                  <a:gd name="T2" fmla="*/ 165 w 1328"/>
                  <a:gd name="T3" fmla="*/ 918 h 1063"/>
                  <a:gd name="T4" fmla="*/ 129 w 1328"/>
                  <a:gd name="T5" fmla="*/ 918 h 1063"/>
                  <a:gd name="T6" fmla="*/ 122 w 1328"/>
                  <a:gd name="T7" fmla="*/ 930 h 1063"/>
                  <a:gd name="T8" fmla="*/ 122 w 1328"/>
                  <a:gd name="T9" fmla="*/ 942 h 1063"/>
                  <a:gd name="T10" fmla="*/ 128 w 1328"/>
                  <a:gd name="T11" fmla="*/ 963 h 1063"/>
                  <a:gd name="T12" fmla="*/ 150 w 1328"/>
                  <a:gd name="T13" fmla="*/ 971 h 1063"/>
                  <a:gd name="T14" fmla="*/ 151 w 1328"/>
                  <a:gd name="T15" fmla="*/ 971 h 1063"/>
                  <a:gd name="T16" fmla="*/ 170 w 1328"/>
                  <a:gd name="T17" fmla="*/ 963 h 1063"/>
                  <a:gd name="T18" fmla="*/ 179 w 1328"/>
                  <a:gd name="T19" fmla="*/ 943 h 1063"/>
                  <a:gd name="T20" fmla="*/ 179 w 1328"/>
                  <a:gd name="T21" fmla="*/ 93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179" y="930"/>
                    </a:moveTo>
                    <a:lnTo>
                      <a:pt x="165" y="918"/>
                    </a:lnTo>
                    <a:lnTo>
                      <a:pt x="129" y="918"/>
                    </a:lnTo>
                    <a:lnTo>
                      <a:pt x="122" y="930"/>
                    </a:lnTo>
                    <a:lnTo>
                      <a:pt x="122" y="942"/>
                    </a:lnTo>
                    <a:lnTo>
                      <a:pt x="128" y="963"/>
                    </a:lnTo>
                    <a:lnTo>
                      <a:pt x="150" y="971"/>
                    </a:lnTo>
                    <a:lnTo>
                      <a:pt x="151" y="971"/>
                    </a:lnTo>
                    <a:lnTo>
                      <a:pt x="170" y="963"/>
                    </a:lnTo>
                    <a:lnTo>
                      <a:pt x="179" y="943"/>
                    </a:lnTo>
                    <a:lnTo>
                      <a:pt x="179" y="9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2" name="Freeform 111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299 w 1328"/>
                  <a:gd name="T1" fmla="*/ 959 h 1063"/>
                  <a:gd name="T2" fmla="*/ 299 w 1328"/>
                  <a:gd name="T3" fmla="*/ 930 h 1063"/>
                  <a:gd name="T4" fmla="*/ 285 w 1328"/>
                  <a:gd name="T5" fmla="*/ 918 h 1063"/>
                  <a:gd name="T6" fmla="*/ 273 w 1328"/>
                  <a:gd name="T7" fmla="*/ 918 h 1063"/>
                  <a:gd name="T8" fmla="*/ 248 w 1328"/>
                  <a:gd name="T9" fmla="*/ 925 h 1063"/>
                  <a:gd name="T10" fmla="*/ 237 w 1328"/>
                  <a:gd name="T11" fmla="*/ 940 h 1063"/>
                  <a:gd name="T12" fmla="*/ 244 w 1328"/>
                  <a:gd name="T13" fmla="*/ 960 h 1063"/>
                  <a:gd name="T14" fmla="*/ 263 w 1328"/>
                  <a:gd name="T15" fmla="*/ 970 h 1063"/>
                  <a:gd name="T16" fmla="*/ 273 w 1328"/>
                  <a:gd name="T17" fmla="*/ 971 h 1063"/>
                  <a:gd name="T18" fmla="*/ 285 w 1328"/>
                  <a:gd name="T19" fmla="*/ 971 h 1063"/>
                  <a:gd name="T20" fmla="*/ 299 w 1328"/>
                  <a:gd name="T21" fmla="*/ 95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299" y="959"/>
                    </a:moveTo>
                    <a:lnTo>
                      <a:pt x="299" y="930"/>
                    </a:lnTo>
                    <a:lnTo>
                      <a:pt x="285" y="918"/>
                    </a:lnTo>
                    <a:lnTo>
                      <a:pt x="273" y="918"/>
                    </a:lnTo>
                    <a:lnTo>
                      <a:pt x="248" y="925"/>
                    </a:lnTo>
                    <a:lnTo>
                      <a:pt x="237" y="940"/>
                    </a:lnTo>
                    <a:lnTo>
                      <a:pt x="244" y="960"/>
                    </a:lnTo>
                    <a:lnTo>
                      <a:pt x="263" y="970"/>
                    </a:lnTo>
                    <a:lnTo>
                      <a:pt x="273" y="971"/>
                    </a:lnTo>
                    <a:lnTo>
                      <a:pt x="285" y="971"/>
                    </a:lnTo>
                    <a:lnTo>
                      <a:pt x="299" y="95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3" name="Freeform 112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724 w 1328"/>
                  <a:gd name="T1" fmla="*/ 930 h 1063"/>
                  <a:gd name="T2" fmla="*/ 710 w 1328"/>
                  <a:gd name="T3" fmla="*/ 918 h 1063"/>
                  <a:gd name="T4" fmla="*/ 393 w 1328"/>
                  <a:gd name="T5" fmla="*/ 918 h 1063"/>
                  <a:gd name="T6" fmla="*/ 368 w 1328"/>
                  <a:gd name="T7" fmla="*/ 925 h 1063"/>
                  <a:gd name="T8" fmla="*/ 357 w 1328"/>
                  <a:gd name="T9" fmla="*/ 940 h 1063"/>
                  <a:gd name="T10" fmla="*/ 364 w 1328"/>
                  <a:gd name="T11" fmla="*/ 960 h 1063"/>
                  <a:gd name="T12" fmla="*/ 383 w 1328"/>
                  <a:gd name="T13" fmla="*/ 970 h 1063"/>
                  <a:gd name="T14" fmla="*/ 393 w 1328"/>
                  <a:gd name="T15" fmla="*/ 971 h 1063"/>
                  <a:gd name="T16" fmla="*/ 695 w 1328"/>
                  <a:gd name="T17" fmla="*/ 971 h 1063"/>
                  <a:gd name="T18" fmla="*/ 715 w 1328"/>
                  <a:gd name="T19" fmla="*/ 963 h 1063"/>
                  <a:gd name="T20" fmla="*/ 724 w 1328"/>
                  <a:gd name="T21" fmla="*/ 943 h 1063"/>
                  <a:gd name="T22" fmla="*/ 724 w 1328"/>
                  <a:gd name="T23" fmla="*/ 93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28" h="1063">
                    <a:moveTo>
                      <a:pt x="724" y="930"/>
                    </a:moveTo>
                    <a:lnTo>
                      <a:pt x="710" y="918"/>
                    </a:lnTo>
                    <a:lnTo>
                      <a:pt x="393" y="918"/>
                    </a:lnTo>
                    <a:lnTo>
                      <a:pt x="368" y="925"/>
                    </a:lnTo>
                    <a:lnTo>
                      <a:pt x="357" y="940"/>
                    </a:lnTo>
                    <a:lnTo>
                      <a:pt x="364" y="960"/>
                    </a:lnTo>
                    <a:lnTo>
                      <a:pt x="383" y="970"/>
                    </a:lnTo>
                    <a:lnTo>
                      <a:pt x="393" y="971"/>
                    </a:lnTo>
                    <a:lnTo>
                      <a:pt x="695" y="971"/>
                    </a:lnTo>
                    <a:lnTo>
                      <a:pt x="715" y="963"/>
                    </a:lnTo>
                    <a:lnTo>
                      <a:pt x="724" y="943"/>
                    </a:lnTo>
                    <a:lnTo>
                      <a:pt x="724" y="9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4" name="Freeform 113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860 w 1328"/>
                  <a:gd name="T1" fmla="*/ 70 h 1063"/>
                  <a:gd name="T2" fmla="*/ 845 w 1328"/>
                  <a:gd name="T3" fmla="*/ 57 h 1063"/>
                  <a:gd name="T4" fmla="*/ 830 w 1328"/>
                  <a:gd name="T5" fmla="*/ 45 h 1063"/>
                  <a:gd name="T6" fmla="*/ 813 w 1328"/>
                  <a:gd name="T7" fmla="*/ 35 h 1063"/>
                  <a:gd name="T8" fmla="*/ 795 w 1328"/>
                  <a:gd name="T9" fmla="*/ 26 h 1063"/>
                  <a:gd name="T10" fmla="*/ 777 w 1328"/>
                  <a:gd name="T11" fmla="*/ 18 h 1063"/>
                  <a:gd name="T12" fmla="*/ 757 w 1328"/>
                  <a:gd name="T13" fmla="*/ 12 h 1063"/>
                  <a:gd name="T14" fmla="*/ 737 w 1328"/>
                  <a:gd name="T15" fmla="*/ 7 h 1063"/>
                  <a:gd name="T16" fmla="*/ 717 w 1328"/>
                  <a:gd name="T17" fmla="*/ 3 h 1063"/>
                  <a:gd name="T18" fmla="*/ 695 w 1328"/>
                  <a:gd name="T19" fmla="*/ 1 h 1063"/>
                  <a:gd name="T20" fmla="*/ 673 w 1328"/>
                  <a:gd name="T21" fmla="*/ 0 h 1063"/>
                  <a:gd name="T22" fmla="*/ 649 w 1328"/>
                  <a:gd name="T23" fmla="*/ 0 h 1063"/>
                  <a:gd name="T24" fmla="*/ 626 w 1328"/>
                  <a:gd name="T25" fmla="*/ 2 h 1063"/>
                  <a:gd name="T26" fmla="*/ 604 w 1328"/>
                  <a:gd name="T27" fmla="*/ 5 h 1063"/>
                  <a:gd name="T28" fmla="*/ 583 w 1328"/>
                  <a:gd name="T29" fmla="*/ 9 h 1063"/>
                  <a:gd name="T30" fmla="*/ 563 w 1328"/>
                  <a:gd name="T31" fmla="*/ 15 h 1063"/>
                  <a:gd name="T32" fmla="*/ 544 w 1328"/>
                  <a:gd name="T33" fmla="*/ 22 h 1063"/>
                  <a:gd name="T34" fmla="*/ 526 w 1328"/>
                  <a:gd name="T35" fmla="*/ 29 h 1063"/>
                  <a:gd name="T36" fmla="*/ 509 w 1328"/>
                  <a:gd name="T37" fmla="*/ 38 h 1063"/>
                  <a:gd name="T38" fmla="*/ 493 w 1328"/>
                  <a:gd name="T39" fmla="*/ 47 h 1063"/>
                  <a:gd name="T40" fmla="*/ 477 w 1328"/>
                  <a:gd name="T41" fmla="*/ 58 h 1063"/>
                  <a:gd name="T42" fmla="*/ 463 w 1328"/>
                  <a:gd name="T43" fmla="*/ 69 h 1063"/>
                  <a:gd name="T44" fmla="*/ 500 w 1328"/>
                  <a:gd name="T45" fmla="*/ 107 h 1063"/>
                  <a:gd name="T46" fmla="*/ 514 w 1328"/>
                  <a:gd name="T47" fmla="*/ 94 h 1063"/>
                  <a:gd name="T48" fmla="*/ 530 w 1328"/>
                  <a:gd name="T49" fmla="*/ 82 h 1063"/>
                  <a:gd name="T50" fmla="*/ 546 w 1328"/>
                  <a:gd name="T51" fmla="*/ 72 h 1063"/>
                  <a:gd name="T52" fmla="*/ 564 w 1328"/>
                  <a:gd name="T53" fmla="*/ 64 h 1063"/>
                  <a:gd name="T54" fmla="*/ 584 w 1328"/>
                  <a:gd name="T55" fmla="*/ 56 h 1063"/>
                  <a:gd name="T56" fmla="*/ 604 w 1328"/>
                  <a:gd name="T57" fmla="*/ 51 h 1063"/>
                  <a:gd name="T58" fmla="*/ 625 w 1328"/>
                  <a:gd name="T59" fmla="*/ 47 h 1063"/>
                  <a:gd name="T60" fmla="*/ 647 w 1328"/>
                  <a:gd name="T61" fmla="*/ 45 h 1063"/>
                  <a:gd name="T62" fmla="*/ 659 w 1328"/>
                  <a:gd name="T63" fmla="*/ 45 h 1063"/>
                  <a:gd name="T64" fmla="*/ 682 w 1328"/>
                  <a:gd name="T65" fmla="*/ 46 h 1063"/>
                  <a:gd name="T66" fmla="*/ 704 w 1328"/>
                  <a:gd name="T67" fmla="*/ 49 h 1063"/>
                  <a:gd name="T68" fmla="*/ 725 w 1328"/>
                  <a:gd name="T69" fmla="*/ 53 h 1063"/>
                  <a:gd name="T70" fmla="*/ 745 w 1328"/>
                  <a:gd name="T71" fmla="*/ 60 h 1063"/>
                  <a:gd name="T72" fmla="*/ 764 w 1328"/>
                  <a:gd name="T73" fmla="*/ 67 h 1063"/>
                  <a:gd name="T74" fmla="*/ 782 w 1328"/>
                  <a:gd name="T75" fmla="*/ 76 h 1063"/>
                  <a:gd name="T76" fmla="*/ 798 w 1328"/>
                  <a:gd name="T77" fmla="*/ 86 h 1063"/>
                  <a:gd name="T78" fmla="*/ 812 w 1328"/>
                  <a:gd name="T79" fmla="*/ 97 h 1063"/>
                  <a:gd name="T80" fmla="*/ 860 w 1328"/>
                  <a:gd name="T81" fmla="*/ 7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328" h="1063">
                    <a:moveTo>
                      <a:pt x="860" y="70"/>
                    </a:moveTo>
                    <a:lnTo>
                      <a:pt x="845" y="57"/>
                    </a:lnTo>
                    <a:lnTo>
                      <a:pt x="830" y="45"/>
                    </a:lnTo>
                    <a:lnTo>
                      <a:pt x="813" y="35"/>
                    </a:lnTo>
                    <a:lnTo>
                      <a:pt x="795" y="26"/>
                    </a:lnTo>
                    <a:lnTo>
                      <a:pt x="777" y="18"/>
                    </a:lnTo>
                    <a:lnTo>
                      <a:pt x="757" y="12"/>
                    </a:lnTo>
                    <a:lnTo>
                      <a:pt x="737" y="7"/>
                    </a:lnTo>
                    <a:lnTo>
                      <a:pt x="717" y="3"/>
                    </a:lnTo>
                    <a:lnTo>
                      <a:pt x="695" y="1"/>
                    </a:lnTo>
                    <a:lnTo>
                      <a:pt x="673" y="0"/>
                    </a:lnTo>
                    <a:lnTo>
                      <a:pt x="649" y="0"/>
                    </a:lnTo>
                    <a:lnTo>
                      <a:pt x="626" y="2"/>
                    </a:lnTo>
                    <a:lnTo>
                      <a:pt x="604" y="5"/>
                    </a:lnTo>
                    <a:lnTo>
                      <a:pt x="583" y="9"/>
                    </a:lnTo>
                    <a:lnTo>
                      <a:pt x="563" y="15"/>
                    </a:lnTo>
                    <a:lnTo>
                      <a:pt x="544" y="22"/>
                    </a:lnTo>
                    <a:lnTo>
                      <a:pt x="526" y="29"/>
                    </a:lnTo>
                    <a:lnTo>
                      <a:pt x="509" y="38"/>
                    </a:lnTo>
                    <a:lnTo>
                      <a:pt x="493" y="47"/>
                    </a:lnTo>
                    <a:lnTo>
                      <a:pt x="477" y="58"/>
                    </a:lnTo>
                    <a:lnTo>
                      <a:pt x="463" y="69"/>
                    </a:lnTo>
                    <a:lnTo>
                      <a:pt x="500" y="107"/>
                    </a:lnTo>
                    <a:lnTo>
                      <a:pt x="514" y="94"/>
                    </a:lnTo>
                    <a:lnTo>
                      <a:pt x="530" y="82"/>
                    </a:lnTo>
                    <a:lnTo>
                      <a:pt x="546" y="72"/>
                    </a:lnTo>
                    <a:lnTo>
                      <a:pt x="564" y="64"/>
                    </a:lnTo>
                    <a:lnTo>
                      <a:pt x="584" y="56"/>
                    </a:lnTo>
                    <a:lnTo>
                      <a:pt x="604" y="51"/>
                    </a:lnTo>
                    <a:lnTo>
                      <a:pt x="625" y="47"/>
                    </a:lnTo>
                    <a:lnTo>
                      <a:pt x="647" y="45"/>
                    </a:lnTo>
                    <a:lnTo>
                      <a:pt x="659" y="45"/>
                    </a:lnTo>
                    <a:lnTo>
                      <a:pt x="682" y="46"/>
                    </a:lnTo>
                    <a:lnTo>
                      <a:pt x="704" y="49"/>
                    </a:lnTo>
                    <a:lnTo>
                      <a:pt x="725" y="53"/>
                    </a:lnTo>
                    <a:lnTo>
                      <a:pt x="745" y="60"/>
                    </a:lnTo>
                    <a:lnTo>
                      <a:pt x="764" y="67"/>
                    </a:lnTo>
                    <a:lnTo>
                      <a:pt x="782" y="76"/>
                    </a:lnTo>
                    <a:lnTo>
                      <a:pt x="798" y="86"/>
                    </a:lnTo>
                    <a:lnTo>
                      <a:pt x="812" y="97"/>
                    </a:lnTo>
                    <a:lnTo>
                      <a:pt x="860" y="7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5" name="Freeform 114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781 w 1328"/>
                  <a:gd name="T1" fmla="*/ 137 h 1063"/>
                  <a:gd name="T2" fmla="*/ 767 w 1328"/>
                  <a:gd name="T3" fmla="*/ 127 h 1063"/>
                  <a:gd name="T4" fmla="*/ 750 w 1328"/>
                  <a:gd name="T5" fmla="*/ 118 h 1063"/>
                  <a:gd name="T6" fmla="*/ 732 w 1328"/>
                  <a:gd name="T7" fmla="*/ 110 h 1063"/>
                  <a:gd name="T8" fmla="*/ 712 w 1328"/>
                  <a:gd name="T9" fmla="*/ 104 h 1063"/>
                  <a:gd name="T10" fmla="*/ 691 w 1328"/>
                  <a:gd name="T11" fmla="*/ 100 h 1063"/>
                  <a:gd name="T12" fmla="*/ 668 w 1328"/>
                  <a:gd name="T13" fmla="*/ 98 h 1063"/>
                  <a:gd name="T14" fmla="*/ 645 w 1328"/>
                  <a:gd name="T15" fmla="*/ 99 h 1063"/>
                  <a:gd name="T16" fmla="*/ 624 w 1328"/>
                  <a:gd name="T17" fmla="*/ 102 h 1063"/>
                  <a:gd name="T18" fmla="*/ 603 w 1328"/>
                  <a:gd name="T19" fmla="*/ 108 h 1063"/>
                  <a:gd name="T20" fmla="*/ 585 w 1328"/>
                  <a:gd name="T21" fmla="*/ 115 h 1063"/>
                  <a:gd name="T22" fmla="*/ 568 w 1328"/>
                  <a:gd name="T23" fmla="*/ 124 h 1063"/>
                  <a:gd name="T24" fmla="*/ 553 w 1328"/>
                  <a:gd name="T25" fmla="*/ 136 h 1063"/>
                  <a:gd name="T26" fmla="*/ 587 w 1328"/>
                  <a:gd name="T27" fmla="*/ 176 h 1063"/>
                  <a:gd name="T28" fmla="*/ 601 w 1328"/>
                  <a:gd name="T29" fmla="*/ 164 h 1063"/>
                  <a:gd name="T30" fmla="*/ 618 w 1328"/>
                  <a:gd name="T31" fmla="*/ 154 h 1063"/>
                  <a:gd name="T32" fmla="*/ 638 w 1328"/>
                  <a:gd name="T33" fmla="*/ 146 h 1063"/>
                  <a:gd name="T34" fmla="*/ 668 w 1328"/>
                  <a:gd name="T35" fmla="*/ 146 h 1063"/>
                  <a:gd name="T36" fmla="*/ 692 w 1328"/>
                  <a:gd name="T37" fmla="*/ 148 h 1063"/>
                  <a:gd name="T38" fmla="*/ 711 w 1328"/>
                  <a:gd name="T39" fmla="*/ 153 h 1063"/>
                  <a:gd name="T40" fmla="*/ 726 w 1328"/>
                  <a:gd name="T41" fmla="*/ 160 h 1063"/>
                  <a:gd name="T42" fmla="*/ 736 w 1328"/>
                  <a:gd name="T43" fmla="*/ 169 h 1063"/>
                  <a:gd name="T44" fmla="*/ 739 w 1328"/>
                  <a:gd name="T45" fmla="*/ 172 h 1063"/>
                  <a:gd name="T46" fmla="*/ 781 w 1328"/>
                  <a:gd name="T47" fmla="*/ 137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328" h="1063">
                    <a:moveTo>
                      <a:pt x="781" y="137"/>
                    </a:moveTo>
                    <a:lnTo>
                      <a:pt x="767" y="127"/>
                    </a:lnTo>
                    <a:lnTo>
                      <a:pt x="750" y="118"/>
                    </a:lnTo>
                    <a:lnTo>
                      <a:pt x="732" y="110"/>
                    </a:lnTo>
                    <a:lnTo>
                      <a:pt x="712" y="104"/>
                    </a:lnTo>
                    <a:lnTo>
                      <a:pt x="691" y="100"/>
                    </a:lnTo>
                    <a:lnTo>
                      <a:pt x="668" y="98"/>
                    </a:lnTo>
                    <a:lnTo>
                      <a:pt x="645" y="99"/>
                    </a:lnTo>
                    <a:lnTo>
                      <a:pt x="624" y="102"/>
                    </a:lnTo>
                    <a:lnTo>
                      <a:pt x="603" y="108"/>
                    </a:lnTo>
                    <a:lnTo>
                      <a:pt x="585" y="115"/>
                    </a:lnTo>
                    <a:lnTo>
                      <a:pt x="568" y="124"/>
                    </a:lnTo>
                    <a:lnTo>
                      <a:pt x="553" y="136"/>
                    </a:lnTo>
                    <a:lnTo>
                      <a:pt x="587" y="176"/>
                    </a:lnTo>
                    <a:lnTo>
                      <a:pt x="601" y="164"/>
                    </a:lnTo>
                    <a:lnTo>
                      <a:pt x="618" y="154"/>
                    </a:lnTo>
                    <a:lnTo>
                      <a:pt x="638" y="146"/>
                    </a:lnTo>
                    <a:lnTo>
                      <a:pt x="668" y="146"/>
                    </a:lnTo>
                    <a:lnTo>
                      <a:pt x="692" y="148"/>
                    </a:lnTo>
                    <a:lnTo>
                      <a:pt x="711" y="153"/>
                    </a:lnTo>
                    <a:lnTo>
                      <a:pt x="726" y="160"/>
                    </a:lnTo>
                    <a:lnTo>
                      <a:pt x="736" y="169"/>
                    </a:lnTo>
                    <a:lnTo>
                      <a:pt x="739" y="172"/>
                    </a:lnTo>
                    <a:lnTo>
                      <a:pt x="781" y="1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6" name="Freeform 115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695 w 1328"/>
                  <a:gd name="T1" fmla="*/ 219 h 1063"/>
                  <a:gd name="T2" fmla="*/ 687 w 1328"/>
                  <a:gd name="T3" fmla="*/ 201 h 1063"/>
                  <a:gd name="T4" fmla="*/ 666 w 1328"/>
                  <a:gd name="T5" fmla="*/ 194 h 1063"/>
                  <a:gd name="T6" fmla="*/ 642 w 1328"/>
                  <a:gd name="T7" fmla="*/ 199 h 1063"/>
                  <a:gd name="T8" fmla="*/ 631 w 1328"/>
                  <a:gd name="T9" fmla="*/ 215 h 1063"/>
                  <a:gd name="T10" fmla="*/ 631 w 1328"/>
                  <a:gd name="T11" fmla="*/ 218 h 1063"/>
                  <a:gd name="T12" fmla="*/ 631 w 1328"/>
                  <a:gd name="T13" fmla="*/ 230 h 1063"/>
                  <a:gd name="T14" fmla="*/ 645 w 1328"/>
                  <a:gd name="T15" fmla="*/ 239 h 1063"/>
                  <a:gd name="T16" fmla="*/ 659 w 1328"/>
                  <a:gd name="T17" fmla="*/ 239 h 1063"/>
                  <a:gd name="T18" fmla="*/ 685 w 1328"/>
                  <a:gd name="T19" fmla="*/ 234 h 1063"/>
                  <a:gd name="T20" fmla="*/ 695 w 1328"/>
                  <a:gd name="T21" fmla="*/ 21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695" y="219"/>
                    </a:moveTo>
                    <a:lnTo>
                      <a:pt x="687" y="201"/>
                    </a:lnTo>
                    <a:lnTo>
                      <a:pt x="666" y="194"/>
                    </a:lnTo>
                    <a:lnTo>
                      <a:pt x="642" y="199"/>
                    </a:lnTo>
                    <a:lnTo>
                      <a:pt x="631" y="215"/>
                    </a:lnTo>
                    <a:lnTo>
                      <a:pt x="631" y="218"/>
                    </a:lnTo>
                    <a:lnTo>
                      <a:pt x="631" y="230"/>
                    </a:lnTo>
                    <a:lnTo>
                      <a:pt x="645" y="239"/>
                    </a:lnTo>
                    <a:lnTo>
                      <a:pt x="659" y="239"/>
                    </a:lnTo>
                    <a:lnTo>
                      <a:pt x="685" y="234"/>
                    </a:lnTo>
                    <a:lnTo>
                      <a:pt x="695" y="2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1" name="Group 116"/>
            <p:cNvGrpSpPr>
              <a:grpSpLocks/>
            </p:cNvGrpSpPr>
            <p:nvPr/>
          </p:nvGrpSpPr>
          <p:grpSpPr bwMode="auto">
            <a:xfrm>
              <a:off x="1175" y="-1774"/>
              <a:ext cx="1587" cy="1004"/>
              <a:chOff x="1175" y="-1774"/>
              <a:chExt cx="1587" cy="1004"/>
            </a:xfrm>
          </p:grpSpPr>
          <p:sp>
            <p:nvSpPr>
              <p:cNvPr id="43" name="Freeform 117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583 w 1587"/>
                  <a:gd name="T1" fmla="*/ 478 h 1004"/>
                  <a:gd name="T2" fmla="*/ 1564 w 1587"/>
                  <a:gd name="T3" fmla="*/ 423 h 1004"/>
                  <a:gd name="T4" fmla="*/ 1523 w 1587"/>
                  <a:gd name="T5" fmla="*/ 361 h 1004"/>
                  <a:gd name="T6" fmla="*/ 1468 w 1587"/>
                  <a:gd name="T7" fmla="*/ 295 h 1004"/>
                  <a:gd name="T8" fmla="*/ 1353 w 1587"/>
                  <a:gd name="T9" fmla="*/ 195 h 1004"/>
                  <a:gd name="T10" fmla="*/ 1262 w 1587"/>
                  <a:gd name="T11" fmla="*/ 134 h 1004"/>
                  <a:gd name="T12" fmla="*/ 1156 w 1587"/>
                  <a:gd name="T13" fmla="*/ 80 h 1004"/>
                  <a:gd name="T14" fmla="*/ 1043 w 1587"/>
                  <a:gd name="T15" fmla="*/ 38 h 1004"/>
                  <a:gd name="T16" fmla="*/ 921 w 1587"/>
                  <a:gd name="T17" fmla="*/ 10 h 1004"/>
                  <a:gd name="T18" fmla="*/ 794 w 1587"/>
                  <a:gd name="T19" fmla="*/ 0 h 1004"/>
                  <a:gd name="T20" fmla="*/ 664 w 1587"/>
                  <a:gd name="T21" fmla="*/ 10 h 1004"/>
                  <a:gd name="T22" fmla="*/ 544 w 1587"/>
                  <a:gd name="T23" fmla="*/ 38 h 1004"/>
                  <a:gd name="T24" fmla="*/ 429 w 1587"/>
                  <a:gd name="T25" fmla="*/ 80 h 1004"/>
                  <a:gd name="T26" fmla="*/ 326 w 1587"/>
                  <a:gd name="T27" fmla="*/ 134 h 1004"/>
                  <a:gd name="T28" fmla="*/ 232 w 1587"/>
                  <a:gd name="T29" fmla="*/ 195 h 1004"/>
                  <a:gd name="T30" fmla="*/ 153 w 1587"/>
                  <a:gd name="T31" fmla="*/ 261 h 1004"/>
                  <a:gd name="T32" fmla="*/ 88 w 1587"/>
                  <a:gd name="T33" fmla="*/ 328 h 1004"/>
                  <a:gd name="T34" fmla="*/ 40 w 1587"/>
                  <a:gd name="T35" fmla="*/ 393 h 1004"/>
                  <a:gd name="T36" fmla="*/ 9 w 1587"/>
                  <a:gd name="T37" fmla="*/ 451 h 1004"/>
                  <a:gd name="T38" fmla="*/ 0 w 1587"/>
                  <a:gd name="T39" fmla="*/ 501 h 1004"/>
                  <a:gd name="T40" fmla="*/ 9 w 1587"/>
                  <a:gd name="T41" fmla="*/ 550 h 1004"/>
                  <a:gd name="T42" fmla="*/ 40 w 1587"/>
                  <a:gd name="T43" fmla="*/ 609 h 1004"/>
                  <a:gd name="T44" fmla="*/ 76 w 1587"/>
                  <a:gd name="T45" fmla="*/ 658 h 1004"/>
                  <a:gd name="T46" fmla="*/ 83 w 1587"/>
                  <a:gd name="T47" fmla="*/ 457 h 1004"/>
                  <a:gd name="T48" fmla="*/ 112 w 1587"/>
                  <a:gd name="T49" fmla="*/ 406 h 1004"/>
                  <a:gd name="T50" fmla="*/ 155 w 1587"/>
                  <a:gd name="T51" fmla="*/ 350 h 1004"/>
                  <a:gd name="T52" fmla="*/ 215 w 1587"/>
                  <a:gd name="T53" fmla="*/ 292 h 1004"/>
                  <a:gd name="T54" fmla="*/ 287 w 1587"/>
                  <a:gd name="T55" fmla="*/ 235 h 1004"/>
                  <a:gd name="T56" fmla="*/ 369 w 1587"/>
                  <a:gd name="T57" fmla="*/ 182 h 1004"/>
                  <a:gd name="T58" fmla="*/ 465 w 1587"/>
                  <a:gd name="T59" fmla="*/ 136 h 1004"/>
                  <a:gd name="T60" fmla="*/ 566 w 1587"/>
                  <a:gd name="T61" fmla="*/ 99 h 1004"/>
                  <a:gd name="T62" fmla="*/ 676 w 1587"/>
                  <a:gd name="T63" fmla="*/ 75 h 1004"/>
                  <a:gd name="T64" fmla="*/ 794 w 1587"/>
                  <a:gd name="T65" fmla="*/ 67 h 1004"/>
                  <a:gd name="T66" fmla="*/ 911 w 1587"/>
                  <a:gd name="T67" fmla="*/ 75 h 1004"/>
                  <a:gd name="T68" fmla="*/ 1022 w 1587"/>
                  <a:gd name="T69" fmla="*/ 99 h 1004"/>
                  <a:gd name="T70" fmla="*/ 1127 w 1587"/>
                  <a:gd name="T71" fmla="*/ 136 h 1004"/>
                  <a:gd name="T72" fmla="*/ 1221 w 1587"/>
                  <a:gd name="T73" fmla="*/ 182 h 1004"/>
                  <a:gd name="T74" fmla="*/ 1307 w 1587"/>
                  <a:gd name="T75" fmla="*/ 235 h 1004"/>
                  <a:gd name="T76" fmla="*/ 1379 w 1587"/>
                  <a:gd name="T77" fmla="*/ 292 h 1004"/>
                  <a:gd name="T78" fmla="*/ 1439 w 1587"/>
                  <a:gd name="T79" fmla="*/ 350 h 1004"/>
                  <a:gd name="T80" fmla="*/ 1483 w 1587"/>
                  <a:gd name="T81" fmla="*/ 406 h 1004"/>
                  <a:gd name="T82" fmla="*/ 1511 w 1587"/>
                  <a:gd name="T83" fmla="*/ 457 h 1004"/>
                  <a:gd name="T84" fmla="*/ 1519 w 1587"/>
                  <a:gd name="T85" fmla="*/ 501 h 1004"/>
                  <a:gd name="T86" fmla="*/ 1523 w 1587"/>
                  <a:gd name="T87" fmla="*/ 640 h 1004"/>
                  <a:gd name="T88" fmla="*/ 1564 w 1587"/>
                  <a:gd name="T89" fmla="*/ 578 h 1004"/>
                  <a:gd name="T90" fmla="*/ 1583 w 1587"/>
                  <a:gd name="T91" fmla="*/ 52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587" h="1004">
                    <a:moveTo>
                      <a:pt x="1586" y="501"/>
                    </a:moveTo>
                    <a:lnTo>
                      <a:pt x="1583" y="478"/>
                    </a:lnTo>
                    <a:lnTo>
                      <a:pt x="1576" y="451"/>
                    </a:lnTo>
                    <a:lnTo>
                      <a:pt x="1564" y="423"/>
                    </a:lnTo>
                    <a:lnTo>
                      <a:pt x="1547" y="393"/>
                    </a:lnTo>
                    <a:lnTo>
                      <a:pt x="1523" y="361"/>
                    </a:lnTo>
                    <a:lnTo>
                      <a:pt x="1497" y="328"/>
                    </a:lnTo>
                    <a:lnTo>
                      <a:pt x="1468" y="295"/>
                    </a:lnTo>
                    <a:lnTo>
                      <a:pt x="1396" y="228"/>
                    </a:lnTo>
                    <a:lnTo>
                      <a:pt x="1353" y="195"/>
                    </a:lnTo>
                    <a:lnTo>
                      <a:pt x="1310" y="164"/>
                    </a:lnTo>
                    <a:lnTo>
                      <a:pt x="1262" y="134"/>
                    </a:lnTo>
                    <a:lnTo>
                      <a:pt x="1209" y="106"/>
                    </a:lnTo>
                    <a:lnTo>
                      <a:pt x="1156" y="80"/>
                    </a:lnTo>
                    <a:lnTo>
                      <a:pt x="1101" y="57"/>
                    </a:lnTo>
                    <a:lnTo>
                      <a:pt x="1043" y="38"/>
                    </a:lnTo>
                    <a:lnTo>
                      <a:pt x="983" y="22"/>
                    </a:lnTo>
                    <a:lnTo>
                      <a:pt x="921" y="10"/>
                    </a:lnTo>
                    <a:lnTo>
                      <a:pt x="859" y="2"/>
                    </a:lnTo>
                    <a:lnTo>
                      <a:pt x="794" y="0"/>
                    </a:lnTo>
                    <a:lnTo>
                      <a:pt x="729" y="2"/>
                    </a:lnTo>
                    <a:lnTo>
                      <a:pt x="664" y="10"/>
                    </a:lnTo>
                    <a:lnTo>
                      <a:pt x="604" y="22"/>
                    </a:lnTo>
                    <a:lnTo>
                      <a:pt x="544" y="38"/>
                    </a:lnTo>
                    <a:lnTo>
                      <a:pt x="484" y="57"/>
                    </a:lnTo>
                    <a:lnTo>
                      <a:pt x="429" y="80"/>
                    </a:lnTo>
                    <a:lnTo>
                      <a:pt x="376" y="106"/>
                    </a:lnTo>
                    <a:lnTo>
                      <a:pt x="326" y="134"/>
                    </a:lnTo>
                    <a:lnTo>
                      <a:pt x="278" y="164"/>
                    </a:lnTo>
                    <a:lnTo>
                      <a:pt x="232" y="195"/>
                    </a:lnTo>
                    <a:lnTo>
                      <a:pt x="191" y="228"/>
                    </a:lnTo>
                    <a:lnTo>
                      <a:pt x="153" y="261"/>
                    </a:lnTo>
                    <a:lnTo>
                      <a:pt x="119" y="295"/>
                    </a:lnTo>
                    <a:lnTo>
                      <a:pt x="88" y="328"/>
                    </a:lnTo>
                    <a:lnTo>
                      <a:pt x="62" y="361"/>
                    </a:lnTo>
                    <a:lnTo>
                      <a:pt x="40" y="393"/>
                    </a:lnTo>
                    <a:lnTo>
                      <a:pt x="21" y="423"/>
                    </a:lnTo>
                    <a:lnTo>
                      <a:pt x="9" y="451"/>
                    </a:lnTo>
                    <a:lnTo>
                      <a:pt x="2" y="478"/>
                    </a:lnTo>
                    <a:lnTo>
                      <a:pt x="0" y="501"/>
                    </a:lnTo>
                    <a:lnTo>
                      <a:pt x="2" y="524"/>
                    </a:lnTo>
                    <a:lnTo>
                      <a:pt x="9" y="550"/>
                    </a:lnTo>
                    <a:lnTo>
                      <a:pt x="21" y="578"/>
                    </a:lnTo>
                    <a:lnTo>
                      <a:pt x="40" y="609"/>
                    </a:lnTo>
                    <a:lnTo>
                      <a:pt x="62" y="640"/>
                    </a:lnTo>
                    <a:lnTo>
                      <a:pt x="76" y="658"/>
                    </a:lnTo>
                    <a:lnTo>
                      <a:pt x="76" y="480"/>
                    </a:lnTo>
                    <a:lnTo>
                      <a:pt x="83" y="457"/>
                    </a:lnTo>
                    <a:lnTo>
                      <a:pt x="95" y="433"/>
                    </a:lnTo>
                    <a:lnTo>
                      <a:pt x="112" y="406"/>
                    </a:lnTo>
                    <a:lnTo>
                      <a:pt x="131" y="379"/>
                    </a:lnTo>
                    <a:lnTo>
                      <a:pt x="155" y="350"/>
                    </a:lnTo>
                    <a:lnTo>
                      <a:pt x="184" y="321"/>
                    </a:lnTo>
                    <a:lnTo>
                      <a:pt x="215" y="292"/>
                    </a:lnTo>
                    <a:lnTo>
                      <a:pt x="249" y="263"/>
                    </a:lnTo>
                    <a:lnTo>
                      <a:pt x="287" y="235"/>
                    </a:lnTo>
                    <a:lnTo>
                      <a:pt x="326" y="208"/>
                    </a:lnTo>
                    <a:lnTo>
                      <a:pt x="369" y="182"/>
                    </a:lnTo>
                    <a:lnTo>
                      <a:pt x="417" y="158"/>
                    </a:lnTo>
                    <a:lnTo>
                      <a:pt x="465" y="136"/>
                    </a:lnTo>
                    <a:lnTo>
                      <a:pt x="515" y="116"/>
                    </a:lnTo>
                    <a:lnTo>
                      <a:pt x="566" y="99"/>
                    </a:lnTo>
                    <a:lnTo>
                      <a:pt x="621" y="86"/>
                    </a:lnTo>
                    <a:lnTo>
                      <a:pt x="676" y="75"/>
                    </a:lnTo>
                    <a:lnTo>
                      <a:pt x="734" y="69"/>
                    </a:lnTo>
                    <a:lnTo>
                      <a:pt x="794" y="67"/>
                    </a:lnTo>
                    <a:lnTo>
                      <a:pt x="851" y="69"/>
                    </a:lnTo>
                    <a:lnTo>
                      <a:pt x="911" y="75"/>
                    </a:lnTo>
                    <a:lnTo>
                      <a:pt x="967" y="86"/>
                    </a:lnTo>
                    <a:lnTo>
                      <a:pt x="1022" y="99"/>
                    </a:lnTo>
                    <a:lnTo>
                      <a:pt x="1075" y="116"/>
                    </a:lnTo>
                    <a:lnTo>
                      <a:pt x="1127" y="136"/>
                    </a:lnTo>
                    <a:lnTo>
                      <a:pt x="1175" y="158"/>
                    </a:lnTo>
                    <a:lnTo>
                      <a:pt x="1221" y="182"/>
                    </a:lnTo>
                    <a:lnTo>
                      <a:pt x="1267" y="208"/>
                    </a:lnTo>
                    <a:lnTo>
                      <a:pt x="1307" y="235"/>
                    </a:lnTo>
                    <a:lnTo>
                      <a:pt x="1343" y="263"/>
                    </a:lnTo>
                    <a:lnTo>
                      <a:pt x="1379" y="292"/>
                    </a:lnTo>
                    <a:lnTo>
                      <a:pt x="1411" y="321"/>
                    </a:lnTo>
                    <a:lnTo>
                      <a:pt x="1439" y="350"/>
                    </a:lnTo>
                    <a:lnTo>
                      <a:pt x="1463" y="379"/>
                    </a:lnTo>
                    <a:lnTo>
                      <a:pt x="1483" y="406"/>
                    </a:lnTo>
                    <a:lnTo>
                      <a:pt x="1499" y="433"/>
                    </a:lnTo>
                    <a:lnTo>
                      <a:pt x="1511" y="457"/>
                    </a:lnTo>
                    <a:lnTo>
                      <a:pt x="1516" y="480"/>
                    </a:lnTo>
                    <a:lnTo>
                      <a:pt x="1519" y="501"/>
                    </a:lnTo>
                    <a:lnTo>
                      <a:pt x="1519" y="646"/>
                    </a:lnTo>
                    <a:lnTo>
                      <a:pt x="1523" y="640"/>
                    </a:lnTo>
                    <a:lnTo>
                      <a:pt x="1547" y="609"/>
                    </a:lnTo>
                    <a:lnTo>
                      <a:pt x="1564" y="578"/>
                    </a:lnTo>
                    <a:lnTo>
                      <a:pt x="1576" y="550"/>
                    </a:lnTo>
                    <a:lnTo>
                      <a:pt x="1583" y="524"/>
                    </a:lnTo>
                    <a:lnTo>
                      <a:pt x="1586" y="5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4" name="Freeform 118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519 w 1587"/>
                  <a:gd name="T1" fmla="*/ 501 h 1004"/>
                  <a:gd name="T2" fmla="*/ 1511 w 1587"/>
                  <a:gd name="T3" fmla="*/ 542 h 1004"/>
                  <a:gd name="T4" fmla="*/ 1483 w 1587"/>
                  <a:gd name="T5" fmla="*/ 590 h 1004"/>
                  <a:gd name="T6" fmla="*/ 1439 w 1587"/>
                  <a:gd name="T7" fmla="*/ 645 h 1004"/>
                  <a:gd name="T8" fmla="*/ 1379 w 1587"/>
                  <a:gd name="T9" fmla="*/ 701 h 1004"/>
                  <a:gd name="T10" fmla="*/ 1307 w 1587"/>
                  <a:gd name="T11" fmla="*/ 758 h 1004"/>
                  <a:gd name="T12" fmla="*/ 1221 w 1587"/>
                  <a:gd name="T13" fmla="*/ 810 h 1004"/>
                  <a:gd name="T14" fmla="*/ 1127 w 1587"/>
                  <a:gd name="T15" fmla="*/ 856 h 1004"/>
                  <a:gd name="T16" fmla="*/ 1022 w 1587"/>
                  <a:gd name="T17" fmla="*/ 893 h 1004"/>
                  <a:gd name="T18" fmla="*/ 911 w 1587"/>
                  <a:gd name="T19" fmla="*/ 917 h 1004"/>
                  <a:gd name="T20" fmla="*/ 794 w 1587"/>
                  <a:gd name="T21" fmla="*/ 926 h 1004"/>
                  <a:gd name="T22" fmla="*/ 676 w 1587"/>
                  <a:gd name="T23" fmla="*/ 917 h 1004"/>
                  <a:gd name="T24" fmla="*/ 566 w 1587"/>
                  <a:gd name="T25" fmla="*/ 893 h 1004"/>
                  <a:gd name="T26" fmla="*/ 465 w 1587"/>
                  <a:gd name="T27" fmla="*/ 856 h 1004"/>
                  <a:gd name="T28" fmla="*/ 369 w 1587"/>
                  <a:gd name="T29" fmla="*/ 810 h 1004"/>
                  <a:gd name="T30" fmla="*/ 287 w 1587"/>
                  <a:gd name="T31" fmla="*/ 758 h 1004"/>
                  <a:gd name="T32" fmla="*/ 215 w 1587"/>
                  <a:gd name="T33" fmla="*/ 701 h 1004"/>
                  <a:gd name="T34" fmla="*/ 155 w 1587"/>
                  <a:gd name="T35" fmla="*/ 645 h 1004"/>
                  <a:gd name="T36" fmla="*/ 112 w 1587"/>
                  <a:gd name="T37" fmla="*/ 590 h 1004"/>
                  <a:gd name="T38" fmla="*/ 83 w 1587"/>
                  <a:gd name="T39" fmla="*/ 542 h 1004"/>
                  <a:gd name="T40" fmla="*/ 76 w 1587"/>
                  <a:gd name="T41" fmla="*/ 658 h 1004"/>
                  <a:gd name="T42" fmla="*/ 119 w 1587"/>
                  <a:gd name="T43" fmla="*/ 706 h 1004"/>
                  <a:gd name="T44" fmla="*/ 191 w 1587"/>
                  <a:gd name="T45" fmla="*/ 773 h 1004"/>
                  <a:gd name="T46" fmla="*/ 278 w 1587"/>
                  <a:gd name="T47" fmla="*/ 838 h 1004"/>
                  <a:gd name="T48" fmla="*/ 376 w 1587"/>
                  <a:gd name="T49" fmla="*/ 896 h 1004"/>
                  <a:gd name="T50" fmla="*/ 484 w 1587"/>
                  <a:gd name="T51" fmla="*/ 945 h 1004"/>
                  <a:gd name="T52" fmla="*/ 604 w 1587"/>
                  <a:gd name="T53" fmla="*/ 980 h 1004"/>
                  <a:gd name="T54" fmla="*/ 729 w 1587"/>
                  <a:gd name="T55" fmla="*/ 1000 h 1004"/>
                  <a:gd name="T56" fmla="*/ 859 w 1587"/>
                  <a:gd name="T57" fmla="*/ 1000 h 1004"/>
                  <a:gd name="T58" fmla="*/ 983 w 1587"/>
                  <a:gd name="T59" fmla="*/ 980 h 1004"/>
                  <a:gd name="T60" fmla="*/ 1101 w 1587"/>
                  <a:gd name="T61" fmla="*/ 945 h 1004"/>
                  <a:gd name="T62" fmla="*/ 1209 w 1587"/>
                  <a:gd name="T63" fmla="*/ 896 h 1004"/>
                  <a:gd name="T64" fmla="*/ 1310 w 1587"/>
                  <a:gd name="T65" fmla="*/ 838 h 1004"/>
                  <a:gd name="T66" fmla="*/ 1396 w 1587"/>
                  <a:gd name="T67" fmla="*/ 773 h 1004"/>
                  <a:gd name="T68" fmla="*/ 1497 w 1587"/>
                  <a:gd name="T69" fmla="*/ 673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587" h="1004">
                    <a:moveTo>
                      <a:pt x="1519" y="646"/>
                    </a:moveTo>
                    <a:lnTo>
                      <a:pt x="1519" y="501"/>
                    </a:lnTo>
                    <a:lnTo>
                      <a:pt x="1516" y="520"/>
                    </a:lnTo>
                    <a:lnTo>
                      <a:pt x="1511" y="542"/>
                    </a:lnTo>
                    <a:lnTo>
                      <a:pt x="1499" y="565"/>
                    </a:lnTo>
                    <a:lnTo>
                      <a:pt x="1483" y="590"/>
                    </a:lnTo>
                    <a:lnTo>
                      <a:pt x="1463" y="617"/>
                    </a:lnTo>
                    <a:lnTo>
                      <a:pt x="1439" y="645"/>
                    </a:lnTo>
                    <a:lnTo>
                      <a:pt x="1411" y="673"/>
                    </a:lnTo>
                    <a:lnTo>
                      <a:pt x="1379" y="701"/>
                    </a:lnTo>
                    <a:lnTo>
                      <a:pt x="1343" y="730"/>
                    </a:lnTo>
                    <a:lnTo>
                      <a:pt x="1307" y="758"/>
                    </a:lnTo>
                    <a:lnTo>
                      <a:pt x="1267" y="785"/>
                    </a:lnTo>
                    <a:lnTo>
                      <a:pt x="1221" y="810"/>
                    </a:lnTo>
                    <a:lnTo>
                      <a:pt x="1175" y="834"/>
                    </a:lnTo>
                    <a:lnTo>
                      <a:pt x="1127" y="856"/>
                    </a:lnTo>
                    <a:lnTo>
                      <a:pt x="1075" y="876"/>
                    </a:lnTo>
                    <a:lnTo>
                      <a:pt x="1022" y="893"/>
                    </a:lnTo>
                    <a:lnTo>
                      <a:pt x="967" y="907"/>
                    </a:lnTo>
                    <a:lnTo>
                      <a:pt x="911" y="917"/>
                    </a:lnTo>
                    <a:lnTo>
                      <a:pt x="851" y="924"/>
                    </a:lnTo>
                    <a:lnTo>
                      <a:pt x="794" y="926"/>
                    </a:lnTo>
                    <a:lnTo>
                      <a:pt x="734" y="924"/>
                    </a:lnTo>
                    <a:lnTo>
                      <a:pt x="676" y="917"/>
                    </a:lnTo>
                    <a:lnTo>
                      <a:pt x="621" y="907"/>
                    </a:lnTo>
                    <a:lnTo>
                      <a:pt x="566" y="893"/>
                    </a:lnTo>
                    <a:lnTo>
                      <a:pt x="515" y="876"/>
                    </a:lnTo>
                    <a:lnTo>
                      <a:pt x="465" y="856"/>
                    </a:lnTo>
                    <a:lnTo>
                      <a:pt x="417" y="834"/>
                    </a:lnTo>
                    <a:lnTo>
                      <a:pt x="369" y="810"/>
                    </a:lnTo>
                    <a:lnTo>
                      <a:pt x="326" y="785"/>
                    </a:lnTo>
                    <a:lnTo>
                      <a:pt x="287" y="758"/>
                    </a:lnTo>
                    <a:lnTo>
                      <a:pt x="249" y="730"/>
                    </a:lnTo>
                    <a:lnTo>
                      <a:pt x="215" y="701"/>
                    </a:lnTo>
                    <a:lnTo>
                      <a:pt x="184" y="673"/>
                    </a:lnTo>
                    <a:lnTo>
                      <a:pt x="155" y="645"/>
                    </a:lnTo>
                    <a:lnTo>
                      <a:pt x="131" y="617"/>
                    </a:lnTo>
                    <a:lnTo>
                      <a:pt x="112" y="590"/>
                    </a:lnTo>
                    <a:lnTo>
                      <a:pt x="95" y="565"/>
                    </a:lnTo>
                    <a:lnTo>
                      <a:pt x="83" y="542"/>
                    </a:lnTo>
                    <a:lnTo>
                      <a:pt x="76" y="520"/>
                    </a:lnTo>
                    <a:lnTo>
                      <a:pt x="76" y="658"/>
                    </a:lnTo>
                    <a:lnTo>
                      <a:pt x="88" y="673"/>
                    </a:lnTo>
                    <a:lnTo>
                      <a:pt x="119" y="706"/>
                    </a:lnTo>
                    <a:lnTo>
                      <a:pt x="153" y="740"/>
                    </a:lnTo>
                    <a:lnTo>
                      <a:pt x="191" y="773"/>
                    </a:lnTo>
                    <a:lnTo>
                      <a:pt x="232" y="806"/>
                    </a:lnTo>
                    <a:lnTo>
                      <a:pt x="278" y="838"/>
                    </a:lnTo>
                    <a:lnTo>
                      <a:pt x="326" y="868"/>
                    </a:lnTo>
                    <a:lnTo>
                      <a:pt x="376" y="896"/>
                    </a:lnTo>
                    <a:lnTo>
                      <a:pt x="429" y="922"/>
                    </a:lnTo>
                    <a:lnTo>
                      <a:pt x="484" y="945"/>
                    </a:lnTo>
                    <a:lnTo>
                      <a:pt x="544" y="964"/>
                    </a:lnTo>
                    <a:lnTo>
                      <a:pt x="604" y="980"/>
                    </a:lnTo>
                    <a:lnTo>
                      <a:pt x="664" y="993"/>
                    </a:lnTo>
                    <a:lnTo>
                      <a:pt x="729" y="1000"/>
                    </a:lnTo>
                    <a:lnTo>
                      <a:pt x="794" y="1003"/>
                    </a:lnTo>
                    <a:lnTo>
                      <a:pt x="859" y="1000"/>
                    </a:lnTo>
                    <a:lnTo>
                      <a:pt x="921" y="993"/>
                    </a:lnTo>
                    <a:lnTo>
                      <a:pt x="983" y="980"/>
                    </a:lnTo>
                    <a:lnTo>
                      <a:pt x="1043" y="964"/>
                    </a:lnTo>
                    <a:lnTo>
                      <a:pt x="1101" y="945"/>
                    </a:lnTo>
                    <a:lnTo>
                      <a:pt x="1156" y="922"/>
                    </a:lnTo>
                    <a:lnTo>
                      <a:pt x="1209" y="896"/>
                    </a:lnTo>
                    <a:lnTo>
                      <a:pt x="1262" y="868"/>
                    </a:lnTo>
                    <a:lnTo>
                      <a:pt x="1310" y="838"/>
                    </a:lnTo>
                    <a:lnTo>
                      <a:pt x="1353" y="806"/>
                    </a:lnTo>
                    <a:lnTo>
                      <a:pt x="1396" y="773"/>
                    </a:lnTo>
                    <a:lnTo>
                      <a:pt x="1468" y="706"/>
                    </a:lnTo>
                    <a:lnTo>
                      <a:pt x="1497" y="673"/>
                    </a:lnTo>
                    <a:lnTo>
                      <a:pt x="1519" y="6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5" name="Freeform 119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149 w 1587"/>
                  <a:gd name="T1" fmla="*/ 441 h 1004"/>
                  <a:gd name="T2" fmla="*/ 1125 w 1587"/>
                  <a:gd name="T3" fmla="*/ 358 h 1004"/>
                  <a:gd name="T4" fmla="*/ 1101 w 1587"/>
                  <a:gd name="T5" fmla="*/ 307 h 1004"/>
                  <a:gd name="T6" fmla="*/ 1067 w 1587"/>
                  <a:gd name="T7" fmla="*/ 262 h 1004"/>
                  <a:gd name="T8" fmla="*/ 1029 w 1587"/>
                  <a:gd name="T9" fmla="*/ 222 h 1004"/>
                  <a:gd name="T10" fmla="*/ 986 w 1587"/>
                  <a:gd name="T11" fmla="*/ 189 h 1004"/>
                  <a:gd name="T12" fmla="*/ 935 w 1587"/>
                  <a:gd name="T13" fmla="*/ 163 h 1004"/>
                  <a:gd name="T14" fmla="*/ 883 w 1587"/>
                  <a:gd name="T15" fmla="*/ 145 h 1004"/>
                  <a:gd name="T16" fmla="*/ 823 w 1587"/>
                  <a:gd name="T17" fmla="*/ 135 h 1004"/>
                  <a:gd name="T18" fmla="*/ 763 w 1587"/>
                  <a:gd name="T19" fmla="*/ 135 h 1004"/>
                  <a:gd name="T20" fmla="*/ 707 w 1587"/>
                  <a:gd name="T21" fmla="*/ 145 h 1004"/>
                  <a:gd name="T22" fmla="*/ 655 w 1587"/>
                  <a:gd name="T23" fmla="*/ 163 h 1004"/>
                  <a:gd name="T24" fmla="*/ 604 w 1587"/>
                  <a:gd name="T25" fmla="*/ 189 h 1004"/>
                  <a:gd name="T26" fmla="*/ 561 w 1587"/>
                  <a:gd name="T27" fmla="*/ 222 h 1004"/>
                  <a:gd name="T28" fmla="*/ 520 w 1587"/>
                  <a:gd name="T29" fmla="*/ 262 h 1004"/>
                  <a:gd name="T30" fmla="*/ 489 w 1587"/>
                  <a:gd name="T31" fmla="*/ 307 h 1004"/>
                  <a:gd name="T32" fmla="*/ 463 w 1587"/>
                  <a:gd name="T33" fmla="*/ 358 h 1004"/>
                  <a:gd name="T34" fmla="*/ 439 w 1587"/>
                  <a:gd name="T35" fmla="*/ 441 h 1004"/>
                  <a:gd name="T36" fmla="*/ 436 w 1587"/>
                  <a:gd name="T37" fmla="*/ 530 h 1004"/>
                  <a:gd name="T38" fmla="*/ 453 w 1587"/>
                  <a:gd name="T39" fmla="*/ 613 h 1004"/>
                  <a:gd name="T40" fmla="*/ 475 w 1587"/>
                  <a:gd name="T41" fmla="*/ 664 h 1004"/>
                  <a:gd name="T42" fmla="*/ 503 w 1587"/>
                  <a:gd name="T43" fmla="*/ 710 h 1004"/>
                  <a:gd name="T44" fmla="*/ 506 w 1587"/>
                  <a:gd name="T45" fmla="*/ 453 h 1004"/>
                  <a:gd name="T46" fmla="*/ 518 w 1587"/>
                  <a:gd name="T47" fmla="*/ 408 h 1004"/>
                  <a:gd name="T48" fmla="*/ 537 w 1587"/>
                  <a:gd name="T49" fmla="*/ 366 h 1004"/>
                  <a:gd name="T50" fmla="*/ 561 w 1587"/>
                  <a:gd name="T51" fmla="*/ 328 h 1004"/>
                  <a:gd name="T52" fmla="*/ 590 w 1587"/>
                  <a:gd name="T53" fmla="*/ 295 h 1004"/>
                  <a:gd name="T54" fmla="*/ 623 w 1587"/>
                  <a:gd name="T55" fmla="*/ 266 h 1004"/>
                  <a:gd name="T56" fmla="*/ 662 w 1587"/>
                  <a:gd name="T57" fmla="*/ 243 h 1004"/>
                  <a:gd name="T58" fmla="*/ 703 w 1587"/>
                  <a:gd name="T59" fmla="*/ 225 h 1004"/>
                  <a:gd name="T60" fmla="*/ 748 w 1587"/>
                  <a:gd name="T61" fmla="*/ 214 h 1004"/>
                  <a:gd name="T62" fmla="*/ 794 w 1587"/>
                  <a:gd name="T63" fmla="*/ 211 h 1004"/>
                  <a:gd name="T64" fmla="*/ 839 w 1587"/>
                  <a:gd name="T65" fmla="*/ 214 h 1004"/>
                  <a:gd name="T66" fmla="*/ 885 w 1587"/>
                  <a:gd name="T67" fmla="*/ 225 h 1004"/>
                  <a:gd name="T68" fmla="*/ 928 w 1587"/>
                  <a:gd name="T69" fmla="*/ 243 h 1004"/>
                  <a:gd name="T70" fmla="*/ 964 w 1587"/>
                  <a:gd name="T71" fmla="*/ 266 h 1004"/>
                  <a:gd name="T72" fmla="*/ 1000 w 1587"/>
                  <a:gd name="T73" fmla="*/ 295 h 1004"/>
                  <a:gd name="T74" fmla="*/ 1027 w 1587"/>
                  <a:gd name="T75" fmla="*/ 328 h 1004"/>
                  <a:gd name="T76" fmla="*/ 1051 w 1587"/>
                  <a:gd name="T77" fmla="*/ 366 h 1004"/>
                  <a:gd name="T78" fmla="*/ 1067 w 1587"/>
                  <a:gd name="T79" fmla="*/ 408 h 1004"/>
                  <a:gd name="T80" fmla="*/ 1079 w 1587"/>
                  <a:gd name="T81" fmla="*/ 453 h 1004"/>
                  <a:gd name="T82" fmla="*/ 1084 w 1587"/>
                  <a:gd name="T83" fmla="*/ 710 h 1004"/>
                  <a:gd name="T84" fmla="*/ 1113 w 1587"/>
                  <a:gd name="T85" fmla="*/ 664 h 1004"/>
                  <a:gd name="T86" fmla="*/ 1135 w 1587"/>
                  <a:gd name="T87" fmla="*/ 613 h 1004"/>
                  <a:gd name="T88" fmla="*/ 1154 w 1587"/>
                  <a:gd name="T89" fmla="*/ 501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587" h="1004">
                    <a:moveTo>
                      <a:pt x="1154" y="501"/>
                    </a:moveTo>
                    <a:lnTo>
                      <a:pt x="1149" y="441"/>
                    </a:lnTo>
                    <a:lnTo>
                      <a:pt x="1135" y="385"/>
                    </a:lnTo>
                    <a:lnTo>
                      <a:pt x="1125" y="358"/>
                    </a:lnTo>
                    <a:lnTo>
                      <a:pt x="1113" y="332"/>
                    </a:lnTo>
                    <a:lnTo>
                      <a:pt x="1101" y="307"/>
                    </a:lnTo>
                    <a:lnTo>
                      <a:pt x="1084" y="284"/>
                    </a:lnTo>
                    <a:lnTo>
                      <a:pt x="1067" y="262"/>
                    </a:lnTo>
                    <a:lnTo>
                      <a:pt x="1051" y="241"/>
                    </a:lnTo>
                    <a:lnTo>
                      <a:pt x="1029" y="222"/>
                    </a:lnTo>
                    <a:lnTo>
                      <a:pt x="1007" y="204"/>
                    </a:lnTo>
                    <a:lnTo>
                      <a:pt x="986" y="189"/>
                    </a:lnTo>
                    <a:lnTo>
                      <a:pt x="962" y="175"/>
                    </a:lnTo>
                    <a:lnTo>
                      <a:pt x="935" y="163"/>
                    </a:lnTo>
                    <a:lnTo>
                      <a:pt x="909" y="153"/>
                    </a:lnTo>
                    <a:lnTo>
                      <a:pt x="883" y="145"/>
                    </a:lnTo>
                    <a:lnTo>
                      <a:pt x="854" y="139"/>
                    </a:lnTo>
                    <a:lnTo>
                      <a:pt x="823" y="135"/>
                    </a:lnTo>
                    <a:lnTo>
                      <a:pt x="794" y="134"/>
                    </a:lnTo>
                    <a:lnTo>
                      <a:pt x="763" y="135"/>
                    </a:lnTo>
                    <a:lnTo>
                      <a:pt x="734" y="139"/>
                    </a:lnTo>
                    <a:lnTo>
                      <a:pt x="707" y="145"/>
                    </a:lnTo>
                    <a:lnTo>
                      <a:pt x="681" y="153"/>
                    </a:lnTo>
                    <a:lnTo>
                      <a:pt x="655" y="163"/>
                    </a:lnTo>
                    <a:lnTo>
                      <a:pt x="628" y="175"/>
                    </a:lnTo>
                    <a:lnTo>
                      <a:pt x="604" y="189"/>
                    </a:lnTo>
                    <a:lnTo>
                      <a:pt x="583" y="204"/>
                    </a:lnTo>
                    <a:lnTo>
                      <a:pt x="561" y="222"/>
                    </a:lnTo>
                    <a:lnTo>
                      <a:pt x="539" y="241"/>
                    </a:lnTo>
                    <a:lnTo>
                      <a:pt x="520" y="262"/>
                    </a:lnTo>
                    <a:lnTo>
                      <a:pt x="503" y="284"/>
                    </a:lnTo>
                    <a:lnTo>
                      <a:pt x="489" y="307"/>
                    </a:lnTo>
                    <a:lnTo>
                      <a:pt x="475" y="332"/>
                    </a:lnTo>
                    <a:lnTo>
                      <a:pt x="463" y="358"/>
                    </a:lnTo>
                    <a:lnTo>
                      <a:pt x="453" y="385"/>
                    </a:lnTo>
                    <a:lnTo>
                      <a:pt x="439" y="441"/>
                    </a:lnTo>
                    <a:lnTo>
                      <a:pt x="436" y="471"/>
                    </a:lnTo>
                    <a:lnTo>
                      <a:pt x="436" y="530"/>
                    </a:lnTo>
                    <a:lnTo>
                      <a:pt x="439" y="558"/>
                    </a:lnTo>
                    <a:lnTo>
                      <a:pt x="453" y="613"/>
                    </a:lnTo>
                    <a:lnTo>
                      <a:pt x="463" y="639"/>
                    </a:lnTo>
                    <a:lnTo>
                      <a:pt x="475" y="664"/>
                    </a:lnTo>
                    <a:lnTo>
                      <a:pt x="489" y="687"/>
                    </a:lnTo>
                    <a:lnTo>
                      <a:pt x="503" y="710"/>
                    </a:lnTo>
                    <a:lnTo>
                      <a:pt x="503" y="477"/>
                    </a:lnTo>
                    <a:lnTo>
                      <a:pt x="506" y="453"/>
                    </a:lnTo>
                    <a:lnTo>
                      <a:pt x="511" y="430"/>
                    </a:lnTo>
                    <a:lnTo>
                      <a:pt x="518" y="408"/>
                    </a:lnTo>
                    <a:lnTo>
                      <a:pt x="525" y="387"/>
                    </a:lnTo>
                    <a:lnTo>
                      <a:pt x="537" y="366"/>
                    </a:lnTo>
                    <a:lnTo>
                      <a:pt x="547" y="347"/>
                    </a:lnTo>
                    <a:lnTo>
                      <a:pt x="561" y="328"/>
                    </a:lnTo>
                    <a:lnTo>
                      <a:pt x="575" y="311"/>
                    </a:lnTo>
                    <a:lnTo>
                      <a:pt x="590" y="295"/>
                    </a:lnTo>
                    <a:lnTo>
                      <a:pt x="607" y="280"/>
                    </a:lnTo>
                    <a:lnTo>
                      <a:pt x="623" y="266"/>
                    </a:lnTo>
                    <a:lnTo>
                      <a:pt x="643" y="254"/>
                    </a:lnTo>
                    <a:lnTo>
                      <a:pt x="662" y="243"/>
                    </a:lnTo>
                    <a:lnTo>
                      <a:pt x="683" y="233"/>
                    </a:lnTo>
                    <a:lnTo>
                      <a:pt x="703" y="225"/>
                    </a:lnTo>
                    <a:lnTo>
                      <a:pt x="724" y="219"/>
                    </a:lnTo>
                    <a:lnTo>
                      <a:pt x="748" y="214"/>
                    </a:lnTo>
                    <a:lnTo>
                      <a:pt x="770" y="212"/>
                    </a:lnTo>
                    <a:lnTo>
                      <a:pt x="794" y="211"/>
                    </a:lnTo>
                    <a:lnTo>
                      <a:pt x="818" y="212"/>
                    </a:lnTo>
                    <a:lnTo>
                      <a:pt x="839" y="214"/>
                    </a:lnTo>
                    <a:lnTo>
                      <a:pt x="863" y="219"/>
                    </a:lnTo>
                    <a:lnTo>
                      <a:pt x="885" y="225"/>
                    </a:lnTo>
                    <a:lnTo>
                      <a:pt x="907" y="233"/>
                    </a:lnTo>
                    <a:lnTo>
                      <a:pt x="928" y="243"/>
                    </a:lnTo>
                    <a:lnTo>
                      <a:pt x="947" y="254"/>
                    </a:lnTo>
                    <a:lnTo>
                      <a:pt x="964" y="266"/>
                    </a:lnTo>
                    <a:lnTo>
                      <a:pt x="983" y="280"/>
                    </a:lnTo>
                    <a:lnTo>
                      <a:pt x="1000" y="295"/>
                    </a:lnTo>
                    <a:lnTo>
                      <a:pt x="1015" y="311"/>
                    </a:lnTo>
                    <a:lnTo>
                      <a:pt x="1027" y="328"/>
                    </a:lnTo>
                    <a:lnTo>
                      <a:pt x="1041" y="347"/>
                    </a:lnTo>
                    <a:lnTo>
                      <a:pt x="1051" y="366"/>
                    </a:lnTo>
                    <a:lnTo>
                      <a:pt x="1060" y="387"/>
                    </a:lnTo>
                    <a:lnTo>
                      <a:pt x="1067" y="408"/>
                    </a:lnTo>
                    <a:lnTo>
                      <a:pt x="1075" y="430"/>
                    </a:lnTo>
                    <a:lnTo>
                      <a:pt x="1079" y="453"/>
                    </a:lnTo>
                    <a:lnTo>
                      <a:pt x="1084" y="501"/>
                    </a:lnTo>
                    <a:lnTo>
                      <a:pt x="1084" y="710"/>
                    </a:lnTo>
                    <a:lnTo>
                      <a:pt x="1101" y="687"/>
                    </a:lnTo>
                    <a:lnTo>
                      <a:pt x="1113" y="664"/>
                    </a:lnTo>
                    <a:lnTo>
                      <a:pt x="1125" y="639"/>
                    </a:lnTo>
                    <a:lnTo>
                      <a:pt x="1135" y="613"/>
                    </a:lnTo>
                    <a:lnTo>
                      <a:pt x="1149" y="558"/>
                    </a:lnTo>
                    <a:lnTo>
                      <a:pt x="1154" y="5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6" name="Freeform 120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084 w 1587"/>
                  <a:gd name="T1" fmla="*/ 501 h 1004"/>
                  <a:gd name="T2" fmla="*/ 1075 w 1587"/>
                  <a:gd name="T3" fmla="*/ 567 h 1004"/>
                  <a:gd name="T4" fmla="*/ 1060 w 1587"/>
                  <a:gd name="T5" fmla="*/ 608 h 1004"/>
                  <a:gd name="T6" fmla="*/ 1041 w 1587"/>
                  <a:gd name="T7" fmla="*/ 647 h 1004"/>
                  <a:gd name="T8" fmla="*/ 1015 w 1587"/>
                  <a:gd name="T9" fmla="*/ 681 h 1004"/>
                  <a:gd name="T10" fmla="*/ 983 w 1587"/>
                  <a:gd name="T11" fmla="*/ 712 h 1004"/>
                  <a:gd name="T12" fmla="*/ 947 w 1587"/>
                  <a:gd name="T13" fmla="*/ 737 h 1004"/>
                  <a:gd name="T14" fmla="*/ 907 w 1587"/>
                  <a:gd name="T15" fmla="*/ 757 h 1004"/>
                  <a:gd name="T16" fmla="*/ 863 w 1587"/>
                  <a:gd name="T17" fmla="*/ 771 h 1004"/>
                  <a:gd name="T18" fmla="*/ 818 w 1587"/>
                  <a:gd name="T19" fmla="*/ 779 h 1004"/>
                  <a:gd name="T20" fmla="*/ 770 w 1587"/>
                  <a:gd name="T21" fmla="*/ 779 h 1004"/>
                  <a:gd name="T22" fmla="*/ 724 w 1587"/>
                  <a:gd name="T23" fmla="*/ 771 h 1004"/>
                  <a:gd name="T24" fmla="*/ 683 w 1587"/>
                  <a:gd name="T25" fmla="*/ 757 h 1004"/>
                  <a:gd name="T26" fmla="*/ 643 w 1587"/>
                  <a:gd name="T27" fmla="*/ 737 h 1004"/>
                  <a:gd name="T28" fmla="*/ 607 w 1587"/>
                  <a:gd name="T29" fmla="*/ 712 h 1004"/>
                  <a:gd name="T30" fmla="*/ 575 w 1587"/>
                  <a:gd name="T31" fmla="*/ 681 h 1004"/>
                  <a:gd name="T32" fmla="*/ 547 w 1587"/>
                  <a:gd name="T33" fmla="*/ 647 h 1004"/>
                  <a:gd name="T34" fmla="*/ 525 w 1587"/>
                  <a:gd name="T35" fmla="*/ 608 h 1004"/>
                  <a:gd name="T36" fmla="*/ 511 w 1587"/>
                  <a:gd name="T37" fmla="*/ 567 h 1004"/>
                  <a:gd name="T38" fmla="*/ 503 w 1587"/>
                  <a:gd name="T39" fmla="*/ 524 h 1004"/>
                  <a:gd name="T40" fmla="*/ 520 w 1587"/>
                  <a:gd name="T41" fmla="*/ 732 h 1004"/>
                  <a:gd name="T42" fmla="*/ 561 w 1587"/>
                  <a:gd name="T43" fmla="*/ 770 h 1004"/>
                  <a:gd name="T44" fmla="*/ 604 w 1587"/>
                  <a:gd name="T45" fmla="*/ 803 h 1004"/>
                  <a:gd name="T46" fmla="*/ 655 w 1587"/>
                  <a:gd name="T47" fmla="*/ 828 h 1004"/>
                  <a:gd name="T48" fmla="*/ 707 w 1587"/>
                  <a:gd name="T49" fmla="*/ 846 h 1004"/>
                  <a:gd name="T50" fmla="*/ 763 w 1587"/>
                  <a:gd name="T51" fmla="*/ 855 h 1004"/>
                  <a:gd name="T52" fmla="*/ 823 w 1587"/>
                  <a:gd name="T53" fmla="*/ 855 h 1004"/>
                  <a:gd name="T54" fmla="*/ 883 w 1587"/>
                  <a:gd name="T55" fmla="*/ 846 h 1004"/>
                  <a:gd name="T56" fmla="*/ 935 w 1587"/>
                  <a:gd name="T57" fmla="*/ 828 h 1004"/>
                  <a:gd name="T58" fmla="*/ 986 w 1587"/>
                  <a:gd name="T59" fmla="*/ 803 h 1004"/>
                  <a:gd name="T60" fmla="*/ 1029 w 1587"/>
                  <a:gd name="T61" fmla="*/ 770 h 1004"/>
                  <a:gd name="T62" fmla="*/ 1067 w 1587"/>
                  <a:gd name="T63" fmla="*/ 732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87" h="1004">
                    <a:moveTo>
                      <a:pt x="1084" y="710"/>
                    </a:moveTo>
                    <a:lnTo>
                      <a:pt x="1084" y="501"/>
                    </a:lnTo>
                    <a:lnTo>
                      <a:pt x="1079" y="546"/>
                    </a:lnTo>
                    <a:lnTo>
                      <a:pt x="1075" y="567"/>
                    </a:lnTo>
                    <a:lnTo>
                      <a:pt x="1067" y="588"/>
                    </a:lnTo>
                    <a:lnTo>
                      <a:pt x="1060" y="608"/>
                    </a:lnTo>
                    <a:lnTo>
                      <a:pt x="1051" y="628"/>
                    </a:lnTo>
                    <a:lnTo>
                      <a:pt x="1041" y="647"/>
                    </a:lnTo>
                    <a:lnTo>
                      <a:pt x="1027" y="664"/>
                    </a:lnTo>
                    <a:lnTo>
                      <a:pt x="1015" y="681"/>
                    </a:lnTo>
                    <a:lnTo>
                      <a:pt x="1000" y="697"/>
                    </a:lnTo>
                    <a:lnTo>
                      <a:pt x="983" y="712"/>
                    </a:lnTo>
                    <a:lnTo>
                      <a:pt x="964" y="725"/>
                    </a:lnTo>
                    <a:lnTo>
                      <a:pt x="947" y="737"/>
                    </a:lnTo>
                    <a:lnTo>
                      <a:pt x="928" y="748"/>
                    </a:lnTo>
                    <a:lnTo>
                      <a:pt x="907" y="757"/>
                    </a:lnTo>
                    <a:lnTo>
                      <a:pt x="885" y="765"/>
                    </a:lnTo>
                    <a:lnTo>
                      <a:pt x="863" y="771"/>
                    </a:lnTo>
                    <a:lnTo>
                      <a:pt x="839" y="776"/>
                    </a:lnTo>
                    <a:lnTo>
                      <a:pt x="818" y="779"/>
                    </a:lnTo>
                    <a:lnTo>
                      <a:pt x="794" y="779"/>
                    </a:lnTo>
                    <a:lnTo>
                      <a:pt x="770" y="779"/>
                    </a:lnTo>
                    <a:lnTo>
                      <a:pt x="748" y="776"/>
                    </a:lnTo>
                    <a:lnTo>
                      <a:pt x="724" y="771"/>
                    </a:lnTo>
                    <a:lnTo>
                      <a:pt x="703" y="765"/>
                    </a:lnTo>
                    <a:lnTo>
                      <a:pt x="683" y="757"/>
                    </a:lnTo>
                    <a:lnTo>
                      <a:pt x="662" y="748"/>
                    </a:lnTo>
                    <a:lnTo>
                      <a:pt x="643" y="737"/>
                    </a:lnTo>
                    <a:lnTo>
                      <a:pt x="623" y="725"/>
                    </a:lnTo>
                    <a:lnTo>
                      <a:pt x="607" y="712"/>
                    </a:lnTo>
                    <a:lnTo>
                      <a:pt x="590" y="697"/>
                    </a:lnTo>
                    <a:lnTo>
                      <a:pt x="575" y="681"/>
                    </a:lnTo>
                    <a:lnTo>
                      <a:pt x="561" y="664"/>
                    </a:lnTo>
                    <a:lnTo>
                      <a:pt x="547" y="647"/>
                    </a:lnTo>
                    <a:lnTo>
                      <a:pt x="537" y="628"/>
                    </a:lnTo>
                    <a:lnTo>
                      <a:pt x="525" y="608"/>
                    </a:lnTo>
                    <a:lnTo>
                      <a:pt x="518" y="588"/>
                    </a:lnTo>
                    <a:lnTo>
                      <a:pt x="511" y="567"/>
                    </a:lnTo>
                    <a:lnTo>
                      <a:pt x="506" y="546"/>
                    </a:lnTo>
                    <a:lnTo>
                      <a:pt x="503" y="524"/>
                    </a:lnTo>
                    <a:lnTo>
                      <a:pt x="503" y="710"/>
                    </a:lnTo>
                    <a:lnTo>
                      <a:pt x="520" y="732"/>
                    </a:lnTo>
                    <a:lnTo>
                      <a:pt x="539" y="752"/>
                    </a:lnTo>
                    <a:lnTo>
                      <a:pt x="561" y="770"/>
                    </a:lnTo>
                    <a:lnTo>
                      <a:pt x="583" y="787"/>
                    </a:lnTo>
                    <a:lnTo>
                      <a:pt x="604" y="803"/>
                    </a:lnTo>
                    <a:lnTo>
                      <a:pt x="628" y="816"/>
                    </a:lnTo>
                    <a:lnTo>
                      <a:pt x="655" y="828"/>
                    </a:lnTo>
                    <a:lnTo>
                      <a:pt x="681" y="838"/>
                    </a:lnTo>
                    <a:lnTo>
                      <a:pt x="707" y="846"/>
                    </a:lnTo>
                    <a:lnTo>
                      <a:pt x="734" y="852"/>
                    </a:lnTo>
                    <a:lnTo>
                      <a:pt x="763" y="855"/>
                    </a:lnTo>
                    <a:lnTo>
                      <a:pt x="794" y="856"/>
                    </a:lnTo>
                    <a:lnTo>
                      <a:pt x="823" y="855"/>
                    </a:lnTo>
                    <a:lnTo>
                      <a:pt x="854" y="852"/>
                    </a:lnTo>
                    <a:lnTo>
                      <a:pt x="883" y="846"/>
                    </a:lnTo>
                    <a:lnTo>
                      <a:pt x="909" y="838"/>
                    </a:lnTo>
                    <a:lnTo>
                      <a:pt x="935" y="828"/>
                    </a:lnTo>
                    <a:lnTo>
                      <a:pt x="962" y="816"/>
                    </a:lnTo>
                    <a:lnTo>
                      <a:pt x="986" y="803"/>
                    </a:lnTo>
                    <a:lnTo>
                      <a:pt x="1007" y="787"/>
                    </a:lnTo>
                    <a:lnTo>
                      <a:pt x="1029" y="770"/>
                    </a:lnTo>
                    <a:lnTo>
                      <a:pt x="1051" y="752"/>
                    </a:lnTo>
                    <a:lnTo>
                      <a:pt x="1067" y="732"/>
                    </a:lnTo>
                    <a:lnTo>
                      <a:pt x="1084" y="7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7" name="Freeform 121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902 w 1587"/>
                  <a:gd name="T1" fmla="*/ 504 h 1004"/>
                  <a:gd name="T2" fmla="*/ 902 w 1587"/>
                  <a:gd name="T3" fmla="*/ 481 h 1004"/>
                  <a:gd name="T4" fmla="*/ 895 w 1587"/>
                  <a:gd name="T5" fmla="*/ 459 h 1004"/>
                  <a:gd name="T6" fmla="*/ 883 w 1587"/>
                  <a:gd name="T7" fmla="*/ 440 h 1004"/>
                  <a:gd name="T8" fmla="*/ 871 w 1587"/>
                  <a:gd name="T9" fmla="*/ 423 h 1004"/>
                  <a:gd name="T10" fmla="*/ 854 w 1587"/>
                  <a:gd name="T11" fmla="*/ 409 h 1004"/>
                  <a:gd name="T12" fmla="*/ 835 w 1587"/>
                  <a:gd name="T13" fmla="*/ 399 h 1004"/>
                  <a:gd name="T14" fmla="*/ 813 w 1587"/>
                  <a:gd name="T15" fmla="*/ 393 h 1004"/>
                  <a:gd name="T16" fmla="*/ 794 w 1587"/>
                  <a:gd name="T17" fmla="*/ 391 h 1004"/>
                  <a:gd name="T18" fmla="*/ 770 w 1587"/>
                  <a:gd name="T19" fmla="*/ 393 h 1004"/>
                  <a:gd name="T20" fmla="*/ 748 w 1587"/>
                  <a:gd name="T21" fmla="*/ 401 h 1004"/>
                  <a:gd name="T22" fmla="*/ 731 w 1587"/>
                  <a:gd name="T23" fmla="*/ 412 h 1004"/>
                  <a:gd name="T24" fmla="*/ 715 w 1587"/>
                  <a:gd name="T25" fmla="*/ 427 h 1004"/>
                  <a:gd name="T26" fmla="*/ 703 w 1587"/>
                  <a:gd name="T27" fmla="*/ 445 h 1004"/>
                  <a:gd name="T28" fmla="*/ 695 w 1587"/>
                  <a:gd name="T29" fmla="*/ 466 h 1004"/>
                  <a:gd name="T30" fmla="*/ 691 w 1587"/>
                  <a:gd name="T31" fmla="*/ 488 h 1004"/>
                  <a:gd name="T32" fmla="*/ 693 w 1587"/>
                  <a:gd name="T33" fmla="*/ 514 h 1004"/>
                  <a:gd name="T34" fmla="*/ 698 w 1587"/>
                  <a:gd name="T35" fmla="*/ 537 h 1004"/>
                  <a:gd name="T36" fmla="*/ 707 w 1587"/>
                  <a:gd name="T37" fmla="*/ 557 h 1004"/>
                  <a:gd name="T38" fmla="*/ 722 w 1587"/>
                  <a:gd name="T39" fmla="*/ 574 h 1004"/>
                  <a:gd name="T40" fmla="*/ 736 w 1587"/>
                  <a:gd name="T41" fmla="*/ 587 h 1004"/>
                  <a:gd name="T42" fmla="*/ 755 w 1587"/>
                  <a:gd name="T43" fmla="*/ 596 h 1004"/>
                  <a:gd name="T44" fmla="*/ 777 w 1587"/>
                  <a:gd name="T45" fmla="*/ 601 h 1004"/>
                  <a:gd name="T46" fmla="*/ 803 w 1587"/>
                  <a:gd name="T47" fmla="*/ 599 h 1004"/>
                  <a:gd name="T48" fmla="*/ 827 w 1587"/>
                  <a:gd name="T49" fmla="*/ 594 h 1004"/>
                  <a:gd name="T50" fmla="*/ 849 w 1587"/>
                  <a:gd name="T51" fmla="*/ 585 h 1004"/>
                  <a:gd name="T52" fmla="*/ 868 w 1587"/>
                  <a:gd name="T53" fmla="*/ 574 h 1004"/>
                  <a:gd name="T54" fmla="*/ 883 w 1587"/>
                  <a:gd name="T55" fmla="*/ 559 h 1004"/>
                  <a:gd name="T56" fmla="*/ 892 w 1587"/>
                  <a:gd name="T57" fmla="*/ 543 h 1004"/>
                  <a:gd name="T58" fmla="*/ 899 w 1587"/>
                  <a:gd name="T59" fmla="*/ 524 h 1004"/>
                  <a:gd name="T60" fmla="*/ 902 w 1587"/>
                  <a:gd name="T61" fmla="*/ 50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587" h="1004">
                    <a:moveTo>
                      <a:pt x="902" y="504"/>
                    </a:moveTo>
                    <a:lnTo>
                      <a:pt x="902" y="481"/>
                    </a:lnTo>
                    <a:lnTo>
                      <a:pt x="895" y="459"/>
                    </a:lnTo>
                    <a:lnTo>
                      <a:pt x="883" y="440"/>
                    </a:lnTo>
                    <a:lnTo>
                      <a:pt x="871" y="423"/>
                    </a:lnTo>
                    <a:lnTo>
                      <a:pt x="854" y="409"/>
                    </a:lnTo>
                    <a:lnTo>
                      <a:pt x="835" y="399"/>
                    </a:lnTo>
                    <a:lnTo>
                      <a:pt x="813" y="393"/>
                    </a:lnTo>
                    <a:lnTo>
                      <a:pt x="794" y="391"/>
                    </a:lnTo>
                    <a:lnTo>
                      <a:pt x="770" y="393"/>
                    </a:lnTo>
                    <a:lnTo>
                      <a:pt x="748" y="401"/>
                    </a:lnTo>
                    <a:lnTo>
                      <a:pt x="731" y="412"/>
                    </a:lnTo>
                    <a:lnTo>
                      <a:pt x="715" y="427"/>
                    </a:lnTo>
                    <a:lnTo>
                      <a:pt x="703" y="445"/>
                    </a:lnTo>
                    <a:lnTo>
                      <a:pt x="695" y="466"/>
                    </a:lnTo>
                    <a:lnTo>
                      <a:pt x="691" y="488"/>
                    </a:lnTo>
                    <a:lnTo>
                      <a:pt x="693" y="514"/>
                    </a:lnTo>
                    <a:lnTo>
                      <a:pt x="698" y="537"/>
                    </a:lnTo>
                    <a:lnTo>
                      <a:pt x="707" y="557"/>
                    </a:lnTo>
                    <a:lnTo>
                      <a:pt x="722" y="574"/>
                    </a:lnTo>
                    <a:lnTo>
                      <a:pt x="736" y="587"/>
                    </a:lnTo>
                    <a:lnTo>
                      <a:pt x="755" y="596"/>
                    </a:lnTo>
                    <a:lnTo>
                      <a:pt x="777" y="601"/>
                    </a:lnTo>
                    <a:lnTo>
                      <a:pt x="803" y="599"/>
                    </a:lnTo>
                    <a:lnTo>
                      <a:pt x="827" y="594"/>
                    </a:lnTo>
                    <a:lnTo>
                      <a:pt x="849" y="585"/>
                    </a:lnTo>
                    <a:lnTo>
                      <a:pt x="868" y="574"/>
                    </a:lnTo>
                    <a:lnTo>
                      <a:pt x="883" y="559"/>
                    </a:lnTo>
                    <a:lnTo>
                      <a:pt x="892" y="543"/>
                    </a:lnTo>
                    <a:lnTo>
                      <a:pt x="899" y="524"/>
                    </a:lnTo>
                    <a:lnTo>
                      <a:pt x="902" y="5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2" name="Group 122"/>
            <p:cNvGrpSpPr>
              <a:grpSpLocks/>
            </p:cNvGrpSpPr>
            <p:nvPr/>
          </p:nvGrpSpPr>
          <p:grpSpPr bwMode="auto">
            <a:xfrm>
              <a:off x="5471" y="-1817"/>
              <a:ext cx="1488" cy="1088"/>
              <a:chOff x="5471" y="-1817"/>
              <a:chExt cx="1488" cy="1088"/>
            </a:xfrm>
          </p:grpSpPr>
          <p:sp>
            <p:nvSpPr>
              <p:cNvPr id="36" name="Freeform 123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487 w 1488"/>
                  <a:gd name="T1" fmla="*/ 321 h 1088"/>
                  <a:gd name="T2" fmla="*/ 1487 w 1488"/>
                  <a:gd name="T3" fmla="*/ 290 h 1088"/>
                  <a:gd name="T4" fmla="*/ 1471 w 1488"/>
                  <a:gd name="T5" fmla="*/ 273 h 1088"/>
                  <a:gd name="T6" fmla="*/ 755 w 1488"/>
                  <a:gd name="T7" fmla="*/ 0 h 1088"/>
                  <a:gd name="T8" fmla="*/ 731 w 1488"/>
                  <a:gd name="T9" fmla="*/ 0 h 1088"/>
                  <a:gd name="T10" fmla="*/ 16 w 1488"/>
                  <a:gd name="T11" fmla="*/ 273 h 1088"/>
                  <a:gd name="T12" fmla="*/ 9 w 1488"/>
                  <a:gd name="T13" fmla="*/ 283 h 1088"/>
                  <a:gd name="T14" fmla="*/ 0 w 1488"/>
                  <a:gd name="T15" fmla="*/ 290 h 1088"/>
                  <a:gd name="T16" fmla="*/ 0 w 1488"/>
                  <a:gd name="T17" fmla="*/ 321 h 1088"/>
                  <a:gd name="T18" fmla="*/ 16 w 1488"/>
                  <a:gd name="T19" fmla="*/ 338 h 1088"/>
                  <a:gd name="T20" fmla="*/ 81 w 1488"/>
                  <a:gd name="T21" fmla="*/ 362 h 1088"/>
                  <a:gd name="T22" fmla="*/ 81 w 1488"/>
                  <a:gd name="T23" fmla="*/ 810 h 1088"/>
                  <a:gd name="T24" fmla="*/ 84 w 1488"/>
                  <a:gd name="T25" fmla="*/ 809 h 1088"/>
                  <a:gd name="T26" fmla="*/ 105 w 1488"/>
                  <a:gd name="T27" fmla="*/ 800 h 1088"/>
                  <a:gd name="T28" fmla="*/ 109 w 1488"/>
                  <a:gd name="T29" fmla="*/ 797 h 1088"/>
                  <a:gd name="T30" fmla="*/ 109 w 1488"/>
                  <a:gd name="T31" fmla="*/ 697 h 1088"/>
                  <a:gd name="T32" fmla="*/ 129 w 1488"/>
                  <a:gd name="T33" fmla="*/ 526 h 1088"/>
                  <a:gd name="T34" fmla="*/ 129 w 1488"/>
                  <a:gd name="T35" fmla="*/ 307 h 1088"/>
                  <a:gd name="T36" fmla="*/ 748 w 1488"/>
                  <a:gd name="T37" fmla="*/ 74 h 1088"/>
                  <a:gd name="T38" fmla="*/ 1358 w 1488"/>
                  <a:gd name="T39" fmla="*/ 307 h 1088"/>
                  <a:gd name="T40" fmla="*/ 1358 w 1488"/>
                  <a:gd name="T41" fmla="*/ 380 h 1088"/>
                  <a:gd name="T42" fmla="*/ 1471 w 1488"/>
                  <a:gd name="T43" fmla="*/ 338 h 1088"/>
                  <a:gd name="T44" fmla="*/ 1480 w 1488"/>
                  <a:gd name="T45" fmla="*/ 331 h 1088"/>
                  <a:gd name="T46" fmla="*/ 1487 w 1488"/>
                  <a:gd name="T47" fmla="*/ 321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488" h="1088">
                    <a:moveTo>
                      <a:pt x="1487" y="321"/>
                    </a:moveTo>
                    <a:lnTo>
                      <a:pt x="1487" y="290"/>
                    </a:lnTo>
                    <a:lnTo>
                      <a:pt x="1471" y="273"/>
                    </a:lnTo>
                    <a:lnTo>
                      <a:pt x="755" y="0"/>
                    </a:lnTo>
                    <a:lnTo>
                      <a:pt x="731" y="0"/>
                    </a:lnTo>
                    <a:lnTo>
                      <a:pt x="16" y="273"/>
                    </a:lnTo>
                    <a:lnTo>
                      <a:pt x="9" y="283"/>
                    </a:lnTo>
                    <a:lnTo>
                      <a:pt x="0" y="290"/>
                    </a:lnTo>
                    <a:lnTo>
                      <a:pt x="0" y="321"/>
                    </a:lnTo>
                    <a:lnTo>
                      <a:pt x="16" y="338"/>
                    </a:lnTo>
                    <a:lnTo>
                      <a:pt x="81" y="362"/>
                    </a:lnTo>
                    <a:lnTo>
                      <a:pt x="81" y="810"/>
                    </a:lnTo>
                    <a:lnTo>
                      <a:pt x="84" y="809"/>
                    </a:lnTo>
                    <a:lnTo>
                      <a:pt x="105" y="800"/>
                    </a:lnTo>
                    <a:lnTo>
                      <a:pt x="109" y="797"/>
                    </a:lnTo>
                    <a:lnTo>
                      <a:pt x="109" y="697"/>
                    </a:lnTo>
                    <a:lnTo>
                      <a:pt x="129" y="526"/>
                    </a:lnTo>
                    <a:lnTo>
                      <a:pt x="129" y="307"/>
                    </a:lnTo>
                    <a:lnTo>
                      <a:pt x="748" y="74"/>
                    </a:lnTo>
                    <a:lnTo>
                      <a:pt x="1358" y="307"/>
                    </a:lnTo>
                    <a:lnTo>
                      <a:pt x="1358" y="380"/>
                    </a:lnTo>
                    <a:lnTo>
                      <a:pt x="1471" y="338"/>
                    </a:lnTo>
                    <a:lnTo>
                      <a:pt x="1480" y="331"/>
                    </a:lnTo>
                    <a:lnTo>
                      <a:pt x="1487" y="3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7" name="Freeform 124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81 w 1488"/>
                  <a:gd name="T1" fmla="*/ 810 h 1088"/>
                  <a:gd name="T2" fmla="*/ 81 w 1488"/>
                  <a:gd name="T3" fmla="*/ 362 h 1088"/>
                  <a:gd name="T4" fmla="*/ 40 w 1488"/>
                  <a:gd name="T5" fmla="*/ 683 h 1088"/>
                  <a:gd name="T6" fmla="*/ 23 w 1488"/>
                  <a:gd name="T7" fmla="*/ 694 h 1088"/>
                  <a:gd name="T8" fmla="*/ 10 w 1488"/>
                  <a:gd name="T9" fmla="*/ 709 h 1088"/>
                  <a:gd name="T10" fmla="*/ 2 w 1488"/>
                  <a:gd name="T11" fmla="*/ 729 h 1088"/>
                  <a:gd name="T12" fmla="*/ 4 w 1488"/>
                  <a:gd name="T13" fmla="*/ 755 h 1088"/>
                  <a:gd name="T14" fmla="*/ 12 w 1488"/>
                  <a:gd name="T15" fmla="*/ 778 h 1088"/>
                  <a:gd name="T16" fmla="*/ 25 w 1488"/>
                  <a:gd name="T17" fmla="*/ 795 h 1088"/>
                  <a:gd name="T18" fmla="*/ 41 w 1488"/>
                  <a:gd name="T19" fmla="*/ 807 h 1088"/>
                  <a:gd name="T20" fmla="*/ 58 w 1488"/>
                  <a:gd name="T21" fmla="*/ 813 h 1088"/>
                  <a:gd name="T22" fmla="*/ 81 w 1488"/>
                  <a:gd name="T23" fmla="*/ 81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88" h="1088">
                    <a:moveTo>
                      <a:pt x="81" y="810"/>
                    </a:moveTo>
                    <a:lnTo>
                      <a:pt x="81" y="362"/>
                    </a:lnTo>
                    <a:lnTo>
                      <a:pt x="40" y="683"/>
                    </a:lnTo>
                    <a:lnTo>
                      <a:pt x="23" y="694"/>
                    </a:lnTo>
                    <a:lnTo>
                      <a:pt x="10" y="709"/>
                    </a:lnTo>
                    <a:lnTo>
                      <a:pt x="2" y="729"/>
                    </a:lnTo>
                    <a:lnTo>
                      <a:pt x="4" y="755"/>
                    </a:lnTo>
                    <a:lnTo>
                      <a:pt x="12" y="778"/>
                    </a:lnTo>
                    <a:lnTo>
                      <a:pt x="25" y="795"/>
                    </a:lnTo>
                    <a:lnTo>
                      <a:pt x="41" y="807"/>
                    </a:lnTo>
                    <a:lnTo>
                      <a:pt x="58" y="813"/>
                    </a:lnTo>
                    <a:lnTo>
                      <a:pt x="81" y="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8" name="Freeform 125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6 w 1488"/>
                  <a:gd name="T1" fmla="*/ 750 h 1088"/>
                  <a:gd name="T2" fmla="*/ 132 w 1488"/>
                  <a:gd name="T3" fmla="*/ 729 h 1088"/>
                  <a:gd name="T4" fmla="*/ 122 w 1488"/>
                  <a:gd name="T5" fmla="*/ 711 h 1088"/>
                  <a:gd name="T6" fmla="*/ 109 w 1488"/>
                  <a:gd name="T7" fmla="*/ 697 h 1088"/>
                  <a:gd name="T8" fmla="*/ 109 w 1488"/>
                  <a:gd name="T9" fmla="*/ 797 h 1088"/>
                  <a:gd name="T10" fmla="*/ 121 w 1488"/>
                  <a:gd name="T11" fmla="*/ 786 h 1088"/>
                  <a:gd name="T12" fmla="*/ 132 w 1488"/>
                  <a:gd name="T13" fmla="*/ 769 h 1088"/>
                  <a:gd name="T14" fmla="*/ 136 w 1488"/>
                  <a:gd name="T15" fmla="*/ 75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88" h="1088">
                    <a:moveTo>
                      <a:pt x="136" y="750"/>
                    </a:moveTo>
                    <a:lnTo>
                      <a:pt x="132" y="729"/>
                    </a:lnTo>
                    <a:lnTo>
                      <a:pt x="122" y="711"/>
                    </a:lnTo>
                    <a:lnTo>
                      <a:pt x="109" y="697"/>
                    </a:lnTo>
                    <a:lnTo>
                      <a:pt x="109" y="797"/>
                    </a:lnTo>
                    <a:lnTo>
                      <a:pt x="121" y="786"/>
                    </a:lnTo>
                    <a:lnTo>
                      <a:pt x="132" y="769"/>
                    </a:lnTo>
                    <a:lnTo>
                      <a:pt x="136" y="7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9" name="Freeform 126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58 w 1488"/>
                  <a:gd name="T1" fmla="*/ 380 h 1088"/>
                  <a:gd name="T2" fmla="*/ 1358 w 1488"/>
                  <a:gd name="T3" fmla="*/ 307 h 1088"/>
                  <a:gd name="T4" fmla="*/ 748 w 1488"/>
                  <a:gd name="T5" fmla="*/ 539 h 1088"/>
                  <a:gd name="T6" fmla="*/ 129 w 1488"/>
                  <a:gd name="T7" fmla="*/ 307 h 1088"/>
                  <a:gd name="T8" fmla="*/ 129 w 1488"/>
                  <a:gd name="T9" fmla="*/ 526 h 1088"/>
                  <a:gd name="T10" fmla="*/ 146 w 1488"/>
                  <a:gd name="T11" fmla="*/ 386 h 1088"/>
                  <a:gd name="T12" fmla="*/ 266 w 1488"/>
                  <a:gd name="T13" fmla="*/ 427 h 1088"/>
                  <a:gd name="T14" fmla="*/ 266 w 1488"/>
                  <a:gd name="T15" fmla="*/ 944 h 1088"/>
                  <a:gd name="T16" fmla="*/ 273 w 1488"/>
                  <a:gd name="T17" fmla="*/ 942 h 1088"/>
                  <a:gd name="T18" fmla="*/ 273 w 1488"/>
                  <a:gd name="T19" fmla="*/ 868 h 1088"/>
                  <a:gd name="T20" fmla="*/ 331 w 1488"/>
                  <a:gd name="T21" fmla="*/ 451 h 1088"/>
                  <a:gd name="T22" fmla="*/ 731 w 1488"/>
                  <a:gd name="T23" fmla="*/ 611 h 1088"/>
                  <a:gd name="T24" fmla="*/ 755 w 1488"/>
                  <a:gd name="T25" fmla="*/ 611 h 1088"/>
                  <a:gd name="T26" fmla="*/ 1166 w 1488"/>
                  <a:gd name="T27" fmla="*/ 451 h 1088"/>
                  <a:gd name="T28" fmla="*/ 1231 w 1488"/>
                  <a:gd name="T29" fmla="*/ 792 h 1088"/>
                  <a:gd name="T30" fmla="*/ 1231 w 1488"/>
                  <a:gd name="T31" fmla="*/ 427 h 1088"/>
                  <a:gd name="T32" fmla="*/ 1358 w 1488"/>
                  <a:gd name="T33" fmla="*/ 38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88" h="1088">
                    <a:moveTo>
                      <a:pt x="1358" y="380"/>
                    </a:moveTo>
                    <a:lnTo>
                      <a:pt x="1358" y="307"/>
                    </a:lnTo>
                    <a:lnTo>
                      <a:pt x="748" y="539"/>
                    </a:lnTo>
                    <a:lnTo>
                      <a:pt x="129" y="307"/>
                    </a:lnTo>
                    <a:lnTo>
                      <a:pt x="129" y="526"/>
                    </a:lnTo>
                    <a:lnTo>
                      <a:pt x="146" y="386"/>
                    </a:lnTo>
                    <a:lnTo>
                      <a:pt x="266" y="427"/>
                    </a:lnTo>
                    <a:lnTo>
                      <a:pt x="266" y="944"/>
                    </a:lnTo>
                    <a:lnTo>
                      <a:pt x="273" y="942"/>
                    </a:lnTo>
                    <a:lnTo>
                      <a:pt x="273" y="868"/>
                    </a:lnTo>
                    <a:lnTo>
                      <a:pt x="331" y="451"/>
                    </a:lnTo>
                    <a:lnTo>
                      <a:pt x="731" y="611"/>
                    </a:lnTo>
                    <a:lnTo>
                      <a:pt x="755" y="611"/>
                    </a:lnTo>
                    <a:lnTo>
                      <a:pt x="1166" y="451"/>
                    </a:lnTo>
                    <a:lnTo>
                      <a:pt x="1231" y="792"/>
                    </a:lnTo>
                    <a:lnTo>
                      <a:pt x="1231" y="427"/>
                    </a:lnTo>
                    <a:lnTo>
                      <a:pt x="1358" y="38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0" name="Freeform 127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266 w 1488"/>
                  <a:gd name="T1" fmla="*/ 944 h 1088"/>
                  <a:gd name="T2" fmla="*/ 266 w 1488"/>
                  <a:gd name="T3" fmla="*/ 427 h 1088"/>
                  <a:gd name="T4" fmla="*/ 201 w 1488"/>
                  <a:gd name="T5" fmla="*/ 909 h 1088"/>
                  <a:gd name="T6" fmla="*/ 201 w 1488"/>
                  <a:gd name="T7" fmla="*/ 916 h 1088"/>
                  <a:gd name="T8" fmla="*/ 209 w 1488"/>
                  <a:gd name="T9" fmla="*/ 937 h 1088"/>
                  <a:gd name="T10" fmla="*/ 227 w 1488"/>
                  <a:gd name="T11" fmla="*/ 949 h 1088"/>
                  <a:gd name="T12" fmla="*/ 242 w 1488"/>
                  <a:gd name="T13" fmla="*/ 950 h 1088"/>
                  <a:gd name="T14" fmla="*/ 266 w 1488"/>
                  <a:gd name="T15" fmla="*/ 944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88" h="1088">
                    <a:moveTo>
                      <a:pt x="266" y="944"/>
                    </a:moveTo>
                    <a:lnTo>
                      <a:pt x="266" y="427"/>
                    </a:lnTo>
                    <a:lnTo>
                      <a:pt x="201" y="909"/>
                    </a:lnTo>
                    <a:lnTo>
                      <a:pt x="201" y="916"/>
                    </a:lnTo>
                    <a:lnTo>
                      <a:pt x="209" y="937"/>
                    </a:lnTo>
                    <a:lnTo>
                      <a:pt x="227" y="949"/>
                    </a:lnTo>
                    <a:lnTo>
                      <a:pt x="242" y="950"/>
                    </a:lnTo>
                    <a:lnTo>
                      <a:pt x="266" y="9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1" name="Freeform 128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245 w 1488"/>
                  <a:gd name="T1" fmla="*/ 941 h 1088"/>
                  <a:gd name="T2" fmla="*/ 1245 w 1488"/>
                  <a:gd name="T3" fmla="*/ 868 h 1088"/>
                  <a:gd name="T4" fmla="*/ 1022 w 1488"/>
                  <a:gd name="T5" fmla="*/ 813 h 1088"/>
                  <a:gd name="T6" fmla="*/ 1005 w 1488"/>
                  <a:gd name="T7" fmla="*/ 813 h 1088"/>
                  <a:gd name="T8" fmla="*/ 1005 w 1488"/>
                  <a:gd name="T9" fmla="*/ 820 h 1088"/>
                  <a:gd name="T10" fmla="*/ 998 w 1488"/>
                  <a:gd name="T11" fmla="*/ 820 h 1088"/>
                  <a:gd name="T12" fmla="*/ 748 w 1488"/>
                  <a:gd name="T13" fmla="*/ 1005 h 1088"/>
                  <a:gd name="T14" fmla="*/ 530 w 1488"/>
                  <a:gd name="T15" fmla="*/ 820 h 1088"/>
                  <a:gd name="T16" fmla="*/ 523 w 1488"/>
                  <a:gd name="T17" fmla="*/ 820 h 1088"/>
                  <a:gd name="T18" fmla="*/ 515 w 1488"/>
                  <a:gd name="T19" fmla="*/ 813 h 1088"/>
                  <a:gd name="T20" fmla="*/ 499 w 1488"/>
                  <a:gd name="T21" fmla="*/ 813 h 1088"/>
                  <a:gd name="T22" fmla="*/ 273 w 1488"/>
                  <a:gd name="T23" fmla="*/ 868 h 1088"/>
                  <a:gd name="T24" fmla="*/ 273 w 1488"/>
                  <a:gd name="T25" fmla="*/ 942 h 1088"/>
                  <a:gd name="T26" fmla="*/ 499 w 1488"/>
                  <a:gd name="T27" fmla="*/ 885 h 1088"/>
                  <a:gd name="T28" fmla="*/ 724 w 1488"/>
                  <a:gd name="T29" fmla="*/ 1077 h 1088"/>
                  <a:gd name="T30" fmla="*/ 731 w 1488"/>
                  <a:gd name="T31" fmla="*/ 1087 h 1088"/>
                  <a:gd name="T32" fmla="*/ 755 w 1488"/>
                  <a:gd name="T33" fmla="*/ 1087 h 1088"/>
                  <a:gd name="T34" fmla="*/ 763 w 1488"/>
                  <a:gd name="T35" fmla="*/ 1077 h 1088"/>
                  <a:gd name="T36" fmla="*/ 1022 w 1488"/>
                  <a:gd name="T37" fmla="*/ 885 h 1088"/>
                  <a:gd name="T38" fmla="*/ 1245 w 1488"/>
                  <a:gd name="T39" fmla="*/ 941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488" h="1088">
                    <a:moveTo>
                      <a:pt x="1245" y="941"/>
                    </a:moveTo>
                    <a:lnTo>
                      <a:pt x="1245" y="868"/>
                    </a:lnTo>
                    <a:lnTo>
                      <a:pt x="1022" y="813"/>
                    </a:lnTo>
                    <a:lnTo>
                      <a:pt x="1005" y="813"/>
                    </a:lnTo>
                    <a:lnTo>
                      <a:pt x="1005" y="820"/>
                    </a:lnTo>
                    <a:lnTo>
                      <a:pt x="998" y="820"/>
                    </a:lnTo>
                    <a:lnTo>
                      <a:pt x="748" y="1005"/>
                    </a:lnTo>
                    <a:lnTo>
                      <a:pt x="530" y="820"/>
                    </a:lnTo>
                    <a:lnTo>
                      <a:pt x="523" y="820"/>
                    </a:lnTo>
                    <a:lnTo>
                      <a:pt x="515" y="813"/>
                    </a:lnTo>
                    <a:lnTo>
                      <a:pt x="499" y="813"/>
                    </a:lnTo>
                    <a:lnTo>
                      <a:pt x="273" y="868"/>
                    </a:lnTo>
                    <a:lnTo>
                      <a:pt x="273" y="942"/>
                    </a:lnTo>
                    <a:lnTo>
                      <a:pt x="499" y="885"/>
                    </a:lnTo>
                    <a:lnTo>
                      <a:pt x="724" y="1077"/>
                    </a:lnTo>
                    <a:lnTo>
                      <a:pt x="731" y="1087"/>
                    </a:lnTo>
                    <a:lnTo>
                      <a:pt x="755" y="1087"/>
                    </a:lnTo>
                    <a:lnTo>
                      <a:pt x="763" y="1077"/>
                    </a:lnTo>
                    <a:lnTo>
                      <a:pt x="1022" y="885"/>
                    </a:lnTo>
                    <a:lnTo>
                      <a:pt x="1245" y="94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2" name="Freeform 129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19 w 1488"/>
                  <a:gd name="T1" fmla="*/ 909 h 1088"/>
                  <a:gd name="T2" fmla="*/ 1231 w 1488"/>
                  <a:gd name="T3" fmla="*/ 427 h 1088"/>
                  <a:gd name="T4" fmla="*/ 1231 w 1488"/>
                  <a:gd name="T5" fmla="*/ 792 h 1088"/>
                  <a:gd name="T6" fmla="*/ 1245 w 1488"/>
                  <a:gd name="T7" fmla="*/ 868 h 1088"/>
                  <a:gd name="T8" fmla="*/ 1245 w 1488"/>
                  <a:gd name="T9" fmla="*/ 941 h 1088"/>
                  <a:gd name="T10" fmla="*/ 1279 w 1488"/>
                  <a:gd name="T11" fmla="*/ 950 h 1088"/>
                  <a:gd name="T12" fmla="*/ 1286 w 1488"/>
                  <a:gd name="T13" fmla="*/ 950 h 1088"/>
                  <a:gd name="T14" fmla="*/ 1306 w 1488"/>
                  <a:gd name="T15" fmla="*/ 942 h 1088"/>
                  <a:gd name="T16" fmla="*/ 1318 w 1488"/>
                  <a:gd name="T17" fmla="*/ 924 h 1088"/>
                  <a:gd name="T18" fmla="*/ 1319 w 1488"/>
                  <a:gd name="T19" fmla="*/ 909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88" h="1088">
                    <a:moveTo>
                      <a:pt x="1319" y="909"/>
                    </a:moveTo>
                    <a:lnTo>
                      <a:pt x="1231" y="427"/>
                    </a:lnTo>
                    <a:lnTo>
                      <a:pt x="1231" y="792"/>
                    </a:lnTo>
                    <a:lnTo>
                      <a:pt x="1245" y="868"/>
                    </a:lnTo>
                    <a:lnTo>
                      <a:pt x="1245" y="941"/>
                    </a:lnTo>
                    <a:lnTo>
                      <a:pt x="1279" y="950"/>
                    </a:lnTo>
                    <a:lnTo>
                      <a:pt x="1286" y="950"/>
                    </a:lnTo>
                    <a:lnTo>
                      <a:pt x="1306" y="942"/>
                    </a:lnTo>
                    <a:lnTo>
                      <a:pt x="1318" y="924"/>
                    </a:lnTo>
                    <a:lnTo>
                      <a:pt x="1319" y="90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4" name="Group 130"/>
            <p:cNvGrpSpPr>
              <a:grpSpLocks/>
            </p:cNvGrpSpPr>
            <p:nvPr/>
          </p:nvGrpSpPr>
          <p:grpSpPr bwMode="auto">
            <a:xfrm>
              <a:off x="9707" y="-1942"/>
              <a:ext cx="1476" cy="1340"/>
              <a:chOff x="9707" y="-1942"/>
              <a:chExt cx="1476" cy="1340"/>
            </a:xfrm>
          </p:grpSpPr>
          <p:sp>
            <p:nvSpPr>
              <p:cNvPr id="26" name="Freeform 131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475 w 1476"/>
                  <a:gd name="T1" fmla="*/ 120 h 1340"/>
                  <a:gd name="T2" fmla="*/ 1471 w 1476"/>
                  <a:gd name="T3" fmla="*/ 100 h 1340"/>
                  <a:gd name="T4" fmla="*/ 1458 w 1476"/>
                  <a:gd name="T5" fmla="*/ 83 h 1340"/>
                  <a:gd name="T6" fmla="*/ 1440 w 1476"/>
                  <a:gd name="T7" fmla="*/ 70 h 1340"/>
                  <a:gd name="T8" fmla="*/ 1419 w 1476"/>
                  <a:gd name="T9" fmla="*/ 63 h 1340"/>
                  <a:gd name="T10" fmla="*/ 1411 w 1476"/>
                  <a:gd name="T11" fmla="*/ 62 h 1340"/>
                  <a:gd name="T12" fmla="*/ 808 w 1476"/>
                  <a:gd name="T13" fmla="*/ 62 h 1340"/>
                  <a:gd name="T14" fmla="*/ 804 w 1476"/>
                  <a:gd name="T15" fmla="*/ 41 h 1340"/>
                  <a:gd name="T16" fmla="*/ 794 w 1476"/>
                  <a:gd name="T17" fmla="*/ 22 h 1340"/>
                  <a:gd name="T18" fmla="*/ 777 w 1476"/>
                  <a:gd name="T19" fmla="*/ 8 h 1340"/>
                  <a:gd name="T20" fmla="*/ 756 w 1476"/>
                  <a:gd name="T21" fmla="*/ 0 h 1340"/>
                  <a:gd name="T22" fmla="*/ 730 w 1476"/>
                  <a:gd name="T23" fmla="*/ 1 h 1340"/>
                  <a:gd name="T24" fmla="*/ 708 w 1476"/>
                  <a:gd name="T25" fmla="*/ 9 h 1340"/>
                  <a:gd name="T26" fmla="*/ 691 w 1476"/>
                  <a:gd name="T27" fmla="*/ 21 h 1340"/>
                  <a:gd name="T28" fmla="*/ 679 w 1476"/>
                  <a:gd name="T29" fmla="*/ 37 h 1340"/>
                  <a:gd name="T30" fmla="*/ 674 w 1476"/>
                  <a:gd name="T31" fmla="*/ 56 h 1340"/>
                  <a:gd name="T32" fmla="*/ 71 w 1476"/>
                  <a:gd name="T33" fmla="*/ 62 h 1340"/>
                  <a:gd name="T34" fmla="*/ 47 w 1476"/>
                  <a:gd name="T35" fmla="*/ 66 h 1340"/>
                  <a:gd name="T36" fmla="*/ 27 w 1476"/>
                  <a:gd name="T37" fmla="*/ 76 h 1340"/>
                  <a:gd name="T38" fmla="*/ 11 w 1476"/>
                  <a:gd name="T39" fmla="*/ 91 h 1340"/>
                  <a:gd name="T40" fmla="*/ 1 w 1476"/>
                  <a:gd name="T41" fmla="*/ 108 h 1340"/>
                  <a:gd name="T42" fmla="*/ 0 w 1476"/>
                  <a:gd name="T43" fmla="*/ 184 h 1340"/>
                  <a:gd name="T44" fmla="*/ 4 w 1476"/>
                  <a:gd name="T45" fmla="*/ 203 h 1340"/>
                  <a:gd name="T46" fmla="*/ 16 w 1476"/>
                  <a:gd name="T47" fmla="*/ 219 h 1340"/>
                  <a:gd name="T48" fmla="*/ 34 w 1476"/>
                  <a:gd name="T49" fmla="*/ 233 h 1340"/>
                  <a:gd name="T50" fmla="*/ 56 w 1476"/>
                  <a:gd name="T51" fmla="*/ 241 h 1340"/>
                  <a:gd name="T52" fmla="*/ 71 w 1476"/>
                  <a:gd name="T53" fmla="*/ 972 h 1340"/>
                  <a:gd name="T54" fmla="*/ 71 w 1476"/>
                  <a:gd name="T55" fmla="*/ 120 h 1340"/>
                  <a:gd name="T56" fmla="*/ 1411 w 1476"/>
                  <a:gd name="T57" fmla="*/ 120 h 1340"/>
                  <a:gd name="T58" fmla="*/ 1411 w 1476"/>
                  <a:gd name="T59" fmla="*/ 242 h 1340"/>
                  <a:gd name="T60" fmla="*/ 1433 w 1476"/>
                  <a:gd name="T61" fmla="*/ 238 h 1340"/>
                  <a:gd name="T62" fmla="*/ 1453 w 1476"/>
                  <a:gd name="T63" fmla="*/ 227 h 1340"/>
                  <a:gd name="T64" fmla="*/ 1467 w 1476"/>
                  <a:gd name="T65" fmla="*/ 210 h 1340"/>
                  <a:gd name="T66" fmla="*/ 1475 w 1476"/>
                  <a:gd name="T67" fmla="*/ 191 h 1340"/>
                  <a:gd name="T68" fmla="*/ 1475 w 1476"/>
                  <a:gd name="T69" fmla="*/ 120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76" h="1340">
                    <a:moveTo>
                      <a:pt x="1475" y="120"/>
                    </a:moveTo>
                    <a:lnTo>
                      <a:pt x="1471" y="100"/>
                    </a:lnTo>
                    <a:lnTo>
                      <a:pt x="1458" y="83"/>
                    </a:lnTo>
                    <a:lnTo>
                      <a:pt x="1440" y="70"/>
                    </a:lnTo>
                    <a:lnTo>
                      <a:pt x="1419" y="63"/>
                    </a:lnTo>
                    <a:lnTo>
                      <a:pt x="1411" y="62"/>
                    </a:lnTo>
                    <a:lnTo>
                      <a:pt x="808" y="62"/>
                    </a:lnTo>
                    <a:lnTo>
                      <a:pt x="804" y="41"/>
                    </a:lnTo>
                    <a:lnTo>
                      <a:pt x="794" y="22"/>
                    </a:lnTo>
                    <a:lnTo>
                      <a:pt x="777" y="8"/>
                    </a:lnTo>
                    <a:lnTo>
                      <a:pt x="756" y="0"/>
                    </a:lnTo>
                    <a:lnTo>
                      <a:pt x="730" y="1"/>
                    </a:lnTo>
                    <a:lnTo>
                      <a:pt x="708" y="9"/>
                    </a:lnTo>
                    <a:lnTo>
                      <a:pt x="691" y="21"/>
                    </a:lnTo>
                    <a:lnTo>
                      <a:pt x="679" y="37"/>
                    </a:lnTo>
                    <a:lnTo>
                      <a:pt x="674" y="56"/>
                    </a:lnTo>
                    <a:lnTo>
                      <a:pt x="71" y="62"/>
                    </a:lnTo>
                    <a:lnTo>
                      <a:pt x="47" y="66"/>
                    </a:lnTo>
                    <a:lnTo>
                      <a:pt x="27" y="76"/>
                    </a:lnTo>
                    <a:lnTo>
                      <a:pt x="11" y="91"/>
                    </a:lnTo>
                    <a:lnTo>
                      <a:pt x="1" y="108"/>
                    </a:lnTo>
                    <a:lnTo>
                      <a:pt x="0" y="184"/>
                    </a:lnTo>
                    <a:lnTo>
                      <a:pt x="4" y="203"/>
                    </a:lnTo>
                    <a:lnTo>
                      <a:pt x="16" y="219"/>
                    </a:lnTo>
                    <a:lnTo>
                      <a:pt x="34" y="233"/>
                    </a:lnTo>
                    <a:lnTo>
                      <a:pt x="56" y="241"/>
                    </a:lnTo>
                    <a:lnTo>
                      <a:pt x="71" y="972"/>
                    </a:lnTo>
                    <a:lnTo>
                      <a:pt x="71" y="120"/>
                    </a:lnTo>
                    <a:lnTo>
                      <a:pt x="1411" y="120"/>
                    </a:lnTo>
                    <a:lnTo>
                      <a:pt x="1411" y="242"/>
                    </a:lnTo>
                    <a:lnTo>
                      <a:pt x="1433" y="238"/>
                    </a:lnTo>
                    <a:lnTo>
                      <a:pt x="1453" y="227"/>
                    </a:lnTo>
                    <a:lnTo>
                      <a:pt x="1467" y="210"/>
                    </a:lnTo>
                    <a:lnTo>
                      <a:pt x="1475" y="191"/>
                    </a:lnTo>
                    <a:lnTo>
                      <a:pt x="1475" y="12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7" name="Freeform 132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411 w 1476"/>
                  <a:gd name="T1" fmla="*/ 242 h 1340"/>
                  <a:gd name="T2" fmla="*/ 1411 w 1476"/>
                  <a:gd name="T3" fmla="*/ 185 h 1340"/>
                  <a:gd name="T4" fmla="*/ 71 w 1476"/>
                  <a:gd name="T5" fmla="*/ 185 h 1340"/>
                  <a:gd name="T6" fmla="*/ 71 w 1476"/>
                  <a:gd name="T7" fmla="*/ 972 h 1340"/>
                  <a:gd name="T8" fmla="*/ 76 w 1476"/>
                  <a:gd name="T9" fmla="*/ 995 h 1340"/>
                  <a:gd name="T10" fmla="*/ 87 w 1476"/>
                  <a:gd name="T11" fmla="*/ 1014 h 1340"/>
                  <a:gd name="T12" fmla="*/ 104 w 1476"/>
                  <a:gd name="T13" fmla="*/ 1028 h 1340"/>
                  <a:gd name="T14" fmla="*/ 124 w 1476"/>
                  <a:gd name="T15" fmla="*/ 1036 h 1340"/>
                  <a:gd name="T16" fmla="*/ 134 w 1476"/>
                  <a:gd name="T17" fmla="*/ 1036 h 1340"/>
                  <a:gd name="T18" fmla="*/ 134 w 1476"/>
                  <a:gd name="T19" fmla="*/ 242 h 1340"/>
                  <a:gd name="T20" fmla="*/ 1341 w 1476"/>
                  <a:gd name="T21" fmla="*/ 242 h 1340"/>
                  <a:gd name="T22" fmla="*/ 1341 w 1476"/>
                  <a:gd name="T23" fmla="*/ 1037 h 1340"/>
                  <a:gd name="T24" fmla="*/ 1364 w 1476"/>
                  <a:gd name="T25" fmla="*/ 1033 h 1340"/>
                  <a:gd name="T26" fmla="*/ 1384 w 1476"/>
                  <a:gd name="T27" fmla="*/ 1023 h 1340"/>
                  <a:gd name="T28" fmla="*/ 1399 w 1476"/>
                  <a:gd name="T29" fmla="*/ 1008 h 1340"/>
                  <a:gd name="T30" fmla="*/ 1408 w 1476"/>
                  <a:gd name="T31" fmla="*/ 988 h 1340"/>
                  <a:gd name="T32" fmla="*/ 1411 w 1476"/>
                  <a:gd name="T33" fmla="*/ 242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76" h="1340">
                    <a:moveTo>
                      <a:pt x="1411" y="242"/>
                    </a:moveTo>
                    <a:lnTo>
                      <a:pt x="1411" y="185"/>
                    </a:lnTo>
                    <a:lnTo>
                      <a:pt x="71" y="185"/>
                    </a:lnTo>
                    <a:lnTo>
                      <a:pt x="71" y="972"/>
                    </a:lnTo>
                    <a:lnTo>
                      <a:pt x="76" y="995"/>
                    </a:lnTo>
                    <a:lnTo>
                      <a:pt x="87" y="1014"/>
                    </a:lnTo>
                    <a:lnTo>
                      <a:pt x="104" y="1028"/>
                    </a:lnTo>
                    <a:lnTo>
                      <a:pt x="124" y="1036"/>
                    </a:lnTo>
                    <a:lnTo>
                      <a:pt x="134" y="1036"/>
                    </a:lnTo>
                    <a:lnTo>
                      <a:pt x="134" y="242"/>
                    </a:lnTo>
                    <a:lnTo>
                      <a:pt x="1341" y="242"/>
                    </a:lnTo>
                    <a:lnTo>
                      <a:pt x="1341" y="1037"/>
                    </a:lnTo>
                    <a:lnTo>
                      <a:pt x="1364" y="1033"/>
                    </a:lnTo>
                    <a:lnTo>
                      <a:pt x="1384" y="1023"/>
                    </a:lnTo>
                    <a:lnTo>
                      <a:pt x="1399" y="1008"/>
                    </a:lnTo>
                    <a:lnTo>
                      <a:pt x="1408" y="988"/>
                    </a:lnTo>
                    <a:lnTo>
                      <a:pt x="1411" y="2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8" name="Freeform 133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341 w 1476"/>
                  <a:gd name="T1" fmla="*/ 1037 h 1340"/>
                  <a:gd name="T2" fmla="*/ 1341 w 1476"/>
                  <a:gd name="T3" fmla="*/ 972 h 1340"/>
                  <a:gd name="T4" fmla="*/ 134 w 1476"/>
                  <a:gd name="T5" fmla="*/ 972 h 1340"/>
                  <a:gd name="T6" fmla="*/ 134 w 1476"/>
                  <a:gd name="T7" fmla="*/ 1036 h 1340"/>
                  <a:gd name="T8" fmla="*/ 705 w 1476"/>
                  <a:gd name="T9" fmla="*/ 1037 h 1340"/>
                  <a:gd name="T10" fmla="*/ 705 w 1476"/>
                  <a:gd name="T11" fmla="*/ 1204 h 1340"/>
                  <a:gd name="T12" fmla="*/ 739 w 1476"/>
                  <a:gd name="T13" fmla="*/ 1173 h 1340"/>
                  <a:gd name="T14" fmla="*/ 770 w 1476"/>
                  <a:gd name="T15" fmla="*/ 1201 h 1340"/>
                  <a:gd name="T16" fmla="*/ 770 w 1476"/>
                  <a:gd name="T17" fmla="*/ 1038 h 1340"/>
                  <a:gd name="T18" fmla="*/ 1341 w 1476"/>
                  <a:gd name="T19" fmla="*/ 1037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76" h="1340">
                    <a:moveTo>
                      <a:pt x="1341" y="1037"/>
                    </a:moveTo>
                    <a:lnTo>
                      <a:pt x="1341" y="972"/>
                    </a:lnTo>
                    <a:lnTo>
                      <a:pt x="134" y="972"/>
                    </a:lnTo>
                    <a:lnTo>
                      <a:pt x="134" y="1036"/>
                    </a:lnTo>
                    <a:lnTo>
                      <a:pt x="705" y="1037"/>
                    </a:lnTo>
                    <a:lnTo>
                      <a:pt x="705" y="1204"/>
                    </a:lnTo>
                    <a:lnTo>
                      <a:pt x="739" y="1173"/>
                    </a:lnTo>
                    <a:lnTo>
                      <a:pt x="770" y="1201"/>
                    </a:lnTo>
                    <a:lnTo>
                      <a:pt x="770" y="1038"/>
                    </a:lnTo>
                    <a:lnTo>
                      <a:pt x="1341" y="10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9" name="Freeform 134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207 w 1476"/>
                  <a:gd name="T1" fmla="*/ 813 h 1340"/>
                  <a:gd name="T2" fmla="*/ 1197 w 1476"/>
                  <a:gd name="T3" fmla="*/ 806 h 1340"/>
                  <a:gd name="T4" fmla="*/ 1000 w 1476"/>
                  <a:gd name="T5" fmla="*/ 559 h 1340"/>
                  <a:gd name="T6" fmla="*/ 991 w 1476"/>
                  <a:gd name="T7" fmla="*/ 552 h 1340"/>
                  <a:gd name="T8" fmla="*/ 983 w 1476"/>
                  <a:gd name="T9" fmla="*/ 545 h 1340"/>
                  <a:gd name="T10" fmla="*/ 967 w 1476"/>
                  <a:gd name="T11" fmla="*/ 545 h 1340"/>
                  <a:gd name="T12" fmla="*/ 952 w 1476"/>
                  <a:gd name="T13" fmla="*/ 559 h 1340"/>
                  <a:gd name="T14" fmla="*/ 842 w 1476"/>
                  <a:gd name="T15" fmla="*/ 662 h 1340"/>
                  <a:gd name="T16" fmla="*/ 595 w 1476"/>
                  <a:gd name="T17" fmla="*/ 437 h 1340"/>
                  <a:gd name="T18" fmla="*/ 587 w 1476"/>
                  <a:gd name="T19" fmla="*/ 429 h 1340"/>
                  <a:gd name="T20" fmla="*/ 547 w 1476"/>
                  <a:gd name="T21" fmla="*/ 429 h 1340"/>
                  <a:gd name="T22" fmla="*/ 547 w 1476"/>
                  <a:gd name="T23" fmla="*/ 437 h 1340"/>
                  <a:gd name="T24" fmla="*/ 278 w 1476"/>
                  <a:gd name="T25" fmla="*/ 806 h 1340"/>
                  <a:gd name="T26" fmla="*/ 271 w 1476"/>
                  <a:gd name="T27" fmla="*/ 813 h 1340"/>
                  <a:gd name="T28" fmla="*/ 271 w 1476"/>
                  <a:gd name="T29" fmla="*/ 821 h 1340"/>
                  <a:gd name="T30" fmla="*/ 277 w 1476"/>
                  <a:gd name="T31" fmla="*/ 843 h 1340"/>
                  <a:gd name="T32" fmla="*/ 294 w 1476"/>
                  <a:gd name="T33" fmla="*/ 856 h 1340"/>
                  <a:gd name="T34" fmla="*/ 302 w 1476"/>
                  <a:gd name="T35" fmla="*/ 857 h 1340"/>
                  <a:gd name="T36" fmla="*/ 364 w 1476"/>
                  <a:gd name="T37" fmla="*/ 857 h 1340"/>
                  <a:gd name="T38" fmla="*/ 364 w 1476"/>
                  <a:gd name="T39" fmla="*/ 792 h 1340"/>
                  <a:gd name="T40" fmla="*/ 580 w 1476"/>
                  <a:gd name="T41" fmla="*/ 501 h 1340"/>
                  <a:gd name="T42" fmla="*/ 818 w 1476"/>
                  <a:gd name="T43" fmla="*/ 727 h 1340"/>
                  <a:gd name="T44" fmla="*/ 825 w 1476"/>
                  <a:gd name="T45" fmla="*/ 727 h 1340"/>
                  <a:gd name="T46" fmla="*/ 832 w 1476"/>
                  <a:gd name="T47" fmla="*/ 734 h 1340"/>
                  <a:gd name="T48" fmla="*/ 849 w 1476"/>
                  <a:gd name="T49" fmla="*/ 734 h 1340"/>
                  <a:gd name="T50" fmla="*/ 856 w 1476"/>
                  <a:gd name="T51" fmla="*/ 727 h 1340"/>
                  <a:gd name="T52" fmla="*/ 863 w 1476"/>
                  <a:gd name="T53" fmla="*/ 727 h 1340"/>
                  <a:gd name="T54" fmla="*/ 967 w 1476"/>
                  <a:gd name="T55" fmla="*/ 626 h 1340"/>
                  <a:gd name="T56" fmla="*/ 1111 w 1476"/>
                  <a:gd name="T57" fmla="*/ 792 h 1340"/>
                  <a:gd name="T58" fmla="*/ 1111 w 1476"/>
                  <a:gd name="T59" fmla="*/ 857 h 1340"/>
                  <a:gd name="T60" fmla="*/ 1173 w 1476"/>
                  <a:gd name="T61" fmla="*/ 857 h 1340"/>
                  <a:gd name="T62" fmla="*/ 1192 w 1476"/>
                  <a:gd name="T63" fmla="*/ 850 h 1340"/>
                  <a:gd name="T64" fmla="*/ 1205 w 1476"/>
                  <a:gd name="T65" fmla="*/ 832 h 1340"/>
                  <a:gd name="T66" fmla="*/ 1207 w 1476"/>
                  <a:gd name="T67" fmla="*/ 813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476" h="1340">
                    <a:moveTo>
                      <a:pt x="1207" y="813"/>
                    </a:moveTo>
                    <a:lnTo>
                      <a:pt x="1197" y="806"/>
                    </a:lnTo>
                    <a:lnTo>
                      <a:pt x="1000" y="559"/>
                    </a:lnTo>
                    <a:lnTo>
                      <a:pt x="991" y="552"/>
                    </a:lnTo>
                    <a:lnTo>
                      <a:pt x="983" y="545"/>
                    </a:lnTo>
                    <a:lnTo>
                      <a:pt x="967" y="545"/>
                    </a:lnTo>
                    <a:lnTo>
                      <a:pt x="952" y="559"/>
                    </a:lnTo>
                    <a:lnTo>
                      <a:pt x="842" y="662"/>
                    </a:lnTo>
                    <a:lnTo>
                      <a:pt x="595" y="437"/>
                    </a:lnTo>
                    <a:lnTo>
                      <a:pt x="587" y="429"/>
                    </a:lnTo>
                    <a:lnTo>
                      <a:pt x="547" y="429"/>
                    </a:lnTo>
                    <a:lnTo>
                      <a:pt x="547" y="437"/>
                    </a:lnTo>
                    <a:lnTo>
                      <a:pt x="278" y="806"/>
                    </a:lnTo>
                    <a:lnTo>
                      <a:pt x="271" y="813"/>
                    </a:lnTo>
                    <a:lnTo>
                      <a:pt x="271" y="821"/>
                    </a:lnTo>
                    <a:lnTo>
                      <a:pt x="277" y="843"/>
                    </a:lnTo>
                    <a:lnTo>
                      <a:pt x="294" y="856"/>
                    </a:lnTo>
                    <a:lnTo>
                      <a:pt x="302" y="857"/>
                    </a:lnTo>
                    <a:lnTo>
                      <a:pt x="364" y="857"/>
                    </a:lnTo>
                    <a:lnTo>
                      <a:pt x="364" y="792"/>
                    </a:lnTo>
                    <a:lnTo>
                      <a:pt x="580" y="501"/>
                    </a:lnTo>
                    <a:lnTo>
                      <a:pt x="818" y="727"/>
                    </a:lnTo>
                    <a:lnTo>
                      <a:pt x="825" y="727"/>
                    </a:lnTo>
                    <a:lnTo>
                      <a:pt x="832" y="734"/>
                    </a:lnTo>
                    <a:lnTo>
                      <a:pt x="849" y="734"/>
                    </a:lnTo>
                    <a:lnTo>
                      <a:pt x="856" y="727"/>
                    </a:lnTo>
                    <a:lnTo>
                      <a:pt x="863" y="727"/>
                    </a:lnTo>
                    <a:lnTo>
                      <a:pt x="967" y="626"/>
                    </a:lnTo>
                    <a:lnTo>
                      <a:pt x="1111" y="792"/>
                    </a:lnTo>
                    <a:lnTo>
                      <a:pt x="1111" y="857"/>
                    </a:lnTo>
                    <a:lnTo>
                      <a:pt x="1173" y="857"/>
                    </a:lnTo>
                    <a:lnTo>
                      <a:pt x="1192" y="850"/>
                    </a:lnTo>
                    <a:lnTo>
                      <a:pt x="1205" y="832"/>
                    </a:lnTo>
                    <a:lnTo>
                      <a:pt x="1207" y="8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0" name="Freeform 135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111 w 1476"/>
                  <a:gd name="T1" fmla="*/ 857 h 1340"/>
                  <a:gd name="T2" fmla="*/ 1111 w 1476"/>
                  <a:gd name="T3" fmla="*/ 792 h 1340"/>
                  <a:gd name="T4" fmla="*/ 364 w 1476"/>
                  <a:gd name="T5" fmla="*/ 792 h 1340"/>
                  <a:gd name="T6" fmla="*/ 364 w 1476"/>
                  <a:gd name="T7" fmla="*/ 857 h 1340"/>
                  <a:gd name="T8" fmla="*/ 1111 w 1476"/>
                  <a:gd name="T9" fmla="*/ 857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6" h="1340">
                    <a:moveTo>
                      <a:pt x="1111" y="857"/>
                    </a:moveTo>
                    <a:lnTo>
                      <a:pt x="1111" y="792"/>
                    </a:lnTo>
                    <a:lnTo>
                      <a:pt x="364" y="792"/>
                    </a:lnTo>
                    <a:lnTo>
                      <a:pt x="364" y="857"/>
                    </a:lnTo>
                    <a:lnTo>
                      <a:pt x="1111" y="8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1" name="Freeform 136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705 w 1476"/>
                  <a:gd name="T1" fmla="*/ 1204 h 1340"/>
                  <a:gd name="T2" fmla="*/ 705 w 1476"/>
                  <a:gd name="T3" fmla="*/ 1115 h 1340"/>
                  <a:gd name="T4" fmla="*/ 516 w 1476"/>
                  <a:gd name="T5" fmla="*/ 1289 h 1340"/>
                  <a:gd name="T6" fmla="*/ 508 w 1476"/>
                  <a:gd name="T7" fmla="*/ 1296 h 1340"/>
                  <a:gd name="T8" fmla="*/ 508 w 1476"/>
                  <a:gd name="T9" fmla="*/ 1310 h 1340"/>
                  <a:gd name="T10" fmla="*/ 517 w 1476"/>
                  <a:gd name="T11" fmla="*/ 1329 h 1340"/>
                  <a:gd name="T12" fmla="*/ 537 w 1476"/>
                  <a:gd name="T13" fmla="*/ 1339 h 1340"/>
                  <a:gd name="T14" fmla="*/ 547 w 1476"/>
                  <a:gd name="T15" fmla="*/ 1339 h 1340"/>
                  <a:gd name="T16" fmla="*/ 556 w 1476"/>
                  <a:gd name="T17" fmla="*/ 1339 h 1340"/>
                  <a:gd name="T18" fmla="*/ 563 w 1476"/>
                  <a:gd name="T19" fmla="*/ 1332 h 1340"/>
                  <a:gd name="T20" fmla="*/ 705 w 1476"/>
                  <a:gd name="T21" fmla="*/ 1204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76" h="1340">
                    <a:moveTo>
                      <a:pt x="705" y="1204"/>
                    </a:moveTo>
                    <a:lnTo>
                      <a:pt x="705" y="1115"/>
                    </a:lnTo>
                    <a:lnTo>
                      <a:pt x="516" y="1289"/>
                    </a:lnTo>
                    <a:lnTo>
                      <a:pt x="508" y="1296"/>
                    </a:lnTo>
                    <a:lnTo>
                      <a:pt x="508" y="1310"/>
                    </a:lnTo>
                    <a:lnTo>
                      <a:pt x="517" y="1329"/>
                    </a:lnTo>
                    <a:lnTo>
                      <a:pt x="537" y="1339"/>
                    </a:lnTo>
                    <a:lnTo>
                      <a:pt x="547" y="1339"/>
                    </a:lnTo>
                    <a:lnTo>
                      <a:pt x="556" y="1339"/>
                    </a:lnTo>
                    <a:lnTo>
                      <a:pt x="563" y="1332"/>
                    </a:lnTo>
                    <a:lnTo>
                      <a:pt x="705" y="12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3" name="Freeform 137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976 w 1476"/>
                  <a:gd name="T1" fmla="*/ 1303 h 1340"/>
                  <a:gd name="T2" fmla="*/ 967 w 1476"/>
                  <a:gd name="T3" fmla="*/ 1296 h 1340"/>
                  <a:gd name="T4" fmla="*/ 967 w 1476"/>
                  <a:gd name="T5" fmla="*/ 1289 h 1340"/>
                  <a:gd name="T6" fmla="*/ 770 w 1476"/>
                  <a:gd name="T7" fmla="*/ 1116 h 1340"/>
                  <a:gd name="T8" fmla="*/ 770 w 1476"/>
                  <a:gd name="T9" fmla="*/ 1038 h 1340"/>
                  <a:gd name="T10" fmla="*/ 770 w 1476"/>
                  <a:gd name="T11" fmla="*/ 1201 h 1340"/>
                  <a:gd name="T12" fmla="*/ 921 w 1476"/>
                  <a:gd name="T13" fmla="*/ 1332 h 1340"/>
                  <a:gd name="T14" fmla="*/ 921 w 1476"/>
                  <a:gd name="T15" fmla="*/ 1339 h 1340"/>
                  <a:gd name="T16" fmla="*/ 945 w 1476"/>
                  <a:gd name="T17" fmla="*/ 1339 h 1340"/>
                  <a:gd name="T18" fmla="*/ 965 w 1476"/>
                  <a:gd name="T19" fmla="*/ 1331 h 1340"/>
                  <a:gd name="T20" fmla="*/ 976 w 1476"/>
                  <a:gd name="T21" fmla="*/ 1313 h 1340"/>
                  <a:gd name="T22" fmla="*/ 976 w 1476"/>
                  <a:gd name="T23" fmla="*/ 1303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76" h="1340">
                    <a:moveTo>
                      <a:pt x="976" y="1303"/>
                    </a:moveTo>
                    <a:lnTo>
                      <a:pt x="967" y="1296"/>
                    </a:lnTo>
                    <a:lnTo>
                      <a:pt x="967" y="1289"/>
                    </a:lnTo>
                    <a:lnTo>
                      <a:pt x="770" y="1116"/>
                    </a:lnTo>
                    <a:lnTo>
                      <a:pt x="770" y="1038"/>
                    </a:lnTo>
                    <a:lnTo>
                      <a:pt x="770" y="1201"/>
                    </a:lnTo>
                    <a:lnTo>
                      <a:pt x="921" y="1332"/>
                    </a:lnTo>
                    <a:lnTo>
                      <a:pt x="921" y="1339"/>
                    </a:lnTo>
                    <a:lnTo>
                      <a:pt x="945" y="1339"/>
                    </a:lnTo>
                    <a:lnTo>
                      <a:pt x="965" y="1331"/>
                    </a:lnTo>
                    <a:lnTo>
                      <a:pt x="976" y="1313"/>
                    </a:lnTo>
                    <a:lnTo>
                      <a:pt x="976" y="13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4" name="Freeform 138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205 w 1476"/>
                  <a:gd name="T1" fmla="*/ 409 h 1340"/>
                  <a:gd name="T2" fmla="*/ 1203 w 1476"/>
                  <a:gd name="T3" fmla="*/ 383 h 1340"/>
                  <a:gd name="T4" fmla="*/ 1197 w 1476"/>
                  <a:gd name="T5" fmla="*/ 360 h 1340"/>
                  <a:gd name="T6" fmla="*/ 1186 w 1476"/>
                  <a:gd name="T7" fmla="*/ 342 h 1340"/>
                  <a:gd name="T8" fmla="*/ 1172 w 1476"/>
                  <a:gd name="T9" fmla="*/ 327 h 1340"/>
                  <a:gd name="T10" fmla="*/ 1154 w 1476"/>
                  <a:gd name="T11" fmla="*/ 316 h 1340"/>
                  <a:gd name="T12" fmla="*/ 1134 w 1476"/>
                  <a:gd name="T13" fmla="*/ 309 h 1340"/>
                  <a:gd name="T14" fmla="*/ 1112 w 1476"/>
                  <a:gd name="T15" fmla="*/ 307 h 1340"/>
                  <a:gd name="T16" fmla="*/ 1088 w 1476"/>
                  <a:gd name="T17" fmla="*/ 309 h 1340"/>
                  <a:gd name="T18" fmla="*/ 1065 w 1476"/>
                  <a:gd name="T19" fmla="*/ 316 h 1340"/>
                  <a:gd name="T20" fmla="*/ 1045 w 1476"/>
                  <a:gd name="T21" fmla="*/ 326 h 1340"/>
                  <a:gd name="T22" fmla="*/ 1029 w 1476"/>
                  <a:gd name="T23" fmla="*/ 340 h 1340"/>
                  <a:gd name="T24" fmla="*/ 1017 w 1476"/>
                  <a:gd name="T25" fmla="*/ 357 h 1340"/>
                  <a:gd name="T26" fmla="*/ 1009 w 1476"/>
                  <a:gd name="T27" fmla="*/ 377 h 1340"/>
                  <a:gd name="T28" fmla="*/ 1011 w 1476"/>
                  <a:gd name="T29" fmla="*/ 402 h 1340"/>
                  <a:gd name="T30" fmla="*/ 1017 w 1476"/>
                  <a:gd name="T31" fmla="*/ 424 h 1340"/>
                  <a:gd name="T32" fmla="*/ 1028 w 1476"/>
                  <a:gd name="T33" fmla="*/ 444 h 1340"/>
                  <a:gd name="T34" fmla="*/ 1042 w 1476"/>
                  <a:gd name="T35" fmla="*/ 460 h 1340"/>
                  <a:gd name="T36" fmla="*/ 1058 w 1476"/>
                  <a:gd name="T37" fmla="*/ 473 h 1340"/>
                  <a:gd name="T38" fmla="*/ 1070 w 1476"/>
                  <a:gd name="T39" fmla="*/ 478 h 1340"/>
                  <a:gd name="T40" fmla="*/ 1070 w 1476"/>
                  <a:gd name="T41" fmla="*/ 396 h 1340"/>
                  <a:gd name="T42" fmla="*/ 1077 w 1476"/>
                  <a:gd name="T43" fmla="*/ 378 h 1340"/>
                  <a:gd name="T44" fmla="*/ 1096 w 1476"/>
                  <a:gd name="T45" fmla="*/ 367 h 1340"/>
                  <a:gd name="T46" fmla="*/ 1111 w 1476"/>
                  <a:gd name="T47" fmla="*/ 365 h 1340"/>
                  <a:gd name="T48" fmla="*/ 1132 w 1476"/>
                  <a:gd name="T49" fmla="*/ 373 h 1340"/>
                  <a:gd name="T50" fmla="*/ 1142 w 1476"/>
                  <a:gd name="T51" fmla="*/ 391 h 1340"/>
                  <a:gd name="T52" fmla="*/ 1142 w 1476"/>
                  <a:gd name="T53" fmla="*/ 482 h 1340"/>
                  <a:gd name="T54" fmla="*/ 1156 w 1476"/>
                  <a:gd name="T55" fmla="*/ 476 h 1340"/>
                  <a:gd name="T56" fmla="*/ 1174 w 1476"/>
                  <a:gd name="T57" fmla="*/ 464 h 1340"/>
                  <a:gd name="T58" fmla="*/ 1189 w 1476"/>
                  <a:gd name="T59" fmla="*/ 449 h 1340"/>
                  <a:gd name="T60" fmla="*/ 1199 w 1476"/>
                  <a:gd name="T61" fmla="*/ 430 h 1340"/>
                  <a:gd name="T62" fmla="*/ 1205 w 1476"/>
                  <a:gd name="T63" fmla="*/ 409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76" h="1340">
                    <a:moveTo>
                      <a:pt x="1205" y="409"/>
                    </a:moveTo>
                    <a:lnTo>
                      <a:pt x="1203" y="383"/>
                    </a:lnTo>
                    <a:lnTo>
                      <a:pt x="1197" y="360"/>
                    </a:lnTo>
                    <a:lnTo>
                      <a:pt x="1186" y="342"/>
                    </a:lnTo>
                    <a:lnTo>
                      <a:pt x="1172" y="327"/>
                    </a:lnTo>
                    <a:lnTo>
                      <a:pt x="1154" y="316"/>
                    </a:lnTo>
                    <a:lnTo>
                      <a:pt x="1134" y="309"/>
                    </a:lnTo>
                    <a:lnTo>
                      <a:pt x="1112" y="307"/>
                    </a:lnTo>
                    <a:lnTo>
                      <a:pt x="1088" y="309"/>
                    </a:lnTo>
                    <a:lnTo>
                      <a:pt x="1065" y="316"/>
                    </a:lnTo>
                    <a:lnTo>
                      <a:pt x="1045" y="326"/>
                    </a:lnTo>
                    <a:lnTo>
                      <a:pt x="1029" y="340"/>
                    </a:lnTo>
                    <a:lnTo>
                      <a:pt x="1017" y="357"/>
                    </a:lnTo>
                    <a:lnTo>
                      <a:pt x="1009" y="377"/>
                    </a:lnTo>
                    <a:lnTo>
                      <a:pt x="1011" y="402"/>
                    </a:lnTo>
                    <a:lnTo>
                      <a:pt x="1017" y="424"/>
                    </a:lnTo>
                    <a:lnTo>
                      <a:pt x="1028" y="444"/>
                    </a:lnTo>
                    <a:lnTo>
                      <a:pt x="1042" y="460"/>
                    </a:lnTo>
                    <a:lnTo>
                      <a:pt x="1058" y="473"/>
                    </a:lnTo>
                    <a:lnTo>
                      <a:pt x="1070" y="478"/>
                    </a:lnTo>
                    <a:lnTo>
                      <a:pt x="1070" y="396"/>
                    </a:lnTo>
                    <a:lnTo>
                      <a:pt x="1077" y="378"/>
                    </a:lnTo>
                    <a:lnTo>
                      <a:pt x="1096" y="367"/>
                    </a:lnTo>
                    <a:lnTo>
                      <a:pt x="1111" y="365"/>
                    </a:lnTo>
                    <a:lnTo>
                      <a:pt x="1132" y="373"/>
                    </a:lnTo>
                    <a:lnTo>
                      <a:pt x="1142" y="391"/>
                    </a:lnTo>
                    <a:lnTo>
                      <a:pt x="1142" y="482"/>
                    </a:lnTo>
                    <a:lnTo>
                      <a:pt x="1156" y="476"/>
                    </a:lnTo>
                    <a:lnTo>
                      <a:pt x="1174" y="464"/>
                    </a:lnTo>
                    <a:lnTo>
                      <a:pt x="1189" y="449"/>
                    </a:lnTo>
                    <a:lnTo>
                      <a:pt x="1199" y="430"/>
                    </a:lnTo>
                    <a:lnTo>
                      <a:pt x="1205" y="40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5" name="Freeform 139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142 w 1476"/>
                  <a:gd name="T1" fmla="*/ 482 h 1340"/>
                  <a:gd name="T2" fmla="*/ 1142 w 1476"/>
                  <a:gd name="T3" fmla="*/ 391 h 1340"/>
                  <a:gd name="T4" fmla="*/ 1136 w 1476"/>
                  <a:gd name="T5" fmla="*/ 415 h 1340"/>
                  <a:gd name="T6" fmla="*/ 1120 w 1476"/>
                  <a:gd name="T7" fmla="*/ 428 h 1340"/>
                  <a:gd name="T8" fmla="*/ 1093 w 1476"/>
                  <a:gd name="T9" fmla="*/ 425 h 1340"/>
                  <a:gd name="T10" fmla="*/ 1076 w 1476"/>
                  <a:gd name="T11" fmla="*/ 414 h 1340"/>
                  <a:gd name="T12" fmla="*/ 1070 w 1476"/>
                  <a:gd name="T13" fmla="*/ 396 h 1340"/>
                  <a:gd name="T14" fmla="*/ 1070 w 1476"/>
                  <a:gd name="T15" fmla="*/ 478 h 1340"/>
                  <a:gd name="T16" fmla="*/ 1077 w 1476"/>
                  <a:gd name="T17" fmla="*/ 481 h 1340"/>
                  <a:gd name="T18" fmla="*/ 1097 w 1476"/>
                  <a:gd name="T19" fmla="*/ 486 h 1340"/>
                  <a:gd name="T20" fmla="*/ 1111 w 1476"/>
                  <a:gd name="T21" fmla="*/ 487 h 1340"/>
                  <a:gd name="T22" fmla="*/ 1134 w 1476"/>
                  <a:gd name="T23" fmla="*/ 484 h 1340"/>
                  <a:gd name="T24" fmla="*/ 1142 w 1476"/>
                  <a:gd name="T25" fmla="*/ 482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6" h="1340">
                    <a:moveTo>
                      <a:pt x="1142" y="482"/>
                    </a:moveTo>
                    <a:lnTo>
                      <a:pt x="1142" y="391"/>
                    </a:lnTo>
                    <a:lnTo>
                      <a:pt x="1136" y="415"/>
                    </a:lnTo>
                    <a:lnTo>
                      <a:pt x="1120" y="428"/>
                    </a:lnTo>
                    <a:lnTo>
                      <a:pt x="1093" y="425"/>
                    </a:lnTo>
                    <a:lnTo>
                      <a:pt x="1076" y="414"/>
                    </a:lnTo>
                    <a:lnTo>
                      <a:pt x="1070" y="396"/>
                    </a:lnTo>
                    <a:lnTo>
                      <a:pt x="1070" y="478"/>
                    </a:lnTo>
                    <a:lnTo>
                      <a:pt x="1077" y="481"/>
                    </a:lnTo>
                    <a:lnTo>
                      <a:pt x="1097" y="486"/>
                    </a:lnTo>
                    <a:lnTo>
                      <a:pt x="1111" y="487"/>
                    </a:lnTo>
                    <a:lnTo>
                      <a:pt x="1134" y="484"/>
                    </a:lnTo>
                    <a:lnTo>
                      <a:pt x="1142" y="4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25" name="Freeform 140"/>
            <p:cNvSpPr>
              <a:spLocks/>
            </p:cNvSpPr>
            <p:nvPr/>
          </p:nvSpPr>
          <p:spPr bwMode="auto">
            <a:xfrm>
              <a:off x="9959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57" name="CaixaDeTexto 56"/>
          <p:cNvSpPr txBox="1"/>
          <p:nvPr/>
        </p:nvSpPr>
        <p:spPr>
          <a:xfrm>
            <a:off x="2802468" y="5308600"/>
            <a:ext cx="138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FORMAÇÃO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4961467" y="5273129"/>
            <a:ext cx="12505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RECURSOS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DIDÁTICOS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DIGITAIS</a:t>
            </a:r>
          </a:p>
        </p:txBody>
      </p:sp>
      <p:sp>
        <p:nvSpPr>
          <p:cNvPr id="59" name="CaixaDeTexto 58"/>
          <p:cNvSpPr txBox="1"/>
          <p:nvPr/>
        </p:nvSpPr>
        <p:spPr>
          <a:xfrm>
            <a:off x="6781800" y="5333998"/>
            <a:ext cx="1941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INFRAESTRUTURA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61" name="CaixaDeTexto 60"/>
          <p:cNvSpPr txBox="1"/>
          <p:nvPr/>
        </p:nvSpPr>
        <p:spPr>
          <a:xfrm>
            <a:off x="5345795" y="4531804"/>
            <a:ext cx="481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3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2" name="CaixaDeTexto 61"/>
          <p:cNvSpPr txBox="1"/>
          <p:nvPr/>
        </p:nvSpPr>
        <p:spPr>
          <a:xfrm>
            <a:off x="7469393" y="4531804"/>
            <a:ext cx="481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4</a:t>
            </a:r>
            <a:endParaRPr lang="pt-BR" sz="2800" dirty="0">
              <a:solidFill>
                <a:schemeClr val="bg1"/>
              </a:solidFill>
            </a:endParaRPr>
          </a:p>
        </p:txBody>
      </p:sp>
      <p:graphicFrame>
        <p:nvGraphicFramePr>
          <p:cNvPr id="64" name="Tabela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394924"/>
              </p:ext>
            </p:extLst>
          </p:nvPr>
        </p:nvGraphicFramePr>
        <p:xfrm>
          <a:off x="429632" y="2009262"/>
          <a:ext cx="2517502" cy="1599758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320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9022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Conexões por Infraestrutura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aseline="0" dirty="0" smtClean="0"/>
                        <a:t>Escolas região Norte</a:t>
                      </a:r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18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200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314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18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500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1589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18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1000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753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18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&gt;1001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344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5" name="Tabela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830832"/>
              </p:ext>
            </p:extLst>
          </p:nvPr>
        </p:nvGraphicFramePr>
        <p:xfrm>
          <a:off x="3174967" y="2009262"/>
          <a:ext cx="2794064" cy="1599758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409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5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9022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Conexões por Infraestrutura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aseline="0" dirty="0" smtClean="0"/>
                        <a:t>Escolas região</a:t>
                      </a:r>
                    </a:p>
                    <a:p>
                      <a:pPr marL="0" marR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aseline="0" dirty="0" smtClean="0"/>
                        <a:t>Nordeste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18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200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1065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18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500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5063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18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1000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1628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18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&gt;1001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482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6" name="Tabela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323083"/>
              </p:ext>
            </p:extLst>
          </p:nvPr>
        </p:nvGraphicFramePr>
        <p:xfrm>
          <a:off x="6211975" y="2013208"/>
          <a:ext cx="2567053" cy="1595812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234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4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Conexões por Infraestrutura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aseline="0" dirty="0" smtClean="0"/>
                        <a:t>Escolas região Centro-Oeste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93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200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173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93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500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853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493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1000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565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493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&gt;1001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281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7" name="Tabela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673436"/>
              </p:ext>
            </p:extLst>
          </p:nvPr>
        </p:nvGraphicFramePr>
        <p:xfrm>
          <a:off x="1399776" y="3654070"/>
          <a:ext cx="2894110" cy="1566276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395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99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Conexões por Infraestrutura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aseline="0" dirty="0" smtClean="0"/>
                        <a:t>Escolas região Sul</a:t>
                      </a:r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998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200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988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98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500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2054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998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1000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1124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7998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&gt;1001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366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8" name="Tabela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751519"/>
              </p:ext>
            </p:extLst>
          </p:nvPr>
        </p:nvGraphicFramePr>
        <p:xfrm>
          <a:off x="4961467" y="3668195"/>
          <a:ext cx="2837404" cy="1566276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217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99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Conexões por Infraestrutura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aseline="0" dirty="0" smtClean="0"/>
                        <a:t>Escolas região Sudeste</a:t>
                      </a:r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998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200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1049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98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500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4092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998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Até 1000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4142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7998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&gt;1001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1825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9" name="Retângulo 68"/>
          <p:cNvSpPr/>
          <p:nvPr/>
        </p:nvSpPr>
        <p:spPr>
          <a:xfrm>
            <a:off x="2387622" y="5396240"/>
            <a:ext cx="44784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1600" b="1" i="1" dirty="0">
                <a:solidFill>
                  <a:prstClr val="black"/>
                </a:solidFill>
              </a:rPr>
              <a:t>Total de escolas </a:t>
            </a:r>
            <a:r>
              <a:rPr lang="pt-BR" sz="1600" i="1" dirty="0">
                <a:solidFill>
                  <a:prstClr val="black"/>
                </a:solidFill>
              </a:rPr>
              <a:t>u</a:t>
            </a:r>
            <a:r>
              <a:rPr lang="pt-BR" sz="1600" b="1" i="1" dirty="0" smtClean="0">
                <a:solidFill>
                  <a:prstClr val="black"/>
                </a:solidFill>
              </a:rPr>
              <a:t>rbanas: </a:t>
            </a:r>
            <a:r>
              <a:rPr lang="pt-BR" sz="1600" b="1" i="1" dirty="0" smtClean="0">
                <a:solidFill>
                  <a:schemeClr val="tx1"/>
                </a:solidFill>
              </a:rPr>
              <a:t>22.250</a:t>
            </a:r>
            <a:endParaRPr lang="pt-BR" sz="1600" b="1" i="1" dirty="0">
              <a:solidFill>
                <a:schemeClr val="tx1"/>
              </a:solidFill>
            </a:endParaRPr>
          </a:p>
        </p:txBody>
      </p:sp>
      <p:sp>
        <p:nvSpPr>
          <p:cNvPr id="63" name="Retângulo 62"/>
          <p:cNvSpPr/>
          <p:nvPr/>
        </p:nvSpPr>
        <p:spPr>
          <a:xfrm>
            <a:off x="2792426" y="5698229"/>
            <a:ext cx="5905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/>
                </a:solidFill>
              </a:rPr>
              <a:t>15 Milhões de </a:t>
            </a:r>
            <a:r>
              <a:rPr lang="pt-BR" dirty="0" smtClean="0">
                <a:solidFill>
                  <a:schemeClr val="tx1"/>
                </a:solidFill>
              </a:rPr>
              <a:t>alunos</a:t>
            </a:r>
          </a:p>
          <a:p>
            <a:pPr marL="742950" lvl="1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chemeClr val="tx1"/>
                </a:solidFill>
              </a:rPr>
              <a:t> 581 </a:t>
            </a:r>
            <a:r>
              <a:rPr lang="pt-BR" dirty="0">
                <a:solidFill>
                  <a:schemeClr val="tx1"/>
                </a:solidFill>
              </a:rPr>
              <a:t>mil </a:t>
            </a:r>
            <a:r>
              <a:rPr lang="pt-BR" dirty="0" smtClean="0">
                <a:solidFill>
                  <a:schemeClr val="tx1"/>
                </a:solidFill>
              </a:rPr>
              <a:t>professores                                                         </a:t>
            </a:r>
            <a:r>
              <a:rPr lang="pt-BR" sz="900" dirty="0" smtClean="0">
                <a:solidFill>
                  <a:schemeClr val="tx1"/>
                </a:solidFill>
              </a:rPr>
              <a:t>fonte: censo 2017 </a:t>
            </a:r>
            <a:endParaRPr lang="pt-BR" sz="900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007544" y="984101"/>
            <a:ext cx="72656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0" dirty="0">
                <a:solidFill>
                  <a:schemeClr val="tx1"/>
                </a:solidFill>
              </a:rPr>
              <a:t>De acordo com o Programa de Inovação Educação Conectada o atendimento deve respeitar o parâmetro mínimo de 100 </a:t>
            </a:r>
            <a:r>
              <a:rPr lang="pt-BR" sz="1600" b="0" dirty="0" err="1">
                <a:solidFill>
                  <a:schemeClr val="tx1"/>
                </a:solidFill>
              </a:rPr>
              <a:t>kbps</a:t>
            </a:r>
            <a:r>
              <a:rPr lang="pt-BR" sz="1600" b="0" dirty="0">
                <a:solidFill>
                  <a:schemeClr val="tx1"/>
                </a:solidFill>
              </a:rPr>
              <a:t>/aluno na fase de indução.</a:t>
            </a:r>
          </a:p>
        </p:txBody>
      </p:sp>
    </p:spTree>
    <p:extLst>
      <p:ext uri="{BB962C8B-B14F-4D97-AF65-F5344CB8AC3E}">
        <p14:creationId xmlns:p14="http://schemas.microsoft.com/office/powerpoint/2010/main" val="21908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/>
          <p:cNvSpPr txBox="1">
            <a:spLocks/>
          </p:cNvSpPr>
          <p:nvPr/>
        </p:nvSpPr>
        <p:spPr bwMode="auto">
          <a:xfrm>
            <a:off x="468313" y="155575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eaLnBrk="0" hangingPunct="0">
              <a:spcBef>
                <a:spcPct val="0"/>
              </a:spcBef>
              <a:defRPr/>
            </a:pPr>
            <a:r>
              <a:rPr lang="pt-BR" sz="2000" kern="0" dirty="0" smtClean="0">
                <a:solidFill>
                  <a:schemeClr val="bg1"/>
                </a:solidFill>
                <a:latin typeface="+mn-lt"/>
                <a:cs typeface="ＭＳ Ｐゴシック" charset="-128"/>
              </a:rPr>
              <a:t>PRINCIPAIS CARACTERÍSTICAS DO SERVIÇO</a:t>
            </a:r>
            <a:endParaRPr lang="pt-BR" sz="2000" kern="0" dirty="0">
              <a:solidFill>
                <a:schemeClr val="bg1"/>
              </a:solidFill>
              <a:latin typeface="+mn-lt"/>
              <a:cs typeface="ＭＳ Ｐゴシック" charset="-128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007544" y="5308600"/>
            <a:ext cx="770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VISÃO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134095" y="4521626"/>
            <a:ext cx="481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1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14" name="Freeform 119"/>
          <p:cNvSpPr>
            <a:spLocks/>
          </p:cNvSpPr>
          <p:nvPr/>
        </p:nvSpPr>
        <p:spPr bwMode="auto">
          <a:xfrm>
            <a:off x="980418" y="3544679"/>
            <a:ext cx="786727" cy="490231"/>
          </a:xfrm>
          <a:custGeom>
            <a:avLst/>
            <a:gdLst>
              <a:gd name="T0" fmla="*/ 1149 w 1587"/>
              <a:gd name="T1" fmla="*/ 441 h 1004"/>
              <a:gd name="T2" fmla="*/ 1125 w 1587"/>
              <a:gd name="T3" fmla="*/ 358 h 1004"/>
              <a:gd name="T4" fmla="*/ 1101 w 1587"/>
              <a:gd name="T5" fmla="*/ 307 h 1004"/>
              <a:gd name="T6" fmla="*/ 1067 w 1587"/>
              <a:gd name="T7" fmla="*/ 262 h 1004"/>
              <a:gd name="T8" fmla="*/ 1029 w 1587"/>
              <a:gd name="T9" fmla="*/ 222 h 1004"/>
              <a:gd name="T10" fmla="*/ 986 w 1587"/>
              <a:gd name="T11" fmla="*/ 189 h 1004"/>
              <a:gd name="T12" fmla="*/ 935 w 1587"/>
              <a:gd name="T13" fmla="*/ 163 h 1004"/>
              <a:gd name="T14" fmla="*/ 883 w 1587"/>
              <a:gd name="T15" fmla="*/ 145 h 1004"/>
              <a:gd name="T16" fmla="*/ 823 w 1587"/>
              <a:gd name="T17" fmla="*/ 135 h 1004"/>
              <a:gd name="T18" fmla="*/ 763 w 1587"/>
              <a:gd name="T19" fmla="*/ 135 h 1004"/>
              <a:gd name="T20" fmla="*/ 707 w 1587"/>
              <a:gd name="T21" fmla="*/ 145 h 1004"/>
              <a:gd name="T22" fmla="*/ 655 w 1587"/>
              <a:gd name="T23" fmla="*/ 163 h 1004"/>
              <a:gd name="T24" fmla="*/ 604 w 1587"/>
              <a:gd name="T25" fmla="*/ 189 h 1004"/>
              <a:gd name="T26" fmla="*/ 561 w 1587"/>
              <a:gd name="T27" fmla="*/ 222 h 1004"/>
              <a:gd name="T28" fmla="*/ 520 w 1587"/>
              <a:gd name="T29" fmla="*/ 262 h 1004"/>
              <a:gd name="T30" fmla="*/ 489 w 1587"/>
              <a:gd name="T31" fmla="*/ 307 h 1004"/>
              <a:gd name="T32" fmla="*/ 463 w 1587"/>
              <a:gd name="T33" fmla="*/ 358 h 1004"/>
              <a:gd name="T34" fmla="*/ 439 w 1587"/>
              <a:gd name="T35" fmla="*/ 441 h 1004"/>
              <a:gd name="T36" fmla="*/ 436 w 1587"/>
              <a:gd name="T37" fmla="*/ 530 h 1004"/>
              <a:gd name="T38" fmla="*/ 453 w 1587"/>
              <a:gd name="T39" fmla="*/ 613 h 1004"/>
              <a:gd name="T40" fmla="*/ 475 w 1587"/>
              <a:gd name="T41" fmla="*/ 664 h 1004"/>
              <a:gd name="T42" fmla="*/ 503 w 1587"/>
              <a:gd name="T43" fmla="*/ 710 h 1004"/>
              <a:gd name="T44" fmla="*/ 506 w 1587"/>
              <a:gd name="T45" fmla="*/ 453 h 1004"/>
              <a:gd name="T46" fmla="*/ 518 w 1587"/>
              <a:gd name="T47" fmla="*/ 408 h 1004"/>
              <a:gd name="T48" fmla="*/ 537 w 1587"/>
              <a:gd name="T49" fmla="*/ 366 h 1004"/>
              <a:gd name="T50" fmla="*/ 561 w 1587"/>
              <a:gd name="T51" fmla="*/ 328 h 1004"/>
              <a:gd name="T52" fmla="*/ 590 w 1587"/>
              <a:gd name="T53" fmla="*/ 295 h 1004"/>
              <a:gd name="T54" fmla="*/ 623 w 1587"/>
              <a:gd name="T55" fmla="*/ 266 h 1004"/>
              <a:gd name="T56" fmla="*/ 662 w 1587"/>
              <a:gd name="T57" fmla="*/ 243 h 1004"/>
              <a:gd name="T58" fmla="*/ 703 w 1587"/>
              <a:gd name="T59" fmla="*/ 225 h 1004"/>
              <a:gd name="T60" fmla="*/ 748 w 1587"/>
              <a:gd name="T61" fmla="*/ 214 h 1004"/>
              <a:gd name="T62" fmla="*/ 794 w 1587"/>
              <a:gd name="T63" fmla="*/ 211 h 1004"/>
              <a:gd name="T64" fmla="*/ 839 w 1587"/>
              <a:gd name="T65" fmla="*/ 214 h 1004"/>
              <a:gd name="T66" fmla="*/ 885 w 1587"/>
              <a:gd name="T67" fmla="*/ 225 h 1004"/>
              <a:gd name="T68" fmla="*/ 928 w 1587"/>
              <a:gd name="T69" fmla="*/ 243 h 1004"/>
              <a:gd name="T70" fmla="*/ 964 w 1587"/>
              <a:gd name="T71" fmla="*/ 266 h 1004"/>
              <a:gd name="T72" fmla="*/ 1000 w 1587"/>
              <a:gd name="T73" fmla="*/ 295 h 1004"/>
              <a:gd name="T74" fmla="*/ 1027 w 1587"/>
              <a:gd name="T75" fmla="*/ 328 h 1004"/>
              <a:gd name="T76" fmla="*/ 1051 w 1587"/>
              <a:gd name="T77" fmla="*/ 366 h 1004"/>
              <a:gd name="T78" fmla="*/ 1067 w 1587"/>
              <a:gd name="T79" fmla="*/ 408 h 1004"/>
              <a:gd name="T80" fmla="*/ 1079 w 1587"/>
              <a:gd name="T81" fmla="*/ 453 h 1004"/>
              <a:gd name="T82" fmla="*/ 1084 w 1587"/>
              <a:gd name="T83" fmla="*/ 710 h 1004"/>
              <a:gd name="T84" fmla="*/ 1113 w 1587"/>
              <a:gd name="T85" fmla="*/ 664 h 1004"/>
              <a:gd name="T86" fmla="*/ 1135 w 1587"/>
              <a:gd name="T87" fmla="*/ 613 h 1004"/>
              <a:gd name="T88" fmla="*/ 1154 w 1587"/>
              <a:gd name="T89" fmla="*/ 501 h 10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587" h="1004">
                <a:moveTo>
                  <a:pt x="1154" y="501"/>
                </a:moveTo>
                <a:lnTo>
                  <a:pt x="1149" y="441"/>
                </a:lnTo>
                <a:lnTo>
                  <a:pt x="1135" y="385"/>
                </a:lnTo>
                <a:lnTo>
                  <a:pt x="1125" y="358"/>
                </a:lnTo>
                <a:lnTo>
                  <a:pt x="1113" y="332"/>
                </a:lnTo>
                <a:lnTo>
                  <a:pt x="1101" y="307"/>
                </a:lnTo>
                <a:lnTo>
                  <a:pt x="1084" y="284"/>
                </a:lnTo>
                <a:lnTo>
                  <a:pt x="1067" y="262"/>
                </a:lnTo>
                <a:lnTo>
                  <a:pt x="1051" y="241"/>
                </a:lnTo>
                <a:lnTo>
                  <a:pt x="1029" y="222"/>
                </a:lnTo>
                <a:lnTo>
                  <a:pt x="1007" y="204"/>
                </a:lnTo>
                <a:lnTo>
                  <a:pt x="986" y="189"/>
                </a:lnTo>
                <a:lnTo>
                  <a:pt x="962" y="175"/>
                </a:lnTo>
                <a:lnTo>
                  <a:pt x="935" y="163"/>
                </a:lnTo>
                <a:lnTo>
                  <a:pt x="909" y="153"/>
                </a:lnTo>
                <a:lnTo>
                  <a:pt x="883" y="145"/>
                </a:lnTo>
                <a:lnTo>
                  <a:pt x="854" y="139"/>
                </a:lnTo>
                <a:lnTo>
                  <a:pt x="823" y="135"/>
                </a:lnTo>
                <a:lnTo>
                  <a:pt x="794" y="134"/>
                </a:lnTo>
                <a:lnTo>
                  <a:pt x="763" y="135"/>
                </a:lnTo>
                <a:lnTo>
                  <a:pt x="734" y="139"/>
                </a:lnTo>
                <a:lnTo>
                  <a:pt x="707" y="145"/>
                </a:lnTo>
                <a:lnTo>
                  <a:pt x="681" y="153"/>
                </a:lnTo>
                <a:lnTo>
                  <a:pt x="655" y="163"/>
                </a:lnTo>
                <a:lnTo>
                  <a:pt x="628" y="175"/>
                </a:lnTo>
                <a:lnTo>
                  <a:pt x="604" y="189"/>
                </a:lnTo>
                <a:lnTo>
                  <a:pt x="583" y="204"/>
                </a:lnTo>
                <a:lnTo>
                  <a:pt x="561" y="222"/>
                </a:lnTo>
                <a:lnTo>
                  <a:pt x="539" y="241"/>
                </a:lnTo>
                <a:lnTo>
                  <a:pt x="520" y="262"/>
                </a:lnTo>
                <a:lnTo>
                  <a:pt x="503" y="284"/>
                </a:lnTo>
                <a:lnTo>
                  <a:pt x="489" y="307"/>
                </a:lnTo>
                <a:lnTo>
                  <a:pt x="475" y="332"/>
                </a:lnTo>
                <a:lnTo>
                  <a:pt x="463" y="358"/>
                </a:lnTo>
                <a:lnTo>
                  <a:pt x="453" y="385"/>
                </a:lnTo>
                <a:lnTo>
                  <a:pt x="439" y="441"/>
                </a:lnTo>
                <a:lnTo>
                  <a:pt x="436" y="471"/>
                </a:lnTo>
                <a:lnTo>
                  <a:pt x="436" y="530"/>
                </a:lnTo>
                <a:lnTo>
                  <a:pt x="439" y="558"/>
                </a:lnTo>
                <a:lnTo>
                  <a:pt x="453" y="613"/>
                </a:lnTo>
                <a:lnTo>
                  <a:pt x="463" y="639"/>
                </a:lnTo>
                <a:lnTo>
                  <a:pt x="475" y="664"/>
                </a:lnTo>
                <a:lnTo>
                  <a:pt x="489" y="687"/>
                </a:lnTo>
                <a:lnTo>
                  <a:pt x="503" y="710"/>
                </a:lnTo>
                <a:lnTo>
                  <a:pt x="503" y="477"/>
                </a:lnTo>
                <a:lnTo>
                  <a:pt x="506" y="453"/>
                </a:lnTo>
                <a:lnTo>
                  <a:pt x="511" y="430"/>
                </a:lnTo>
                <a:lnTo>
                  <a:pt x="518" y="408"/>
                </a:lnTo>
                <a:lnTo>
                  <a:pt x="525" y="387"/>
                </a:lnTo>
                <a:lnTo>
                  <a:pt x="537" y="366"/>
                </a:lnTo>
                <a:lnTo>
                  <a:pt x="547" y="347"/>
                </a:lnTo>
                <a:lnTo>
                  <a:pt x="561" y="328"/>
                </a:lnTo>
                <a:lnTo>
                  <a:pt x="575" y="311"/>
                </a:lnTo>
                <a:lnTo>
                  <a:pt x="590" y="295"/>
                </a:lnTo>
                <a:lnTo>
                  <a:pt x="607" y="280"/>
                </a:lnTo>
                <a:lnTo>
                  <a:pt x="623" y="266"/>
                </a:lnTo>
                <a:lnTo>
                  <a:pt x="643" y="254"/>
                </a:lnTo>
                <a:lnTo>
                  <a:pt x="662" y="243"/>
                </a:lnTo>
                <a:lnTo>
                  <a:pt x="683" y="233"/>
                </a:lnTo>
                <a:lnTo>
                  <a:pt x="703" y="225"/>
                </a:lnTo>
                <a:lnTo>
                  <a:pt x="724" y="219"/>
                </a:lnTo>
                <a:lnTo>
                  <a:pt x="748" y="214"/>
                </a:lnTo>
                <a:lnTo>
                  <a:pt x="770" y="212"/>
                </a:lnTo>
                <a:lnTo>
                  <a:pt x="794" y="211"/>
                </a:lnTo>
                <a:lnTo>
                  <a:pt x="818" y="212"/>
                </a:lnTo>
                <a:lnTo>
                  <a:pt x="839" y="214"/>
                </a:lnTo>
                <a:lnTo>
                  <a:pt x="863" y="219"/>
                </a:lnTo>
                <a:lnTo>
                  <a:pt x="885" y="225"/>
                </a:lnTo>
                <a:lnTo>
                  <a:pt x="907" y="233"/>
                </a:lnTo>
                <a:lnTo>
                  <a:pt x="928" y="243"/>
                </a:lnTo>
                <a:lnTo>
                  <a:pt x="947" y="254"/>
                </a:lnTo>
                <a:lnTo>
                  <a:pt x="964" y="266"/>
                </a:lnTo>
                <a:lnTo>
                  <a:pt x="983" y="280"/>
                </a:lnTo>
                <a:lnTo>
                  <a:pt x="1000" y="295"/>
                </a:lnTo>
                <a:lnTo>
                  <a:pt x="1015" y="311"/>
                </a:lnTo>
                <a:lnTo>
                  <a:pt x="1027" y="328"/>
                </a:lnTo>
                <a:lnTo>
                  <a:pt x="1041" y="347"/>
                </a:lnTo>
                <a:lnTo>
                  <a:pt x="1051" y="366"/>
                </a:lnTo>
                <a:lnTo>
                  <a:pt x="1060" y="387"/>
                </a:lnTo>
                <a:lnTo>
                  <a:pt x="1067" y="408"/>
                </a:lnTo>
                <a:lnTo>
                  <a:pt x="1075" y="430"/>
                </a:lnTo>
                <a:lnTo>
                  <a:pt x="1079" y="453"/>
                </a:lnTo>
                <a:lnTo>
                  <a:pt x="1084" y="501"/>
                </a:lnTo>
                <a:lnTo>
                  <a:pt x="1084" y="710"/>
                </a:lnTo>
                <a:lnTo>
                  <a:pt x="1101" y="687"/>
                </a:lnTo>
                <a:lnTo>
                  <a:pt x="1113" y="664"/>
                </a:lnTo>
                <a:lnTo>
                  <a:pt x="1125" y="639"/>
                </a:lnTo>
                <a:lnTo>
                  <a:pt x="1135" y="613"/>
                </a:lnTo>
                <a:lnTo>
                  <a:pt x="1149" y="558"/>
                </a:lnTo>
                <a:lnTo>
                  <a:pt x="1154" y="5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15" name="Group 99"/>
          <p:cNvGrpSpPr>
            <a:grpSpLocks/>
          </p:cNvGrpSpPr>
          <p:nvPr/>
        </p:nvGrpSpPr>
        <p:grpSpPr bwMode="auto">
          <a:xfrm>
            <a:off x="397932" y="2938726"/>
            <a:ext cx="8348135" cy="3535132"/>
            <a:chOff x="0" y="-3015"/>
            <a:chExt cx="16840" cy="7240"/>
          </a:xfrm>
        </p:grpSpPr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0" y="-3015"/>
              <a:ext cx="16840" cy="7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pt-BR" altLang="pt-B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Freeform 103"/>
            <p:cNvSpPr>
              <a:spLocks/>
            </p:cNvSpPr>
            <p:nvPr/>
          </p:nvSpPr>
          <p:spPr bwMode="auto">
            <a:xfrm>
              <a:off x="14234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" name="Freeform 104"/>
            <p:cNvSpPr>
              <a:spLocks/>
            </p:cNvSpPr>
            <p:nvPr/>
          </p:nvSpPr>
          <p:spPr bwMode="auto">
            <a:xfrm>
              <a:off x="1485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" name="Freeform 105"/>
            <p:cNvSpPr>
              <a:spLocks/>
            </p:cNvSpPr>
            <p:nvPr/>
          </p:nvSpPr>
          <p:spPr bwMode="auto">
            <a:xfrm>
              <a:off x="5731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grpSp>
          <p:nvGrpSpPr>
            <p:cNvPr id="20" name="Group 106"/>
            <p:cNvGrpSpPr>
              <a:grpSpLocks/>
            </p:cNvGrpSpPr>
            <p:nvPr/>
          </p:nvGrpSpPr>
          <p:grpSpPr bwMode="auto">
            <a:xfrm>
              <a:off x="14056" y="-1805"/>
              <a:ext cx="1328" cy="1063"/>
              <a:chOff x="14056" y="-1805"/>
              <a:chExt cx="1328" cy="1063"/>
            </a:xfrm>
          </p:grpSpPr>
          <p:sp>
            <p:nvSpPr>
              <p:cNvPr id="48" name="Freeform 107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327 w 1328"/>
                  <a:gd name="T1" fmla="*/ 844 h 1063"/>
                  <a:gd name="T2" fmla="*/ 1327 w 1328"/>
                  <a:gd name="T3" fmla="*/ 839 h 1063"/>
                  <a:gd name="T4" fmla="*/ 1207 w 1328"/>
                  <a:gd name="T5" fmla="*/ 498 h 1063"/>
                  <a:gd name="T6" fmla="*/ 1199 w 1328"/>
                  <a:gd name="T7" fmla="*/ 489 h 1063"/>
                  <a:gd name="T8" fmla="*/ 1192 w 1328"/>
                  <a:gd name="T9" fmla="*/ 482 h 1063"/>
                  <a:gd name="T10" fmla="*/ 1122 w 1328"/>
                  <a:gd name="T11" fmla="*/ 482 h 1063"/>
                  <a:gd name="T12" fmla="*/ 1120 w 1328"/>
                  <a:gd name="T13" fmla="*/ 194 h 1063"/>
                  <a:gd name="T14" fmla="*/ 1112 w 1328"/>
                  <a:gd name="T15" fmla="*/ 173 h 1063"/>
                  <a:gd name="T16" fmla="*/ 1092 w 1328"/>
                  <a:gd name="T17" fmla="*/ 165 h 1063"/>
                  <a:gd name="T18" fmla="*/ 1068 w 1328"/>
                  <a:gd name="T19" fmla="*/ 171 h 1063"/>
                  <a:gd name="T20" fmla="*/ 1056 w 1328"/>
                  <a:gd name="T21" fmla="*/ 187 h 1063"/>
                  <a:gd name="T22" fmla="*/ 1056 w 1328"/>
                  <a:gd name="T23" fmla="*/ 482 h 1063"/>
                  <a:gd name="T24" fmla="*/ 273 w 1328"/>
                  <a:gd name="T25" fmla="*/ 482 h 1063"/>
                  <a:gd name="T26" fmla="*/ 273 w 1328"/>
                  <a:gd name="T27" fmla="*/ 194 h 1063"/>
                  <a:gd name="T28" fmla="*/ 266 w 1328"/>
                  <a:gd name="T29" fmla="*/ 175 h 1063"/>
                  <a:gd name="T30" fmla="*/ 245 w 1328"/>
                  <a:gd name="T31" fmla="*/ 165 h 1063"/>
                  <a:gd name="T32" fmla="*/ 221 w 1328"/>
                  <a:gd name="T33" fmla="*/ 171 h 1063"/>
                  <a:gd name="T34" fmla="*/ 209 w 1328"/>
                  <a:gd name="T35" fmla="*/ 186 h 1063"/>
                  <a:gd name="T36" fmla="*/ 208 w 1328"/>
                  <a:gd name="T37" fmla="*/ 482 h 1063"/>
                  <a:gd name="T38" fmla="*/ 179 w 1328"/>
                  <a:gd name="T39" fmla="*/ 482 h 1063"/>
                  <a:gd name="T40" fmla="*/ 136 w 1328"/>
                  <a:gd name="T41" fmla="*/ 482 h 1063"/>
                  <a:gd name="T42" fmla="*/ 122 w 1328"/>
                  <a:gd name="T43" fmla="*/ 489 h 1063"/>
                  <a:gd name="T44" fmla="*/ 122 w 1328"/>
                  <a:gd name="T45" fmla="*/ 498 h 1063"/>
                  <a:gd name="T46" fmla="*/ 0 w 1328"/>
                  <a:gd name="T47" fmla="*/ 839 h 1063"/>
                  <a:gd name="T48" fmla="*/ 0 w 1328"/>
                  <a:gd name="T49" fmla="*/ 971 h 1063"/>
                  <a:gd name="T50" fmla="*/ 2 w 1328"/>
                  <a:gd name="T51" fmla="*/ 991 h 1063"/>
                  <a:gd name="T52" fmla="*/ 9 w 1328"/>
                  <a:gd name="T53" fmla="*/ 1009 h 1063"/>
                  <a:gd name="T54" fmla="*/ 21 w 1328"/>
                  <a:gd name="T55" fmla="*/ 1025 h 1063"/>
                  <a:gd name="T56" fmla="*/ 37 w 1328"/>
                  <a:gd name="T57" fmla="*/ 1039 h 1063"/>
                  <a:gd name="T58" fmla="*/ 56 w 1328"/>
                  <a:gd name="T59" fmla="*/ 1050 h 1063"/>
                  <a:gd name="T60" fmla="*/ 57 w 1328"/>
                  <a:gd name="T61" fmla="*/ 1050 h 1063"/>
                  <a:gd name="T62" fmla="*/ 57 w 1328"/>
                  <a:gd name="T63" fmla="*/ 873 h 1063"/>
                  <a:gd name="T64" fmla="*/ 64 w 1328"/>
                  <a:gd name="T65" fmla="*/ 873 h 1063"/>
                  <a:gd name="T66" fmla="*/ 64 w 1328"/>
                  <a:gd name="T67" fmla="*/ 822 h 1063"/>
                  <a:gd name="T68" fmla="*/ 172 w 1328"/>
                  <a:gd name="T69" fmla="*/ 534 h 1063"/>
                  <a:gd name="T70" fmla="*/ 1156 w 1328"/>
                  <a:gd name="T71" fmla="*/ 534 h 1063"/>
                  <a:gd name="T72" fmla="*/ 1264 w 1328"/>
                  <a:gd name="T73" fmla="*/ 822 h 1063"/>
                  <a:gd name="T74" fmla="*/ 1264 w 1328"/>
                  <a:gd name="T75" fmla="*/ 873 h 1063"/>
                  <a:gd name="T76" fmla="*/ 1271 w 1328"/>
                  <a:gd name="T77" fmla="*/ 873 h 1063"/>
                  <a:gd name="T78" fmla="*/ 1271 w 1328"/>
                  <a:gd name="T79" fmla="*/ 1049 h 1063"/>
                  <a:gd name="T80" fmla="*/ 1280 w 1328"/>
                  <a:gd name="T81" fmla="*/ 1046 h 1063"/>
                  <a:gd name="T82" fmla="*/ 1297 w 1328"/>
                  <a:gd name="T83" fmla="*/ 1034 h 1063"/>
                  <a:gd name="T84" fmla="*/ 1311 w 1328"/>
                  <a:gd name="T85" fmla="*/ 1019 h 1063"/>
                  <a:gd name="T86" fmla="*/ 1321 w 1328"/>
                  <a:gd name="T87" fmla="*/ 1002 h 1063"/>
                  <a:gd name="T88" fmla="*/ 1326 w 1328"/>
                  <a:gd name="T89" fmla="*/ 982 h 1063"/>
                  <a:gd name="T90" fmla="*/ 1327 w 1328"/>
                  <a:gd name="T91" fmla="*/ 918 h 1063"/>
                  <a:gd name="T92" fmla="*/ 1327 w 1328"/>
                  <a:gd name="T93" fmla="*/ 844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328" h="1063">
                    <a:moveTo>
                      <a:pt x="1327" y="844"/>
                    </a:moveTo>
                    <a:lnTo>
                      <a:pt x="1327" y="839"/>
                    </a:lnTo>
                    <a:lnTo>
                      <a:pt x="1207" y="498"/>
                    </a:lnTo>
                    <a:lnTo>
                      <a:pt x="1199" y="489"/>
                    </a:lnTo>
                    <a:lnTo>
                      <a:pt x="1192" y="482"/>
                    </a:lnTo>
                    <a:lnTo>
                      <a:pt x="1122" y="482"/>
                    </a:lnTo>
                    <a:lnTo>
                      <a:pt x="1120" y="194"/>
                    </a:lnTo>
                    <a:lnTo>
                      <a:pt x="1112" y="173"/>
                    </a:lnTo>
                    <a:lnTo>
                      <a:pt x="1092" y="165"/>
                    </a:lnTo>
                    <a:lnTo>
                      <a:pt x="1068" y="171"/>
                    </a:lnTo>
                    <a:lnTo>
                      <a:pt x="1056" y="187"/>
                    </a:lnTo>
                    <a:lnTo>
                      <a:pt x="1056" y="482"/>
                    </a:lnTo>
                    <a:lnTo>
                      <a:pt x="273" y="482"/>
                    </a:lnTo>
                    <a:lnTo>
                      <a:pt x="273" y="194"/>
                    </a:lnTo>
                    <a:lnTo>
                      <a:pt x="266" y="175"/>
                    </a:lnTo>
                    <a:lnTo>
                      <a:pt x="245" y="165"/>
                    </a:lnTo>
                    <a:lnTo>
                      <a:pt x="221" y="171"/>
                    </a:lnTo>
                    <a:lnTo>
                      <a:pt x="209" y="186"/>
                    </a:lnTo>
                    <a:lnTo>
                      <a:pt x="208" y="482"/>
                    </a:lnTo>
                    <a:lnTo>
                      <a:pt x="179" y="482"/>
                    </a:lnTo>
                    <a:lnTo>
                      <a:pt x="136" y="482"/>
                    </a:lnTo>
                    <a:lnTo>
                      <a:pt x="122" y="489"/>
                    </a:lnTo>
                    <a:lnTo>
                      <a:pt x="122" y="498"/>
                    </a:lnTo>
                    <a:lnTo>
                      <a:pt x="0" y="839"/>
                    </a:lnTo>
                    <a:lnTo>
                      <a:pt x="0" y="971"/>
                    </a:lnTo>
                    <a:lnTo>
                      <a:pt x="2" y="991"/>
                    </a:lnTo>
                    <a:lnTo>
                      <a:pt x="9" y="1009"/>
                    </a:lnTo>
                    <a:lnTo>
                      <a:pt x="21" y="1025"/>
                    </a:lnTo>
                    <a:lnTo>
                      <a:pt x="37" y="1039"/>
                    </a:lnTo>
                    <a:lnTo>
                      <a:pt x="56" y="1050"/>
                    </a:lnTo>
                    <a:lnTo>
                      <a:pt x="57" y="1050"/>
                    </a:lnTo>
                    <a:lnTo>
                      <a:pt x="57" y="873"/>
                    </a:lnTo>
                    <a:lnTo>
                      <a:pt x="64" y="873"/>
                    </a:lnTo>
                    <a:lnTo>
                      <a:pt x="64" y="822"/>
                    </a:lnTo>
                    <a:lnTo>
                      <a:pt x="172" y="534"/>
                    </a:lnTo>
                    <a:lnTo>
                      <a:pt x="1156" y="534"/>
                    </a:lnTo>
                    <a:lnTo>
                      <a:pt x="1264" y="822"/>
                    </a:lnTo>
                    <a:lnTo>
                      <a:pt x="1264" y="873"/>
                    </a:lnTo>
                    <a:lnTo>
                      <a:pt x="1271" y="873"/>
                    </a:lnTo>
                    <a:lnTo>
                      <a:pt x="1271" y="1049"/>
                    </a:lnTo>
                    <a:lnTo>
                      <a:pt x="1280" y="1046"/>
                    </a:lnTo>
                    <a:lnTo>
                      <a:pt x="1297" y="1034"/>
                    </a:lnTo>
                    <a:lnTo>
                      <a:pt x="1311" y="1019"/>
                    </a:lnTo>
                    <a:lnTo>
                      <a:pt x="1321" y="1002"/>
                    </a:lnTo>
                    <a:lnTo>
                      <a:pt x="1326" y="982"/>
                    </a:lnTo>
                    <a:lnTo>
                      <a:pt x="1327" y="918"/>
                    </a:lnTo>
                    <a:lnTo>
                      <a:pt x="1327" y="8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9" name="Freeform 108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271 w 1328"/>
                  <a:gd name="T1" fmla="*/ 1049 h 1063"/>
                  <a:gd name="T2" fmla="*/ 1271 w 1328"/>
                  <a:gd name="T3" fmla="*/ 971 h 1063"/>
                  <a:gd name="T4" fmla="*/ 1266 w 1328"/>
                  <a:gd name="T5" fmla="*/ 989 h 1063"/>
                  <a:gd name="T6" fmla="*/ 1252 w 1328"/>
                  <a:gd name="T7" fmla="*/ 1003 h 1063"/>
                  <a:gd name="T8" fmla="*/ 1231 w 1328"/>
                  <a:gd name="T9" fmla="*/ 1013 h 1063"/>
                  <a:gd name="T10" fmla="*/ 122 w 1328"/>
                  <a:gd name="T11" fmla="*/ 1017 h 1063"/>
                  <a:gd name="T12" fmla="*/ 96 w 1328"/>
                  <a:gd name="T13" fmla="*/ 1013 h 1063"/>
                  <a:gd name="T14" fmla="*/ 76 w 1328"/>
                  <a:gd name="T15" fmla="*/ 1003 h 1063"/>
                  <a:gd name="T16" fmla="*/ 62 w 1328"/>
                  <a:gd name="T17" fmla="*/ 988 h 1063"/>
                  <a:gd name="T18" fmla="*/ 57 w 1328"/>
                  <a:gd name="T19" fmla="*/ 873 h 1063"/>
                  <a:gd name="T20" fmla="*/ 57 w 1328"/>
                  <a:gd name="T21" fmla="*/ 1050 h 1063"/>
                  <a:gd name="T22" fmla="*/ 79 w 1328"/>
                  <a:gd name="T23" fmla="*/ 1057 h 1063"/>
                  <a:gd name="T24" fmla="*/ 104 w 1328"/>
                  <a:gd name="T25" fmla="*/ 1062 h 1063"/>
                  <a:gd name="T26" fmla="*/ 1207 w 1328"/>
                  <a:gd name="T27" fmla="*/ 1062 h 1063"/>
                  <a:gd name="T28" fmla="*/ 1234 w 1328"/>
                  <a:gd name="T29" fmla="*/ 1061 h 1063"/>
                  <a:gd name="T30" fmla="*/ 1259 w 1328"/>
                  <a:gd name="T31" fmla="*/ 1055 h 1063"/>
                  <a:gd name="T32" fmla="*/ 1271 w 1328"/>
                  <a:gd name="T33" fmla="*/ 104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28" h="1063">
                    <a:moveTo>
                      <a:pt x="1271" y="1049"/>
                    </a:moveTo>
                    <a:lnTo>
                      <a:pt x="1271" y="971"/>
                    </a:lnTo>
                    <a:lnTo>
                      <a:pt x="1266" y="989"/>
                    </a:lnTo>
                    <a:lnTo>
                      <a:pt x="1252" y="1003"/>
                    </a:lnTo>
                    <a:lnTo>
                      <a:pt x="1231" y="1013"/>
                    </a:lnTo>
                    <a:lnTo>
                      <a:pt x="122" y="1017"/>
                    </a:lnTo>
                    <a:lnTo>
                      <a:pt x="96" y="1013"/>
                    </a:lnTo>
                    <a:lnTo>
                      <a:pt x="76" y="1003"/>
                    </a:lnTo>
                    <a:lnTo>
                      <a:pt x="62" y="988"/>
                    </a:lnTo>
                    <a:lnTo>
                      <a:pt x="57" y="873"/>
                    </a:lnTo>
                    <a:lnTo>
                      <a:pt x="57" y="1050"/>
                    </a:lnTo>
                    <a:lnTo>
                      <a:pt x="79" y="1057"/>
                    </a:lnTo>
                    <a:lnTo>
                      <a:pt x="104" y="1062"/>
                    </a:lnTo>
                    <a:lnTo>
                      <a:pt x="1207" y="1062"/>
                    </a:lnTo>
                    <a:lnTo>
                      <a:pt x="1234" y="1061"/>
                    </a:lnTo>
                    <a:lnTo>
                      <a:pt x="1259" y="1055"/>
                    </a:lnTo>
                    <a:lnTo>
                      <a:pt x="1271" y="10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0" name="Freeform 109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264 w 1328"/>
                  <a:gd name="T1" fmla="*/ 873 h 1063"/>
                  <a:gd name="T2" fmla="*/ 1264 w 1328"/>
                  <a:gd name="T3" fmla="*/ 822 h 1063"/>
                  <a:gd name="T4" fmla="*/ 64 w 1328"/>
                  <a:gd name="T5" fmla="*/ 822 h 1063"/>
                  <a:gd name="T6" fmla="*/ 64 w 1328"/>
                  <a:gd name="T7" fmla="*/ 873 h 1063"/>
                  <a:gd name="T8" fmla="*/ 1264 w 1328"/>
                  <a:gd name="T9" fmla="*/ 873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8" h="1063">
                    <a:moveTo>
                      <a:pt x="1264" y="873"/>
                    </a:moveTo>
                    <a:lnTo>
                      <a:pt x="1264" y="822"/>
                    </a:lnTo>
                    <a:lnTo>
                      <a:pt x="64" y="822"/>
                    </a:lnTo>
                    <a:lnTo>
                      <a:pt x="64" y="873"/>
                    </a:lnTo>
                    <a:lnTo>
                      <a:pt x="1264" y="8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1" name="Freeform 110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79 w 1328"/>
                  <a:gd name="T1" fmla="*/ 930 h 1063"/>
                  <a:gd name="T2" fmla="*/ 165 w 1328"/>
                  <a:gd name="T3" fmla="*/ 918 h 1063"/>
                  <a:gd name="T4" fmla="*/ 129 w 1328"/>
                  <a:gd name="T5" fmla="*/ 918 h 1063"/>
                  <a:gd name="T6" fmla="*/ 122 w 1328"/>
                  <a:gd name="T7" fmla="*/ 930 h 1063"/>
                  <a:gd name="T8" fmla="*/ 122 w 1328"/>
                  <a:gd name="T9" fmla="*/ 942 h 1063"/>
                  <a:gd name="T10" fmla="*/ 128 w 1328"/>
                  <a:gd name="T11" fmla="*/ 963 h 1063"/>
                  <a:gd name="T12" fmla="*/ 150 w 1328"/>
                  <a:gd name="T13" fmla="*/ 971 h 1063"/>
                  <a:gd name="T14" fmla="*/ 151 w 1328"/>
                  <a:gd name="T15" fmla="*/ 971 h 1063"/>
                  <a:gd name="T16" fmla="*/ 170 w 1328"/>
                  <a:gd name="T17" fmla="*/ 963 h 1063"/>
                  <a:gd name="T18" fmla="*/ 179 w 1328"/>
                  <a:gd name="T19" fmla="*/ 943 h 1063"/>
                  <a:gd name="T20" fmla="*/ 179 w 1328"/>
                  <a:gd name="T21" fmla="*/ 93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179" y="930"/>
                    </a:moveTo>
                    <a:lnTo>
                      <a:pt x="165" y="918"/>
                    </a:lnTo>
                    <a:lnTo>
                      <a:pt x="129" y="918"/>
                    </a:lnTo>
                    <a:lnTo>
                      <a:pt x="122" y="930"/>
                    </a:lnTo>
                    <a:lnTo>
                      <a:pt x="122" y="942"/>
                    </a:lnTo>
                    <a:lnTo>
                      <a:pt x="128" y="963"/>
                    </a:lnTo>
                    <a:lnTo>
                      <a:pt x="150" y="971"/>
                    </a:lnTo>
                    <a:lnTo>
                      <a:pt x="151" y="971"/>
                    </a:lnTo>
                    <a:lnTo>
                      <a:pt x="170" y="963"/>
                    </a:lnTo>
                    <a:lnTo>
                      <a:pt x="179" y="943"/>
                    </a:lnTo>
                    <a:lnTo>
                      <a:pt x="179" y="9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2" name="Freeform 111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299 w 1328"/>
                  <a:gd name="T1" fmla="*/ 959 h 1063"/>
                  <a:gd name="T2" fmla="*/ 299 w 1328"/>
                  <a:gd name="T3" fmla="*/ 930 h 1063"/>
                  <a:gd name="T4" fmla="*/ 285 w 1328"/>
                  <a:gd name="T5" fmla="*/ 918 h 1063"/>
                  <a:gd name="T6" fmla="*/ 273 w 1328"/>
                  <a:gd name="T7" fmla="*/ 918 h 1063"/>
                  <a:gd name="T8" fmla="*/ 248 w 1328"/>
                  <a:gd name="T9" fmla="*/ 925 h 1063"/>
                  <a:gd name="T10" fmla="*/ 237 w 1328"/>
                  <a:gd name="T11" fmla="*/ 940 h 1063"/>
                  <a:gd name="T12" fmla="*/ 244 w 1328"/>
                  <a:gd name="T13" fmla="*/ 960 h 1063"/>
                  <a:gd name="T14" fmla="*/ 263 w 1328"/>
                  <a:gd name="T15" fmla="*/ 970 h 1063"/>
                  <a:gd name="T16" fmla="*/ 273 w 1328"/>
                  <a:gd name="T17" fmla="*/ 971 h 1063"/>
                  <a:gd name="T18" fmla="*/ 285 w 1328"/>
                  <a:gd name="T19" fmla="*/ 971 h 1063"/>
                  <a:gd name="T20" fmla="*/ 299 w 1328"/>
                  <a:gd name="T21" fmla="*/ 95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299" y="959"/>
                    </a:moveTo>
                    <a:lnTo>
                      <a:pt x="299" y="930"/>
                    </a:lnTo>
                    <a:lnTo>
                      <a:pt x="285" y="918"/>
                    </a:lnTo>
                    <a:lnTo>
                      <a:pt x="273" y="918"/>
                    </a:lnTo>
                    <a:lnTo>
                      <a:pt x="248" y="925"/>
                    </a:lnTo>
                    <a:lnTo>
                      <a:pt x="237" y="940"/>
                    </a:lnTo>
                    <a:lnTo>
                      <a:pt x="244" y="960"/>
                    </a:lnTo>
                    <a:lnTo>
                      <a:pt x="263" y="970"/>
                    </a:lnTo>
                    <a:lnTo>
                      <a:pt x="273" y="971"/>
                    </a:lnTo>
                    <a:lnTo>
                      <a:pt x="285" y="971"/>
                    </a:lnTo>
                    <a:lnTo>
                      <a:pt x="299" y="95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3" name="Freeform 112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724 w 1328"/>
                  <a:gd name="T1" fmla="*/ 930 h 1063"/>
                  <a:gd name="T2" fmla="*/ 710 w 1328"/>
                  <a:gd name="T3" fmla="*/ 918 h 1063"/>
                  <a:gd name="T4" fmla="*/ 393 w 1328"/>
                  <a:gd name="T5" fmla="*/ 918 h 1063"/>
                  <a:gd name="T6" fmla="*/ 368 w 1328"/>
                  <a:gd name="T7" fmla="*/ 925 h 1063"/>
                  <a:gd name="T8" fmla="*/ 357 w 1328"/>
                  <a:gd name="T9" fmla="*/ 940 h 1063"/>
                  <a:gd name="T10" fmla="*/ 364 w 1328"/>
                  <a:gd name="T11" fmla="*/ 960 h 1063"/>
                  <a:gd name="T12" fmla="*/ 383 w 1328"/>
                  <a:gd name="T13" fmla="*/ 970 h 1063"/>
                  <a:gd name="T14" fmla="*/ 393 w 1328"/>
                  <a:gd name="T15" fmla="*/ 971 h 1063"/>
                  <a:gd name="T16" fmla="*/ 695 w 1328"/>
                  <a:gd name="T17" fmla="*/ 971 h 1063"/>
                  <a:gd name="T18" fmla="*/ 715 w 1328"/>
                  <a:gd name="T19" fmla="*/ 963 h 1063"/>
                  <a:gd name="T20" fmla="*/ 724 w 1328"/>
                  <a:gd name="T21" fmla="*/ 943 h 1063"/>
                  <a:gd name="T22" fmla="*/ 724 w 1328"/>
                  <a:gd name="T23" fmla="*/ 93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28" h="1063">
                    <a:moveTo>
                      <a:pt x="724" y="930"/>
                    </a:moveTo>
                    <a:lnTo>
                      <a:pt x="710" y="918"/>
                    </a:lnTo>
                    <a:lnTo>
                      <a:pt x="393" y="918"/>
                    </a:lnTo>
                    <a:lnTo>
                      <a:pt x="368" y="925"/>
                    </a:lnTo>
                    <a:lnTo>
                      <a:pt x="357" y="940"/>
                    </a:lnTo>
                    <a:lnTo>
                      <a:pt x="364" y="960"/>
                    </a:lnTo>
                    <a:lnTo>
                      <a:pt x="383" y="970"/>
                    </a:lnTo>
                    <a:lnTo>
                      <a:pt x="393" y="971"/>
                    </a:lnTo>
                    <a:lnTo>
                      <a:pt x="695" y="971"/>
                    </a:lnTo>
                    <a:lnTo>
                      <a:pt x="715" y="963"/>
                    </a:lnTo>
                    <a:lnTo>
                      <a:pt x="724" y="943"/>
                    </a:lnTo>
                    <a:lnTo>
                      <a:pt x="724" y="9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4" name="Freeform 113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860 w 1328"/>
                  <a:gd name="T1" fmla="*/ 70 h 1063"/>
                  <a:gd name="T2" fmla="*/ 845 w 1328"/>
                  <a:gd name="T3" fmla="*/ 57 h 1063"/>
                  <a:gd name="T4" fmla="*/ 830 w 1328"/>
                  <a:gd name="T5" fmla="*/ 45 h 1063"/>
                  <a:gd name="T6" fmla="*/ 813 w 1328"/>
                  <a:gd name="T7" fmla="*/ 35 h 1063"/>
                  <a:gd name="T8" fmla="*/ 795 w 1328"/>
                  <a:gd name="T9" fmla="*/ 26 h 1063"/>
                  <a:gd name="T10" fmla="*/ 777 w 1328"/>
                  <a:gd name="T11" fmla="*/ 18 h 1063"/>
                  <a:gd name="T12" fmla="*/ 757 w 1328"/>
                  <a:gd name="T13" fmla="*/ 12 h 1063"/>
                  <a:gd name="T14" fmla="*/ 737 w 1328"/>
                  <a:gd name="T15" fmla="*/ 7 h 1063"/>
                  <a:gd name="T16" fmla="*/ 717 w 1328"/>
                  <a:gd name="T17" fmla="*/ 3 h 1063"/>
                  <a:gd name="T18" fmla="*/ 695 w 1328"/>
                  <a:gd name="T19" fmla="*/ 1 h 1063"/>
                  <a:gd name="T20" fmla="*/ 673 w 1328"/>
                  <a:gd name="T21" fmla="*/ 0 h 1063"/>
                  <a:gd name="T22" fmla="*/ 649 w 1328"/>
                  <a:gd name="T23" fmla="*/ 0 h 1063"/>
                  <a:gd name="T24" fmla="*/ 626 w 1328"/>
                  <a:gd name="T25" fmla="*/ 2 h 1063"/>
                  <a:gd name="T26" fmla="*/ 604 w 1328"/>
                  <a:gd name="T27" fmla="*/ 5 h 1063"/>
                  <a:gd name="T28" fmla="*/ 583 w 1328"/>
                  <a:gd name="T29" fmla="*/ 9 h 1063"/>
                  <a:gd name="T30" fmla="*/ 563 w 1328"/>
                  <a:gd name="T31" fmla="*/ 15 h 1063"/>
                  <a:gd name="T32" fmla="*/ 544 w 1328"/>
                  <a:gd name="T33" fmla="*/ 22 h 1063"/>
                  <a:gd name="T34" fmla="*/ 526 w 1328"/>
                  <a:gd name="T35" fmla="*/ 29 h 1063"/>
                  <a:gd name="T36" fmla="*/ 509 w 1328"/>
                  <a:gd name="T37" fmla="*/ 38 h 1063"/>
                  <a:gd name="T38" fmla="*/ 493 w 1328"/>
                  <a:gd name="T39" fmla="*/ 47 h 1063"/>
                  <a:gd name="T40" fmla="*/ 477 w 1328"/>
                  <a:gd name="T41" fmla="*/ 58 h 1063"/>
                  <a:gd name="T42" fmla="*/ 463 w 1328"/>
                  <a:gd name="T43" fmla="*/ 69 h 1063"/>
                  <a:gd name="T44" fmla="*/ 500 w 1328"/>
                  <a:gd name="T45" fmla="*/ 107 h 1063"/>
                  <a:gd name="T46" fmla="*/ 514 w 1328"/>
                  <a:gd name="T47" fmla="*/ 94 h 1063"/>
                  <a:gd name="T48" fmla="*/ 530 w 1328"/>
                  <a:gd name="T49" fmla="*/ 82 h 1063"/>
                  <a:gd name="T50" fmla="*/ 546 w 1328"/>
                  <a:gd name="T51" fmla="*/ 72 h 1063"/>
                  <a:gd name="T52" fmla="*/ 564 w 1328"/>
                  <a:gd name="T53" fmla="*/ 64 h 1063"/>
                  <a:gd name="T54" fmla="*/ 584 w 1328"/>
                  <a:gd name="T55" fmla="*/ 56 h 1063"/>
                  <a:gd name="T56" fmla="*/ 604 w 1328"/>
                  <a:gd name="T57" fmla="*/ 51 h 1063"/>
                  <a:gd name="T58" fmla="*/ 625 w 1328"/>
                  <a:gd name="T59" fmla="*/ 47 h 1063"/>
                  <a:gd name="T60" fmla="*/ 647 w 1328"/>
                  <a:gd name="T61" fmla="*/ 45 h 1063"/>
                  <a:gd name="T62" fmla="*/ 659 w 1328"/>
                  <a:gd name="T63" fmla="*/ 45 h 1063"/>
                  <a:gd name="T64" fmla="*/ 682 w 1328"/>
                  <a:gd name="T65" fmla="*/ 46 h 1063"/>
                  <a:gd name="T66" fmla="*/ 704 w 1328"/>
                  <a:gd name="T67" fmla="*/ 49 h 1063"/>
                  <a:gd name="T68" fmla="*/ 725 w 1328"/>
                  <a:gd name="T69" fmla="*/ 53 h 1063"/>
                  <a:gd name="T70" fmla="*/ 745 w 1328"/>
                  <a:gd name="T71" fmla="*/ 60 h 1063"/>
                  <a:gd name="T72" fmla="*/ 764 w 1328"/>
                  <a:gd name="T73" fmla="*/ 67 h 1063"/>
                  <a:gd name="T74" fmla="*/ 782 w 1328"/>
                  <a:gd name="T75" fmla="*/ 76 h 1063"/>
                  <a:gd name="T76" fmla="*/ 798 w 1328"/>
                  <a:gd name="T77" fmla="*/ 86 h 1063"/>
                  <a:gd name="T78" fmla="*/ 812 w 1328"/>
                  <a:gd name="T79" fmla="*/ 97 h 1063"/>
                  <a:gd name="T80" fmla="*/ 860 w 1328"/>
                  <a:gd name="T81" fmla="*/ 7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328" h="1063">
                    <a:moveTo>
                      <a:pt x="860" y="70"/>
                    </a:moveTo>
                    <a:lnTo>
                      <a:pt x="845" y="57"/>
                    </a:lnTo>
                    <a:lnTo>
                      <a:pt x="830" y="45"/>
                    </a:lnTo>
                    <a:lnTo>
                      <a:pt x="813" y="35"/>
                    </a:lnTo>
                    <a:lnTo>
                      <a:pt x="795" y="26"/>
                    </a:lnTo>
                    <a:lnTo>
                      <a:pt x="777" y="18"/>
                    </a:lnTo>
                    <a:lnTo>
                      <a:pt x="757" y="12"/>
                    </a:lnTo>
                    <a:lnTo>
                      <a:pt x="737" y="7"/>
                    </a:lnTo>
                    <a:lnTo>
                      <a:pt x="717" y="3"/>
                    </a:lnTo>
                    <a:lnTo>
                      <a:pt x="695" y="1"/>
                    </a:lnTo>
                    <a:lnTo>
                      <a:pt x="673" y="0"/>
                    </a:lnTo>
                    <a:lnTo>
                      <a:pt x="649" y="0"/>
                    </a:lnTo>
                    <a:lnTo>
                      <a:pt x="626" y="2"/>
                    </a:lnTo>
                    <a:lnTo>
                      <a:pt x="604" y="5"/>
                    </a:lnTo>
                    <a:lnTo>
                      <a:pt x="583" y="9"/>
                    </a:lnTo>
                    <a:lnTo>
                      <a:pt x="563" y="15"/>
                    </a:lnTo>
                    <a:lnTo>
                      <a:pt x="544" y="22"/>
                    </a:lnTo>
                    <a:lnTo>
                      <a:pt x="526" y="29"/>
                    </a:lnTo>
                    <a:lnTo>
                      <a:pt x="509" y="38"/>
                    </a:lnTo>
                    <a:lnTo>
                      <a:pt x="493" y="47"/>
                    </a:lnTo>
                    <a:lnTo>
                      <a:pt x="477" y="58"/>
                    </a:lnTo>
                    <a:lnTo>
                      <a:pt x="463" y="69"/>
                    </a:lnTo>
                    <a:lnTo>
                      <a:pt x="500" y="107"/>
                    </a:lnTo>
                    <a:lnTo>
                      <a:pt x="514" y="94"/>
                    </a:lnTo>
                    <a:lnTo>
                      <a:pt x="530" y="82"/>
                    </a:lnTo>
                    <a:lnTo>
                      <a:pt x="546" y="72"/>
                    </a:lnTo>
                    <a:lnTo>
                      <a:pt x="564" y="64"/>
                    </a:lnTo>
                    <a:lnTo>
                      <a:pt x="584" y="56"/>
                    </a:lnTo>
                    <a:lnTo>
                      <a:pt x="604" y="51"/>
                    </a:lnTo>
                    <a:lnTo>
                      <a:pt x="625" y="47"/>
                    </a:lnTo>
                    <a:lnTo>
                      <a:pt x="647" y="45"/>
                    </a:lnTo>
                    <a:lnTo>
                      <a:pt x="659" y="45"/>
                    </a:lnTo>
                    <a:lnTo>
                      <a:pt x="682" y="46"/>
                    </a:lnTo>
                    <a:lnTo>
                      <a:pt x="704" y="49"/>
                    </a:lnTo>
                    <a:lnTo>
                      <a:pt x="725" y="53"/>
                    </a:lnTo>
                    <a:lnTo>
                      <a:pt x="745" y="60"/>
                    </a:lnTo>
                    <a:lnTo>
                      <a:pt x="764" y="67"/>
                    </a:lnTo>
                    <a:lnTo>
                      <a:pt x="782" y="76"/>
                    </a:lnTo>
                    <a:lnTo>
                      <a:pt x="798" y="86"/>
                    </a:lnTo>
                    <a:lnTo>
                      <a:pt x="812" y="97"/>
                    </a:lnTo>
                    <a:lnTo>
                      <a:pt x="860" y="7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5" name="Freeform 114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781 w 1328"/>
                  <a:gd name="T1" fmla="*/ 137 h 1063"/>
                  <a:gd name="T2" fmla="*/ 767 w 1328"/>
                  <a:gd name="T3" fmla="*/ 127 h 1063"/>
                  <a:gd name="T4" fmla="*/ 750 w 1328"/>
                  <a:gd name="T5" fmla="*/ 118 h 1063"/>
                  <a:gd name="T6" fmla="*/ 732 w 1328"/>
                  <a:gd name="T7" fmla="*/ 110 h 1063"/>
                  <a:gd name="T8" fmla="*/ 712 w 1328"/>
                  <a:gd name="T9" fmla="*/ 104 h 1063"/>
                  <a:gd name="T10" fmla="*/ 691 w 1328"/>
                  <a:gd name="T11" fmla="*/ 100 h 1063"/>
                  <a:gd name="T12" fmla="*/ 668 w 1328"/>
                  <a:gd name="T13" fmla="*/ 98 h 1063"/>
                  <a:gd name="T14" fmla="*/ 645 w 1328"/>
                  <a:gd name="T15" fmla="*/ 99 h 1063"/>
                  <a:gd name="T16" fmla="*/ 624 w 1328"/>
                  <a:gd name="T17" fmla="*/ 102 h 1063"/>
                  <a:gd name="T18" fmla="*/ 603 w 1328"/>
                  <a:gd name="T19" fmla="*/ 108 h 1063"/>
                  <a:gd name="T20" fmla="*/ 585 w 1328"/>
                  <a:gd name="T21" fmla="*/ 115 h 1063"/>
                  <a:gd name="T22" fmla="*/ 568 w 1328"/>
                  <a:gd name="T23" fmla="*/ 124 h 1063"/>
                  <a:gd name="T24" fmla="*/ 553 w 1328"/>
                  <a:gd name="T25" fmla="*/ 136 h 1063"/>
                  <a:gd name="T26" fmla="*/ 587 w 1328"/>
                  <a:gd name="T27" fmla="*/ 176 h 1063"/>
                  <a:gd name="T28" fmla="*/ 601 w 1328"/>
                  <a:gd name="T29" fmla="*/ 164 h 1063"/>
                  <a:gd name="T30" fmla="*/ 618 w 1328"/>
                  <a:gd name="T31" fmla="*/ 154 h 1063"/>
                  <a:gd name="T32" fmla="*/ 638 w 1328"/>
                  <a:gd name="T33" fmla="*/ 146 h 1063"/>
                  <a:gd name="T34" fmla="*/ 668 w 1328"/>
                  <a:gd name="T35" fmla="*/ 146 h 1063"/>
                  <a:gd name="T36" fmla="*/ 692 w 1328"/>
                  <a:gd name="T37" fmla="*/ 148 h 1063"/>
                  <a:gd name="T38" fmla="*/ 711 w 1328"/>
                  <a:gd name="T39" fmla="*/ 153 h 1063"/>
                  <a:gd name="T40" fmla="*/ 726 w 1328"/>
                  <a:gd name="T41" fmla="*/ 160 h 1063"/>
                  <a:gd name="T42" fmla="*/ 736 w 1328"/>
                  <a:gd name="T43" fmla="*/ 169 h 1063"/>
                  <a:gd name="T44" fmla="*/ 739 w 1328"/>
                  <a:gd name="T45" fmla="*/ 172 h 1063"/>
                  <a:gd name="T46" fmla="*/ 781 w 1328"/>
                  <a:gd name="T47" fmla="*/ 137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328" h="1063">
                    <a:moveTo>
                      <a:pt x="781" y="137"/>
                    </a:moveTo>
                    <a:lnTo>
                      <a:pt x="767" y="127"/>
                    </a:lnTo>
                    <a:lnTo>
                      <a:pt x="750" y="118"/>
                    </a:lnTo>
                    <a:lnTo>
                      <a:pt x="732" y="110"/>
                    </a:lnTo>
                    <a:lnTo>
                      <a:pt x="712" y="104"/>
                    </a:lnTo>
                    <a:lnTo>
                      <a:pt x="691" y="100"/>
                    </a:lnTo>
                    <a:lnTo>
                      <a:pt x="668" y="98"/>
                    </a:lnTo>
                    <a:lnTo>
                      <a:pt x="645" y="99"/>
                    </a:lnTo>
                    <a:lnTo>
                      <a:pt x="624" y="102"/>
                    </a:lnTo>
                    <a:lnTo>
                      <a:pt x="603" y="108"/>
                    </a:lnTo>
                    <a:lnTo>
                      <a:pt x="585" y="115"/>
                    </a:lnTo>
                    <a:lnTo>
                      <a:pt x="568" y="124"/>
                    </a:lnTo>
                    <a:lnTo>
                      <a:pt x="553" y="136"/>
                    </a:lnTo>
                    <a:lnTo>
                      <a:pt x="587" y="176"/>
                    </a:lnTo>
                    <a:lnTo>
                      <a:pt x="601" y="164"/>
                    </a:lnTo>
                    <a:lnTo>
                      <a:pt x="618" y="154"/>
                    </a:lnTo>
                    <a:lnTo>
                      <a:pt x="638" y="146"/>
                    </a:lnTo>
                    <a:lnTo>
                      <a:pt x="668" y="146"/>
                    </a:lnTo>
                    <a:lnTo>
                      <a:pt x="692" y="148"/>
                    </a:lnTo>
                    <a:lnTo>
                      <a:pt x="711" y="153"/>
                    </a:lnTo>
                    <a:lnTo>
                      <a:pt x="726" y="160"/>
                    </a:lnTo>
                    <a:lnTo>
                      <a:pt x="736" y="169"/>
                    </a:lnTo>
                    <a:lnTo>
                      <a:pt x="739" y="172"/>
                    </a:lnTo>
                    <a:lnTo>
                      <a:pt x="781" y="1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6" name="Freeform 115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695 w 1328"/>
                  <a:gd name="T1" fmla="*/ 219 h 1063"/>
                  <a:gd name="T2" fmla="*/ 687 w 1328"/>
                  <a:gd name="T3" fmla="*/ 201 h 1063"/>
                  <a:gd name="T4" fmla="*/ 666 w 1328"/>
                  <a:gd name="T5" fmla="*/ 194 h 1063"/>
                  <a:gd name="T6" fmla="*/ 642 w 1328"/>
                  <a:gd name="T7" fmla="*/ 199 h 1063"/>
                  <a:gd name="T8" fmla="*/ 631 w 1328"/>
                  <a:gd name="T9" fmla="*/ 215 h 1063"/>
                  <a:gd name="T10" fmla="*/ 631 w 1328"/>
                  <a:gd name="T11" fmla="*/ 218 h 1063"/>
                  <a:gd name="T12" fmla="*/ 631 w 1328"/>
                  <a:gd name="T13" fmla="*/ 230 h 1063"/>
                  <a:gd name="T14" fmla="*/ 645 w 1328"/>
                  <a:gd name="T15" fmla="*/ 239 h 1063"/>
                  <a:gd name="T16" fmla="*/ 659 w 1328"/>
                  <a:gd name="T17" fmla="*/ 239 h 1063"/>
                  <a:gd name="T18" fmla="*/ 685 w 1328"/>
                  <a:gd name="T19" fmla="*/ 234 h 1063"/>
                  <a:gd name="T20" fmla="*/ 695 w 1328"/>
                  <a:gd name="T21" fmla="*/ 21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695" y="219"/>
                    </a:moveTo>
                    <a:lnTo>
                      <a:pt x="687" y="201"/>
                    </a:lnTo>
                    <a:lnTo>
                      <a:pt x="666" y="194"/>
                    </a:lnTo>
                    <a:lnTo>
                      <a:pt x="642" y="199"/>
                    </a:lnTo>
                    <a:lnTo>
                      <a:pt x="631" y="215"/>
                    </a:lnTo>
                    <a:lnTo>
                      <a:pt x="631" y="218"/>
                    </a:lnTo>
                    <a:lnTo>
                      <a:pt x="631" y="230"/>
                    </a:lnTo>
                    <a:lnTo>
                      <a:pt x="645" y="239"/>
                    </a:lnTo>
                    <a:lnTo>
                      <a:pt x="659" y="239"/>
                    </a:lnTo>
                    <a:lnTo>
                      <a:pt x="685" y="234"/>
                    </a:lnTo>
                    <a:lnTo>
                      <a:pt x="695" y="2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1" name="Group 116"/>
            <p:cNvGrpSpPr>
              <a:grpSpLocks/>
            </p:cNvGrpSpPr>
            <p:nvPr/>
          </p:nvGrpSpPr>
          <p:grpSpPr bwMode="auto">
            <a:xfrm>
              <a:off x="1175" y="-1774"/>
              <a:ext cx="1587" cy="1004"/>
              <a:chOff x="1175" y="-1774"/>
              <a:chExt cx="1587" cy="1004"/>
            </a:xfrm>
          </p:grpSpPr>
          <p:sp>
            <p:nvSpPr>
              <p:cNvPr id="43" name="Freeform 117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583 w 1587"/>
                  <a:gd name="T1" fmla="*/ 478 h 1004"/>
                  <a:gd name="T2" fmla="*/ 1564 w 1587"/>
                  <a:gd name="T3" fmla="*/ 423 h 1004"/>
                  <a:gd name="T4" fmla="*/ 1523 w 1587"/>
                  <a:gd name="T5" fmla="*/ 361 h 1004"/>
                  <a:gd name="T6" fmla="*/ 1468 w 1587"/>
                  <a:gd name="T7" fmla="*/ 295 h 1004"/>
                  <a:gd name="T8" fmla="*/ 1353 w 1587"/>
                  <a:gd name="T9" fmla="*/ 195 h 1004"/>
                  <a:gd name="T10" fmla="*/ 1262 w 1587"/>
                  <a:gd name="T11" fmla="*/ 134 h 1004"/>
                  <a:gd name="T12" fmla="*/ 1156 w 1587"/>
                  <a:gd name="T13" fmla="*/ 80 h 1004"/>
                  <a:gd name="T14" fmla="*/ 1043 w 1587"/>
                  <a:gd name="T15" fmla="*/ 38 h 1004"/>
                  <a:gd name="T16" fmla="*/ 921 w 1587"/>
                  <a:gd name="T17" fmla="*/ 10 h 1004"/>
                  <a:gd name="T18" fmla="*/ 794 w 1587"/>
                  <a:gd name="T19" fmla="*/ 0 h 1004"/>
                  <a:gd name="T20" fmla="*/ 664 w 1587"/>
                  <a:gd name="T21" fmla="*/ 10 h 1004"/>
                  <a:gd name="T22" fmla="*/ 544 w 1587"/>
                  <a:gd name="T23" fmla="*/ 38 h 1004"/>
                  <a:gd name="T24" fmla="*/ 429 w 1587"/>
                  <a:gd name="T25" fmla="*/ 80 h 1004"/>
                  <a:gd name="T26" fmla="*/ 326 w 1587"/>
                  <a:gd name="T27" fmla="*/ 134 h 1004"/>
                  <a:gd name="T28" fmla="*/ 232 w 1587"/>
                  <a:gd name="T29" fmla="*/ 195 h 1004"/>
                  <a:gd name="T30" fmla="*/ 153 w 1587"/>
                  <a:gd name="T31" fmla="*/ 261 h 1004"/>
                  <a:gd name="T32" fmla="*/ 88 w 1587"/>
                  <a:gd name="T33" fmla="*/ 328 h 1004"/>
                  <a:gd name="T34" fmla="*/ 40 w 1587"/>
                  <a:gd name="T35" fmla="*/ 393 h 1004"/>
                  <a:gd name="T36" fmla="*/ 9 w 1587"/>
                  <a:gd name="T37" fmla="*/ 451 h 1004"/>
                  <a:gd name="T38" fmla="*/ 0 w 1587"/>
                  <a:gd name="T39" fmla="*/ 501 h 1004"/>
                  <a:gd name="T40" fmla="*/ 9 w 1587"/>
                  <a:gd name="T41" fmla="*/ 550 h 1004"/>
                  <a:gd name="T42" fmla="*/ 40 w 1587"/>
                  <a:gd name="T43" fmla="*/ 609 h 1004"/>
                  <a:gd name="T44" fmla="*/ 76 w 1587"/>
                  <a:gd name="T45" fmla="*/ 658 h 1004"/>
                  <a:gd name="T46" fmla="*/ 83 w 1587"/>
                  <a:gd name="T47" fmla="*/ 457 h 1004"/>
                  <a:gd name="T48" fmla="*/ 112 w 1587"/>
                  <a:gd name="T49" fmla="*/ 406 h 1004"/>
                  <a:gd name="T50" fmla="*/ 155 w 1587"/>
                  <a:gd name="T51" fmla="*/ 350 h 1004"/>
                  <a:gd name="T52" fmla="*/ 215 w 1587"/>
                  <a:gd name="T53" fmla="*/ 292 h 1004"/>
                  <a:gd name="T54" fmla="*/ 287 w 1587"/>
                  <a:gd name="T55" fmla="*/ 235 h 1004"/>
                  <a:gd name="T56" fmla="*/ 369 w 1587"/>
                  <a:gd name="T57" fmla="*/ 182 h 1004"/>
                  <a:gd name="T58" fmla="*/ 465 w 1587"/>
                  <a:gd name="T59" fmla="*/ 136 h 1004"/>
                  <a:gd name="T60" fmla="*/ 566 w 1587"/>
                  <a:gd name="T61" fmla="*/ 99 h 1004"/>
                  <a:gd name="T62" fmla="*/ 676 w 1587"/>
                  <a:gd name="T63" fmla="*/ 75 h 1004"/>
                  <a:gd name="T64" fmla="*/ 794 w 1587"/>
                  <a:gd name="T65" fmla="*/ 67 h 1004"/>
                  <a:gd name="T66" fmla="*/ 911 w 1587"/>
                  <a:gd name="T67" fmla="*/ 75 h 1004"/>
                  <a:gd name="T68" fmla="*/ 1022 w 1587"/>
                  <a:gd name="T69" fmla="*/ 99 h 1004"/>
                  <a:gd name="T70" fmla="*/ 1127 w 1587"/>
                  <a:gd name="T71" fmla="*/ 136 h 1004"/>
                  <a:gd name="T72" fmla="*/ 1221 w 1587"/>
                  <a:gd name="T73" fmla="*/ 182 h 1004"/>
                  <a:gd name="T74" fmla="*/ 1307 w 1587"/>
                  <a:gd name="T75" fmla="*/ 235 h 1004"/>
                  <a:gd name="T76" fmla="*/ 1379 w 1587"/>
                  <a:gd name="T77" fmla="*/ 292 h 1004"/>
                  <a:gd name="T78" fmla="*/ 1439 w 1587"/>
                  <a:gd name="T79" fmla="*/ 350 h 1004"/>
                  <a:gd name="T80" fmla="*/ 1483 w 1587"/>
                  <a:gd name="T81" fmla="*/ 406 h 1004"/>
                  <a:gd name="T82" fmla="*/ 1511 w 1587"/>
                  <a:gd name="T83" fmla="*/ 457 h 1004"/>
                  <a:gd name="T84" fmla="*/ 1519 w 1587"/>
                  <a:gd name="T85" fmla="*/ 501 h 1004"/>
                  <a:gd name="T86" fmla="*/ 1523 w 1587"/>
                  <a:gd name="T87" fmla="*/ 640 h 1004"/>
                  <a:gd name="T88" fmla="*/ 1564 w 1587"/>
                  <a:gd name="T89" fmla="*/ 578 h 1004"/>
                  <a:gd name="T90" fmla="*/ 1583 w 1587"/>
                  <a:gd name="T91" fmla="*/ 52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587" h="1004">
                    <a:moveTo>
                      <a:pt x="1586" y="501"/>
                    </a:moveTo>
                    <a:lnTo>
                      <a:pt x="1583" y="478"/>
                    </a:lnTo>
                    <a:lnTo>
                      <a:pt x="1576" y="451"/>
                    </a:lnTo>
                    <a:lnTo>
                      <a:pt x="1564" y="423"/>
                    </a:lnTo>
                    <a:lnTo>
                      <a:pt x="1547" y="393"/>
                    </a:lnTo>
                    <a:lnTo>
                      <a:pt x="1523" y="361"/>
                    </a:lnTo>
                    <a:lnTo>
                      <a:pt x="1497" y="328"/>
                    </a:lnTo>
                    <a:lnTo>
                      <a:pt x="1468" y="295"/>
                    </a:lnTo>
                    <a:lnTo>
                      <a:pt x="1396" y="228"/>
                    </a:lnTo>
                    <a:lnTo>
                      <a:pt x="1353" y="195"/>
                    </a:lnTo>
                    <a:lnTo>
                      <a:pt x="1310" y="164"/>
                    </a:lnTo>
                    <a:lnTo>
                      <a:pt x="1262" y="134"/>
                    </a:lnTo>
                    <a:lnTo>
                      <a:pt x="1209" y="106"/>
                    </a:lnTo>
                    <a:lnTo>
                      <a:pt x="1156" y="80"/>
                    </a:lnTo>
                    <a:lnTo>
                      <a:pt x="1101" y="57"/>
                    </a:lnTo>
                    <a:lnTo>
                      <a:pt x="1043" y="38"/>
                    </a:lnTo>
                    <a:lnTo>
                      <a:pt x="983" y="22"/>
                    </a:lnTo>
                    <a:lnTo>
                      <a:pt x="921" y="10"/>
                    </a:lnTo>
                    <a:lnTo>
                      <a:pt x="859" y="2"/>
                    </a:lnTo>
                    <a:lnTo>
                      <a:pt x="794" y="0"/>
                    </a:lnTo>
                    <a:lnTo>
                      <a:pt x="729" y="2"/>
                    </a:lnTo>
                    <a:lnTo>
                      <a:pt x="664" y="10"/>
                    </a:lnTo>
                    <a:lnTo>
                      <a:pt x="604" y="22"/>
                    </a:lnTo>
                    <a:lnTo>
                      <a:pt x="544" y="38"/>
                    </a:lnTo>
                    <a:lnTo>
                      <a:pt x="484" y="57"/>
                    </a:lnTo>
                    <a:lnTo>
                      <a:pt x="429" y="80"/>
                    </a:lnTo>
                    <a:lnTo>
                      <a:pt x="376" y="106"/>
                    </a:lnTo>
                    <a:lnTo>
                      <a:pt x="326" y="134"/>
                    </a:lnTo>
                    <a:lnTo>
                      <a:pt x="278" y="164"/>
                    </a:lnTo>
                    <a:lnTo>
                      <a:pt x="232" y="195"/>
                    </a:lnTo>
                    <a:lnTo>
                      <a:pt x="191" y="228"/>
                    </a:lnTo>
                    <a:lnTo>
                      <a:pt x="153" y="261"/>
                    </a:lnTo>
                    <a:lnTo>
                      <a:pt x="119" y="295"/>
                    </a:lnTo>
                    <a:lnTo>
                      <a:pt x="88" y="328"/>
                    </a:lnTo>
                    <a:lnTo>
                      <a:pt x="62" y="361"/>
                    </a:lnTo>
                    <a:lnTo>
                      <a:pt x="40" y="393"/>
                    </a:lnTo>
                    <a:lnTo>
                      <a:pt x="21" y="423"/>
                    </a:lnTo>
                    <a:lnTo>
                      <a:pt x="9" y="451"/>
                    </a:lnTo>
                    <a:lnTo>
                      <a:pt x="2" y="478"/>
                    </a:lnTo>
                    <a:lnTo>
                      <a:pt x="0" y="501"/>
                    </a:lnTo>
                    <a:lnTo>
                      <a:pt x="2" y="524"/>
                    </a:lnTo>
                    <a:lnTo>
                      <a:pt x="9" y="550"/>
                    </a:lnTo>
                    <a:lnTo>
                      <a:pt x="21" y="578"/>
                    </a:lnTo>
                    <a:lnTo>
                      <a:pt x="40" y="609"/>
                    </a:lnTo>
                    <a:lnTo>
                      <a:pt x="62" y="640"/>
                    </a:lnTo>
                    <a:lnTo>
                      <a:pt x="76" y="658"/>
                    </a:lnTo>
                    <a:lnTo>
                      <a:pt x="76" y="480"/>
                    </a:lnTo>
                    <a:lnTo>
                      <a:pt x="83" y="457"/>
                    </a:lnTo>
                    <a:lnTo>
                      <a:pt x="95" y="433"/>
                    </a:lnTo>
                    <a:lnTo>
                      <a:pt x="112" y="406"/>
                    </a:lnTo>
                    <a:lnTo>
                      <a:pt x="131" y="379"/>
                    </a:lnTo>
                    <a:lnTo>
                      <a:pt x="155" y="350"/>
                    </a:lnTo>
                    <a:lnTo>
                      <a:pt x="184" y="321"/>
                    </a:lnTo>
                    <a:lnTo>
                      <a:pt x="215" y="292"/>
                    </a:lnTo>
                    <a:lnTo>
                      <a:pt x="249" y="263"/>
                    </a:lnTo>
                    <a:lnTo>
                      <a:pt x="287" y="235"/>
                    </a:lnTo>
                    <a:lnTo>
                      <a:pt x="326" y="208"/>
                    </a:lnTo>
                    <a:lnTo>
                      <a:pt x="369" y="182"/>
                    </a:lnTo>
                    <a:lnTo>
                      <a:pt x="417" y="158"/>
                    </a:lnTo>
                    <a:lnTo>
                      <a:pt x="465" y="136"/>
                    </a:lnTo>
                    <a:lnTo>
                      <a:pt x="515" y="116"/>
                    </a:lnTo>
                    <a:lnTo>
                      <a:pt x="566" y="99"/>
                    </a:lnTo>
                    <a:lnTo>
                      <a:pt x="621" y="86"/>
                    </a:lnTo>
                    <a:lnTo>
                      <a:pt x="676" y="75"/>
                    </a:lnTo>
                    <a:lnTo>
                      <a:pt x="734" y="69"/>
                    </a:lnTo>
                    <a:lnTo>
                      <a:pt x="794" y="67"/>
                    </a:lnTo>
                    <a:lnTo>
                      <a:pt x="851" y="69"/>
                    </a:lnTo>
                    <a:lnTo>
                      <a:pt x="911" y="75"/>
                    </a:lnTo>
                    <a:lnTo>
                      <a:pt x="967" y="86"/>
                    </a:lnTo>
                    <a:lnTo>
                      <a:pt x="1022" y="99"/>
                    </a:lnTo>
                    <a:lnTo>
                      <a:pt x="1075" y="116"/>
                    </a:lnTo>
                    <a:lnTo>
                      <a:pt x="1127" y="136"/>
                    </a:lnTo>
                    <a:lnTo>
                      <a:pt x="1175" y="158"/>
                    </a:lnTo>
                    <a:lnTo>
                      <a:pt x="1221" y="182"/>
                    </a:lnTo>
                    <a:lnTo>
                      <a:pt x="1267" y="208"/>
                    </a:lnTo>
                    <a:lnTo>
                      <a:pt x="1307" y="235"/>
                    </a:lnTo>
                    <a:lnTo>
                      <a:pt x="1343" y="263"/>
                    </a:lnTo>
                    <a:lnTo>
                      <a:pt x="1379" y="292"/>
                    </a:lnTo>
                    <a:lnTo>
                      <a:pt x="1411" y="321"/>
                    </a:lnTo>
                    <a:lnTo>
                      <a:pt x="1439" y="350"/>
                    </a:lnTo>
                    <a:lnTo>
                      <a:pt x="1463" y="379"/>
                    </a:lnTo>
                    <a:lnTo>
                      <a:pt x="1483" y="406"/>
                    </a:lnTo>
                    <a:lnTo>
                      <a:pt x="1499" y="433"/>
                    </a:lnTo>
                    <a:lnTo>
                      <a:pt x="1511" y="457"/>
                    </a:lnTo>
                    <a:lnTo>
                      <a:pt x="1516" y="480"/>
                    </a:lnTo>
                    <a:lnTo>
                      <a:pt x="1519" y="501"/>
                    </a:lnTo>
                    <a:lnTo>
                      <a:pt x="1519" y="646"/>
                    </a:lnTo>
                    <a:lnTo>
                      <a:pt x="1523" y="640"/>
                    </a:lnTo>
                    <a:lnTo>
                      <a:pt x="1547" y="609"/>
                    </a:lnTo>
                    <a:lnTo>
                      <a:pt x="1564" y="578"/>
                    </a:lnTo>
                    <a:lnTo>
                      <a:pt x="1576" y="550"/>
                    </a:lnTo>
                    <a:lnTo>
                      <a:pt x="1583" y="524"/>
                    </a:lnTo>
                    <a:lnTo>
                      <a:pt x="1586" y="5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4" name="Freeform 118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519 w 1587"/>
                  <a:gd name="T1" fmla="*/ 501 h 1004"/>
                  <a:gd name="T2" fmla="*/ 1511 w 1587"/>
                  <a:gd name="T3" fmla="*/ 542 h 1004"/>
                  <a:gd name="T4" fmla="*/ 1483 w 1587"/>
                  <a:gd name="T5" fmla="*/ 590 h 1004"/>
                  <a:gd name="T6" fmla="*/ 1439 w 1587"/>
                  <a:gd name="T7" fmla="*/ 645 h 1004"/>
                  <a:gd name="T8" fmla="*/ 1379 w 1587"/>
                  <a:gd name="T9" fmla="*/ 701 h 1004"/>
                  <a:gd name="T10" fmla="*/ 1307 w 1587"/>
                  <a:gd name="T11" fmla="*/ 758 h 1004"/>
                  <a:gd name="T12" fmla="*/ 1221 w 1587"/>
                  <a:gd name="T13" fmla="*/ 810 h 1004"/>
                  <a:gd name="T14" fmla="*/ 1127 w 1587"/>
                  <a:gd name="T15" fmla="*/ 856 h 1004"/>
                  <a:gd name="T16" fmla="*/ 1022 w 1587"/>
                  <a:gd name="T17" fmla="*/ 893 h 1004"/>
                  <a:gd name="T18" fmla="*/ 911 w 1587"/>
                  <a:gd name="T19" fmla="*/ 917 h 1004"/>
                  <a:gd name="T20" fmla="*/ 794 w 1587"/>
                  <a:gd name="T21" fmla="*/ 926 h 1004"/>
                  <a:gd name="T22" fmla="*/ 676 w 1587"/>
                  <a:gd name="T23" fmla="*/ 917 h 1004"/>
                  <a:gd name="T24" fmla="*/ 566 w 1587"/>
                  <a:gd name="T25" fmla="*/ 893 h 1004"/>
                  <a:gd name="T26" fmla="*/ 465 w 1587"/>
                  <a:gd name="T27" fmla="*/ 856 h 1004"/>
                  <a:gd name="T28" fmla="*/ 369 w 1587"/>
                  <a:gd name="T29" fmla="*/ 810 h 1004"/>
                  <a:gd name="T30" fmla="*/ 287 w 1587"/>
                  <a:gd name="T31" fmla="*/ 758 h 1004"/>
                  <a:gd name="T32" fmla="*/ 215 w 1587"/>
                  <a:gd name="T33" fmla="*/ 701 h 1004"/>
                  <a:gd name="T34" fmla="*/ 155 w 1587"/>
                  <a:gd name="T35" fmla="*/ 645 h 1004"/>
                  <a:gd name="T36" fmla="*/ 112 w 1587"/>
                  <a:gd name="T37" fmla="*/ 590 h 1004"/>
                  <a:gd name="T38" fmla="*/ 83 w 1587"/>
                  <a:gd name="T39" fmla="*/ 542 h 1004"/>
                  <a:gd name="T40" fmla="*/ 76 w 1587"/>
                  <a:gd name="T41" fmla="*/ 658 h 1004"/>
                  <a:gd name="T42" fmla="*/ 119 w 1587"/>
                  <a:gd name="T43" fmla="*/ 706 h 1004"/>
                  <a:gd name="T44" fmla="*/ 191 w 1587"/>
                  <a:gd name="T45" fmla="*/ 773 h 1004"/>
                  <a:gd name="T46" fmla="*/ 278 w 1587"/>
                  <a:gd name="T47" fmla="*/ 838 h 1004"/>
                  <a:gd name="T48" fmla="*/ 376 w 1587"/>
                  <a:gd name="T49" fmla="*/ 896 h 1004"/>
                  <a:gd name="T50" fmla="*/ 484 w 1587"/>
                  <a:gd name="T51" fmla="*/ 945 h 1004"/>
                  <a:gd name="T52" fmla="*/ 604 w 1587"/>
                  <a:gd name="T53" fmla="*/ 980 h 1004"/>
                  <a:gd name="T54" fmla="*/ 729 w 1587"/>
                  <a:gd name="T55" fmla="*/ 1000 h 1004"/>
                  <a:gd name="T56" fmla="*/ 859 w 1587"/>
                  <a:gd name="T57" fmla="*/ 1000 h 1004"/>
                  <a:gd name="T58" fmla="*/ 983 w 1587"/>
                  <a:gd name="T59" fmla="*/ 980 h 1004"/>
                  <a:gd name="T60" fmla="*/ 1101 w 1587"/>
                  <a:gd name="T61" fmla="*/ 945 h 1004"/>
                  <a:gd name="T62" fmla="*/ 1209 w 1587"/>
                  <a:gd name="T63" fmla="*/ 896 h 1004"/>
                  <a:gd name="T64" fmla="*/ 1310 w 1587"/>
                  <a:gd name="T65" fmla="*/ 838 h 1004"/>
                  <a:gd name="T66" fmla="*/ 1396 w 1587"/>
                  <a:gd name="T67" fmla="*/ 773 h 1004"/>
                  <a:gd name="T68" fmla="*/ 1497 w 1587"/>
                  <a:gd name="T69" fmla="*/ 673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587" h="1004">
                    <a:moveTo>
                      <a:pt x="1519" y="646"/>
                    </a:moveTo>
                    <a:lnTo>
                      <a:pt x="1519" y="501"/>
                    </a:lnTo>
                    <a:lnTo>
                      <a:pt x="1516" y="520"/>
                    </a:lnTo>
                    <a:lnTo>
                      <a:pt x="1511" y="542"/>
                    </a:lnTo>
                    <a:lnTo>
                      <a:pt x="1499" y="565"/>
                    </a:lnTo>
                    <a:lnTo>
                      <a:pt x="1483" y="590"/>
                    </a:lnTo>
                    <a:lnTo>
                      <a:pt x="1463" y="617"/>
                    </a:lnTo>
                    <a:lnTo>
                      <a:pt x="1439" y="645"/>
                    </a:lnTo>
                    <a:lnTo>
                      <a:pt x="1411" y="673"/>
                    </a:lnTo>
                    <a:lnTo>
                      <a:pt x="1379" y="701"/>
                    </a:lnTo>
                    <a:lnTo>
                      <a:pt x="1343" y="730"/>
                    </a:lnTo>
                    <a:lnTo>
                      <a:pt x="1307" y="758"/>
                    </a:lnTo>
                    <a:lnTo>
                      <a:pt x="1267" y="785"/>
                    </a:lnTo>
                    <a:lnTo>
                      <a:pt x="1221" y="810"/>
                    </a:lnTo>
                    <a:lnTo>
                      <a:pt x="1175" y="834"/>
                    </a:lnTo>
                    <a:lnTo>
                      <a:pt x="1127" y="856"/>
                    </a:lnTo>
                    <a:lnTo>
                      <a:pt x="1075" y="876"/>
                    </a:lnTo>
                    <a:lnTo>
                      <a:pt x="1022" y="893"/>
                    </a:lnTo>
                    <a:lnTo>
                      <a:pt x="967" y="907"/>
                    </a:lnTo>
                    <a:lnTo>
                      <a:pt x="911" y="917"/>
                    </a:lnTo>
                    <a:lnTo>
                      <a:pt x="851" y="924"/>
                    </a:lnTo>
                    <a:lnTo>
                      <a:pt x="794" y="926"/>
                    </a:lnTo>
                    <a:lnTo>
                      <a:pt x="734" y="924"/>
                    </a:lnTo>
                    <a:lnTo>
                      <a:pt x="676" y="917"/>
                    </a:lnTo>
                    <a:lnTo>
                      <a:pt x="621" y="907"/>
                    </a:lnTo>
                    <a:lnTo>
                      <a:pt x="566" y="893"/>
                    </a:lnTo>
                    <a:lnTo>
                      <a:pt x="515" y="876"/>
                    </a:lnTo>
                    <a:lnTo>
                      <a:pt x="465" y="856"/>
                    </a:lnTo>
                    <a:lnTo>
                      <a:pt x="417" y="834"/>
                    </a:lnTo>
                    <a:lnTo>
                      <a:pt x="369" y="810"/>
                    </a:lnTo>
                    <a:lnTo>
                      <a:pt x="326" y="785"/>
                    </a:lnTo>
                    <a:lnTo>
                      <a:pt x="287" y="758"/>
                    </a:lnTo>
                    <a:lnTo>
                      <a:pt x="249" y="730"/>
                    </a:lnTo>
                    <a:lnTo>
                      <a:pt x="215" y="701"/>
                    </a:lnTo>
                    <a:lnTo>
                      <a:pt x="184" y="673"/>
                    </a:lnTo>
                    <a:lnTo>
                      <a:pt x="155" y="645"/>
                    </a:lnTo>
                    <a:lnTo>
                      <a:pt x="131" y="617"/>
                    </a:lnTo>
                    <a:lnTo>
                      <a:pt x="112" y="590"/>
                    </a:lnTo>
                    <a:lnTo>
                      <a:pt x="95" y="565"/>
                    </a:lnTo>
                    <a:lnTo>
                      <a:pt x="83" y="542"/>
                    </a:lnTo>
                    <a:lnTo>
                      <a:pt x="76" y="520"/>
                    </a:lnTo>
                    <a:lnTo>
                      <a:pt x="76" y="658"/>
                    </a:lnTo>
                    <a:lnTo>
                      <a:pt x="88" y="673"/>
                    </a:lnTo>
                    <a:lnTo>
                      <a:pt x="119" y="706"/>
                    </a:lnTo>
                    <a:lnTo>
                      <a:pt x="153" y="740"/>
                    </a:lnTo>
                    <a:lnTo>
                      <a:pt x="191" y="773"/>
                    </a:lnTo>
                    <a:lnTo>
                      <a:pt x="232" y="806"/>
                    </a:lnTo>
                    <a:lnTo>
                      <a:pt x="278" y="838"/>
                    </a:lnTo>
                    <a:lnTo>
                      <a:pt x="326" y="868"/>
                    </a:lnTo>
                    <a:lnTo>
                      <a:pt x="376" y="896"/>
                    </a:lnTo>
                    <a:lnTo>
                      <a:pt x="429" y="922"/>
                    </a:lnTo>
                    <a:lnTo>
                      <a:pt x="484" y="945"/>
                    </a:lnTo>
                    <a:lnTo>
                      <a:pt x="544" y="964"/>
                    </a:lnTo>
                    <a:lnTo>
                      <a:pt x="604" y="980"/>
                    </a:lnTo>
                    <a:lnTo>
                      <a:pt x="664" y="993"/>
                    </a:lnTo>
                    <a:lnTo>
                      <a:pt x="729" y="1000"/>
                    </a:lnTo>
                    <a:lnTo>
                      <a:pt x="794" y="1003"/>
                    </a:lnTo>
                    <a:lnTo>
                      <a:pt x="859" y="1000"/>
                    </a:lnTo>
                    <a:lnTo>
                      <a:pt x="921" y="993"/>
                    </a:lnTo>
                    <a:lnTo>
                      <a:pt x="983" y="980"/>
                    </a:lnTo>
                    <a:lnTo>
                      <a:pt x="1043" y="964"/>
                    </a:lnTo>
                    <a:lnTo>
                      <a:pt x="1101" y="945"/>
                    </a:lnTo>
                    <a:lnTo>
                      <a:pt x="1156" y="922"/>
                    </a:lnTo>
                    <a:lnTo>
                      <a:pt x="1209" y="896"/>
                    </a:lnTo>
                    <a:lnTo>
                      <a:pt x="1262" y="868"/>
                    </a:lnTo>
                    <a:lnTo>
                      <a:pt x="1310" y="838"/>
                    </a:lnTo>
                    <a:lnTo>
                      <a:pt x="1353" y="806"/>
                    </a:lnTo>
                    <a:lnTo>
                      <a:pt x="1396" y="773"/>
                    </a:lnTo>
                    <a:lnTo>
                      <a:pt x="1468" y="706"/>
                    </a:lnTo>
                    <a:lnTo>
                      <a:pt x="1497" y="673"/>
                    </a:lnTo>
                    <a:lnTo>
                      <a:pt x="1519" y="6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5" name="Freeform 119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149 w 1587"/>
                  <a:gd name="T1" fmla="*/ 441 h 1004"/>
                  <a:gd name="T2" fmla="*/ 1125 w 1587"/>
                  <a:gd name="T3" fmla="*/ 358 h 1004"/>
                  <a:gd name="T4" fmla="*/ 1101 w 1587"/>
                  <a:gd name="T5" fmla="*/ 307 h 1004"/>
                  <a:gd name="T6" fmla="*/ 1067 w 1587"/>
                  <a:gd name="T7" fmla="*/ 262 h 1004"/>
                  <a:gd name="T8" fmla="*/ 1029 w 1587"/>
                  <a:gd name="T9" fmla="*/ 222 h 1004"/>
                  <a:gd name="T10" fmla="*/ 986 w 1587"/>
                  <a:gd name="T11" fmla="*/ 189 h 1004"/>
                  <a:gd name="T12" fmla="*/ 935 w 1587"/>
                  <a:gd name="T13" fmla="*/ 163 h 1004"/>
                  <a:gd name="T14" fmla="*/ 883 w 1587"/>
                  <a:gd name="T15" fmla="*/ 145 h 1004"/>
                  <a:gd name="T16" fmla="*/ 823 w 1587"/>
                  <a:gd name="T17" fmla="*/ 135 h 1004"/>
                  <a:gd name="T18" fmla="*/ 763 w 1587"/>
                  <a:gd name="T19" fmla="*/ 135 h 1004"/>
                  <a:gd name="T20" fmla="*/ 707 w 1587"/>
                  <a:gd name="T21" fmla="*/ 145 h 1004"/>
                  <a:gd name="T22" fmla="*/ 655 w 1587"/>
                  <a:gd name="T23" fmla="*/ 163 h 1004"/>
                  <a:gd name="T24" fmla="*/ 604 w 1587"/>
                  <a:gd name="T25" fmla="*/ 189 h 1004"/>
                  <a:gd name="T26" fmla="*/ 561 w 1587"/>
                  <a:gd name="T27" fmla="*/ 222 h 1004"/>
                  <a:gd name="T28" fmla="*/ 520 w 1587"/>
                  <a:gd name="T29" fmla="*/ 262 h 1004"/>
                  <a:gd name="T30" fmla="*/ 489 w 1587"/>
                  <a:gd name="T31" fmla="*/ 307 h 1004"/>
                  <a:gd name="T32" fmla="*/ 463 w 1587"/>
                  <a:gd name="T33" fmla="*/ 358 h 1004"/>
                  <a:gd name="T34" fmla="*/ 439 w 1587"/>
                  <a:gd name="T35" fmla="*/ 441 h 1004"/>
                  <a:gd name="T36" fmla="*/ 436 w 1587"/>
                  <a:gd name="T37" fmla="*/ 530 h 1004"/>
                  <a:gd name="T38" fmla="*/ 453 w 1587"/>
                  <a:gd name="T39" fmla="*/ 613 h 1004"/>
                  <a:gd name="T40" fmla="*/ 475 w 1587"/>
                  <a:gd name="T41" fmla="*/ 664 h 1004"/>
                  <a:gd name="T42" fmla="*/ 503 w 1587"/>
                  <a:gd name="T43" fmla="*/ 710 h 1004"/>
                  <a:gd name="T44" fmla="*/ 506 w 1587"/>
                  <a:gd name="T45" fmla="*/ 453 h 1004"/>
                  <a:gd name="T46" fmla="*/ 518 w 1587"/>
                  <a:gd name="T47" fmla="*/ 408 h 1004"/>
                  <a:gd name="T48" fmla="*/ 537 w 1587"/>
                  <a:gd name="T49" fmla="*/ 366 h 1004"/>
                  <a:gd name="T50" fmla="*/ 561 w 1587"/>
                  <a:gd name="T51" fmla="*/ 328 h 1004"/>
                  <a:gd name="T52" fmla="*/ 590 w 1587"/>
                  <a:gd name="T53" fmla="*/ 295 h 1004"/>
                  <a:gd name="T54" fmla="*/ 623 w 1587"/>
                  <a:gd name="T55" fmla="*/ 266 h 1004"/>
                  <a:gd name="T56" fmla="*/ 662 w 1587"/>
                  <a:gd name="T57" fmla="*/ 243 h 1004"/>
                  <a:gd name="T58" fmla="*/ 703 w 1587"/>
                  <a:gd name="T59" fmla="*/ 225 h 1004"/>
                  <a:gd name="T60" fmla="*/ 748 w 1587"/>
                  <a:gd name="T61" fmla="*/ 214 h 1004"/>
                  <a:gd name="T62" fmla="*/ 794 w 1587"/>
                  <a:gd name="T63" fmla="*/ 211 h 1004"/>
                  <a:gd name="T64" fmla="*/ 839 w 1587"/>
                  <a:gd name="T65" fmla="*/ 214 h 1004"/>
                  <a:gd name="T66" fmla="*/ 885 w 1587"/>
                  <a:gd name="T67" fmla="*/ 225 h 1004"/>
                  <a:gd name="T68" fmla="*/ 928 w 1587"/>
                  <a:gd name="T69" fmla="*/ 243 h 1004"/>
                  <a:gd name="T70" fmla="*/ 964 w 1587"/>
                  <a:gd name="T71" fmla="*/ 266 h 1004"/>
                  <a:gd name="T72" fmla="*/ 1000 w 1587"/>
                  <a:gd name="T73" fmla="*/ 295 h 1004"/>
                  <a:gd name="T74" fmla="*/ 1027 w 1587"/>
                  <a:gd name="T75" fmla="*/ 328 h 1004"/>
                  <a:gd name="T76" fmla="*/ 1051 w 1587"/>
                  <a:gd name="T77" fmla="*/ 366 h 1004"/>
                  <a:gd name="T78" fmla="*/ 1067 w 1587"/>
                  <a:gd name="T79" fmla="*/ 408 h 1004"/>
                  <a:gd name="T80" fmla="*/ 1079 w 1587"/>
                  <a:gd name="T81" fmla="*/ 453 h 1004"/>
                  <a:gd name="T82" fmla="*/ 1084 w 1587"/>
                  <a:gd name="T83" fmla="*/ 710 h 1004"/>
                  <a:gd name="T84" fmla="*/ 1113 w 1587"/>
                  <a:gd name="T85" fmla="*/ 664 h 1004"/>
                  <a:gd name="T86" fmla="*/ 1135 w 1587"/>
                  <a:gd name="T87" fmla="*/ 613 h 1004"/>
                  <a:gd name="T88" fmla="*/ 1154 w 1587"/>
                  <a:gd name="T89" fmla="*/ 501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587" h="1004">
                    <a:moveTo>
                      <a:pt x="1154" y="501"/>
                    </a:moveTo>
                    <a:lnTo>
                      <a:pt x="1149" y="441"/>
                    </a:lnTo>
                    <a:lnTo>
                      <a:pt x="1135" y="385"/>
                    </a:lnTo>
                    <a:lnTo>
                      <a:pt x="1125" y="358"/>
                    </a:lnTo>
                    <a:lnTo>
                      <a:pt x="1113" y="332"/>
                    </a:lnTo>
                    <a:lnTo>
                      <a:pt x="1101" y="307"/>
                    </a:lnTo>
                    <a:lnTo>
                      <a:pt x="1084" y="284"/>
                    </a:lnTo>
                    <a:lnTo>
                      <a:pt x="1067" y="262"/>
                    </a:lnTo>
                    <a:lnTo>
                      <a:pt x="1051" y="241"/>
                    </a:lnTo>
                    <a:lnTo>
                      <a:pt x="1029" y="222"/>
                    </a:lnTo>
                    <a:lnTo>
                      <a:pt x="1007" y="204"/>
                    </a:lnTo>
                    <a:lnTo>
                      <a:pt x="986" y="189"/>
                    </a:lnTo>
                    <a:lnTo>
                      <a:pt x="962" y="175"/>
                    </a:lnTo>
                    <a:lnTo>
                      <a:pt x="935" y="163"/>
                    </a:lnTo>
                    <a:lnTo>
                      <a:pt x="909" y="153"/>
                    </a:lnTo>
                    <a:lnTo>
                      <a:pt x="883" y="145"/>
                    </a:lnTo>
                    <a:lnTo>
                      <a:pt x="854" y="139"/>
                    </a:lnTo>
                    <a:lnTo>
                      <a:pt x="823" y="135"/>
                    </a:lnTo>
                    <a:lnTo>
                      <a:pt x="794" y="134"/>
                    </a:lnTo>
                    <a:lnTo>
                      <a:pt x="763" y="135"/>
                    </a:lnTo>
                    <a:lnTo>
                      <a:pt x="734" y="139"/>
                    </a:lnTo>
                    <a:lnTo>
                      <a:pt x="707" y="145"/>
                    </a:lnTo>
                    <a:lnTo>
                      <a:pt x="681" y="153"/>
                    </a:lnTo>
                    <a:lnTo>
                      <a:pt x="655" y="163"/>
                    </a:lnTo>
                    <a:lnTo>
                      <a:pt x="628" y="175"/>
                    </a:lnTo>
                    <a:lnTo>
                      <a:pt x="604" y="189"/>
                    </a:lnTo>
                    <a:lnTo>
                      <a:pt x="583" y="204"/>
                    </a:lnTo>
                    <a:lnTo>
                      <a:pt x="561" y="222"/>
                    </a:lnTo>
                    <a:lnTo>
                      <a:pt x="539" y="241"/>
                    </a:lnTo>
                    <a:lnTo>
                      <a:pt x="520" y="262"/>
                    </a:lnTo>
                    <a:lnTo>
                      <a:pt x="503" y="284"/>
                    </a:lnTo>
                    <a:lnTo>
                      <a:pt x="489" y="307"/>
                    </a:lnTo>
                    <a:lnTo>
                      <a:pt x="475" y="332"/>
                    </a:lnTo>
                    <a:lnTo>
                      <a:pt x="463" y="358"/>
                    </a:lnTo>
                    <a:lnTo>
                      <a:pt x="453" y="385"/>
                    </a:lnTo>
                    <a:lnTo>
                      <a:pt x="439" y="441"/>
                    </a:lnTo>
                    <a:lnTo>
                      <a:pt x="436" y="471"/>
                    </a:lnTo>
                    <a:lnTo>
                      <a:pt x="436" y="530"/>
                    </a:lnTo>
                    <a:lnTo>
                      <a:pt x="439" y="558"/>
                    </a:lnTo>
                    <a:lnTo>
                      <a:pt x="453" y="613"/>
                    </a:lnTo>
                    <a:lnTo>
                      <a:pt x="463" y="639"/>
                    </a:lnTo>
                    <a:lnTo>
                      <a:pt x="475" y="664"/>
                    </a:lnTo>
                    <a:lnTo>
                      <a:pt x="489" y="687"/>
                    </a:lnTo>
                    <a:lnTo>
                      <a:pt x="503" y="710"/>
                    </a:lnTo>
                    <a:lnTo>
                      <a:pt x="503" y="477"/>
                    </a:lnTo>
                    <a:lnTo>
                      <a:pt x="506" y="453"/>
                    </a:lnTo>
                    <a:lnTo>
                      <a:pt x="511" y="430"/>
                    </a:lnTo>
                    <a:lnTo>
                      <a:pt x="518" y="408"/>
                    </a:lnTo>
                    <a:lnTo>
                      <a:pt x="525" y="387"/>
                    </a:lnTo>
                    <a:lnTo>
                      <a:pt x="537" y="366"/>
                    </a:lnTo>
                    <a:lnTo>
                      <a:pt x="547" y="347"/>
                    </a:lnTo>
                    <a:lnTo>
                      <a:pt x="561" y="328"/>
                    </a:lnTo>
                    <a:lnTo>
                      <a:pt x="575" y="311"/>
                    </a:lnTo>
                    <a:lnTo>
                      <a:pt x="590" y="295"/>
                    </a:lnTo>
                    <a:lnTo>
                      <a:pt x="607" y="280"/>
                    </a:lnTo>
                    <a:lnTo>
                      <a:pt x="623" y="266"/>
                    </a:lnTo>
                    <a:lnTo>
                      <a:pt x="643" y="254"/>
                    </a:lnTo>
                    <a:lnTo>
                      <a:pt x="662" y="243"/>
                    </a:lnTo>
                    <a:lnTo>
                      <a:pt x="683" y="233"/>
                    </a:lnTo>
                    <a:lnTo>
                      <a:pt x="703" y="225"/>
                    </a:lnTo>
                    <a:lnTo>
                      <a:pt x="724" y="219"/>
                    </a:lnTo>
                    <a:lnTo>
                      <a:pt x="748" y="214"/>
                    </a:lnTo>
                    <a:lnTo>
                      <a:pt x="770" y="212"/>
                    </a:lnTo>
                    <a:lnTo>
                      <a:pt x="794" y="211"/>
                    </a:lnTo>
                    <a:lnTo>
                      <a:pt x="818" y="212"/>
                    </a:lnTo>
                    <a:lnTo>
                      <a:pt x="839" y="214"/>
                    </a:lnTo>
                    <a:lnTo>
                      <a:pt x="863" y="219"/>
                    </a:lnTo>
                    <a:lnTo>
                      <a:pt x="885" y="225"/>
                    </a:lnTo>
                    <a:lnTo>
                      <a:pt x="907" y="233"/>
                    </a:lnTo>
                    <a:lnTo>
                      <a:pt x="928" y="243"/>
                    </a:lnTo>
                    <a:lnTo>
                      <a:pt x="947" y="254"/>
                    </a:lnTo>
                    <a:lnTo>
                      <a:pt x="964" y="266"/>
                    </a:lnTo>
                    <a:lnTo>
                      <a:pt x="983" y="280"/>
                    </a:lnTo>
                    <a:lnTo>
                      <a:pt x="1000" y="295"/>
                    </a:lnTo>
                    <a:lnTo>
                      <a:pt x="1015" y="311"/>
                    </a:lnTo>
                    <a:lnTo>
                      <a:pt x="1027" y="328"/>
                    </a:lnTo>
                    <a:lnTo>
                      <a:pt x="1041" y="347"/>
                    </a:lnTo>
                    <a:lnTo>
                      <a:pt x="1051" y="366"/>
                    </a:lnTo>
                    <a:lnTo>
                      <a:pt x="1060" y="387"/>
                    </a:lnTo>
                    <a:lnTo>
                      <a:pt x="1067" y="408"/>
                    </a:lnTo>
                    <a:lnTo>
                      <a:pt x="1075" y="430"/>
                    </a:lnTo>
                    <a:lnTo>
                      <a:pt x="1079" y="453"/>
                    </a:lnTo>
                    <a:lnTo>
                      <a:pt x="1084" y="501"/>
                    </a:lnTo>
                    <a:lnTo>
                      <a:pt x="1084" y="710"/>
                    </a:lnTo>
                    <a:lnTo>
                      <a:pt x="1101" y="687"/>
                    </a:lnTo>
                    <a:lnTo>
                      <a:pt x="1113" y="664"/>
                    </a:lnTo>
                    <a:lnTo>
                      <a:pt x="1125" y="639"/>
                    </a:lnTo>
                    <a:lnTo>
                      <a:pt x="1135" y="613"/>
                    </a:lnTo>
                    <a:lnTo>
                      <a:pt x="1149" y="558"/>
                    </a:lnTo>
                    <a:lnTo>
                      <a:pt x="1154" y="5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6" name="Freeform 120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084 w 1587"/>
                  <a:gd name="T1" fmla="*/ 501 h 1004"/>
                  <a:gd name="T2" fmla="*/ 1075 w 1587"/>
                  <a:gd name="T3" fmla="*/ 567 h 1004"/>
                  <a:gd name="T4" fmla="*/ 1060 w 1587"/>
                  <a:gd name="T5" fmla="*/ 608 h 1004"/>
                  <a:gd name="T6" fmla="*/ 1041 w 1587"/>
                  <a:gd name="T7" fmla="*/ 647 h 1004"/>
                  <a:gd name="T8" fmla="*/ 1015 w 1587"/>
                  <a:gd name="T9" fmla="*/ 681 h 1004"/>
                  <a:gd name="T10" fmla="*/ 983 w 1587"/>
                  <a:gd name="T11" fmla="*/ 712 h 1004"/>
                  <a:gd name="T12" fmla="*/ 947 w 1587"/>
                  <a:gd name="T13" fmla="*/ 737 h 1004"/>
                  <a:gd name="T14" fmla="*/ 907 w 1587"/>
                  <a:gd name="T15" fmla="*/ 757 h 1004"/>
                  <a:gd name="T16" fmla="*/ 863 w 1587"/>
                  <a:gd name="T17" fmla="*/ 771 h 1004"/>
                  <a:gd name="T18" fmla="*/ 818 w 1587"/>
                  <a:gd name="T19" fmla="*/ 779 h 1004"/>
                  <a:gd name="T20" fmla="*/ 770 w 1587"/>
                  <a:gd name="T21" fmla="*/ 779 h 1004"/>
                  <a:gd name="T22" fmla="*/ 724 w 1587"/>
                  <a:gd name="T23" fmla="*/ 771 h 1004"/>
                  <a:gd name="T24" fmla="*/ 683 w 1587"/>
                  <a:gd name="T25" fmla="*/ 757 h 1004"/>
                  <a:gd name="T26" fmla="*/ 643 w 1587"/>
                  <a:gd name="T27" fmla="*/ 737 h 1004"/>
                  <a:gd name="T28" fmla="*/ 607 w 1587"/>
                  <a:gd name="T29" fmla="*/ 712 h 1004"/>
                  <a:gd name="T30" fmla="*/ 575 w 1587"/>
                  <a:gd name="T31" fmla="*/ 681 h 1004"/>
                  <a:gd name="T32" fmla="*/ 547 w 1587"/>
                  <a:gd name="T33" fmla="*/ 647 h 1004"/>
                  <a:gd name="T34" fmla="*/ 525 w 1587"/>
                  <a:gd name="T35" fmla="*/ 608 h 1004"/>
                  <a:gd name="T36" fmla="*/ 511 w 1587"/>
                  <a:gd name="T37" fmla="*/ 567 h 1004"/>
                  <a:gd name="T38" fmla="*/ 503 w 1587"/>
                  <a:gd name="T39" fmla="*/ 524 h 1004"/>
                  <a:gd name="T40" fmla="*/ 520 w 1587"/>
                  <a:gd name="T41" fmla="*/ 732 h 1004"/>
                  <a:gd name="T42" fmla="*/ 561 w 1587"/>
                  <a:gd name="T43" fmla="*/ 770 h 1004"/>
                  <a:gd name="T44" fmla="*/ 604 w 1587"/>
                  <a:gd name="T45" fmla="*/ 803 h 1004"/>
                  <a:gd name="T46" fmla="*/ 655 w 1587"/>
                  <a:gd name="T47" fmla="*/ 828 h 1004"/>
                  <a:gd name="T48" fmla="*/ 707 w 1587"/>
                  <a:gd name="T49" fmla="*/ 846 h 1004"/>
                  <a:gd name="T50" fmla="*/ 763 w 1587"/>
                  <a:gd name="T51" fmla="*/ 855 h 1004"/>
                  <a:gd name="T52" fmla="*/ 823 w 1587"/>
                  <a:gd name="T53" fmla="*/ 855 h 1004"/>
                  <a:gd name="T54" fmla="*/ 883 w 1587"/>
                  <a:gd name="T55" fmla="*/ 846 h 1004"/>
                  <a:gd name="T56" fmla="*/ 935 w 1587"/>
                  <a:gd name="T57" fmla="*/ 828 h 1004"/>
                  <a:gd name="T58" fmla="*/ 986 w 1587"/>
                  <a:gd name="T59" fmla="*/ 803 h 1004"/>
                  <a:gd name="T60" fmla="*/ 1029 w 1587"/>
                  <a:gd name="T61" fmla="*/ 770 h 1004"/>
                  <a:gd name="T62" fmla="*/ 1067 w 1587"/>
                  <a:gd name="T63" fmla="*/ 732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87" h="1004">
                    <a:moveTo>
                      <a:pt x="1084" y="710"/>
                    </a:moveTo>
                    <a:lnTo>
                      <a:pt x="1084" y="501"/>
                    </a:lnTo>
                    <a:lnTo>
                      <a:pt x="1079" y="546"/>
                    </a:lnTo>
                    <a:lnTo>
                      <a:pt x="1075" y="567"/>
                    </a:lnTo>
                    <a:lnTo>
                      <a:pt x="1067" y="588"/>
                    </a:lnTo>
                    <a:lnTo>
                      <a:pt x="1060" y="608"/>
                    </a:lnTo>
                    <a:lnTo>
                      <a:pt x="1051" y="628"/>
                    </a:lnTo>
                    <a:lnTo>
                      <a:pt x="1041" y="647"/>
                    </a:lnTo>
                    <a:lnTo>
                      <a:pt x="1027" y="664"/>
                    </a:lnTo>
                    <a:lnTo>
                      <a:pt x="1015" y="681"/>
                    </a:lnTo>
                    <a:lnTo>
                      <a:pt x="1000" y="697"/>
                    </a:lnTo>
                    <a:lnTo>
                      <a:pt x="983" y="712"/>
                    </a:lnTo>
                    <a:lnTo>
                      <a:pt x="964" y="725"/>
                    </a:lnTo>
                    <a:lnTo>
                      <a:pt x="947" y="737"/>
                    </a:lnTo>
                    <a:lnTo>
                      <a:pt x="928" y="748"/>
                    </a:lnTo>
                    <a:lnTo>
                      <a:pt x="907" y="757"/>
                    </a:lnTo>
                    <a:lnTo>
                      <a:pt x="885" y="765"/>
                    </a:lnTo>
                    <a:lnTo>
                      <a:pt x="863" y="771"/>
                    </a:lnTo>
                    <a:lnTo>
                      <a:pt x="839" y="776"/>
                    </a:lnTo>
                    <a:lnTo>
                      <a:pt x="818" y="779"/>
                    </a:lnTo>
                    <a:lnTo>
                      <a:pt x="794" y="779"/>
                    </a:lnTo>
                    <a:lnTo>
                      <a:pt x="770" y="779"/>
                    </a:lnTo>
                    <a:lnTo>
                      <a:pt x="748" y="776"/>
                    </a:lnTo>
                    <a:lnTo>
                      <a:pt x="724" y="771"/>
                    </a:lnTo>
                    <a:lnTo>
                      <a:pt x="703" y="765"/>
                    </a:lnTo>
                    <a:lnTo>
                      <a:pt x="683" y="757"/>
                    </a:lnTo>
                    <a:lnTo>
                      <a:pt x="662" y="748"/>
                    </a:lnTo>
                    <a:lnTo>
                      <a:pt x="643" y="737"/>
                    </a:lnTo>
                    <a:lnTo>
                      <a:pt x="623" y="725"/>
                    </a:lnTo>
                    <a:lnTo>
                      <a:pt x="607" y="712"/>
                    </a:lnTo>
                    <a:lnTo>
                      <a:pt x="590" y="697"/>
                    </a:lnTo>
                    <a:lnTo>
                      <a:pt x="575" y="681"/>
                    </a:lnTo>
                    <a:lnTo>
                      <a:pt x="561" y="664"/>
                    </a:lnTo>
                    <a:lnTo>
                      <a:pt x="547" y="647"/>
                    </a:lnTo>
                    <a:lnTo>
                      <a:pt x="537" y="628"/>
                    </a:lnTo>
                    <a:lnTo>
                      <a:pt x="525" y="608"/>
                    </a:lnTo>
                    <a:lnTo>
                      <a:pt x="518" y="588"/>
                    </a:lnTo>
                    <a:lnTo>
                      <a:pt x="511" y="567"/>
                    </a:lnTo>
                    <a:lnTo>
                      <a:pt x="506" y="546"/>
                    </a:lnTo>
                    <a:lnTo>
                      <a:pt x="503" y="524"/>
                    </a:lnTo>
                    <a:lnTo>
                      <a:pt x="503" y="710"/>
                    </a:lnTo>
                    <a:lnTo>
                      <a:pt x="520" y="732"/>
                    </a:lnTo>
                    <a:lnTo>
                      <a:pt x="539" y="752"/>
                    </a:lnTo>
                    <a:lnTo>
                      <a:pt x="561" y="770"/>
                    </a:lnTo>
                    <a:lnTo>
                      <a:pt x="583" y="787"/>
                    </a:lnTo>
                    <a:lnTo>
                      <a:pt x="604" y="803"/>
                    </a:lnTo>
                    <a:lnTo>
                      <a:pt x="628" y="816"/>
                    </a:lnTo>
                    <a:lnTo>
                      <a:pt x="655" y="828"/>
                    </a:lnTo>
                    <a:lnTo>
                      <a:pt x="681" y="838"/>
                    </a:lnTo>
                    <a:lnTo>
                      <a:pt x="707" y="846"/>
                    </a:lnTo>
                    <a:lnTo>
                      <a:pt x="734" y="852"/>
                    </a:lnTo>
                    <a:lnTo>
                      <a:pt x="763" y="855"/>
                    </a:lnTo>
                    <a:lnTo>
                      <a:pt x="794" y="856"/>
                    </a:lnTo>
                    <a:lnTo>
                      <a:pt x="823" y="855"/>
                    </a:lnTo>
                    <a:lnTo>
                      <a:pt x="854" y="852"/>
                    </a:lnTo>
                    <a:lnTo>
                      <a:pt x="883" y="846"/>
                    </a:lnTo>
                    <a:lnTo>
                      <a:pt x="909" y="838"/>
                    </a:lnTo>
                    <a:lnTo>
                      <a:pt x="935" y="828"/>
                    </a:lnTo>
                    <a:lnTo>
                      <a:pt x="962" y="816"/>
                    </a:lnTo>
                    <a:lnTo>
                      <a:pt x="986" y="803"/>
                    </a:lnTo>
                    <a:lnTo>
                      <a:pt x="1007" y="787"/>
                    </a:lnTo>
                    <a:lnTo>
                      <a:pt x="1029" y="770"/>
                    </a:lnTo>
                    <a:lnTo>
                      <a:pt x="1051" y="752"/>
                    </a:lnTo>
                    <a:lnTo>
                      <a:pt x="1067" y="732"/>
                    </a:lnTo>
                    <a:lnTo>
                      <a:pt x="1084" y="7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7" name="Freeform 121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902 w 1587"/>
                  <a:gd name="T1" fmla="*/ 504 h 1004"/>
                  <a:gd name="T2" fmla="*/ 902 w 1587"/>
                  <a:gd name="T3" fmla="*/ 481 h 1004"/>
                  <a:gd name="T4" fmla="*/ 895 w 1587"/>
                  <a:gd name="T5" fmla="*/ 459 h 1004"/>
                  <a:gd name="T6" fmla="*/ 883 w 1587"/>
                  <a:gd name="T7" fmla="*/ 440 h 1004"/>
                  <a:gd name="T8" fmla="*/ 871 w 1587"/>
                  <a:gd name="T9" fmla="*/ 423 h 1004"/>
                  <a:gd name="T10" fmla="*/ 854 w 1587"/>
                  <a:gd name="T11" fmla="*/ 409 h 1004"/>
                  <a:gd name="T12" fmla="*/ 835 w 1587"/>
                  <a:gd name="T13" fmla="*/ 399 h 1004"/>
                  <a:gd name="T14" fmla="*/ 813 w 1587"/>
                  <a:gd name="T15" fmla="*/ 393 h 1004"/>
                  <a:gd name="T16" fmla="*/ 794 w 1587"/>
                  <a:gd name="T17" fmla="*/ 391 h 1004"/>
                  <a:gd name="T18" fmla="*/ 770 w 1587"/>
                  <a:gd name="T19" fmla="*/ 393 h 1004"/>
                  <a:gd name="T20" fmla="*/ 748 w 1587"/>
                  <a:gd name="T21" fmla="*/ 401 h 1004"/>
                  <a:gd name="T22" fmla="*/ 731 w 1587"/>
                  <a:gd name="T23" fmla="*/ 412 h 1004"/>
                  <a:gd name="T24" fmla="*/ 715 w 1587"/>
                  <a:gd name="T25" fmla="*/ 427 h 1004"/>
                  <a:gd name="T26" fmla="*/ 703 w 1587"/>
                  <a:gd name="T27" fmla="*/ 445 h 1004"/>
                  <a:gd name="T28" fmla="*/ 695 w 1587"/>
                  <a:gd name="T29" fmla="*/ 466 h 1004"/>
                  <a:gd name="T30" fmla="*/ 691 w 1587"/>
                  <a:gd name="T31" fmla="*/ 488 h 1004"/>
                  <a:gd name="T32" fmla="*/ 693 w 1587"/>
                  <a:gd name="T33" fmla="*/ 514 h 1004"/>
                  <a:gd name="T34" fmla="*/ 698 w 1587"/>
                  <a:gd name="T35" fmla="*/ 537 h 1004"/>
                  <a:gd name="T36" fmla="*/ 707 w 1587"/>
                  <a:gd name="T37" fmla="*/ 557 h 1004"/>
                  <a:gd name="T38" fmla="*/ 722 w 1587"/>
                  <a:gd name="T39" fmla="*/ 574 h 1004"/>
                  <a:gd name="T40" fmla="*/ 736 w 1587"/>
                  <a:gd name="T41" fmla="*/ 587 h 1004"/>
                  <a:gd name="T42" fmla="*/ 755 w 1587"/>
                  <a:gd name="T43" fmla="*/ 596 h 1004"/>
                  <a:gd name="T44" fmla="*/ 777 w 1587"/>
                  <a:gd name="T45" fmla="*/ 601 h 1004"/>
                  <a:gd name="T46" fmla="*/ 803 w 1587"/>
                  <a:gd name="T47" fmla="*/ 599 h 1004"/>
                  <a:gd name="T48" fmla="*/ 827 w 1587"/>
                  <a:gd name="T49" fmla="*/ 594 h 1004"/>
                  <a:gd name="T50" fmla="*/ 849 w 1587"/>
                  <a:gd name="T51" fmla="*/ 585 h 1004"/>
                  <a:gd name="T52" fmla="*/ 868 w 1587"/>
                  <a:gd name="T53" fmla="*/ 574 h 1004"/>
                  <a:gd name="T54" fmla="*/ 883 w 1587"/>
                  <a:gd name="T55" fmla="*/ 559 h 1004"/>
                  <a:gd name="T56" fmla="*/ 892 w 1587"/>
                  <a:gd name="T57" fmla="*/ 543 h 1004"/>
                  <a:gd name="T58" fmla="*/ 899 w 1587"/>
                  <a:gd name="T59" fmla="*/ 524 h 1004"/>
                  <a:gd name="T60" fmla="*/ 902 w 1587"/>
                  <a:gd name="T61" fmla="*/ 50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587" h="1004">
                    <a:moveTo>
                      <a:pt x="902" y="504"/>
                    </a:moveTo>
                    <a:lnTo>
                      <a:pt x="902" y="481"/>
                    </a:lnTo>
                    <a:lnTo>
                      <a:pt x="895" y="459"/>
                    </a:lnTo>
                    <a:lnTo>
                      <a:pt x="883" y="440"/>
                    </a:lnTo>
                    <a:lnTo>
                      <a:pt x="871" y="423"/>
                    </a:lnTo>
                    <a:lnTo>
                      <a:pt x="854" y="409"/>
                    </a:lnTo>
                    <a:lnTo>
                      <a:pt x="835" y="399"/>
                    </a:lnTo>
                    <a:lnTo>
                      <a:pt x="813" y="393"/>
                    </a:lnTo>
                    <a:lnTo>
                      <a:pt x="794" y="391"/>
                    </a:lnTo>
                    <a:lnTo>
                      <a:pt x="770" y="393"/>
                    </a:lnTo>
                    <a:lnTo>
                      <a:pt x="748" y="401"/>
                    </a:lnTo>
                    <a:lnTo>
                      <a:pt x="731" y="412"/>
                    </a:lnTo>
                    <a:lnTo>
                      <a:pt x="715" y="427"/>
                    </a:lnTo>
                    <a:lnTo>
                      <a:pt x="703" y="445"/>
                    </a:lnTo>
                    <a:lnTo>
                      <a:pt x="695" y="466"/>
                    </a:lnTo>
                    <a:lnTo>
                      <a:pt x="691" y="488"/>
                    </a:lnTo>
                    <a:lnTo>
                      <a:pt x="693" y="514"/>
                    </a:lnTo>
                    <a:lnTo>
                      <a:pt x="698" y="537"/>
                    </a:lnTo>
                    <a:lnTo>
                      <a:pt x="707" y="557"/>
                    </a:lnTo>
                    <a:lnTo>
                      <a:pt x="722" y="574"/>
                    </a:lnTo>
                    <a:lnTo>
                      <a:pt x="736" y="587"/>
                    </a:lnTo>
                    <a:lnTo>
                      <a:pt x="755" y="596"/>
                    </a:lnTo>
                    <a:lnTo>
                      <a:pt x="777" y="601"/>
                    </a:lnTo>
                    <a:lnTo>
                      <a:pt x="803" y="599"/>
                    </a:lnTo>
                    <a:lnTo>
                      <a:pt x="827" y="594"/>
                    </a:lnTo>
                    <a:lnTo>
                      <a:pt x="849" y="585"/>
                    </a:lnTo>
                    <a:lnTo>
                      <a:pt x="868" y="574"/>
                    </a:lnTo>
                    <a:lnTo>
                      <a:pt x="883" y="559"/>
                    </a:lnTo>
                    <a:lnTo>
                      <a:pt x="892" y="543"/>
                    </a:lnTo>
                    <a:lnTo>
                      <a:pt x="899" y="524"/>
                    </a:lnTo>
                    <a:lnTo>
                      <a:pt x="902" y="5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2" name="Group 122"/>
            <p:cNvGrpSpPr>
              <a:grpSpLocks/>
            </p:cNvGrpSpPr>
            <p:nvPr/>
          </p:nvGrpSpPr>
          <p:grpSpPr bwMode="auto">
            <a:xfrm>
              <a:off x="5471" y="-1817"/>
              <a:ext cx="1488" cy="1088"/>
              <a:chOff x="5471" y="-1817"/>
              <a:chExt cx="1488" cy="1088"/>
            </a:xfrm>
          </p:grpSpPr>
          <p:sp>
            <p:nvSpPr>
              <p:cNvPr id="36" name="Freeform 123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487 w 1488"/>
                  <a:gd name="T1" fmla="*/ 321 h 1088"/>
                  <a:gd name="T2" fmla="*/ 1487 w 1488"/>
                  <a:gd name="T3" fmla="*/ 290 h 1088"/>
                  <a:gd name="T4" fmla="*/ 1471 w 1488"/>
                  <a:gd name="T5" fmla="*/ 273 h 1088"/>
                  <a:gd name="T6" fmla="*/ 755 w 1488"/>
                  <a:gd name="T7" fmla="*/ 0 h 1088"/>
                  <a:gd name="T8" fmla="*/ 731 w 1488"/>
                  <a:gd name="T9" fmla="*/ 0 h 1088"/>
                  <a:gd name="T10" fmla="*/ 16 w 1488"/>
                  <a:gd name="T11" fmla="*/ 273 h 1088"/>
                  <a:gd name="T12" fmla="*/ 9 w 1488"/>
                  <a:gd name="T13" fmla="*/ 283 h 1088"/>
                  <a:gd name="T14" fmla="*/ 0 w 1488"/>
                  <a:gd name="T15" fmla="*/ 290 h 1088"/>
                  <a:gd name="T16" fmla="*/ 0 w 1488"/>
                  <a:gd name="T17" fmla="*/ 321 h 1088"/>
                  <a:gd name="T18" fmla="*/ 16 w 1488"/>
                  <a:gd name="T19" fmla="*/ 338 h 1088"/>
                  <a:gd name="T20" fmla="*/ 81 w 1488"/>
                  <a:gd name="T21" fmla="*/ 362 h 1088"/>
                  <a:gd name="T22" fmla="*/ 81 w 1488"/>
                  <a:gd name="T23" fmla="*/ 810 h 1088"/>
                  <a:gd name="T24" fmla="*/ 84 w 1488"/>
                  <a:gd name="T25" fmla="*/ 809 h 1088"/>
                  <a:gd name="T26" fmla="*/ 105 w 1488"/>
                  <a:gd name="T27" fmla="*/ 800 h 1088"/>
                  <a:gd name="T28" fmla="*/ 109 w 1488"/>
                  <a:gd name="T29" fmla="*/ 797 h 1088"/>
                  <a:gd name="T30" fmla="*/ 109 w 1488"/>
                  <a:gd name="T31" fmla="*/ 697 h 1088"/>
                  <a:gd name="T32" fmla="*/ 129 w 1488"/>
                  <a:gd name="T33" fmla="*/ 526 h 1088"/>
                  <a:gd name="T34" fmla="*/ 129 w 1488"/>
                  <a:gd name="T35" fmla="*/ 307 h 1088"/>
                  <a:gd name="T36" fmla="*/ 748 w 1488"/>
                  <a:gd name="T37" fmla="*/ 74 h 1088"/>
                  <a:gd name="T38" fmla="*/ 1358 w 1488"/>
                  <a:gd name="T39" fmla="*/ 307 h 1088"/>
                  <a:gd name="T40" fmla="*/ 1358 w 1488"/>
                  <a:gd name="T41" fmla="*/ 380 h 1088"/>
                  <a:gd name="T42" fmla="*/ 1471 w 1488"/>
                  <a:gd name="T43" fmla="*/ 338 h 1088"/>
                  <a:gd name="T44" fmla="*/ 1480 w 1488"/>
                  <a:gd name="T45" fmla="*/ 331 h 1088"/>
                  <a:gd name="T46" fmla="*/ 1487 w 1488"/>
                  <a:gd name="T47" fmla="*/ 321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488" h="1088">
                    <a:moveTo>
                      <a:pt x="1487" y="321"/>
                    </a:moveTo>
                    <a:lnTo>
                      <a:pt x="1487" y="290"/>
                    </a:lnTo>
                    <a:lnTo>
                      <a:pt x="1471" y="273"/>
                    </a:lnTo>
                    <a:lnTo>
                      <a:pt x="755" y="0"/>
                    </a:lnTo>
                    <a:lnTo>
                      <a:pt x="731" y="0"/>
                    </a:lnTo>
                    <a:lnTo>
                      <a:pt x="16" y="273"/>
                    </a:lnTo>
                    <a:lnTo>
                      <a:pt x="9" y="283"/>
                    </a:lnTo>
                    <a:lnTo>
                      <a:pt x="0" y="290"/>
                    </a:lnTo>
                    <a:lnTo>
                      <a:pt x="0" y="321"/>
                    </a:lnTo>
                    <a:lnTo>
                      <a:pt x="16" y="338"/>
                    </a:lnTo>
                    <a:lnTo>
                      <a:pt x="81" y="362"/>
                    </a:lnTo>
                    <a:lnTo>
                      <a:pt x="81" y="810"/>
                    </a:lnTo>
                    <a:lnTo>
                      <a:pt x="84" y="809"/>
                    </a:lnTo>
                    <a:lnTo>
                      <a:pt x="105" y="800"/>
                    </a:lnTo>
                    <a:lnTo>
                      <a:pt x="109" y="797"/>
                    </a:lnTo>
                    <a:lnTo>
                      <a:pt x="109" y="697"/>
                    </a:lnTo>
                    <a:lnTo>
                      <a:pt x="129" y="526"/>
                    </a:lnTo>
                    <a:lnTo>
                      <a:pt x="129" y="307"/>
                    </a:lnTo>
                    <a:lnTo>
                      <a:pt x="748" y="74"/>
                    </a:lnTo>
                    <a:lnTo>
                      <a:pt x="1358" y="307"/>
                    </a:lnTo>
                    <a:lnTo>
                      <a:pt x="1358" y="380"/>
                    </a:lnTo>
                    <a:lnTo>
                      <a:pt x="1471" y="338"/>
                    </a:lnTo>
                    <a:lnTo>
                      <a:pt x="1480" y="331"/>
                    </a:lnTo>
                    <a:lnTo>
                      <a:pt x="1487" y="3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7" name="Freeform 124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81 w 1488"/>
                  <a:gd name="T1" fmla="*/ 810 h 1088"/>
                  <a:gd name="T2" fmla="*/ 81 w 1488"/>
                  <a:gd name="T3" fmla="*/ 362 h 1088"/>
                  <a:gd name="T4" fmla="*/ 40 w 1488"/>
                  <a:gd name="T5" fmla="*/ 683 h 1088"/>
                  <a:gd name="T6" fmla="*/ 23 w 1488"/>
                  <a:gd name="T7" fmla="*/ 694 h 1088"/>
                  <a:gd name="T8" fmla="*/ 10 w 1488"/>
                  <a:gd name="T9" fmla="*/ 709 h 1088"/>
                  <a:gd name="T10" fmla="*/ 2 w 1488"/>
                  <a:gd name="T11" fmla="*/ 729 h 1088"/>
                  <a:gd name="T12" fmla="*/ 4 w 1488"/>
                  <a:gd name="T13" fmla="*/ 755 h 1088"/>
                  <a:gd name="T14" fmla="*/ 12 w 1488"/>
                  <a:gd name="T15" fmla="*/ 778 h 1088"/>
                  <a:gd name="T16" fmla="*/ 25 w 1488"/>
                  <a:gd name="T17" fmla="*/ 795 h 1088"/>
                  <a:gd name="T18" fmla="*/ 41 w 1488"/>
                  <a:gd name="T19" fmla="*/ 807 h 1088"/>
                  <a:gd name="T20" fmla="*/ 58 w 1488"/>
                  <a:gd name="T21" fmla="*/ 813 h 1088"/>
                  <a:gd name="T22" fmla="*/ 81 w 1488"/>
                  <a:gd name="T23" fmla="*/ 81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88" h="1088">
                    <a:moveTo>
                      <a:pt x="81" y="810"/>
                    </a:moveTo>
                    <a:lnTo>
                      <a:pt x="81" y="362"/>
                    </a:lnTo>
                    <a:lnTo>
                      <a:pt x="40" y="683"/>
                    </a:lnTo>
                    <a:lnTo>
                      <a:pt x="23" y="694"/>
                    </a:lnTo>
                    <a:lnTo>
                      <a:pt x="10" y="709"/>
                    </a:lnTo>
                    <a:lnTo>
                      <a:pt x="2" y="729"/>
                    </a:lnTo>
                    <a:lnTo>
                      <a:pt x="4" y="755"/>
                    </a:lnTo>
                    <a:lnTo>
                      <a:pt x="12" y="778"/>
                    </a:lnTo>
                    <a:lnTo>
                      <a:pt x="25" y="795"/>
                    </a:lnTo>
                    <a:lnTo>
                      <a:pt x="41" y="807"/>
                    </a:lnTo>
                    <a:lnTo>
                      <a:pt x="58" y="813"/>
                    </a:lnTo>
                    <a:lnTo>
                      <a:pt x="81" y="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8" name="Freeform 125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6 w 1488"/>
                  <a:gd name="T1" fmla="*/ 750 h 1088"/>
                  <a:gd name="T2" fmla="*/ 132 w 1488"/>
                  <a:gd name="T3" fmla="*/ 729 h 1088"/>
                  <a:gd name="T4" fmla="*/ 122 w 1488"/>
                  <a:gd name="T5" fmla="*/ 711 h 1088"/>
                  <a:gd name="T6" fmla="*/ 109 w 1488"/>
                  <a:gd name="T7" fmla="*/ 697 h 1088"/>
                  <a:gd name="T8" fmla="*/ 109 w 1488"/>
                  <a:gd name="T9" fmla="*/ 797 h 1088"/>
                  <a:gd name="T10" fmla="*/ 121 w 1488"/>
                  <a:gd name="T11" fmla="*/ 786 h 1088"/>
                  <a:gd name="T12" fmla="*/ 132 w 1488"/>
                  <a:gd name="T13" fmla="*/ 769 h 1088"/>
                  <a:gd name="T14" fmla="*/ 136 w 1488"/>
                  <a:gd name="T15" fmla="*/ 75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88" h="1088">
                    <a:moveTo>
                      <a:pt x="136" y="750"/>
                    </a:moveTo>
                    <a:lnTo>
                      <a:pt x="132" y="729"/>
                    </a:lnTo>
                    <a:lnTo>
                      <a:pt x="122" y="711"/>
                    </a:lnTo>
                    <a:lnTo>
                      <a:pt x="109" y="697"/>
                    </a:lnTo>
                    <a:lnTo>
                      <a:pt x="109" y="797"/>
                    </a:lnTo>
                    <a:lnTo>
                      <a:pt x="121" y="786"/>
                    </a:lnTo>
                    <a:lnTo>
                      <a:pt x="132" y="769"/>
                    </a:lnTo>
                    <a:lnTo>
                      <a:pt x="136" y="7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9" name="Freeform 126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58 w 1488"/>
                  <a:gd name="T1" fmla="*/ 380 h 1088"/>
                  <a:gd name="T2" fmla="*/ 1358 w 1488"/>
                  <a:gd name="T3" fmla="*/ 307 h 1088"/>
                  <a:gd name="T4" fmla="*/ 748 w 1488"/>
                  <a:gd name="T5" fmla="*/ 539 h 1088"/>
                  <a:gd name="T6" fmla="*/ 129 w 1488"/>
                  <a:gd name="T7" fmla="*/ 307 h 1088"/>
                  <a:gd name="T8" fmla="*/ 129 w 1488"/>
                  <a:gd name="T9" fmla="*/ 526 h 1088"/>
                  <a:gd name="T10" fmla="*/ 146 w 1488"/>
                  <a:gd name="T11" fmla="*/ 386 h 1088"/>
                  <a:gd name="T12" fmla="*/ 266 w 1488"/>
                  <a:gd name="T13" fmla="*/ 427 h 1088"/>
                  <a:gd name="T14" fmla="*/ 266 w 1488"/>
                  <a:gd name="T15" fmla="*/ 944 h 1088"/>
                  <a:gd name="T16" fmla="*/ 273 w 1488"/>
                  <a:gd name="T17" fmla="*/ 942 h 1088"/>
                  <a:gd name="T18" fmla="*/ 273 w 1488"/>
                  <a:gd name="T19" fmla="*/ 868 h 1088"/>
                  <a:gd name="T20" fmla="*/ 331 w 1488"/>
                  <a:gd name="T21" fmla="*/ 451 h 1088"/>
                  <a:gd name="T22" fmla="*/ 731 w 1488"/>
                  <a:gd name="T23" fmla="*/ 611 h 1088"/>
                  <a:gd name="T24" fmla="*/ 755 w 1488"/>
                  <a:gd name="T25" fmla="*/ 611 h 1088"/>
                  <a:gd name="T26" fmla="*/ 1166 w 1488"/>
                  <a:gd name="T27" fmla="*/ 451 h 1088"/>
                  <a:gd name="T28" fmla="*/ 1231 w 1488"/>
                  <a:gd name="T29" fmla="*/ 792 h 1088"/>
                  <a:gd name="T30" fmla="*/ 1231 w 1488"/>
                  <a:gd name="T31" fmla="*/ 427 h 1088"/>
                  <a:gd name="T32" fmla="*/ 1358 w 1488"/>
                  <a:gd name="T33" fmla="*/ 38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88" h="1088">
                    <a:moveTo>
                      <a:pt x="1358" y="380"/>
                    </a:moveTo>
                    <a:lnTo>
                      <a:pt x="1358" y="307"/>
                    </a:lnTo>
                    <a:lnTo>
                      <a:pt x="748" y="539"/>
                    </a:lnTo>
                    <a:lnTo>
                      <a:pt x="129" y="307"/>
                    </a:lnTo>
                    <a:lnTo>
                      <a:pt x="129" y="526"/>
                    </a:lnTo>
                    <a:lnTo>
                      <a:pt x="146" y="386"/>
                    </a:lnTo>
                    <a:lnTo>
                      <a:pt x="266" y="427"/>
                    </a:lnTo>
                    <a:lnTo>
                      <a:pt x="266" y="944"/>
                    </a:lnTo>
                    <a:lnTo>
                      <a:pt x="273" y="942"/>
                    </a:lnTo>
                    <a:lnTo>
                      <a:pt x="273" y="868"/>
                    </a:lnTo>
                    <a:lnTo>
                      <a:pt x="331" y="451"/>
                    </a:lnTo>
                    <a:lnTo>
                      <a:pt x="731" y="611"/>
                    </a:lnTo>
                    <a:lnTo>
                      <a:pt x="755" y="611"/>
                    </a:lnTo>
                    <a:lnTo>
                      <a:pt x="1166" y="451"/>
                    </a:lnTo>
                    <a:lnTo>
                      <a:pt x="1231" y="792"/>
                    </a:lnTo>
                    <a:lnTo>
                      <a:pt x="1231" y="427"/>
                    </a:lnTo>
                    <a:lnTo>
                      <a:pt x="1358" y="38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0" name="Freeform 127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266 w 1488"/>
                  <a:gd name="T1" fmla="*/ 944 h 1088"/>
                  <a:gd name="T2" fmla="*/ 266 w 1488"/>
                  <a:gd name="T3" fmla="*/ 427 h 1088"/>
                  <a:gd name="T4" fmla="*/ 201 w 1488"/>
                  <a:gd name="T5" fmla="*/ 909 h 1088"/>
                  <a:gd name="T6" fmla="*/ 201 w 1488"/>
                  <a:gd name="T7" fmla="*/ 916 h 1088"/>
                  <a:gd name="T8" fmla="*/ 209 w 1488"/>
                  <a:gd name="T9" fmla="*/ 937 h 1088"/>
                  <a:gd name="T10" fmla="*/ 227 w 1488"/>
                  <a:gd name="T11" fmla="*/ 949 h 1088"/>
                  <a:gd name="T12" fmla="*/ 242 w 1488"/>
                  <a:gd name="T13" fmla="*/ 950 h 1088"/>
                  <a:gd name="T14" fmla="*/ 266 w 1488"/>
                  <a:gd name="T15" fmla="*/ 944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88" h="1088">
                    <a:moveTo>
                      <a:pt x="266" y="944"/>
                    </a:moveTo>
                    <a:lnTo>
                      <a:pt x="266" y="427"/>
                    </a:lnTo>
                    <a:lnTo>
                      <a:pt x="201" y="909"/>
                    </a:lnTo>
                    <a:lnTo>
                      <a:pt x="201" y="916"/>
                    </a:lnTo>
                    <a:lnTo>
                      <a:pt x="209" y="937"/>
                    </a:lnTo>
                    <a:lnTo>
                      <a:pt x="227" y="949"/>
                    </a:lnTo>
                    <a:lnTo>
                      <a:pt x="242" y="950"/>
                    </a:lnTo>
                    <a:lnTo>
                      <a:pt x="266" y="9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1" name="Freeform 128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245 w 1488"/>
                  <a:gd name="T1" fmla="*/ 941 h 1088"/>
                  <a:gd name="T2" fmla="*/ 1245 w 1488"/>
                  <a:gd name="T3" fmla="*/ 868 h 1088"/>
                  <a:gd name="T4" fmla="*/ 1022 w 1488"/>
                  <a:gd name="T5" fmla="*/ 813 h 1088"/>
                  <a:gd name="T6" fmla="*/ 1005 w 1488"/>
                  <a:gd name="T7" fmla="*/ 813 h 1088"/>
                  <a:gd name="T8" fmla="*/ 1005 w 1488"/>
                  <a:gd name="T9" fmla="*/ 820 h 1088"/>
                  <a:gd name="T10" fmla="*/ 998 w 1488"/>
                  <a:gd name="T11" fmla="*/ 820 h 1088"/>
                  <a:gd name="T12" fmla="*/ 748 w 1488"/>
                  <a:gd name="T13" fmla="*/ 1005 h 1088"/>
                  <a:gd name="T14" fmla="*/ 530 w 1488"/>
                  <a:gd name="T15" fmla="*/ 820 h 1088"/>
                  <a:gd name="T16" fmla="*/ 523 w 1488"/>
                  <a:gd name="T17" fmla="*/ 820 h 1088"/>
                  <a:gd name="T18" fmla="*/ 515 w 1488"/>
                  <a:gd name="T19" fmla="*/ 813 h 1088"/>
                  <a:gd name="T20" fmla="*/ 499 w 1488"/>
                  <a:gd name="T21" fmla="*/ 813 h 1088"/>
                  <a:gd name="T22" fmla="*/ 273 w 1488"/>
                  <a:gd name="T23" fmla="*/ 868 h 1088"/>
                  <a:gd name="T24" fmla="*/ 273 w 1488"/>
                  <a:gd name="T25" fmla="*/ 942 h 1088"/>
                  <a:gd name="T26" fmla="*/ 499 w 1488"/>
                  <a:gd name="T27" fmla="*/ 885 h 1088"/>
                  <a:gd name="T28" fmla="*/ 724 w 1488"/>
                  <a:gd name="T29" fmla="*/ 1077 h 1088"/>
                  <a:gd name="T30" fmla="*/ 731 w 1488"/>
                  <a:gd name="T31" fmla="*/ 1087 h 1088"/>
                  <a:gd name="T32" fmla="*/ 755 w 1488"/>
                  <a:gd name="T33" fmla="*/ 1087 h 1088"/>
                  <a:gd name="T34" fmla="*/ 763 w 1488"/>
                  <a:gd name="T35" fmla="*/ 1077 h 1088"/>
                  <a:gd name="T36" fmla="*/ 1022 w 1488"/>
                  <a:gd name="T37" fmla="*/ 885 h 1088"/>
                  <a:gd name="T38" fmla="*/ 1245 w 1488"/>
                  <a:gd name="T39" fmla="*/ 941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488" h="1088">
                    <a:moveTo>
                      <a:pt x="1245" y="941"/>
                    </a:moveTo>
                    <a:lnTo>
                      <a:pt x="1245" y="868"/>
                    </a:lnTo>
                    <a:lnTo>
                      <a:pt x="1022" y="813"/>
                    </a:lnTo>
                    <a:lnTo>
                      <a:pt x="1005" y="813"/>
                    </a:lnTo>
                    <a:lnTo>
                      <a:pt x="1005" y="820"/>
                    </a:lnTo>
                    <a:lnTo>
                      <a:pt x="998" y="820"/>
                    </a:lnTo>
                    <a:lnTo>
                      <a:pt x="748" y="1005"/>
                    </a:lnTo>
                    <a:lnTo>
                      <a:pt x="530" y="820"/>
                    </a:lnTo>
                    <a:lnTo>
                      <a:pt x="523" y="820"/>
                    </a:lnTo>
                    <a:lnTo>
                      <a:pt x="515" y="813"/>
                    </a:lnTo>
                    <a:lnTo>
                      <a:pt x="499" y="813"/>
                    </a:lnTo>
                    <a:lnTo>
                      <a:pt x="273" y="868"/>
                    </a:lnTo>
                    <a:lnTo>
                      <a:pt x="273" y="942"/>
                    </a:lnTo>
                    <a:lnTo>
                      <a:pt x="499" y="885"/>
                    </a:lnTo>
                    <a:lnTo>
                      <a:pt x="724" y="1077"/>
                    </a:lnTo>
                    <a:lnTo>
                      <a:pt x="731" y="1087"/>
                    </a:lnTo>
                    <a:lnTo>
                      <a:pt x="755" y="1087"/>
                    </a:lnTo>
                    <a:lnTo>
                      <a:pt x="763" y="1077"/>
                    </a:lnTo>
                    <a:lnTo>
                      <a:pt x="1022" y="885"/>
                    </a:lnTo>
                    <a:lnTo>
                      <a:pt x="1245" y="94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2" name="Freeform 129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19 w 1488"/>
                  <a:gd name="T1" fmla="*/ 909 h 1088"/>
                  <a:gd name="T2" fmla="*/ 1231 w 1488"/>
                  <a:gd name="T3" fmla="*/ 427 h 1088"/>
                  <a:gd name="T4" fmla="*/ 1231 w 1488"/>
                  <a:gd name="T5" fmla="*/ 792 h 1088"/>
                  <a:gd name="T6" fmla="*/ 1245 w 1488"/>
                  <a:gd name="T7" fmla="*/ 868 h 1088"/>
                  <a:gd name="T8" fmla="*/ 1245 w 1488"/>
                  <a:gd name="T9" fmla="*/ 941 h 1088"/>
                  <a:gd name="T10" fmla="*/ 1279 w 1488"/>
                  <a:gd name="T11" fmla="*/ 950 h 1088"/>
                  <a:gd name="T12" fmla="*/ 1286 w 1488"/>
                  <a:gd name="T13" fmla="*/ 950 h 1088"/>
                  <a:gd name="T14" fmla="*/ 1306 w 1488"/>
                  <a:gd name="T15" fmla="*/ 942 h 1088"/>
                  <a:gd name="T16" fmla="*/ 1318 w 1488"/>
                  <a:gd name="T17" fmla="*/ 924 h 1088"/>
                  <a:gd name="T18" fmla="*/ 1319 w 1488"/>
                  <a:gd name="T19" fmla="*/ 909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88" h="1088">
                    <a:moveTo>
                      <a:pt x="1319" y="909"/>
                    </a:moveTo>
                    <a:lnTo>
                      <a:pt x="1231" y="427"/>
                    </a:lnTo>
                    <a:lnTo>
                      <a:pt x="1231" y="792"/>
                    </a:lnTo>
                    <a:lnTo>
                      <a:pt x="1245" y="868"/>
                    </a:lnTo>
                    <a:lnTo>
                      <a:pt x="1245" y="941"/>
                    </a:lnTo>
                    <a:lnTo>
                      <a:pt x="1279" y="950"/>
                    </a:lnTo>
                    <a:lnTo>
                      <a:pt x="1286" y="950"/>
                    </a:lnTo>
                    <a:lnTo>
                      <a:pt x="1306" y="942"/>
                    </a:lnTo>
                    <a:lnTo>
                      <a:pt x="1318" y="924"/>
                    </a:lnTo>
                    <a:lnTo>
                      <a:pt x="1319" y="90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4" name="Group 130"/>
            <p:cNvGrpSpPr>
              <a:grpSpLocks/>
            </p:cNvGrpSpPr>
            <p:nvPr/>
          </p:nvGrpSpPr>
          <p:grpSpPr bwMode="auto">
            <a:xfrm>
              <a:off x="9707" y="-1942"/>
              <a:ext cx="1476" cy="1340"/>
              <a:chOff x="9707" y="-1942"/>
              <a:chExt cx="1476" cy="1340"/>
            </a:xfrm>
          </p:grpSpPr>
          <p:sp>
            <p:nvSpPr>
              <p:cNvPr id="26" name="Freeform 131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475 w 1476"/>
                  <a:gd name="T1" fmla="*/ 120 h 1340"/>
                  <a:gd name="T2" fmla="*/ 1471 w 1476"/>
                  <a:gd name="T3" fmla="*/ 100 h 1340"/>
                  <a:gd name="T4" fmla="*/ 1458 w 1476"/>
                  <a:gd name="T5" fmla="*/ 83 h 1340"/>
                  <a:gd name="T6" fmla="*/ 1440 w 1476"/>
                  <a:gd name="T7" fmla="*/ 70 h 1340"/>
                  <a:gd name="T8" fmla="*/ 1419 w 1476"/>
                  <a:gd name="T9" fmla="*/ 63 h 1340"/>
                  <a:gd name="T10" fmla="*/ 1411 w 1476"/>
                  <a:gd name="T11" fmla="*/ 62 h 1340"/>
                  <a:gd name="T12" fmla="*/ 808 w 1476"/>
                  <a:gd name="T13" fmla="*/ 62 h 1340"/>
                  <a:gd name="T14" fmla="*/ 804 w 1476"/>
                  <a:gd name="T15" fmla="*/ 41 h 1340"/>
                  <a:gd name="T16" fmla="*/ 794 w 1476"/>
                  <a:gd name="T17" fmla="*/ 22 h 1340"/>
                  <a:gd name="T18" fmla="*/ 777 w 1476"/>
                  <a:gd name="T19" fmla="*/ 8 h 1340"/>
                  <a:gd name="T20" fmla="*/ 756 w 1476"/>
                  <a:gd name="T21" fmla="*/ 0 h 1340"/>
                  <a:gd name="T22" fmla="*/ 730 w 1476"/>
                  <a:gd name="T23" fmla="*/ 1 h 1340"/>
                  <a:gd name="T24" fmla="*/ 708 w 1476"/>
                  <a:gd name="T25" fmla="*/ 9 h 1340"/>
                  <a:gd name="T26" fmla="*/ 691 w 1476"/>
                  <a:gd name="T27" fmla="*/ 21 h 1340"/>
                  <a:gd name="T28" fmla="*/ 679 w 1476"/>
                  <a:gd name="T29" fmla="*/ 37 h 1340"/>
                  <a:gd name="T30" fmla="*/ 674 w 1476"/>
                  <a:gd name="T31" fmla="*/ 56 h 1340"/>
                  <a:gd name="T32" fmla="*/ 71 w 1476"/>
                  <a:gd name="T33" fmla="*/ 62 h 1340"/>
                  <a:gd name="T34" fmla="*/ 47 w 1476"/>
                  <a:gd name="T35" fmla="*/ 66 h 1340"/>
                  <a:gd name="T36" fmla="*/ 27 w 1476"/>
                  <a:gd name="T37" fmla="*/ 76 h 1340"/>
                  <a:gd name="T38" fmla="*/ 11 w 1476"/>
                  <a:gd name="T39" fmla="*/ 91 h 1340"/>
                  <a:gd name="T40" fmla="*/ 1 w 1476"/>
                  <a:gd name="T41" fmla="*/ 108 h 1340"/>
                  <a:gd name="T42" fmla="*/ 0 w 1476"/>
                  <a:gd name="T43" fmla="*/ 184 h 1340"/>
                  <a:gd name="T44" fmla="*/ 4 w 1476"/>
                  <a:gd name="T45" fmla="*/ 203 h 1340"/>
                  <a:gd name="T46" fmla="*/ 16 w 1476"/>
                  <a:gd name="T47" fmla="*/ 219 h 1340"/>
                  <a:gd name="T48" fmla="*/ 34 w 1476"/>
                  <a:gd name="T49" fmla="*/ 233 h 1340"/>
                  <a:gd name="T50" fmla="*/ 56 w 1476"/>
                  <a:gd name="T51" fmla="*/ 241 h 1340"/>
                  <a:gd name="T52" fmla="*/ 71 w 1476"/>
                  <a:gd name="T53" fmla="*/ 972 h 1340"/>
                  <a:gd name="T54" fmla="*/ 71 w 1476"/>
                  <a:gd name="T55" fmla="*/ 120 h 1340"/>
                  <a:gd name="T56" fmla="*/ 1411 w 1476"/>
                  <a:gd name="T57" fmla="*/ 120 h 1340"/>
                  <a:gd name="T58" fmla="*/ 1411 w 1476"/>
                  <a:gd name="T59" fmla="*/ 242 h 1340"/>
                  <a:gd name="T60" fmla="*/ 1433 w 1476"/>
                  <a:gd name="T61" fmla="*/ 238 h 1340"/>
                  <a:gd name="T62" fmla="*/ 1453 w 1476"/>
                  <a:gd name="T63" fmla="*/ 227 h 1340"/>
                  <a:gd name="T64" fmla="*/ 1467 w 1476"/>
                  <a:gd name="T65" fmla="*/ 210 h 1340"/>
                  <a:gd name="T66" fmla="*/ 1475 w 1476"/>
                  <a:gd name="T67" fmla="*/ 191 h 1340"/>
                  <a:gd name="T68" fmla="*/ 1475 w 1476"/>
                  <a:gd name="T69" fmla="*/ 120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76" h="1340">
                    <a:moveTo>
                      <a:pt x="1475" y="120"/>
                    </a:moveTo>
                    <a:lnTo>
                      <a:pt x="1471" y="100"/>
                    </a:lnTo>
                    <a:lnTo>
                      <a:pt x="1458" y="83"/>
                    </a:lnTo>
                    <a:lnTo>
                      <a:pt x="1440" y="70"/>
                    </a:lnTo>
                    <a:lnTo>
                      <a:pt x="1419" y="63"/>
                    </a:lnTo>
                    <a:lnTo>
                      <a:pt x="1411" y="62"/>
                    </a:lnTo>
                    <a:lnTo>
                      <a:pt x="808" y="62"/>
                    </a:lnTo>
                    <a:lnTo>
                      <a:pt x="804" y="41"/>
                    </a:lnTo>
                    <a:lnTo>
                      <a:pt x="794" y="22"/>
                    </a:lnTo>
                    <a:lnTo>
                      <a:pt x="777" y="8"/>
                    </a:lnTo>
                    <a:lnTo>
                      <a:pt x="756" y="0"/>
                    </a:lnTo>
                    <a:lnTo>
                      <a:pt x="730" y="1"/>
                    </a:lnTo>
                    <a:lnTo>
                      <a:pt x="708" y="9"/>
                    </a:lnTo>
                    <a:lnTo>
                      <a:pt x="691" y="21"/>
                    </a:lnTo>
                    <a:lnTo>
                      <a:pt x="679" y="37"/>
                    </a:lnTo>
                    <a:lnTo>
                      <a:pt x="674" y="56"/>
                    </a:lnTo>
                    <a:lnTo>
                      <a:pt x="71" y="62"/>
                    </a:lnTo>
                    <a:lnTo>
                      <a:pt x="47" y="66"/>
                    </a:lnTo>
                    <a:lnTo>
                      <a:pt x="27" y="76"/>
                    </a:lnTo>
                    <a:lnTo>
                      <a:pt x="11" y="91"/>
                    </a:lnTo>
                    <a:lnTo>
                      <a:pt x="1" y="108"/>
                    </a:lnTo>
                    <a:lnTo>
                      <a:pt x="0" y="184"/>
                    </a:lnTo>
                    <a:lnTo>
                      <a:pt x="4" y="203"/>
                    </a:lnTo>
                    <a:lnTo>
                      <a:pt x="16" y="219"/>
                    </a:lnTo>
                    <a:lnTo>
                      <a:pt x="34" y="233"/>
                    </a:lnTo>
                    <a:lnTo>
                      <a:pt x="56" y="241"/>
                    </a:lnTo>
                    <a:lnTo>
                      <a:pt x="71" y="972"/>
                    </a:lnTo>
                    <a:lnTo>
                      <a:pt x="71" y="120"/>
                    </a:lnTo>
                    <a:lnTo>
                      <a:pt x="1411" y="120"/>
                    </a:lnTo>
                    <a:lnTo>
                      <a:pt x="1411" y="242"/>
                    </a:lnTo>
                    <a:lnTo>
                      <a:pt x="1433" y="238"/>
                    </a:lnTo>
                    <a:lnTo>
                      <a:pt x="1453" y="227"/>
                    </a:lnTo>
                    <a:lnTo>
                      <a:pt x="1467" y="210"/>
                    </a:lnTo>
                    <a:lnTo>
                      <a:pt x="1475" y="191"/>
                    </a:lnTo>
                    <a:lnTo>
                      <a:pt x="1475" y="12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7" name="Freeform 132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411 w 1476"/>
                  <a:gd name="T1" fmla="*/ 242 h 1340"/>
                  <a:gd name="T2" fmla="*/ 1411 w 1476"/>
                  <a:gd name="T3" fmla="*/ 185 h 1340"/>
                  <a:gd name="T4" fmla="*/ 71 w 1476"/>
                  <a:gd name="T5" fmla="*/ 185 h 1340"/>
                  <a:gd name="T6" fmla="*/ 71 w 1476"/>
                  <a:gd name="T7" fmla="*/ 972 h 1340"/>
                  <a:gd name="T8" fmla="*/ 76 w 1476"/>
                  <a:gd name="T9" fmla="*/ 995 h 1340"/>
                  <a:gd name="T10" fmla="*/ 87 w 1476"/>
                  <a:gd name="T11" fmla="*/ 1014 h 1340"/>
                  <a:gd name="T12" fmla="*/ 104 w 1476"/>
                  <a:gd name="T13" fmla="*/ 1028 h 1340"/>
                  <a:gd name="T14" fmla="*/ 124 w 1476"/>
                  <a:gd name="T15" fmla="*/ 1036 h 1340"/>
                  <a:gd name="T16" fmla="*/ 134 w 1476"/>
                  <a:gd name="T17" fmla="*/ 1036 h 1340"/>
                  <a:gd name="T18" fmla="*/ 134 w 1476"/>
                  <a:gd name="T19" fmla="*/ 242 h 1340"/>
                  <a:gd name="T20" fmla="*/ 1341 w 1476"/>
                  <a:gd name="T21" fmla="*/ 242 h 1340"/>
                  <a:gd name="T22" fmla="*/ 1341 w 1476"/>
                  <a:gd name="T23" fmla="*/ 1037 h 1340"/>
                  <a:gd name="T24" fmla="*/ 1364 w 1476"/>
                  <a:gd name="T25" fmla="*/ 1033 h 1340"/>
                  <a:gd name="T26" fmla="*/ 1384 w 1476"/>
                  <a:gd name="T27" fmla="*/ 1023 h 1340"/>
                  <a:gd name="T28" fmla="*/ 1399 w 1476"/>
                  <a:gd name="T29" fmla="*/ 1008 h 1340"/>
                  <a:gd name="T30" fmla="*/ 1408 w 1476"/>
                  <a:gd name="T31" fmla="*/ 988 h 1340"/>
                  <a:gd name="T32" fmla="*/ 1411 w 1476"/>
                  <a:gd name="T33" fmla="*/ 242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76" h="1340">
                    <a:moveTo>
                      <a:pt x="1411" y="242"/>
                    </a:moveTo>
                    <a:lnTo>
                      <a:pt x="1411" y="185"/>
                    </a:lnTo>
                    <a:lnTo>
                      <a:pt x="71" y="185"/>
                    </a:lnTo>
                    <a:lnTo>
                      <a:pt x="71" y="972"/>
                    </a:lnTo>
                    <a:lnTo>
                      <a:pt x="76" y="995"/>
                    </a:lnTo>
                    <a:lnTo>
                      <a:pt x="87" y="1014"/>
                    </a:lnTo>
                    <a:lnTo>
                      <a:pt x="104" y="1028"/>
                    </a:lnTo>
                    <a:lnTo>
                      <a:pt x="124" y="1036"/>
                    </a:lnTo>
                    <a:lnTo>
                      <a:pt x="134" y="1036"/>
                    </a:lnTo>
                    <a:lnTo>
                      <a:pt x="134" y="242"/>
                    </a:lnTo>
                    <a:lnTo>
                      <a:pt x="1341" y="242"/>
                    </a:lnTo>
                    <a:lnTo>
                      <a:pt x="1341" y="1037"/>
                    </a:lnTo>
                    <a:lnTo>
                      <a:pt x="1364" y="1033"/>
                    </a:lnTo>
                    <a:lnTo>
                      <a:pt x="1384" y="1023"/>
                    </a:lnTo>
                    <a:lnTo>
                      <a:pt x="1399" y="1008"/>
                    </a:lnTo>
                    <a:lnTo>
                      <a:pt x="1408" y="988"/>
                    </a:lnTo>
                    <a:lnTo>
                      <a:pt x="1411" y="2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8" name="Freeform 133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341 w 1476"/>
                  <a:gd name="T1" fmla="*/ 1037 h 1340"/>
                  <a:gd name="T2" fmla="*/ 1341 w 1476"/>
                  <a:gd name="T3" fmla="*/ 972 h 1340"/>
                  <a:gd name="T4" fmla="*/ 134 w 1476"/>
                  <a:gd name="T5" fmla="*/ 972 h 1340"/>
                  <a:gd name="T6" fmla="*/ 134 w 1476"/>
                  <a:gd name="T7" fmla="*/ 1036 h 1340"/>
                  <a:gd name="T8" fmla="*/ 705 w 1476"/>
                  <a:gd name="T9" fmla="*/ 1037 h 1340"/>
                  <a:gd name="T10" fmla="*/ 705 w 1476"/>
                  <a:gd name="T11" fmla="*/ 1204 h 1340"/>
                  <a:gd name="T12" fmla="*/ 739 w 1476"/>
                  <a:gd name="T13" fmla="*/ 1173 h 1340"/>
                  <a:gd name="T14" fmla="*/ 770 w 1476"/>
                  <a:gd name="T15" fmla="*/ 1201 h 1340"/>
                  <a:gd name="T16" fmla="*/ 770 w 1476"/>
                  <a:gd name="T17" fmla="*/ 1038 h 1340"/>
                  <a:gd name="T18" fmla="*/ 1341 w 1476"/>
                  <a:gd name="T19" fmla="*/ 1037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76" h="1340">
                    <a:moveTo>
                      <a:pt x="1341" y="1037"/>
                    </a:moveTo>
                    <a:lnTo>
                      <a:pt x="1341" y="972"/>
                    </a:lnTo>
                    <a:lnTo>
                      <a:pt x="134" y="972"/>
                    </a:lnTo>
                    <a:lnTo>
                      <a:pt x="134" y="1036"/>
                    </a:lnTo>
                    <a:lnTo>
                      <a:pt x="705" y="1037"/>
                    </a:lnTo>
                    <a:lnTo>
                      <a:pt x="705" y="1204"/>
                    </a:lnTo>
                    <a:lnTo>
                      <a:pt x="739" y="1173"/>
                    </a:lnTo>
                    <a:lnTo>
                      <a:pt x="770" y="1201"/>
                    </a:lnTo>
                    <a:lnTo>
                      <a:pt x="770" y="1038"/>
                    </a:lnTo>
                    <a:lnTo>
                      <a:pt x="1341" y="10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9" name="Freeform 134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207 w 1476"/>
                  <a:gd name="T1" fmla="*/ 813 h 1340"/>
                  <a:gd name="T2" fmla="*/ 1197 w 1476"/>
                  <a:gd name="T3" fmla="*/ 806 h 1340"/>
                  <a:gd name="T4" fmla="*/ 1000 w 1476"/>
                  <a:gd name="T5" fmla="*/ 559 h 1340"/>
                  <a:gd name="T6" fmla="*/ 991 w 1476"/>
                  <a:gd name="T7" fmla="*/ 552 h 1340"/>
                  <a:gd name="T8" fmla="*/ 983 w 1476"/>
                  <a:gd name="T9" fmla="*/ 545 h 1340"/>
                  <a:gd name="T10" fmla="*/ 967 w 1476"/>
                  <a:gd name="T11" fmla="*/ 545 h 1340"/>
                  <a:gd name="T12" fmla="*/ 952 w 1476"/>
                  <a:gd name="T13" fmla="*/ 559 h 1340"/>
                  <a:gd name="T14" fmla="*/ 842 w 1476"/>
                  <a:gd name="T15" fmla="*/ 662 h 1340"/>
                  <a:gd name="T16" fmla="*/ 595 w 1476"/>
                  <a:gd name="T17" fmla="*/ 437 h 1340"/>
                  <a:gd name="T18" fmla="*/ 587 w 1476"/>
                  <a:gd name="T19" fmla="*/ 429 h 1340"/>
                  <a:gd name="T20" fmla="*/ 547 w 1476"/>
                  <a:gd name="T21" fmla="*/ 429 h 1340"/>
                  <a:gd name="T22" fmla="*/ 547 w 1476"/>
                  <a:gd name="T23" fmla="*/ 437 h 1340"/>
                  <a:gd name="T24" fmla="*/ 278 w 1476"/>
                  <a:gd name="T25" fmla="*/ 806 h 1340"/>
                  <a:gd name="T26" fmla="*/ 271 w 1476"/>
                  <a:gd name="T27" fmla="*/ 813 h 1340"/>
                  <a:gd name="T28" fmla="*/ 271 w 1476"/>
                  <a:gd name="T29" fmla="*/ 821 h 1340"/>
                  <a:gd name="T30" fmla="*/ 277 w 1476"/>
                  <a:gd name="T31" fmla="*/ 843 h 1340"/>
                  <a:gd name="T32" fmla="*/ 294 w 1476"/>
                  <a:gd name="T33" fmla="*/ 856 h 1340"/>
                  <a:gd name="T34" fmla="*/ 302 w 1476"/>
                  <a:gd name="T35" fmla="*/ 857 h 1340"/>
                  <a:gd name="T36" fmla="*/ 364 w 1476"/>
                  <a:gd name="T37" fmla="*/ 857 h 1340"/>
                  <a:gd name="T38" fmla="*/ 364 w 1476"/>
                  <a:gd name="T39" fmla="*/ 792 h 1340"/>
                  <a:gd name="T40" fmla="*/ 580 w 1476"/>
                  <a:gd name="T41" fmla="*/ 501 h 1340"/>
                  <a:gd name="T42" fmla="*/ 818 w 1476"/>
                  <a:gd name="T43" fmla="*/ 727 h 1340"/>
                  <a:gd name="T44" fmla="*/ 825 w 1476"/>
                  <a:gd name="T45" fmla="*/ 727 h 1340"/>
                  <a:gd name="T46" fmla="*/ 832 w 1476"/>
                  <a:gd name="T47" fmla="*/ 734 h 1340"/>
                  <a:gd name="T48" fmla="*/ 849 w 1476"/>
                  <a:gd name="T49" fmla="*/ 734 h 1340"/>
                  <a:gd name="T50" fmla="*/ 856 w 1476"/>
                  <a:gd name="T51" fmla="*/ 727 h 1340"/>
                  <a:gd name="T52" fmla="*/ 863 w 1476"/>
                  <a:gd name="T53" fmla="*/ 727 h 1340"/>
                  <a:gd name="T54" fmla="*/ 967 w 1476"/>
                  <a:gd name="T55" fmla="*/ 626 h 1340"/>
                  <a:gd name="T56" fmla="*/ 1111 w 1476"/>
                  <a:gd name="T57" fmla="*/ 792 h 1340"/>
                  <a:gd name="T58" fmla="*/ 1111 w 1476"/>
                  <a:gd name="T59" fmla="*/ 857 h 1340"/>
                  <a:gd name="T60" fmla="*/ 1173 w 1476"/>
                  <a:gd name="T61" fmla="*/ 857 h 1340"/>
                  <a:gd name="T62" fmla="*/ 1192 w 1476"/>
                  <a:gd name="T63" fmla="*/ 850 h 1340"/>
                  <a:gd name="T64" fmla="*/ 1205 w 1476"/>
                  <a:gd name="T65" fmla="*/ 832 h 1340"/>
                  <a:gd name="T66" fmla="*/ 1207 w 1476"/>
                  <a:gd name="T67" fmla="*/ 813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476" h="1340">
                    <a:moveTo>
                      <a:pt x="1207" y="813"/>
                    </a:moveTo>
                    <a:lnTo>
                      <a:pt x="1197" y="806"/>
                    </a:lnTo>
                    <a:lnTo>
                      <a:pt x="1000" y="559"/>
                    </a:lnTo>
                    <a:lnTo>
                      <a:pt x="991" y="552"/>
                    </a:lnTo>
                    <a:lnTo>
                      <a:pt x="983" y="545"/>
                    </a:lnTo>
                    <a:lnTo>
                      <a:pt x="967" y="545"/>
                    </a:lnTo>
                    <a:lnTo>
                      <a:pt x="952" y="559"/>
                    </a:lnTo>
                    <a:lnTo>
                      <a:pt x="842" y="662"/>
                    </a:lnTo>
                    <a:lnTo>
                      <a:pt x="595" y="437"/>
                    </a:lnTo>
                    <a:lnTo>
                      <a:pt x="587" y="429"/>
                    </a:lnTo>
                    <a:lnTo>
                      <a:pt x="547" y="429"/>
                    </a:lnTo>
                    <a:lnTo>
                      <a:pt x="547" y="437"/>
                    </a:lnTo>
                    <a:lnTo>
                      <a:pt x="278" y="806"/>
                    </a:lnTo>
                    <a:lnTo>
                      <a:pt x="271" y="813"/>
                    </a:lnTo>
                    <a:lnTo>
                      <a:pt x="271" y="821"/>
                    </a:lnTo>
                    <a:lnTo>
                      <a:pt x="277" y="843"/>
                    </a:lnTo>
                    <a:lnTo>
                      <a:pt x="294" y="856"/>
                    </a:lnTo>
                    <a:lnTo>
                      <a:pt x="302" y="857"/>
                    </a:lnTo>
                    <a:lnTo>
                      <a:pt x="364" y="857"/>
                    </a:lnTo>
                    <a:lnTo>
                      <a:pt x="364" y="792"/>
                    </a:lnTo>
                    <a:lnTo>
                      <a:pt x="580" y="501"/>
                    </a:lnTo>
                    <a:lnTo>
                      <a:pt x="818" y="727"/>
                    </a:lnTo>
                    <a:lnTo>
                      <a:pt x="825" y="727"/>
                    </a:lnTo>
                    <a:lnTo>
                      <a:pt x="832" y="734"/>
                    </a:lnTo>
                    <a:lnTo>
                      <a:pt x="849" y="734"/>
                    </a:lnTo>
                    <a:lnTo>
                      <a:pt x="856" y="727"/>
                    </a:lnTo>
                    <a:lnTo>
                      <a:pt x="863" y="727"/>
                    </a:lnTo>
                    <a:lnTo>
                      <a:pt x="967" y="626"/>
                    </a:lnTo>
                    <a:lnTo>
                      <a:pt x="1111" y="792"/>
                    </a:lnTo>
                    <a:lnTo>
                      <a:pt x="1111" y="857"/>
                    </a:lnTo>
                    <a:lnTo>
                      <a:pt x="1173" y="857"/>
                    </a:lnTo>
                    <a:lnTo>
                      <a:pt x="1192" y="850"/>
                    </a:lnTo>
                    <a:lnTo>
                      <a:pt x="1205" y="832"/>
                    </a:lnTo>
                    <a:lnTo>
                      <a:pt x="1207" y="8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0" name="Freeform 135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111 w 1476"/>
                  <a:gd name="T1" fmla="*/ 857 h 1340"/>
                  <a:gd name="T2" fmla="*/ 1111 w 1476"/>
                  <a:gd name="T3" fmla="*/ 792 h 1340"/>
                  <a:gd name="T4" fmla="*/ 364 w 1476"/>
                  <a:gd name="T5" fmla="*/ 792 h 1340"/>
                  <a:gd name="T6" fmla="*/ 364 w 1476"/>
                  <a:gd name="T7" fmla="*/ 857 h 1340"/>
                  <a:gd name="T8" fmla="*/ 1111 w 1476"/>
                  <a:gd name="T9" fmla="*/ 857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6" h="1340">
                    <a:moveTo>
                      <a:pt x="1111" y="857"/>
                    </a:moveTo>
                    <a:lnTo>
                      <a:pt x="1111" y="792"/>
                    </a:lnTo>
                    <a:lnTo>
                      <a:pt x="364" y="792"/>
                    </a:lnTo>
                    <a:lnTo>
                      <a:pt x="364" y="857"/>
                    </a:lnTo>
                    <a:lnTo>
                      <a:pt x="1111" y="8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1" name="Freeform 136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705 w 1476"/>
                  <a:gd name="T1" fmla="*/ 1204 h 1340"/>
                  <a:gd name="T2" fmla="*/ 705 w 1476"/>
                  <a:gd name="T3" fmla="*/ 1115 h 1340"/>
                  <a:gd name="T4" fmla="*/ 516 w 1476"/>
                  <a:gd name="T5" fmla="*/ 1289 h 1340"/>
                  <a:gd name="T6" fmla="*/ 508 w 1476"/>
                  <a:gd name="T7" fmla="*/ 1296 h 1340"/>
                  <a:gd name="T8" fmla="*/ 508 w 1476"/>
                  <a:gd name="T9" fmla="*/ 1310 h 1340"/>
                  <a:gd name="T10" fmla="*/ 517 w 1476"/>
                  <a:gd name="T11" fmla="*/ 1329 h 1340"/>
                  <a:gd name="T12" fmla="*/ 537 w 1476"/>
                  <a:gd name="T13" fmla="*/ 1339 h 1340"/>
                  <a:gd name="T14" fmla="*/ 547 w 1476"/>
                  <a:gd name="T15" fmla="*/ 1339 h 1340"/>
                  <a:gd name="T16" fmla="*/ 556 w 1476"/>
                  <a:gd name="T17" fmla="*/ 1339 h 1340"/>
                  <a:gd name="T18" fmla="*/ 563 w 1476"/>
                  <a:gd name="T19" fmla="*/ 1332 h 1340"/>
                  <a:gd name="T20" fmla="*/ 705 w 1476"/>
                  <a:gd name="T21" fmla="*/ 1204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76" h="1340">
                    <a:moveTo>
                      <a:pt x="705" y="1204"/>
                    </a:moveTo>
                    <a:lnTo>
                      <a:pt x="705" y="1115"/>
                    </a:lnTo>
                    <a:lnTo>
                      <a:pt x="516" y="1289"/>
                    </a:lnTo>
                    <a:lnTo>
                      <a:pt x="508" y="1296"/>
                    </a:lnTo>
                    <a:lnTo>
                      <a:pt x="508" y="1310"/>
                    </a:lnTo>
                    <a:lnTo>
                      <a:pt x="517" y="1329"/>
                    </a:lnTo>
                    <a:lnTo>
                      <a:pt x="537" y="1339"/>
                    </a:lnTo>
                    <a:lnTo>
                      <a:pt x="547" y="1339"/>
                    </a:lnTo>
                    <a:lnTo>
                      <a:pt x="556" y="1339"/>
                    </a:lnTo>
                    <a:lnTo>
                      <a:pt x="563" y="1332"/>
                    </a:lnTo>
                    <a:lnTo>
                      <a:pt x="705" y="12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3" name="Freeform 137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976 w 1476"/>
                  <a:gd name="T1" fmla="*/ 1303 h 1340"/>
                  <a:gd name="T2" fmla="*/ 967 w 1476"/>
                  <a:gd name="T3" fmla="*/ 1296 h 1340"/>
                  <a:gd name="T4" fmla="*/ 967 w 1476"/>
                  <a:gd name="T5" fmla="*/ 1289 h 1340"/>
                  <a:gd name="T6" fmla="*/ 770 w 1476"/>
                  <a:gd name="T7" fmla="*/ 1116 h 1340"/>
                  <a:gd name="T8" fmla="*/ 770 w 1476"/>
                  <a:gd name="T9" fmla="*/ 1038 h 1340"/>
                  <a:gd name="T10" fmla="*/ 770 w 1476"/>
                  <a:gd name="T11" fmla="*/ 1201 h 1340"/>
                  <a:gd name="T12" fmla="*/ 921 w 1476"/>
                  <a:gd name="T13" fmla="*/ 1332 h 1340"/>
                  <a:gd name="T14" fmla="*/ 921 w 1476"/>
                  <a:gd name="T15" fmla="*/ 1339 h 1340"/>
                  <a:gd name="T16" fmla="*/ 945 w 1476"/>
                  <a:gd name="T17" fmla="*/ 1339 h 1340"/>
                  <a:gd name="T18" fmla="*/ 965 w 1476"/>
                  <a:gd name="T19" fmla="*/ 1331 h 1340"/>
                  <a:gd name="T20" fmla="*/ 976 w 1476"/>
                  <a:gd name="T21" fmla="*/ 1313 h 1340"/>
                  <a:gd name="T22" fmla="*/ 976 w 1476"/>
                  <a:gd name="T23" fmla="*/ 1303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76" h="1340">
                    <a:moveTo>
                      <a:pt x="976" y="1303"/>
                    </a:moveTo>
                    <a:lnTo>
                      <a:pt x="967" y="1296"/>
                    </a:lnTo>
                    <a:lnTo>
                      <a:pt x="967" y="1289"/>
                    </a:lnTo>
                    <a:lnTo>
                      <a:pt x="770" y="1116"/>
                    </a:lnTo>
                    <a:lnTo>
                      <a:pt x="770" y="1038"/>
                    </a:lnTo>
                    <a:lnTo>
                      <a:pt x="770" y="1201"/>
                    </a:lnTo>
                    <a:lnTo>
                      <a:pt x="921" y="1332"/>
                    </a:lnTo>
                    <a:lnTo>
                      <a:pt x="921" y="1339"/>
                    </a:lnTo>
                    <a:lnTo>
                      <a:pt x="945" y="1339"/>
                    </a:lnTo>
                    <a:lnTo>
                      <a:pt x="965" y="1331"/>
                    </a:lnTo>
                    <a:lnTo>
                      <a:pt x="976" y="1313"/>
                    </a:lnTo>
                    <a:lnTo>
                      <a:pt x="976" y="13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4" name="Freeform 138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205 w 1476"/>
                  <a:gd name="T1" fmla="*/ 409 h 1340"/>
                  <a:gd name="T2" fmla="*/ 1203 w 1476"/>
                  <a:gd name="T3" fmla="*/ 383 h 1340"/>
                  <a:gd name="T4" fmla="*/ 1197 w 1476"/>
                  <a:gd name="T5" fmla="*/ 360 h 1340"/>
                  <a:gd name="T6" fmla="*/ 1186 w 1476"/>
                  <a:gd name="T7" fmla="*/ 342 h 1340"/>
                  <a:gd name="T8" fmla="*/ 1172 w 1476"/>
                  <a:gd name="T9" fmla="*/ 327 h 1340"/>
                  <a:gd name="T10" fmla="*/ 1154 w 1476"/>
                  <a:gd name="T11" fmla="*/ 316 h 1340"/>
                  <a:gd name="T12" fmla="*/ 1134 w 1476"/>
                  <a:gd name="T13" fmla="*/ 309 h 1340"/>
                  <a:gd name="T14" fmla="*/ 1112 w 1476"/>
                  <a:gd name="T15" fmla="*/ 307 h 1340"/>
                  <a:gd name="T16" fmla="*/ 1088 w 1476"/>
                  <a:gd name="T17" fmla="*/ 309 h 1340"/>
                  <a:gd name="T18" fmla="*/ 1065 w 1476"/>
                  <a:gd name="T19" fmla="*/ 316 h 1340"/>
                  <a:gd name="T20" fmla="*/ 1045 w 1476"/>
                  <a:gd name="T21" fmla="*/ 326 h 1340"/>
                  <a:gd name="T22" fmla="*/ 1029 w 1476"/>
                  <a:gd name="T23" fmla="*/ 340 h 1340"/>
                  <a:gd name="T24" fmla="*/ 1017 w 1476"/>
                  <a:gd name="T25" fmla="*/ 357 h 1340"/>
                  <a:gd name="T26" fmla="*/ 1009 w 1476"/>
                  <a:gd name="T27" fmla="*/ 377 h 1340"/>
                  <a:gd name="T28" fmla="*/ 1011 w 1476"/>
                  <a:gd name="T29" fmla="*/ 402 h 1340"/>
                  <a:gd name="T30" fmla="*/ 1017 w 1476"/>
                  <a:gd name="T31" fmla="*/ 424 h 1340"/>
                  <a:gd name="T32" fmla="*/ 1028 w 1476"/>
                  <a:gd name="T33" fmla="*/ 444 h 1340"/>
                  <a:gd name="T34" fmla="*/ 1042 w 1476"/>
                  <a:gd name="T35" fmla="*/ 460 h 1340"/>
                  <a:gd name="T36" fmla="*/ 1058 w 1476"/>
                  <a:gd name="T37" fmla="*/ 473 h 1340"/>
                  <a:gd name="T38" fmla="*/ 1070 w 1476"/>
                  <a:gd name="T39" fmla="*/ 478 h 1340"/>
                  <a:gd name="T40" fmla="*/ 1070 w 1476"/>
                  <a:gd name="T41" fmla="*/ 396 h 1340"/>
                  <a:gd name="T42" fmla="*/ 1077 w 1476"/>
                  <a:gd name="T43" fmla="*/ 378 h 1340"/>
                  <a:gd name="T44" fmla="*/ 1096 w 1476"/>
                  <a:gd name="T45" fmla="*/ 367 h 1340"/>
                  <a:gd name="T46" fmla="*/ 1111 w 1476"/>
                  <a:gd name="T47" fmla="*/ 365 h 1340"/>
                  <a:gd name="T48" fmla="*/ 1132 w 1476"/>
                  <a:gd name="T49" fmla="*/ 373 h 1340"/>
                  <a:gd name="T50" fmla="*/ 1142 w 1476"/>
                  <a:gd name="T51" fmla="*/ 391 h 1340"/>
                  <a:gd name="T52" fmla="*/ 1142 w 1476"/>
                  <a:gd name="T53" fmla="*/ 482 h 1340"/>
                  <a:gd name="T54" fmla="*/ 1156 w 1476"/>
                  <a:gd name="T55" fmla="*/ 476 h 1340"/>
                  <a:gd name="T56" fmla="*/ 1174 w 1476"/>
                  <a:gd name="T57" fmla="*/ 464 h 1340"/>
                  <a:gd name="T58" fmla="*/ 1189 w 1476"/>
                  <a:gd name="T59" fmla="*/ 449 h 1340"/>
                  <a:gd name="T60" fmla="*/ 1199 w 1476"/>
                  <a:gd name="T61" fmla="*/ 430 h 1340"/>
                  <a:gd name="T62" fmla="*/ 1205 w 1476"/>
                  <a:gd name="T63" fmla="*/ 409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76" h="1340">
                    <a:moveTo>
                      <a:pt x="1205" y="409"/>
                    </a:moveTo>
                    <a:lnTo>
                      <a:pt x="1203" y="383"/>
                    </a:lnTo>
                    <a:lnTo>
                      <a:pt x="1197" y="360"/>
                    </a:lnTo>
                    <a:lnTo>
                      <a:pt x="1186" y="342"/>
                    </a:lnTo>
                    <a:lnTo>
                      <a:pt x="1172" y="327"/>
                    </a:lnTo>
                    <a:lnTo>
                      <a:pt x="1154" y="316"/>
                    </a:lnTo>
                    <a:lnTo>
                      <a:pt x="1134" y="309"/>
                    </a:lnTo>
                    <a:lnTo>
                      <a:pt x="1112" y="307"/>
                    </a:lnTo>
                    <a:lnTo>
                      <a:pt x="1088" y="309"/>
                    </a:lnTo>
                    <a:lnTo>
                      <a:pt x="1065" y="316"/>
                    </a:lnTo>
                    <a:lnTo>
                      <a:pt x="1045" y="326"/>
                    </a:lnTo>
                    <a:lnTo>
                      <a:pt x="1029" y="340"/>
                    </a:lnTo>
                    <a:lnTo>
                      <a:pt x="1017" y="357"/>
                    </a:lnTo>
                    <a:lnTo>
                      <a:pt x="1009" y="377"/>
                    </a:lnTo>
                    <a:lnTo>
                      <a:pt x="1011" y="402"/>
                    </a:lnTo>
                    <a:lnTo>
                      <a:pt x="1017" y="424"/>
                    </a:lnTo>
                    <a:lnTo>
                      <a:pt x="1028" y="444"/>
                    </a:lnTo>
                    <a:lnTo>
                      <a:pt x="1042" y="460"/>
                    </a:lnTo>
                    <a:lnTo>
                      <a:pt x="1058" y="473"/>
                    </a:lnTo>
                    <a:lnTo>
                      <a:pt x="1070" y="478"/>
                    </a:lnTo>
                    <a:lnTo>
                      <a:pt x="1070" y="396"/>
                    </a:lnTo>
                    <a:lnTo>
                      <a:pt x="1077" y="378"/>
                    </a:lnTo>
                    <a:lnTo>
                      <a:pt x="1096" y="367"/>
                    </a:lnTo>
                    <a:lnTo>
                      <a:pt x="1111" y="365"/>
                    </a:lnTo>
                    <a:lnTo>
                      <a:pt x="1132" y="373"/>
                    </a:lnTo>
                    <a:lnTo>
                      <a:pt x="1142" y="391"/>
                    </a:lnTo>
                    <a:lnTo>
                      <a:pt x="1142" y="482"/>
                    </a:lnTo>
                    <a:lnTo>
                      <a:pt x="1156" y="476"/>
                    </a:lnTo>
                    <a:lnTo>
                      <a:pt x="1174" y="464"/>
                    </a:lnTo>
                    <a:lnTo>
                      <a:pt x="1189" y="449"/>
                    </a:lnTo>
                    <a:lnTo>
                      <a:pt x="1199" y="430"/>
                    </a:lnTo>
                    <a:lnTo>
                      <a:pt x="1205" y="40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5" name="Freeform 139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142 w 1476"/>
                  <a:gd name="T1" fmla="*/ 482 h 1340"/>
                  <a:gd name="T2" fmla="*/ 1142 w 1476"/>
                  <a:gd name="T3" fmla="*/ 391 h 1340"/>
                  <a:gd name="T4" fmla="*/ 1136 w 1476"/>
                  <a:gd name="T5" fmla="*/ 415 h 1340"/>
                  <a:gd name="T6" fmla="*/ 1120 w 1476"/>
                  <a:gd name="T7" fmla="*/ 428 h 1340"/>
                  <a:gd name="T8" fmla="*/ 1093 w 1476"/>
                  <a:gd name="T9" fmla="*/ 425 h 1340"/>
                  <a:gd name="T10" fmla="*/ 1076 w 1476"/>
                  <a:gd name="T11" fmla="*/ 414 h 1340"/>
                  <a:gd name="T12" fmla="*/ 1070 w 1476"/>
                  <a:gd name="T13" fmla="*/ 396 h 1340"/>
                  <a:gd name="T14" fmla="*/ 1070 w 1476"/>
                  <a:gd name="T15" fmla="*/ 478 h 1340"/>
                  <a:gd name="T16" fmla="*/ 1077 w 1476"/>
                  <a:gd name="T17" fmla="*/ 481 h 1340"/>
                  <a:gd name="T18" fmla="*/ 1097 w 1476"/>
                  <a:gd name="T19" fmla="*/ 486 h 1340"/>
                  <a:gd name="T20" fmla="*/ 1111 w 1476"/>
                  <a:gd name="T21" fmla="*/ 487 h 1340"/>
                  <a:gd name="T22" fmla="*/ 1134 w 1476"/>
                  <a:gd name="T23" fmla="*/ 484 h 1340"/>
                  <a:gd name="T24" fmla="*/ 1142 w 1476"/>
                  <a:gd name="T25" fmla="*/ 482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6" h="1340">
                    <a:moveTo>
                      <a:pt x="1142" y="482"/>
                    </a:moveTo>
                    <a:lnTo>
                      <a:pt x="1142" y="391"/>
                    </a:lnTo>
                    <a:lnTo>
                      <a:pt x="1136" y="415"/>
                    </a:lnTo>
                    <a:lnTo>
                      <a:pt x="1120" y="428"/>
                    </a:lnTo>
                    <a:lnTo>
                      <a:pt x="1093" y="425"/>
                    </a:lnTo>
                    <a:lnTo>
                      <a:pt x="1076" y="414"/>
                    </a:lnTo>
                    <a:lnTo>
                      <a:pt x="1070" y="396"/>
                    </a:lnTo>
                    <a:lnTo>
                      <a:pt x="1070" y="478"/>
                    </a:lnTo>
                    <a:lnTo>
                      <a:pt x="1077" y="481"/>
                    </a:lnTo>
                    <a:lnTo>
                      <a:pt x="1097" y="486"/>
                    </a:lnTo>
                    <a:lnTo>
                      <a:pt x="1111" y="487"/>
                    </a:lnTo>
                    <a:lnTo>
                      <a:pt x="1134" y="484"/>
                    </a:lnTo>
                    <a:lnTo>
                      <a:pt x="1142" y="4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25" name="Freeform 140"/>
            <p:cNvSpPr>
              <a:spLocks/>
            </p:cNvSpPr>
            <p:nvPr/>
          </p:nvSpPr>
          <p:spPr bwMode="auto">
            <a:xfrm>
              <a:off x="9959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57" name="CaixaDeTexto 56"/>
          <p:cNvSpPr txBox="1"/>
          <p:nvPr/>
        </p:nvSpPr>
        <p:spPr>
          <a:xfrm>
            <a:off x="2802468" y="5308600"/>
            <a:ext cx="138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FORMAÇÃO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4961467" y="5273129"/>
            <a:ext cx="12505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RECURSOS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DIDÁTICOS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DIGITAIS</a:t>
            </a:r>
          </a:p>
        </p:txBody>
      </p:sp>
      <p:sp>
        <p:nvSpPr>
          <p:cNvPr id="59" name="CaixaDeTexto 58"/>
          <p:cNvSpPr txBox="1"/>
          <p:nvPr/>
        </p:nvSpPr>
        <p:spPr>
          <a:xfrm>
            <a:off x="6781800" y="5333998"/>
            <a:ext cx="1941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INFRAESTRUTURA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61" name="CaixaDeTexto 60"/>
          <p:cNvSpPr txBox="1"/>
          <p:nvPr/>
        </p:nvSpPr>
        <p:spPr>
          <a:xfrm>
            <a:off x="5345795" y="4531804"/>
            <a:ext cx="481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3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2" name="CaixaDeTexto 61"/>
          <p:cNvSpPr txBox="1"/>
          <p:nvPr/>
        </p:nvSpPr>
        <p:spPr>
          <a:xfrm>
            <a:off x="7469393" y="4531804"/>
            <a:ext cx="481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4</a:t>
            </a:r>
            <a:endParaRPr lang="pt-BR" sz="28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10" y="889432"/>
            <a:ext cx="73771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-33605" y="1257155"/>
            <a:ext cx="9073008" cy="52247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Ser dimensionado de acordo com o Plano Pedagógico do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ente contratante;</a:t>
            </a:r>
            <a:endParaRPr lang="en-US" sz="1600" b="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1600" b="0" dirty="0" smtClean="0">
                <a:solidFill>
                  <a:srgbClr val="FF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Possuir disponibilidade do link 24x7;</a:t>
            </a: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1600" b="0" dirty="0" smtClean="0">
                <a:solidFill>
                  <a:srgbClr val="FF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Fornecer </a:t>
            </a:r>
            <a:r>
              <a:rPr lang="pt-BR" sz="1600" b="0" dirty="0" smtClean="0">
                <a:solidFill>
                  <a:srgbClr val="FF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os serviços de suporte nos horários de funcionamento das escolas; </a:t>
            </a: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Disponibilizar, 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instalar, configurar, monitorar, operar, gerenciar e manter os equipamentos/recursos que forem necessários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para 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provimento dos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serviços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600" b="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Garantir a 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disponibilidade, a segurança, o desempenho e a qualidade do serviço prestado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dentro 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dos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níveis de serviço estabelecidos 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pela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CONTRATANTE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pt-BR" sz="1600" b="0" dirty="0" smtClean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1600" b="0" dirty="0" smtClean="0">
                <a:solidFill>
                  <a:srgbClr val="FF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Atender </a:t>
            </a:r>
            <a:r>
              <a:rPr lang="pt-BR" sz="1600" b="0" dirty="0">
                <a:solidFill>
                  <a:srgbClr val="FF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às Normas Técnicas Brasileiras e regulamentações da ANATEL (em especial a resolução 574 de gestão de qualidade do serviço de comunicação multimídia e seus parâmetros), quando essas não entrarem em conflito com o especificado neste documento.</a:t>
            </a: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Manter 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controle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segurança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lógica dos 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ambientes operacionais, estabelecendo as políticas de segurança a serem aplicadas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ao serviço </a:t>
            </a:r>
            <a:r>
              <a:rPr lang="pt-BR" sz="16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pt-BR" sz="1600" b="0" dirty="0" smtClean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telecomunicação contratado.</a:t>
            </a: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6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30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99"/>
          <p:cNvGrpSpPr>
            <a:grpSpLocks/>
          </p:cNvGrpSpPr>
          <p:nvPr/>
        </p:nvGrpSpPr>
        <p:grpSpPr bwMode="auto">
          <a:xfrm>
            <a:off x="397932" y="2938726"/>
            <a:ext cx="8348135" cy="3535132"/>
            <a:chOff x="0" y="-3015"/>
            <a:chExt cx="16840" cy="7240"/>
          </a:xfrm>
        </p:grpSpPr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0" y="-3015"/>
              <a:ext cx="16840" cy="7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pt-BR" altLang="pt-B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Freeform 103"/>
            <p:cNvSpPr>
              <a:spLocks/>
            </p:cNvSpPr>
            <p:nvPr/>
          </p:nvSpPr>
          <p:spPr bwMode="auto">
            <a:xfrm>
              <a:off x="14234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" name="Freeform 104"/>
            <p:cNvSpPr>
              <a:spLocks/>
            </p:cNvSpPr>
            <p:nvPr/>
          </p:nvSpPr>
          <p:spPr bwMode="auto">
            <a:xfrm>
              <a:off x="1485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" name="Freeform 105"/>
            <p:cNvSpPr>
              <a:spLocks/>
            </p:cNvSpPr>
            <p:nvPr/>
          </p:nvSpPr>
          <p:spPr bwMode="auto">
            <a:xfrm>
              <a:off x="5731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grpSp>
          <p:nvGrpSpPr>
            <p:cNvPr id="20" name="Group 106"/>
            <p:cNvGrpSpPr>
              <a:grpSpLocks/>
            </p:cNvGrpSpPr>
            <p:nvPr/>
          </p:nvGrpSpPr>
          <p:grpSpPr bwMode="auto">
            <a:xfrm>
              <a:off x="14056" y="-1805"/>
              <a:ext cx="1328" cy="1063"/>
              <a:chOff x="14056" y="-1805"/>
              <a:chExt cx="1328" cy="1063"/>
            </a:xfrm>
          </p:grpSpPr>
          <p:sp>
            <p:nvSpPr>
              <p:cNvPr id="48" name="Freeform 107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327 w 1328"/>
                  <a:gd name="T1" fmla="*/ 844 h 1063"/>
                  <a:gd name="T2" fmla="*/ 1327 w 1328"/>
                  <a:gd name="T3" fmla="*/ 839 h 1063"/>
                  <a:gd name="T4" fmla="*/ 1207 w 1328"/>
                  <a:gd name="T5" fmla="*/ 498 h 1063"/>
                  <a:gd name="T6" fmla="*/ 1199 w 1328"/>
                  <a:gd name="T7" fmla="*/ 489 h 1063"/>
                  <a:gd name="T8" fmla="*/ 1192 w 1328"/>
                  <a:gd name="T9" fmla="*/ 482 h 1063"/>
                  <a:gd name="T10" fmla="*/ 1122 w 1328"/>
                  <a:gd name="T11" fmla="*/ 482 h 1063"/>
                  <a:gd name="T12" fmla="*/ 1120 w 1328"/>
                  <a:gd name="T13" fmla="*/ 194 h 1063"/>
                  <a:gd name="T14" fmla="*/ 1112 w 1328"/>
                  <a:gd name="T15" fmla="*/ 173 h 1063"/>
                  <a:gd name="T16" fmla="*/ 1092 w 1328"/>
                  <a:gd name="T17" fmla="*/ 165 h 1063"/>
                  <a:gd name="T18" fmla="*/ 1068 w 1328"/>
                  <a:gd name="T19" fmla="*/ 171 h 1063"/>
                  <a:gd name="T20" fmla="*/ 1056 w 1328"/>
                  <a:gd name="T21" fmla="*/ 187 h 1063"/>
                  <a:gd name="T22" fmla="*/ 1056 w 1328"/>
                  <a:gd name="T23" fmla="*/ 482 h 1063"/>
                  <a:gd name="T24" fmla="*/ 273 w 1328"/>
                  <a:gd name="T25" fmla="*/ 482 h 1063"/>
                  <a:gd name="T26" fmla="*/ 273 w 1328"/>
                  <a:gd name="T27" fmla="*/ 194 h 1063"/>
                  <a:gd name="T28" fmla="*/ 266 w 1328"/>
                  <a:gd name="T29" fmla="*/ 175 h 1063"/>
                  <a:gd name="T30" fmla="*/ 245 w 1328"/>
                  <a:gd name="T31" fmla="*/ 165 h 1063"/>
                  <a:gd name="T32" fmla="*/ 221 w 1328"/>
                  <a:gd name="T33" fmla="*/ 171 h 1063"/>
                  <a:gd name="T34" fmla="*/ 209 w 1328"/>
                  <a:gd name="T35" fmla="*/ 186 h 1063"/>
                  <a:gd name="T36" fmla="*/ 208 w 1328"/>
                  <a:gd name="T37" fmla="*/ 482 h 1063"/>
                  <a:gd name="T38" fmla="*/ 179 w 1328"/>
                  <a:gd name="T39" fmla="*/ 482 h 1063"/>
                  <a:gd name="T40" fmla="*/ 136 w 1328"/>
                  <a:gd name="T41" fmla="*/ 482 h 1063"/>
                  <a:gd name="T42" fmla="*/ 122 w 1328"/>
                  <a:gd name="T43" fmla="*/ 489 h 1063"/>
                  <a:gd name="T44" fmla="*/ 122 w 1328"/>
                  <a:gd name="T45" fmla="*/ 498 h 1063"/>
                  <a:gd name="T46" fmla="*/ 0 w 1328"/>
                  <a:gd name="T47" fmla="*/ 839 h 1063"/>
                  <a:gd name="T48" fmla="*/ 0 w 1328"/>
                  <a:gd name="T49" fmla="*/ 971 h 1063"/>
                  <a:gd name="T50" fmla="*/ 2 w 1328"/>
                  <a:gd name="T51" fmla="*/ 991 h 1063"/>
                  <a:gd name="T52" fmla="*/ 9 w 1328"/>
                  <a:gd name="T53" fmla="*/ 1009 h 1063"/>
                  <a:gd name="T54" fmla="*/ 21 w 1328"/>
                  <a:gd name="T55" fmla="*/ 1025 h 1063"/>
                  <a:gd name="T56" fmla="*/ 37 w 1328"/>
                  <a:gd name="T57" fmla="*/ 1039 h 1063"/>
                  <a:gd name="T58" fmla="*/ 56 w 1328"/>
                  <a:gd name="T59" fmla="*/ 1050 h 1063"/>
                  <a:gd name="T60" fmla="*/ 57 w 1328"/>
                  <a:gd name="T61" fmla="*/ 1050 h 1063"/>
                  <a:gd name="T62" fmla="*/ 57 w 1328"/>
                  <a:gd name="T63" fmla="*/ 873 h 1063"/>
                  <a:gd name="T64" fmla="*/ 64 w 1328"/>
                  <a:gd name="T65" fmla="*/ 873 h 1063"/>
                  <a:gd name="T66" fmla="*/ 64 w 1328"/>
                  <a:gd name="T67" fmla="*/ 822 h 1063"/>
                  <a:gd name="T68" fmla="*/ 172 w 1328"/>
                  <a:gd name="T69" fmla="*/ 534 h 1063"/>
                  <a:gd name="T70" fmla="*/ 1156 w 1328"/>
                  <a:gd name="T71" fmla="*/ 534 h 1063"/>
                  <a:gd name="T72" fmla="*/ 1264 w 1328"/>
                  <a:gd name="T73" fmla="*/ 822 h 1063"/>
                  <a:gd name="T74" fmla="*/ 1264 w 1328"/>
                  <a:gd name="T75" fmla="*/ 873 h 1063"/>
                  <a:gd name="T76" fmla="*/ 1271 w 1328"/>
                  <a:gd name="T77" fmla="*/ 873 h 1063"/>
                  <a:gd name="T78" fmla="*/ 1271 w 1328"/>
                  <a:gd name="T79" fmla="*/ 1049 h 1063"/>
                  <a:gd name="T80" fmla="*/ 1280 w 1328"/>
                  <a:gd name="T81" fmla="*/ 1046 h 1063"/>
                  <a:gd name="T82" fmla="*/ 1297 w 1328"/>
                  <a:gd name="T83" fmla="*/ 1034 h 1063"/>
                  <a:gd name="T84" fmla="*/ 1311 w 1328"/>
                  <a:gd name="T85" fmla="*/ 1019 h 1063"/>
                  <a:gd name="T86" fmla="*/ 1321 w 1328"/>
                  <a:gd name="T87" fmla="*/ 1002 h 1063"/>
                  <a:gd name="T88" fmla="*/ 1326 w 1328"/>
                  <a:gd name="T89" fmla="*/ 982 h 1063"/>
                  <a:gd name="T90" fmla="*/ 1327 w 1328"/>
                  <a:gd name="T91" fmla="*/ 918 h 1063"/>
                  <a:gd name="T92" fmla="*/ 1327 w 1328"/>
                  <a:gd name="T93" fmla="*/ 844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328" h="1063">
                    <a:moveTo>
                      <a:pt x="1327" y="844"/>
                    </a:moveTo>
                    <a:lnTo>
                      <a:pt x="1327" y="839"/>
                    </a:lnTo>
                    <a:lnTo>
                      <a:pt x="1207" y="498"/>
                    </a:lnTo>
                    <a:lnTo>
                      <a:pt x="1199" y="489"/>
                    </a:lnTo>
                    <a:lnTo>
                      <a:pt x="1192" y="482"/>
                    </a:lnTo>
                    <a:lnTo>
                      <a:pt x="1122" y="482"/>
                    </a:lnTo>
                    <a:lnTo>
                      <a:pt x="1120" y="194"/>
                    </a:lnTo>
                    <a:lnTo>
                      <a:pt x="1112" y="173"/>
                    </a:lnTo>
                    <a:lnTo>
                      <a:pt x="1092" y="165"/>
                    </a:lnTo>
                    <a:lnTo>
                      <a:pt x="1068" y="171"/>
                    </a:lnTo>
                    <a:lnTo>
                      <a:pt x="1056" y="187"/>
                    </a:lnTo>
                    <a:lnTo>
                      <a:pt x="1056" y="482"/>
                    </a:lnTo>
                    <a:lnTo>
                      <a:pt x="273" y="482"/>
                    </a:lnTo>
                    <a:lnTo>
                      <a:pt x="273" y="194"/>
                    </a:lnTo>
                    <a:lnTo>
                      <a:pt x="266" y="175"/>
                    </a:lnTo>
                    <a:lnTo>
                      <a:pt x="245" y="165"/>
                    </a:lnTo>
                    <a:lnTo>
                      <a:pt x="221" y="171"/>
                    </a:lnTo>
                    <a:lnTo>
                      <a:pt x="209" y="186"/>
                    </a:lnTo>
                    <a:lnTo>
                      <a:pt x="208" y="482"/>
                    </a:lnTo>
                    <a:lnTo>
                      <a:pt x="179" y="482"/>
                    </a:lnTo>
                    <a:lnTo>
                      <a:pt x="136" y="482"/>
                    </a:lnTo>
                    <a:lnTo>
                      <a:pt x="122" y="489"/>
                    </a:lnTo>
                    <a:lnTo>
                      <a:pt x="122" y="498"/>
                    </a:lnTo>
                    <a:lnTo>
                      <a:pt x="0" y="839"/>
                    </a:lnTo>
                    <a:lnTo>
                      <a:pt x="0" y="971"/>
                    </a:lnTo>
                    <a:lnTo>
                      <a:pt x="2" y="991"/>
                    </a:lnTo>
                    <a:lnTo>
                      <a:pt x="9" y="1009"/>
                    </a:lnTo>
                    <a:lnTo>
                      <a:pt x="21" y="1025"/>
                    </a:lnTo>
                    <a:lnTo>
                      <a:pt x="37" y="1039"/>
                    </a:lnTo>
                    <a:lnTo>
                      <a:pt x="56" y="1050"/>
                    </a:lnTo>
                    <a:lnTo>
                      <a:pt x="57" y="1050"/>
                    </a:lnTo>
                    <a:lnTo>
                      <a:pt x="57" y="873"/>
                    </a:lnTo>
                    <a:lnTo>
                      <a:pt x="64" y="873"/>
                    </a:lnTo>
                    <a:lnTo>
                      <a:pt x="64" y="822"/>
                    </a:lnTo>
                    <a:lnTo>
                      <a:pt x="172" y="534"/>
                    </a:lnTo>
                    <a:lnTo>
                      <a:pt x="1156" y="534"/>
                    </a:lnTo>
                    <a:lnTo>
                      <a:pt x="1264" y="822"/>
                    </a:lnTo>
                    <a:lnTo>
                      <a:pt x="1264" y="873"/>
                    </a:lnTo>
                    <a:lnTo>
                      <a:pt x="1271" y="873"/>
                    </a:lnTo>
                    <a:lnTo>
                      <a:pt x="1271" y="1049"/>
                    </a:lnTo>
                    <a:lnTo>
                      <a:pt x="1280" y="1046"/>
                    </a:lnTo>
                    <a:lnTo>
                      <a:pt x="1297" y="1034"/>
                    </a:lnTo>
                    <a:lnTo>
                      <a:pt x="1311" y="1019"/>
                    </a:lnTo>
                    <a:lnTo>
                      <a:pt x="1321" y="1002"/>
                    </a:lnTo>
                    <a:lnTo>
                      <a:pt x="1326" y="982"/>
                    </a:lnTo>
                    <a:lnTo>
                      <a:pt x="1327" y="918"/>
                    </a:lnTo>
                    <a:lnTo>
                      <a:pt x="1327" y="8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9" name="Freeform 108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271 w 1328"/>
                  <a:gd name="T1" fmla="*/ 1049 h 1063"/>
                  <a:gd name="T2" fmla="*/ 1271 w 1328"/>
                  <a:gd name="T3" fmla="*/ 971 h 1063"/>
                  <a:gd name="T4" fmla="*/ 1266 w 1328"/>
                  <a:gd name="T5" fmla="*/ 989 h 1063"/>
                  <a:gd name="T6" fmla="*/ 1252 w 1328"/>
                  <a:gd name="T7" fmla="*/ 1003 h 1063"/>
                  <a:gd name="T8" fmla="*/ 1231 w 1328"/>
                  <a:gd name="T9" fmla="*/ 1013 h 1063"/>
                  <a:gd name="T10" fmla="*/ 122 w 1328"/>
                  <a:gd name="T11" fmla="*/ 1017 h 1063"/>
                  <a:gd name="T12" fmla="*/ 96 w 1328"/>
                  <a:gd name="T13" fmla="*/ 1013 h 1063"/>
                  <a:gd name="T14" fmla="*/ 76 w 1328"/>
                  <a:gd name="T15" fmla="*/ 1003 h 1063"/>
                  <a:gd name="T16" fmla="*/ 62 w 1328"/>
                  <a:gd name="T17" fmla="*/ 988 h 1063"/>
                  <a:gd name="T18" fmla="*/ 57 w 1328"/>
                  <a:gd name="T19" fmla="*/ 873 h 1063"/>
                  <a:gd name="T20" fmla="*/ 57 w 1328"/>
                  <a:gd name="T21" fmla="*/ 1050 h 1063"/>
                  <a:gd name="T22" fmla="*/ 79 w 1328"/>
                  <a:gd name="T23" fmla="*/ 1057 h 1063"/>
                  <a:gd name="T24" fmla="*/ 104 w 1328"/>
                  <a:gd name="T25" fmla="*/ 1062 h 1063"/>
                  <a:gd name="T26" fmla="*/ 1207 w 1328"/>
                  <a:gd name="T27" fmla="*/ 1062 h 1063"/>
                  <a:gd name="T28" fmla="*/ 1234 w 1328"/>
                  <a:gd name="T29" fmla="*/ 1061 h 1063"/>
                  <a:gd name="T30" fmla="*/ 1259 w 1328"/>
                  <a:gd name="T31" fmla="*/ 1055 h 1063"/>
                  <a:gd name="T32" fmla="*/ 1271 w 1328"/>
                  <a:gd name="T33" fmla="*/ 104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28" h="1063">
                    <a:moveTo>
                      <a:pt x="1271" y="1049"/>
                    </a:moveTo>
                    <a:lnTo>
                      <a:pt x="1271" y="971"/>
                    </a:lnTo>
                    <a:lnTo>
                      <a:pt x="1266" y="989"/>
                    </a:lnTo>
                    <a:lnTo>
                      <a:pt x="1252" y="1003"/>
                    </a:lnTo>
                    <a:lnTo>
                      <a:pt x="1231" y="1013"/>
                    </a:lnTo>
                    <a:lnTo>
                      <a:pt x="122" y="1017"/>
                    </a:lnTo>
                    <a:lnTo>
                      <a:pt x="96" y="1013"/>
                    </a:lnTo>
                    <a:lnTo>
                      <a:pt x="76" y="1003"/>
                    </a:lnTo>
                    <a:lnTo>
                      <a:pt x="62" y="988"/>
                    </a:lnTo>
                    <a:lnTo>
                      <a:pt x="57" y="873"/>
                    </a:lnTo>
                    <a:lnTo>
                      <a:pt x="57" y="1050"/>
                    </a:lnTo>
                    <a:lnTo>
                      <a:pt x="79" y="1057"/>
                    </a:lnTo>
                    <a:lnTo>
                      <a:pt x="104" y="1062"/>
                    </a:lnTo>
                    <a:lnTo>
                      <a:pt x="1207" y="1062"/>
                    </a:lnTo>
                    <a:lnTo>
                      <a:pt x="1234" y="1061"/>
                    </a:lnTo>
                    <a:lnTo>
                      <a:pt x="1259" y="1055"/>
                    </a:lnTo>
                    <a:lnTo>
                      <a:pt x="1271" y="10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0" name="Freeform 109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264 w 1328"/>
                  <a:gd name="T1" fmla="*/ 873 h 1063"/>
                  <a:gd name="T2" fmla="*/ 1264 w 1328"/>
                  <a:gd name="T3" fmla="*/ 822 h 1063"/>
                  <a:gd name="T4" fmla="*/ 64 w 1328"/>
                  <a:gd name="T5" fmla="*/ 822 h 1063"/>
                  <a:gd name="T6" fmla="*/ 64 w 1328"/>
                  <a:gd name="T7" fmla="*/ 873 h 1063"/>
                  <a:gd name="T8" fmla="*/ 1264 w 1328"/>
                  <a:gd name="T9" fmla="*/ 873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8" h="1063">
                    <a:moveTo>
                      <a:pt x="1264" y="873"/>
                    </a:moveTo>
                    <a:lnTo>
                      <a:pt x="1264" y="822"/>
                    </a:lnTo>
                    <a:lnTo>
                      <a:pt x="64" y="822"/>
                    </a:lnTo>
                    <a:lnTo>
                      <a:pt x="64" y="873"/>
                    </a:lnTo>
                    <a:lnTo>
                      <a:pt x="1264" y="8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1" name="Freeform 110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79 w 1328"/>
                  <a:gd name="T1" fmla="*/ 930 h 1063"/>
                  <a:gd name="T2" fmla="*/ 165 w 1328"/>
                  <a:gd name="T3" fmla="*/ 918 h 1063"/>
                  <a:gd name="T4" fmla="*/ 129 w 1328"/>
                  <a:gd name="T5" fmla="*/ 918 h 1063"/>
                  <a:gd name="T6" fmla="*/ 122 w 1328"/>
                  <a:gd name="T7" fmla="*/ 930 h 1063"/>
                  <a:gd name="T8" fmla="*/ 122 w 1328"/>
                  <a:gd name="T9" fmla="*/ 942 h 1063"/>
                  <a:gd name="T10" fmla="*/ 128 w 1328"/>
                  <a:gd name="T11" fmla="*/ 963 h 1063"/>
                  <a:gd name="T12" fmla="*/ 150 w 1328"/>
                  <a:gd name="T13" fmla="*/ 971 h 1063"/>
                  <a:gd name="T14" fmla="*/ 151 w 1328"/>
                  <a:gd name="T15" fmla="*/ 971 h 1063"/>
                  <a:gd name="T16" fmla="*/ 170 w 1328"/>
                  <a:gd name="T17" fmla="*/ 963 h 1063"/>
                  <a:gd name="T18" fmla="*/ 179 w 1328"/>
                  <a:gd name="T19" fmla="*/ 943 h 1063"/>
                  <a:gd name="T20" fmla="*/ 179 w 1328"/>
                  <a:gd name="T21" fmla="*/ 93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179" y="930"/>
                    </a:moveTo>
                    <a:lnTo>
                      <a:pt x="165" y="918"/>
                    </a:lnTo>
                    <a:lnTo>
                      <a:pt x="129" y="918"/>
                    </a:lnTo>
                    <a:lnTo>
                      <a:pt x="122" y="930"/>
                    </a:lnTo>
                    <a:lnTo>
                      <a:pt x="122" y="942"/>
                    </a:lnTo>
                    <a:lnTo>
                      <a:pt x="128" y="963"/>
                    </a:lnTo>
                    <a:lnTo>
                      <a:pt x="150" y="971"/>
                    </a:lnTo>
                    <a:lnTo>
                      <a:pt x="151" y="971"/>
                    </a:lnTo>
                    <a:lnTo>
                      <a:pt x="170" y="963"/>
                    </a:lnTo>
                    <a:lnTo>
                      <a:pt x="179" y="943"/>
                    </a:lnTo>
                    <a:lnTo>
                      <a:pt x="179" y="9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2" name="Freeform 111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299 w 1328"/>
                  <a:gd name="T1" fmla="*/ 959 h 1063"/>
                  <a:gd name="T2" fmla="*/ 299 w 1328"/>
                  <a:gd name="T3" fmla="*/ 930 h 1063"/>
                  <a:gd name="T4" fmla="*/ 285 w 1328"/>
                  <a:gd name="T5" fmla="*/ 918 h 1063"/>
                  <a:gd name="T6" fmla="*/ 273 w 1328"/>
                  <a:gd name="T7" fmla="*/ 918 h 1063"/>
                  <a:gd name="T8" fmla="*/ 248 w 1328"/>
                  <a:gd name="T9" fmla="*/ 925 h 1063"/>
                  <a:gd name="T10" fmla="*/ 237 w 1328"/>
                  <a:gd name="T11" fmla="*/ 940 h 1063"/>
                  <a:gd name="T12" fmla="*/ 244 w 1328"/>
                  <a:gd name="T13" fmla="*/ 960 h 1063"/>
                  <a:gd name="T14" fmla="*/ 263 w 1328"/>
                  <a:gd name="T15" fmla="*/ 970 h 1063"/>
                  <a:gd name="T16" fmla="*/ 273 w 1328"/>
                  <a:gd name="T17" fmla="*/ 971 h 1063"/>
                  <a:gd name="T18" fmla="*/ 285 w 1328"/>
                  <a:gd name="T19" fmla="*/ 971 h 1063"/>
                  <a:gd name="T20" fmla="*/ 299 w 1328"/>
                  <a:gd name="T21" fmla="*/ 95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299" y="959"/>
                    </a:moveTo>
                    <a:lnTo>
                      <a:pt x="299" y="930"/>
                    </a:lnTo>
                    <a:lnTo>
                      <a:pt x="285" y="918"/>
                    </a:lnTo>
                    <a:lnTo>
                      <a:pt x="273" y="918"/>
                    </a:lnTo>
                    <a:lnTo>
                      <a:pt x="248" y="925"/>
                    </a:lnTo>
                    <a:lnTo>
                      <a:pt x="237" y="940"/>
                    </a:lnTo>
                    <a:lnTo>
                      <a:pt x="244" y="960"/>
                    </a:lnTo>
                    <a:lnTo>
                      <a:pt x="263" y="970"/>
                    </a:lnTo>
                    <a:lnTo>
                      <a:pt x="273" y="971"/>
                    </a:lnTo>
                    <a:lnTo>
                      <a:pt x="285" y="971"/>
                    </a:lnTo>
                    <a:lnTo>
                      <a:pt x="299" y="95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3" name="Freeform 112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724 w 1328"/>
                  <a:gd name="T1" fmla="*/ 930 h 1063"/>
                  <a:gd name="T2" fmla="*/ 710 w 1328"/>
                  <a:gd name="T3" fmla="*/ 918 h 1063"/>
                  <a:gd name="T4" fmla="*/ 393 w 1328"/>
                  <a:gd name="T5" fmla="*/ 918 h 1063"/>
                  <a:gd name="T6" fmla="*/ 368 w 1328"/>
                  <a:gd name="T7" fmla="*/ 925 h 1063"/>
                  <a:gd name="T8" fmla="*/ 357 w 1328"/>
                  <a:gd name="T9" fmla="*/ 940 h 1063"/>
                  <a:gd name="T10" fmla="*/ 364 w 1328"/>
                  <a:gd name="T11" fmla="*/ 960 h 1063"/>
                  <a:gd name="T12" fmla="*/ 383 w 1328"/>
                  <a:gd name="T13" fmla="*/ 970 h 1063"/>
                  <a:gd name="T14" fmla="*/ 393 w 1328"/>
                  <a:gd name="T15" fmla="*/ 971 h 1063"/>
                  <a:gd name="T16" fmla="*/ 695 w 1328"/>
                  <a:gd name="T17" fmla="*/ 971 h 1063"/>
                  <a:gd name="T18" fmla="*/ 715 w 1328"/>
                  <a:gd name="T19" fmla="*/ 963 h 1063"/>
                  <a:gd name="T20" fmla="*/ 724 w 1328"/>
                  <a:gd name="T21" fmla="*/ 943 h 1063"/>
                  <a:gd name="T22" fmla="*/ 724 w 1328"/>
                  <a:gd name="T23" fmla="*/ 93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28" h="1063">
                    <a:moveTo>
                      <a:pt x="724" y="930"/>
                    </a:moveTo>
                    <a:lnTo>
                      <a:pt x="710" y="918"/>
                    </a:lnTo>
                    <a:lnTo>
                      <a:pt x="393" y="918"/>
                    </a:lnTo>
                    <a:lnTo>
                      <a:pt x="368" y="925"/>
                    </a:lnTo>
                    <a:lnTo>
                      <a:pt x="357" y="940"/>
                    </a:lnTo>
                    <a:lnTo>
                      <a:pt x="364" y="960"/>
                    </a:lnTo>
                    <a:lnTo>
                      <a:pt x="383" y="970"/>
                    </a:lnTo>
                    <a:lnTo>
                      <a:pt x="393" y="971"/>
                    </a:lnTo>
                    <a:lnTo>
                      <a:pt x="695" y="971"/>
                    </a:lnTo>
                    <a:lnTo>
                      <a:pt x="715" y="963"/>
                    </a:lnTo>
                    <a:lnTo>
                      <a:pt x="724" y="943"/>
                    </a:lnTo>
                    <a:lnTo>
                      <a:pt x="724" y="9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4" name="Freeform 113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860 w 1328"/>
                  <a:gd name="T1" fmla="*/ 70 h 1063"/>
                  <a:gd name="T2" fmla="*/ 845 w 1328"/>
                  <a:gd name="T3" fmla="*/ 57 h 1063"/>
                  <a:gd name="T4" fmla="*/ 830 w 1328"/>
                  <a:gd name="T5" fmla="*/ 45 h 1063"/>
                  <a:gd name="T6" fmla="*/ 813 w 1328"/>
                  <a:gd name="T7" fmla="*/ 35 h 1063"/>
                  <a:gd name="T8" fmla="*/ 795 w 1328"/>
                  <a:gd name="T9" fmla="*/ 26 h 1063"/>
                  <a:gd name="T10" fmla="*/ 777 w 1328"/>
                  <a:gd name="T11" fmla="*/ 18 h 1063"/>
                  <a:gd name="T12" fmla="*/ 757 w 1328"/>
                  <a:gd name="T13" fmla="*/ 12 h 1063"/>
                  <a:gd name="T14" fmla="*/ 737 w 1328"/>
                  <a:gd name="T15" fmla="*/ 7 h 1063"/>
                  <a:gd name="T16" fmla="*/ 717 w 1328"/>
                  <a:gd name="T17" fmla="*/ 3 h 1063"/>
                  <a:gd name="T18" fmla="*/ 695 w 1328"/>
                  <a:gd name="T19" fmla="*/ 1 h 1063"/>
                  <a:gd name="T20" fmla="*/ 673 w 1328"/>
                  <a:gd name="T21" fmla="*/ 0 h 1063"/>
                  <a:gd name="T22" fmla="*/ 649 w 1328"/>
                  <a:gd name="T23" fmla="*/ 0 h 1063"/>
                  <a:gd name="T24" fmla="*/ 626 w 1328"/>
                  <a:gd name="T25" fmla="*/ 2 h 1063"/>
                  <a:gd name="T26" fmla="*/ 604 w 1328"/>
                  <a:gd name="T27" fmla="*/ 5 h 1063"/>
                  <a:gd name="T28" fmla="*/ 583 w 1328"/>
                  <a:gd name="T29" fmla="*/ 9 h 1063"/>
                  <a:gd name="T30" fmla="*/ 563 w 1328"/>
                  <a:gd name="T31" fmla="*/ 15 h 1063"/>
                  <a:gd name="T32" fmla="*/ 544 w 1328"/>
                  <a:gd name="T33" fmla="*/ 22 h 1063"/>
                  <a:gd name="T34" fmla="*/ 526 w 1328"/>
                  <a:gd name="T35" fmla="*/ 29 h 1063"/>
                  <a:gd name="T36" fmla="*/ 509 w 1328"/>
                  <a:gd name="T37" fmla="*/ 38 h 1063"/>
                  <a:gd name="T38" fmla="*/ 493 w 1328"/>
                  <a:gd name="T39" fmla="*/ 47 h 1063"/>
                  <a:gd name="T40" fmla="*/ 477 w 1328"/>
                  <a:gd name="T41" fmla="*/ 58 h 1063"/>
                  <a:gd name="T42" fmla="*/ 463 w 1328"/>
                  <a:gd name="T43" fmla="*/ 69 h 1063"/>
                  <a:gd name="T44" fmla="*/ 500 w 1328"/>
                  <a:gd name="T45" fmla="*/ 107 h 1063"/>
                  <a:gd name="T46" fmla="*/ 514 w 1328"/>
                  <a:gd name="T47" fmla="*/ 94 h 1063"/>
                  <a:gd name="T48" fmla="*/ 530 w 1328"/>
                  <a:gd name="T49" fmla="*/ 82 h 1063"/>
                  <a:gd name="T50" fmla="*/ 546 w 1328"/>
                  <a:gd name="T51" fmla="*/ 72 h 1063"/>
                  <a:gd name="T52" fmla="*/ 564 w 1328"/>
                  <a:gd name="T53" fmla="*/ 64 h 1063"/>
                  <a:gd name="T54" fmla="*/ 584 w 1328"/>
                  <a:gd name="T55" fmla="*/ 56 h 1063"/>
                  <a:gd name="T56" fmla="*/ 604 w 1328"/>
                  <a:gd name="T57" fmla="*/ 51 h 1063"/>
                  <a:gd name="T58" fmla="*/ 625 w 1328"/>
                  <a:gd name="T59" fmla="*/ 47 h 1063"/>
                  <a:gd name="T60" fmla="*/ 647 w 1328"/>
                  <a:gd name="T61" fmla="*/ 45 h 1063"/>
                  <a:gd name="T62" fmla="*/ 659 w 1328"/>
                  <a:gd name="T63" fmla="*/ 45 h 1063"/>
                  <a:gd name="T64" fmla="*/ 682 w 1328"/>
                  <a:gd name="T65" fmla="*/ 46 h 1063"/>
                  <a:gd name="T66" fmla="*/ 704 w 1328"/>
                  <a:gd name="T67" fmla="*/ 49 h 1063"/>
                  <a:gd name="T68" fmla="*/ 725 w 1328"/>
                  <a:gd name="T69" fmla="*/ 53 h 1063"/>
                  <a:gd name="T70" fmla="*/ 745 w 1328"/>
                  <a:gd name="T71" fmla="*/ 60 h 1063"/>
                  <a:gd name="T72" fmla="*/ 764 w 1328"/>
                  <a:gd name="T73" fmla="*/ 67 h 1063"/>
                  <a:gd name="T74" fmla="*/ 782 w 1328"/>
                  <a:gd name="T75" fmla="*/ 76 h 1063"/>
                  <a:gd name="T76" fmla="*/ 798 w 1328"/>
                  <a:gd name="T77" fmla="*/ 86 h 1063"/>
                  <a:gd name="T78" fmla="*/ 812 w 1328"/>
                  <a:gd name="T79" fmla="*/ 97 h 1063"/>
                  <a:gd name="T80" fmla="*/ 860 w 1328"/>
                  <a:gd name="T81" fmla="*/ 7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328" h="1063">
                    <a:moveTo>
                      <a:pt x="860" y="70"/>
                    </a:moveTo>
                    <a:lnTo>
                      <a:pt x="845" y="57"/>
                    </a:lnTo>
                    <a:lnTo>
                      <a:pt x="830" y="45"/>
                    </a:lnTo>
                    <a:lnTo>
                      <a:pt x="813" y="35"/>
                    </a:lnTo>
                    <a:lnTo>
                      <a:pt x="795" y="26"/>
                    </a:lnTo>
                    <a:lnTo>
                      <a:pt x="777" y="18"/>
                    </a:lnTo>
                    <a:lnTo>
                      <a:pt x="757" y="12"/>
                    </a:lnTo>
                    <a:lnTo>
                      <a:pt x="737" y="7"/>
                    </a:lnTo>
                    <a:lnTo>
                      <a:pt x="717" y="3"/>
                    </a:lnTo>
                    <a:lnTo>
                      <a:pt x="695" y="1"/>
                    </a:lnTo>
                    <a:lnTo>
                      <a:pt x="673" y="0"/>
                    </a:lnTo>
                    <a:lnTo>
                      <a:pt x="649" y="0"/>
                    </a:lnTo>
                    <a:lnTo>
                      <a:pt x="626" y="2"/>
                    </a:lnTo>
                    <a:lnTo>
                      <a:pt x="604" y="5"/>
                    </a:lnTo>
                    <a:lnTo>
                      <a:pt x="583" y="9"/>
                    </a:lnTo>
                    <a:lnTo>
                      <a:pt x="563" y="15"/>
                    </a:lnTo>
                    <a:lnTo>
                      <a:pt x="544" y="22"/>
                    </a:lnTo>
                    <a:lnTo>
                      <a:pt x="526" y="29"/>
                    </a:lnTo>
                    <a:lnTo>
                      <a:pt x="509" y="38"/>
                    </a:lnTo>
                    <a:lnTo>
                      <a:pt x="493" y="47"/>
                    </a:lnTo>
                    <a:lnTo>
                      <a:pt x="477" y="58"/>
                    </a:lnTo>
                    <a:lnTo>
                      <a:pt x="463" y="69"/>
                    </a:lnTo>
                    <a:lnTo>
                      <a:pt x="500" y="107"/>
                    </a:lnTo>
                    <a:lnTo>
                      <a:pt x="514" y="94"/>
                    </a:lnTo>
                    <a:lnTo>
                      <a:pt x="530" y="82"/>
                    </a:lnTo>
                    <a:lnTo>
                      <a:pt x="546" y="72"/>
                    </a:lnTo>
                    <a:lnTo>
                      <a:pt x="564" y="64"/>
                    </a:lnTo>
                    <a:lnTo>
                      <a:pt x="584" y="56"/>
                    </a:lnTo>
                    <a:lnTo>
                      <a:pt x="604" y="51"/>
                    </a:lnTo>
                    <a:lnTo>
                      <a:pt x="625" y="47"/>
                    </a:lnTo>
                    <a:lnTo>
                      <a:pt x="647" y="45"/>
                    </a:lnTo>
                    <a:lnTo>
                      <a:pt x="659" y="45"/>
                    </a:lnTo>
                    <a:lnTo>
                      <a:pt x="682" y="46"/>
                    </a:lnTo>
                    <a:lnTo>
                      <a:pt x="704" y="49"/>
                    </a:lnTo>
                    <a:lnTo>
                      <a:pt x="725" y="53"/>
                    </a:lnTo>
                    <a:lnTo>
                      <a:pt x="745" y="60"/>
                    </a:lnTo>
                    <a:lnTo>
                      <a:pt x="764" y="67"/>
                    </a:lnTo>
                    <a:lnTo>
                      <a:pt x="782" y="76"/>
                    </a:lnTo>
                    <a:lnTo>
                      <a:pt x="798" y="86"/>
                    </a:lnTo>
                    <a:lnTo>
                      <a:pt x="812" y="97"/>
                    </a:lnTo>
                    <a:lnTo>
                      <a:pt x="860" y="7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5" name="Freeform 114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781 w 1328"/>
                  <a:gd name="T1" fmla="*/ 137 h 1063"/>
                  <a:gd name="T2" fmla="*/ 767 w 1328"/>
                  <a:gd name="T3" fmla="*/ 127 h 1063"/>
                  <a:gd name="T4" fmla="*/ 750 w 1328"/>
                  <a:gd name="T5" fmla="*/ 118 h 1063"/>
                  <a:gd name="T6" fmla="*/ 732 w 1328"/>
                  <a:gd name="T7" fmla="*/ 110 h 1063"/>
                  <a:gd name="T8" fmla="*/ 712 w 1328"/>
                  <a:gd name="T9" fmla="*/ 104 h 1063"/>
                  <a:gd name="T10" fmla="*/ 691 w 1328"/>
                  <a:gd name="T11" fmla="*/ 100 h 1063"/>
                  <a:gd name="T12" fmla="*/ 668 w 1328"/>
                  <a:gd name="T13" fmla="*/ 98 h 1063"/>
                  <a:gd name="T14" fmla="*/ 645 w 1328"/>
                  <a:gd name="T15" fmla="*/ 99 h 1063"/>
                  <a:gd name="T16" fmla="*/ 624 w 1328"/>
                  <a:gd name="T17" fmla="*/ 102 h 1063"/>
                  <a:gd name="T18" fmla="*/ 603 w 1328"/>
                  <a:gd name="T19" fmla="*/ 108 h 1063"/>
                  <a:gd name="T20" fmla="*/ 585 w 1328"/>
                  <a:gd name="T21" fmla="*/ 115 h 1063"/>
                  <a:gd name="T22" fmla="*/ 568 w 1328"/>
                  <a:gd name="T23" fmla="*/ 124 h 1063"/>
                  <a:gd name="T24" fmla="*/ 553 w 1328"/>
                  <a:gd name="T25" fmla="*/ 136 h 1063"/>
                  <a:gd name="T26" fmla="*/ 587 w 1328"/>
                  <a:gd name="T27" fmla="*/ 176 h 1063"/>
                  <a:gd name="T28" fmla="*/ 601 w 1328"/>
                  <a:gd name="T29" fmla="*/ 164 h 1063"/>
                  <a:gd name="T30" fmla="*/ 618 w 1328"/>
                  <a:gd name="T31" fmla="*/ 154 h 1063"/>
                  <a:gd name="T32" fmla="*/ 638 w 1328"/>
                  <a:gd name="T33" fmla="*/ 146 h 1063"/>
                  <a:gd name="T34" fmla="*/ 668 w 1328"/>
                  <a:gd name="T35" fmla="*/ 146 h 1063"/>
                  <a:gd name="T36" fmla="*/ 692 w 1328"/>
                  <a:gd name="T37" fmla="*/ 148 h 1063"/>
                  <a:gd name="T38" fmla="*/ 711 w 1328"/>
                  <a:gd name="T39" fmla="*/ 153 h 1063"/>
                  <a:gd name="T40" fmla="*/ 726 w 1328"/>
                  <a:gd name="T41" fmla="*/ 160 h 1063"/>
                  <a:gd name="T42" fmla="*/ 736 w 1328"/>
                  <a:gd name="T43" fmla="*/ 169 h 1063"/>
                  <a:gd name="T44" fmla="*/ 739 w 1328"/>
                  <a:gd name="T45" fmla="*/ 172 h 1063"/>
                  <a:gd name="T46" fmla="*/ 781 w 1328"/>
                  <a:gd name="T47" fmla="*/ 137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328" h="1063">
                    <a:moveTo>
                      <a:pt x="781" y="137"/>
                    </a:moveTo>
                    <a:lnTo>
                      <a:pt x="767" y="127"/>
                    </a:lnTo>
                    <a:lnTo>
                      <a:pt x="750" y="118"/>
                    </a:lnTo>
                    <a:lnTo>
                      <a:pt x="732" y="110"/>
                    </a:lnTo>
                    <a:lnTo>
                      <a:pt x="712" y="104"/>
                    </a:lnTo>
                    <a:lnTo>
                      <a:pt x="691" y="100"/>
                    </a:lnTo>
                    <a:lnTo>
                      <a:pt x="668" y="98"/>
                    </a:lnTo>
                    <a:lnTo>
                      <a:pt x="645" y="99"/>
                    </a:lnTo>
                    <a:lnTo>
                      <a:pt x="624" y="102"/>
                    </a:lnTo>
                    <a:lnTo>
                      <a:pt x="603" y="108"/>
                    </a:lnTo>
                    <a:lnTo>
                      <a:pt x="585" y="115"/>
                    </a:lnTo>
                    <a:lnTo>
                      <a:pt x="568" y="124"/>
                    </a:lnTo>
                    <a:lnTo>
                      <a:pt x="553" y="136"/>
                    </a:lnTo>
                    <a:lnTo>
                      <a:pt x="587" y="176"/>
                    </a:lnTo>
                    <a:lnTo>
                      <a:pt x="601" y="164"/>
                    </a:lnTo>
                    <a:lnTo>
                      <a:pt x="618" y="154"/>
                    </a:lnTo>
                    <a:lnTo>
                      <a:pt x="638" y="146"/>
                    </a:lnTo>
                    <a:lnTo>
                      <a:pt x="668" y="146"/>
                    </a:lnTo>
                    <a:lnTo>
                      <a:pt x="692" y="148"/>
                    </a:lnTo>
                    <a:lnTo>
                      <a:pt x="711" y="153"/>
                    </a:lnTo>
                    <a:lnTo>
                      <a:pt x="726" y="160"/>
                    </a:lnTo>
                    <a:lnTo>
                      <a:pt x="736" y="169"/>
                    </a:lnTo>
                    <a:lnTo>
                      <a:pt x="739" y="172"/>
                    </a:lnTo>
                    <a:lnTo>
                      <a:pt x="781" y="1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6" name="Freeform 115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695 w 1328"/>
                  <a:gd name="T1" fmla="*/ 219 h 1063"/>
                  <a:gd name="T2" fmla="*/ 687 w 1328"/>
                  <a:gd name="T3" fmla="*/ 201 h 1063"/>
                  <a:gd name="T4" fmla="*/ 666 w 1328"/>
                  <a:gd name="T5" fmla="*/ 194 h 1063"/>
                  <a:gd name="T6" fmla="*/ 642 w 1328"/>
                  <a:gd name="T7" fmla="*/ 199 h 1063"/>
                  <a:gd name="T8" fmla="*/ 631 w 1328"/>
                  <a:gd name="T9" fmla="*/ 215 h 1063"/>
                  <a:gd name="T10" fmla="*/ 631 w 1328"/>
                  <a:gd name="T11" fmla="*/ 218 h 1063"/>
                  <a:gd name="T12" fmla="*/ 631 w 1328"/>
                  <a:gd name="T13" fmla="*/ 230 h 1063"/>
                  <a:gd name="T14" fmla="*/ 645 w 1328"/>
                  <a:gd name="T15" fmla="*/ 239 h 1063"/>
                  <a:gd name="T16" fmla="*/ 659 w 1328"/>
                  <a:gd name="T17" fmla="*/ 239 h 1063"/>
                  <a:gd name="T18" fmla="*/ 685 w 1328"/>
                  <a:gd name="T19" fmla="*/ 234 h 1063"/>
                  <a:gd name="T20" fmla="*/ 695 w 1328"/>
                  <a:gd name="T21" fmla="*/ 21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695" y="219"/>
                    </a:moveTo>
                    <a:lnTo>
                      <a:pt x="687" y="201"/>
                    </a:lnTo>
                    <a:lnTo>
                      <a:pt x="666" y="194"/>
                    </a:lnTo>
                    <a:lnTo>
                      <a:pt x="642" y="199"/>
                    </a:lnTo>
                    <a:lnTo>
                      <a:pt x="631" y="215"/>
                    </a:lnTo>
                    <a:lnTo>
                      <a:pt x="631" y="218"/>
                    </a:lnTo>
                    <a:lnTo>
                      <a:pt x="631" y="230"/>
                    </a:lnTo>
                    <a:lnTo>
                      <a:pt x="645" y="239"/>
                    </a:lnTo>
                    <a:lnTo>
                      <a:pt x="659" y="239"/>
                    </a:lnTo>
                    <a:lnTo>
                      <a:pt x="685" y="234"/>
                    </a:lnTo>
                    <a:lnTo>
                      <a:pt x="695" y="2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1" name="Group 116"/>
            <p:cNvGrpSpPr>
              <a:grpSpLocks/>
            </p:cNvGrpSpPr>
            <p:nvPr/>
          </p:nvGrpSpPr>
          <p:grpSpPr bwMode="auto">
            <a:xfrm>
              <a:off x="1175" y="-1774"/>
              <a:ext cx="1587" cy="1004"/>
              <a:chOff x="1175" y="-1774"/>
              <a:chExt cx="1587" cy="1004"/>
            </a:xfrm>
          </p:grpSpPr>
          <p:sp>
            <p:nvSpPr>
              <p:cNvPr id="43" name="Freeform 117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583 w 1587"/>
                  <a:gd name="T1" fmla="*/ 478 h 1004"/>
                  <a:gd name="T2" fmla="*/ 1564 w 1587"/>
                  <a:gd name="T3" fmla="*/ 423 h 1004"/>
                  <a:gd name="T4" fmla="*/ 1523 w 1587"/>
                  <a:gd name="T5" fmla="*/ 361 h 1004"/>
                  <a:gd name="T6" fmla="*/ 1468 w 1587"/>
                  <a:gd name="T7" fmla="*/ 295 h 1004"/>
                  <a:gd name="T8" fmla="*/ 1353 w 1587"/>
                  <a:gd name="T9" fmla="*/ 195 h 1004"/>
                  <a:gd name="T10" fmla="*/ 1262 w 1587"/>
                  <a:gd name="T11" fmla="*/ 134 h 1004"/>
                  <a:gd name="T12" fmla="*/ 1156 w 1587"/>
                  <a:gd name="T13" fmla="*/ 80 h 1004"/>
                  <a:gd name="T14" fmla="*/ 1043 w 1587"/>
                  <a:gd name="T15" fmla="*/ 38 h 1004"/>
                  <a:gd name="T16" fmla="*/ 921 w 1587"/>
                  <a:gd name="T17" fmla="*/ 10 h 1004"/>
                  <a:gd name="T18" fmla="*/ 794 w 1587"/>
                  <a:gd name="T19" fmla="*/ 0 h 1004"/>
                  <a:gd name="T20" fmla="*/ 664 w 1587"/>
                  <a:gd name="T21" fmla="*/ 10 h 1004"/>
                  <a:gd name="T22" fmla="*/ 544 w 1587"/>
                  <a:gd name="T23" fmla="*/ 38 h 1004"/>
                  <a:gd name="T24" fmla="*/ 429 w 1587"/>
                  <a:gd name="T25" fmla="*/ 80 h 1004"/>
                  <a:gd name="T26" fmla="*/ 326 w 1587"/>
                  <a:gd name="T27" fmla="*/ 134 h 1004"/>
                  <a:gd name="T28" fmla="*/ 232 w 1587"/>
                  <a:gd name="T29" fmla="*/ 195 h 1004"/>
                  <a:gd name="T30" fmla="*/ 153 w 1587"/>
                  <a:gd name="T31" fmla="*/ 261 h 1004"/>
                  <a:gd name="T32" fmla="*/ 88 w 1587"/>
                  <a:gd name="T33" fmla="*/ 328 h 1004"/>
                  <a:gd name="T34" fmla="*/ 40 w 1587"/>
                  <a:gd name="T35" fmla="*/ 393 h 1004"/>
                  <a:gd name="T36" fmla="*/ 9 w 1587"/>
                  <a:gd name="T37" fmla="*/ 451 h 1004"/>
                  <a:gd name="T38" fmla="*/ 0 w 1587"/>
                  <a:gd name="T39" fmla="*/ 501 h 1004"/>
                  <a:gd name="T40" fmla="*/ 9 w 1587"/>
                  <a:gd name="T41" fmla="*/ 550 h 1004"/>
                  <a:gd name="T42" fmla="*/ 40 w 1587"/>
                  <a:gd name="T43" fmla="*/ 609 h 1004"/>
                  <a:gd name="T44" fmla="*/ 76 w 1587"/>
                  <a:gd name="T45" fmla="*/ 658 h 1004"/>
                  <a:gd name="T46" fmla="*/ 83 w 1587"/>
                  <a:gd name="T47" fmla="*/ 457 h 1004"/>
                  <a:gd name="T48" fmla="*/ 112 w 1587"/>
                  <a:gd name="T49" fmla="*/ 406 h 1004"/>
                  <a:gd name="T50" fmla="*/ 155 w 1587"/>
                  <a:gd name="T51" fmla="*/ 350 h 1004"/>
                  <a:gd name="T52" fmla="*/ 215 w 1587"/>
                  <a:gd name="T53" fmla="*/ 292 h 1004"/>
                  <a:gd name="T54" fmla="*/ 287 w 1587"/>
                  <a:gd name="T55" fmla="*/ 235 h 1004"/>
                  <a:gd name="T56" fmla="*/ 369 w 1587"/>
                  <a:gd name="T57" fmla="*/ 182 h 1004"/>
                  <a:gd name="T58" fmla="*/ 465 w 1587"/>
                  <a:gd name="T59" fmla="*/ 136 h 1004"/>
                  <a:gd name="T60" fmla="*/ 566 w 1587"/>
                  <a:gd name="T61" fmla="*/ 99 h 1004"/>
                  <a:gd name="T62" fmla="*/ 676 w 1587"/>
                  <a:gd name="T63" fmla="*/ 75 h 1004"/>
                  <a:gd name="T64" fmla="*/ 794 w 1587"/>
                  <a:gd name="T65" fmla="*/ 67 h 1004"/>
                  <a:gd name="T66" fmla="*/ 911 w 1587"/>
                  <a:gd name="T67" fmla="*/ 75 h 1004"/>
                  <a:gd name="T68" fmla="*/ 1022 w 1587"/>
                  <a:gd name="T69" fmla="*/ 99 h 1004"/>
                  <a:gd name="T70" fmla="*/ 1127 w 1587"/>
                  <a:gd name="T71" fmla="*/ 136 h 1004"/>
                  <a:gd name="T72" fmla="*/ 1221 w 1587"/>
                  <a:gd name="T73" fmla="*/ 182 h 1004"/>
                  <a:gd name="T74" fmla="*/ 1307 w 1587"/>
                  <a:gd name="T75" fmla="*/ 235 h 1004"/>
                  <a:gd name="T76" fmla="*/ 1379 w 1587"/>
                  <a:gd name="T77" fmla="*/ 292 h 1004"/>
                  <a:gd name="T78" fmla="*/ 1439 w 1587"/>
                  <a:gd name="T79" fmla="*/ 350 h 1004"/>
                  <a:gd name="T80" fmla="*/ 1483 w 1587"/>
                  <a:gd name="T81" fmla="*/ 406 h 1004"/>
                  <a:gd name="T82" fmla="*/ 1511 w 1587"/>
                  <a:gd name="T83" fmla="*/ 457 h 1004"/>
                  <a:gd name="T84" fmla="*/ 1519 w 1587"/>
                  <a:gd name="T85" fmla="*/ 501 h 1004"/>
                  <a:gd name="T86" fmla="*/ 1523 w 1587"/>
                  <a:gd name="T87" fmla="*/ 640 h 1004"/>
                  <a:gd name="T88" fmla="*/ 1564 w 1587"/>
                  <a:gd name="T89" fmla="*/ 578 h 1004"/>
                  <a:gd name="T90" fmla="*/ 1583 w 1587"/>
                  <a:gd name="T91" fmla="*/ 52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587" h="1004">
                    <a:moveTo>
                      <a:pt x="1586" y="501"/>
                    </a:moveTo>
                    <a:lnTo>
                      <a:pt x="1583" y="478"/>
                    </a:lnTo>
                    <a:lnTo>
                      <a:pt x="1576" y="451"/>
                    </a:lnTo>
                    <a:lnTo>
                      <a:pt x="1564" y="423"/>
                    </a:lnTo>
                    <a:lnTo>
                      <a:pt x="1547" y="393"/>
                    </a:lnTo>
                    <a:lnTo>
                      <a:pt x="1523" y="361"/>
                    </a:lnTo>
                    <a:lnTo>
                      <a:pt x="1497" y="328"/>
                    </a:lnTo>
                    <a:lnTo>
                      <a:pt x="1468" y="295"/>
                    </a:lnTo>
                    <a:lnTo>
                      <a:pt x="1396" y="228"/>
                    </a:lnTo>
                    <a:lnTo>
                      <a:pt x="1353" y="195"/>
                    </a:lnTo>
                    <a:lnTo>
                      <a:pt x="1310" y="164"/>
                    </a:lnTo>
                    <a:lnTo>
                      <a:pt x="1262" y="134"/>
                    </a:lnTo>
                    <a:lnTo>
                      <a:pt x="1209" y="106"/>
                    </a:lnTo>
                    <a:lnTo>
                      <a:pt x="1156" y="80"/>
                    </a:lnTo>
                    <a:lnTo>
                      <a:pt x="1101" y="57"/>
                    </a:lnTo>
                    <a:lnTo>
                      <a:pt x="1043" y="38"/>
                    </a:lnTo>
                    <a:lnTo>
                      <a:pt x="983" y="22"/>
                    </a:lnTo>
                    <a:lnTo>
                      <a:pt x="921" y="10"/>
                    </a:lnTo>
                    <a:lnTo>
                      <a:pt x="859" y="2"/>
                    </a:lnTo>
                    <a:lnTo>
                      <a:pt x="794" y="0"/>
                    </a:lnTo>
                    <a:lnTo>
                      <a:pt x="729" y="2"/>
                    </a:lnTo>
                    <a:lnTo>
                      <a:pt x="664" y="10"/>
                    </a:lnTo>
                    <a:lnTo>
                      <a:pt x="604" y="22"/>
                    </a:lnTo>
                    <a:lnTo>
                      <a:pt x="544" y="38"/>
                    </a:lnTo>
                    <a:lnTo>
                      <a:pt x="484" y="57"/>
                    </a:lnTo>
                    <a:lnTo>
                      <a:pt x="429" y="80"/>
                    </a:lnTo>
                    <a:lnTo>
                      <a:pt x="376" y="106"/>
                    </a:lnTo>
                    <a:lnTo>
                      <a:pt x="326" y="134"/>
                    </a:lnTo>
                    <a:lnTo>
                      <a:pt x="278" y="164"/>
                    </a:lnTo>
                    <a:lnTo>
                      <a:pt x="232" y="195"/>
                    </a:lnTo>
                    <a:lnTo>
                      <a:pt x="191" y="228"/>
                    </a:lnTo>
                    <a:lnTo>
                      <a:pt x="153" y="261"/>
                    </a:lnTo>
                    <a:lnTo>
                      <a:pt x="119" y="295"/>
                    </a:lnTo>
                    <a:lnTo>
                      <a:pt x="88" y="328"/>
                    </a:lnTo>
                    <a:lnTo>
                      <a:pt x="62" y="361"/>
                    </a:lnTo>
                    <a:lnTo>
                      <a:pt x="40" y="393"/>
                    </a:lnTo>
                    <a:lnTo>
                      <a:pt x="21" y="423"/>
                    </a:lnTo>
                    <a:lnTo>
                      <a:pt x="9" y="451"/>
                    </a:lnTo>
                    <a:lnTo>
                      <a:pt x="2" y="478"/>
                    </a:lnTo>
                    <a:lnTo>
                      <a:pt x="0" y="501"/>
                    </a:lnTo>
                    <a:lnTo>
                      <a:pt x="2" y="524"/>
                    </a:lnTo>
                    <a:lnTo>
                      <a:pt x="9" y="550"/>
                    </a:lnTo>
                    <a:lnTo>
                      <a:pt x="21" y="578"/>
                    </a:lnTo>
                    <a:lnTo>
                      <a:pt x="40" y="609"/>
                    </a:lnTo>
                    <a:lnTo>
                      <a:pt x="62" y="640"/>
                    </a:lnTo>
                    <a:lnTo>
                      <a:pt x="76" y="658"/>
                    </a:lnTo>
                    <a:lnTo>
                      <a:pt x="76" y="480"/>
                    </a:lnTo>
                    <a:lnTo>
                      <a:pt x="83" y="457"/>
                    </a:lnTo>
                    <a:lnTo>
                      <a:pt x="95" y="433"/>
                    </a:lnTo>
                    <a:lnTo>
                      <a:pt x="112" y="406"/>
                    </a:lnTo>
                    <a:lnTo>
                      <a:pt x="131" y="379"/>
                    </a:lnTo>
                    <a:lnTo>
                      <a:pt x="155" y="350"/>
                    </a:lnTo>
                    <a:lnTo>
                      <a:pt x="184" y="321"/>
                    </a:lnTo>
                    <a:lnTo>
                      <a:pt x="215" y="292"/>
                    </a:lnTo>
                    <a:lnTo>
                      <a:pt x="249" y="263"/>
                    </a:lnTo>
                    <a:lnTo>
                      <a:pt x="287" y="235"/>
                    </a:lnTo>
                    <a:lnTo>
                      <a:pt x="326" y="208"/>
                    </a:lnTo>
                    <a:lnTo>
                      <a:pt x="369" y="182"/>
                    </a:lnTo>
                    <a:lnTo>
                      <a:pt x="417" y="158"/>
                    </a:lnTo>
                    <a:lnTo>
                      <a:pt x="465" y="136"/>
                    </a:lnTo>
                    <a:lnTo>
                      <a:pt x="515" y="116"/>
                    </a:lnTo>
                    <a:lnTo>
                      <a:pt x="566" y="99"/>
                    </a:lnTo>
                    <a:lnTo>
                      <a:pt x="621" y="86"/>
                    </a:lnTo>
                    <a:lnTo>
                      <a:pt x="676" y="75"/>
                    </a:lnTo>
                    <a:lnTo>
                      <a:pt x="734" y="69"/>
                    </a:lnTo>
                    <a:lnTo>
                      <a:pt x="794" y="67"/>
                    </a:lnTo>
                    <a:lnTo>
                      <a:pt x="851" y="69"/>
                    </a:lnTo>
                    <a:lnTo>
                      <a:pt x="911" y="75"/>
                    </a:lnTo>
                    <a:lnTo>
                      <a:pt x="967" y="86"/>
                    </a:lnTo>
                    <a:lnTo>
                      <a:pt x="1022" y="99"/>
                    </a:lnTo>
                    <a:lnTo>
                      <a:pt x="1075" y="116"/>
                    </a:lnTo>
                    <a:lnTo>
                      <a:pt x="1127" y="136"/>
                    </a:lnTo>
                    <a:lnTo>
                      <a:pt x="1175" y="158"/>
                    </a:lnTo>
                    <a:lnTo>
                      <a:pt x="1221" y="182"/>
                    </a:lnTo>
                    <a:lnTo>
                      <a:pt x="1267" y="208"/>
                    </a:lnTo>
                    <a:lnTo>
                      <a:pt x="1307" y="235"/>
                    </a:lnTo>
                    <a:lnTo>
                      <a:pt x="1343" y="263"/>
                    </a:lnTo>
                    <a:lnTo>
                      <a:pt x="1379" y="292"/>
                    </a:lnTo>
                    <a:lnTo>
                      <a:pt x="1411" y="321"/>
                    </a:lnTo>
                    <a:lnTo>
                      <a:pt x="1439" y="350"/>
                    </a:lnTo>
                    <a:lnTo>
                      <a:pt x="1463" y="379"/>
                    </a:lnTo>
                    <a:lnTo>
                      <a:pt x="1483" y="406"/>
                    </a:lnTo>
                    <a:lnTo>
                      <a:pt x="1499" y="433"/>
                    </a:lnTo>
                    <a:lnTo>
                      <a:pt x="1511" y="457"/>
                    </a:lnTo>
                    <a:lnTo>
                      <a:pt x="1516" y="480"/>
                    </a:lnTo>
                    <a:lnTo>
                      <a:pt x="1519" y="501"/>
                    </a:lnTo>
                    <a:lnTo>
                      <a:pt x="1519" y="646"/>
                    </a:lnTo>
                    <a:lnTo>
                      <a:pt x="1523" y="640"/>
                    </a:lnTo>
                    <a:lnTo>
                      <a:pt x="1547" y="609"/>
                    </a:lnTo>
                    <a:lnTo>
                      <a:pt x="1564" y="578"/>
                    </a:lnTo>
                    <a:lnTo>
                      <a:pt x="1576" y="550"/>
                    </a:lnTo>
                    <a:lnTo>
                      <a:pt x="1583" y="524"/>
                    </a:lnTo>
                    <a:lnTo>
                      <a:pt x="1586" y="5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4" name="Freeform 118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519 w 1587"/>
                  <a:gd name="T1" fmla="*/ 501 h 1004"/>
                  <a:gd name="T2" fmla="*/ 1511 w 1587"/>
                  <a:gd name="T3" fmla="*/ 542 h 1004"/>
                  <a:gd name="T4" fmla="*/ 1483 w 1587"/>
                  <a:gd name="T5" fmla="*/ 590 h 1004"/>
                  <a:gd name="T6" fmla="*/ 1439 w 1587"/>
                  <a:gd name="T7" fmla="*/ 645 h 1004"/>
                  <a:gd name="T8" fmla="*/ 1379 w 1587"/>
                  <a:gd name="T9" fmla="*/ 701 h 1004"/>
                  <a:gd name="T10" fmla="*/ 1307 w 1587"/>
                  <a:gd name="T11" fmla="*/ 758 h 1004"/>
                  <a:gd name="T12" fmla="*/ 1221 w 1587"/>
                  <a:gd name="T13" fmla="*/ 810 h 1004"/>
                  <a:gd name="T14" fmla="*/ 1127 w 1587"/>
                  <a:gd name="T15" fmla="*/ 856 h 1004"/>
                  <a:gd name="T16" fmla="*/ 1022 w 1587"/>
                  <a:gd name="T17" fmla="*/ 893 h 1004"/>
                  <a:gd name="T18" fmla="*/ 911 w 1587"/>
                  <a:gd name="T19" fmla="*/ 917 h 1004"/>
                  <a:gd name="T20" fmla="*/ 794 w 1587"/>
                  <a:gd name="T21" fmla="*/ 926 h 1004"/>
                  <a:gd name="T22" fmla="*/ 676 w 1587"/>
                  <a:gd name="T23" fmla="*/ 917 h 1004"/>
                  <a:gd name="T24" fmla="*/ 566 w 1587"/>
                  <a:gd name="T25" fmla="*/ 893 h 1004"/>
                  <a:gd name="T26" fmla="*/ 465 w 1587"/>
                  <a:gd name="T27" fmla="*/ 856 h 1004"/>
                  <a:gd name="T28" fmla="*/ 369 w 1587"/>
                  <a:gd name="T29" fmla="*/ 810 h 1004"/>
                  <a:gd name="T30" fmla="*/ 287 w 1587"/>
                  <a:gd name="T31" fmla="*/ 758 h 1004"/>
                  <a:gd name="T32" fmla="*/ 215 w 1587"/>
                  <a:gd name="T33" fmla="*/ 701 h 1004"/>
                  <a:gd name="T34" fmla="*/ 155 w 1587"/>
                  <a:gd name="T35" fmla="*/ 645 h 1004"/>
                  <a:gd name="T36" fmla="*/ 112 w 1587"/>
                  <a:gd name="T37" fmla="*/ 590 h 1004"/>
                  <a:gd name="T38" fmla="*/ 83 w 1587"/>
                  <a:gd name="T39" fmla="*/ 542 h 1004"/>
                  <a:gd name="T40" fmla="*/ 76 w 1587"/>
                  <a:gd name="T41" fmla="*/ 658 h 1004"/>
                  <a:gd name="T42" fmla="*/ 119 w 1587"/>
                  <a:gd name="T43" fmla="*/ 706 h 1004"/>
                  <a:gd name="T44" fmla="*/ 191 w 1587"/>
                  <a:gd name="T45" fmla="*/ 773 h 1004"/>
                  <a:gd name="T46" fmla="*/ 278 w 1587"/>
                  <a:gd name="T47" fmla="*/ 838 h 1004"/>
                  <a:gd name="T48" fmla="*/ 376 w 1587"/>
                  <a:gd name="T49" fmla="*/ 896 h 1004"/>
                  <a:gd name="T50" fmla="*/ 484 w 1587"/>
                  <a:gd name="T51" fmla="*/ 945 h 1004"/>
                  <a:gd name="T52" fmla="*/ 604 w 1587"/>
                  <a:gd name="T53" fmla="*/ 980 h 1004"/>
                  <a:gd name="T54" fmla="*/ 729 w 1587"/>
                  <a:gd name="T55" fmla="*/ 1000 h 1004"/>
                  <a:gd name="T56" fmla="*/ 859 w 1587"/>
                  <a:gd name="T57" fmla="*/ 1000 h 1004"/>
                  <a:gd name="T58" fmla="*/ 983 w 1587"/>
                  <a:gd name="T59" fmla="*/ 980 h 1004"/>
                  <a:gd name="T60" fmla="*/ 1101 w 1587"/>
                  <a:gd name="T61" fmla="*/ 945 h 1004"/>
                  <a:gd name="T62" fmla="*/ 1209 w 1587"/>
                  <a:gd name="T63" fmla="*/ 896 h 1004"/>
                  <a:gd name="T64" fmla="*/ 1310 w 1587"/>
                  <a:gd name="T65" fmla="*/ 838 h 1004"/>
                  <a:gd name="T66" fmla="*/ 1396 w 1587"/>
                  <a:gd name="T67" fmla="*/ 773 h 1004"/>
                  <a:gd name="T68" fmla="*/ 1497 w 1587"/>
                  <a:gd name="T69" fmla="*/ 673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587" h="1004">
                    <a:moveTo>
                      <a:pt x="1519" y="646"/>
                    </a:moveTo>
                    <a:lnTo>
                      <a:pt x="1519" y="501"/>
                    </a:lnTo>
                    <a:lnTo>
                      <a:pt x="1516" y="520"/>
                    </a:lnTo>
                    <a:lnTo>
                      <a:pt x="1511" y="542"/>
                    </a:lnTo>
                    <a:lnTo>
                      <a:pt x="1499" y="565"/>
                    </a:lnTo>
                    <a:lnTo>
                      <a:pt x="1483" y="590"/>
                    </a:lnTo>
                    <a:lnTo>
                      <a:pt x="1463" y="617"/>
                    </a:lnTo>
                    <a:lnTo>
                      <a:pt x="1439" y="645"/>
                    </a:lnTo>
                    <a:lnTo>
                      <a:pt x="1411" y="673"/>
                    </a:lnTo>
                    <a:lnTo>
                      <a:pt x="1379" y="701"/>
                    </a:lnTo>
                    <a:lnTo>
                      <a:pt x="1343" y="730"/>
                    </a:lnTo>
                    <a:lnTo>
                      <a:pt x="1307" y="758"/>
                    </a:lnTo>
                    <a:lnTo>
                      <a:pt x="1267" y="785"/>
                    </a:lnTo>
                    <a:lnTo>
                      <a:pt x="1221" y="810"/>
                    </a:lnTo>
                    <a:lnTo>
                      <a:pt x="1175" y="834"/>
                    </a:lnTo>
                    <a:lnTo>
                      <a:pt x="1127" y="856"/>
                    </a:lnTo>
                    <a:lnTo>
                      <a:pt x="1075" y="876"/>
                    </a:lnTo>
                    <a:lnTo>
                      <a:pt x="1022" y="893"/>
                    </a:lnTo>
                    <a:lnTo>
                      <a:pt x="967" y="907"/>
                    </a:lnTo>
                    <a:lnTo>
                      <a:pt x="911" y="917"/>
                    </a:lnTo>
                    <a:lnTo>
                      <a:pt x="851" y="924"/>
                    </a:lnTo>
                    <a:lnTo>
                      <a:pt x="794" y="926"/>
                    </a:lnTo>
                    <a:lnTo>
                      <a:pt x="734" y="924"/>
                    </a:lnTo>
                    <a:lnTo>
                      <a:pt x="676" y="917"/>
                    </a:lnTo>
                    <a:lnTo>
                      <a:pt x="621" y="907"/>
                    </a:lnTo>
                    <a:lnTo>
                      <a:pt x="566" y="893"/>
                    </a:lnTo>
                    <a:lnTo>
                      <a:pt x="515" y="876"/>
                    </a:lnTo>
                    <a:lnTo>
                      <a:pt x="465" y="856"/>
                    </a:lnTo>
                    <a:lnTo>
                      <a:pt x="417" y="834"/>
                    </a:lnTo>
                    <a:lnTo>
                      <a:pt x="369" y="810"/>
                    </a:lnTo>
                    <a:lnTo>
                      <a:pt x="326" y="785"/>
                    </a:lnTo>
                    <a:lnTo>
                      <a:pt x="287" y="758"/>
                    </a:lnTo>
                    <a:lnTo>
                      <a:pt x="249" y="730"/>
                    </a:lnTo>
                    <a:lnTo>
                      <a:pt x="215" y="701"/>
                    </a:lnTo>
                    <a:lnTo>
                      <a:pt x="184" y="673"/>
                    </a:lnTo>
                    <a:lnTo>
                      <a:pt x="155" y="645"/>
                    </a:lnTo>
                    <a:lnTo>
                      <a:pt x="131" y="617"/>
                    </a:lnTo>
                    <a:lnTo>
                      <a:pt x="112" y="590"/>
                    </a:lnTo>
                    <a:lnTo>
                      <a:pt x="95" y="565"/>
                    </a:lnTo>
                    <a:lnTo>
                      <a:pt x="83" y="542"/>
                    </a:lnTo>
                    <a:lnTo>
                      <a:pt x="76" y="520"/>
                    </a:lnTo>
                    <a:lnTo>
                      <a:pt x="76" y="658"/>
                    </a:lnTo>
                    <a:lnTo>
                      <a:pt x="88" y="673"/>
                    </a:lnTo>
                    <a:lnTo>
                      <a:pt x="119" y="706"/>
                    </a:lnTo>
                    <a:lnTo>
                      <a:pt x="153" y="740"/>
                    </a:lnTo>
                    <a:lnTo>
                      <a:pt x="191" y="773"/>
                    </a:lnTo>
                    <a:lnTo>
                      <a:pt x="232" y="806"/>
                    </a:lnTo>
                    <a:lnTo>
                      <a:pt x="278" y="838"/>
                    </a:lnTo>
                    <a:lnTo>
                      <a:pt x="326" y="868"/>
                    </a:lnTo>
                    <a:lnTo>
                      <a:pt x="376" y="896"/>
                    </a:lnTo>
                    <a:lnTo>
                      <a:pt x="429" y="922"/>
                    </a:lnTo>
                    <a:lnTo>
                      <a:pt x="484" y="945"/>
                    </a:lnTo>
                    <a:lnTo>
                      <a:pt x="544" y="964"/>
                    </a:lnTo>
                    <a:lnTo>
                      <a:pt x="604" y="980"/>
                    </a:lnTo>
                    <a:lnTo>
                      <a:pt x="664" y="993"/>
                    </a:lnTo>
                    <a:lnTo>
                      <a:pt x="729" y="1000"/>
                    </a:lnTo>
                    <a:lnTo>
                      <a:pt x="794" y="1003"/>
                    </a:lnTo>
                    <a:lnTo>
                      <a:pt x="859" y="1000"/>
                    </a:lnTo>
                    <a:lnTo>
                      <a:pt x="921" y="993"/>
                    </a:lnTo>
                    <a:lnTo>
                      <a:pt x="983" y="980"/>
                    </a:lnTo>
                    <a:lnTo>
                      <a:pt x="1043" y="964"/>
                    </a:lnTo>
                    <a:lnTo>
                      <a:pt x="1101" y="945"/>
                    </a:lnTo>
                    <a:lnTo>
                      <a:pt x="1156" y="922"/>
                    </a:lnTo>
                    <a:lnTo>
                      <a:pt x="1209" y="896"/>
                    </a:lnTo>
                    <a:lnTo>
                      <a:pt x="1262" y="868"/>
                    </a:lnTo>
                    <a:lnTo>
                      <a:pt x="1310" y="838"/>
                    </a:lnTo>
                    <a:lnTo>
                      <a:pt x="1353" y="806"/>
                    </a:lnTo>
                    <a:lnTo>
                      <a:pt x="1396" y="773"/>
                    </a:lnTo>
                    <a:lnTo>
                      <a:pt x="1468" y="706"/>
                    </a:lnTo>
                    <a:lnTo>
                      <a:pt x="1497" y="673"/>
                    </a:lnTo>
                    <a:lnTo>
                      <a:pt x="1519" y="6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5" name="Freeform 119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149 w 1587"/>
                  <a:gd name="T1" fmla="*/ 441 h 1004"/>
                  <a:gd name="T2" fmla="*/ 1125 w 1587"/>
                  <a:gd name="T3" fmla="*/ 358 h 1004"/>
                  <a:gd name="T4" fmla="*/ 1101 w 1587"/>
                  <a:gd name="T5" fmla="*/ 307 h 1004"/>
                  <a:gd name="T6" fmla="*/ 1067 w 1587"/>
                  <a:gd name="T7" fmla="*/ 262 h 1004"/>
                  <a:gd name="T8" fmla="*/ 1029 w 1587"/>
                  <a:gd name="T9" fmla="*/ 222 h 1004"/>
                  <a:gd name="T10" fmla="*/ 986 w 1587"/>
                  <a:gd name="T11" fmla="*/ 189 h 1004"/>
                  <a:gd name="T12" fmla="*/ 935 w 1587"/>
                  <a:gd name="T13" fmla="*/ 163 h 1004"/>
                  <a:gd name="T14" fmla="*/ 883 w 1587"/>
                  <a:gd name="T15" fmla="*/ 145 h 1004"/>
                  <a:gd name="T16" fmla="*/ 823 w 1587"/>
                  <a:gd name="T17" fmla="*/ 135 h 1004"/>
                  <a:gd name="T18" fmla="*/ 763 w 1587"/>
                  <a:gd name="T19" fmla="*/ 135 h 1004"/>
                  <a:gd name="T20" fmla="*/ 707 w 1587"/>
                  <a:gd name="T21" fmla="*/ 145 h 1004"/>
                  <a:gd name="T22" fmla="*/ 655 w 1587"/>
                  <a:gd name="T23" fmla="*/ 163 h 1004"/>
                  <a:gd name="T24" fmla="*/ 604 w 1587"/>
                  <a:gd name="T25" fmla="*/ 189 h 1004"/>
                  <a:gd name="T26" fmla="*/ 561 w 1587"/>
                  <a:gd name="T27" fmla="*/ 222 h 1004"/>
                  <a:gd name="T28" fmla="*/ 520 w 1587"/>
                  <a:gd name="T29" fmla="*/ 262 h 1004"/>
                  <a:gd name="T30" fmla="*/ 489 w 1587"/>
                  <a:gd name="T31" fmla="*/ 307 h 1004"/>
                  <a:gd name="T32" fmla="*/ 463 w 1587"/>
                  <a:gd name="T33" fmla="*/ 358 h 1004"/>
                  <a:gd name="T34" fmla="*/ 439 w 1587"/>
                  <a:gd name="T35" fmla="*/ 441 h 1004"/>
                  <a:gd name="T36" fmla="*/ 436 w 1587"/>
                  <a:gd name="T37" fmla="*/ 530 h 1004"/>
                  <a:gd name="T38" fmla="*/ 453 w 1587"/>
                  <a:gd name="T39" fmla="*/ 613 h 1004"/>
                  <a:gd name="T40" fmla="*/ 475 w 1587"/>
                  <a:gd name="T41" fmla="*/ 664 h 1004"/>
                  <a:gd name="T42" fmla="*/ 503 w 1587"/>
                  <a:gd name="T43" fmla="*/ 710 h 1004"/>
                  <a:gd name="T44" fmla="*/ 506 w 1587"/>
                  <a:gd name="T45" fmla="*/ 453 h 1004"/>
                  <a:gd name="T46" fmla="*/ 518 w 1587"/>
                  <a:gd name="T47" fmla="*/ 408 h 1004"/>
                  <a:gd name="T48" fmla="*/ 537 w 1587"/>
                  <a:gd name="T49" fmla="*/ 366 h 1004"/>
                  <a:gd name="T50" fmla="*/ 561 w 1587"/>
                  <a:gd name="T51" fmla="*/ 328 h 1004"/>
                  <a:gd name="T52" fmla="*/ 590 w 1587"/>
                  <a:gd name="T53" fmla="*/ 295 h 1004"/>
                  <a:gd name="T54" fmla="*/ 623 w 1587"/>
                  <a:gd name="T55" fmla="*/ 266 h 1004"/>
                  <a:gd name="T56" fmla="*/ 662 w 1587"/>
                  <a:gd name="T57" fmla="*/ 243 h 1004"/>
                  <a:gd name="T58" fmla="*/ 703 w 1587"/>
                  <a:gd name="T59" fmla="*/ 225 h 1004"/>
                  <a:gd name="T60" fmla="*/ 748 w 1587"/>
                  <a:gd name="T61" fmla="*/ 214 h 1004"/>
                  <a:gd name="T62" fmla="*/ 794 w 1587"/>
                  <a:gd name="T63" fmla="*/ 211 h 1004"/>
                  <a:gd name="T64" fmla="*/ 839 w 1587"/>
                  <a:gd name="T65" fmla="*/ 214 h 1004"/>
                  <a:gd name="T66" fmla="*/ 885 w 1587"/>
                  <a:gd name="T67" fmla="*/ 225 h 1004"/>
                  <a:gd name="T68" fmla="*/ 928 w 1587"/>
                  <a:gd name="T69" fmla="*/ 243 h 1004"/>
                  <a:gd name="T70" fmla="*/ 964 w 1587"/>
                  <a:gd name="T71" fmla="*/ 266 h 1004"/>
                  <a:gd name="T72" fmla="*/ 1000 w 1587"/>
                  <a:gd name="T73" fmla="*/ 295 h 1004"/>
                  <a:gd name="T74" fmla="*/ 1027 w 1587"/>
                  <a:gd name="T75" fmla="*/ 328 h 1004"/>
                  <a:gd name="T76" fmla="*/ 1051 w 1587"/>
                  <a:gd name="T77" fmla="*/ 366 h 1004"/>
                  <a:gd name="T78" fmla="*/ 1067 w 1587"/>
                  <a:gd name="T79" fmla="*/ 408 h 1004"/>
                  <a:gd name="T80" fmla="*/ 1079 w 1587"/>
                  <a:gd name="T81" fmla="*/ 453 h 1004"/>
                  <a:gd name="T82" fmla="*/ 1084 w 1587"/>
                  <a:gd name="T83" fmla="*/ 710 h 1004"/>
                  <a:gd name="T84" fmla="*/ 1113 w 1587"/>
                  <a:gd name="T85" fmla="*/ 664 h 1004"/>
                  <a:gd name="T86" fmla="*/ 1135 w 1587"/>
                  <a:gd name="T87" fmla="*/ 613 h 1004"/>
                  <a:gd name="T88" fmla="*/ 1154 w 1587"/>
                  <a:gd name="T89" fmla="*/ 501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587" h="1004">
                    <a:moveTo>
                      <a:pt x="1154" y="501"/>
                    </a:moveTo>
                    <a:lnTo>
                      <a:pt x="1149" y="441"/>
                    </a:lnTo>
                    <a:lnTo>
                      <a:pt x="1135" y="385"/>
                    </a:lnTo>
                    <a:lnTo>
                      <a:pt x="1125" y="358"/>
                    </a:lnTo>
                    <a:lnTo>
                      <a:pt x="1113" y="332"/>
                    </a:lnTo>
                    <a:lnTo>
                      <a:pt x="1101" y="307"/>
                    </a:lnTo>
                    <a:lnTo>
                      <a:pt x="1084" y="284"/>
                    </a:lnTo>
                    <a:lnTo>
                      <a:pt x="1067" y="262"/>
                    </a:lnTo>
                    <a:lnTo>
                      <a:pt x="1051" y="241"/>
                    </a:lnTo>
                    <a:lnTo>
                      <a:pt x="1029" y="222"/>
                    </a:lnTo>
                    <a:lnTo>
                      <a:pt x="1007" y="204"/>
                    </a:lnTo>
                    <a:lnTo>
                      <a:pt x="986" y="189"/>
                    </a:lnTo>
                    <a:lnTo>
                      <a:pt x="962" y="175"/>
                    </a:lnTo>
                    <a:lnTo>
                      <a:pt x="935" y="163"/>
                    </a:lnTo>
                    <a:lnTo>
                      <a:pt x="909" y="153"/>
                    </a:lnTo>
                    <a:lnTo>
                      <a:pt x="883" y="145"/>
                    </a:lnTo>
                    <a:lnTo>
                      <a:pt x="854" y="139"/>
                    </a:lnTo>
                    <a:lnTo>
                      <a:pt x="823" y="135"/>
                    </a:lnTo>
                    <a:lnTo>
                      <a:pt x="794" y="134"/>
                    </a:lnTo>
                    <a:lnTo>
                      <a:pt x="763" y="135"/>
                    </a:lnTo>
                    <a:lnTo>
                      <a:pt x="734" y="139"/>
                    </a:lnTo>
                    <a:lnTo>
                      <a:pt x="707" y="145"/>
                    </a:lnTo>
                    <a:lnTo>
                      <a:pt x="681" y="153"/>
                    </a:lnTo>
                    <a:lnTo>
                      <a:pt x="655" y="163"/>
                    </a:lnTo>
                    <a:lnTo>
                      <a:pt x="628" y="175"/>
                    </a:lnTo>
                    <a:lnTo>
                      <a:pt x="604" y="189"/>
                    </a:lnTo>
                    <a:lnTo>
                      <a:pt x="583" y="204"/>
                    </a:lnTo>
                    <a:lnTo>
                      <a:pt x="561" y="222"/>
                    </a:lnTo>
                    <a:lnTo>
                      <a:pt x="539" y="241"/>
                    </a:lnTo>
                    <a:lnTo>
                      <a:pt x="520" y="262"/>
                    </a:lnTo>
                    <a:lnTo>
                      <a:pt x="503" y="284"/>
                    </a:lnTo>
                    <a:lnTo>
                      <a:pt x="489" y="307"/>
                    </a:lnTo>
                    <a:lnTo>
                      <a:pt x="475" y="332"/>
                    </a:lnTo>
                    <a:lnTo>
                      <a:pt x="463" y="358"/>
                    </a:lnTo>
                    <a:lnTo>
                      <a:pt x="453" y="385"/>
                    </a:lnTo>
                    <a:lnTo>
                      <a:pt x="439" y="441"/>
                    </a:lnTo>
                    <a:lnTo>
                      <a:pt x="436" y="471"/>
                    </a:lnTo>
                    <a:lnTo>
                      <a:pt x="436" y="530"/>
                    </a:lnTo>
                    <a:lnTo>
                      <a:pt x="439" y="558"/>
                    </a:lnTo>
                    <a:lnTo>
                      <a:pt x="453" y="613"/>
                    </a:lnTo>
                    <a:lnTo>
                      <a:pt x="463" y="639"/>
                    </a:lnTo>
                    <a:lnTo>
                      <a:pt x="475" y="664"/>
                    </a:lnTo>
                    <a:lnTo>
                      <a:pt x="489" y="687"/>
                    </a:lnTo>
                    <a:lnTo>
                      <a:pt x="503" y="710"/>
                    </a:lnTo>
                    <a:lnTo>
                      <a:pt x="503" y="477"/>
                    </a:lnTo>
                    <a:lnTo>
                      <a:pt x="506" y="453"/>
                    </a:lnTo>
                    <a:lnTo>
                      <a:pt x="511" y="430"/>
                    </a:lnTo>
                    <a:lnTo>
                      <a:pt x="518" y="408"/>
                    </a:lnTo>
                    <a:lnTo>
                      <a:pt x="525" y="387"/>
                    </a:lnTo>
                    <a:lnTo>
                      <a:pt x="537" y="366"/>
                    </a:lnTo>
                    <a:lnTo>
                      <a:pt x="547" y="347"/>
                    </a:lnTo>
                    <a:lnTo>
                      <a:pt x="561" y="328"/>
                    </a:lnTo>
                    <a:lnTo>
                      <a:pt x="575" y="311"/>
                    </a:lnTo>
                    <a:lnTo>
                      <a:pt x="590" y="295"/>
                    </a:lnTo>
                    <a:lnTo>
                      <a:pt x="607" y="280"/>
                    </a:lnTo>
                    <a:lnTo>
                      <a:pt x="623" y="266"/>
                    </a:lnTo>
                    <a:lnTo>
                      <a:pt x="643" y="254"/>
                    </a:lnTo>
                    <a:lnTo>
                      <a:pt x="662" y="243"/>
                    </a:lnTo>
                    <a:lnTo>
                      <a:pt x="683" y="233"/>
                    </a:lnTo>
                    <a:lnTo>
                      <a:pt x="703" y="225"/>
                    </a:lnTo>
                    <a:lnTo>
                      <a:pt x="724" y="219"/>
                    </a:lnTo>
                    <a:lnTo>
                      <a:pt x="748" y="214"/>
                    </a:lnTo>
                    <a:lnTo>
                      <a:pt x="770" y="212"/>
                    </a:lnTo>
                    <a:lnTo>
                      <a:pt x="794" y="211"/>
                    </a:lnTo>
                    <a:lnTo>
                      <a:pt x="818" y="212"/>
                    </a:lnTo>
                    <a:lnTo>
                      <a:pt x="839" y="214"/>
                    </a:lnTo>
                    <a:lnTo>
                      <a:pt x="863" y="219"/>
                    </a:lnTo>
                    <a:lnTo>
                      <a:pt x="885" y="225"/>
                    </a:lnTo>
                    <a:lnTo>
                      <a:pt x="907" y="233"/>
                    </a:lnTo>
                    <a:lnTo>
                      <a:pt x="928" y="243"/>
                    </a:lnTo>
                    <a:lnTo>
                      <a:pt x="947" y="254"/>
                    </a:lnTo>
                    <a:lnTo>
                      <a:pt x="964" y="266"/>
                    </a:lnTo>
                    <a:lnTo>
                      <a:pt x="983" y="280"/>
                    </a:lnTo>
                    <a:lnTo>
                      <a:pt x="1000" y="295"/>
                    </a:lnTo>
                    <a:lnTo>
                      <a:pt x="1015" y="311"/>
                    </a:lnTo>
                    <a:lnTo>
                      <a:pt x="1027" y="328"/>
                    </a:lnTo>
                    <a:lnTo>
                      <a:pt x="1041" y="347"/>
                    </a:lnTo>
                    <a:lnTo>
                      <a:pt x="1051" y="366"/>
                    </a:lnTo>
                    <a:lnTo>
                      <a:pt x="1060" y="387"/>
                    </a:lnTo>
                    <a:lnTo>
                      <a:pt x="1067" y="408"/>
                    </a:lnTo>
                    <a:lnTo>
                      <a:pt x="1075" y="430"/>
                    </a:lnTo>
                    <a:lnTo>
                      <a:pt x="1079" y="453"/>
                    </a:lnTo>
                    <a:lnTo>
                      <a:pt x="1084" y="501"/>
                    </a:lnTo>
                    <a:lnTo>
                      <a:pt x="1084" y="710"/>
                    </a:lnTo>
                    <a:lnTo>
                      <a:pt x="1101" y="687"/>
                    </a:lnTo>
                    <a:lnTo>
                      <a:pt x="1113" y="664"/>
                    </a:lnTo>
                    <a:lnTo>
                      <a:pt x="1125" y="639"/>
                    </a:lnTo>
                    <a:lnTo>
                      <a:pt x="1135" y="613"/>
                    </a:lnTo>
                    <a:lnTo>
                      <a:pt x="1149" y="558"/>
                    </a:lnTo>
                    <a:lnTo>
                      <a:pt x="1154" y="5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6" name="Freeform 120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084 w 1587"/>
                  <a:gd name="T1" fmla="*/ 501 h 1004"/>
                  <a:gd name="T2" fmla="*/ 1075 w 1587"/>
                  <a:gd name="T3" fmla="*/ 567 h 1004"/>
                  <a:gd name="T4" fmla="*/ 1060 w 1587"/>
                  <a:gd name="T5" fmla="*/ 608 h 1004"/>
                  <a:gd name="T6" fmla="*/ 1041 w 1587"/>
                  <a:gd name="T7" fmla="*/ 647 h 1004"/>
                  <a:gd name="T8" fmla="*/ 1015 w 1587"/>
                  <a:gd name="T9" fmla="*/ 681 h 1004"/>
                  <a:gd name="T10" fmla="*/ 983 w 1587"/>
                  <a:gd name="T11" fmla="*/ 712 h 1004"/>
                  <a:gd name="T12" fmla="*/ 947 w 1587"/>
                  <a:gd name="T13" fmla="*/ 737 h 1004"/>
                  <a:gd name="T14" fmla="*/ 907 w 1587"/>
                  <a:gd name="T15" fmla="*/ 757 h 1004"/>
                  <a:gd name="T16" fmla="*/ 863 w 1587"/>
                  <a:gd name="T17" fmla="*/ 771 h 1004"/>
                  <a:gd name="T18" fmla="*/ 818 w 1587"/>
                  <a:gd name="T19" fmla="*/ 779 h 1004"/>
                  <a:gd name="T20" fmla="*/ 770 w 1587"/>
                  <a:gd name="T21" fmla="*/ 779 h 1004"/>
                  <a:gd name="T22" fmla="*/ 724 w 1587"/>
                  <a:gd name="T23" fmla="*/ 771 h 1004"/>
                  <a:gd name="T24" fmla="*/ 683 w 1587"/>
                  <a:gd name="T25" fmla="*/ 757 h 1004"/>
                  <a:gd name="T26" fmla="*/ 643 w 1587"/>
                  <a:gd name="T27" fmla="*/ 737 h 1004"/>
                  <a:gd name="T28" fmla="*/ 607 w 1587"/>
                  <a:gd name="T29" fmla="*/ 712 h 1004"/>
                  <a:gd name="T30" fmla="*/ 575 w 1587"/>
                  <a:gd name="T31" fmla="*/ 681 h 1004"/>
                  <a:gd name="T32" fmla="*/ 547 w 1587"/>
                  <a:gd name="T33" fmla="*/ 647 h 1004"/>
                  <a:gd name="T34" fmla="*/ 525 w 1587"/>
                  <a:gd name="T35" fmla="*/ 608 h 1004"/>
                  <a:gd name="T36" fmla="*/ 511 w 1587"/>
                  <a:gd name="T37" fmla="*/ 567 h 1004"/>
                  <a:gd name="T38" fmla="*/ 503 w 1587"/>
                  <a:gd name="T39" fmla="*/ 524 h 1004"/>
                  <a:gd name="T40" fmla="*/ 520 w 1587"/>
                  <a:gd name="T41" fmla="*/ 732 h 1004"/>
                  <a:gd name="T42" fmla="*/ 561 w 1587"/>
                  <a:gd name="T43" fmla="*/ 770 h 1004"/>
                  <a:gd name="T44" fmla="*/ 604 w 1587"/>
                  <a:gd name="T45" fmla="*/ 803 h 1004"/>
                  <a:gd name="T46" fmla="*/ 655 w 1587"/>
                  <a:gd name="T47" fmla="*/ 828 h 1004"/>
                  <a:gd name="T48" fmla="*/ 707 w 1587"/>
                  <a:gd name="T49" fmla="*/ 846 h 1004"/>
                  <a:gd name="T50" fmla="*/ 763 w 1587"/>
                  <a:gd name="T51" fmla="*/ 855 h 1004"/>
                  <a:gd name="T52" fmla="*/ 823 w 1587"/>
                  <a:gd name="T53" fmla="*/ 855 h 1004"/>
                  <a:gd name="T54" fmla="*/ 883 w 1587"/>
                  <a:gd name="T55" fmla="*/ 846 h 1004"/>
                  <a:gd name="T56" fmla="*/ 935 w 1587"/>
                  <a:gd name="T57" fmla="*/ 828 h 1004"/>
                  <a:gd name="T58" fmla="*/ 986 w 1587"/>
                  <a:gd name="T59" fmla="*/ 803 h 1004"/>
                  <a:gd name="T60" fmla="*/ 1029 w 1587"/>
                  <a:gd name="T61" fmla="*/ 770 h 1004"/>
                  <a:gd name="T62" fmla="*/ 1067 w 1587"/>
                  <a:gd name="T63" fmla="*/ 732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87" h="1004">
                    <a:moveTo>
                      <a:pt x="1084" y="710"/>
                    </a:moveTo>
                    <a:lnTo>
                      <a:pt x="1084" y="501"/>
                    </a:lnTo>
                    <a:lnTo>
                      <a:pt x="1079" y="546"/>
                    </a:lnTo>
                    <a:lnTo>
                      <a:pt x="1075" y="567"/>
                    </a:lnTo>
                    <a:lnTo>
                      <a:pt x="1067" y="588"/>
                    </a:lnTo>
                    <a:lnTo>
                      <a:pt x="1060" y="608"/>
                    </a:lnTo>
                    <a:lnTo>
                      <a:pt x="1051" y="628"/>
                    </a:lnTo>
                    <a:lnTo>
                      <a:pt x="1041" y="647"/>
                    </a:lnTo>
                    <a:lnTo>
                      <a:pt x="1027" y="664"/>
                    </a:lnTo>
                    <a:lnTo>
                      <a:pt x="1015" y="681"/>
                    </a:lnTo>
                    <a:lnTo>
                      <a:pt x="1000" y="697"/>
                    </a:lnTo>
                    <a:lnTo>
                      <a:pt x="983" y="712"/>
                    </a:lnTo>
                    <a:lnTo>
                      <a:pt x="964" y="725"/>
                    </a:lnTo>
                    <a:lnTo>
                      <a:pt x="947" y="737"/>
                    </a:lnTo>
                    <a:lnTo>
                      <a:pt x="928" y="748"/>
                    </a:lnTo>
                    <a:lnTo>
                      <a:pt x="907" y="757"/>
                    </a:lnTo>
                    <a:lnTo>
                      <a:pt x="885" y="765"/>
                    </a:lnTo>
                    <a:lnTo>
                      <a:pt x="863" y="771"/>
                    </a:lnTo>
                    <a:lnTo>
                      <a:pt x="839" y="776"/>
                    </a:lnTo>
                    <a:lnTo>
                      <a:pt x="818" y="779"/>
                    </a:lnTo>
                    <a:lnTo>
                      <a:pt x="794" y="779"/>
                    </a:lnTo>
                    <a:lnTo>
                      <a:pt x="770" y="779"/>
                    </a:lnTo>
                    <a:lnTo>
                      <a:pt x="748" y="776"/>
                    </a:lnTo>
                    <a:lnTo>
                      <a:pt x="724" y="771"/>
                    </a:lnTo>
                    <a:lnTo>
                      <a:pt x="703" y="765"/>
                    </a:lnTo>
                    <a:lnTo>
                      <a:pt x="683" y="757"/>
                    </a:lnTo>
                    <a:lnTo>
                      <a:pt x="662" y="748"/>
                    </a:lnTo>
                    <a:lnTo>
                      <a:pt x="643" y="737"/>
                    </a:lnTo>
                    <a:lnTo>
                      <a:pt x="623" y="725"/>
                    </a:lnTo>
                    <a:lnTo>
                      <a:pt x="607" y="712"/>
                    </a:lnTo>
                    <a:lnTo>
                      <a:pt x="590" y="697"/>
                    </a:lnTo>
                    <a:lnTo>
                      <a:pt x="575" y="681"/>
                    </a:lnTo>
                    <a:lnTo>
                      <a:pt x="561" y="664"/>
                    </a:lnTo>
                    <a:lnTo>
                      <a:pt x="547" y="647"/>
                    </a:lnTo>
                    <a:lnTo>
                      <a:pt x="537" y="628"/>
                    </a:lnTo>
                    <a:lnTo>
                      <a:pt x="525" y="608"/>
                    </a:lnTo>
                    <a:lnTo>
                      <a:pt x="518" y="588"/>
                    </a:lnTo>
                    <a:lnTo>
                      <a:pt x="511" y="567"/>
                    </a:lnTo>
                    <a:lnTo>
                      <a:pt x="506" y="546"/>
                    </a:lnTo>
                    <a:lnTo>
                      <a:pt x="503" y="524"/>
                    </a:lnTo>
                    <a:lnTo>
                      <a:pt x="503" y="710"/>
                    </a:lnTo>
                    <a:lnTo>
                      <a:pt x="520" y="732"/>
                    </a:lnTo>
                    <a:lnTo>
                      <a:pt x="539" y="752"/>
                    </a:lnTo>
                    <a:lnTo>
                      <a:pt x="561" y="770"/>
                    </a:lnTo>
                    <a:lnTo>
                      <a:pt x="583" y="787"/>
                    </a:lnTo>
                    <a:lnTo>
                      <a:pt x="604" y="803"/>
                    </a:lnTo>
                    <a:lnTo>
                      <a:pt x="628" y="816"/>
                    </a:lnTo>
                    <a:lnTo>
                      <a:pt x="655" y="828"/>
                    </a:lnTo>
                    <a:lnTo>
                      <a:pt x="681" y="838"/>
                    </a:lnTo>
                    <a:lnTo>
                      <a:pt x="707" y="846"/>
                    </a:lnTo>
                    <a:lnTo>
                      <a:pt x="734" y="852"/>
                    </a:lnTo>
                    <a:lnTo>
                      <a:pt x="763" y="855"/>
                    </a:lnTo>
                    <a:lnTo>
                      <a:pt x="794" y="856"/>
                    </a:lnTo>
                    <a:lnTo>
                      <a:pt x="823" y="855"/>
                    </a:lnTo>
                    <a:lnTo>
                      <a:pt x="854" y="852"/>
                    </a:lnTo>
                    <a:lnTo>
                      <a:pt x="883" y="846"/>
                    </a:lnTo>
                    <a:lnTo>
                      <a:pt x="909" y="838"/>
                    </a:lnTo>
                    <a:lnTo>
                      <a:pt x="935" y="828"/>
                    </a:lnTo>
                    <a:lnTo>
                      <a:pt x="962" y="816"/>
                    </a:lnTo>
                    <a:lnTo>
                      <a:pt x="986" y="803"/>
                    </a:lnTo>
                    <a:lnTo>
                      <a:pt x="1007" y="787"/>
                    </a:lnTo>
                    <a:lnTo>
                      <a:pt x="1029" y="770"/>
                    </a:lnTo>
                    <a:lnTo>
                      <a:pt x="1051" y="752"/>
                    </a:lnTo>
                    <a:lnTo>
                      <a:pt x="1067" y="732"/>
                    </a:lnTo>
                    <a:lnTo>
                      <a:pt x="1084" y="7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7" name="Freeform 121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902 w 1587"/>
                  <a:gd name="T1" fmla="*/ 504 h 1004"/>
                  <a:gd name="T2" fmla="*/ 902 w 1587"/>
                  <a:gd name="T3" fmla="*/ 481 h 1004"/>
                  <a:gd name="T4" fmla="*/ 895 w 1587"/>
                  <a:gd name="T5" fmla="*/ 459 h 1004"/>
                  <a:gd name="T6" fmla="*/ 883 w 1587"/>
                  <a:gd name="T7" fmla="*/ 440 h 1004"/>
                  <a:gd name="T8" fmla="*/ 871 w 1587"/>
                  <a:gd name="T9" fmla="*/ 423 h 1004"/>
                  <a:gd name="T10" fmla="*/ 854 w 1587"/>
                  <a:gd name="T11" fmla="*/ 409 h 1004"/>
                  <a:gd name="T12" fmla="*/ 835 w 1587"/>
                  <a:gd name="T13" fmla="*/ 399 h 1004"/>
                  <a:gd name="T14" fmla="*/ 813 w 1587"/>
                  <a:gd name="T15" fmla="*/ 393 h 1004"/>
                  <a:gd name="T16" fmla="*/ 794 w 1587"/>
                  <a:gd name="T17" fmla="*/ 391 h 1004"/>
                  <a:gd name="T18" fmla="*/ 770 w 1587"/>
                  <a:gd name="T19" fmla="*/ 393 h 1004"/>
                  <a:gd name="T20" fmla="*/ 748 w 1587"/>
                  <a:gd name="T21" fmla="*/ 401 h 1004"/>
                  <a:gd name="T22" fmla="*/ 731 w 1587"/>
                  <a:gd name="T23" fmla="*/ 412 h 1004"/>
                  <a:gd name="T24" fmla="*/ 715 w 1587"/>
                  <a:gd name="T25" fmla="*/ 427 h 1004"/>
                  <a:gd name="T26" fmla="*/ 703 w 1587"/>
                  <a:gd name="T27" fmla="*/ 445 h 1004"/>
                  <a:gd name="T28" fmla="*/ 695 w 1587"/>
                  <a:gd name="T29" fmla="*/ 466 h 1004"/>
                  <a:gd name="T30" fmla="*/ 691 w 1587"/>
                  <a:gd name="T31" fmla="*/ 488 h 1004"/>
                  <a:gd name="T32" fmla="*/ 693 w 1587"/>
                  <a:gd name="T33" fmla="*/ 514 h 1004"/>
                  <a:gd name="T34" fmla="*/ 698 w 1587"/>
                  <a:gd name="T35" fmla="*/ 537 h 1004"/>
                  <a:gd name="T36" fmla="*/ 707 w 1587"/>
                  <a:gd name="T37" fmla="*/ 557 h 1004"/>
                  <a:gd name="T38" fmla="*/ 722 w 1587"/>
                  <a:gd name="T39" fmla="*/ 574 h 1004"/>
                  <a:gd name="T40" fmla="*/ 736 w 1587"/>
                  <a:gd name="T41" fmla="*/ 587 h 1004"/>
                  <a:gd name="T42" fmla="*/ 755 w 1587"/>
                  <a:gd name="T43" fmla="*/ 596 h 1004"/>
                  <a:gd name="T44" fmla="*/ 777 w 1587"/>
                  <a:gd name="T45" fmla="*/ 601 h 1004"/>
                  <a:gd name="T46" fmla="*/ 803 w 1587"/>
                  <a:gd name="T47" fmla="*/ 599 h 1004"/>
                  <a:gd name="T48" fmla="*/ 827 w 1587"/>
                  <a:gd name="T49" fmla="*/ 594 h 1004"/>
                  <a:gd name="T50" fmla="*/ 849 w 1587"/>
                  <a:gd name="T51" fmla="*/ 585 h 1004"/>
                  <a:gd name="T52" fmla="*/ 868 w 1587"/>
                  <a:gd name="T53" fmla="*/ 574 h 1004"/>
                  <a:gd name="T54" fmla="*/ 883 w 1587"/>
                  <a:gd name="T55" fmla="*/ 559 h 1004"/>
                  <a:gd name="T56" fmla="*/ 892 w 1587"/>
                  <a:gd name="T57" fmla="*/ 543 h 1004"/>
                  <a:gd name="T58" fmla="*/ 899 w 1587"/>
                  <a:gd name="T59" fmla="*/ 524 h 1004"/>
                  <a:gd name="T60" fmla="*/ 902 w 1587"/>
                  <a:gd name="T61" fmla="*/ 50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587" h="1004">
                    <a:moveTo>
                      <a:pt x="902" y="504"/>
                    </a:moveTo>
                    <a:lnTo>
                      <a:pt x="902" y="481"/>
                    </a:lnTo>
                    <a:lnTo>
                      <a:pt x="895" y="459"/>
                    </a:lnTo>
                    <a:lnTo>
                      <a:pt x="883" y="440"/>
                    </a:lnTo>
                    <a:lnTo>
                      <a:pt x="871" y="423"/>
                    </a:lnTo>
                    <a:lnTo>
                      <a:pt x="854" y="409"/>
                    </a:lnTo>
                    <a:lnTo>
                      <a:pt x="835" y="399"/>
                    </a:lnTo>
                    <a:lnTo>
                      <a:pt x="813" y="393"/>
                    </a:lnTo>
                    <a:lnTo>
                      <a:pt x="794" y="391"/>
                    </a:lnTo>
                    <a:lnTo>
                      <a:pt x="770" y="393"/>
                    </a:lnTo>
                    <a:lnTo>
                      <a:pt x="748" y="401"/>
                    </a:lnTo>
                    <a:lnTo>
                      <a:pt x="731" y="412"/>
                    </a:lnTo>
                    <a:lnTo>
                      <a:pt x="715" y="427"/>
                    </a:lnTo>
                    <a:lnTo>
                      <a:pt x="703" y="445"/>
                    </a:lnTo>
                    <a:lnTo>
                      <a:pt x="695" y="466"/>
                    </a:lnTo>
                    <a:lnTo>
                      <a:pt x="691" y="488"/>
                    </a:lnTo>
                    <a:lnTo>
                      <a:pt x="693" y="514"/>
                    </a:lnTo>
                    <a:lnTo>
                      <a:pt x="698" y="537"/>
                    </a:lnTo>
                    <a:lnTo>
                      <a:pt x="707" y="557"/>
                    </a:lnTo>
                    <a:lnTo>
                      <a:pt x="722" y="574"/>
                    </a:lnTo>
                    <a:lnTo>
                      <a:pt x="736" y="587"/>
                    </a:lnTo>
                    <a:lnTo>
                      <a:pt x="755" y="596"/>
                    </a:lnTo>
                    <a:lnTo>
                      <a:pt x="777" y="601"/>
                    </a:lnTo>
                    <a:lnTo>
                      <a:pt x="803" y="599"/>
                    </a:lnTo>
                    <a:lnTo>
                      <a:pt x="827" y="594"/>
                    </a:lnTo>
                    <a:lnTo>
                      <a:pt x="849" y="585"/>
                    </a:lnTo>
                    <a:lnTo>
                      <a:pt x="868" y="574"/>
                    </a:lnTo>
                    <a:lnTo>
                      <a:pt x="883" y="559"/>
                    </a:lnTo>
                    <a:lnTo>
                      <a:pt x="892" y="543"/>
                    </a:lnTo>
                    <a:lnTo>
                      <a:pt x="899" y="524"/>
                    </a:lnTo>
                    <a:lnTo>
                      <a:pt x="902" y="5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2" name="Group 122"/>
            <p:cNvGrpSpPr>
              <a:grpSpLocks/>
            </p:cNvGrpSpPr>
            <p:nvPr/>
          </p:nvGrpSpPr>
          <p:grpSpPr bwMode="auto">
            <a:xfrm>
              <a:off x="5471" y="-1817"/>
              <a:ext cx="1488" cy="1088"/>
              <a:chOff x="5471" y="-1817"/>
              <a:chExt cx="1488" cy="1088"/>
            </a:xfrm>
          </p:grpSpPr>
          <p:sp>
            <p:nvSpPr>
              <p:cNvPr id="36" name="Freeform 123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487 w 1488"/>
                  <a:gd name="T1" fmla="*/ 321 h 1088"/>
                  <a:gd name="T2" fmla="*/ 1487 w 1488"/>
                  <a:gd name="T3" fmla="*/ 290 h 1088"/>
                  <a:gd name="T4" fmla="*/ 1471 w 1488"/>
                  <a:gd name="T5" fmla="*/ 273 h 1088"/>
                  <a:gd name="T6" fmla="*/ 755 w 1488"/>
                  <a:gd name="T7" fmla="*/ 0 h 1088"/>
                  <a:gd name="T8" fmla="*/ 731 w 1488"/>
                  <a:gd name="T9" fmla="*/ 0 h 1088"/>
                  <a:gd name="T10" fmla="*/ 16 w 1488"/>
                  <a:gd name="T11" fmla="*/ 273 h 1088"/>
                  <a:gd name="T12" fmla="*/ 9 w 1488"/>
                  <a:gd name="T13" fmla="*/ 283 h 1088"/>
                  <a:gd name="T14" fmla="*/ 0 w 1488"/>
                  <a:gd name="T15" fmla="*/ 290 h 1088"/>
                  <a:gd name="T16" fmla="*/ 0 w 1488"/>
                  <a:gd name="T17" fmla="*/ 321 h 1088"/>
                  <a:gd name="T18" fmla="*/ 16 w 1488"/>
                  <a:gd name="T19" fmla="*/ 338 h 1088"/>
                  <a:gd name="T20" fmla="*/ 81 w 1488"/>
                  <a:gd name="T21" fmla="*/ 362 h 1088"/>
                  <a:gd name="T22" fmla="*/ 81 w 1488"/>
                  <a:gd name="T23" fmla="*/ 810 h 1088"/>
                  <a:gd name="T24" fmla="*/ 84 w 1488"/>
                  <a:gd name="T25" fmla="*/ 809 h 1088"/>
                  <a:gd name="T26" fmla="*/ 105 w 1488"/>
                  <a:gd name="T27" fmla="*/ 800 h 1088"/>
                  <a:gd name="T28" fmla="*/ 109 w 1488"/>
                  <a:gd name="T29" fmla="*/ 797 h 1088"/>
                  <a:gd name="T30" fmla="*/ 109 w 1488"/>
                  <a:gd name="T31" fmla="*/ 697 h 1088"/>
                  <a:gd name="T32" fmla="*/ 129 w 1488"/>
                  <a:gd name="T33" fmla="*/ 526 h 1088"/>
                  <a:gd name="T34" fmla="*/ 129 w 1488"/>
                  <a:gd name="T35" fmla="*/ 307 h 1088"/>
                  <a:gd name="T36" fmla="*/ 748 w 1488"/>
                  <a:gd name="T37" fmla="*/ 74 h 1088"/>
                  <a:gd name="T38" fmla="*/ 1358 w 1488"/>
                  <a:gd name="T39" fmla="*/ 307 h 1088"/>
                  <a:gd name="T40" fmla="*/ 1358 w 1488"/>
                  <a:gd name="T41" fmla="*/ 380 h 1088"/>
                  <a:gd name="T42" fmla="*/ 1471 w 1488"/>
                  <a:gd name="T43" fmla="*/ 338 h 1088"/>
                  <a:gd name="T44" fmla="*/ 1480 w 1488"/>
                  <a:gd name="T45" fmla="*/ 331 h 1088"/>
                  <a:gd name="T46" fmla="*/ 1487 w 1488"/>
                  <a:gd name="T47" fmla="*/ 321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488" h="1088">
                    <a:moveTo>
                      <a:pt x="1487" y="321"/>
                    </a:moveTo>
                    <a:lnTo>
                      <a:pt x="1487" y="290"/>
                    </a:lnTo>
                    <a:lnTo>
                      <a:pt x="1471" y="273"/>
                    </a:lnTo>
                    <a:lnTo>
                      <a:pt x="755" y="0"/>
                    </a:lnTo>
                    <a:lnTo>
                      <a:pt x="731" y="0"/>
                    </a:lnTo>
                    <a:lnTo>
                      <a:pt x="16" y="273"/>
                    </a:lnTo>
                    <a:lnTo>
                      <a:pt x="9" y="283"/>
                    </a:lnTo>
                    <a:lnTo>
                      <a:pt x="0" y="290"/>
                    </a:lnTo>
                    <a:lnTo>
                      <a:pt x="0" y="321"/>
                    </a:lnTo>
                    <a:lnTo>
                      <a:pt x="16" y="338"/>
                    </a:lnTo>
                    <a:lnTo>
                      <a:pt x="81" y="362"/>
                    </a:lnTo>
                    <a:lnTo>
                      <a:pt x="81" y="810"/>
                    </a:lnTo>
                    <a:lnTo>
                      <a:pt x="84" y="809"/>
                    </a:lnTo>
                    <a:lnTo>
                      <a:pt x="105" y="800"/>
                    </a:lnTo>
                    <a:lnTo>
                      <a:pt x="109" y="797"/>
                    </a:lnTo>
                    <a:lnTo>
                      <a:pt x="109" y="697"/>
                    </a:lnTo>
                    <a:lnTo>
                      <a:pt x="129" y="526"/>
                    </a:lnTo>
                    <a:lnTo>
                      <a:pt x="129" y="307"/>
                    </a:lnTo>
                    <a:lnTo>
                      <a:pt x="748" y="74"/>
                    </a:lnTo>
                    <a:lnTo>
                      <a:pt x="1358" y="307"/>
                    </a:lnTo>
                    <a:lnTo>
                      <a:pt x="1358" y="380"/>
                    </a:lnTo>
                    <a:lnTo>
                      <a:pt x="1471" y="338"/>
                    </a:lnTo>
                    <a:lnTo>
                      <a:pt x="1480" y="331"/>
                    </a:lnTo>
                    <a:lnTo>
                      <a:pt x="1487" y="3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7" name="Freeform 124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81 w 1488"/>
                  <a:gd name="T1" fmla="*/ 810 h 1088"/>
                  <a:gd name="T2" fmla="*/ 81 w 1488"/>
                  <a:gd name="T3" fmla="*/ 362 h 1088"/>
                  <a:gd name="T4" fmla="*/ 40 w 1488"/>
                  <a:gd name="T5" fmla="*/ 683 h 1088"/>
                  <a:gd name="T6" fmla="*/ 23 w 1488"/>
                  <a:gd name="T7" fmla="*/ 694 h 1088"/>
                  <a:gd name="T8" fmla="*/ 10 w 1488"/>
                  <a:gd name="T9" fmla="*/ 709 h 1088"/>
                  <a:gd name="T10" fmla="*/ 2 w 1488"/>
                  <a:gd name="T11" fmla="*/ 729 h 1088"/>
                  <a:gd name="T12" fmla="*/ 4 w 1488"/>
                  <a:gd name="T13" fmla="*/ 755 h 1088"/>
                  <a:gd name="T14" fmla="*/ 12 w 1488"/>
                  <a:gd name="T15" fmla="*/ 778 h 1088"/>
                  <a:gd name="T16" fmla="*/ 25 w 1488"/>
                  <a:gd name="T17" fmla="*/ 795 h 1088"/>
                  <a:gd name="T18" fmla="*/ 41 w 1488"/>
                  <a:gd name="T19" fmla="*/ 807 h 1088"/>
                  <a:gd name="T20" fmla="*/ 58 w 1488"/>
                  <a:gd name="T21" fmla="*/ 813 h 1088"/>
                  <a:gd name="T22" fmla="*/ 81 w 1488"/>
                  <a:gd name="T23" fmla="*/ 81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88" h="1088">
                    <a:moveTo>
                      <a:pt x="81" y="810"/>
                    </a:moveTo>
                    <a:lnTo>
                      <a:pt x="81" y="362"/>
                    </a:lnTo>
                    <a:lnTo>
                      <a:pt x="40" y="683"/>
                    </a:lnTo>
                    <a:lnTo>
                      <a:pt x="23" y="694"/>
                    </a:lnTo>
                    <a:lnTo>
                      <a:pt x="10" y="709"/>
                    </a:lnTo>
                    <a:lnTo>
                      <a:pt x="2" y="729"/>
                    </a:lnTo>
                    <a:lnTo>
                      <a:pt x="4" y="755"/>
                    </a:lnTo>
                    <a:lnTo>
                      <a:pt x="12" y="778"/>
                    </a:lnTo>
                    <a:lnTo>
                      <a:pt x="25" y="795"/>
                    </a:lnTo>
                    <a:lnTo>
                      <a:pt x="41" y="807"/>
                    </a:lnTo>
                    <a:lnTo>
                      <a:pt x="58" y="813"/>
                    </a:lnTo>
                    <a:lnTo>
                      <a:pt x="81" y="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8" name="Freeform 125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6 w 1488"/>
                  <a:gd name="T1" fmla="*/ 750 h 1088"/>
                  <a:gd name="T2" fmla="*/ 132 w 1488"/>
                  <a:gd name="T3" fmla="*/ 729 h 1088"/>
                  <a:gd name="T4" fmla="*/ 122 w 1488"/>
                  <a:gd name="T5" fmla="*/ 711 h 1088"/>
                  <a:gd name="T6" fmla="*/ 109 w 1488"/>
                  <a:gd name="T7" fmla="*/ 697 h 1088"/>
                  <a:gd name="T8" fmla="*/ 109 w 1488"/>
                  <a:gd name="T9" fmla="*/ 797 h 1088"/>
                  <a:gd name="T10" fmla="*/ 121 w 1488"/>
                  <a:gd name="T11" fmla="*/ 786 h 1088"/>
                  <a:gd name="T12" fmla="*/ 132 w 1488"/>
                  <a:gd name="T13" fmla="*/ 769 h 1088"/>
                  <a:gd name="T14" fmla="*/ 136 w 1488"/>
                  <a:gd name="T15" fmla="*/ 75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88" h="1088">
                    <a:moveTo>
                      <a:pt x="136" y="750"/>
                    </a:moveTo>
                    <a:lnTo>
                      <a:pt x="132" y="729"/>
                    </a:lnTo>
                    <a:lnTo>
                      <a:pt x="122" y="711"/>
                    </a:lnTo>
                    <a:lnTo>
                      <a:pt x="109" y="697"/>
                    </a:lnTo>
                    <a:lnTo>
                      <a:pt x="109" y="797"/>
                    </a:lnTo>
                    <a:lnTo>
                      <a:pt x="121" y="786"/>
                    </a:lnTo>
                    <a:lnTo>
                      <a:pt x="132" y="769"/>
                    </a:lnTo>
                    <a:lnTo>
                      <a:pt x="136" y="7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9" name="Freeform 126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58 w 1488"/>
                  <a:gd name="T1" fmla="*/ 380 h 1088"/>
                  <a:gd name="T2" fmla="*/ 1358 w 1488"/>
                  <a:gd name="T3" fmla="*/ 307 h 1088"/>
                  <a:gd name="T4" fmla="*/ 748 w 1488"/>
                  <a:gd name="T5" fmla="*/ 539 h 1088"/>
                  <a:gd name="T6" fmla="*/ 129 w 1488"/>
                  <a:gd name="T7" fmla="*/ 307 h 1088"/>
                  <a:gd name="T8" fmla="*/ 129 w 1488"/>
                  <a:gd name="T9" fmla="*/ 526 h 1088"/>
                  <a:gd name="T10" fmla="*/ 146 w 1488"/>
                  <a:gd name="T11" fmla="*/ 386 h 1088"/>
                  <a:gd name="T12" fmla="*/ 266 w 1488"/>
                  <a:gd name="T13" fmla="*/ 427 h 1088"/>
                  <a:gd name="T14" fmla="*/ 266 w 1488"/>
                  <a:gd name="T15" fmla="*/ 944 h 1088"/>
                  <a:gd name="T16" fmla="*/ 273 w 1488"/>
                  <a:gd name="T17" fmla="*/ 942 h 1088"/>
                  <a:gd name="T18" fmla="*/ 273 w 1488"/>
                  <a:gd name="T19" fmla="*/ 868 h 1088"/>
                  <a:gd name="T20" fmla="*/ 331 w 1488"/>
                  <a:gd name="T21" fmla="*/ 451 h 1088"/>
                  <a:gd name="T22" fmla="*/ 731 w 1488"/>
                  <a:gd name="T23" fmla="*/ 611 h 1088"/>
                  <a:gd name="T24" fmla="*/ 755 w 1488"/>
                  <a:gd name="T25" fmla="*/ 611 h 1088"/>
                  <a:gd name="T26" fmla="*/ 1166 w 1488"/>
                  <a:gd name="T27" fmla="*/ 451 h 1088"/>
                  <a:gd name="T28" fmla="*/ 1231 w 1488"/>
                  <a:gd name="T29" fmla="*/ 792 h 1088"/>
                  <a:gd name="T30" fmla="*/ 1231 w 1488"/>
                  <a:gd name="T31" fmla="*/ 427 h 1088"/>
                  <a:gd name="T32" fmla="*/ 1358 w 1488"/>
                  <a:gd name="T33" fmla="*/ 38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88" h="1088">
                    <a:moveTo>
                      <a:pt x="1358" y="380"/>
                    </a:moveTo>
                    <a:lnTo>
                      <a:pt x="1358" y="307"/>
                    </a:lnTo>
                    <a:lnTo>
                      <a:pt x="748" y="539"/>
                    </a:lnTo>
                    <a:lnTo>
                      <a:pt x="129" y="307"/>
                    </a:lnTo>
                    <a:lnTo>
                      <a:pt x="129" y="526"/>
                    </a:lnTo>
                    <a:lnTo>
                      <a:pt x="146" y="386"/>
                    </a:lnTo>
                    <a:lnTo>
                      <a:pt x="266" y="427"/>
                    </a:lnTo>
                    <a:lnTo>
                      <a:pt x="266" y="944"/>
                    </a:lnTo>
                    <a:lnTo>
                      <a:pt x="273" y="942"/>
                    </a:lnTo>
                    <a:lnTo>
                      <a:pt x="273" y="868"/>
                    </a:lnTo>
                    <a:lnTo>
                      <a:pt x="331" y="451"/>
                    </a:lnTo>
                    <a:lnTo>
                      <a:pt x="731" y="611"/>
                    </a:lnTo>
                    <a:lnTo>
                      <a:pt x="755" y="611"/>
                    </a:lnTo>
                    <a:lnTo>
                      <a:pt x="1166" y="451"/>
                    </a:lnTo>
                    <a:lnTo>
                      <a:pt x="1231" y="792"/>
                    </a:lnTo>
                    <a:lnTo>
                      <a:pt x="1231" y="427"/>
                    </a:lnTo>
                    <a:lnTo>
                      <a:pt x="1358" y="38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0" name="Freeform 127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266 w 1488"/>
                  <a:gd name="T1" fmla="*/ 944 h 1088"/>
                  <a:gd name="T2" fmla="*/ 266 w 1488"/>
                  <a:gd name="T3" fmla="*/ 427 h 1088"/>
                  <a:gd name="T4" fmla="*/ 201 w 1488"/>
                  <a:gd name="T5" fmla="*/ 909 h 1088"/>
                  <a:gd name="T6" fmla="*/ 201 w 1488"/>
                  <a:gd name="T7" fmla="*/ 916 h 1088"/>
                  <a:gd name="T8" fmla="*/ 209 w 1488"/>
                  <a:gd name="T9" fmla="*/ 937 h 1088"/>
                  <a:gd name="T10" fmla="*/ 227 w 1488"/>
                  <a:gd name="T11" fmla="*/ 949 h 1088"/>
                  <a:gd name="T12" fmla="*/ 242 w 1488"/>
                  <a:gd name="T13" fmla="*/ 950 h 1088"/>
                  <a:gd name="T14" fmla="*/ 266 w 1488"/>
                  <a:gd name="T15" fmla="*/ 944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88" h="1088">
                    <a:moveTo>
                      <a:pt x="266" y="944"/>
                    </a:moveTo>
                    <a:lnTo>
                      <a:pt x="266" y="427"/>
                    </a:lnTo>
                    <a:lnTo>
                      <a:pt x="201" y="909"/>
                    </a:lnTo>
                    <a:lnTo>
                      <a:pt x="201" y="916"/>
                    </a:lnTo>
                    <a:lnTo>
                      <a:pt x="209" y="937"/>
                    </a:lnTo>
                    <a:lnTo>
                      <a:pt x="227" y="949"/>
                    </a:lnTo>
                    <a:lnTo>
                      <a:pt x="242" y="950"/>
                    </a:lnTo>
                    <a:lnTo>
                      <a:pt x="266" y="9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1" name="Freeform 128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245 w 1488"/>
                  <a:gd name="T1" fmla="*/ 941 h 1088"/>
                  <a:gd name="T2" fmla="*/ 1245 w 1488"/>
                  <a:gd name="T3" fmla="*/ 868 h 1088"/>
                  <a:gd name="T4" fmla="*/ 1022 w 1488"/>
                  <a:gd name="T5" fmla="*/ 813 h 1088"/>
                  <a:gd name="T6" fmla="*/ 1005 w 1488"/>
                  <a:gd name="T7" fmla="*/ 813 h 1088"/>
                  <a:gd name="T8" fmla="*/ 1005 w 1488"/>
                  <a:gd name="T9" fmla="*/ 820 h 1088"/>
                  <a:gd name="T10" fmla="*/ 998 w 1488"/>
                  <a:gd name="T11" fmla="*/ 820 h 1088"/>
                  <a:gd name="T12" fmla="*/ 748 w 1488"/>
                  <a:gd name="T13" fmla="*/ 1005 h 1088"/>
                  <a:gd name="T14" fmla="*/ 530 w 1488"/>
                  <a:gd name="T15" fmla="*/ 820 h 1088"/>
                  <a:gd name="T16" fmla="*/ 523 w 1488"/>
                  <a:gd name="T17" fmla="*/ 820 h 1088"/>
                  <a:gd name="T18" fmla="*/ 515 w 1488"/>
                  <a:gd name="T19" fmla="*/ 813 h 1088"/>
                  <a:gd name="T20" fmla="*/ 499 w 1488"/>
                  <a:gd name="T21" fmla="*/ 813 h 1088"/>
                  <a:gd name="T22" fmla="*/ 273 w 1488"/>
                  <a:gd name="T23" fmla="*/ 868 h 1088"/>
                  <a:gd name="T24" fmla="*/ 273 w 1488"/>
                  <a:gd name="T25" fmla="*/ 942 h 1088"/>
                  <a:gd name="T26" fmla="*/ 499 w 1488"/>
                  <a:gd name="T27" fmla="*/ 885 h 1088"/>
                  <a:gd name="T28" fmla="*/ 724 w 1488"/>
                  <a:gd name="T29" fmla="*/ 1077 h 1088"/>
                  <a:gd name="T30" fmla="*/ 731 w 1488"/>
                  <a:gd name="T31" fmla="*/ 1087 h 1088"/>
                  <a:gd name="T32" fmla="*/ 755 w 1488"/>
                  <a:gd name="T33" fmla="*/ 1087 h 1088"/>
                  <a:gd name="T34" fmla="*/ 763 w 1488"/>
                  <a:gd name="T35" fmla="*/ 1077 h 1088"/>
                  <a:gd name="T36" fmla="*/ 1022 w 1488"/>
                  <a:gd name="T37" fmla="*/ 885 h 1088"/>
                  <a:gd name="T38" fmla="*/ 1245 w 1488"/>
                  <a:gd name="T39" fmla="*/ 941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488" h="1088">
                    <a:moveTo>
                      <a:pt x="1245" y="941"/>
                    </a:moveTo>
                    <a:lnTo>
                      <a:pt x="1245" y="868"/>
                    </a:lnTo>
                    <a:lnTo>
                      <a:pt x="1022" y="813"/>
                    </a:lnTo>
                    <a:lnTo>
                      <a:pt x="1005" y="813"/>
                    </a:lnTo>
                    <a:lnTo>
                      <a:pt x="1005" y="820"/>
                    </a:lnTo>
                    <a:lnTo>
                      <a:pt x="998" y="820"/>
                    </a:lnTo>
                    <a:lnTo>
                      <a:pt x="748" y="1005"/>
                    </a:lnTo>
                    <a:lnTo>
                      <a:pt x="530" y="820"/>
                    </a:lnTo>
                    <a:lnTo>
                      <a:pt x="523" y="820"/>
                    </a:lnTo>
                    <a:lnTo>
                      <a:pt x="515" y="813"/>
                    </a:lnTo>
                    <a:lnTo>
                      <a:pt x="499" y="813"/>
                    </a:lnTo>
                    <a:lnTo>
                      <a:pt x="273" y="868"/>
                    </a:lnTo>
                    <a:lnTo>
                      <a:pt x="273" y="942"/>
                    </a:lnTo>
                    <a:lnTo>
                      <a:pt x="499" y="885"/>
                    </a:lnTo>
                    <a:lnTo>
                      <a:pt x="724" y="1077"/>
                    </a:lnTo>
                    <a:lnTo>
                      <a:pt x="731" y="1087"/>
                    </a:lnTo>
                    <a:lnTo>
                      <a:pt x="755" y="1087"/>
                    </a:lnTo>
                    <a:lnTo>
                      <a:pt x="763" y="1077"/>
                    </a:lnTo>
                    <a:lnTo>
                      <a:pt x="1022" y="885"/>
                    </a:lnTo>
                    <a:lnTo>
                      <a:pt x="1245" y="94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2" name="Freeform 129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19 w 1488"/>
                  <a:gd name="T1" fmla="*/ 909 h 1088"/>
                  <a:gd name="T2" fmla="*/ 1231 w 1488"/>
                  <a:gd name="T3" fmla="*/ 427 h 1088"/>
                  <a:gd name="T4" fmla="*/ 1231 w 1488"/>
                  <a:gd name="T5" fmla="*/ 792 h 1088"/>
                  <a:gd name="T6" fmla="*/ 1245 w 1488"/>
                  <a:gd name="T7" fmla="*/ 868 h 1088"/>
                  <a:gd name="T8" fmla="*/ 1245 w 1488"/>
                  <a:gd name="T9" fmla="*/ 941 h 1088"/>
                  <a:gd name="T10" fmla="*/ 1279 w 1488"/>
                  <a:gd name="T11" fmla="*/ 950 h 1088"/>
                  <a:gd name="T12" fmla="*/ 1286 w 1488"/>
                  <a:gd name="T13" fmla="*/ 950 h 1088"/>
                  <a:gd name="T14" fmla="*/ 1306 w 1488"/>
                  <a:gd name="T15" fmla="*/ 942 h 1088"/>
                  <a:gd name="T16" fmla="*/ 1318 w 1488"/>
                  <a:gd name="T17" fmla="*/ 924 h 1088"/>
                  <a:gd name="T18" fmla="*/ 1319 w 1488"/>
                  <a:gd name="T19" fmla="*/ 909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88" h="1088">
                    <a:moveTo>
                      <a:pt x="1319" y="909"/>
                    </a:moveTo>
                    <a:lnTo>
                      <a:pt x="1231" y="427"/>
                    </a:lnTo>
                    <a:lnTo>
                      <a:pt x="1231" y="792"/>
                    </a:lnTo>
                    <a:lnTo>
                      <a:pt x="1245" y="868"/>
                    </a:lnTo>
                    <a:lnTo>
                      <a:pt x="1245" y="941"/>
                    </a:lnTo>
                    <a:lnTo>
                      <a:pt x="1279" y="950"/>
                    </a:lnTo>
                    <a:lnTo>
                      <a:pt x="1286" y="950"/>
                    </a:lnTo>
                    <a:lnTo>
                      <a:pt x="1306" y="942"/>
                    </a:lnTo>
                    <a:lnTo>
                      <a:pt x="1318" y="924"/>
                    </a:lnTo>
                    <a:lnTo>
                      <a:pt x="1319" y="90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4" name="Group 130"/>
            <p:cNvGrpSpPr>
              <a:grpSpLocks/>
            </p:cNvGrpSpPr>
            <p:nvPr/>
          </p:nvGrpSpPr>
          <p:grpSpPr bwMode="auto">
            <a:xfrm>
              <a:off x="9707" y="-1942"/>
              <a:ext cx="1476" cy="1340"/>
              <a:chOff x="9707" y="-1942"/>
              <a:chExt cx="1476" cy="1340"/>
            </a:xfrm>
          </p:grpSpPr>
          <p:sp>
            <p:nvSpPr>
              <p:cNvPr id="26" name="Freeform 131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475 w 1476"/>
                  <a:gd name="T1" fmla="*/ 120 h 1340"/>
                  <a:gd name="T2" fmla="*/ 1471 w 1476"/>
                  <a:gd name="T3" fmla="*/ 100 h 1340"/>
                  <a:gd name="T4" fmla="*/ 1458 w 1476"/>
                  <a:gd name="T5" fmla="*/ 83 h 1340"/>
                  <a:gd name="T6" fmla="*/ 1440 w 1476"/>
                  <a:gd name="T7" fmla="*/ 70 h 1340"/>
                  <a:gd name="T8" fmla="*/ 1419 w 1476"/>
                  <a:gd name="T9" fmla="*/ 63 h 1340"/>
                  <a:gd name="T10" fmla="*/ 1411 w 1476"/>
                  <a:gd name="T11" fmla="*/ 62 h 1340"/>
                  <a:gd name="T12" fmla="*/ 808 w 1476"/>
                  <a:gd name="T13" fmla="*/ 62 h 1340"/>
                  <a:gd name="T14" fmla="*/ 804 w 1476"/>
                  <a:gd name="T15" fmla="*/ 41 h 1340"/>
                  <a:gd name="T16" fmla="*/ 794 w 1476"/>
                  <a:gd name="T17" fmla="*/ 22 h 1340"/>
                  <a:gd name="T18" fmla="*/ 777 w 1476"/>
                  <a:gd name="T19" fmla="*/ 8 h 1340"/>
                  <a:gd name="T20" fmla="*/ 756 w 1476"/>
                  <a:gd name="T21" fmla="*/ 0 h 1340"/>
                  <a:gd name="T22" fmla="*/ 730 w 1476"/>
                  <a:gd name="T23" fmla="*/ 1 h 1340"/>
                  <a:gd name="T24" fmla="*/ 708 w 1476"/>
                  <a:gd name="T25" fmla="*/ 9 h 1340"/>
                  <a:gd name="T26" fmla="*/ 691 w 1476"/>
                  <a:gd name="T27" fmla="*/ 21 h 1340"/>
                  <a:gd name="T28" fmla="*/ 679 w 1476"/>
                  <a:gd name="T29" fmla="*/ 37 h 1340"/>
                  <a:gd name="T30" fmla="*/ 674 w 1476"/>
                  <a:gd name="T31" fmla="*/ 56 h 1340"/>
                  <a:gd name="T32" fmla="*/ 71 w 1476"/>
                  <a:gd name="T33" fmla="*/ 62 h 1340"/>
                  <a:gd name="T34" fmla="*/ 47 w 1476"/>
                  <a:gd name="T35" fmla="*/ 66 h 1340"/>
                  <a:gd name="T36" fmla="*/ 27 w 1476"/>
                  <a:gd name="T37" fmla="*/ 76 h 1340"/>
                  <a:gd name="T38" fmla="*/ 11 w 1476"/>
                  <a:gd name="T39" fmla="*/ 91 h 1340"/>
                  <a:gd name="T40" fmla="*/ 1 w 1476"/>
                  <a:gd name="T41" fmla="*/ 108 h 1340"/>
                  <a:gd name="T42" fmla="*/ 0 w 1476"/>
                  <a:gd name="T43" fmla="*/ 184 h 1340"/>
                  <a:gd name="T44" fmla="*/ 4 w 1476"/>
                  <a:gd name="T45" fmla="*/ 203 h 1340"/>
                  <a:gd name="T46" fmla="*/ 16 w 1476"/>
                  <a:gd name="T47" fmla="*/ 219 h 1340"/>
                  <a:gd name="T48" fmla="*/ 34 w 1476"/>
                  <a:gd name="T49" fmla="*/ 233 h 1340"/>
                  <a:gd name="T50" fmla="*/ 56 w 1476"/>
                  <a:gd name="T51" fmla="*/ 241 h 1340"/>
                  <a:gd name="T52" fmla="*/ 71 w 1476"/>
                  <a:gd name="T53" fmla="*/ 972 h 1340"/>
                  <a:gd name="T54" fmla="*/ 71 w 1476"/>
                  <a:gd name="T55" fmla="*/ 120 h 1340"/>
                  <a:gd name="T56" fmla="*/ 1411 w 1476"/>
                  <a:gd name="T57" fmla="*/ 120 h 1340"/>
                  <a:gd name="T58" fmla="*/ 1411 w 1476"/>
                  <a:gd name="T59" fmla="*/ 242 h 1340"/>
                  <a:gd name="T60" fmla="*/ 1433 w 1476"/>
                  <a:gd name="T61" fmla="*/ 238 h 1340"/>
                  <a:gd name="T62" fmla="*/ 1453 w 1476"/>
                  <a:gd name="T63" fmla="*/ 227 h 1340"/>
                  <a:gd name="T64" fmla="*/ 1467 w 1476"/>
                  <a:gd name="T65" fmla="*/ 210 h 1340"/>
                  <a:gd name="T66" fmla="*/ 1475 w 1476"/>
                  <a:gd name="T67" fmla="*/ 191 h 1340"/>
                  <a:gd name="T68" fmla="*/ 1475 w 1476"/>
                  <a:gd name="T69" fmla="*/ 120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76" h="1340">
                    <a:moveTo>
                      <a:pt x="1475" y="120"/>
                    </a:moveTo>
                    <a:lnTo>
                      <a:pt x="1471" y="100"/>
                    </a:lnTo>
                    <a:lnTo>
                      <a:pt x="1458" y="83"/>
                    </a:lnTo>
                    <a:lnTo>
                      <a:pt x="1440" y="70"/>
                    </a:lnTo>
                    <a:lnTo>
                      <a:pt x="1419" y="63"/>
                    </a:lnTo>
                    <a:lnTo>
                      <a:pt x="1411" y="62"/>
                    </a:lnTo>
                    <a:lnTo>
                      <a:pt x="808" y="62"/>
                    </a:lnTo>
                    <a:lnTo>
                      <a:pt x="804" y="41"/>
                    </a:lnTo>
                    <a:lnTo>
                      <a:pt x="794" y="22"/>
                    </a:lnTo>
                    <a:lnTo>
                      <a:pt x="777" y="8"/>
                    </a:lnTo>
                    <a:lnTo>
                      <a:pt x="756" y="0"/>
                    </a:lnTo>
                    <a:lnTo>
                      <a:pt x="730" y="1"/>
                    </a:lnTo>
                    <a:lnTo>
                      <a:pt x="708" y="9"/>
                    </a:lnTo>
                    <a:lnTo>
                      <a:pt x="691" y="21"/>
                    </a:lnTo>
                    <a:lnTo>
                      <a:pt x="679" y="37"/>
                    </a:lnTo>
                    <a:lnTo>
                      <a:pt x="674" y="56"/>
                    </a:lnTo>
                    <a:lnTo>
                      <a:pt x="71" y="62"/>
                    </a:lnTo>
                    <a:lnTo>
                      <a:pt x="47" y="66"/>
                    </a:lnTo>
                    <a:lnTo>
                      <a:pt x="27" y="76"/>
                    </a:lnTo>
                    <a:lnTo>
                      <a:pt x="11" y="91"/>
                    </a:lnTo>
                    <a:lnTo>
                      <a:pt x="1" y="108"/>
                    </a:lnTo>
                    <a:lnTo>
                      <a:pt x="0" y="184"/>
                    </a:lnTo>
                    <a:lnTo>
                      <a:pt x="4" y="203"/>
                    </a:lnTo>
                    <a:lnTo>
                      <a:pt x="16" y="219"/>
                    </a:lnTo>
                    <a:lnTo>
                      <a:pt x="34" y="233"/>
                    </a:lnTo>
                    <a:lnTo>
                      <a:pt x="56" y="241"/>
                    </a:lnTo>
                    <a:lnTo>
                      <a:pt x="71" y="972"/>
                    </a:lnTo>
                    <a:lnTo>
                      <a:pt x="71" y="120"/>
                    </a:lnTo>
                    <a:lnTo>
                      <a:pt x="1411" y="120"/>
                    </a:lnTo>
                    <a:lnTo>
                      <a:pt x="1411" y="242"/>
                    </a:lnTo>
                    <a:lnTo>
                      <a:pt x="1433" y="238"/>
                    </a:lnTo>
                    <a:lnTo>
                      <a:pt x="1453" y="227"/>
                    </a:lnTo>
                    <a:lnTo>
                      <a:pt x="1467" y="210"/>
                    </a:lnTo>
                    <a:lnTo>
                      <a:pt x="1475" y="191"/>
                    </a:lnTo>
                    <a:lnTo>
                      <a:pt x="1475" y="12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7" name="Freeform 132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411 w 1476"/>
                  <a:gd name="T1" fmla="*/ 242 h 1340"/>
                  <a:gd name="T2" fmla="*/ 1411 w 1476"/>
                  <a:gd name="T3" fmla="*/ 185 h 1340"/>
                  <a:gd name="T4" fmla="*/ 71 w 1476"/>
                  <a:gd name="T5" fmla="*/ 185 h 1340"/>
                  <a:gd name="T6" fmla="*/ 71 w 1476"/>
                  <a:gd name="T7" fmla="*/ 972 h 1340"/>
                  <a:gd name="T8" fmla="*/ 76 w 1476"/>
                  <a:gd name="T9" fmla="*/ 995 h 1340"/>
                  <a:gd name="T10" fmla="*/ 87 w 1476"/>
                  <a:gd name="T11" fmla="*/ 1014 h 1340"/>
                  <a:gd name="T12" fmla="*/ 104 w 1476"/>
                  <a:gd name="T13" fmla="*/ 1028 h 1340"/>
                  <a:gd name="T14" fmla="*/ 124 w 1476"/>
                  <a:gd name="T15" fmla="*/ 1036 h 1340"/>
                  <a:gd name="T16" fmla="*/ 134 w 1476"/>
                  <a:gd name="T17" fmla="*/ 1036 h 1340"/>
                  <a:gd name="T18" fmla="*/ 134 w 1476"/>
                  <a:gd name="T19" fmla="*/ 242 h 1340"/>
                  <a:gd name="T20" fmla="*/ 1341 w 1476"/>
                  <a:gd name="T21" fmla="*/ 242 h 1340"/>
                  <a:gd name="T22" fmla="*/ 1341 w 1476"/>
                  <a:gd name="T23" fmla="*/ 1037 h 1340"/>
                  <a:gd name="T24" fmla="*/ 1364 w 1476"/>
                  <a:gd name="T25" fmla="*/ 1033 h 1340"/>
                  <a:gd name="T26" fmla="*/ 1384 w 1476"/>
                  <a:gd name="T27" fmla="*/ 1023 h 1340"/>
                  <a:gd name="T28" fmla="*/ 1399 w 1476"/>
                  <a:gd name="T29" fmla="*/ 1008 h 1340"/>
                  <a:gd name="T30" fmla="*/ 1408 w 1476"/>
                  <a:gd name="T31" fmla="*/ 988 h 1340"/>
                  <a:gd name="T32" fmla="*/ 1411 w 1476"/>
                  <a:gd name="T33" fmla="*/ 242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76" h="1340">
                    <a:moveTo>
                      <a:pt x="1411" y="242"/>
                    </a:moveTo>
                    <a:lnTo>
                      <a:pt x="1411" y="185"/>
                    </a:lnTo>
                    <a:lnTo>
                      <a:pt x="71" y="185"/>
                    </a:lnTo>
                    <a:lnTo>
                      <a:pt x="71" y="972"/>
                    </a:lnTo>
                    <a:lnTo>
                      <a:pt x="76" y="995"/>
                    </a:lnTo>
                    <a:lnTo>
                      <a:pt x="87" y="1014"/>
                    </a:lnTo>
                    <a:lnTo>
                      <a:pt x="104" y="1028"/>
                    </a:lnTo>
                    <a:lnTo>
                      <a:pt x="124" y="1036"/>
                    </a:lnTo>
                    <a:lnTo>
                      <a:pt x="134" y="1036"/>
                    </a:lnTo>
                    <a:lnTo>
                      <a:pt x="134" y="242"/>
                    </a:lnTo>
                    <a:lnTo>
                      <a:pt x="1341" y="242"/>
                    </a:lnTo>
                    <a:lnTo>
                      <a:pt x="1341" y="1037"/>
                    </a:lnTo>
                    <a:lnTo>
                      <a:pt x="1364" y="1033"/>
                    </a:lnTo>
                    <a:lnTo>
                      <a:pt x="1384" y="1023"/>
                    </a:lnTo>
                    <a:lnTo>
                      <a:pt x="1399" y="1008"/>
                    </a:lnTo>
                    <a:lnTo>
                      <a:pt x="1408" y="988"/>
                    </a:lnTo>
                    <a:lnTo>
                      <a:pt x="1411" y="2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8" name="Freeform 133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341 w 1476"/>
                  <a:gd name="T1" fmla="*/ 1037 h 1340"/>
                  <a:gd name="T2" fmla="*/ 1341 w 1476"/>
                  <a:gd name="T3" fmla="*/ 972 h 1340"/>
                  <a:gd name="T4" fmla="*/ 134 w 1476"/>
                  <a:gd name="T5" fmla="*/ 972 h 1340"/>
                  <a:gd name="T6" fmla="*/ 134 w 1476"/>
                  <a:gd name="T7" fmla="*/ 1036 h 1340"/>
                  <a:gd name="T8" fmla="*/ 705 w 1476"/>
                  <a:gd name="T9" fmla="*/ 1037 h 1340"/>
                  <a:gd name="T10" fmla="*/ 705 w 1476"/>
                  <a:gd name="T11" fmla="*/ 1204 h 1340"/>
                  <a:gd name="T12" fmla="*/ 739 w 1476"/>
                  <a:gd name="T13" fmla="*/ 1173 h 1340"/>
                  <a:gd name="T14" fmla="*/ 770 w 1476"/>
                  <a:gd name="T15" fmla="*/ 1201 h 1340"/>
                  <a:gd name="T16" fmla="*/ 770 w 1476"/>
                  <a:gd name="T17" fmla="*/ 1038 h 1340"/>
                  <a:gd name="T18" fmla="*/ 1341 w 1476"/>
                  <a:gd name="T19" fmla="*/ 1037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76" h="1340">
                    <a:moveTo>
                      <a:pt x="1341" y="1037"/>
                    </a:moveTo>
                    <a:lnTo>
                      <a:pt x="1341" y="972"/>
                    </a:lnTo>
                    <a:lnTo>
                      <a:pt x="134" y="972"/>
                    </a:lnTo>
                    <a:lnTo>
                      <a:pt x="134" y="1036"/>
                    </a:lnTo>
                    <a:lnTo>
                      <a:pt x="705" y="1037"/>
                    </a:lnTo>
                    <a:lnTo>
                      <a:pt x="705" y="1204"/>
                    </a:lnTo>
                    <a:lnTo>
                      <a:pt x="739" y="1173"/>
                    </a:lnTo>
                    <a:lnTo>
                      <a:pt x="770" y="1201"/>
                    </a:lnTo>
                    <a:lnTo>
                      <a:pt x="770" y="1038"/>
                    </a:lnTo>
                    <a:lnTo>
                      <a:pt x="1341" y="10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9" name="Freeform 134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207 w 1476"/>
                  <a:gd name="T1" fmla="*/ 813 h 1340"/>
                  <a:gd name="T2" fmla="*/ 1197 w 1476"/>
                  <a:gd name="T3" fmla="*/ 806 h 1340"/>
                  <a:gd name="T4" fmla="*/ 1000 w 1476"/>
                  <a:gd name="T5" fmla="*/ 559 h 1340"/>
                  <a:gd name="T6" fmla="*/ 991 w 1476"/>
                  <a:gd name="T7" fmla="*/ 552 h 1340"/>
                  <a:gd name="T8" fmla="*/ 983 w 1476"/>
                  <a:gd name="T9" fmla="*/ 545 h 1340"/>
                  <a:gd name="T10" fmla="*/ 967 w 1476"/>
                  <a:gd name="T11" fmla="*/ 545 h 1340"/>
                  <a:gd name="T12" fmla="*/ 952 w 1476"/>
                  <a:gd name="T13" fmla="*/ 559 h 1340"/>
                  <a:gd name="T14" fmla="*/ 842 w 1476"/>
                  <a:gd name="T15" fmla="*/ 662 h 1340"/>
                  <a:gd name="T16" fmla="*/ 595 w 1476"/>
                  <a:gd name="T17" fmla="*/ 437 h 1340"/>
                  <a:gd name="T18" fmla="*/ 587 w 1476"/>
                  <a:gd name="T19" fmla="*/ 429 h 1340"/>
                  <a:gd name="T20" fmla="*/ 547 w 1476"/>
                  <a:gd name="T21" fmla="*/ 429 h 1340"/>
                  <a:gd name="T22" fmla="*/ 547 w 1476"/>
                  <a:gd name="T23" fmla="*/ 437 h 1340"/>
                  <a:gd name="T24" fmla="*/ 278 w 1476"/>
                  <a:gd name="T25" fmla="*/ 806 h 1340"/>
                  <a:gd name="T26" fmla="*/ 271 w 1476"/>
                  <a:gd name="T27" fmla="*/ 813 h 1340"/>
                  <a:gd name="T28" fmla="*/ 271 w 1476"/>
                  <a:gd name="T29" fmla="*/ 821 h 1340"/>
                  <a:gd name="T30" fmla="*/ 277 w 1476"/>
                  <a:gd name="T31" fmla="*/ 843 h 1340"/>
                  <a:gd name="T32" fmla="*/ 294 w 1476"/>
                  <a:gd name="T33" fmla="*/ 856 h 1340"/>
                  <a:gd name="T34" fmla="*/ 302 w 1476"/>
                  <a:gd name="T35" fmla="*/ 857 h 1340"/>
                  <a:gd name="T36" fmla="*/ 364 w 1476"/>
                  <a:gd name="T37" fmla="*/ 857 h 1340"/>
                  <a:gd name="T38" fmla="*/ 364 w 1476"/>
                  <a:gd name="T39" fmla="*/ 792 h 1340"/>
                  <a:gd name="T40" fmla="*/ 580 w 1476"/>
                  <a:gd name="T41" fmla="*/ 501 h 1340"/>
                  <a:gd name="T42" fmla="*/ 818 w 1476"/>
                  <a:gd name="T43" fmla="*/ 727 h 1340"/>
                  <a:gd name="T44" fmla="*/ 825 w 1476"/>
                  <a:gd name="T45" fmla="*/ 727 h 1340"/>
                  <a:gd name="T46" fmla="*/ 832 w 1476"/>
                  <a:gd name="T47" fmla="*/ 734 h 1340"/>
                  <a:gd name="T48" fmla="*/ 849 w 1476"/>
                  <a:gd name="T49" fmla="*/ 734 h 1340"/>
                  <a:gd name="T50" fmla="*/ 856 w 1476"/>
                  <a:gd name="T51" fmla="*/ 727 h 1340"/>
                  <a:gd name="T52" fmla="*/ 863 w 1476"/>
                  <a:gd name="T53" fmla="*/ 727 h 1340"/>
                  <a:gd name="T54" fmla="*/ 967 w 1476"/>
                  <a:gd name="T55" fmla="*/ 626 h 1340"/>
                  <a:gd name="T56" fmla="*/ 1111 w 1476"/>
                  <a:gd name="T57" fmla="*/ 792 h 1340"/>
                  <a:gd name="T58" fmla="*/ 1111 w 1476"/>
                  <a:gd name="T59" fmla="*/ 857 h 1340"/>
                  <a:gd name="T60" fmla="*/ 1173 w 1476"/>
                  <a:gd name="T61" fmla="*/ 857 h 1340"/>
                  <a:gd name="T62" fmla="*/ 1192 w 1476"/>
                  <a:gd name="T63" fmla="*/ 850 h 1340"/>
                  <a:gd name="T64" fmla="*/ 1205 w 1476"/>
                  <a:gd name="T65" fmla="*/ 832 h 1340"/>
                  <a:gd name="T66" fmla="*/ 1207 w 1476"/>
                  <a:gd name="T67" fmla="*/ 813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476" h="1340">
                    <a:moveTo>
                      <a:pt x="1207" y="813"/>
                    </a:moveTo>
                    <a:lnTo>
                      <a:pt x="1197" y="806"/>
                    </a:lnTo>
                    <a:lnTo>
                      <a:pt x="1000" y="559"/>
                    </a:lnTo>
                    <a:lnTo>
                      <a:pt x="991" y="552"/>
                    </a:lnTo>
                    <a:lnTo>
                      <a:pt x="983" y="545"/>
                    </a:lnTo>
                    <a:lnTo>
                      <a:pt x="967" y="545"/>
                    </a:lnTo>
                    <a:lnTo>
                      <a:pt x="952" y="559"/>
                    </a:lnTo>
                    <a:lnTo>
                      <a:pt x="842" y="662"/>
                    </a:lnTo>
                    <a:lnTo>
                      <a:pt x="595" y="437"/>
                    </a:lnTo>
                    <a:lnTo>
                      <a:pt x="587" y="429"/>
                    </a:lnTo>
                    <a:lnTo>
                      <a:pt x="547" y="429"/>
                    </a:lnTo>
                    <a:lnTo>
                      <a:pt x="547" y="437"/>
                    </a:lnTo>
                    <a:lnTo>
                      <a:pt x="278" y="806"/>
                    </a:lnTo>
                    <a:lnTo>
                      <a:pt x="271" y="813"/>
                    </a:lnTo>
                    <a:lnTo>
                      <a:pt x="271" y="821"/>
                    </a:lnTo>
                    <a:lnTo>
                      <a:pt x="277" y="843"/>
                    </a:lnTo>
                    <a:lnTo>
                      <a:pt x="294" y="856"/>
                    </a:lnTo>
                    <a:lnTo>
                      <a:pt x="302" y="857"/>
                    </a:lnTo>
                    <a:lnTo>
                      <a:pt x="364" y="857"/>
                    </a:lnTo>
                    <a:lnTo>
                      <a:pt x="364" y="792"/>
                    </a:lnTo>
                    <a:lnTo>
                      <a:pt x="580" y="501"/>
                    </a:lnTo>
                    <a:lnTo>
                      <a:pt x="818" y="727"/>
                    </a:lnTo>
                    <a:lnTo>
                      <a:pt x="825" y="727"/>
                    </a:lnTo>
                    <a:lnTo>
                      <a:pt x="832" y="734"/>
                    </a:lnTo>
                    <a:lnTo>
                      <a:pt x="849" y="734"/>
                    </a:lnTo>
                    <a:lnTo>
                      <a:pt x="856" y="727"/>
                    </a:lnTo>
                    <a:lnTo>
                      <a:pt x="863" y="727"/>
                    </a:lnTo>
                    <a:lnTo>
                      <a:pt x="967" y="626"/>
                    </a:lnTo>
                    <a:lnTo>
                      <a:pt x="1111" y="792"/>
                    </a:lnTo>
                    <a:lnTo>
                      <a:pt x="1111" y="857"/>
                    </a:lnTo>
                    <a:lnTo>
                      <a:pt x="1173" y="857"/>
                    </a:lnTo>
                    <a:lnTo>
                      <a:pt x="1192" y="850"/>
                    </a:lnTo>
                    <a:lnTo>
                      <a:pt x="1205" y="832"/>
                    </a:lnTo>
                    <a:lnTo>
                      <a:pt x="1207" y="8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0" name="Freeform 135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111 w 1476"/>
                  <a:gd name="T1" fmla="*/ 857 h 1340"/>
                  <a:gd name="T2" fmla="*/ 1111 w 1476"/>
                  <a:gd name="T3" fmla="*/ 792 h 1340"/>
                  <a:gd name="T4" fmla="*/ 364 w 1476"/>
                  <a:gd name="T5" fmla="*/ 792 h 1340"/>
                  <a:gd name="T6" fmla="*/ 364 w 1476"/>
                  <a:gd name="T7" fmla="*/ 857 h 1340"/>
                  <a:gd name="T8" fmla="*/ 1111 w 1476"/>
                  <a:gd name="T9" fmla="*/ 857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6" h="1340">
                    <a:moveTo>
                      <a:pt x="1111" y="857"/>
                    </a:moveTo>
                    <a:lnTo>
                      <a:pt x="1111" y="792"/>
                    </a:lnTo>
                    <a:lnTo>
                      <a:pt x="364" y="792"/>
                    </a:lnTo>
                    <a:lnTo>
                      <a:pt x="364" y="857"/>
                    </a:lnTo>
                    <a:lnTo>
                      <a:pt x="1111" y="8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1" name="Freeform 136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705 w 1476"/>
                  <a:gd name="T1" fmla="*/ 1204 h 1340"/>
                  <a:gd name="T2" fmla="*/ 705 w 1476"/>
                  <a:gd name="T3" fmla="*/ 1115 h 1340"/>
                  <a:gd name="T4" fmla="*/ 516 w 1476"/>
                  <a:gd name="T5" fmla="*/ 1289 h 1340"/>
                  <a:gd name="T6" fmla="*/ 508 w 1476"/>
                  <a:gd name="T7" fmla="*/ 1296 h 1340"/>
                  <a:gd name="T8" fmla="*/ 508 w 1476"/>
                  <a:gd name="T9" fmla="*/ 1310 h 1340"/>
                  <a:gd name="T10" fmla="*/ 517 w 1476"/>
                  <a:gd name="T11" fmla="*/ 1329 h 1340"/>
                  <a:gd name="T12" fmla="*/ 537 w 1476"/>
                  <a:gd name="T13" fmla="*/ 1339 h 1340"/>
                  <a:gd name="T14" fmla="*/ 547 w 1476"/>
                  <a:gd name="T15" fmla="*/ 1339 h 1340"/>
                  <a:gd name="T16" fmla="*/ 556 w 1476"/>
                  <a:gd name="T17" fmla="*/ 1339 h 1340"/>
                  <a:gd name="T18" fmla="*/ 563 w 1476"/>
                  <a:gd name="T19" fmla="*/ 1332 h 1340"/>
                  <a:gd name="T20" fmla="*/ 705 w 1476"/>
                  <a:gd name="T21" fmla="*/ 1204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76" h="1340">
                    <a:moveTo>
                      <a:pt x="705" y="1204"/>
                    </a:moveTo>
                    <a:lnTo>
                      <a:pt x="705" y="1115"/>
                    </a:lnTo>
                    <a:lnTo>
                      <a:pt x="516" y="1289"/>
                    </a:lnTo>
                    <a:lnTo>
                      <a:pt x="508" y="1296"/>
                    </a:lnTo>
                    <a:lnTo>
                      <a:pt x="508" y="1310"/>
                    </a:lnTo>
                    <a:lnTo>
                      <a:pt x="517" y="1329"/>
                    </a:lnTo>
                    <a:lnTo>
                      <a:pt x="537" y="1339"/>
                    </a:lnTo>
                    <a:lnTo>
                      <a:pt x="547" y="1339"/>
                    </a:lnTo>
                    <a:lnTo>
                      <a:pt x="556" y="1339"/>
                    </a:lnTo>
                    <a:lnTo>
                      <a:pt x="563" y="1332"/>
                    </a:lnTo>
                    <a:lnTo>
                      <a:pt x="705" y="12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3" name="Freeform 137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976 w 1476"/>
                  <a:gd name="T1" fmla="*/ 1303 h 1340"/>
                  <a:gd name="T2" fmla="*/ 967 w 1476"/>
                  <a:gd name="T3" fmla="*/ 1296 h 1340"/>
                  <a:gd name="T4" fmla="*/ 967 w 1476"/>
                  <a:gd name="T5" fmla="*/ 1289 h 1340"/>
                  <a:gd name="T6" fmla="*/ 770 w 1476"/>
                  <a:gd name="T7" fmla="*/ 1116 h 1340"/>
                  <a:gd name="T8" fmla="*/ 770 w 1476"/>
                  <a:gd name="T9" fmla="*/ 1038 h 1340"/>
                  <a:gd name="T10" fmla="*/ 770 w 1476"/>
                  <a:gd name="T11" fmla="*/ 1201 h 1340"/>
                  <a:gd name="T12" fmla="*/ 921 w 1476"/>
                  <a:gd name="T13" fmla="*/ 1332 h 1340"/>
                  <a:gd name="T14" fmla="*/ 921 w 1476"/>
                  <a:gd name="T15" fmla="*/ 1339 h 1340"/>
                  <a:gd name="T16" fmla="*/ 945 w 1476"/>
                  <a:gd name="T17" fmla="*/ 1339 h 1340"/>
                  <a:gd name="T18" fmla="*/ 965 w 1476"/>
                  <a:gd name="T19" fmla="*/ 1331 h 1340"/>
                  <a:gd name="T20" fmla="*/ 976 w 1476"/>
                  <a:gd name="T21" fmla="*/ 1313 h 1340"/>
                  <a:gd name="T22" fmla="*/ 976 w 1476"/>
                  <a:gd name="T23" fmla="*/ 1303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76" h="1340">
                    <a:moveTo>
                      <a:pt x="976" y="1303"/>
                    </a:moveTo>
                    <a:lnTo>
                      <a:pt x="967" y="1296"/>
                    </a:lnTo>
                    <a:lnTo>
                      <a:pt x="967" y="1289"/>
                    </a:lnTo>
                    <a:lnTo>
                      <a:pt x="770" y="1116"/>
                    </a:lnTo>
                    <a:lnTo>
                      <a:pt x="770" y="1038"/>
                    </a:lnTo>
                    <a:lnTo>
                      <a:pt x="770" y="1201"/>
                    </a:lnTo>
                    <a:lnTo>
                      <a:pt x="921" y="1332"/>
                    </a:lnTo>
                    <a:lnTo>
                      <a:pt x="921" y="1339"/>
                    </a:lnTo>
                    <a:lnTo>
                      <a:pt x="945" y="1339"/>
                    </a:lnTo>
                    <a:lnTo>
                      <a:pt x="965" y="1331"/>
                    </a:lnTo>
                    <a:lnTo>
                      <a:pt x="976" y="1313"/>
                    </a:lnTo>
                    <a:lnTo>
                      <a:pt x="976" y="13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4" name="Freeform 138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205 w 1476"/>
                  <a:gd name="T1" fmla="*/ 409 h 1340"/>
                  <a:gd name="T2" fmla="*/ 1203 w 1476"/>
                  <a:gd name="T3" fmla="*/ 383 h 1340"/>
                  <a:gd name="T4" fmla="*/ 1197 w 1476"/>
                  <a:gd name="T5" fmla="*/ 360 h 1340"/>
                  <a:gd name="T6" fmla="*/ 1186 w 1476"/>
                  <a:gd name="T7" fmla="*/ 342 h 1340"/>
                  <a:gd name="T8" fmla="*/ 1172 w 1476"/>
                  <a:gd name="T9" fmla="*/ 327 h 1340"/>
                  <a:gd name="T10" fmla="*/ 1154 w 1476"/>
                  <a:gd name="T11" fmla="*/ 316 h 1340"/>
                  <a:gd name="T12" fmla="*/ 1134 w 1476"/>
                  <a:gd name="T13" fmla="*/ 309 h 1340"/>
                  <a:gd name="T14" fmla="*/ 1112 w 1476"/>
                  <a:gd name="T15" fmla="*/ 307 h 1340"/>
                  <a:gd name="T16" fmla="*/ 1088 w 1476"/>
                  <a:gd name="T17" fmla="*/ 309 h 1340"/>
                  <a:gd name="T18" fmla="*/ 1065 w 1476"/>
                  <a:gd name="T19" fmla="*/ 316 h 1340"/>
                  <a:gd name="T20" fmla="*/ 1045 w 1476"/>
                  <a:gd name="T21" fmla="*/ 326 h 1340"/>
                  <a:gd name="T22" fmla="*/ 1029 w 1476"/>
                  <a:gd name="T23" fmla="*/ 340 h 1340"/>
                  <a:gd name="T24" fmla="*/ 1017 w 1476"/>
                  <a:gd name="T25" fmla="*/ 357 h 1340"/>
                  <a:gd name="T26" fmla="*/ 1009 w 1476"/>
                  <a:gd name="T27" fmla="*/ 377 h 1340"/>
                  <a:gd name="T28" fmla="*/ 1011 w 1476"/>
                  <a:gd name="T29" fmla="*/ 402 h 1340"/>
                  <a:gd name="T30" fmla="*/ 1017 w 1476"/>
                  <a:gd name="T31" fmla="*/ 424 h 1340"/>
                  <a:gd name="T32" fmla="*/ 1028 w 1476"/>
                  <a:gd name="T33" fmla="*/ 444 h 1340"/>
                  <a:gd name="T34" fmla="*/ 1042 w 1476"/>
                  <a:gd name="T35" fmla="*/ 460 h 1340"/>
                  <a:gd name="T36" fmla="*/ 1058 w 1476"/>
                  <a:gd name="T37" fmla="*/ 473 h 1340"/>
                  <a:gd name="T38" fmla="*/ 1070 w 1476"/>
                  <a:gd name="T39" fmla="*/ 478 h 1340"/>
                  <a:gd name="T40" fmla="*/ 1070 w 1476"/>
                  <a:gd name="T41" fmla="*/ 396 h 1340"/>
                  <a:gd name="T42" fmla="*/ 1077 w 1476"/>
                  <a:gd name="T43" fmla="*/ 378 h 1340"/>
                  <a:gd name="T44" fmla="*/ 1096 w 1476"/>
                  <a:gd name="T45" fmla="*/ 367 h 1340"/>
                  <a:gd name="T46" fmla="*/ 1111 w 1476"/>
                  <a:gd name="T47" fmla="*/ 365 h 1340"/>
                  <a:gd name="T48" fmla="*/ 1132 w 1476"/>
                  <a:gd name="T49" fmla="*/ 373 h 1340"/>
                  <a:gd name="T50" fmla="*/ 1142 w 1476"/>
                  <a:gd name="T51" fmla="*/ 391 h 1340"/>
                  <a:gd name="T52" fmla="*/ 1142 w 1476"/>
                  <a:gd name="T53" fmla="*/ 482 h 1340"/>
                  <a:gd name="T54" fmla="*/ 1156 w 1476"/>
                  <a:gd name="T55" fmla="*/ 476 h 1340"/>
                  <a:gd name="T56" fmla="*/ 1174 w 1476"/>
                  <a:gd name="T57" fmla="*/ 464 h 1340"/>
                  <a:gd name="T58" fmla="*/ 1189 w 1476"/>
                  <a:gd name="T59" fmla="*/ 449 h 1340"/>
                  <a:gd name="T60" fmla="*/ 1199 w 1476"/>
                  <a:gd name="T61" fmla="*/ 430 h 1340"/>
                  <a:gd name="T62" fmla="*/ 1205 w 1476"/>
                  <a:gd name="T63" fmla="*/ 409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76" h="1340">
                    <a:moveTo>
                      <a:pt x="1205" y="409"/>
                    </a:moveTo>
                    <a:lnTo>
                      <a:pt x="1203" y="383"/>
                    </a:lnTo>
                    <a:lnTo>
                      <a:pt x="1197" y="360"/>
                    </a:lnTo>
                    <a:lnTo>
                      <a:pt x="1186" y="342"/>
                    </a:lnTo>
                    <a:lnTo>
                      <a:pt x="1172" y="327"/>
                    </a:lnTo>
                    <a:lnTo>
                      <a:pt x="1154" y="316"/>
                    </a:lnTo>
                    <a:lnTo>
                      <a:pt x="1134" y="309"/>
                    </a:lnTo>
                    <a:lnTo>
                      <a:pt x="1112" y="307"/>
                    </a:lnTo>
                    <a:lnTo>
                      <a:pt x="1088" y="309"/>
                    </a:lnTo>
                    <a:lnTo>
                      <a:pt x="1065" y="316"/>
                    </a:lnTo>
                    <a:lnTo>
                      <a:pt x="1045" y="326"/>
                    </a:lnTo>
                    <a:lnTo>
                      <a:pt x="1029" y="340"/>
                    </a:lnTo>
                    <a:lnTo>
                      <a:pt x="1017" y="357"/>
                    </a:lnTo>
                    <a:lnTo>
                      <a:pt x="1009" y="377"/>
                    </a:lnTo>
                    <a:lnTo>
                      <a:pt x="1011" y="402"/>
                    </a:lnTo>
                    <a:lnTo>
                      <a:pt x="1017" y="424"/>
                    </a:lnTo>
                    <a:lnTo>
                      <a:pt x="1028" y="444"/>
                    </a:lnTo>
                    <a:lnTo>
                      <a:pt x="1042" y="460"/>
                    </a:lnTo>
                    <a:lnTo>
                      <a:pt x="1058" y="473"/>
                    </a:lnTo>
                    <a:lnTo>
                      <a:pt x="1070" y="478"/>
                    </a:lnTo>
                    <a:lnTo>
                      <a:pt x="1070" y="396"/>
                    </a:lnTo>
                    <a:lnTo>
                      <a:pt x="1077" y="378"/>
                    </a:lnTo>
                    <a:lnTo>
                      <a:pt x="1096" y="367"/>
                    </a:lnTo>
                    <a:lnTo>
                      <a:pt x="1111" y="365"/>
                    </a:lnTo>
                    <a:lnTo>
                      <a:pt x="1132" y="373"/>
                    </a:lnTo>
                    <a:lnTo>
                      <a:pt x="1142" y="391"/>
                    </a:lnTo>
                    <a:lnTo>
                      <a:pt x="1142" y="482"/>
                    </a:lnTo>
                    <a:lnTo>
                      <a:pt x="1156" y="476"/>
                    </a:lnTo>
                    <a:lnTo>
                      <a:pt x="1174" y="464"/>
                    </a:lnTo>
                    <a:lnTo>
                      <a:pt x="1189" y="449"/>
                    </a:lnTo>
                    <a:lnTo>
                      <a:pt x="1199" y="430"/>
                    </a:lnTo>
                    <a:lnTo>
                      <a:pt x="1205" y="40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5" name="Freeform 139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142 w 1476"/>
                  <a:gd name="T1" fmla="*/ 482 h 1340"/>
                  <a:gd name="T2" fmla="*/ 1142 w 1476"/>
                  <a:gd name="T3" fmla="*/ 391 h 1340"/>
                  <a:gd name="T4" fmla="*/ 1136 w 1476"/>
                  <a:gd name="T5" fmla="*/ 415 h 1340"/>
                  <a:gd name="T6" fmla="*/ 1120 w 1476"/>
                  <a:gd name="T7" fmla="*/ 428 h 1340"/>
                  <a:gd name="T8" fmla="*/ 1093 w 1476"/>
                  <a:gd name="T9" fmla="*/ 425 h 1340"/>
                  <a:gd name="T10" fmla="*/ 1076 w 1476"/>
                  <a:gd name="T11" fmla="*/ 414 h 1340"/>
                  <a:gd name="T12" fmla="*/ 1070 w 1476"/>
                  <a:gd name="T13" fmla="*/ 396 h 1340"/>
                  <a:gd name="T14" fmla="*/ 1070 w 1476"/>
                  <a:gd name="T15" fmla="*/ 478 h 1340"/>
                  <a:gd name="T16" fmla="*/ 1077 w 1476"/>
                  <a:gd name="T17" fmla="*/ 481 h 1340"/>
                  <a:gd name="T18" fmla="*/ 1097 w 1476"/>
                  <a:gd name="T19" fmla="*/ 486 h 1340"/>
                  <a:gd name="T20" fmla="*/ 1111 w 1476"/>
                  <a:gd name="T21" fmla="*/ 487 h 1340"/>
                  <a:gd name="T22" fmla="*/ 1134 w 1476"/>
                  <a:gd name="T23" fmla="*/ 484 h 1340"/>
                  <a:gd name="T24" fmla="*/ 1142 w 1476"/>
                  <a:gd name="T25" fmla="*/ 482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6" h="1340">
                    <a:moveTo>
                      <a:pt x="1142" y="482"/>
                    </a:moveTo>
                    <a:lnTo>
                      <a:pt x="1142" y="391"/>
                    </a:lnTo>
                    <a:lnTo>
                      <a:pt x="1136" y="415"/>
                    </a:lnTo>
                    <a:lnTo>
                      <a:pt x="1120" y="428"/>
                    </a:lnTo>
                    <a:lnTo>
                      <a:pt x="1093" y="425"/>
                    </a:lnTo>
                    <a:lnTo>
                      <a:pt x="1076" y="414"/>
                    </a:lnTo>
                    <a:lnTo>
                      <a:pt x="1070" y="396"/>
                    </a:lnTo>
                    <a:lnTo>
                      <a:pt x="1070" y="478"/>
                    </a:lnTo>
                    <a:lnTo>
                      <a:pt x="1077" y="481"/>
                    </a:lnTo>
                    <a:lnTo>
                      <a:pt x="1097" y="486"/>
                    </a:lnTo>
                    <a:lnTo>
                      <a:pt x="1111" y="487"/>
                    </a:lnTo>
                    <a:lnTo>
                      <a:pt x="1134" y="484"/>
                    </a:lnTo>
                    <a:lnTo>
                      <a:pt x="1142" y="4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25" name="Freeform 140"/>
            <p:cNvSpPr>
              <a:spLocks/>
            </p:cNvSpPr>
            <p:nvPr/>
          </p:nvSpPr>
          <p:spPr bwMode="auto">
            <a:xfrm>
              <a:off x="9959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63" name="Title 1"/>
          <p:cNvSpPr txBox="1">
            <a:spLocks/>
          </p:cNvSpPr>
          <p:nvPr/>
        </p:nvSpPr>
        <p:spPr bwMode="auto">
          <a:xfrm>
            <a:off x="468313" y="155575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eaLnBrk="0" hangingPunct="0">
              <a:spcBef>
                <a:spcPct val="0"/>
              </a:spcBef>
              <a:defRPr/>
            </a:pPr>
            <a:r>
              <a:rPr lang="pt-BR" sz="2000" kern="0" dirty="0" smtClean="0">
                <a:solidFill>
                  <a:schemeClr val="bg1"/>
                </a:solidFill>
                <a:latin typeface="+mn-lt"/>
                <a:cs typeface="ＭＳ Ｐゴシック" charset="-128"/>
              </a:rPr>
              <a:t>SUPORTE TÉCNICO</a:t>
            </a:r>
            <a:endParaRPr lang="pt-BR" sz="2000" kern="0" dirty="0">
              <a:solidFill>
                <a:schemeClr val="bg1"/>
              </a:solidFill>
              <a:latin typeface="+mn-lt"/>
              <a:cs typeface="ＭＳ Ｐゴシック" charset="-128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761117" y="1592796"/>
            <a:ext cx="79367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Suporte Remoto </a:t>
            </a:r>
            <a:r>
              <a:rPr lang="pt-BR" sz="1600" b="0" dirty="0" smtClean="0">
                <a:solidFill>
                  <a:schemeClr val="tx1"/>
                </a:solidFill>
              </a:rPr>
              <a:t>- </a:t>
            </a:r>
            <a:r>
              <a:rPr lang="pt-BR" sz="1600" b="0" dirty="0">
                <a:solidFill>
                  <a:schemeClr val="tx1"/>
                </a:solidFill>
              </a:rPr>
              <a:t>serviço </a:t>
            </a:r>
            <a:r>
              <a:rPr lang="pt-BR" sz="1600" b="0" dirty="0" smtClean="0">
                <a:solidFill>
                  <a:schemeClr val="tx1"/>
                </a:solidFill>
              </a:rPr>
              <a:t>de atendimento durante </a:t>
            </a:r>
            <a:r>
              <a:rPr lang="pt-BR" sz="1600" b="0" dirty="0" smtClean="0">
                <a:solidFill>
                  <a:srgbClr val="FF0000"/>
                </a:solidFill>
              </a:rPr>
              <a:t>o horário de funcionamento da escola</a:t>
            </a:r>
            <a:r>
              <a:rPr lang="pt-BR" sz="1600" b="0" dirty="0" smtClean="0">
                <a:solidFill>
                  <a:schemeClr val="tx1"/>
                </a:solidFill>
              </a:rPr>
              <a:t>, </a:t>
            </a:r>
            <a:r>
              <a:rPr lang="pt-BR" sz="1600" b="0" dirty="0">
                <a:solidFill>
                  <a:schemeClr val="tx1"/>
                </a:solidFill>
              </a:rPr>
              <a:t>em português, aos chamados técnicos, executados via central </a:t>
            </a:r>
            <a:r>
              <a:rPr lang="pt-BR" sz="1600" b="0" dirty="0" smtClean="0">
                <a:solidFill>
                  <a:schemeClr val="tx1"/>
                </a:solidFill>
              </a:rPr>
              <a:t>de atendimento</a:t>
            </a:r>
            <a:r>
              <a:rPr lang="pt-BR" sz="1600" b="0" dirty="0">
                <a:solidFill>
                  <a:schemeClr val="tx1"/>
                </a:solidFill>
              </a:rPr>
              <a:t>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 smtClean="0">
                <a:solidFill>
                  <a:schemeClr val="tx1"/>
                </a:solidFill>
              </a:rPr>
              <a:t>Suporte </a:t>
            </a:r>
            <a:r>
              <a:rPr lang="pt-BR" sz="1600" dirty="0">
                <a:solidFill>
                  <a:schemeClr val="tx1"/>
                </a:solidFill>
              </a:rPr>
              <a:t>Local </a:t>
            </a:r>
            <a:r>
              <a:rPr lang="pt-BR" sz="1600" dirty="0" smtClean="0">
                <a:solidFill>
                  <a:schemeClr val="tx1"/>
                </a:solidFill>
              </a:rPr>
              <a:t>- </a:t>
            </a:r>
            <a:r>
              <a:rPr lang="pt-BR" sz="1600" b="0" dirty="0">
                <a:solidFill>
                  <a:schemeClr val="tx1"/>
                </a:solidFill>
              </a:rPr>
              <a:t>serviço de atendimento local a chamados técnicos críticos, que </a:t>
            </a:r>
            <a:r>
              <a:rPr lang="pt-BR" sz="1600" b="0" dirty="0" smtClean="0">
                <a:solidFill>
                  <a:schemeClr val="tx1"/>
                </a:solidFill>
              </a:rPr>
              <a:t>devem </a:t>
            </a:r>
            <a:r>
              <a:rPr lang="pt-BR" sz="1600" b="0" dirty="0">
                <a:solidFill>
                  <a:schemeClr val="tx1"/>
                </a:solidFill>
              </a:rPr>
              <a:t>ser atendidos </a:t>
            </a:r>
            <a:r>
              <a:rPr lang="pt-BR" sz="1600" b="0" dirty="0" smtClean="0">
                <a:solidFill>
                  <a:schemeClr val="tx1"/>
                </a:solidFill>
              </a:rPr>
              <a:t>presencialmente, </a:t>
            </a:r>
            <a:r>
              <a:rPr lang="pt-BR" sz="1600" b="0" dirty="0">
                <a:solidFill>
                  <a:schemeClr val="tx1"/>
                </a:solidFill>
              </a:rPr>
              <a:t>por profissional </a:t>
            </a:r>
            <a:r>
              <a:rPr lang="pt-BR" sz="1600" b="0" dirty="0" smtClean="0">
                <a:solidFill>
                  <a:schemeClr val="tx1"/>
                </a:solidFill>
              </a:rPr>
              <a:t>capacitado </a:t>
            </a:r>
            <a:r>
              <a:rPr lang="pt-BR" sz="1600" b="0" dirty="0" smtClean="0">
                <a:solidFill>
                  <a:srgbClr val="FF0000"/>
                </a:solidFill>
              </a:rPr>
              <a:t>durante o horário </a:t>
            </a:r>
            <a:r>
              <a:rPr lang="pt-BR" sz="1600" b="0" dirty="0" smtClean="0">
                <a:solidFill>
                  <a:srgbClr val="FF0000"/>
                </a:solidFill>
              </a:rPr>
              <a:t>comercial.</a:t>
            </a:r>
            <a:endParaRPr lang="pt-BR" sz="1600" b="0" dirty="0">
              <a:solidFill>
                <a:srgbClr val="FF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 smtClean="0">
                <a:solidFill>
                  <a:schemeClr val="tx1"/>
                </a:solidFill>
              </a:rPr>
              <a:t>Suporte </a:t>
            </a:r>
            <a:r>
              <a:rPr lang="pt-BR" sz="1600" dirty="0">
                <a:solidFill>
                  <a:schemeClr val="tx1"/>
                </a:solidFill>
              </a:rPr>
              <a:t>ao Serviço </a:t>
            </a:r>
            <a:r>
              <a:rPr lang="pt-BR" sz="1600" b="0" dirty="0" smtClean="0">
                <a:solidFill>
                  <a:schemeClr val="tx1"/>
                </a:solidFill>
              </a:rPr>
              <a:t>– serviços de desinstalação</a:t>
            </a:r>
            <a:r>
              <a:rPr lang="pt-BR" sz="1600" b="0" dirty="0">
                <a:solidFill>
                  <a:schemeClr val="tx1"/>
                </a:solidFill>
              </a:rPr>
              <a:t>, reconfiguração ou reinstalação decorrentes de falhas nos ativos ou necessidade no negócio, atualização da versão, correção de defeitos, ajustes e reparos necessários, de acordo com os manuais e as normas técnicas específicas para os recursos </a:t>
            </a:r>
            <a:r>
              <a:rPr lang="pt-BR" sz="1600" b="0" dirty="0" smtClean="0">
                <a:solidFill>
                  <a:schemeClr val="tx1"/>
                </a:solidFill>
              </a:rPr>
              <a:t>utilizados.</a:t>
            </a:r>
            <a:endParaRPr lang="pt-BR" sz="1600" b="0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-159328" y="1016732"/>
            <a:ext cx="61272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l"/>
            <a:r>
              <a:rPr lang="pt-BR" sz="1600" dirty="0">
                <a:solidFill>
                  <a:schemeClr val="tx1"/>
                </a:solidFill>
              </a:rPr>
              <a:t>Fornecer suporte, nas seguintes modalidades</a:t>
            </a:r>
            <a:r>
              <a:rPr lang="pt-BR" dirty="0"/>
              <a:t>: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9929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aixaDeTexto 58"/>
          <p:cNvSpPr txBox="1"/>
          <p:nvPr/>
        </p:nvSpPr>
        <p:spPr>
          <a:xfrm>
            <a:off x="6781800" y="4944978"/>
            <a:ext cx="1941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INFRAESTRUTURA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62" name="CaixaDeTexto 61"/>
          <p:cNvSpPr txBox="1"/>
          <p:nvPr/>
        </p:nvSpPr>
        <p:spPr>
          <a:xfrm>
            <a:off x="7469393" y="4142784"/>
            <a:ext cx="481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4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3" name="Title 1"/>
          <p:cNvSpPr txBox="1">
            <a:spLocks/>
          </p:cNvSpPr>
          <p:nvPr/>
        </p:nvSpPr>
        <p:spPr bwMode="auto">
          <a:xfrm>
            <a:off x="468313" y="155575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eaLnBrk="0" hangingPunct="0">
              <a:spcBef>
                <a:spcPct val="0"/>
              </a:spcBef>
              <a:defRPr/>
            </a:pPr>
            <a:r>
              <a:rPr lang="pt-BR" sz="2000" kern="0" dirty="0" smtClean="0">
                <a:solidFill>
                  <a:schemeClr val="bg1"/>
                </a:solidFill>
                <a:latin typeface="+mn-lt"/>
                <a:cs typeface="ＭＳ Ｐゴシック" charset="-128"/>
              </a:rPr>
              <a:t>MÉTRICAS PARA MONITORAMENTO</a:t>
            </a:r>
            <a:endParaRPr lang="pt-BR" sz="2000" kern="0" dirty="0">
              <a:solidFill>
                <a:schemeClr val="bg1"/>
              </a:solidFill>
              <a:latin typeface="+mn-lt"/>
              <a:cs typeface="ＭＳ Ｐゴシック" charset="-128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23119" y="944724"/>
            <a:ext cx="79747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 smtClean="0">
                <a:solidFill>
                  <a:schemeClr val="tx1"/>
                </a:solidFill>
              </a:rPr>
              <a:t>Todos os equipamentos devem ser homologados </a:t>
            </a:r>
            <a:r>
              <a:rPr lang="pt-BR" sz="1600" dirty="0" smtClean="0">
                <a:solidFill>
                  <a:schemeClr val="tx1"/>
                </a:solidFill>
              </a:rPr>
              <a:t>e </a:t>
            </a:r>
            <a:r>
              <a:rPr lang="pt-BR" sz="1600" dirty="0" smtClean="0">
                <a:solidFill>
                  <a:schemeClr val="tx1"/>
                </a:solidFill>
              </a:rPr>
              <a:t>possibilitar a instalação do firmware do SIMET BOX, </a:t>
            </a:r>
            <a:r>
              <a:rPr lang="pt-BR" sz="1600" dirty="0">
                <a:solidFill>
                  <a:schemeClr val="tx1"/>
                </a:solidFill>
              </a:rPr>
              <a:t>oferecido pelo NIC.br com o objetivo de analisar a qualidade da </a:t>
            </a:r>
            <a:r>
              <a:rPr lang="pt-BR" sz="1600" dirty="0" smtClean="0">
                <a:solidFill>
                  <a:schemeClr val="tx1"/>
                </a:solidFill>
              </a:rPr>
              <a:t>Internet contratada. </a:t>
            </a:r>
            <a:endParaRPr lang="pt-BR" sz="1600" dirty="0">
              <a:solidFill>
                <a:schemeClr val="tx1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72" y="1772816"/>
            <a:ext cx="3828620" cy="426757"/>
          </a:xfrm>
          <a:prstGeom prst="rect">
            <a:avLst/>
          </a:prstGeom>
        </p:spPr>
      </p:pic>
      <p:sp>
        <p:nvSpPr>
          <p:cNvPr id="17" name="Retângulo 16"/>
          <p:cNvSpPr/>
          <p:nvPr/>
        </p:nvSpPr>
        <p:spPr>
          <a:xfrm>
            <a:off x="827584" y="2240868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>
                <a:solidFill>
                  <a:schemeClr val="tx1"/>
                </a:solidFill>
              </a:rPr>
              <a:t>Número médio de conexões simultâneas realizadas no </a:t>
            </a:r>
            <a:r>
              <a:rPr lang="pt-BR" sz="1400" b="0" dirty="0" smtClean="0">
                <a:solidFill>
                  <a:schemeClr val="tx1"/>
                </a:solidFill>
              </a:rPr>
              <a:t>mês</a:t>
            </a:r>
            <a:endParaRPr lang="pt-BR" sz="1400" b="0" dirty="0">
              <a:solidFill>
                <a:schemeClr val="tx1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896036" y="2240868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>
                <a:solidFill>
                  <a:schemeClr val="tx1"/>
                </a:solidFill>
              </a:rPr>
              <a:t>Disponibilidades dos ativos </a:t>
            </a:r>
            <a:r>
              <a:rPr lang="pt-BR" sz="1400" b="0" dirty="0" smtClean="0">
                <a:solidFill>
                  <a:schemeClr val="tx1"/>
                </a:solidFill>
              </a:rPr>
              <a:t>(</a:t>
            </a:r>
            <a:r>
              <a:rPr lang="pt-BR" sz="1400" b="0" dirty="0">
                <a:solidFill>
                  <a:schemeClr val="tx1"/>
                </a:solidFill>
              </a:rPr>
              <a:t>histórico e percentual);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827584" y="3032956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 err="1" smtClean="0">
                <a:solidFill>
                  <a:schemeClr val="tx1"/>
                </a:solidFill>
              </a:rPr>
              <a:t>Throughput</a:t>
            </a:r>
            <a:r>
              <a:rPr lang="pt-BR" sz="1400" b="0" dirty="0" smtClean="0">
                <a:solidFill>
                  <a:schemeClr val="tx1"/>
                </a:solidFill>
              </a:rPr>
              <a:t> e </a:t>
            </a:r>
            <a:r>
              <a:rPr lang="pt-BR" sz="1400" b="0" dirty="0" err="1" smtClean="0">
                <a:solidFill>
                  <a:schemeClr val="tx1"/>
                </a:solidFill>
              </a:rPr>
              <a:t>Traceroute</a:t>
            </a:r>
            <a:endParaRPr lang="pt-BR" sz="1400" b="0" dirty="0">
              <a:solidFill>
                <a:schemeClr val="tx1"/>
              </a:solidFill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4896036" y="3032956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>
                <a:solidFill>
                  <a:schemeClr val="tx1"/>
                </a:solidFill>
              </a:rPr>
              <a:t>Consumo de banda input e </a:t>
            </a:r>
            <a:r>
              <a:rPr lang="pt-BR" sz="1400" b="0" dirty="0" smtClean="0">
                <a:solidFill>
                  <a:schemeClr val="tx1"/>
                </a:solidFill>
              </a:rPr>
              <a:t>output</a:t>
            </a:r>
            <a:endParaRPr lang="pt-BR" sz="1400" b="0" dirty="0">
              <a:solidFill>
                <a:schemeClr val="tx1"/>
              </a:solidFill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827584" y="3825044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 err="1">
                <a:solidFill>
                  <a:schemeClr val="tx1"/>
                </a:solidFill>
              </a:rPr>
              <a:t>Quality</a:t>
            </a:r>
            <a:r>
              <a:rPr lang="pt-BR" sz="1400" b="0" dirty="0">
                <a:solidFill>
                  <a:schemeClr val="tx1"/>
                </a:solidFill>
              </a:rPr>
              <a:t> </a:t>
            </a:r>
            <a:r>
              <a:rPr lang="pt-BR" sz="1400" b="0" dirty="0" err="1">
                <a:solidFill>
                  <a:schemeClr val="tx1"/>
                </a:solidFill>
              </a:rPr>
              <a:t>of</a:t>
            </a:r>
            <a:r>
              <a:rPr lang="pt-BR" sz="1400" b="0" dirty="0">
                <a:solidFill>
                  <a:schemeClr val="tx1"/>
                </a:solidFill>
              </a:rPr>
              <a:t> </a:t>
            </a:r>
            <a:r>
              <a:rPr lang="pt-BR" sz="1400" b="0" dirty="0" smtClean="0">
                <a:solidFill>
                  <a:schemeClr val="tx1"/>
                </a:solidFill>
              </a:rPr>
              <a:t>Service e </a:t>
            </a:r>
            <a:r>
              <a:rPr lang="pt-BR" sz="1400" b="0" dirty="0" err="1">
                <a:solidFill>
                  <a:schemeClr val="tx1"/>
                </a:solidFill>
              </a:rPr>
              <a:t>Jitter</a:t>
            </a:r>
            <a:r>
              <a:rPr lang="pt-BR" sz="1400" b="0" dirty="0" smtClean="0">
                <a:solidFill>
                  <a:schemeClr val="tx1"/>
                </a:solidFill>
              </a:rPr>
              <a:t>  </a:t>
            </a:r>
            <a:endParaRPr lang="pt-BR" sz="1400" b="0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4896036" y="3825044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>
                <a:solidFill>
                  <a:schemeClr val="tx1"/>
                </a:solidFill>
              </a:rPr>
              <a:t>Emissão de Relatórios em PDF ou </a:t>
            </a:r>
            <a:r>
              <a:rPr lang="pt-BR" sz="1400" b="0" dirty="0" smtClean="0">
                <a:solidFill>
                  <a:schemeClr val="tx1"/>
                </a:solidFill>
              </a:rPr>
              <a:t>XML</a:t>
            </a:r>
            <a:endParaRPr lang="pt-BR" sz="1400" b="0" dirty="0">
              <a:solidFill>
                <a:schemeClr val="tx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827584" y="4617132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>
                <a:solidFill>
                  <a:schemeClr val="tx1"/>
                </a:solidFill>
              </a:rPr>
              <a:t>Disponibilidade do acesso à </a:t>
            </a:r>
            <a:r>
              <a:rPr lang="pt-BR" sz="1400" b="0" dirty="0" smtClean="0">
                <a:solidFill>
                  <a:schemeClr val="tx1"/>
                </a:solidFill>
              </a:rPr>
              <a:t>Internet</a:t>
            </a:r>
            <a:endParaRPr lang="pt-BR" sz="1400" b="0" dirty="0">
              <a:solidFill>
                <a:schemeClr val="tx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4896036" y="4617132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>
                <a:solidFill>
                  <a:schemeClr val="tx1"/>
                </a:solidFill>
              </a:rPr>
              <a:t>Vazão TCP e </a:t>
            </a:r>
            <a:r>
              <a:rPr lang="pt-BR" sz="1400" b="0" dirty="0" smtClean="0">
                <a:solidFill>
                  <a:schemeClr val="tx1"/>
                </a:solidFill>
              </a:rPr>
              <a:t>UDP</a:t>
            </a:r>
            <a:endParaRPr lang="pt-BR" sz="1400" b="0" dirty="0">
              <a:solidFill>
                <a:schemeClr val="tx1"/>
              </a:solidFill>
            </a:endParaRPr>
          </a:p>
        </p:txBody>
      </p:sp>
      <p:sp>
        <p:nvSpPr>
          <p:cNvPr id="26" name="Retângulo 25"/>
          <p:cNvSpPr/>
          <p:nvPr/>
        </p:nvSpPr>
        <p:spPr>
          <a:xfrm>
            <a:off x="827584" y="5409220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 smtClean="0">
                <a:solidFill>
                  <a:schemeClr val="tx1"/>
                </a:solidFill>
              </a:rPr>
              <a:t>Latência</a:t>
            </a:r>
            <a:endParaRPr lang="pt-BR" sz="1400" b="0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4896036" y="5409220"/>
            <a:ext cx="3240360" cy="6840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pt-BR" sz="1400" b="0" dirty="0" smtClean="0">
                <a:solidFill>
                  <a:schemeClr val="tx1"/>
                </a:solidFill>
              </a:rPr>
              <a:t>Perda de pacotes</a:t>
            </a:r>
            <a:endParaRPr lang="pt-BR" sz="1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3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99"/>
          <p:cNvGrpSpPr>
            <a:grpSpLocks/>
          </p:cNvGrpSpPr>
          <p:nvPr/>
        </p:nvGrpSpPr>
        <p:grpSpPr bwMode="auto">
          <a:xfrm>
            <a:off x="397932" y="2938726"/>
            <a:ext cx="8348135" cy="3535132"/>
            <a:chOff x="0" y="-3015"/>
            <a:chExt cx="16840" cy="7240"/>
          </a:xfrm>
        </p:grpSpPr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0" y="-3015"/>
              <a:ext cx="16840" cy="7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pt-BR" altLang="pt-B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Freeform 103"/>
            <p:cNvSpPr>
              <a:spLocks/>
            </p:cNvSpPr>
            <p:nvPr/>
          </p:nvSpPr>
          <p:spPr bwMode="auto">
            <a:xfrm>
              <a:off x="14234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" name="Freeform 104"/>
            <p:cNvSpPr>
              <a:spLocks/>
            </p:cNvSpPr>
            <p:nvPr/>
          </p:nvSpPr>
          <p:spPr bwMode="auto">
            <a:xfrm>
              <a:off x="1485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" name="Freeform 105"/>
            <p:cNvSpPr>
              <a:spLocks/>
            </p:cNvSpPr>
            <p:nvPr/>
          </p:nvSpPr>
          <p:spPr bwMode="auto">
            <a:xfrm>
              <a:off x="5731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grpSp>
          <p:nvGrpSpPr>
            <p:cNvPr id="20" name="Group 106"/>
            <p:cNvGrpSpPr>
              <a:grpSpLocks/>
            </p:cNvGrpSpPr>
            <p:nvPr/>
          </p:nvGrpSpPr>
          <p:grpSpPr bwMode="auto">
            <a:xfrm>
              <a:off x="14056" y="-1805"/>
              <a:ext cx="1328" cy="1063"/>
              <a:chOff x="14056" y="-1805"/>
              <a:chExt cx="1328" cy="1063"/>
            </a:xfrm>
          </p:grpSpPr>
          <p:sp>
            <p:nvSpPr>
              <p:cNvPr id="48" name="Freeform 107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327 w 1328"/>
                  <a:gd name="T1" fmla="*/ 844 h 1063"/>
                  <a:gd name="T2" fmla="*/ 1327 w 1328"/>
                  <a:gd name="T3" fmla="*/ 839 h 1063"/>
                  <a:gd name="T4" fmla="*/ 1207 w 1328"/>
                  <a:gd name="T5" fmla="*/ 498 h 1063"/>
                  <a:gd name="T6" fmla="*/ 1199 w 1328"/>
                  <a:gd name="T7" fmla="*/ 489 h 1063"/>
                  <a:gd name="T8" fmla="*/ 1192 w 1328"/>
                  <a:gd name="T9" fmla="*/ 482 h 1063"/>
                  <a:gd name="T10" fmla="*/ 1122 w 1328"/>
                  <a:gd name="T11" fmla="*/ 482 h 1063"/>
                  <a:gd name="T12" fmla="*/ 1120 w 1328"/>
                  <a:gd name="T13" fmla="*/ 194 h 1063"/>
                  <a:gd name="T14" fmla="*/ 1112 w 1328"/>
                  <a:gd name="T15" fmla="*/ 173 h 1063"/>
                  <a:gd name="T16" fmla="*/ 1092 w 1328"/>
                  <a:gd name="T17" fmla="*/ 165 h 1063"/>
                  <a:gd name="T18" fmla="*/ 1068 w 1328"/>
                  <a:gd name="T19" fmla="*/ 171 h 1063"/>
                  <a:gd name="T20" fmla="*/ 1056 w 1328"/>
                  <a:gd name="T21" fmla="*/ 187 h 1063"/>
                  <a:gd name="T22" fmla="*/ 1056 w 1328"/>
                  <a:gd name="T23" fmla="*/ 482 h 1063"/>
                  <a:gd name="T24" fmla="*/ 273 w 1328"/>
                  <a:gd name="T25" fmla="*/ 482 h 1063"/>
                  <a:gd name="T26" fmla="*/ 273 w 1328"/>
                  <a:gd name="T27" fmla="*/ 194 h 1063"/>
                  <a:gd name="T28" fmla="*/ 266 w 1328"/>
                  <a:gd name="T29" fmla="*/ 175 h 1063"/>
                  <a:gd name="T30" fmla="*/ 245 w 1328"/>
                  <a:gd name="T31" fmla="*/ 165 h 1063"/>
                  <a:gd name="T32" fmla="*/ 221 w 1328"/>
                  <a:gd name="T33" fmla="*/ 171 h 1063"/>
                  <a:gd name="T34" fmla="*/ 209 w 1328"/>
                  <a:gd name="T35" fmla="*/ 186 h 1063"/>
                  <a:gd name="T36" fmla="*/ 208 w 1328"/>
                  <a:gd name="T37" fmla="*/ 482 h 1063"/>
                  <a:gd name="T38" fmla="*/ 179 w 1328"/>
                  <a:gd name="T39" fmla="*/ 482 h 1063"/>
                  <a:gd name="T40" fmla="*/ 136 w 1328"/>
                  <a:gd name="T41" fmla="*/ 482 h 1063"/>
                  <a:gd name="T42" fmla="*/ 122 w 1328"/>
                  <a:gd name="T43" fmla="*/ 489 h 1063"/>
                  <a:gd name="T44" fmla="*/ 122 w 1328"/>
                  <a:gd name="T45" fmla="*/ 498 h 1063"/>
                  <a:gd name="T46" fmla="*/ 0 w 1328"/>
                  <a:gd name="T47" fmla="*/ 839 h 1063"/>
                  <a:gd name="T48" fmla="*/ 0 w 1328"/>
                  <a:gd name="T49" fmla="*/ 971 h 1063"/>
                  <a:gd name="T50" fmla="*/ 2 w 1328"/>
                  <a:gd name="T51" fmla="*/ 991 h 1063"/>
                  <a:gd name="T52" fmla="*/ 9 w 1328"/>
                  <a:gd name="T53" fmla="*/ 1009 h 1063"/>
                  <a:gd name="T54" fmla="*/ 21 w 1328"/>
                  <a:gd name="T55" fmla="*/ 1025 h 1063"/>
                  <a:gd name="T56" fmla="*/ 37 w 1328"/>
                  <a:gd name="T57" fmla="*/ 1039 h 1063"/>
                  <a:gd name="T58" fmla="*/ 56 w 1328"/>
                  <a:gd name="T59" fmla="*/ 1050 h 1063"/>
                  <a:gd name="T60" fmla="*/ 57 w 1328"/>
                  <a:gd name="T61" fmla="*/ 1050 h 1063"/>
                  <a:gd name="T62" fmla="*/ 57 w 1328"/>
                  <a:gd name="T63" fmla="*/ 873 h 1063"/>
                  <a:gd name="T64" fmla="*/ 64 w 1328"/>
                  <a:gd name="T65" fmla="*/ 873 h 1063"/>
                  <a:gd name="T66" fmla="*/ 64 w 1328"/>
                  <a:gd name="T67" fmla="*/ 822 h 1063"/>
                  <a:gd name="T68" fmla="*/ 172 w 1328"/>
                  <a:gd name="T69" fmla="*/ 534 h 1063"/>
                  <a:gd name="T70" fmla="*/ 1156 w 1328"/>
                  <a:gd name="T71" fmla="*/ 534 h 1063"/>
                  <a:gd name="T72" fmla="*/ 1264 w 1328"/>
                  <a:gd name="T73" fmla="*/ 822 h 1063"/>
                  <a:gd name="T74" fmla="*/ 1264 w 1328"/>
                  <a:gd name="T75" fmla="*/ 873 h 1063"/>
                  <a:gd name="T76" fmla="*/ 1271 w 1328"/>
                  <a:gd name="T77" fmla="*/ 873 h 1063"/>
                  <a:gd name="T78" fmla="*/ 1271 w 1328"/>
                  <a:gd name="T79" fmla="*/ 1049 h 1063"/>
                  <a:gd name="T80" fmla="*/ 1280 w 1328"/>
                  <a:gd name="T81" fmla="*/ 1046 h 1063"/>
                  <a:gd name="T82" fmla="*/ 1297 w 1328"/>
                  <a:gd name="T83" fmla="*/ 1034 h 1063"/>
                  <a:gd name="T84" fmla="*/ 1311 w 1328"/>
                  <a:gd name="T85" fmla="*/ 1019 h 1063"/>
                  <a:gd name="T86" fmla="*/ 1321 w 1328"/>
                  <a:gd name="T87" fmla="*/ 1002 h 1063"/>
                  <a:gd name="T88" fmla="*/ 1326 w 1328"/>
                  <a:gd name="T89" fmla="*/ 982 h 1063"/>
                  <a:gd name="T90" fmla="*/ 1327 w 1328"/>
                  <a:gd name="T91" fmla="*/ 918 h 1063"/>
                  <a:gd name="T92" fmla="*/ 1327 w 1328"/>
                  <a:gd name="T93" fmla="*/ 844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328" h="1063">
                    <a:moveTo>
                      <a:pt x="1327" y="844"/>
                    </a:moveTo>
                    <a:lnTo>
                      <a:pt x="1327" y="839"/>
                    </a:lnTo>
                    <a:lnTo>
                      <a:pt x="1207" y="498"/>
                    </a:lnTo>
                    <a:lnTo>
                      <a:pt x="1199" y="489"/>
                    </a:lnTo>
                    <a:lnTo>
                      <a:pt x="1192" y="482"/>
                    </a:lnTo>
                    <a:lnTo>
                      <a:pt x="1122" y="482"/>
                    </a:lnTo>
                    <a:lnTo>
                      <a:pt x="1120" y="194"/>
                    </a:lnTo>
                    <a:lnTo>
                      <a:pt x="1112" y="173"/>
                    </a:lnTo>
                    <a:lnTo>
                      <a:pt x="1092" y="165"/>
                    </a:lnTo>
                    <a:lnTo>
                      <a:pt x="1068" y="171"/>
                    </a:lnTo>
                    <a:lnTo>
                      <a:pt x="1056" y="187"/>
                    </a:lnTo>
                    <a:lnTo>
                      <a:pt x="1056" y="482"/>
                    </a:lnTo>
                    <a:lnTo>
                      <a:pt x="273" y="482"/>
                    </a:lnTo>
                    <a:lnTo>
                      <a:pt x="273" y="194"/>
                    </a:lnTo>
                    <a:lnTo>
                      <a:pt x="266" y="175"/>
                    </a:lnTo>
                    <a:lnTo>
                      <a:pt x="245" y="165"/>
                    </a:lnTo>
                    <a:lnTo>
                      <a:pt x="221" y="171"/>
                    </a:lnTo>
                    <a:lnTo>
                      <a:pt x="209" y="186"/>
                    </a:lnTo>
                    <a:lnTo>
                      <a:pt x="208" y="482"/>
                    </a:lnTo>
                    <a:lnTo>
                      <a:pt x="179" y="482"/>
                    </a:lnTo>
                    <a:lnTo>
                      <a:pt x="136" y="482"/>
                    </a:lnTo>
                    <a:lnTo>
                      <a:pt x="122" y="489"/>
                    </a:lnTo>
                    <a:lnTo>
                      <a:pt x="122" y="498"/>
                    </a:lnTo>
                    <a:lnTo>
                      <a:pt x="0" y="839"/>
                    </a:lnTo>
                    <a:lnTo>
                      <a:pt x="0" y="971"/>
                    </a:lnTo>
                    <a:lnTo>
                      <a:pt x="2" y="991"/>
                    </a:lnTo>
                    <a:lnTo>
                      <a:pt x="9" y="1009"/>
                    </a:lnTo>
                    <a:lnTo>
                      <a:pt x="21" y="1025"/>
                    </a:lnTo>
                    <a:lnTo>
                      <a:pt x="37" y="1039"/>
                    </a:lnTo>
                    <a:lnTo>
                      <a:pt x="56" y="1050"/>
                    </a:lnTo>
                    <a:lnTo>
                      <a:pt x="57" y="1050"/>
                    </a:lnTo>
                    <a:lnTo>
                      <a:pt x="57" y="873"/>
                    </a:lnTo>
                    <a:lnTo>
                      <a:pt x="64" y="873"/>
                    </a:lnTo>
                    <a:lnTo>
                      <a:pt x="64" y="822"/>
                    </a:lnTo>
                    <a:lnTo>
                      <a:pt x="172" y="534"/>
                    </a:lnTo>
                    <a:lnTo>
                      <a:pt x="1156" y="534"/>
                    </a:lnTo>
                    <a:lnTo>
                      <a:pt x="1264" y="822"/>
                    </a:lnTo>
                    <a:lnTo>
                      <a:pt x="1264" y="873"/>
                    </a:lnTo>
                    <a:lnTo>
                      <a:pt x="1271" y="873"/>
                    </a:lnTo>
                    <a:lnTo>
                      <a:pt x="1271" y="1049"/>
                    </a:lnTo>
                    <a:lnTo>
                      <a:pt x="1280" y="1046"/>
                    </a:lnTo>
                    <a:lnTo>
                      <a:pt x="1297" y="1034"/>
                    </a:lnTo>
                    <a:lnTo>
                      <a:pt x="1311" y="1019"/>
                    </a:lnTo>
                    <a:lnTo>
                      <a:pt x="1321" y="1002"/>
                    </a:lnTo>
                    <a:lnTo>
                      <a:pt x="1326" y="982"/>
                    </a:lnTo>
                    <a:lnTo>
                      <a:pt x="1327" y="918"/>
                    </a:lnTo>
                    <a:lnTo>
                      <a:pt x="1327" y="8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9" name="Freeform 108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271 w 1328"/>
                  <a:gd name="T1" fmla="*/ 1049 h 1063"/>
                  <a:gd name="T2" fmla="*/ 1271 w 1328"/>
                  <a:gd name="T3" fmla="*/ 971 h 1063"/>
                  <a:gd name="T4" fmla="*/ 1266 w 1328"/>
                  <a:gd name="T5" fmla="*/ 989 h 1063"/>
                  <a:gd name="T6" fmla="*/ 1252 w 1328"/>
                  <a:gd name="T7" fmla="*/ 1003 h 1063"/>
                  <a:gd name="T8" fmla="*/ 1231 w 1328"/>
                  <a:gd name="T9" fmla="*/ 1013 h 1063"/>
                  <a:gd name="T10" fmla="*/ 122 w 1328"/>
                  <a:gd name="T11" fmla="*/ 1017 h 1063"/>
                  <a:gd name="T12" fmla="*/ 96 w 1328"/>
                  <a:gd name="T13" fmla="*/ 1013 h 1063"/>
                  <a:gd name="T14" fmla="*/ 76 w 1328"/>
                  <a:gd name="T15" fmla="*/ 1003 h 1063"/>
                  <a:gd name="T16" fmla="*/ 62 w 1328"/>
                  <a:gd name="T17" fmla="*/ 988 h 1063"/>
                  <a:gd name="T18" fmla="*/ 57 w 1328"/>
                  <a:gd name="T19" fmla="*/ 873 h 1063"/>
                  <a:gd name="T20" fmla="*/ 57 w 1328"/>
                  <a:gd name="T21" fmla="*/ 1050 h 1063"/>
                  <a:gd name="T22" fmla="*/ 79 w 1328"/>
                  <a:gd name="T23" fmla="*/ 1057 h 1063"/>
                  <a:gd name="T24" fmla="*/ 104 w 1328"/>
                  <a:gd name="T25" fmla="*/ 1062 h 1063"/>
                  <a:gd name="T26" fmla="*/ 1207 w 1328"/>
                  <a:gd name="T27" fmla="*/ 1062 h 1063"/>
                  <a:gd name="T28" fmla="*/ 1234 w 1328"/>
                  <a:gd name="T29" fmla="*/ 1061 h 1063"/>
                  <a:gd name="T30" fmla="*/ 1259 w 1328"/>
                  <a:gd name="T31" fmla="*/ 1055 h 1063"/>
                  <a:gd name="T32" fmla="*/ 1271 w 1328"/>
                  <a:gd name="T33" fmla="*/ 104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28" h="1063">
                    <a:moveTo>
                      <a:pt x="1271" y="1049"/>
                    </a:moveTo>
                    <a:lnTo>
                      <a:pt x="1271" y="971"/>
                    </a:lnTo>
                    <a:lnTo>
                      <a:pt x="1266" y="989"/>
                    </a:lnTo>
                    <a:lnTo>
                      <a:pt x="1252" y="1003"/>
                    </a:lnTo>
                    <a:lnTo>
                      <a:pt x="1231" y="1013"/>
                    </a:lnTo>
                    <a:lnTo>
                      <a:pt x="122" y="1017"/>
                    </a:lnTo>
                    <a:lnTo>
                      <a:pt x="96" y="1013"/>
                    </a:lnTo>
                    <a:lnTo>
                      <a:pt x="76" y="1003"/>
                    </a:lnTo>
                    <a:lnTo>
                      <a:pt x="62" y="988"/>
                    </a:lnTo>
                    <a:lnTo>
                      <a:pt x="57" y="873"/>
                    </a:lnTo>
                    <a:lnTo>
                      <a:pt x="57" y="1050"/>
                    </a:lnTo>
                    <a:lnTo>
                      <a:pt x="79" y="1057"/>
                    </a:lnTo>
                    <a:lnTo>
                      <a:pt x="104" y="1062"/>
                    </a:lnTo>
                    <a:lnTo>
                      <a:pt x="1207" y="1062"/>
                    </a:lnTo>
                    <a:lnTo>
                      <a:pt x="1234" y="1061"/>
                    </a:lnTo>
                    <a:lnTo>
                      <a:pt x="1259" y="1055"/>
                    </a:lnTo>
                    <a:lnTo>
                      <a:pt x="1271" y="10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0" name="Freeform 109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264 w 1328"/>
                  <a:gd name="T1" fmla="*/ 873 h 1063"/>
                  <a:gd name="T2" fmla="*/ 1264 w 1328"/>
                  <a:gd name="T3" fmla="*/ 822 h 1063"/>
                  <a:gd name="T4" fmla="*/ 64 w 1328"/>
                  <a:gd name="T5" fmla="*/ 822 h 1063"/>
                  <a:gd name="T6" fmla="*/ 64 w 1328"/>
                  <a:gd name="T7" fmla="*/ 873 h 1063"/>
                  <a:gd name="T8" fmla="*/ 1264 w 1328"/>
                  <a:gd name="T9" fmla="*/ 873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8" h="1063">
                    <a:moveTo>
                      <a:pt x="1264" y="873"/>
                    </a:moveTo>
                    <a:lnTo>
                      <a:pt x="1264" y="822"/>
                    </a:lnTo>
                    <a:lnTo>
                      <a:pt x="64" y="822"/>
                    </a:lnTo>
                    <a:lnTo>
                      <a:pt x="64" y="873"/>
                    </a:lnTo>
                    <a:lnTo>
                      <a:pt x="1264" y="8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1" name="Freeform 110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179 w 1328"/>
                  <a:gd name="T1" fmla="*/ 930 h 1063"/>
                  <a:gd name="T2" fmla="*/ 165 w 1328"/>
                  <a:gd name="T3" fmla="*/ 918 h 1063"/>
                  <a:gd name="T4" fmla="*/ 129 w 1328"/>
                  <a:gd name="T5" fmla="*/ 918 h 1063"/>
                  <a:gd name="T6" fmla="*/ 122 w 1328"/>
                  <a:gd name="T7" fmla="*/ 930 h 1063"/>
                  <a:gd name="T8" fmla="*/ 122 w 1328"/>
                  <a:gd name="T9" fmla="*/ 942 h 1063"/>
                  <a:gd name="T10" fmla="*/ 128 w 1328"/>
                  <a:gd name="T11" fmla="*/ 963 h 1063"/>
                  <a:gd name="T12" fmla="*/ 150 w 1328"/>
                  <a:gd name="T13" fmla="*/ 971 h 1063"/>
                  <a:gd name="T14" fmla="*/ 151 w 1328"/>
                  <a:gd name="T15" fmla="*/ 971 h 1063"/>
                  <a:gd name="T16" fmla="*/ 170 w 1328"/>
                  <a:gd name="T17" fmla="*/ 963 h 1063"/>
                  <a:gd name="T18" fmla="*/ 179 w 1328"/>
                  <a:gd name="T19" fmla="*/ 943 h 1063"/>
                  <a:gd name="T20" fmla="*/ 179 w 1328"/>
                  <a:gd name="T21" fmla="*/ 93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179" y="930"/>
                    </a:moveTo>
                    <a:lnTo>
                      <a:pt x="165" y="918"/>
                    </a:lnTo>
                    <a:lnTo>
                      <a:pt x="129" y="918"/>
                    </a:lnTo>
                    <a:lnTo>
                      <a:pt x="122" y="930"/>
                    </a:lnTo>
                    <a:lnTo>
                      <a:pt x="122" y="942"/>
                    </a:lnTo>
                    <a:lnTo>
                      <a:pt x="128" y="963"/>
                    </a:lnTo>
                    <a:lnTo>
                      <a:pt x="150" y="971"/>
                    </a:lnTo>
                    <a:lnTo>
                      <a:pt x="151" y="971"/>
                    </a:lnTo>
                    <a:lnTo>
                      <a:pt x="170" y="963"/>
                    </a:lnTo>
                    <a:lnTo>
                      <a:pt x="179" y="943"/>
                    </a:lnTo>
                    <a:lnTo>
                      <a:pt x="179" y="9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2" name="Freeform 111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299 w 1328"/>
                  <a:gd name="T1" fmla="*/ 959 h 1063"/>
                  <a:gd name="T2" fmla="*/ 299 w 1328"/>
                  <a:gd name="T3" fmla="*/ 930 h 1063"/>
                  <a:gd name="T4" fmla="*/ 285 w 1328"/>
                  <a:gd name="T5" fmla="*/ 918 h 1063"/>
                  <a:gd name="T6" fmla="*/ 273 w 1328"/>
                  <a:gd name="T7" fmla="*/ 918 h 1063"/>
                  <a:gd name="T8" fmla="*/ 248 w 1328"/>
                  <a:gd name="T9" fmla="*/ 925 h 1063"/>
                  <a:gd name="T10" fmla="*/ 237 w 1328"/>
                  <a:gd name="T11" fmla="*/ 940 h 1063"/>
                  <a:gd name="T12" fmla="*/ 244 w 1328"/>
                  <a:gd name="T13" fmla="*/ 960 h 1063"/>
                  <a:gd name="T14" fmla="*/ 263 w 1328"/>
                  <a:gd name="T15" fmla="*/ 970 h 1063"/>
                  <a:gd name="T16" fmla="*/ 273 w 1328"/>
                  <a:gd name="T17" fmla="*/ 971 h 1063"/>
                  <a:gd name="T18" fmla="*/ 285 w 1328"/>
                  <a:gd name="T19" fmla="*/ 971 h 1063"/>
                  <a:gd name="T20" fmla="*/ 299 w 1328"/>
                  <a:gd name="T21" fmla="*/ 95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299" y="959"/>
                    </a:moveTo>
                    <a:lnTo>
                      <a:pt x="299" y="930"/>
                    </a:lnTo>
                    <a:lnTo>
                      <a:pt x="285" y="918"/>
                    </a:lnTo>
                    <a:lnTo>
                      <a:pt x="273" y="918"/>
                    </a:lnTo>
                    <a:lnTo>
                      <a:pt x="248" y="925"/>
                    </a:lnTo>
                    <a:lnTo>
                      <a:pt x="237" y="940"/>
                    </a:lnTo>
                    <a:lnTo>
                      <a:pt x="244" y="960"/>
                    </a:lnTo>
                    <a:lnTo>
                      <a:pt x="263" y="970"/>
                    </a:lnTo>
                    <a:lnTo>
                      <a:pt x="273" y="971"/>
                    </a:lnTo>
                    <a:lnTo>
                      <a:pt x="285" y="971"/>
                    </a:lnTo>
                    <a:lnTo>
                      <a:pt x="299" y="95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3" name="Freeform 112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724 w 1328"/>
                  <a:gd name="T1" fmla="*/ 930 h 1063"/>
                  <a:gd name="T2" fmla="*/ 710 w 1328"/>
                  <a:gd name="T3" fmla="*/ 918 h 1063"/>
                  <a:gd name="T4" fmla="*/ 393 w 1328"/>
                  <a:gd name="T5" fmla="*/ 918 h 1063"/>
                  <a:gd name="T6" fmla="*/ 368 w 1328"/>
                  <a:gd name="T7" fmla="*/ 925 h 1063"/>
                  <a:gd name="T8" fmla="*/ 357 w 1328"/>
                  <a:gd name="T9" fmla="*/ 940 h 1063"/>
                  <a:gd name="T10" fmla="*/ 364 w 1328"/>
                  <a:gd name="T11" fmla="*/ 960 h 1063"/>
                  <a:gd name="T12" fmla="*/ 383 w 1328"/>
                  <a:gd name="T13" fmla="*/ 970 h 1063"/>
                  <a:gd name="T14" fmla="*/ 393 w 1328"/>
                  <a:gd name="T15" fmla="*/ 971 h 1063"/>
                  <a:gd name="T16" fmla="*/ 695 w 1328"/>
                  <a:gd name="T17" fmla="*/ 971 h 1063"/>
                  <a:gd name="T18" fmla="*/ 715 w 1328"/>
                  <a:gd name="T19" fmla="*/ 963 h 1063"/>
                  <a:gd name="T20" fmla="*/ 724 w 1328"/>
                  <a:gd name="T21" fmla="*/ 943 h 1063"/>
                  <a:gd name="T22" fmla="*/ 724 w 1328"/>
                  <a:gd name="T23" fmla="*/ 93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28" h="1063">
                    <a:moveTo>
                      <a:pt x="724" y="930"/>
                    </a:moveTo>
                    <a:lnTo>
                      <a:pt x="710" y="918"/>
                    </a:lnTo>
                    <a:lnTo>
                      <a:pt x="393" y="918"/>
                    </a:lnTo>
                    <a:lnTo>
                      <a:pt x="368" y="925"/>
                    </a:lnTo>
                    <a:lnTo>
                      <a:pt x="357" y="940"/>
                    </a:lnTo>
                    <a:lnTo>
                      <a:pt x="364" y="960"/>
                    </a:lnTo>
                    <a:lnTo>
                      <a:pt x="383" y="970"/>
                    </a:lnTo>
                    <a:lnTo>
                      <a:pt x="393" y="971"/>
                    </a:lnTo>
                    <a:lnTo>
                      <a:pt x="695" y="971"/>
                    </a:lnTo>
                    <a:lnTo>
                      <a:pt x="715" y="963"/>
                    </a:lnTo>
                    <a:lnTo>
                      <a:pt x="724" y="943"/>
                    </a:lnTo>
                    <a:lnTo>
                      <a:pt x="724" y="9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4" name="Freeform 113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860 w 1328"/>
                  <a:gd name="T1" fmla="*/ 70 h 1063"/>
                  <a:gd name="T2" fmla="*/ 845 w 1328"/>
                  <a:gd name="T3" fmla="*/ 57 h 1063"/>
                  <a:gd name="T4" fmla="*/ 830 w 1328"/>
                  <a:gd name="T5" fmla="*/ 45 h 1063"/>
                  <a:gd name="T6" fmla="*/ 813 w 1328"/>
                  <a:gd name="T7" fmla="*/ 35 h 1063"/>
                  <a:gd name="T8" fmla="*/ 795 w 1328"/>
                  <a:gd name="T9" fmla="*/ 26 h 1063"/>
                  <a:gd name="T10" fmla="*/ 777 w 1328"/>
                  <a:gd name="T11" fmla="*/ 18 h 1063"/>
                  <a:gd name="T12" fmla="*/ 757 w 1328"/>
                  <a:gd name="T13" fmla="*/ 12 h 1063"/>
                  <a:gd name="T14" fmla="*/ 737 w 1328"/>
                  <a:gd name="T15" fmla="*/ 7 h 1063"/>
                  <a:gd name="T16" fmla="*/ 717 w 1328"/>
                  <a:gd name="T17" fmla="*/ 3 h 1063"/>
                  <a:gd name="T18" fmla="*/ 695 w 1328"/>
                  <a:gd name="T19" fmla="*/ 1 h 1063"/>
                  <a:gd name="T20" fmla="*/ 673 w 1328"/>
                  <a:gd name="T21" fmla="*/ 0 h 1063"/>
                  <a:gd name="T22" fmla="*/ 649 w 1328"/>
                  <a:gd name="T23" fmla="*/ 0 h 1063"/>
                  <a:gd name="T24" fmla="*/ 626 w 1328"/>
                  <a:gd name="T25" fmla="*/ 2 h 1063"/>
                  <a:gd name="T26" fmla="*/ 604 w 1328"/>
                  <a:gd name="T27" fmla="*/ 5 h 1063"/>
                  <a:gd name="T28" fmla="*/ 583 w 1328"/>
                  <a:gd name="T29" fmla="*/ 9 h 1063"/>
                  <a:gd name="T30" fmla="*/ 563 w 1328"/>
                  <a:gd name="T31" fmla="*/ 15 h 1063"/>
                  <a:gd name="T32" fmla="*/ 544 w 1328"/>
                  <a:gd name="T33" fmla="*/ 22 h 1063"/>
                  <a:gd name="T34" fmla="*/ 526 w 1328"/>
                  <a:gd name="T35" fmla="*/ 29 h 1063"/>
                  <a:gd name="T36" fmla="*/ 509 w 1328"/>
                  <a:gd name="T37" fmla="*/ 38 h 1063"/>
                  <a:gd name="T38" fmla="*/ 493 w 1328"/>
                  <a:gd name="T39" fmla="*/ 47 h 1063"/>
                  <a:gd name="T40" fmla="*/ 477 w 1328"/>
                  <a:gd name="T41" fmla="*/ 58 h 1063"/>
                  <a:gd name="T42" fmla="*/ 463 w 1328"/>
                  <a:gd name="T43" fmla="*/ 69 h 1063"/>
                  <a:gd name="T44" fmla="*/ 500 w 1328"/>
                  <a:gd name="T45" fmla="*/ 107 h 1063"/>
                  <a:gd name="T46" fmla="*/ 514 w 1328"/>
                  <a:gd name="T47" fmla="*/ 94 h 1063"/>
                  <a:gd name="T48" fmla="*/ 530 w 1328"/>
                  <a:gd name="T49" fmla="*/ 82 h 1063"/>
                  <a:gd name="T50" fmla="*/ 546 w 1328"/>
                  <a:gd name="T51" fmla="*/ 72 h 1063"/>
                  <a:gd name="T52" fmla="*/ 564 w 1328"/>
                  <a:gd name="T53" fmla="*/ 64 h 1063"/>
                  <a:gd name="T54" fmla="*/ 584 w 1328"/>
                  <a:gd name="T55" fmla="*/ 56 h 1063"/>
                  <a:gd name="T56" fmla="*/ 604 w 1328"/>
                  <a:gd name="T57" fmla="*/ 51 h 1063"/>
                  <a:gd name="T58" fmla="*/ 625 w 1328"/>
                  <a:gd name="T59" fmla="*/ 47 h 1063"/>
                  <a:gd name="T60" fmla="*/ 647 w 1328"/>
                  <a:gd name="T61" fmla="*/ 45 h 1063"/>
                  <a:gd name="T62" fmla="*/ 659 w 1328"/>
                  <a:gd name="T63" fmla="*/ 45 h 1063"/>
                  <a:gd name="T64" fmla="*/ 682 w 1328"/>
                  <a:gd name="T65" fmla="*/ 46 h 1063"/>
                  <a:gd name="T66" fmla="*/ 704 w 1328"/>
                  <a:gd name="T67" fmla="*/ 49 h 1063"/>
                  <a:gd name="T68" fmla="*/ 725 w 1328"/>
                  <a:gd name="T69" fmla="*/ 53 h 1063"/>
                  <a:gd name="T70" fmla="*/ 745 w 1328"/>
                  <a:gd name="T71" fmla="*/ 60 h 1063"/>
                  <a:gd name="T72" fmla="*/ 764 w 1328"/>
                  <a:gd name="T73" fmla="*/ 67 h 1063"/>
                  <a:gd name="T74" fmla="*/ 782 w 1328"/>
                  <a:gd name="T75" fmla="*/ 76 h 1063"/>
                  <a:gd name="T76" fmla="*/ 798 w 1328"/>
                  <a:gd name="T77" fmla="*/ 86 h 1063"/>
                  <a:gd name="T78" fmla="*/ 812 w 1328"/>
                  <a:gd name="T79" fmla="*/ 97 h 1063"/>
                  <a:gd name="T80" fmla="*/ 860 w 1328"/>
                  <a:gd name="T81" fmla="*/ 70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328" h="1063">
                    <a:moveTo>
                      <a:pt x="860" y="70"/>
                    </a:moveTo>
                    <a:lnTo>
                      <a:pt x="845" y="57"/>
                    </a:lnTo>
                    <a:lnTo>
                      <a:pt x="830" y="45"/>
                    </a:lnTo>
                    <a:lnTo>
                      <a:pt x="813" y="35"/>
                    </a:lnTo>
                    <a:lnTo>
                      <a:pt x="795" y="26"/>
                    </a:lnTo>
                    <a:lnTo>
                      <a:pt x="777" y="18"/>
                    </a:lnTo>
                    <a:lnTo>
                      <a:pt x="757" y="12"/>
                    </a:lnTo>
                    <a:lnTo>
                      <a:pt x="737" y="7"/>
                    </a:lnTo>
                    <a:lnTo>
                      <a:pt x="717" y="3"/>
                    </a:lnTo>
                    <a:lnTo>
                      <a:pt x="695" y="1"/>
                    </a:lnTo>
                    <a:lnTo>
                      <a:pt x="673" y="0"/>
                    </a:lnTo>
                    <a:lnTo>
                      <a:pt x="649" y="0"/>
                    </a:lnTo>
                    <a:lnTo>
                      <a:pt x="626" y="2"/>
                    </a:lnTo>
                    <a:lnTo>
                      <a:pt x="604" y="5"/>
                    </a:lnTo>
                    <a:lnTo>
                      <a:pt x="583" y="9"/>
                    </a:lnTo>
                    <a:lnTo>
                      <a:pt x="563" y="15"/>
                    </a:lnTo>
                    <a:lnTo>
                      <a:pt x="544" y="22"/>
                    </a:lnTo>
                    <a:lnTo>
                      <a:pt x="526" y="29"/>
                    </a:lnTo>
                    <a:lnTo>
                      <a:pt x="509" y="38"/>
                    </a:lnTo>
                    <a:lnTo>
                      <a:pt x="493" y="47"/>
                    </a:lnTo>
                    <a:lnTo>
                      <a:pt x="477" y="58"/>
                    </a:lnTo>
                    <a:lnTo>
                      <a:pt x="463" y="69"/>
                    </a:lnTo>
                    <a:lnTo>
                      <a:pt x="500" y="107"/>
                    </a:lnTo>
                    <a:lnTo>
                      <a:pt x="514" y="94"/>
                    </a:lnTo>
                    <a:lnTo>
                      <a:pt x="530" y="82"/>
                    </a:lnTo>
                    <a:lnTo>
                      <a:pt x="546" y="72"/>
                    </a:lnTo>
                    <a:lnTo>
                      <a:pt x="564" y="64"/>
                    </a:lnTo>
                    <a:lnTo>
                      <a:pt x="584" y="56"/>
                    </a:lnTo>
                    <a:lnTo>
                      <a:pt x="604" y="51"/>
                    </a:lnTo>
                    <a:lnTo>
                      <a:pt x="625" y="47"/>
                    </a:lnTo>
                    <a:lnTo>
                      <a:pt x="647" y="45"/>
                    </a:lnTo>
                    <a:lnTo>
                      <a:pt x="659" y="45"/>
                    </a:lnTo>
                    <a:lnTo>
                      <a:pt x="682" y="46"/>
                    </a:lnTo>
                    <a:lnTo>
                      <a:pt x="704" y="49"/>
                    </a:lnTo>
                    <a:lnTo>
                      <a:pt x="725" y="53"/>
                    </a:lnTo>
                    <a:lnTo>
                      <a:pt x="745" y="60"/>
                    </a:lnTo>
                    <a:lnTo>
                      <a:pt x="764" y="67"/>
                    </a:lnTo>
                    <a:lnTo>
                      <a:pt x="782" y="76"/>
                    </a:lnTo>
                    <a:lnTo>
                      <a:pt x="798" y="86"/>
                    </a:lnTo>
                    <a:lnTo>
                      <a:pt x="812" y="97"/>
                    </a:lnTo>
                    <a:lnTo>
                      <a:pt x="860" y="7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5" name="Freeform 114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781 w 1328"/>
                  <a:gd name="T1" fmla="*/ 137 h 1063"/>
                  <a:gd name="T2" fmla="*/ 767 w 1328"/>
                  <a:gd name="T3" fmla="*/ 127 h 1063"/>
                  <a:gd name="T4" fmla="*/ 750 w 1328"/>
                  <a:gd name="T5" fmla="*/ 118 h 1063"/>
                  <a:gd name="T6" fmla="*/ 732 w 1328"/>
                  <a:gd name="T7" fmla="*/ 110 h 1063"/>
                  <a:gd name="T8" fmla="*/ 712 w 1328"/>
                  <a:gd name="T9" fmla="*/ 104 h 1063"/>
                  <a:gd name="T10" fmla="*/ 691 w 1328"/>
                  <a:gd name="T11" fmla="*/ 100 h 1063"/>
                  <a:gd name="T12" fmla="*/ 668 w 1328"/>
                  <a:gd name="T13" fmla="*/ 98 h 1063"/>
                  <a:gd name="T14" fmla="*/ 645 w 1328"/>
                  <a:gd name="T15" fmla="*/ 99 h 1063"/>
                  <a:gd name="T16" fmla="*/ 624 w 1328"/>
                  <a:gd name="T17" fmla="*/ 102 h 1063"/>
                  <a:gd name="T18" fmla="*/ 603 w 1328"/>
                  <a:gd name="T19" fmla="*/ 108 h 1063"/>
                  <a:gd name="T20" fmla="*/ 585 w 1328"/>
                  <a:gd name="T21" fmla="*/ 115 h 1063"/>
                  <a:gd name="T22" fmla="*/ 568 w 1328"/>
                  <a:gd name="T23" fmla="*/ 124 h 1063"/>
                  <a:gd name="T24" fmla="*/ 553 w 1328"/>
                  <a:gd name="T25" fmla="*/ 136 h 1063"/>
                  <a:gd name="T26" fmla="*/ 587 w 1328"/>
                  <a:gd name="T27" fmla="*/ 176 h 1063"/>
                  <a:gd name="T28" fmla="*/ 601 w 1328"/>
                  <a:gd name="T29" fmla="*/ 164 h 1063"/>
                  <a:gd name="T30" fmla="*/ 618 w 1328"/>
                  <a:gd name="T31" fmla="*/ 154 h 1063"/>
                  <a:gd name="T32" fmla="*/ 638 w 1328"/>
                  <a:gd name="T33" fmla="*/ 146 h 1063"/>
                  <a:gd name="T34" fmla="*/ 668 w 1328"/>
                  <a:gd name="T35" fmla="*/ 146 h 1063"/>
                  <a:gd name="T36" fmla="*/ 692 w 1328"/>
                  <a:gd name="T37" fmla="*/ 148 h 1063"/>
                  <a:gd name="T38" fmla="*/ 711 w 1328"/>
                  <a:gd name="T39" fmla="*/ 153 h 1063"/>
                  <a:gd name="T40" fmla="*/ 726 w 1328"/>
                  <a:gd name="T41" fmla="*/ 160 h 1063"/>
                  <a:gd name="T42" fmla="*/ 736 w 1328"/>
                  <a:gd name="T43" fmla="*/ 169 h 1063"/>
                  <a:gd name="T44" fmla="*/ 739 w 1328"/>
                  <a:gd name="T45" fmla="*/ 172 h 1063"/>
                  <a:gd name="T46" fmla="*/ 781 w 1328"/>
                  <a:gd name="T47" fmla="*/ 137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328" h="1063">
                    <a:moveTo>
                      <a:pt x="781" y="137"/>
                    </a:moveTo>
                    <a:lnTo>
                      <a:pt x="767" y="127"/>
                    </a:lnTo>
                    <a:lnTo>
                      <a:pt x="750" y="118"/>
                    </a:lnTo>
                    <a:lnTo>
                      <a:pt x="732" y="110"/>
                    </a:lnTo>
                    <a:lnTo>
                      <a:pt x="712" y="104"/>
                    </a:lnTo>
                    <a:lnTo>
                      <a:pt x="691" y="100"/>
                    </a:lnTo>
                    <a:lnTo>
                      <a:pt x="668" y="98"/>
                    </a:lnTo>
                    <a:lnTo>
                      <a:pt x="645" y="99"/>
                    </a:lnTo>
                    <a:lnTo>
                      <a:pt x="624" y="102"/>
                    </a:lnTo>
                    <a:lnTo>
                      <a:pt x="603" y="108"/>
                    </a:lnTo>
                    <a:lnTo>
                      <a:pt x="585" y="115"/>
                    </a:lnTo>
                    <a:lnTo>
                      <a:pt x="568" y="124"/>
                    </a:lnTo>
                    <a:lnTo>
                      <a:pt x="553" y="136"/>
                    </a:lnTo>
                    <a:lnTo>
                      <a:pt x="587" y="176"/>
                    </a:lnTo>
                    <a:lnTo>
                      <a:pt x="601" y="164"/>
                    </a:lnTo>
                    <a:lnTo>
                      <a:pt x="618" y="154"/>
                    </a:lnTo>
                    <a:lnTo>
                      <a:pt x="638" y="146"/>
                    </a:lnTo>
                    <a:lnTo>
                      <a:pt x="668" y="146"/>
                    </a:lnTo>
                    <a:lnTo>
                      <a:pt x="692" y="148"/>
                    </a:lnTo>
                    <a:lnTo>
                      <a:pt x="711" y="153"/>
                    </a:lnTo>
                    <a:lnTo>
                      <a:pt x="726" y="160"/>
                    </a:lnTo>
                    <a:lnTo>
                      <a:pt x="736" y="169"/>
                    </a:lnTo>
                    <a:lnTo>
                      <a:pt x="739" y="172"/>
                    </a:lnTo>
                    <a:lnTo>
                      <a:pt x="781" y="1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6" name="Freeform 115"/>
              <p:cNvSpPr>
                <a:spLocks/>
              </p:cNvSpPr>
              <p:nvPr/>
            </p:nvSpPr>
            <p:spPr bwMode="auto">
              <a:xfrm>
                <a:off x="14056" y="-1805"/>
                <a:ext cx="1328" cy="1063"/>
              </a:xfrm>
              <a:custGeom>
                <a:avLst/>
                <a:gdLst>
                  <a:gd name="T0" fmla="*/ 695 w 1328"/>
                  <a:gd name="T1" fmla="*/ 219 h 1063"/>
                  <a:gd name="T2" fmla="*/ 687 w 1328"/>
                  <a:gd name="T3" fmla="*/ 201 h 1063"/>
                  <a:gd name="T4" fmla="*/ 666 w 1328"/>
                  <a:gd name="T5" fmla="*/ 194 h 1063"/>
                  <a:gd name="T6" fmla="*/ 642 w 1328"/>
                  <a:gd name="T7" fmla="*/ 199 h 1063"/>
                  <a:gd name="T8" fmla="*/ 631 w 1328"/>
                  <a:gd name="T9" fmla="*/ 215 h 1063"/>
                  <a:gd name="T10" fmla="*/ 631 w 1328"/>
                  <a:gd name="T11" fmla="*/ 218 h 1063"/>
                  <a:gd name="T12" fmla="*/ 631 w 1328"/>
                  <a:gd name="T13" fmla="*/ 230 h 1063"/>
                  <a:gd name="T14" fmla="*/ 645 w 1328"/>
                  <a:gd name="T15" fmla="*/ 239 h 1063"/>
                  <a:gd name="T16" fmla="*/ 659 w 1328"/>
                  <a:gd name="T17" fmla="*/ 239 h 1063"/>
                  <a:gd name="T18" fmla="*/ 685 w 1328"/>
                  <a:gd name="T19" fmla="*/ 234 h 1063"/>
                  <a:gd name="T20" fmla="*/ 695 w 1328"/>
                  <a:gd name="T21" fmla="*/ 219 h 1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28" h="1063">
                    <a:moveTo>
                      <a:pt x="695" y="219"/>
                    </a:moveTo>
                    <a:lnTo>
                      <a:pt x="687" y="201"/>
                    </a:lnTo>
                    <a:lnTo>
                      <a:pt x="666" y="194"/>
                    </a:lnTo>
                    <a:lnTo>
                      <a:pt x="642" y="199"/>
                    </a:lnTo>
                    <a:lnTo>
                      <a:pt x="631" y="215"/>
                    </a:lnTo>
                    <a:lnTo>
                      <a:pt x="631" y="218"/>
                    </a:lnTo>
                    <a:lnTo>
                      <a:pt x="631" y="230"/>
                    </a:lnTo>
                    <a:lnTo>
                      <a:pt x="645" y="239"/>
                    </a:lnTo>
                    <a:lnTo>
                      <a:pt x="659" y="239"/>
                    </a:lnTo>
                    <a:lnTo>
                      <a:pt x="685" y="234"/>
                    </a:lnTo>
                    <a:lnTo>
                      <a:pt x="695" y="2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1" name="Group 116"/>
            <p:cNvGrpSpPr>
              <a:grpSpLocks/>
            </p:cNvGrpSpPr>
            <p:nvPr/>
          </p:nvGrpSpPr>
          <p:grpSpPr bwMode="auto">
            <a:xfrm>
              <a:off x="1175" y="-1774"/>
              <a:ext cx="1587" cy="1004"/>
              <a:chOff x="1175" y="-1774"/>
              <a:chExt cx="1587" cy="1004"/>
            </a:xfrm>
          </p:grpSpPr>
          <p:sp>
            <p:nvSpPr>
              <p:cNvPr id="43" name="Freeform 117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583 w 1587"/>
                  <a:gd name="T1" fmla="*/ 478 h 1004"/>
                  <a:gd name="T2" fmla="*/ 1564 w 1587"/>
                  <a:gd name="T3" fmla="*/ 423 h 1004"/>
                  <a:gd name="T4" fmla="*/ 1523 w 1587"/>
                  <a:gd name="T5" fmla="*/ 361 h 1004"/>
                  <a:gd name="T6" fmla="*/ 1468 w 1587"/>
                  <a:gd name="T7" fmla="*/ 295 h 1004"/>
                  <a:gd name="T8" fmla="*/ 1353 w 1587"/>
                  <a:gd name="T9" fmla="*/ 195 h 1004"/>
                  <a:gd name="T10" fmla="*/ 1262 w 1587"/>
                  <a:gd name="T11" fmla="*/ 134 h 1004"/>
                  <a:gd name="T12" fmla="*/ 1156 w 1587"/>
                  <a:gd name="T13" fmla="*/ 80 h 1004"/>
                  <a:gd name="T14" fmla="*/ 1043 w 1587"/>
                  <a:gd name="T15" fmla="*/ 38 h 1004"/>
                  <a:gd name="T16" fmla="*/ 921 w 1587"/>
                  <a:gd name="T17" fmla="*/ 10 h 1004"/>
                  <a:gd name="T18" fmla="*/ 794 w 1587"/>
                  <a:gd name="T19" fmla="*/ 0 h 1004"/>
                  <a:gd name="T20" fmla="*/ 664 w 1587"/>
                  <a:gd name="T21" fmla="*/ 10 h 1004"/>
                  <a:gd name="T22" fmla="*/ 544 w 1587"/>
                  <a:gd name="T23" fmla="*/ 38 h 1004"/>
                  <a:gd name="T24" fmla="*/ 429 w 1587"/>
                  <a:gd name="T25" fmla="*/ 80 h 1004"/>
                  <a:gd name="T26" fmla="*/ 326 w 1587"/>
                  <a:gd name="T27" fmla="*/ 134 h 1004"/>
                  <a:gd name="T28" fmla="*/ 232 w 1587"/>
                  <a:gd name="T29" fmla="*/ 195 h 1004"/>
                  <a:gd name="T30" fmla="*/ 153 w 1587"/>
                  <a:gd name="T31" fmla="*/ 261 h 1004"/>
                  <a:gd name="T32" fmla="*/ 88 w 1587"/>
                  <a:gd name="T33" fmla="*/ 328 h 1004"/>
                  <a:gd name="T34" fmla="*/ 40 w 1587"/>
                  <a:gd name="T35" fmla="*/ 393 h 1004"/>
                  <a:gd name="T36" fmla="*/ 9 w 1587"/>
                  <a:gd name="T37" fmla="*/ 451 h 1004"/>
                  <a:gd name="T38" fmla="*/ 0 w 1587"/>
                  <a:gd name="T39" fmla="*/ 501 h 1004"/>
                  <a:gd name="T40" fmla="*/ 9 w 1587"/>
                  <a:gd name="T41" fmla="*/ 550 h 1004"/>
                  <a:gd name="T42" fmla="*/ 40 w 1587"/>
                  <a:gd name="T43" fmla="*/ 609 h 1004"/>
                  <a:gd name="T44" fmla="*/ 76 w 1587"/>
                  <a:gd name="T45" fmla="*/ 658 h 1004"/>
                  <a:gd name="T46" fmla="*/ 83 w 1587"/>
                  <a:gd name="T47" fmla="*/ 457 h 1004"/>
                  <a:gd name="T48" fmla="*/ 112 w 1587"/>
                  <a:gd name="T49" fmla="*/ 406 h 1004"/>
                  <a:gd name="T50" fmla="*/ 155 w 1587"/>
                  <a:gd name="T51" fmla="*/ 350 h 1004"/>
                  <a:gd name="T52" fmla="*/ 215 w 1587"/>
                  <a:gd name="T53" fmla="*/ 292 h 1004"/>
                  <a:gd name="T54" fmla="*/ 287 w 1587"/>
                  <a:gd name="T55" fmla="*/ 235 h 1004"/>
                  <a:gd name="T56" fmla="*/ 369 w 1587"/>
                  <a:gd name="T57" fmla="*/ 182 h 1004"/>
                  <a:gd name="T58" fmla="*/ 465 w 1587"/>
                  <a:gd name="T59" fmla="*/ 136 h 1004"/>
                  <a:gd name="T60" fmla="*/ 566 w 1587"/>
                  <a:gd name="T61" fmla="*/ 99 h 1004"/>
                  <a:gd name="T62" fmla="*/ 676 w 1587"/>
                  <a:gd name="T63" fmla="*/ 75 h 1004"/>
                  <a:gd name="T64" fmla="*/ 794 w 1587"/>
                  <a:gd name="T65" fmla="*/ 67 h 1004"/>
                  <a:gd name="T66" fmla="*/ 911 w 1587"/>
                  <a:gd name="T67" fmla="*/ 75 h 1004"/>
                  <a:gd name="T68" fmla="*/ 1022 w 1587"/>
                  <a:gd name="T69" fmla="*/ 99 h 1004"/>
                  <a:gd name="T70" fmla="*/ 1127 w 1587"/>
                  <a:gd name="T71" fmla="*/ 136 h 1004"/>
                  <a:gd name="T72" fmla="*/ 1221 w 1587"/>
                  <a:gd name="T73" fmla="*/ 182 h 1004"/>
                  <a:gd name="T74" fmla="*/ 1307 w 1587"/>
                  <a:gd name="T75" fmla="*/ 235 h 1004"/>
                  <a:gd name="T76" fmla="*/ 1379 w 1587"/>
                  <a:gd name="T77" fmla="*/ 292 h 1004"/>
                  <a:gd name="T78" fmla="*/ 1439 w 1587"/>
                  <a:gd name="T79" fmla="*/ 350 h 1004"/>
                  <a:gd name="T80" fmla="*/ 1483 w 1587"/>
                  <a:gd name="T81" fmla="*/ 406 h 1004"/>
                  <a:gd name="T82" fmla="*/ 1511 w 1587"/>
                  <a:gd name="T83" fmla="*/ 457 h 1004"/>
                  <a:gd name="T84" fmla="*/ 1519 w 1587"/>
                  <a:gd name="T85" fmla="*/ 501 h 1004"/>
                  <a:gd name="T86" fmla="*/ 1523 w 1587"/>
                  <a:gd name="T87" fmla="*/ 640 h 1004"/>
                  <a:gd name="T88" fmla="*/ 1564 w 1587"/>
                  <a:gd name="T89" fmla="*/ 578 h 1004"/>
                  <a:gd name="T90" fmla="*/ 1583 w 1587"/>
                  <a:gd name="T91" fmla="*/ 52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587" h="1004">
                    <a:moveTo>
                      <a:pt x="1586" y="501"/>
                    </a:moveTo>
                    <a:lnTo>
                      <a:pt x="1583" y="478"/>
                    </a:lnTo>
                    <a:lnTo>
                      <a:pt x="1576" y="451"/>
                    </a:lnTo>
                    <a:lnTo>
                      <a:pt x="1564" y="423"/>
                    </a:lnTo>
                    <a:lnTo>
                      <a:pt x="1547" y="393"/>
                    </a:lnTo>
                    <a:lnTo>
                      <a:pt x="1523" y="361"/>
                    </a:lnTo>
                    <a:lnTo>
                      <a:pt x="1497" y="328"/>
                    </a:lnTo>
                    <a:lnTo>
                      <a:pt x="1468" y="295"/>
                    </a:lnTo>
                    <a:lnTo>
                      <a:pt x="1396" y="228"/>
                    </a:lnTo>
                    <a:lnTo>
                      <a:pt x="1353" y="195"/>
                    </a:lnTo>
                    <a:lnTo>
                      <a:pt x="1310" y="164"/>
                    </a:lnTo>
                    <a:lnTo>
                      <a:pt x="1262" y="134"/>
                    </a:lnTo>
                    <a:lnTo>
                      <a:pt x="1209" y="106"/>
                    </a:lnTo>
                    <a:lnTo>
                      <a:pt x="1156" y="80"/>
                    </a:lnTo>
                    <a:lnTo>
                      <a:pt x="1101" y="57"/>
                    </a:lnTo>
                    <a:lnTo>
                      <a:pt x="1043" y="38"/>
                    </a:lnTo>
                    <a:lnTo>
                      <a:pt x="983" y="22"/>
                    </a:lnTo>
                    <a:lnTo>
                      <a:pt x="921" y="10"/>
                    </a:lnTo>
                    <a:lnTo>
                      <a:pt x="859" y="2"/>
                    </a:lnTo>
                    <a:lnTo>
                      <a:pt x="794" y="0"/>
                    </a:lnTo>
                    <a:lnTo>
                      <a:pt x="729" y="2"/>
                    </a:lnTo>
                    <a:lnTo>
                      <a:pt x="664" y="10"/>
                    </a:lnTo>
                    <a:lnTo>
                      <a:pt x="604" y="22"/>
                    </a:lnTo>
                    <a:lnTo>
                      <a:pt x="544" y="38"/>
                    </a:lnTo>
                    <a:lnTo>
                      <a:pt x="484" y="57"/>
                    </a:lnTo>
                    <a:lnTo>
                      <a:pt x="429" y="80"/>
                    </a:lnTo>
                    <a:lnTo>
                      <a:pt x="376" y="106"/>
                    </a:lnTo>
                    <a:lnTo>
                      <a:pt x="326" y="134"/>
                    </a:lnTo>
                    <a:lnTo>
                      <a:pt x="278" y="164"/>
                    </a:lnTo>
                    <a:lnTo>
                      <a:pt x="232" y="195"/>
                    </a:lnTo>
                    <a:lnTo>
                      <a:pt x="191" y="228"/>
                    </a:lnTo>
                    <a:lnTo>
                      <a:pt x="153" y="261"/>
                    </a:lnTo>
                    <a:lnTo>
                      <a:pt x="119" y="295"/>
                    </a:lnTo>
                    <a:lnTo>
                      <a:pt x="88" y="328"/>
                    </a:lnTo>
                    <a:lnTo>
                      <a:pt x="62" y="361"/>
                    </a:lnTo>
                    <a:lnTo>
                      <a:pt x="40" y="393"/>
                    </a:lnTo>
                    <a:lnTo>
                      <a:pt x="21" y="423"/>
                    </a:lnTo>
                    <a:lnTo>
                      <a:pt x="9" y="451"/>
                    </a:lnTo>
                    <a:lnTo>
                      <a:pt x="2" y="478"/>
                    </a:lnTo>
                    <a:lnTo>
                      <a:pt x="0" y="501"/>
                    </a:lnTo>
                    <a:lnTo>
                      <a:pt x="2" y="524"/>
                    </a:lnTo>
                    <a:lnTo>
                      <a:pt x="9" y="550"/>
                    </a:lnTo>
                    <a:lnTo>
                      <a:pt x="21" y="578"/>
                    </a:lnTo>
                    <a:lnTo>
                      <a:pt x="40" y="609"/>
                    </a:lnTo>
                    <a:lnTo>
                      <a:pt x="62" y="640"/>
                    </a:lnTo>
                    <a:lnTo>
                      <a:pt x="76" y="658"/>
                    </a:lnTo>
                    <a:lnTo>
                      <a:pt x="76" y="480"/>
                    </a:lnTo>
                    <a:lnTo>
                      <a:pt x="83" y="457"/>
                    </a:lnTo>
                    <a:lnTo>
                      <a:pt x="95" y="433"/>
                    </a:lnTo>
                    <a:lnTo>
                      <a:pt x="112" y="406"/>
                    </a:lnTo>
                    <a:lnTo>
                      <a:pt x="131" y="379"/>
                    </a:lnTo>
                    <a:lnTo>
                      <a:pt x="155" y="350"/>
                    </a:lnTo>
                    <a:lnTo>
                      <a:pt x="184" y="321"/>
                    </a:lnTo>
                    <a:lnTo>
                      <a:pt x="215" y="292"/>
                    </a:lnTo>
                    <a:lnTo>
                      <a:pt x="249" y="263"/>
                    </a:lnTo>
                    <a:lnTo>
                      <a:pt x="287" y="235"/>
                    </a:lnTo>
                    <a:lnTo>
                      <a:pt x="326" y="208"/>
                    </a:lnTo>
                    <a:lnTo>
                      <a:pt x="369" y="182"/>
                    </a:lnTo>
                    <a:lnTo>
                      <a:pt x="417" y="158"/>
                    </a:lnTo>
                    <a:lnTo>
                      <a:pt x="465" y="136"/>
                    </a:lnTo>
                    <a:lnTo>
                      <a:pt x="515" y="116"/>
                    </a:lnTo>
                    <a:lnTo>
                      <a:pt x="566" y="99"/>
                    </a:lnTo>
                    <a:lnTo>
                      <a:pt x="621" y="86"/>
                    </a:lnTo>
                    <a:lnTo>
                      <a:pt x="676" y="75"/>
                    </a:lnTo>
                    <a:lnTo>
                      <a:pt x="734" y="69"/>
                    </a:lnTo>
                    <a:lnTo>
                      <a:pt x="794" y="67"/>
                    </a:lnTo>
                    <a:lnTo>
                      <a:pt x="851" y="69"/>
                    </a:lnTo>
                    <a:lnTo>
                      <a:pt x="911" y="75"/>
                    </a:lnTo>
                    <a:lnTo>
                      <a:pt x="967" y="86"/>
                    </a:lnTo>
                    <a:lnTo>
                      <a:pt x="1022" y="99"/>
                    </a:lnTo>
                    <a:lnTo>
                      <a:pt x="1075" y="116"/>
                    </a:lnTo>
                    <a:lnTo>
                      <a:pt x="1127" y="136"/>
                    </a:lnTo>
                    <a:lnTo>
                      <a:pt x="1175" y="158"/>
                    </a:lnTo>
                    <a:lnTo>
                      <a:pt x="1221" y="182"/>
                    </a:lnTo>
                    <a:lnTo>
                      <a:pt x="1267" y="208"/>
                    </a:lnTo>
                    <a:lnTo>
                      <a:pt x="1307" y="235"/>
                    </a:lnTo>
                    <a:lnTo>
                      <a:pt x="1343" y="263"/>
                    </a:lnTo>
                    <a:lnTo>
                      <a:pt x="1379" y="292"/>
                    </a:lnTo>
                    <a:lnTo>
                      <a:pt x="1411" y="321"/>
                    </a:lnTo>
                    <a:lnTo>
                      <a:pt x="1439" y="350"/>
                    </a:lnTo>
                    <a:lnTo>
                      <a:pt x="1463" y="379"/>
                    </a:lnTo>
                    <a:lnTo>
                      <a:pt x="1483" y="406"/>
                    </a:lnTo>
                    <a:lnTo>
                      <a:pt x="1499" y="433"/>
                    </a:lnTo>
                    <a:lnTo>
                      <a:pt x="1511" y="457"/>
                    </a:lnTo>
                    <a:lnTo>
                      <a:pt x="1516" y="480"/>
                    </a:lnTo>
                    <a:lnTo>
                      <a:pt x="1519" y="501"/>
                    </a:lnTo>
                    <a:lnTo>
                      <a:pt x="1519" y="646"/>
                    </a:lnTo>
                    <a:lnTo>
                      <a:pt x="1523" y="640"/>
                    </a:lnTo>
                    <a:lnTo>
                      <a:pt x="1547" y="609"/>
                    </a:lnTo>
                    <a:lnTo>
                      <a:pt x="1564" y="578"/>
                    </a:lnTo>
                    <a:lnTo>
                      <a:pt x="1576" y="550"/>
                    </a:lnTo>
                    <a:lnTo>
                      <a:pt x="1583" y="524"/>
                    </a:lnTo>
                    <a:lnTo>
                      <a:pt x="1586" y="5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4" name="Freeform 118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519 w 1587"/>
                  <a:gd name="T1" fmla="*/ 501 h 1004"/>
                  <a:gd name="T2" fmla="*/ 1511 w 1587"/>
                  <a:gd name="T3" fmla="*/ 542 h 1004"/>
                  <a:gd name="T4" fmla="*/ 1483 w 1587"/>
                  <a:gd name="T5" fmla="*/ 590 h 1004"/>
                  <a:gd name="T6" fmla="*/ 1439 w 1587"/>
                  <a:gd name="T7" fmla="*/ 645 h 1004"/>
                  <a:gd name="T8" fmla="*/ 1379 w 1587"/>
                  <a:gd name="T9" fmla="*/ 701 h 1004"/>
                  <a:gd name="T10" fmla="*/ 1307 w 1587"/>
                  <a:gd name="T11" fmla="*/ 758 h 1004"/>
                  <a:gd name="T12" fmla="*/ 1221 w 1587"/>
                  <a:gd name="T13" fmla="*/ 810 h 1004"/>
                  <a:gd name="T14" fmla="*/ 1127 w 1587"/>
                  <a:gd name="T15" fmla="*/ 856 h 1004"/>
                  <a:gd name="T16" fmla="*/ 1022 w 1587"/>
                  <a:gd name="T17" fmla="*/ 893 h 1004"/>
                  <a:gd name="T18" fmla="*/ 911 w 1587"/>
                  <a:gd name="T19" fmla="*/ 917 h 1004"/>
                  <a:gd name="T20" fmla="*/ 794 w 1587"/>
                  <a:gd name="T21" fmla="*/ 926 h 1004"/>
                  <a:gd name="T22" fmla="*/ 676 w 1587"/>
                  <a:gd name="T23" fmla="*/ 917 h 1004"/>
                  <a:gd name="T24" fmla="*/ 566 w 1587"/>
                  <a:gd name="T25" fmla="*/ 893 h 1004"/>
                  <a:gd name="T26" fmla="*/ 465 w 1587"/>
                  <a:gd name="T27" fmla="*/ 856 h 1004"/>
                  <a:gd name="T28" fmla="*/ 369 w 1587"/>
                  <a:gd name="T29" fmla="*/ 810 h 1004"/>
                  <a:gd name="T30" fmla="*/ 287 w 1587"/>
                  <a:gd name="T31" fmla="*/ 758 h 1004"/>
                  <a:gd name="T32" fmla="*/ 215 w 1587"/>
                  <a:gd name="T33" fmla="*/ 701 h 1004"/>
                  <a:gd name="T34" fmla="*/ 155 w 1587"/>
                  <a:gd name="T35" fmla="*/ 645 h 1004"/>
                  <a:gd name="T36" fmla="*/ 112 w 1587"/>
                  <a:gd name="T37" fmla="*/ 590 h 1004"/>
                  <a:gd name="T38" fmla="*/ 83 w 1587"/>
                  <a:gd name="T39" fmla="*/ 542 h 1004"/>
                  <a:gd name="T40" fmla="*/ 76 w 1587"/>
                  <a:gd name="T41" fmla="*/ 658 h 1004"/>
                  <a:gd name="T42" fmla="*/ 119 w 1587"/>
                  <a:gd name="T43" fmla="*/ 706 h 1004"/>
                  <a:gd name="T44" fmla="*/ 191 w 1587"/>
                  <a:gd name="T45" fmla="*/ 773 h 1004"/>
                  <a:gd name="T46" fmla="*/ 278 w 1587"/>
                  <a:gd name="T47" fmla="*/ 838 h 1004"/>
                  <a:gd name="T48" fmla="*/ 376 w 1587"/>
                  <a:gd name="T49" fmla="*/ 896 h 1004"/>
                  <a:gd name="T50" fmla="*/ 484 w 1587"/>
                  <a:gd name="T51" fmla="*/ 945 h 1004"/>
                  <a:gd name="T52" fmla="*/ 604 w 1587"/>
                  <a:gd name="T53" fmla="*/ 980 h 1004"/>
                  <a:gd name="T54" fmla="*/ 729 w 1587"/>
                  <a:gd name="T55" fmla="*/ 1000 h 1004"/>
                  <a:gd name="T56" fmla="*/ 859 w 1587"/>
                  <a:gd name="T57" fmla="*/ 1000 h 1004"/>
                  <a:gd name="T58" fmla="*/ 983 w 1587"/>
                  <a:gd name="T59" fmla="*/ 980 h 1004"/>
                  <a:gd name="T60" fmla="*/ 1101 w 1587"/>
                  <a:gd name="T61" fmla="*/ 945 h 1004"/>
                  <a:gd name="T62" fmla="*/ 1209 w 1587"/>
                  <a:gd name="T63" fmla="*/ 896 h 1004"/>
                  <a:gd name="T64" fmla="*/ 1310 w 1587"/>
                  <a:gd name="T65" fmla="*/ 838 h 1004"/>
                  <a:gd name="T66" fmla="*/ 1396 w 1587"/>
                  <a:gd name="T67" fmla="*/ 773 h 1004"/>
                  <a:gd name="T68" fmla="*/ 1497 w 1587"/>
                  <a:gd name="T69" fmla="*/ 673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587" h="1004">
                    <a:moveTo>
                      <a:pt x="1519" y="646"/>
                    </a:moveTo>
                    <a:lnTo>
                      <a:pt x="1519" y="501"/>
                    </a:lnTo>
                    <a:lnTo>
                      <a:pt x="1516" y="520"/>
                    </a:lnTo>
                    <a:lnTo>
                      <a:pt x="1511" y="542"/>
                    </a:lnTo>
                    <a:lnTo>
                      <a:pt x="1499" y="565"/>
                    </a:lnTo>
                    <a:lnTo>
                      <a:pt x="1483" y="590"/>
                    </a:lnTo>
                    <a:lnTo>
                      <a:pt x="1463" y="617"/>
                    </a:lnTo>
                    <a:lnTo>
                      <a:pt x="1439" y="645"/>
                    </a:lnTo>
                    <a:lnTo>
                      <a:pt x="1411" y="673"/>
                    </a:lnTo>
                    <a:lnTo>
                      <a:pt x="1379" y="701"/>
                    </a:lnTo>
                    <a:lnTo>
                      <a:pt x="1343" y="730"/>
                    </a:lnTo>
                    <a:lnTo>
                      <a:pt x="1307" y="758"/>
                    </a:lnTo>
                    <a:lnTo>
                      <a:pt x="1267" y="785"/>
                    </a:lnTo>
                    <a:lnTo>
                      <a:pt x="1221" y="810"/>
                    </a:lnTo>
                    <a:lnTo>
                      <a:pt x="1175" y="834"/>
                    </a:lnTo>
                    <a:lnTo>
                      <a:pt x="1127" y="856"/>
                    </a:lnTo>
                    <a:lnTo>
                      <a:pt x="1075" y="876"/>
                    </a:lnTo>
                    <a:lnTo>
                      <a:pt x="1022" y="893"/>
                    </a:lnTo>
                    <a:lnTo>
                      <a:pt x="967" y="907"/>
                    </a:lnTo>
                    <a:lnTo>
                      <a:pt x="911" y="917"/>
                    </a:lnTo>
                    <a:lnTo>
                      <a:pt x="851" y="924"/>
                    </a:lnTo>
                    <a:lnTo>
                      <a:pt x="794" y="926"/>
                    </a:lnTo>
                    <a:lnTo>
                      <a:pt x="734" y="924"/>
                    </a:lnTo>
                    <a:lnTo>
                      <a:pt x="676" y="917"/>
                    </a:lnTo>
                    <a:lnTo>
                      <a:pt x="621" y="907"/>
                    </a:lnTo>
                    <a:lnTo>
                      <a:pt x="566" y="893"/>
                    </a:lnTo>
                    <a:lnTo>
                      <a:pt x="515" y="876"/>
                    </a:lnTo>
                    <a:lnTo>
                      <a:pt x="465" y="856"/>
                    </a:lnTo>
                    <a:lnTo>
                      <a:pt x="417" y="834"/>
                    </a:lnTo>
                    <a:lnTo>
                      <a:pt x="369" y="810"/>
                    </a:lnTo>
                    <a:lnTo>
                      <a:pt x="326" y="785"/>
                    </a:lnTo>
                    <a:lnTo>
                      <a:pt x="287" y="758"/>
                    </a:lnTo>
                    <a:lnTo>
                      <a:pt x="249" y="730"/>
                    </a:lnTo>
                    <a:lnTo>
                      <a:pt x="215" y="701"/>
                    </a:lnTo>
                    <a:lnTo>
                      <a:pt x="184" y="673"/>
                    </a:lnTo>
                    <a:lnTo>
                      <a:pt x="155" y="645"/>
                    </a:lnTo>
                    <a:lnTo>
                      <a:pt x="131" y="617"/>
                    </a:lnTo>
                    <a:lnTo>
                      <a:pt x="112" y="590"/>
                    </a:lnTo>
                    <a:lnTo>
                      <a:pt x="95" y="565"/>
                    </a:lnTo>
                    <a:lnTo>
                      <a:pt x="83" y="542"/>
                    </a:lnTo>
                    <a:lnTo>
                      <a:pt x="76" y="520"/>
                    </a:lnTo>
                    <a:lnTo>
                      <a:pt x="76" y="658"/>
                    </a:lnTo>
                    <a:lnTo>
                      <a:pt x="88" y="673"/>
                    </a:lnTo>
                    <a:lnTo>
                      <a:pt x="119" y="706"/>
                    </a:lnTo>
                    <a:lnTo>
                      <a:pt x="153" y="740"/>
                    </a:lnTo>
                    <a:lnTo>
                      <a:pt x="191" y="773"/>
                    </a:lnTo>
                    <a:lnTo>
                      <a:pt x="232" y="806"/>
                    </a:lnTo>
                    <a:lnTo>
                      <a:pt x="278" y="838"/>
                    </a:lnTo>
                    <a:lnTo>
                      <a:pt x="326" y="868"/>
                    </a:lnTo>
                    <a:lnTo>
                      <a:pt x="376" y="896"/>
                    </a:lnTo>
                    <a:lnTo>
                      <a:pt x="429" y="922"/>
                    </a:lnTo>
                    <a:lnTo>
                      <a:pt x="484" y="945"/>
                    </a:lnTo>
                    <a:lnTo>
                      <a:pt x="544" y="964"/>
                    </a:lnTo>
                    <a:lnTo>
                      <a:pt x="604" y="980"/>
                    </a:lnTo>
                    <a:lnTo>
                      <a:pt x="664" y="993"/>
                    </a:lnTo>
                    <a:lnTo>
                      <a:pt x="729" y="1000"/>
                    </a:lnTo>
                    <a:lnTo>
                      <a:pt x="794" y="1003"/>
                    </a:lnTo>
                    <a:lnTo>
                      <a:pt x="859" y="1000"/>
                    </a:lnTo>
                    <a:lnTo>
                      <a:pt x="921" y="993"/>
                    </a:lnTo>
                    <a:lnTo>
                      <a:pt x="983" y="980"/>
                    </a:lnTo>
                    <a:lnTo>
                      <a:pt x="1043" y="964"/>
                    </a:lnTo>
                    <a:lnTo>
                      <a:pt x="1101" y="945"/>
                    </a:lnTo>
                    <a:lnTo>
                      <a:pt x="1156" y="922"/>
                    </a:lnTo>
                    <a:lnTo>
                      <a:pt x="1209" y="896"/>
                    </a:lnTo>
                    <a:lnTo>
                      <a:pt x="1262" y="868"/>
                    </a:lnTo>
                    <a:lnTo>
                      <a:pt x="1310" y="838"/>
                    </a:lnTo>
                    <a:lnTo>
                      <a:pt x="1353" y="806"/>
                    </a:lnTo>
                    <a:lnTo>
                      <a:pt x="1396" y="773"/>
                    </a:lnTo>
                    <a:lnTo>
                      <a:pt x="1468" y="706"/>
                    </a:lnTo>
                    <a:lnTo>
                      <a:pt x="1497" y="673"/>
                    </a:lnTo>
                    <a:lnTo>
                      <a:pt x="1519" y="6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5" name="Freeform 119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149 w 1587"/>
                  <a:gd name="T1" fmla="*/ 441 h 1004"/>
                  <a:gd name="T2" fmla="*/ 1125 w 1587"/>
                  <a:gd name="T3" fmla="*/ 358 h 1004"/>
                  <a:gd name="T4" fmla="*/ 1101 w 1587"/>
                  <a:gd name="T5" fmla="*/ 307 h 1004"/>
                  <a:gd name="T6" fmla="*/ 1067 w 1587"/>
                  <a:gd name="T7" fmla="*/ 262 h 1004"/>
                  <a:gd name="T8" fmla="*/ 1029 w 1587"/>
                  <a:gd name="T9" fmla="*/ 222 h 1004"/>
                  <a:gd name="T10" fmla="*/ 986 w 1587"/>
                  <a:gd name="T11" fmla="*/ 189 h 1004"/>
                  <a:gd name="T12" fmla="*/ 935 w 1587"/>
                  <a:gd name="T13" fmla="*/ 163 h 1004"/>
                  <a:gd name="T14" fmla="*/ 883 w 1587"/>
                  <a:gd name="T15" fmla="*/ 145 h 1004"/>
                  <a:gd name="T16" fmla="*/ 823 w 1587"/>
                  <a:gd name="T17" fmla="*/ 135 h 1004"/>
                  <a:gd name="T18" fmla="*/ 763 w 1587"/>
                  <a:gd name="T19" fmla="*/ 135 h 1004"/>
                  <a:gd name="T20" fmla="*/ 707 w 1587"/>
                  <a:gd name="T21" fmla="*/ 145 h 1004"/>
                  <a:gd name="T22" fmla="*/ 655 w 1587"/>
                  <a:gd name="T23" fmla="*/ 163 h 1004"/>
                  <a:gd name="T24" fmla="*/ 604 w 1587"/>
                  <a:gd name="T25" fmla="*/ 189 h 1004"/>
                  <a:gd name="T26" fmla="*/ 561 w 1587"/>
                  <a:gd name="T27" fmla="*/ 222 h 1004"/>
                  <a:gd name="T28" fmla="*/ 520 w 1587"/>
                  <a:gd name="T29" fmla="*/ 262 h 1004"/>
                  <a:gd name="T30" fmla="*/ 489 w 1587"/>
                  <a:gd name="T31" fmla="*/ 307 h 1004"/>
                  <a:gd name="T32" fmla="*/ 463 w 1587"/>
                  <a:gd name="T33" fmla="*/ 358 h 1004"/>
                  <a:gd name="T34" fmla="*/ 439 w 1587"/>
                  <a:gd name="T35" fmla="*/ 441 h 1004"/>
                  <a:gd name="T36" fmla="*/ 436 w 1587"/>
                  <a:gd name="T37" fmla="*/ 530 h 1004"/>
                  <a:gd name="T38" fmla="*/ 453 w 1587"/>
                  <a:gd name="T39" fmla="*/ 613 h 1004"/>
                  <a:gd name="T40" fmla="*/ 475 w 1587"/>
                  <a:gd name="T41" fmla="*/ 664 h 1004"/>
                  <a:gd name="T42" fmla="*/ 503 w 1587"/>
                  <a:gd name="T43" fmla="*/ 710 h 1004"/>
                  <a:gd name="T44" fmla="*/ 506 w 1587"/>
                  <a:gd name="T45" fmla="*/ 453 h 1004"/>
                  <a:gd name="T46" fmla="*/ 518 w 1587"/>
                  <a:gd name="T47" fmla="*/ 408 h 1004"/>
                  <a:gd name="T48" fmla="*/ 537 w 1587"/>
                  <a:gd name="T49" fmla="*/ 366 h 1004"/>
                  <a:gd name="T50" fmla="*/ 561 w 1587"/>
                  <a:gd name="T51" fmla="*/ 328 h 1004"/>
                  <a:gd name="T52" fmla="*/ 590 w 1587"/>
                  <a:gd name="T53" fmla="*/ 295 h 1004"/>
                  <a:gd name="T54" fmla="*/ 623 w 1587"/>
                  <a:gd name="T55" fmla="*/ 266 h 1004"/>
                  <a:gd name="T56" fmla="*/ 662 w 1587"/>
                  <a:gd name="T57" fmla="*/ 243 h 1004"/>
                  <a:gd name="T58" fmla="*/ 703 w 1587"/>
                  <a:gd name="T59" fmla="*/ 225 h 1004"/>
                  <a:gd name="T60" fmla="*/ 748 w 1587"/>
                  <a:gd name="T61" fmla="*/ 214 h 1004"/>
                  <a:gd name="T62" fmla="*/ 794 w 1587"/>
                  <a:gd name="T63" fmla="*/ 211 h 1004"/>
                  <a:gd name="T64" fmla="*/ 839 w 1587"/>
                  <a:gd name="T65" fmla="*/ 214 h 1004"/>
                  <a:gd name="T66" fmla="*/ 885 w 1587"/>
                  <a:gd name="T67" fmla="*/ 225 h 1004"/>
                  <a:gd name="T68" fmla="*/ 928 w 1587"/>
                  <a:gd name="T69" fmla="*/ 243 h 1004"/>
                  <a:gd name="T70" fmla="*/ 964 w 1587"/>
                  <a:gd name="T71" fmla="*/ 266 h 1004"/>
                  <a:gd name="T72" fmla="*/ 1000 w 1587"/>
                  <a:gd name="T73" fmla="*/ 295 h 1004"/>
                  <a:gd name="T74" fmla="*/ 1027 w 1587"/>
                  <a:gd name="T75" fmla="*/ 328 h 1004"/>
                  <a:gd name="T76" fmla="*/ 1051 w 1587"/>
                  <a:gd name="T77" fmla="*/ 366 h 1004"/>
                  <a:gd name="T78" fmla="*/ 1067 w 1587"/>
                  <a:gd name="T79" fmla="*/ 408 h 1004"/>
                  <a:gd name="T80" fmla="*/ 1079 w 1587"/>
                  <a:gd name="T81" fmla="*/ 453 h 1004"/>
                  <a:gd name="T82" fmla="*/ 1084 w 1587"/>
                  <a:gd name="T83" fmla="*/ 710 h 1004"/>
                  <a:gd name="T84" fmla="*/ 1113 w 1587"/>
                  <a:gd name="T85" fmla="*/ 664 h 1004"/>
                  <a:gd name="T86" fmla="*/ 1135 w 1587"/>
                  <a:gd name="T87" fmla="*/ 613 h 1004"/>
                  <a:gd name="T88" fmla="*/ 1154 w 1587"/>
                  <a:gd name="T89" fmla="*/ 501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587" h="1004">
                    <a:moveTo>
                      <a:pt x="1154" y="501"/>
                    </a:moveTo>
                    <a:lnTo>
                      <a:pt x="1149" y="441"/>
                    </a:lnTo>
                    <a:lnTo>
                      <a:pt x="1135" y="385"/>
                    </a:lnTo>
                    <a:lnTo>
                      <a:pt x="1125" y="358"/>
                    </a:lnTo>
                    <a:lnTo>
                      <a:pt x="1113" y="332"/>
                    </a:lnTo>
                    <a:lnTo>
                      <a:pt x="1101" y="307"/>
                    </a:lnTo>
                    <a:lnTo>
                      <a:pt x="1084" y="284"/>
                    </a:lnTo>
                    <a:lnTo>
                      <a:pt x="1067" y="262"/>
                    </a:lnTo>
                    <a:lnTo>
                      <a:pt x="1051" y="241"/>
                    </a:lnTo>
                    <a:lnTo>
                      <a:pt x="1029" y="222"/>
                    </a:lnTo>
                    <a:lnTo>
                      <a:pt x="1007" y="204"/>
                    </a:lnTo>
                    <a:lnTo>
                      <a:pt x="986" y="189"/>
                    </a:lnTo>
                    <a:lnTo>
                      <a:pt x="962" y="175"/>
                    </a:lnTo>
                    <a:lnTo>
                      <a:pt x="935" y="163"/>
                    </a:lnTo>
                    <a:lnTo>
                      <a:pt x="909" y="153"/>
                    </a:lnTo>
                    <a:lnTo>
                      <a:pt x="883" y="145"/>
                    </a:lnTo>
                    <a:lnTo>
                      <a:pt x="854" y="139"/>
                    </a:lnTo>
                    <a:lnTo>
                      <a:pt x="823" y="135"/>
                    </a:lnTo>
                    <a:lnTo>
                      <a:pt x="794" y="134"/>
                    </a:lnTo>
                    <a:lnTo>
                      <a:pt x="763" y="135"/>
                    </a:lnTo>
                    <a:lnTo>
                      <a:pt x="734" y="139"/>
                    </a:lnTo>
                    <a:lnTo>
                      <a:pt x="707" y="145"/>
                    </a:lnTo>
                    <a:lnTo>
                      <a:pt x="681" y="153"/>
                    </a:lnTo>
                    <a:lnTo>
                      <a:pt x="655" y="163"/>
                    </a:lnTo>
                    <a:lnTo>
                      <a:pt x="628" y="175"/>
                    </a:lnTo>
                    <a:lnTo>
                      <a:pt x="604" y="189"/>
                    </a:lnTo>
                    <a:lnTo>
                      <a:pt x="583" y="204"/>
                    </a:lnTo>
                    <a:lnTo>
                      <a:pt x="561" y="222"/>
                    </a:lnTo>
                    <a:lnTo>
                      <a:pt x="539" y="241"/>
                    </a:lnTo>
                    <a:lnTo>
                      <a:pt x="520" y="262"/>
                    </a:lnTo>
                    <a:lnTo>
                      <a:pt x="503" y="284"/>
                    </a:lnTo>
                    <a:lnTo>
                      <a:pt x="489" y="307"/>
                    </a:lnTo>
                    <a:lnTo>
                      <a:pt x="475" y="332"/>
                    </a:lnTo>
                    <a:lnTo>
                      <a:pt x="463" y="358"/>
                    </a:lnTo>
                    <a:lnTo>
                      <a:pt x="453" y="385"/>
                    </a:lnTo>
                    <a:lnTo>
                      <a:pt x="439" y="441"/>
                    </a:lnTo>
                    <a:lnTo>
                      <a:pt x="436" y="471"/>
                    </a:lnTo>
                    <a:lnTo>
                      <a:pt x="436" y="530"/>
                    </a:lnTo>
                    <a:lnTo>
                      <a:pt x="439" y="558"/>
                    </a:lnTo>
                    <a:lnTo>
                      <a:pt x="453" y="613"/>
                    </a:lnTo>
                    <a:lnTo>
                      <a:pt x="463" y="639"/>
                    </a:lnTo>
                    <a:lnTo>
                      <a:pt x="475" y="664"/>
                    </a:lnTo>
                    <a:lnTo>
                      <a:pt x="489" y="687"/>
                    </a:lnTo>
                    <a:lnTo>
                      <a:pt x="503" y="710"/>
                    </a:lnTo>
                    <a:lnTo>
                      <a:pt x="503" y="477"/>
                    </a:lnTo>
                    <a:lnTo>
                      <a:pt x="506" y="453"/>
                    </a:lnTo>
                    <a:lnTo>
                      <a:pt x="511" y="430"/>
                    </a:lnTo>
                    <a:lnTo>
                      <a:pt x="518" y="408"/>
                    </a:lnTo>
                    <a:lnTo>
                      <a:pt x="525" y="387"/>
                    </a:lnTo>
                    <a:lnTo>
                      <a:pt x="537" y="366"/>
                    </a:lnTo>
                    <a:lnTo>
                      <a:pt x="547" y="347"/>
                    </a:lnTo>
                    <a:lnTo>
                      <a:pt x="561" y="328"/>
                    </a:lnTo>
                    <a:lnTo>
                      <a:pt x="575" y="311"/>
                    </a:lnTo>
                    <a:lnTo>
                      <a:pt x="590" y="295"/>
                    </a:lnTo>
                    <a:lnTo>
                      <a:pt x="607" y="280"/>
                    </a:lnTo>
                    <a:lnTo>
                      <a:pt x="623" y="266"/>
                    </a:lnTo>
                    <a:lnTo>
                      <a:pt x="643" y="254"/>
                    </a:lnTo>
                    <a:lnTo>
                      <a:pt x="662" y="243"/>
                    </a:lnTo>
                    <a:lnTo>
                      <a:pt x="683" y="233"/>
                    </a:lnTo>
                    <a:lnTo>
                      <a:pt x="703" y="225"/>
                    </a:lnTo>
                    <a:lnTo>
                      <a:pt x="724" y="219"/>
                    </a:lnTo>
                    <a:lnTo>
                      <a:pt x="748" y="214"/>
                    </a:lnTo>
                    <a:lnTo>
                      <a:pt x="770" y="212"/>
                    </a:lnTo>
                    <a:lnTo>
                      <a:pt x="794" y="211"/>
                    </a:lnTo>
                    <a:lnTo>
                      <a:pt x="818" y="212"/>
                    </a:lnTo>
                    <a:lnTo>
                      <a:pt x="839" y="214"/>
                    </a:lnTo>
                    <a:lnTo>
                      <a:pt x="863" y="219"/>
                    </a:lnTo>
                    <a:lnTo>
                      <a:pt x="885" y="225"/>
                    </a:lnTo>
                    <a:lnTo>
                      <a:pt x="907" y="233"/>
                    </a:lnTo>
                    <a:lnTo>
                      <a:pt x="928" y="243"/>
                    </a:lnTo>
                    <a:lnTo>
                      <a:pt x="947" y="254"/>
                    </a:lnTo>
                    <a:lnTo>
                      <a:pt x="964" y="266"/>
                    </a:lnTo>
                    <a:lnTo>
                      <a:pt x="983" y="280"/>
                    </a:lnTo>
                    <a:lnTo>
                      <a:pt x="1000" y="295"/>
                    </a:lnTo>
                    <a:lnTo>
                      <a:pt x="1015" y="311"/>
                    </a:lnTo>
                    <a:lnTo>
                      <a:pt x="1027" y="328"/>
                    </a:lnTo>
                    <a:lnTo>
                      <a:pt x="1041" y="347"/>
                    </a:lnTo>
                    <a:lnTo>
                      <a:pt x="1051" y="366"/>
                    </a:lnTo>
                    <a:lnTo>
                      <a:pt x="1060" y="387"/>
                    </a:lnTo>
                    <a:lnTo>
                      <a:pt x="1067" y="408"/>
                    </a:lnTo>
                    <a:lnTo>
                      <a:pt x="1075" y="430"/>
                    </a:lnTo>
                    <a:lnTo>
                      <a:pt x="1079" y="453"/>
                    </a:lnTo>
                    <a:lnTo>
                      <a:pt x="1084" y="501"/>
                    </a:lnTo>
                    <a:lnTo>
                      <a:pt x="1084" y="710"/>
                    </a:lnTo>
                    <a:lnTo>
                      <a:pt x="1101" y="687"/>
                    </a:lnTo>
                    <a:lnTo>
                      <a:pt x="1113" y="664"/>
                    </a:lnTo>
                    <a:lnTo>
                      <a:pt x="1125" y="639"/>
                    </a:lnTo>
                    <a:lnTo>
                      <a:pt x="1135" y="613"/>
                    </a:lnTo>
                    <a:lnTo>
                      <a:pt x="1149" y="558"/>
                    </a:lnTo>
                    <a:lnTo>
                      <a:pt x="1154" y="5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6" name="Freeform 120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1084 w 1587"/>
                  <a:gd name="T1" fmla="*/ 501 h 1004"/>
                  <a:gd name="T2" fmla="*/ 1075 w 1587"/>
                  <a:gd name="T3" fmla="*/ 567 h 1004"/>
                  <a:gd name="T4" fmla="*/ 1060 w 1587"/>
                  <a:gd name="T5" fmla="*/ 608 h 1004"/>
                  <a:gd name="T6" fmla="*/ 1041 w 1587"/>
                  <a:gd name="T7" fmla="*/ 647 h 1004"/>
                  <a:gd name="T8" fmla="*/ 1015 w 1587"/>
                  <a:gd name="T9" fmla="*/ 681 h 1004"/>
                  <a:gd name="T10" fmla="*/ 983 w 1587"/>
                  <a:gd name="T11" fmla="*/ 712 h 1004"/>
                  <a:gd name="T12" fmla="*/ 947 w 1587"/>
                  <a:gd name="T13" fmla="*/ 737 h 1004"/>
                  <a:gd name="T14" fmla="*/ 907 w 1587"/>
                  <a:gd name="T15" fmla="*/ 757 h 1004"/>
                  <a:gd name="T16" fmla="*/ 863 w 1587"/>
                  <a:gd name="T17" fmla="*/ 771 h 1004"/>
                  <a:gd name="T18" fmla="*/ 818 w 1587"/>
                  <a:gd name="T19" fmla="*/ 779 h 1004"/>
                  <a:gd name="T20" fmla="*/ 770 w 1587"/>
                  <a:gd name="T21" fmla="*/ 779 h 1004"/>
                  <a:gd name="T22" fmla="*/ 724 w 1587"/>
                  <a:gd name="T23" fmla="*/ 771 h 1004"/>
                  <a:gd name="T24" fmla="*/ 683 w 1587"/>
                  <a:gd name="T25" fmla="*/ 757 h 1004"/>
                  <a:gd name="T26" fmla="*/ 643 w 1587"/>
                  <a:gd name="T27" fmla="*/ 737 h 1004"/>
                  <a:gd name="T28" fmla="*/ 607 w 1587"/>
                  <a:gd name="T29" fmla="*/ 712 h 1004"/>
                  <a:gd name="T30" fmla="*/ 575 w 1587"/>
                  <a:gd name="T31" fmla="*/ 681 h 1004"/>
                  <a:gd name="T32" fmla="*/ 547 w 1587"/>
                  <a:gd name="T33" fmla="*/ 647 h 1004"/>
                  <a:gd name="T34" fmla="*/ 525 w 1587"/>
                  <a:gd name="T35" fmla="*/ 608 h 1004"/>
                  <a:gd name="T36" fmla="*/ 511 w 1587"/>
                  <a:gd name="T37" fmla="*/ 567 h 1004"/>
                  <a:gd name="T38" fmla="*/ 503 w 1587"/>
                  <a:gd name="T39" fmla="*/ 524 h 1004"/>
                  <a:gd name="T40" fmla="*/ 520 w 1587"/>
                  <a:gd name="T41" fmla="*/ 732 h 1004"/>
                  <a:gd name="T42" fmla="*/ 561 w 1587"/>
                  <a:gd name="T43" fmla="*/ 770 h 1004"/>
                  <a:gd name="T44" fmla="*/ 604 w 1587"/>
                  <a:gd name="T45" fmla="*/ 803 h 1004"/>
                  <a:gd name="T46" fmla="*/ 655 w 1587"/>
                  <a:gd name="T47" fmla="*/ 828 h 1004"/>
                  <a:gd name="T48" fmla="*/ 707 w 1587"/>
                  <a:gd name="T49" fmla="*/ 846 h 1004"/>
                  <a:gd name="T50" fmla="*/ 763 w 1587"/>
                  <a:gd name="T51" fmla="*/ 855 h 1004"/>
                  <a:gd name="T52" fmla="*/ 823 w 1587"/>
                  <a:gd name="T53" fmla="*/ 855 h 1004"/>
                  <a:gd name="T54" fmla="*/ 883 w 1587"/>
                  <a:gd name="T55" fmla="*/ 846 h 1004"/>
                  <a:gd name="T56" fmla="*/ 935 w 1587"/>
                  <a:gd name="T57" fmla="*/ 828 h 1004"/>
                  <a:gd name="T58" fmla="*/ 986 w 1587"/>
                  <a:gd name="T59" fmla="*/ 803 h 1004"/>
                  <a:gd name="T60" fmla="*/ 1029 w 1587"/>
                  <a:gd name="T61" fmla="*/ 770 h 1004"/>
                  <a:gd name="T62" fmla="*/ 1067 w 1587"/>
                  <a:gd name="T63" fmla="*/ 732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87" h="1004">
                    <a:moveTo>
                      <a:pt x="1084" y="710"/>
                    </a:moveTo>
                    <a:lnTo>
                      <a:pt x="1084" y="501"/>
                    </a:lnTo>
                    <a:lnTo>
                      <a:pt x="1079" y="546"/>
                    </a:lnTo>
                    <a:lnTo>
                      <a:pt x="1075" y="567"/>
                    </a:lnTo>
                    <a:lnTo>
                      <a:pt x="1067" y="588"/>
                    </a:lnTo>
                    <a:lnTo>
                      <a:pt x="1060" y="608"/>
                    </a:lnTo>
                    <a:lnTo>
                      <a:pt x="1051" y="628"/>
                    </a:lnTo>
                    <a:lnTo>
                      <a:pt x="1041" y="647"/>
                    </a:lnTo>
                    <a:lnTo>
                      <a:pt x="1027" y="664"/>
                    </a:lnTo>
                    <a:lnTo>
                      <a:pt x="1015" y="681"/>
                    </a:lnTo>
                    <a:lnTo>
                      <a:pt x="1000" y="697"/>
                    </a:lnTo>
                    <a:lnTo>
                      <a:pt x="983" y="712"/>
                    </a:lnTo>
                    <a:lnTo>
                      <a:pt x="964" y="725"/>
                    </a:lnTo>
                    <a:lnTo>
                      <a:pt x="947" y="737"/>
                    </a:lnTo>
                    <a:lnTo>
                      <a:pt x="928" y="748"/>
                    </a:lnTo>
                    <a:lnTo>
                      <a:pt x="907" y="757"/>
                    </a:lnTo>
                    <a:lnTo>
                      <a:pt x="885" y="765"/>
                    </a:lnTo>
                    <a:lnTo>
                      <a:pt x="863" y="771"/>
                    </a:lnTo>
                    <a:lnTo>
                      <a:pt x="839" y="776"/>
                    </a:lnTo>
                    <a:lnTo>
                      <a:pt x="818" y="779"/>
                    </a:lnTo>
                    <a:lnTo>
                      <a:pt x="794" y="779"/>
                    </a:lnTo>
                    <a:lnTo>
                      <a:pt x="770" y="779"/>
                    </a:lnTo>
                    <a:lnTo>
                      <a:pt x="748" y="776"/>
                    </a:lnTo>
                    <a:lnTo>
                      <a:pt x="724" y="771"/>
                    </a:lnTo>
                    <a:lnTo>
                      <a:pt x="703" y="765"/>
                    </a:lnTo>
                    <a:lnTo>
                      <a:pt x="683" y="757"/>
                    </a:lnTo>
                    <a:lnTo>
                      <a:pt x="662" y="748"/>
                    </a:lnTo>
                    <a:lnTo>
                      <a:pt x="643" y="737"/>
                    </a:lnTo>
                    <a:lnTo>
                      <a:pt x="623" y="725"/>
                    </a:lnTo>
                    <a:lnTo>
                      <a:pt x="607" y="712"/>
                    </a:lnTo>
                    <a:lnTo>
                      <a:pt x="590" y="697"/>
                    </a:lnTo>
                    <a:lnTo>
                      <a:pt x="575" y="681"/>
                    </a:lnTo>
                    <a:lnTo>
                      <a:pt x="561" y="664"/>
                    </a:lnTo>
                    <a:lnTo>
                      <a:pt x="547" y="647"/>
                    </a:lnTo>
                    <a:lnTo>
                      <a:pt x="537" y="628"/>
                    </a:lnTo>
                    <a:lnTo>
                      <a:pt x="525" y="608"/>
                    </a:lnTo>
                    <a:lnTo>
                      <a:pt x="518" y="588"/>
                    </a:lnTo>
                    <a:lnTo>
                      <a:pt x="511" y="567"/>
                    </a:lnTo>
                    <a:lnTo>
                      <a:pt x="506" y="546"/>
                    </a:lnTo>
                    <a:lnTo>
                      <a:pt x="503" y="524"/>
                    </a:lnTo>
                    <a:lnTo>
                      <a:pt x="503" y="710"/>
                    </a:lnTo>
                    <a:lnTo>
                      <a:pt x="520" y="732"/>
                    </a:lnTo>
                    <a:lnTo>
                      <a:pt x="539" y="752"/>
                    </a:lnTo>
                    <a:lnTo>
                      <a:pt x="561" y="770"/>
                    </a:lnTo>
                    <a:lnTo>
                      <a:pt x="583" y="787"/>
                    </a:lnTo>
                    <a:lnTo>
                      <a:pt x="604" y="803"/>
                    </a:lnTo>
                    <a:lnTo>
                      <a:pt x="628" y="816"/>
                    </a:lnTo>
                    <a:lnTo>
                      <a:pt x="655" y="828"/>
                    </a:lnTo>
                    <a:lnTo>
                      <a:pt x="681" y="838"/>
                    </a:lnTo>
                    <a:lnTo>
                      <a:pt x="707" y="846"/>
                    </a:lnTo>
                    <a:lnTo>
                      <a:pt x="734" y="852"/>
                    </a:lnTo>
                    <a:lnTo>
                      <a:pt x="763" y="855"/>
                    </a:lnTo>
                    <a:lnTo>
                      <a:pt x="794" y="856"/>
                    </a:lnTo>
                    <a:lnTo>
                      <a:pt x="823" y="855"/>
                    </a:lnTo>
                    <a:lnTo>
                      <a:pt x="854" y="852"/>
                    </a:lnTo>
                    <a:lnTo>
                      <a:pt x="883" y="846"/>
                    </a:lnTo>
                    <a:lnTo>
                      <a:pt x="909" y="838"/>
                    </a:lnTo>
                    <a:lnTo>
                      <a:pt x="935" y="828"/>
                    </a:lnTo>
                    <a:lnTo>
                      <a:pt x="962" y="816"/>
                    </a:lnTo>
                    <a:lnTo>
                      <a:pt x="986" y="803"/>
                    </a:lnTo>
                    <a:lnTo>
                      <a:pt x="1007" y="787"/>
                    </a:lnTo>
                    <a:lnTo>
                      <a:pt x="1029" y="770"/>
                    </a:lnTo>
                    <a:lnTo>
                      <a:pt x="1051" y="752"/>
                    </a:lnTo>
                    <a:lnTo>
                      <a:pt x="1067" y="732"/>
                    </a:lnTo>
                    <a:lnTo>
                      <a:pt x="1084" y="7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7" name="Freeform 121"/>
              <p:cNvSpPr>
                <a:spLocks/>
              </p:cNvSpPr>
              <p:nvPr/>
            </p:nvSpPr>
            <p:spPr bwMode="auto">
              <a:xfrm>
                <a:off x="1175" y="-1774"/>
                <a:ext cx="1587" cy="1004"/>
              </a:xfrm>
              <a:custGeom>
                <a:avLst/>
                <a:gdLst>
                  <a:gd name="T0" fmla="*/ 902 w 1587"/>
                  <a:gd name="T1" fmla="*/ 504 h 1004"/>
                  <a:gd name="T2" fmla="*/ 902 w 1587"/>
                  <a:gd name="T3" fmla="*/ 481 h 1004"/>
                  <a:gd name="T4" fmla="*/ 895 w 1587"/>
                  <a:gd name="T5" fmla="*/ 459 h 1004"/>
                  <a:gd name="T6" fmla="*/ 883 w 1587"/>
                  <a:gd name="T7" fmla="*/ 440 h 1004"/>
                  <a:gd name="T8" fmla="*/ 871 w 1587"/>
                  <a:gd name="T9" fmla="*/ 423 h 1004"/>
                  <a:gd name="T10" fmla="*/ 854 w 1587"/>
                  <a:gd name="T11" fmla="*/ 409 h 1004"/>
                  <a:gd name="T12" fmla="*/ 835 w 1587"/>
                  <a:gd name="T13" fmla="*/ 399 h 1004"/>
                  <a:gd name="T14" fmla="*/ 813 w 1587"/>
                  <a:gd name="T15" fmla="*/ 393 h 1004"/>
                  <a:gd name="T16" fmla="*/ 794 w 1587"/>
                  <a:gd name="T17" fmla="*/ 391 h 1004"/>
                  <a:gd name="T18" fmla="*/ 770 w 1587"/>
                  <a:gd name="T19" fmla="*/ 393 h 1004"/>
                  <a:gd name="T20" fmla="*/ 748 w 1587"/>
                  <a:gd name="T21" fmla="*/ 401 h 1004"/>
                  <a:gd name="T22" fmla="*/ 731 w 1587"/>
                  <a:gd name="T23" fmla="*/ 412 h 1004"/>
                  <a:gd name="T24" fmla="*/ 715 w 1587"/>
                  <a:gd name="T25" fmla="*/ 427 h 1004"/>
                  <a:gd name="T26" fmla="*/ 703 w 1587"/>
                  <a:gd name="T27" fmla="*/ 445 h 1004"/>
                  <a:gd name="T28" fmla="*/ 695 w 1587"/>
                  <a:gd name="T29" fmla="*/ 466 h 1004"/>
                  <a:gd name="T30" fmla="*/ 691 w 1587"/>
                  <a:gd name="T31" fmla="*/ 488 h 1004"/>
                  <a:gd name="T32" fmla="*/ 693 w 1587"/>
                  <a:gd name="T33" fmla="*/ 514 h 1004"/>
                  <a:gd name="T34" fmla="*/ 698 w 1587"/>
                  <a:gd name="T35" fmla="*/ 537 h 1004"/>
                  <a:gd name="T36" fmla="*/ 707 w 1587"/>
                  <a:gd name="T37" fmla="*/ 557 h 1004"/>
                  <a:gd name="T38" fmla="*/ 722 w 1587"/>
                  <a:gd name="T39" fmla="*/ 574 h 1004"/>
                  <a:gd name="T40" fmla="*/ 736 w 1587"/>
                  <a:gd name="T41" fmla="*/ 587 h 1004"/>
                  <a:gd name="T42" fmla="*/ 755 w 1587"/>
                  <a:gd name="T43" fmla="*/ 596 h 1004"/>
                  <a:gd name="T44" fmla="*/ 777 w 1587"/>
                  <a:gd name="T45" fmla="*/ 601 h 1004"/>
                  <a:gd name="T46" fmla="*/ 803 w 1587"/>
                  <a:gd name="T47" fmla="*/ 599 h 1004"/>
                  <a:gd name="T48" fmla="*/ 827 w 1587"/>
                  <a:gd name="T49" fmla="*/ 594 h 1004"/>
                  <a:gd name="T50" fmla="*/ 849 w 1587"/>
                  <a:gd name="T51" fmla="*/ 585 h 1004"/>
                  <a:gd name="T52" fmla="*/ 868 w 1587"/>
                  <a:gd name="T53" fmla="*/ 574 h 1004"/>
                  <a:gd name="T54" fmla="*/ 883 w 1587"/>
                  <a:gd name="T55" fmla="*/ 559 h 1004"/>
                  <a:gd name="T56" fmla="*/ 892 w 1587"/>
                  <a:gd name="T57" fmla="*/ 543 h 1004"/>
                  <a:gd name="T58" fmla="*/ 899 w 1587"/>
                  <a:gd name="T59" fmla="*/ 524 h 1004"/>
                  <a:gd name="T60" fmla="*/ 902 w 1587"/>
                  <a:gd name="T61" fmla="*/ 50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587" h="1004">
                    <a:moveTo>
                      <a:pt x="902" y="504"/>
                    </a:moveTo>
                    <a:lnTo>
                      <a:pt x="902" y="481"/>
                    </a:lnTo>
                    <a:lnTo>
                      <a:pt x="895" y="459"/>
                    </a:lnTo>
                    <a:lnTo>
                      <a:pt x="883" y="440"/>
                    </a:lnTo>
                    <a:lnTo>
                      <a:pt x="871" y="423"/>
                    </a:lnTo>
                    <a:lnTo>
                      <a:pt x="854" y="409"/>
                    </a:lnTo>
                    <a:lnTo>
                      <a:pt x="835" y="399"/>
                    </a:lnTo>
                    <a:lnTo>
                      <a:pt x="813" y="393"/>
                    </a:lnTo>
                    <a:lnTo>
                      <a:pt x="794" y="391"/>
                    </a:lnTo>
                    <a:lnTo>
                      <a:pt x="770" y="393"/>
                    </a:lnTo>
                    <a:lnTo>
                      <a:pt x="748" y="401"/>
                    </a:lnTo>
                    <a:lnTo>
                      <a:pt x="731" y="412"/>
                    </a:lnTo>
                    <a:lnTo>
                      <a:pt x="715" y="427"/>
                    </a:lnTo>
                    <a:lnTo>
                      <a:pt x="703" y="445"/>
                    </a:lnTo>
                    <a:lnTo>
                      <a:pt x="695" y="466"/>
                    </a:lnTo>
                    <a:lnTo>
                      <a:pt x="691" y="488"/>
                    </a:lnTo>
                    <a:lnTo>
                      <a:pt x="693" y="514"/>
                    </a:lnTo>
                    <a:lnTo>
                      <a:pt x="698" y="537"/>
                    </a:lnTo>
                    <a:lnTo>
                      <a:pt x="707" y="557"/>
                    </a:lnTo>
                    <a:lnTo>
                      <a:pt x="722" y="574"/>
                    </a:lnTo>
                    <a:lnTo>
                      <a:pt x="736" y="587"/>
                    </a:lnTo>
                    <a:lnTo>
                      <a:pt x="755" y="596"/>
                    </a:lnTo>
                    <a:lnTo>
                      <a:pt x="777" y="601"/>
                    </a:lnTo>
                    <a:lnTo>
                      <a:pt x="803" y="599"/>
                    </a:lnTo>
                    <a:lnTo>
                      <a:pt x="827" y="594"/>
                    </a:lnTo>
                    <a:lnTo>
                      <a:pt x="849" y="585"/>
                    </a:lnTo>
                    <a:lnTo>
                      <a:pt x="868" y="574"/>
                    </a:lnTo>
                    <a:lnTo>
                      <a:pt x="883" y="559"/>
                    </a:lnTo>
                    <a:lnTo>
                      <a:pt x="892" y="543"/>
                    </a:lnTo>
                    <a:lnTo>
                      <a:pt x="899" y="524"/>
                    </a:lnTo>
                    <a:lnTo>
                      <a:pt x="902" y="5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2" name="Group 122"/>
            <p:cNvGrpSpPr>
              <a:grpSpLocks/>
            </p:cNvGrpSpPr>
            <p:nvPr/>
          </p:nvGrpSpPr>
          <p:grpSpPr bwMode="auto">
            <a:xfrm>
              <a:off x="5471" y="-1817"/>
              <a:ext cx="1488" cy="1088"/>
              <a:chOff x="5471" y="-1817"/>
              <a:chExt cx="1488" cy="1088"/>
            </a:xfrm>
          </p:grpSpPr>
          <p:sp>
            <p:nvSpPr>
              <p:cNvPr id="36" name="Freeform 123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487 w 1488"/>
                  <a:gd name="T1" fmla="*/ 321 h 1088"/>
                  <a:gd name="T2" fmla="*/ 1487 w 1488"/>
                  <a:gd name="T3" fmla="*/ 290 h 1088"/>
                  <a:gd name="T4" fmla="*/ 1471 w 1488"/>
                  <a:gd name="T5" fmla="*/ 273 h 1088"/>
                  <a:gd name="T6" fmla="*/ 755 w 1488"/>
                  <a:gd name="T7" fmla="*/ 0 h 1088"/>
                  <a:gd name="T8" fmla="*/ 731 w 1488"/>
                  <a:gd name="T9" fmla="*/ 0 h 1088"/>
                  <a:gd name="T10" fmla="*/ 16 w 1488"/>
                  <a:gd name="T11" fmla="*/ 273 h 1088"/>
                  <a:gd name="T12" fmla="*/ 9 w 1488"/>
                  <a:gd name="T13" fmla="*/ 283 h 1088"/>
                  <a:gd name="T14" fmla="*/ 0 w 1488"/>
                  <a:gd name="T15" fmla="*/ 290 h 1088"/>
                  <a:gd name="T16" fmla="*/ 0 w 1488"/>
                  <a:gd name="T17" fmla="*/ 321 h 1088"/>
                  <a:gd name="T18" fmla="*/ 16 w 1488"/>
                  <a:gd name="T19" fmla="*/ 338 h 1088"/>
                  <a:gd name="T20" fmla="*/ 81 w 1488"/>
                  <a:gd name="T21" fmla="*/ 362 h 1088"/>
                  <a:gd name="T22" fmla="*/ 81 w 1488"/>
                  <a:gd name="T23" fmla="*/ 810 h 1088"/>
                  <a:gd name="T24" fmla="*/ 84 w 1488"/>
                  <a:gd name="T25" fmla="*/ 809 h 1088"/>
                  <a:gd name="T26" fmla="*/ 105 w 1488"/>
                  <a:gd name="T27" fmla="*/ 800 h 1088"/>
                  <a:gd name="T28" fmla="*/ 109 w 1488"/>
                  <a:gd name="T29" fmla="*/ 797 h 1088"/>
                  <a:gd name="T30" fmla="*/ 109 w 1488"/>
                  <a:gd name="T31" fmla="*/ 697 h 1088"/>
                  <a:gd name="T32" fmla="*/ 129 w 1488"/>
                  <a:gd name="T33" fmla="*/ 526 h 1088"/>
                  <a:gd name="T34" fmla="*/ 129 w 1488"/>
                  <a:gd name="T35" fmla="*/ 307 h 1088"/>
                  <a:gd name="T36" fmla="*/ 748 w 1488"/>
                  <a:gd name="T37" fmla="*/ 74 h 1088"/>
                  <a:gd name="T38" fmla="*/ 1358 w 1488"/>
                  <a:gd name="T39" fmla="*/ 307 h 1088"/>
                  <a:gd name="T40" fmla="*/ 1358 w 1488"/>
                  <a:gd name="T41" fmla="*/ 380 h 1088"/>
                  <a:gd name="T42" fmla="*/ 1471 w 1488"/>
                  <a:gd name="T43" fmla="*/ 338 h 1088"/>
                  <a:gd name="T44" fmla="*/ 1480 w 1488"/>
                  <a:gd name="T45" fmla="*/ 331 h 1088"/>
                  <a:gd name="T46" fmla="*/ 1487 w 1488"/>
                  <a:gd name="T47" fmla="*/ 321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488" h="1088">
                    <a:moveTo>
                      <a:pt x="1487" y="321"/>
                    </a:moveTo>
                    <a:lnTo>
                      <a:pt x="1487" y="290"/>
                    </a:lnTo>
                    <a:lnTo>
                      <a:pt x="1471" y="273"/>
                    </a:lnTo>
                    <a:lnTo>
                      <a:pt x="755" y="0"/>
                    </a:lnTo>
                    <a:lnTo>
                      <a:pt x="731" y="0"/>
                    </a:lnTo>
                    <a:lnTo>
                      <a:pt x="16" y="273"/>
                    </a:lnTo>
                    <a:lnTo>
                      <a:pt x="9" y="283"/>
                    </a:lnTo>
                    <a:lnTo>
                      <a:pt x="0" y="290"/>
                    </a:lnTo>
                    <a:lnTo>
                      <a:pt x="0" y="321"/>
                    </a:lnTo>
                    <a:lnTo>
                      <a:pt x="16" y="338"/>
                    </a:lnTo>
                    <a:lnTo>
                      <a:pt x="81" y="362"/>
                    </a:lnTo>
                    <a:lnTo>
                      <a:pt x="81" y="810"/>
                    </a:lnTo>
                    <a:lnTo>
                      <a:pt x="84" y="809"/>
                    </a:lnTo>
                    <a:lnTo>
                      <a:pt x="105" y="800"/>
                    </a:lnTo>
                    <a:lnTo>
                      <a:pt x="109" y="797"/>
                    </a:lnTo>
                    <a:lnTo>
                      <a:pt x="109" y="697"/>
                    </a:lnTo>
                    <a:lnTo>
                      <a:pt x="129" y="526"/>
                    </a:lnTo>
                    <a:lnTo>
                      <a:pt x="129" y="307"/>
                    </a:lnTo>
                    <a:lnTo>
                      <a:pt x="748" y="74"/>
                    </a:lnTo>
                    <a:lnTo>
                      <a:pt x="1358" y="307"/>
                    </a:lnTo>
                    <a:lnTo>
                      <a:pt x="1358" y="380"/>
                    </a:lnTo>
                    <a:lnTo>
                      <a:pt x="1471" y="338"/>
                    </a:lnTo>
                    <a:lnTo>
                      <a:pt x="1480" y="331"/>
                    </a:lnTo>
                    <a:lnTo>
                      <a:pt x="1487" y="3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7" name="Freeform 124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81 w 1488"/>
                  <a:gd name="T1" fmla="*/ 810 h 1088"/>
                  <a:gd name="T2" fmla="*/ 81 w 1488"/>
                  <a:gd name="T3" fmla="*/ 362 h 1088"/>
                  <a:gd name="T4" fmla="*/ 40 w 1488"/>
                  <a:gd name="T5" fmla="*/ 683 h 1088"/>
                  <a:gd name="T6" fmla="*/ 23 w 1488"/>
                  <a:gd name="T7" fmla="*/ 694 h 1088"/>
                  <a:gd name="T8" fmla="*/ 10 w 1488"/>
                  <a:gd name="T9" fmla="*/ 709 h 1088"/>
                  <a:gd name="T10" fmla="*/ 2 w 1488"/>
                  <a:gd name="T11" fmla="*/ 729 h 1088"/>
                  <a:gd name="T12" fmla="*/ 4 w 1488"/>
                  <a:gd name="T13" fmla="*/ 755 h 1088"/>
                  <a:gd name="T14" fmla="*/ 12 w 1488"/>
                  <a:gd name="T15" fmla="*/ 778 h 1088"/>
                  <a:gd name="T16" fmla="*/ 25 w 1488"/>
                  <a:gd name="T17" fmla="*/ 795 h 1088"/>
                  <a:gd name="T18" fmla="*/ 41 w 1488"/>
                  <a:gd name="T19" fmla="*/ 807 h 1088"/>
                  <a:gd name="T20" fmla="*/ 58 w 1488"/>
                  <a:gd name="T21" fmla="*/ 813 h 1088"/>
                  <a:gd name="T22" fmla="*/ 81 w 1488"/>
                  <a:gd name="T23" fmla="*/ 81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88" h="1088">
                    <a:moveTo>
                      <a:pt x="81" y="810"/>
                    </a:moveTo>
                    <a:lnTo>
                      <a:pt x="81" y="362"/>
                    </a:lnTo>
                    <a:lnTo>
                      <a:pt x="40" y="683"/>
                    </a:lnTo>
                    <a:lnTo>
                      <a:pt x="23" y="694"/>
                    </a:lnTo>
                    <a:lnTo>
                      <a:pt x="10" y="709"/>
                    </a:lnTo>
                    <a:lnTo>
                      <a:pt x="2" y="729"/>
                    </a:lnTo>
                    <a:lnTo>
                      <a:pt x="4" y="755"/>
                    </a:lnTo>
                    <a:lnTo>
                      <a:pt x="12" y="778"/>
                    </a:lnTo>
                    <a:lnTo>
                      <a:pt x="25" y="795"/>
                    </a:lnTo>
                    <a:lnTo>
                      <a:pt x="41" y="807"/>
                    </a:lnTo>
                    <a:lnTo>
                      <a:pt x="58" y="813"/>
                    </a:lnTo>
                    <a:lnTo>
                      <a:pt x="81" y="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8" name="Freeform 125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6 w 1488"/>
                  <a:gd name="T1" fmla="*/ 750 h 1088"/>
                  <a:gd name="T2" fmla="*/ 132 w 1488"/>
                  <a:gd name="T3" fmla="*/ 729 h 1088"/>
                  <a:gd name="T4" fmla="*/ 122 w 1488"/>
                  <a:gd name="T5" fmla="*/ 711 h 1088"/>
                  <a:gd name="T6" fmla="*/ 109 w 1488"/>
                  <a:gd name="T7" fmla="*/ 697 h 1088"/>
                  <a:gd name="T8" fmla="*/ 109 w 1488"/>
                  <a:gd name="T9" fmla="*/ 797 h 1088"/>
                  <a:gd name="T10" fmla="*/ 121 w 1488"/>
                  <a:gd name="T11" fmla="*/ 786 h 1088"/>
                  <a:gd name="T12" fmla="*/ 132 w 1488"/>
                  <a:gd name="T13" fmla="*/ 769 h 1088"/>
                  <a:gd name="T14" fmla="*/ 136 w 1488"/>
                  <a:gd name="T15" fmla="*/ 75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88" h="1088">
                    <a:moveTo>
                      <a:pt x="136" y="750"/>
                    </a:moveTo>
                    <a:lnTo>
                      <a:pt x="132" y="729"/>
                    </a:lnTo>
                    <a:lnTo>
                      <a:pt x="122" y="711"/>
                    </a:lnTo>
                    <a:lnTo>
                      <a:pt x="109" y="697"/>
                    </a:lnTo>
                    <a:lnTo>
                      <a:pt x="109" y="797"/>
                    </a:lnTo>
                    <a:lnTo>
                      <a:pt x="121" y="786"/>
                    </a:lnTo>
                    <a:lnTo>
                      <a:pt x="132" y="769"/>
                    </a:lnTo>
                    <a:lnTo>
                      <a:pt x="136" y="7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9" name="Freeform 126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58 w 1488"/>
                  <a:gd name="T1" fmla="*/ 380 h 1088"/>
                  <a:gd name="T2" fmla="*/ 1358 w 1488"/>
                  <a:gd name="T3" fmla="*/ 307 h 1088"/>
                  <a:gd name="T4" fmla="*/ 748 w 1488"/>
                  <a:gd name="T5" fmla="*/ 539 h 1088"/>
                  <a:gd name="T6" fmla="*/ 129 w 1488"/>
                  <a:gd name="T7" fmla="*/ 307 h 1088"/>
                  <a:gd name="T8" fmla="*/ 129 w 1488"/>
                  <a:gd name="T9" fmla="*/ 526 h 1088"/>
                  <a:gd name="T10" fmla="*/ 146 w 1488"/>
                  <a:gd name="T11" fmla="*/ 386 h 1088"/>
                  <a:gd name="T12" fmla="*/ 266 w 1488"/>
                  <a:gd name="T13" fmla="*/ 427 h 1088"/>
                  <a:gd name="T14" fmla="*/ 266 w 1488"/>
                  <a:gd name="T15" fmla="*/ 944 h 1088"/>
                  <a:gd name="T16" fmla="*/ 273 w 1488"/>
                  <a:gd name="T17" fmla="*/ 942 h 1088"/>
                  <a:gd name="T18" fmla="*/ 273 w 1488"/>
                  <a:gd name="T19" fmla="*/ 868 h 1088"/>
                  <a:gd name="T20" fmla="*/ 331 w 1488"/>
                  <a:gd name="T21" fmla="*/ 451 h 1088"/>
                  <a:gd name="T22" fmla="*/ 731 w 1488"/>
                  <a:gd name="T23" fmla="*/ 611 h 1088"/>
                  <a:gd name="T24" fmla="*/ 755 w 1488"/>
                  <a:gd name="T25" fmla="*/ 611 h 1088"/>
                  <a:gd name="T26" fmla="*/ 1166 w 1488"/>
                  <a:gd name="T27" fmla="*/ 451 h 1088"/>
                  <a:gd name="T28" fmla="*/ 1231 w 1488"/>
                  <a:gd name="T29" fmla="*/ 792 h 1088"/>
                  <a:gd name="T30" fmla="*/ 1231 w 1488"/>
                  <a:gd name="T31" fmla="*/ 427 h 1088"/>
                  <a:gd name="T32" fmla="*/ 1358 w 1488"/>
                  <a:gd name="T33" fmla="*/ 38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88" h="1088">
                    <a:moveTo>
                      <a:pt x="1358" y="380"/>
                    </a:moveTo>
                    <a:lnTo>
                      <a:pt x="1358" y="307"/>
                    </a:lnTo>
                    <a:lnTo>
                      <a:pt x="748" y="539"/>
                    </a:lnTo>
                    <a:lnTo>
                      <a:pt x="129" y="307"/>
                    </a:lnTo>
                    <a:lnTo>
                      <a:pt x="129" y="526"/>
                    </a:lnTo>
                    <a:lnTo>
                      <a:pt x="146" y="386"/>
                    </a:lnTo>
                    <a:lnTo>
                      <a:pt x="266" y="427"/>
                    </a:lnTo>
                    <a:lnTo>
                      <a:pt x="266" y="944"/>
                    </a:lnTo>
                    <a:lnTo>
                      <a:pt x="273" y="942"/>
                    </a:lnTo>
                    <a:lnTo>
                      <a:pt x="273" y="868"/>
                    </a:lnTo>
                    <a:lnTo>
                      <a:pt x="331" y="451"/>
                    </a:lnTo>
                    <a:lnTo>
                      <a:pt x="731" y="611"/>
                    </a:lnTo>
                    <a:lnTo>
                      <a:pt x="755" y="611"/>
                    </a:lnTo>
                    <a:lnTo>
                      <a:pt x="1166" y="451"/>
                    </a:lnTo>
                    <a:lnTo>
                      <a:pt x="1231" y="792"/>
                    </a:lnTo>
                    <a:lnTo>
                      <a:pt x="1231" y="427"/>
                    </a:lnTo>
                    <a:lnTo>
                      <a:pt x="1358" y="38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0" name="Freeform 127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266 w 1488"/>
                  <a:gd name="T1" fmla="*/ 944 h 1088"/>
                  <a:gd name="T2" fmla="*/ 266 w 1488"/>
                  <a:gd name="T3" fmla="*/ 427 h 1088"/>
                  <a:gd name="T4" fmla="*/ 201 w 1488"/>
                  <a:gd name="T5" fmla="*/ 909 h 1088"/>
                  <a:gd name="T6" fmla="*/ 201 w 1488"/>
                  <a:gd name="T7" fmla="*/ 916 h 1088"/>
                  <a:gd name="T8" fmla="*/ 209 w 1488"/>
                  <a:gd name="T9" fmla="*/ 937 h 1088"/>
                  <a:gd name="T10" fmla="*/ 227 w 1488"/>
                  <a:gd name="T11" fmla="*/ 949 h 1088"/>
                  <a:gd name="T12" fmla="*/ 242 w 1488"/>
                  <a:gd name="T13" fmla="*/ 950 h 1088"/>
                  <a:gd name="T14" fmla="*/ 266 w 1488"/>
                  <a:gd name="T15" fmla="*/ 944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88" h="1088">
                    <a:moveTo>
                      <a:pt x="266" y="944"/>
                    </a:moveTo>
                    <a:lnTo>
                      <a:pt x="266" y="427"/>
                    </a:lnTo>
                    <a:lnTo>
                      <a:pt x="201" y="909"/>
                    </a:lnTo>
                    <a:lnTo>
                      <a:pt x="201" y="916"/>
                    </a:lnTo>
                    <a:lnTo>
                      <a:pt x="209" y="937"/>
                    </a:lnTo>
                    <a:lnTo>
                      <a:pt x="227" y="949"/>
                    </a:lnTo>
                    <a:lnTo>
                      <a:pt x="242" y="950"/>
                    </a:lnTo>
                    <a:lnTo>
                      <a:pt x="266" y="9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1" name="Freeform 128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245 w 1488"/>
                  <a:gd name="T1" fmla="*/ 941 h 1088"/>
                  <a:gd name="T2" fmla="*/ 1245 w 1488"/>
                  <a:gd name="T3" fmla="*/ 868 h 1088"/>
                  <a:gd name="T4" fmla="*/ 1022 w 1488"/>
                  <a:gd name="T5" fmla="*/ 813 h 1088"/>
                  <a:gd name="T6" fmla="*/ 1005 w 1488"/>
                  <a:gd name="T7" fmla="*/ 813 h 1088"/>
                  <a:gd name="T8" fmla="*/ 1005 w 1488"/>
                  <a:gd name="T9" fmla="*/ 820 h 1088"/>
                  <a:gd name="T10" fmla="*/ 998 w 1488"/>
                  <a:gd name="T11" fmla="*/ 820 h 1088"/>
                  <a:gd name="T12" fmla="*/ 748 w 1488"/>
                  <a:gd name="T13" fmla="*/ 1005 h 1088"/>
                  <a:gd name="T14" fmla="*/ 530 w 1488"/>
                  <a:gd name="T15" fmla="*/ 820 h 1088"/>
                  <a:gd name="T16" fmla="*/ 523 w 1488"/>
                  <a:gd name="T17" fmla="*/ 820 h 1088"/>
                  <a:gd name="T18" fmla="*/ 515 w 1488"/>
                  <a:gd name="T19" fmla="*/ 813 h 1088"/>
                  <a:gd name="T20" fmla="*/ 499 w 1488"/>
                  <a:gd name="T21" fmla="*/ 813 h 1088"/>
                  <a:gd name="T22" fmla="*/ 273 w 1488"/>
                  <a:gd name="T23" fmla="*/ 868 h 1088"/>
                  <a:gd name="T24" fmla="*/ 273 w 1488"/>
                  <a:gd name="T25" fmla="*/ 942 h 1088"/>
                  <a:gd name="T26" fmla="*/ 499 w 1488"/>
                  <a:gd name="T27" fmla="*/ 885 h 1088"/>
                  <a:gd name="T28" fmla="*/ 724 w 1488"/>
                  <a:gd name="T29" fmla="*/ 1077 h 1088"/>
                  <a:gd name="T30" fmla="*/ 731 w 1488"/>
                  <a:gd name="T31" fmla="*/ 1087 h 1088"/>
                  <a:gd name="T32" fmla="*/ 755 w 1488"/>
                  <a:gd name="T33" fmla="*/ 1087 h 1088"/>
                  <a:gd name="T34" fmla="*/ 763 w 1488"/>
                  <a:gd name="T35" fmla="*/ 1077 h 1088"/>
                  <a:gd name="T36" fmla="*/ 1022 w 1488"/>
                  <a:gd name="T37" fmla="*/ 885 h 1088"/>
                  <a:gd name="T38" fmla="*/ 1245 w 1488"/>
                  <a:gd name="T39" fmla="*/ 941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488" h="1088">
                    <a:moveTo>
                      <a:pt x="1245" y="941"/>
                    </a:moveTo>
                    <a:lnTo>
                      <a:pt x="1245" y="868"/>
                    </a:lnTo>
                    <a:lnTo>
                      <a:pt x="1022" y="813"/>
                    </a:lnTo>
                    <a:lnTo>
                      <a:pt x="1005" y="813"/>
                    </a:lnTo>
                    <a:lnTo>
                      <a:pt x="1005" y="820"/>
                    </a:lnTo>
                    <a:lnTo>
                      <a:pt x="998" y="820"/>
                    </a:lnTo>
                    <a:lnTo>
                      <a:pt x="748" y="1005"/>
                    </a:lnTo>
                    <a:lnTo>
                      <a:pt x="530" y="820"/>
                    </a:lnTo>
                    <a:lnTo>
                      <a:pt x="523" y="820"/>
                    </a:lnTo>
                    <a:lnTo>
                      <a:pt x="515" y="813"/>
                    </a:lnTo>
                    <a:lnTo>
                      <a:pt x="499" y="813"/>
                    </a:lnTo>
                    <a:lnTo>
                      <a:pt x="273" y="868"/>
                    </a:lnTo>
                    <a:lnTo>
                      <a:pt x="273" y="942"/>
                    </a:lnTo>
                    <a:lnTo>
                      <a:pt x="499" y="885"/>
                    </a:lnTo>
                    <a:lnTo>
                      <a:pt x="724" y="1077"/>
                    </a:lnTo>
                    <a:lnTo>
                      <a:pt x="731" y="1087"/>
                    </a:lnTo>
                    <a:lnTo>
                      <a:pt x="755" y="1087"/>
                    </a:lnTo>
                    <a:lnTo>
                      <a:pt x="763" y="1077"/>
                    </a:lnTo>
                    <a:lnTo>
                      <a:pt x="1022" y="885"/>
                    </a:lnTo>
                    <a:lnTo>
                      <a:pt x="1245" y="94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42" name="Freeform 129"/>
              <p:cNvSpPr>
                <a:spLocks/>
              </p:cNvSpPr>
              <p:nvPr/>
            </p:nvSpPr>
            <p:spPr bwMode="auto">
              <a:xfrm>
                <a:off x="5471" y="-1817"/>
                <a:ext cx="1488" cy="1088"/>
              </a:xfrm>
              <a:custGeom>
                <a:avLst/>
                <a:gdLst>
                  <a:gd name="T0" fmla="*/ 1319 w 1488"/>
                  <a:gd name="T1" fmla="*/ 909 h 1088"/>
                  <a:gd name="T2" fmla="*/ 1231 w 1488"/>
                  <a:gd name="T3" fmla="*/ 427 h 1088"/>
                  <a:gd name="T4" fmla="*/ 1231 w 1488"/>
                  <a:gd name="T5" fmla="*/ 792 h 1088"/>
                  <a:gd name="T6" fmla="*/ 1245 w 1488"/>
                  <a:gd name="T7" fmla="*/ 868 h 1088"/>
                  <a:gd name="T8" fmla="*/ 1245 w 1488"/>
                  <a:gd name="T9" fmla="*/ 941 h 1088"/>
                  <a:gd name="T10" fmla="*/ 1279 w 1488"/>
                  <a:gd name="T11" fmla="*/ 950 h 1088"/>
                  <a:gd name="T12" fmla="*/ 1286 w 1488"/>
                  <a:gd name="T13" fmla="*/ 950 h 1088"/>
                  <a:gd name="T14" fmla="*/ 1306 w 1488"/>
                  <a:gd name="T15" fmla="*/ 942 h 1088"/>
                  <a:gd name="T16" fmla="*/ 1318 w 1488"/>
                  <a:gd name="T17" fmla="*/ 924 h 1088"/>
                  <a:gd name="T18" fmla="*/ 1319 w 1488"/>
                  <a:gd name="T19" fmla="*/ 909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88" h="1088">
                    <a:moveTo>
                      <a:pt x="1319" y="909"/>
                    </a:moveTo>
                    <a:lnTo>
                      <a:pt x="1231" y="427"/>
                    </a:lnTo>
                    <a:lnTo>
                      <a:pt x="1231" y="792"/>
                    </a:lnTo>
                    <a:lnTo>
                      <a:pt x="1245" y="868"/>
                    </a:lnTo>
                    <a:lnTo>
                      <a:pt x="1245" y="941"/>
                    </a:lnTo>
                    <a:lnTo>
                      <a:pt x="1279" y="950"/>
                    </a:lnTo>
                    <a:lnTo>
                      <a:pt x="1286" y="950"/>
                    </a:lnTo>
                    <a:lnTo>
                      <a:pt x="1306" y="942"/>
                    </a:lnTo>
                    <a:lnTo>
                      <a:pt x="1318" y="924"/>
                    </a:lnTo>
                    <a:lnTo>
                      <a:pt x="1319" y="90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grpSp>
          <p:nvGrpSpPr>
            <p:cNvPr id="24" name="Group 130"/>
            <p:cNvGrpSpPr>
              <a:grpSpLocks/>
            </p:cNvGrpSpPr>
            <p:nvPr/>
          </p:nvGrpSpPr>
          <p:grpSpPr bwMode="auto">
            <a:xfrm>
              <a:off x="9707" y="-1942"/>
              <a:ext cx="1476" cy="1340"/>
              <a:chOff x="9707" y="-1942"/>
              <a:chExt cx="1476" cy="1340"/>
            </a:xfrm>
          </p:grpSpPr>
          <p:sp>
            <p:nvSpPr>
              <p:cNvPr id="26" name="Freeform 131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475 w 1476"/>
                  <a:gd name="T1" fmla="*/ 120 h 1340"/>
                  <a:gd name="T2" fmla="*/ 1471 w 1476"/>
                  <a:gd name="T3" fmla="*/ 100 h 1340"/>
                  <a:gd name="T4" fmla="*/ 1458 w 1476"/>
                  <a:gd name="T5" fmla="*/ 83 h 1340"/>
                  <a:gd name="T6" fmla="*/ 1440 w 1476"/>
                  <a:gd name="T7" fmla="*/ 70 h 1340"/>
                  <a:gd name="T8" fmla="*/ 1419 w 1476"/>
                  <a:gd name="T9" fmla="*/ 63 h 1340"/>
                  <a:gd name="T10" fmla="*/ 1411 w 1476"/>
                  <a:gd name="T11" fmla="*/ 62 h 1340"/>
                  <a:gd name="T12" fmla="*/ 808 w 1476"/>
                  <a:gd name="T13" fmla="*/ 62 h 1340"/>
                  <a:gd name="T14" fmla="*/ 804 w 1476"/>
                  <a:gd name="T15" fmla="*/ 41 h 1340"/>
                  <a:gd name="T16" fmla="*/ 794 w 1476"/>
                  <a:gd name="T17" fmla="*/ 22 h 1340"/>
                  <a:gd name="T18" fmla="*/ 777 w 1476"/>
                  <a:gd name="T19" fmla="*/ 8 h 1340"/>
                  <a:gd name="T20" fmla="*/ 756 w 1476"/>
                  <a:gd name="T21" fmla="*/ 0 h 1340"/>
                  <a:gd name="T22" fmla="*/ 730 w 1476"/>
                  <a:gd name="T23" fmla="*/ 1 h 1340"/>
                  <a:gd name="T24" fmla="*/ 708 w 1476"/>
                  <a:gd name="T25" fmla="*/ 9 h 1340"/>
                  <a:gd name="T26" fmla="*/ 691 w 1476"/>
                  <a:gd name="T27" fmla="*/ 21 h 1340"/>
                  <a:gd name="T28" fmla="*/ 679 w 1476"/>
                  <a:gd name="T29" fmla="*/ 37 h 1340"/>
                  <a:gd name="T30" fmla="*/ 674 w 1476"/>
                  <a:gd name="T31" fmla="*/ 56 h 1340"/>
                  <a:gd name="T32" fmla="*/ 71 w 1476"/>
                  <a:gd name="T33" fmla="*/ 62 h 1340"/>
                  <a:gd name="T34" fmla="*/ 47 w 1476"/>
                  <a:gd name="T35" fmla="*/ 66 h 1340"/>
                  <a:gd name="T36" fmla="*/ 27 w 1476"/>
                  <a:gd name="T37" fmla="*/ 76 h 1340"/>
                  <a:gd name="T38" fmla="*/ 11 w 1476"/>
                  <a:gd name="T39" fmla="*/ 91 h 1340"/>
                  <a:gd name="T40" fmla="*/ 1 w 1476"/>
                  <a:gd name="T41" fmla="*/ 108 h 1340"/>
                  <a:gd name="T42" fmla="*/ 0 w 1476"/>
                  <a:gd name="T43" fmla="*/ 184 h 1340"/>
                  <a:gd name="T44" fmla="*/ 4 w 1476"/>
                  <a:gd name="T45" fmla="*/ 203 h 1340"/>
                  <a:gd name="T46" fmla="*/ 16 w 1476"/>
                  <a:gd name="T47" fmla="*/ 219 h 1340"/>
                  <a:gd name="T48" fmla="*/ 34 w 1476"/>
                  <a:gd name="T49" fmla="*/ 233 h 1340"/>
                  <a:gd name="T50" fmla="*/ 56 w 1476"/>
                  <a:gd name="T51" fmla="*/ 241 h 1340"/>
                  <a:gd name="T52" fmla="*/ 71 w 1476"/>
                  <a:gd name="T53" fmla="*/ 972 h 1340"/>
                  <a:gd name="T54" fmla="*/ 71 w 1476"/>
                  <a:gd name="T55" fmla="*/ 120 h 1340"/>
                  <a:gd name="T56" fmla="*/ 1411 w 1476"/>
                  <a:gd name="T57" fmla="*/ 120 h 1340"/>
                  <a:gd name="T58" fmla="*/ 1411 w 1476"/>
                  <a:gd name="T59" fmla="*/ 242 h 1340"/>
                  <a:gd name="T60" fmla="*/ 1433 w 1476"/>
                  <a:gd name="T61" fmla="*/ 238 h 1340"/>
                  <a:gd name="T62" fmla="*/ 1453 w 1476"/>
                  <a:gd name="T63" fmla="*/ 227 h 1340"/>
                  <a:gd name="T64" fmla="*/ 1467 w 1476"/>
                  <a:gd name="T65" fmla="*/ 210 h 1340"/>
                  <a:gd name="T66" fmla="*/ 1475 w 1476"/>
                  <a:gd name="T67" fmla="*/ 191 h 1340"/>
                  <a:gd name="T68" fmla="*/ 1475 w 1476"/>
                  <a:gd name="T69" fmla="*/ 120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76" h="1340">
                    <a:moveTo>
                      <a:pt x="1475" y="120"/>
                    </a:moveTo>
                    <a:lnTo>
                      <a:pt x="1471" y="100"/>
                    </a:lnTo>
                    <a:lnTo>
                      <a:pt x="1458" y="83"/>
                    </a:lnTo>
                    <a:lnTo>
                      <a:pt x="1440" y="70"/>
                    </a:lnTo>
                    <a:lnTo>
                      <a:pt x="1419" y="63"/>
                    </a:lnTo>
                    <a:lnTo>
                      <a:pt x="1411" y="62"/>
                    </a:lnTo>
                    <a:lnTo>
                      <a:pt x="808" y="62"/>
                    </a:lnTo>
                    <a:lnTo>
                      <a:pt x="804" y="41"/>
                    </a:lnTo>
                    <a:lnTo>
                      <a:pt x="794" y="22"/>
                    </a:lnTo>
                    <a:lnTo>
                      <a:pt x="777" y="8"/>
                    </a:lnTo>
                    <a:lnTo>
                      <a:pt x="756" y="0"/>
                    </a:lnTo>
                    <a:lnTo>
                      <a:pt x="730" y="1"/>
                    </a:lnTo>
                    <a:lnTo>
                      <a:pt x="708" y="9"/>
                    </a:lnTo>
                    <a:lnTo>
                      <a:pt x="691" y="21"/>
                    </a:lnTo>
                    <a:lnTo>
                      <a:pt x="679" y="37"/>
                    </a:lnTo>
                    <a:lnTo>
                      <a:pt x="674" y="56"/>
                    </a:lnTo>
                    <a:lnTo>
                      <a:pt x="71" y="62"/>
                    </a:lnTo>
                    <a:lnTo>
                      <a:pt x="47" y="66"/>
                    </a:lnTo>
                    <a:lnTo>
                      <a:pt x="27" y="76"/>
                    </a:lnTo>
                    <a:lnTo>
                      <a:pt x="11" y="91"/>
                    </a:lnTo>
                    <a:lnTo>
                      <a:pt x="1" y="108"/>
                    </a:lnTo>
                    <a:lnTo>
                      <a:pt x="0" y="184"/>
                    </a:lnTo>
                    <a:lnTo>
                      <a:pt x="4" y="203"/>
                    </a:lnTo>
                    <a:lnTo>
                      <a:pt x="16" y="219"/>
                    </a:lnTo>
                    <a:lnTo>
                      <a:pt x="34" y="233"/>
                    </a:lnTo>
                    <a:lnTo>
                      <a:pt x="56" y="241"/>
                    </a:lnTo>
                    <a:lnTo>
                      <a:pt x="71" y="972"/>
                    </a:lnTo>
                    <a:lnTo>
                      <a:pt x="71" y="120"/>
                    </a:lnTo>
                    <a:lnTo>
                      <a:pt x="1411" y="120"/>
                    </a:lnTo>
                    <a:lnTo>
                      <a:pt x="1411" y="242"/>
                    </a:lnTo>
                    <a:lnTo>
                      <a:pt x="1433" y="238"/>
                    </a:lnTo>
                    <a:lnTo>
                      <a:pt x="1453" y="227"/>
                    </a:lnTo>
                    <a:lnTo>
                      <a:pt x="1467" y="210"/>
                    </a:lnTo>
                    <a:lnTo>
                      <a:pt x="1475" y="191"/>
                    </a:lnTo>
                    <a:lnTo>
                      <a:pt x="1475" y="12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7" name="Freeform 132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411 w 1476"/>
                  <a:gd name="T1" fmla="*/ 242 h 1340"/>
                  <a:gd name="T2" fmla="*/ 1411 w 1476"/>
                  <a:gd name="T3" fmla="*/ 185 h 1340"/>
                  <a:gd name="T4" fmla="*/ 71 w 1476"/>
                  <a:gd name="T5" fmla="*/ 185 h 1340"/>
                  <a:gd name="T6" fmla="*/ 71 w 1476"/>
                  <a:gd name="T7" fmla="*/ 972 h 1340"/>
                  <a:gd name="T8" fmla="*/ 76 w 1476"/>
                  <a:gd name="T9" fmla="*/ 995 h 1340"/>
                  <a:gd name="T10" fmla="*/ 87 w 1476"/>
                  <a:gd name="T11" fmla="*/ 1014 h 1340"/>
                  <a:gd name="T12" fmla="*/ 104 w 1476"/>
                  <a:gd name="T13" fmla="*/ 1028 h 1340"/>
                  <a:gd name="T14" fmla="*/ 124 w 1476"/>
                  <a:gd name="T15" fmla="*/ 1036 h 1340"/>
                  <a:gd name="T16" fmla="*/ 134 w 1476"/>
                  <a:gd name="T17" fmla="*/ 1036 h 1340"/>
                  <a:gd name="T18" fmla="*/ 134 w 1476"/>
                  <a:gd name="T19" fmla="*/ 242 h 1340"/>
                  <a:gd name="T20" fmla="*/ 1341 w 1476"/>
                  <a:gd name="T21" fmla="*/ 242 h 1340"/>
                  <a:gd name="T22" fmla="*/ 1341 w 1476"/>
                  <a:gd name="T23" fmla="*/ 1037 h 1340"/>
                  <a:gd name="T24" fmla="*/ 1364 w 1476"/>
                  <a:gd name="T25" fmla="*/ 1033 h 1340"/>
                  <a:gd name="T26" fmla="*/ 1384 w 1476"/>
                  <a:gd name="T27" fmla="*/ 1023 h 1340"/>
                  <a:gd name="T28" fmla="*/ 1399 w 1476"/>
                  <a:gd name="T29" fmla="*/ 1008 h 1340"/>
                  <a:gd name="T30" fmla="*/ 1408 w 1476"/>
                  <a:gd name="T31" fmla="*/ 988 h 1340"/>
                  <a:gd name="T32" fmla="*/ 1411 w 1476"/>
                  <a:gd name="T33" fmla="*/ 242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76" h="1340">
                    <a:moveTo>
                      <a:pt x="1411" y="242"/>
                    </a:moveTo>
                    <a:lnTo>
                      <a:pt x="1411" y="185"/>
                    </a:lnTo>
                    <a:lnTo>
                      <a:pt x="71" y="185"/>
                    </a:lnTo>
                    <a:lnTo>
                      <a:pt x="71" y="972"/>
                    </a:lnTo>
                    <a:lnTo>
                      <a:pt x="76" y="995"/>
                    </a:lnTo>
                    <a:lnTo>
                      <a:pt x="87" y="1014"/>
                    </a:lnTo>
                    <a:lnTo>
                      <a:pt x="104" y="1028"/>
                    </a:lnTo>
                    <a:lnTo>
                      <a:pt x="124" y="1036"/>
                    </a:lnTo>
                    <a:lnTo>
                      <a:pt x="134" y="1036"/>
                    </a:lnTo>
                    <a:lnTo>
                      <a:pt x="134" y="242"/>
                    </a:lnTo>
                    <a:lnTo>
                      <a:pt x="1341" y="242"/>
                    </a:lnTo>
                    <a:lnTo>
                      <a:pt x="1341" y="1037"/>
                    </a:lnTo>
                    <a:lnTo>
                      <a:pt x="1364" y="1033"/>
                    </a:lnTo>
                    <a:lnTo>
                      <a:pt x="1384" y="1023"/>
                    </a:lnTo>
                    <a:lnTo>
                      <a:pt x="1399" y="1008"/>
                    </a:lnTo>
                    <a:lnTo>
                      <a:pt x="1408" y="988"/>
                    </a:lnTo>
                    <a:lnTo>
                      <a:pt x="1411" y="2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8" name="Freeform 133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341 w 1476"/>
                  <a:gd name="T1" fmla="*/ 1037 h 1340"/>
                  <a:gd name="T2" fmla="*/ 1341 w 1476"/>
                  <a:gd name="T3" fmla="*/ 972 h 1340"/>
                  <a:gd name="T4" fmla="*/ 134 w 1476"/>
                  <a:gd name="T5" fmla="*/ 972 h 1340"/>
                  <a:gd name="T6" fmla="*/ 134 w 1476"/>
                  <a:gd name="T7" fmla="*/ 1036 h 1340"/>
                  <a:gd name="T8" fmla="*/ 705 w 1476"/>
                  <a:gd name="T9" fmla="*/ 1037 h 1340"/>
                  <a:gd name="T10" fmla="*/ 705 w 1476"/>
                  <a:gd name="T11" fmla="*/ 1204 h 1340"/>
                  <a:gd name="T12" fmla="*/ 739 w 1476"/>
                  <a:gd name="T13" fmla="*/ 1173 h 1340"/>
                  <a:gd name="T14" fmla="*/ 770 w 1476"/>
                  <a:gd name="T15" fmla="*/ 1201 h 1340"/>
                  <a:gd name="T16" fmla="*/ 770 w 1476"/>
                  <a:gd name="T17" fmla="*/ 1038 h 1340"/>
                  <a:gd name="T18" fmla="*/ 1341 w 1476"/>
                  <a:gd name="T19" fmla="*/ 1037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76" h="1340">
                    <a:moveTo>
                      <a:pt x="1341" y="1037"/>
                    </a:moveTo>
                    <a:lnTo>
                      <a:pt x="1341" y="972"/>
                    </a:lnTo>
                    <a:lnTo>
                      <a:pt x="134" y="972"/>
                    </a:lnTo>
                    <a:lnTo>
                      <a:pt x="134" y="1036"/>
                    </a:lnTo>
                    <a:lnTo>
                      <a:pt x="705" y="1037"/>
                    </a:lnTo>
                    <a:lnTo>
                      <a:pt x="705" y="1204"/>
                    </a:lnTo>
                    <a:lnTo>
                      <a:pt x="739" y="1173"/>
                    </a:lnTo>
                    <a:lnTo>
                      <a:pt x="770" y="1201"/>
                    </a:lnTo>
                    <a:lnTo>
                      <a:pt x="770" y="1038"/>
                    </a:lnTo>
                    <a:lnTo>
                      <a:pt x="1341" y="10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9" name="Freeform 134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207 w 1476"/>
                  <a:gd name="T1" fmla="*/ 813 h 1340"/>
                  <a:gd name="T2" fmla="*/ 1197 w 1476"/>
                  <a:gd name="T3" fmla="*/ 806 h 1340"/>
                  <a:gd name="T4" fmla="*/ 1000 w 1476"/>
                  <a:gd name="T5" fmla="*/ 559 h 1340"/>
                  <a:gd name="T6" fmla="*/ 991 w 1476"/>
                  <a:gd name="T7" fmla="*/ 552 h 1340"/>
                  <a:gd name="T8" fmla="*/ 983 w 1476"/>
                  <a:gd name="T9" fmla="*/ 545 h 1340"/>
                  <a:gd name="T10" fmla="*/ 967 w 1476"/>
                  <a:gd name="T11" fmla="*/ 545 h 1340"/>
                  <a:gd name="T12" fmla="*/ 952 w 1476"/>
                  <a:gd name="T13" fmla="*/ 559 h 1340"/>
                  <a:gd name="T14" fmla="*/ 842 w 1476"/>
                  <a:gd name="T15" fmla="*/ 662 h 1340"/>
                  <a:gd name="T16" fmla="*/ 595 w 1476"/>
                  <a:gd name="T17" fmla="*/ 437 h 1340"/>
                  <a:gd name="T18" fmla="*/ 587 w 1476"/>
                  <a:gd name="T19" fmla="*/ 429 h 1340"/>
                  <a:gd name="T20" fmla="*/ 547 w 1476"/>
                  <a:gd name="T21" fmla="*/ 429 h 1340"/>
                  <a:gd name="T22" fmla="*/ 547 w 1476"/>
                  <a:gd name="T23" fmla="*/ 437 h 1340"/>
                  <a:gd name="T24" fmla="*/ 278 w 1476"/>
                  <a:gd name="T25" fmla="*/ 806 h 1340"/>
                  <a:gd name="T26" fmla="*/ 271 w 1476"/>
                  <a:gd name="T27" fmla="*/ 813 h 1340"/>
                  <a:gd name="T28" fmla="*/ 271 w 1476"/>
                  <a:gd name="T29" fmla="*/ 821 h 1340"/>
                  <a:gd name="T30" fmla="*/ 277 w 1476"/>
                  <a:gd name="T31" fmla="*/ 843 h 1340"/>
                  <a:gd name="T32" fmla="*/ 294 w 1476"/>
                  <a:gd name="T33" fmla="*/ 856 h 1340"/>
                  <a:gd name="T34" fmla="*/ 302 w 1476"/>
                  <a:gd name="T35" fmla="*/ 857 h 1340"/>
                  <a:gd name="T36" fmla="*/ 364 w 1476"/>
                  <a:gd name="T37" fmla="*/ 857 h 1340"/>
                  <a:gd name="T38" fmla="*/ 364 w 1476"/>
                  <a:gd name="T39" fmla="*/ 792 h 1340"/>
                  <a:gd name="T40" fmla="*/ 580 w 1476"/>
                  <a:gd name="T41" fmla="*/ 501 h 1340"/>
                  <a:gd name="T42" fmla="*/ 818 w 1476"/>
                  <a:gd name="T43" fmla="*/ 727 h 1340"/>
                  <a:gd name="T44" fmla="*/ 825 w 1476"/>
                  <a:gd name="T45" fmla="*/ 727 h 1340"/>
                  <a:gd name="T46" fmla="*/ 832 w 1476"/>
                  <a:gd name="T47" fmla="*/ 734 h 1340"/>
                  <a:gd name="T48" fmla="*/ 849 w 1476"/>
                  <a:gd name="T49" fmla="*/ 734 h 1340"/>
                  <a:gd name="T50" fmla="*/ 856 w 1476"/>
                  <a:gd name="T51" fmla="*/ 727 h 1340"/>
                  <a:gd name="T52" fmla="*/ 863 w 1476"/>
                  <a:gd name="T53" fmla="*/ 727 h 1340"/>
                  <a:gd name="T54" fmla="*/ 967 w 1476"/>
                  <a:gd name="T55" fmla="*/ 626 h 1340"/>
                  <a:gd name="T56" fmla="*/ 1111 w 1476"/>
                  <a:gd name="T57" fmla="*/ 792 h 1340"/>
                  <a:gd name="T58" fmla="*/ 1111 w 1476"/>
                  <a:gd name="T59" fmla="*/ 857 h 1340"/>
                  <a:gd name="T60" fmla="*/ 1173 w 1476"/>
                  <a:gd name="T61" fmla="*/ 857 h 1340"/>
                  <a:gd name="T62" fmla="*/ 1192 w 1476"/>
                  <a:gd name="T63" fmla="*/ 850 h 1340"/>
                  <a:gd name="T64" fmla="*/ 1205 w 1476"/>
                  <a:gd name="T65" fmla="*/ 832 h 1340"/>
                  <a:gd name="T66" fmla="*/ 1207 w 1476"/>
                  <a:gd name="T67" fmla="*/ 813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476" h="1340">
                    <a:moveTo>
                      <a:pt x="1207" y="813"/>
                    </a:moveTo>
                    <a:lnTo>
                      <a:pt x="1197" y="806"/>
                    </a:lnTo>
                    <a:lnTo>
                      <a:pt x="1000" y="559"/>
                    </a:lnTo>
                    <a:lnTo>
                      <a:pt x="991" y="552"/>
                    </a:lnTo>
                    <a:lnTo>
                      <a:pt x="983" y="545"/>
                    </a:lnTo>
                    <a:lnTo>
                      <a:pt x="967" y="545"/>
                    </a:lnTo>
                    <a:lnTo>
                      <a:pt x="952" y="559"/>
                    </a:lnTo>
                    <a:lnTo>
                      <a:pt x="842" y="662"/>
                    </a:lnTo>
                    <a:lnTo>
                      <a:pt x="595" y="437"/>
                    </a:lnTo>
                    <a:lnTo>
                      <a:pt x="587" y="429"/>
                    </a:lnTo>
                    <a:lnTo>
                      <a:pt x="547" y="429"/>
                    </a:lnTo>
                    <a:lnTo>
                      <a:pt x="547" y="437"/>
                    </a:lnTo>
                    <a:lnTo>
                      <a:pt x="278" y="806"/>
                    </a:lnTo>
                    <a:lnTo>
                      <a:pt x="271" y="813"/>
                    </a:lnTo>
                    <a:lnTo>
                      <a:pt x="271" y="821"/>
                    </a:lnTo>
                    <a:lnTo>
                      <a:pt x="277" y="843"/>
                    </a:lnTo>
                    <a:lnTo>
                      <a:pt x="294" y="856"/>
                    </a:lnTo>
                    <a:lnTo>
                      <a:pt x="302" y="857"/>
                    </a:lnTo>
                    <a:lnTo>
                      <a:pt x="364" y="857"/>
                    </a:lnTo>
                    <a:lnTo>
                      <a:pt x="364" y="792"/>
                    </a:lnTo>
                    <a:lnTo>
                      <a:pt x="580" y="501"/>
                    </a:lnTo>
                    <a:lnTo>
                      <a:pt x="818" y="727"/>
                    </a:lnTo>
                    <a:lnTo>
                      <a:pt x="825" y="727"/>
                    </a:lnTo>
                    <a:lnTo>
                      <a:pt x="832" y="734"/>
                    </a:lnTo>
                    <a:lnTo>
                      <a:pt x="849" y="734"/>
                    </a:lnTo>
                    <a:lnTo>
                      <a:pt x="856" y="727"/>
                    </a:lnTo>
                    <a:lnTo>
                      <a:pt x="863" y="727"/>
                    </a:lnTo>
                    <a:lnTo>
                      <a:pt x="967" y="626"/>
                    </a:lnTo>
                    <a:lnTo>
                      <a:pt x="1111" y="792"/>
                    </a:lnTo>
                    <a:lnTo>
                      <a:pt x="1111" y="857"/>
                    </a:lnTo>
                    <a:lnTo>
                      <a:pt x="1173" y="857"/>
                    </a:lnTo>
                    <a:lnTo>
                      <a:pt x="1192" y="850"/>
                    </a:lnTo>
                    <a:lnTo>
                      <a:pt x="1205" y="832"/>
                    </a:lnTo>
                    <a:lnTo>
                      <a:pt x="1207" y="8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0" name="Freeform 135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111 w 1476"/>
                  <a:gd name="T1" fmla="*/ 857 h 1340"/>
                  <a:gd name="T2" fmla="*/ 1111 w 1476"/>
                  <a:gd name="T3" fmla="*/ 792 h 1340"/>
                  <a:gd name="T4" fmla="*/ 364 w 1476"/>
                  <a:gd name="T5" fmla="*/ 792 h 1340"/>
                  <a:gd name="T6" fmla="*/ 364 w 1476"/>
                  <a:gd name="T7" fmla="*/ 857 h 1340"/>
                  <a:gd name="T8" fmla="*/ 1111 w 1476"/>
                  <a:gd name="T9" fmla="*/ 857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6" h="1340">
                    <a:moveTo>
                      <a:pt x="1111" y="857"/>
                    </a:moveTo>
                    <a:lnTo>
                      <a:pt x="1111" y="792"/>
                    </a:lnTo>
                    <a:lnTo>
                      <a:pt x="364" y="792"/>
                    </a:lnTo>
                    <a:lnTo>
                      <a:pt x="364" y="857"/>
                    </a:lnTo>
                    <a:lnTo>
                      <a:pt x="1111" y="8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1" name="Freeform 136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705 w 1476"/>
                  <a:gd name="T1" fmla="*/ 1204 h 1340"/>
                  <a:gd name="T2" fmla="*/ 705 w 1476"/>
                  <a:gd name="T3" fmla="*/ 1115 h 1340"/>
                  <a:gd name="T4" fmla="*/ 516 w 1476"/>
                  <a:gd name="T5" fmla="*/ 1289 h 1340"/>
                  <a:gd name="T6" fmla="*/ 508 w 1476"/>
                  <a:gd name="T7" fmla="*/ 1296 h 1340"/>
                  <a:gd name="T8" fmla="*/ 508 w 1476"/>
                  <a:gd name="T9" fmla="*/ 1310 h 1340"/>
                  <a:gd name="T10" fmla="*/ 517 w 1476"/>
                  <a:gd name="T11" fmla="*/ 1329 h 1340"/>
                  <a:gd name="T12" fmla="*/ 537 w 1476"/>
                  <a:gd name="T13" fmla="*/ 1339 h 1340"/>
                  <a:gd name="T14" fmla="*/ 547 w 1476"/>
                  <a:gd name="T15" fmla="*/ 1339 h 1340"/>
                  <a:gd name="T16" fmla="*/ 556 w 1476"/>
                  <a:gd name="T17" fmla="*/ 1339 h 1340"/>
                  <a:gd name="T18" fmla="*/ 563 w 1476"/>
                  <a:gd name="T19" fmla="*/ 1332 h 1340"/>
                  <a:gd name="T20" fmla="*/ 705 w 1476"/>
                  <a:gd name="T21" fmla="*/ 1204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76" h="1340">
                    <a:moveTo>
                      <a:pt x="705" y="1204"/>
                    </a:moveTo>
                    <a:lnTo>
                      <a:pt x="705" y="1115"/>
                    </a:lnTo>
                    <a:lnTo>
                      <a:pt x="516" y="1289"/>
                    </a:lnTo>
                    <a:lnTo>
                      <a:pt x="508" y="1296"/>
                    </a:lnTo>
                    <a:lnTo>
                      <a:pt x="508" y="1310"/>
                    </a:lnTo>
                    <a:lnTo>
                      <a:pt x="517" y="1329"/>
                    </a:lnTo>
                    <a:lnTo>
                      <a:pt x="537" y="1339"/>
                    </a:lnTo>
                    <a:lnTo>
                      <a:pt x="547" y="1339"/>
                    </a:lnTo>
                    <a:lnTo>
                      <a:pt x="556" y="1339"/>
                    </a:lnTo>
                    <a:lnTo>
                      <a:pt x="563" y="1332"/>
                    </a:lnTo>
                    <a:lnTo>
                      <a:pt x="705" y="120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3" name="Freeform 137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976 w 1476"/>
                  <a:gd name="T1" fmla="*/ 1303 h 1340"/>
                  <a:gd name="T2" fmla="*/ 967 w 1476"/>
                  <a:gd name="T3" fmla="*/ 1296 h 1340"/>
                  <a:gd name="T4" fmla="*/ 967 w 1476"/>
                  <a:gd name="T5" fmla="*/ 1289 h 1340"/>
                  <a:gd name="T6" fmla="*/ 770 w 1476"/>
                  <a:gd name="T7" fmla="*/ 1116 h 1340"/>
                  <a:gd name="T8" fmla="*/ 770 w 1476"/>
                  <a:gd name="T9" fmla="*/ 1038 h 1340"/>
                  <a:gd name="T10" fmla="*/ 770 w 1476"/>
                  <a:gd name="T11" fmla="*/ 1201 h 1340"/>
                  <a:gd name="T12" fmla="*/ 921 w 1476"/>
                  <a:gd name="T13" fmla="*/ 1332 h 1340"/>
                  <a:gd name="T14" fmla="*/ 921 w 1476"/>
                  <a:gd name="T15" fmla="*/ 1339 h 1340"/>
                  <a:gd name="T16" fmla="*/ 945 w 1476"/>
                  <a:gd name="T17" fmla="*/ 1339 h 1340"/>
                  <a:gd name="T18" fmla="*/ 965 w 1476"/>
                  <a:gd name="T19" fmla="*/ 1331 h 1340"/>
                  <a:gd name="T20" fmla="*/ 976 w 1476"/>
                  <a:gd name="T21" fmla="*/ 1313 h 1340"/>
                  <a:gd name="T22" fmla="*/ 976 w 1476"/>
                  <a:gd name="T23" fmla="*/ 1303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76" h="1340">
                    <a:moveTo>
                      <a:pt x="976" y="1303"/>
                    </a:moveTo>
                    <a:lnTo>
                      <a:pt x="967" y="1296"/>
                    </a:lnTo>
                    <a:lnTo>
                      <a:pt x="967" y="1289"/>
                    </a:lnTo>
                    <a:lnTo>
                      <a:pt x="770" y="1116"/>
                    </a:lnTo>
                    <a:lnTo>
                      <a:pt x="770" y="1038"/>
                    </a:lnTo>
                    <a:lnTo>
                      <a:pt x="770" y="1201"/>
                    </a:lnTo>
                    <a:lnTo>
                      <a:pt x="921" y="1332"/>
                    </a:lnTo>
                    <a:lnTo>
                      <a:pt x="921" y="1339"/>
                    </a:lnTo>
                    <a:lnTo>
                      <a:pt x="945" y="1339"/>
                    </a:lnTo>
                    <a:lnTo>
                      <a:pt x="965" y="1331"/>
                    </a:lnTo>
                    <a:lnTo>
                      <a:pt x="976" y="1313"/>
                    </a:lnTo>
                    <a:lnTo>
                      <a:pt x="976" y="13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4" name="Freeform 138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205 w 1476"/>
                  <a:gd name="T1" fmla="*/ 409 h 1340"/>
                  <a:gd name="T2" fmla="*/ 1203 w 1476"/>
                  <a:gd name="T3" fmla="*/ 383 h 1340"/>
                  <a:gd name="T4" fmla="*/ 1197 w 1476"/>
                  <a:gd name="T5" fmla="*/ 360 h 1340"/>
                  <a:gd name="T6" fmla="*/ 1186 w 1476"/>
                  <a:gd name="T7" fmla="*/ 342 h 1340"/>
                  <a:gd name="T8" fmla="*/ 1172 w 1476"/>
                  <a:gd name="T9" fmla="*/ 327 h 1340"/>
                  <a:gd name="T10" fmla="*/ 1154 w 1476"/>
                  <a:gd name="T11" fmla="*/ 316 h 1340"/>
                  <a:gd name="T12" fmla="*/ 1134 w 1476"/>
                  <a:gd name="T13" fmla="*/ 309 h 1340"/>
                  <a:gd name="T14" fmla="*/ 1112 w 1476"/>
                  <a:gd name="T15" fmla="*/ 307 h 1340"/>
                  <a:gd name="T16" fmla="*/ 1088 w 1476"/>
                  <a:gd name="T17" fmla="*/ 309 h 1340"/>
                  <a:gd name="T18" fmla="*/ 1065 w 1476"/>
                  <a:gd name="T19" fmla="*/ 316 h 1340"/>
                  <a:gd name="T20" fmla="*/ 1045 w 1476"/>
                  <a:gd name="T21" fmla="*/ 326 h 1340"/>
                  <a:gd name="T22" fmla="*/ 1029 w 1476"/>
                  <a:gd name="T23" fmla="*/ 340 h 1340"/>
                  <a:gd name="T24" fmla="*/ 1017 w 1476"/>
                  <a:gd name="T25" fmla="*/ 357 h 1340"/>
                  <a:gd name="T26" fmla="*/ 1009 w 1476"/>
                  <a:gd name="T27" fmla="*/ 377 h 1340"/>
                  <a:gd name="T28" fmla="*/ 1011 w 1476"/>
                  <a:gd name="T29" fmla="*/ 402 h 1340"/>
                  <a:gd name="T30" fmla="*/ 1017 w 1476"/>
                  <a:gd name="T31" fmla="*/ 424 h 1340"/>
                  <a:gd name="T32" fmla="*/ 1028 w 1476"/>
                  <a:gd name="T33" fmla="*/ 444 h 1340"/>
                  <a:gd name="T34" fmla="*/ 1042 w 1476"/>
                  <a:gd name="T35" fmla="*/ 460 h 1340"/>
                  <a:gd name="T36" fmla="*/ 1058 w 1476"/>
                  <a:gd name="T37" fmla="*/ 473 h 1340"/>
                  <a:gd name="T38" fmla="*/ 1070 w 1476"/>
                  <a:gd name="T39" fmla="*/ 478 h 1340"/>
                  <a:gd name="T40" fmla="*/ 1070 w 1476"/>
                  <a:gd name="T41" fmla="*/ 396 h 1340"/>
                  <a:gd name="T42" fmla="*/ 1077 w 1476"/>
                  <a:gd name="T43" fmla="*/ 378 h 1340"/>
                  <a:gd name="T44" fmla="*/ 1096 w 1476"/>
                  <a:gd name="T45" fmla="*/ 367 h 1340"/>
                  <a:gd name="T46" fmla="*/ 1111 w 1476"/>
                  <a:gd name="T47" fmla="*/ 365 h 1340"/>
                  <a:gd name="T48" fmla="*/ 1132 w 1476"/>
                  <a:gd name="T49" fmla="*/ 373 h 1340"/>
                  <a:gd name="T50" fmla="*/ 1142 w 1476"/>
                  <a:gd name="T51" fmla="*/ 391 h 1340"/>
                  <a:gd name="T52" fmla="*/ 1142 w 1476"/>
                  <a:gd name="T53" fmla="*/ 482 h 1340"/>
                  <a:gd name="T54" fmla="*/ 1156 w 1476"/>
                  <a:gd name="T55" fmla="*/ 476 h 1340"/>
                  <a:gd name="T56" fmla="*/ 1174 w 1476"/>
                  <a:gd name="T57" fmla="*/ 464 h 1340"/>
                  <a:gd name="T58" fmla="*/ 1189 w 1476"/>
                  <a:gd name="T59" fmla="*/ 449 h 1340"/>
                  <a:gd name="T60" fmla="*/ 1199 w 1476"/>
                  <a:gd name="T61" fmla="*/ 430 h 1340"/>
                  <a:gd name="T62" fmla="*/ 1205 w 1476"/>
                  <a:gd name="T63" fmla="*/ 409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76" h="1340">
                    <a:moveTo>
                      <a:pt x="1205" y="409"/>
                    </a:moveTo>
                    <a:lnTo>
                      <a:pt x="1203" y="383"/>
                    </a:lnTo>
                    <a:lnTo>
                      <a:pt x="1197" y="360"/>
                    </a:lnTo>
                    <a:lnTo>
                      <a:pt x="1186" y="342"/>
                    </a:lnTo>
                    <a:lnTo>
                      <a:pt x="1172" y="327"/>
                    </a:lnTo>
                    <a:lnTo>
                      <a:pt x="1154" y="316"/>
                    </a:lnTo>
                    <a:lnTo>
                      <a:pt x="1134" y="309"/>
                    </a:lnTo>
                    <a:lnTo>
                      <a:pt x="1112" y="307"/>
                    </a:lnTo>
                    <a:lnTo>
                      <a:pt x="1088" y="309"/>
                    </a:lnTo>
                    <a:lnTo>
                      <a:pt x="1065" y="316"/>
                    </a:lnTo>
                    <a:lnTo>
                      <a:pt x="1045" y="326"/>
                    </a:lnTo>
                    <a:lnTo>
                      <a:pt x="1029" y="340"/>
                    </a:lnTo>
                    <a:lnTo>
                      <a:pt x="1017" y="357"/>
                    </a:lnTo>
                    <a:lnTo>
                      <a:pt x="1009" y="377"/>
                    </a:lnTo>
                    <a:lnTo>
                      <a:pt x="1011" y="402"/>
                    </a:lnTo>
                    <a:lnTo>
                      <a:pt x="1017" y="424"/>
                    </a:lnTo>
                    <a:lnTo>
                      <a:pt x="1028" y="444"/>
                    </a:lnTo>
                    <a:lnTo>
                      <a:pt x="1042" y="460"/>
                    </a:lnTo>
                    <a:lnTo>
                      <a:pt x="1058" y="473"/>
                    </a:lnTo>
                    <a:lnTo>
                      <a:pt x="1070" y="478"/>
                    </a:lnTo>
                    <a:lnTo>
                      <a:pt x="1070" y="396"/>
                    </a:lnTo>
                    <a:lnTo>
                      <a:pt x="1077" y="378"/>
                    </a:lnTo>
                    <a:lnTo>
                      <a:pt x="1096" y="367"/>
                    </a:lnTo>
                    <a:lnTo>
                      <a:pt x="1111" y="365"/>
                    </a:lnTo>
                    <a:lnTo>
                      <a:pt x="1132" y="373"/>
                    </a:lnTo>
                    <a:lnTo>
                      <a:pt x="1142" y="391"/>
                    </a:lnTo>
                    <a:lnTo>
                      <a:pt x="1142" y="482"/>
                    </a:lnTo>
                    <a:lnTo>
                      <a:pt x="1156" y="476"/>
                    </a:lnTo>
                    <a:lnTo>
                      <a:pt x="1174" y="464"/>
                    </a:lnTo>
                    <a:lnTo>
                      <a:pt x="1189" y="449"/>
                    </a:lnTo>
                    <a:lnTo>
                      <a:pt x="1199" y="430"/>
                    </a:lnTo>
                    <a:lnTo>
                      <a:pt x="1205" y="40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35" name="Freeform 139"/>
              <p:cNvSpPr>
                <a:spLocks/>
              </p:cNvSpPr>
              <p:nvPr/>
            </p:nvSpPr>
            <p:spPr bwMode="auto">
              <a:xfrm>
                <a:off x="9707" y="-1942"/>
                <a:ext cx="1476" cy="1340"/>
              </a:xfrm>
              <a:custGeom>
                <a:avLst/>
                <a:gdLst>
                  <a:gd name="T0" fmla="*/ 1142 w 1476"/>
                  <a:gd name="T1" fmla="*/ 482 h 1340"/>
                  <a:gd name="T2" fmla="*/ 1142 w 1476"/>
                  <a:gd name="T3" fmla="*/ 391 h 1340"/>
                  <a:gd name="T4" fmla="*/ 1136 w 1476"/>
                  <a:gd name="T5" fmla="*/ 415 h 1340"/>
                  <a:gd name="T6" fmla="*/ 1120 w 1476"/>
                  <a:gd name="T7" fmla="*/ 428 h 1340"/>
                  <a:gd name="T8" fmla="*/ 1093 w 1476"/>
                  <a:gd name="T9" fmla="*/ 425 h 1340"/>
                  <a:gd name="T10" fmla="*/ 1076 w 1476"/>
                  <a:gd name="T11" fmla="*/ 414 h 1340"/>
                  <a:gd name="T12" fmla="*/ 1070 w 1476"/>
                  <a:gd name="T13" fmla="*/ 396 h 1340"/>
                  <a:gd name="T14" fmla="*/ 1070 w 1476"/>
                  <a:gd name="T15" fmla="*/ 478 h 1340"/>
                  <a:gd name="T16" fmla="*/ 1077 w 1476"/>
                  <a:gd name="T17" fmla="*/ 481 h 1340"/>
                  <a:gd name="T18" fmla="*/ 1097 w 1476"/>
                  <a:gd name="T19" fmla="*/ 486 h 1340"/>
                  <a:gd name="T20" fmla="*/ 1111 w 1476"/>
                  <a:gd name="T21" fmla="*/ 487 h 1340"/>
                  <a:gd name="T22" fmla="*/ 1134 w 1476"/>
                  <a:gd name="T23" fmla="*/ 484 h 1340"/>
                  <a:gd name="T24" fmla="*/ 1142 w 1476"/>
                  <a:gd name="T25" fmla="*/ 482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6" h="1340">
                    <a:moveTo>
                      <a:pt x="1142" y="482"/>
                    </a:moveTo>
                    <a:lnTo>
                      <a:pt x="1142" y="391"/>
                    </a:lnTo>
                    <a:lnTo>
                      <a:pt x="1136" y="415"/>
                    </a:lnTo>
                    <a:lnTo>
                      <a:pt x="1120" y="428"/>
                    </a:lnTo>
                    <a:lnTo>
                      <a:pt x="1093" y="425"/>
                    </a:lnTo>
                    <a:lnTo>
                      <a:pt x="1076" y="414"/>
                    </a:lnTo>
                    <a:lnTo>
                      <a:pt x="1070" y="396"/>
                    </a:lnTo>
                    <a:lnTo>
                      <a:pt x="1070" y="478"/>
                    </a:lnTo>
                    <a:lnTo>
                      <a:pt x="1077" y="481"/>
                    </a:lnTo>
                    <a:lnTo>
                      <a:pt x="1097" y="486"/>
                    </a:lnTo>
                    <a:lnTo>
                      <a:pt x="1111" y="487"/>
                    </a:lnTo>
                    <a:lnTo>
                      <a:pt x="1134" y="484"/>
                    </a:lnTo>
                    <a:lnTo>
                      <a:pt x="1142" y="48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25" name="Freeform 140"/>
            <p:cNvSpPr>
              <a:spLocks/>
            </p:cNvSpPr>
            <p:nvPr/>
          </p:nvSpPr>
          <p:spPr bwMode="auto">
            <a:xfrm>
              <a:off x="9959" y="1176"/>
              <a:ext cx="972" cy="20"/>
            </a:xfrm>
            <a:custGeom>
              <a:avLst/>
              <a:gdLst>
                <a:gd name="T0" fmla="*/ 0 w 972"/>
                <a:gd name="T1" fmla="*/ 0 h 20"/>
                <a:gd name="T2" fmla="*/ 971 w 97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2" h="20">
                  <a:moveTo>
                    <a:pt x="0" y="0"/>
                  </a:moveTo>
                  <a:lnTo>
                    <a:pt x="971" y="0"/>
                  </a:lnTo>
                </a:path>
              </a:pathLst>
            </a:custGeom>
            <a:noFill/>
            <a:ln w="3022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63" name="Title 1"/>
          <p:cNvSpPr txBox="1">
            <a:spLocks/>
          </p:cNvSpPr>
          <p:nvPr/>
        </p:nvSpPr>
        <p:spPr bwMode="auto">
          <a:xfrm>
            <a:off x="468313" y="155575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eaLnBrk="0" hangingPunct="0">
              <a:spcBef>
                <a:spcPct val="0"/>
              </a:spcBef>
              <a:defRPr/>
            </a:pPr>
            <a:r>
              <a:rPr lang="pt-BR" sz="2000" kern="0" dirty="0" smtClean="0">
                <a:solidFill>
                  <a:schemeClr val="bg1"/>
                </a:solidFill>
                <a:latin typeface="+mn-lt"/>
                <a:cs typeface="ＭＳ Ｐゴシック" charset="-128"/>
              </a:rPr>
              <a:t>Níveis Mínimos de Serviço</a:t>
            </a:r>
            <a:endParaRPr lang="pt-BR" sz="2000" kern="0" dirty="0">
              <a:solidFill>
                <a:schemeClr val="bg1"/>
              </a:solidFill>
              <a:latin typeface="+mn-lt"/>
              <a:cs typeface="ＭＳ Ｐゴシック" charset="-128"/>
            </a:endParaRPr>
          </a:p>
        </p:txBody>
      </p:sp>
      <p:sp>
        <p:nvSpPr>
          <p:cNvPr id="57" name="Retângulo 56"/>
          <p:cNvSpPr/>
          <p:nvPr/>
        </p:nvSpPr>
        <p:spPr>
          <a:xfrm>
            <a:off x="180581" y="1039307"/>
            <a:ext cx="88572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163" lvl="2" indent="-358775" algn="l">
              <a:buFont typeface="+mj-lt"/>
              <a:buAutoNum type="arabicPeriod"/>
            </a:pPr>
            <a:r>
              <a:rPr lang="pt-BR" sz="1600" dirty="0" smtClean="0">
                <a:solidFill>
                  <a:srgbClr val="FF0000"/>
                </a:solidFill>
              </a:rPr>
              <a:t>A </a:t>
            </a:r>
            <a:r>
              <a:rPr lang="pt-BR" sz="1600" dirty="0">
                <a:solidFill>
                  <a:srgbClr val="FF0000"/>
                </a:solidFill>
              </a:rPr>
              <a:t>velocidade efetivamente entregue não poderá ser inferior a 90% da velocidade contratada;</a:t>
            </a:r>
          </a:p>
          <a:p>
            <a:pPr marL="538163" lvl="2" indent="-342900" algn="l">
              <a:buFont typeface="+mj-lt"/>
              <a:buAutoNum type="arabicPeriod"/>
            </a:pPr>
            <a:r>
              <a:rPr lang="pt-BR" sz="1600" dirty="0" smtClean="0">
                <a:solidFill>
                  <a:srgbClr val="FF0000"/>
                </a:solidFill>
              </a:rPr>
              <a:t>A </a:t>
            </a:r>
            <a:r>
              <a:rPr lang="pt-BR" sz="1600" dirty="0">
                <a:solidFill>
                  <a:srgbClr val="FF0000"/>
                </a:solidFill>
              </a:rPr>
              <a:t>disponibilidade não poderá ser inferior a 96%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640045"/>
              </p:ext>
            </p:extLst>
          </p:nvPr>
        </p:nvGraphicFramePr>
        <p:xfrm>
          <a:off x="381045" y="2132856"/>
          <a:ext cx="8365022" cy="3944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0876">
                  <a:extLst>
                    <a:ext uri="{9D8B030D-6E8A-4147-A177-3AD203B41FA5}">
                      <a16:colId xmlns:a16="http://schemas.microsoft.com/office/drawing/2014/main" val="755774137"/>
                    </a:ext>
                  </a:extLst>
                </a:gridCol>
                <a:gridCol w="2626123">
                  <a:extLst>
                    <a:ext uri="{9D8B030D-6E8A-4147-A177-3AD203B41FA5}">
                      <a16:colId xmlns:a16="http://schemas.microsoft.com/office/drawing/2014/main" val="1573663832"/>
                    </a:ext>
                  </a:extLst>
                </a:gridCol>
                <a:gridCol w="2144890">
                  <a:extLst>
                    <a:ext uri="{9D8B030D-6E8A-4147-A177-3AD203B41FA5}">
                      <a16:colId xmlns:a16="http://schemas.microsoft.com/office/drawing/2014/main" val="90832295"/>
                    </a:ext>
                  </a:extLst>
                </a:gridCol>
                <a:gridCol w="1633133">
                  <a:extLst>
                    <a:ext uri="{9D8B030D-6E8A-4147-A177-3AD203B41FA5}">
                      <a16:colId xmlns:a16="http://schemas.microsoft.com/office/drawing/2014/main" val="2030045720"/>
                    </a:ext>
                  </a:extLst>
                </a:gridCol>
              </a:tblGrid>
              <a:tr h="18002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Tabela de classificação de Chamados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548507"/>
                  </a:ext>
                </a:extLst>
              </a:tr>
              <a:tr h="498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Severidade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Descrição</a:t>
                      </a:r>
                      <a:endParaRPr lang="pt-BR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Tempo de início de atendimento</a:t>
                      </a:r>
                      <a:endParaRPr lang="pt-BR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Tempo de solução</a:t>
                      </a:r>
                      <a:endParaRPr lang="pt-BR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extLst>
                  <a:ext uri="{0D108BD9-81ED-4DB2-BD59-A6C34878D82A}">
                    <a16:rowId xmlns:a16="http://schemas.microsoft.com/office/drawing/2014/main" val="1290126985"/>
                  </a:ext>
                </a:extLst>
              </a:tr>
              <a:tr h="506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1 – Urgente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</a:rPr>
                        <a:t>Indisponibilidade do serviço.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</a:rPr>
                        <a:t>Em até 1 (uma) hora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</a:rPr>
                        <a:t>Em até 2 (duas) horas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extLst>
                  <a:ext uri="{0D108BD9-81ED-4DB2-BD59-A6C34878D82A}">
                    <a16:rowId xmlns:a16="http://schemas.microsoft.com/office/drawing/2014/main" val="3291932098"/>
                  </a:ext>
                </a:extLst>
              </a:tr>
              <a:tr h="539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2 – Muito Importante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>
                          <a:effectLst/>
                        </a:rPr>
                        <a:t>Erros ou problemas reincidentes que impactam no serviço.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>
                          <a:effectLst/>
                        </a:rPr>
                        <a:t>Em até 2 (duas)  horas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</a:rPr>
                        <a:t>Em até 4 (quatro) horas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extLst>
                  <a:ext uri="{0D108BD9-81ED-4DB2-BD59-A6C34878D82A}">
                    <a16:rowId xmlns:a16="http://schemas.microsoft.com/office/drawing/2014/main" val="1316910032"/>
                  </a:ext>
                </a:extLst>
              </a:tr>
              <a:tr h="495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3 – Importante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>
                          <a:effectLst/>
                        </a:rPr>
                        <a:t>Manutenção dos equipamentos que suportam o serviço.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>
                          <a:effectLst/>
                        </a:rPr>
                        <a:t>Em até 4 (quatro) horas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</a:rPr>
                        <a:t>Em até 12 (doze) horas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extLst>
                  <a:ext uri="{0D108BD9-81ED-4DB2-BD59-A6C34878D82A}">
                    <a16:rowId xmlns:a16="http://schemas.microsoft.com/office/drawing/2014/main" val="3021096107"/>
                  </a:ext>
                </a:extLst>
              </a:tr>
              <a:tr h="7417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4 – Informação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>
                          <a:effectLst/>
                        </a:rPr>
                        <a:t>Consulta técnica, dúvidas em geral, monitoramento e gerenciamento da infraestrutura.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</a:rPr>
                        <a:t>Em até 4 (quatro) horas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</a:rPr>
                        <a:t>Em até 16 (dezesseis) horas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9525" marB="0" anchor="ctr"/>
                </a:tc>
                <a:extLst>
                  <a:ext uri="{0D108BD9-81ED-4DB2-BD59-A6C34878D82A}">
                    <a16:rowId xmlns:a16="http://schemas.microsoft.com/office/drawing/2014/main" val="2388385113"/>
                  </a:ext>
                </a:extLst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287523" y="6180328"/>
            <a:ext cx="84103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Para escolas com distância acima de 20 KM será acrescida uma hora ao tempo de início de atendimento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730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3"/>
          <p:cNvSpPr txBox="1">
            <a:spLocks/>
          </p:cNvSpPr>
          <p:nvPr/>
        </p:nvSpPr>
        <p:spPr>
          <a:xfrm>
            <a:off x="1460976" y="908720"/>
            <a:ext cx="6408713" cy="4968552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762" indent="0" algn="ctr" eaLnBrk="1" hangingPunct="1">
              <a:spcBef>
                <a:spcPts val="0"/>
              </a:spcBef>
              <a:buNone/>
              <a:defRPr/>
            </a:pPr>
            <a:r>
              <a:rPr lang="pt-BR" sz="2800" dirty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Dúvidas, </a:t>
            </a:r>
            <a:r>
              <a:rPr lang="pt-BR" sz="2800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sugestões e </a:t>
            </a:r>
            <a:r>
              <a:rPr lang="pt-BR" sz="2800" b="1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questionamentos deverão ser enviados para o e-mail:</a:t>
            </a:r>
          </a:p>
          <a:p>
            <a:pPr marL="4762" indent="0" algn="ctr" eaLnBrk="1" hangingPunct="1">
              <a:spcBef>
                <a:spcPts val="0"/>
              </a:spcBef>
              <a:buNone/>
              <a:defRPr/>
            </a:pPr>
            <a:endParaRPr lang="pt-BR" sz="2800" b="1" dirty="0" smtClean="0"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  <a:p>
            <a:pPr marL="4762" indent="0" algn="ctr" eaLnBrk="1" hangingPunct="1">
              <a:spcBef>
                <a:spcPts val="0"/>
              </a:spcBef>
              <a:buNone/>
              <a:defRPr/>
            </a:pPr>
            <a:r>
              <a:rPr lang="pt-BR" sz="4000" b="1" dirty="0" smtClean="0">
                <a:solidFill>
                  <a:srgbClr val="006699"/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dicna@fnde.gov.br</a:t>
            </a:r>
          </a:p>
        </p:txBody>
      </p:sp>
      <p:sp>
        <p:nvSpPr>
          <p:cNvPr id="8" name="Retângulo 12"/>
          <p:cNvSpPr>
            <a:spLocks noChangeArrowheads="1"/>
          </p:cNvSpPr>
          <p:nvPr/>
        </p:nvSpPr>
        <p:spPr bwMode="auto">
          <a:xfrm>
            <a:off x="0" y="169476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Contato</a:t>
            </a:r>
            <a:endParaRPr lang="pt-B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36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13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13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13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13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34486</TotalTime>
  <Words>784</Words>
  <Application>Microsoft Office PowerPoint</Application>
  <PresentationFormat>Apresentação na tela (4:3)</PresentationFormat>
  <Paragraphs>145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MS PGothic</vt:lpstr>
      <vt:lpstr>Arial</vt:lpstr>
      <vt:lpstr>Calibri</vt:lpstr>
      <vt:lpstr>Times New Roman</vt:lpstr>
      <vt:lpstr>Wingdings</vt:lpstr>
      <vt:lpstr>Design padrão</vt:lpstr>
      <vt:lpstr>1_Design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FNDE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julianah</dc:creator>
  <cp:lastModifiedBy>NATERCIA CRISTIANE MENDES DE SOUZA</cp:lastModifiedBy>
  <cp:revision>1118</cp:revision>
  <dcterms:created xsi:type="dcterms:W3CDTF">2011-02-14T12:14:05Z</dcterms:created>
  <dcterms:modified xsi:type="dcterms:W3CDTF">2018-09-24T15:29:47Z</dcterms:modified>
</cp:coreProperties>
</file>