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3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3"/>
  </p:notesMasterIdLst>
  <p:sldIdLst>
    <p:sldId id="256" r:id="rId2"/>
    <p:sldId id="259" r:id="rId3"/>
    <p:sldId id="273" r:id="rId4"/>
    <p:sldId id="257" r:id="rId5"/>
    <p:sldId id="258" r:id="rId6"/>
    <p:sldId id="260" r:id="rId7"/>
    <p:sldId id="261" r:id="rId8"/>
    <p:sldId id="262" r:id="rId9"/>
    <p:sldId id="300" r:id="rId10"/>
    <p:sldId id="264" r:id="rId11"/>
    <p:sldId id="265" r:id="rId12"/>
    <p:sldId id="266" r:id="rId13"/>
    <p:sldId id="297" r:id="rId14"/>
    <p:sldId id="296" r:id="rId15"/>
    <p:sldId id="293" r:id="rId16"/>
    <p:sldId id="294" r:id="rId17"/>
    <p:sldId id="267" r:id="rId18"/>
    <p:sldId id="269" r:id="rId19"/>
    <p:sldId id="299" r:id="rId20"/>
    <p:sldId id="270" r:id="rId21"/>
    <p:sldId id="298" r:id="rId2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4"/>
    </p:embeddedFont>
    <p:embeddedFont>
      <p:font typeface="Gantari" panose="020B0604020202020204" charset="0"/>
      <p:regular r:id="rId25"/>
      <p:bold r:id="rId26"/>
      <p:italic r:id="rId27"/>
      <p:boldItalic r:id="rId28"/>
    </p:embeddedFont>
    <p:embeddedFont>
      <p:font typeface="Golos Text" panose="020B0604020202020204" charset="0"/>
      <p:regular r:id="rId29"/>
      <p:bold r:id="rId30"/>
    </p:embeddedFont>
    <p:embeddedFont>
      <p:font typeface="Golos Text Medium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297F4-969D-2F68-0BB7-B08617AB02E1}" v="105" dt="2023-06-02T12:46:00.895"/>
    <p1510:client id="{1F430CA8-58AC-C43D-5240-5AAA40B551DE}" v="56" dt="2023-06-02T18:32:16.201"/>
    <p1510:client id="{5EE7EA18-E423-2816-BE1B-B4169EF62053}" v="297" dt="2023-06-19T18:12:30.278"/>
    <p1510:client id="{A1472443-189E-AD3C-C264-21B0B3FECD8F}" v="941" dt="2023-06-02T12:37:43.108"/>
    <p1510:client id="{D90123BB-EB65-A78F-16A1-C5361E6D22D5}" v="350" dt="2023-06-02T13:48:33.219"/>
  </p1510:revLst>
</p1510:revInfo>
</file>

<file path=ppt/tableStyles.xml><?xml version="1.0" encoding="utf-8"?>
<a:tblStyleLst xmlns:a="http://schemas.openxmlformats.org/drawingml/2006/main" def="{59BE39CA-6453-47D6-9678-8579975FA865}">
  <a:tblStyle styleId="{59BE39CA-6453-47D6-9678-8579975FA8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1.5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20532 8308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20990 12968 16383 0 0,'-4'0'0'0'0,"-3"0"0"0"0,-4 0 0 0 0,-3-3 0 0 0,-3-1 0 0 0,-1 0 0 0 0,6 1 0 0 0,7 0 0 0 0,8 2 0 0 0,7 0 0 0 0,4 1 0 0 0,4 0 0 0 0,1 0 0 0 0,1 0 0 0 0,0 0 0 0 0,-1 0 0 0 0,0 1 0 0 0,0-1 0 0 0,0 0 0 0 0,-1 0 0 0 0,-2 3 0 0 0,-2 1 0 0 0,0 0 0 0 0,1-1 0 0 0,1-1 0 0 0,1 3 0 0 0,0 0 0 0 0,1-1 0 0 0,0-1 0 0 0,1-1 0 0 0,-1-1 0 0 0,0 0 0 0 0,1-1 0 0 0,-1 0 0 0 0,1 0 0 0 0,-1 0 0 0 0,0-1 0 0 0,0 1 0 0 0,1 0 0 0 0,-1 0 0 0 0,0 0 0 0 0,-6 0 0 0 0,-8 0 0 0 0,-8 0 0 0 0,-7 0 0 0 0,-4 0 0 0 0,-2 0 0 0 0,-3-3 0 0 0,1-1 0 0 0,-4 0 0 0 0,-1 1 0 0 0,1 1 0 0 0,1 0 0 0 0,1 1 0 0 0,1 1 0 0 0,1 0 0 0 0,1 0 0 0 0,-1 0 0 0 0,1 1 0 0 0,0-1 0 0 0,0 0 0 0 0,3-3 0 0 0,1-1 0 0 0,0 0 0 0 0,-1 1 0 0 0,-1 0 0 0 0,-1 2 0 0 0,0 0 0 0 0,-1 1 0 0 0,6 0 0 0 0,8 0 0 0 0,8 0 0 0 0,6 0 0 0 0,5 0 0 0 0,2 1 0 0 0,3-1 0 0 0,-1 0 0 0 0,1-3 0 0 0,0-2 0 0 0,-1 1 0 0 0,0 1 0 0 0,-1 1 0 0 0,1 1 0 0 0,-1 0 0 0 0,0 1 0 0 0,0 0 0 0 0,1 3 0 0 0,-1 1 0 0 0,0 0 0 0 0,0 0 0 0 0,1-2 0 0 0,-1-1 0 0 0,0 0 0 0 0,0-1 0 0 0,1 0 0 0 0,-1 0 0 0 0,0 0 0 0 0,0 0 0 0 0,0 0 0 0 0,1 0 0 0 0,-1 0 0 0 0,0 0 0 0 0,0 0 0 0 0,1 3 0 0 0,-1 1 0 0 0,0 0 0 0 0,0-1 0 0 0,1-1 0 0 0,-1 0 0 0 0,0-2 0 0 0,0 1 0 0 0,-5-1 0 0 0,-10 0 0 0 0,-7 2 0 0 0,-6 2 0 0 0,-5 0 0 0 0,-3-1 0 0 0,-1-1 0 0 0,-1 0 0 0 0,3 2 0 0 0,2 0 0 0 0,6 0 0 0 0,4-4 0 0 0,7-2 0 0 0,6-1 0 0 0,5 1 0 0 0,2 0 0 0 0,3 0 0 0 0,1 1 0 0 0,1 1 0 0 0,-1 0 0 0 0,0 0 0 0 0,0 0 0 0 0,0 0 0 0 0,0 0 0 0 0,-1 0 0 0 0,0 0 0 0 0,0 0 0 0 0,-6 0 0 0 0,-5 3 0 0 0,-7 1 0 0 0,-6 0 0 0 0,-6-1 0 0 0,0 3 0 0 0,-2-1 0 0 0,5 0 0 0 0,7-5 0 0 0,7-1 0 0 0,6-2 0 0 0,4 0 0 0 0,2 1 0 0 0,2 1 0 0 0,1 0 0 0 0,-1 0 0 0 0,1 1 0 0 0,-1 0 0 0 0,-3-3 0 0 0,-2-1 0 0 0,0-3 0 0 0,2 0 0 0 0,-4-3 0 0 0,-2-1 0 0 0,-7 0 0 0 0,-3-1 0 0 0,-6 1 0 0 0,-4 4 0 0 0,-4 2 0 0 0,-2 2 0 0 0,1-2 0 0 0,0 1 0 0 0,0 0 0 0 0,-1 1 0 0 0,-1 1 0 0 0,0 1 0 0 0,-1 1 0 0 0,0 0 0 0 0,0 0 0 0 0,-1 0 0 0 0,1 0 0 0 0,6 1 0 0 0,8-1 0 0 0,8 0 0 0 0,6 0 0 0 0,5-3 0 0 0,3-1 0 0 0,1 0 0 0 0,1 1 0 0 0,0 0 0 0 0,-7 2 0 0 0,-8 0 0 0 0,-9 1 0 0 0,-6 0 0 0 0,-4 0 0 0 0,-4 0 0 0 0,-1 0 0 0 0,-1 0 0 0 0,0 1 0 0 0,0-1 0 0 0,1 0 0 0 0,0 0 0 0 0,0 0 0 0 0,1 0 0 0 0,0 0 0 0 0,0 0 0 0 0,-1 0 0 0 0,1 0 0 0 0,0 0 0 0 0,0 0 0 0 0,0 0 0 0 0,-1 0 0 0 0,1 0 0 0 0,0 0 0 0 0,0 0 0 0 0,-1 0 0 0 0,1 0 0 0 0,0 0 0 0 0,0 0 0 0 0,-1 0 0 0 0,1 0 0 0 0,0 0 0 0 0,0 0 0 0 0,2-3 0 0 0,2-2 0 0 0,0 1 0 0 0,-1 1 0 0 0,-1 1 0 0 0,-1 1 0 0 0,3 3 0 0 0,0 2 0 0 0,0 0 0 0 0,-2-1 0 0 0,0-1 0 0 0,-1 0 0 0 0,0-1 0 0 0,-1-1 0 0 0,-1 0 0 0 0,1 0 0 0 0,-1 0 0 0 0,4-3 0 0 0,1-1 0 0 0,-1 0 0 0 0,0 0 0 0 0,-1 2 0 0 0,-1 1 0 0 0,0 0 0 0 0,-1 1 0 0 0,0 0 0 0 0,-1 0 0 0 0,1 0 0 0 0,0 0 0 0 0,-1 0 0 0 0,1 0 0 0 0,3 3 0 0 0,0 2 0 0 0,4 2 0 0 0,0 0 0 0 0,2 2 0 0 0,3 3 0 0 0,2 2 0 0 0,5-1 0 0 0,2 0 0 0 0,4-2 0 0 0,4-2 0 0 0,2-4 0 0 0,1 1 0 0 0,-1-1 0 0 0,2 0 0 0 0,1-2 0 0 0,0-2 0 0 0,2 0 0 0 0,0-1 0 0 0,0 0 0 0 0,1 0 0 0 0,-1 0 0 0 0,-3-4 0 0 0,0 0 0 0 0,-1 0 0 0 0,1 1 0 0 0,1 0 0 0 0,1 2 0 0 0,1 0 0 0 0,0 1 0 0 0,0 0 0 0 0,0 0 0 0 0,-6 0 0 0 0,-8 1 0 0 0,-8-1 0 0 0,-6 0 0 0 0,-5 3 0 0 0,-3 1 0 0 0,-1 0 0 0 0,-1-1 0 0 0,1-1 0 0 0,-1 0 0 0 0,1-1 0 0 0,0-1 0 0 0,0 0 0 0 0,1 0 0 0 0,0 0 0 0 0,3 3 0 0 0,0 1 0 0 0,1-1 0 0 0,-1 0 0 0 0,-1 0 0 0 0,-1-2 0 0 0,0 0 0 0 0,-1-1 0 0 0,0 0 0 0 0,-1 0 0 0 0,7 0 0 0 0,8 0 0 0 0,8 0 0 0 0,6-1 0 0 0,2-2 0 0 0,2-1 0 0 0,1 0 0 0 0,2 1 0 0 0,0 1 0 0 0,2 0 0 0 0,-1 2 0 0 0,1-1 0 0 0,-1 1 0 0 0,1 0 0 0 0,-1 1 0 0 0,1-1 0 0 0,-1 3 0 0 0,0 1 0 0 0,0 0 0 0 0,1-1 0 0 0,-1 0 0 0 0,0-2 0 0 0,0 0 0 0 0,1-1 0 0 0,-1 0 0 0 0,0 0 0 0 0,0 0 0 0 0,1 0 0 0 0,-1 0 0 0 0,0-1 0 0 0,0 1 0 0 0,1 0 0 0 0,-1 3 0 0 0,0 2 0 0 0,0-2 0 0 0,1 1 0 0 0,-1-2 0 0 0,0-1 0 0 0,0 0 0 0 0,1-1 0 0 0,-1 0 0 0 0,0 0 0 0 0,0 0 0 0 0,0 0 0 0 0,1 0 0 0 0,-1 0 0 0 0,0 0 0 0 0,0 0 0 0 0,1 0 0 0 0,-4 3 0 0 0,-1 1 0 0 0,0 0 0 0 0,1-1 0 0 0,1-1 0 0 0,1 0 0 0 0,1-2 0 0 0,0 1 0 0 0,0-1 0 0 0,0 0 0 0 0,1-1 0 0 0,-1 1 0 0 0,1 0 0 0 0,-1 0 0 0 0,0 0 0 0 0,0 0 0 0 0,1 0 0 0 0,-1 0 0 0 0,0 0 0 0 0,-3-3 0 0 0,-1-1 0 0 0,1 0 0 0 0,0 1 0 0 0,1 0 0 0 0,1 2 0 0 0,0 0 0 0 0,1 1 0 0 0,0 0 0 0 0,1 0 0 0 0,-1 0 0 0 0,1 0 0 0 0,-4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15399 12948 16383 0 0,'3'0'0'0'0,"4"0"0"0"0,4 0 0 0 0,4 0 0 0 0,1 0 0 0 0,2 0 0 0 0,1 0 0 0 0,0 0 0 0 0,0 0 0 0 0,0 0 0 0 0,0 0 0 0 0,-1 0 0 0 0,1 0 0 0 0,-1 0 0 0 0,-3 3 0 0 0,-1 2 0 0 0,0-2 0 0 0,2 1 0 0 0,-1-2 0 0 0,2-1 0 0 0,1 0 0 0 0,0-1 0 0 0,-3 3 0 0 0,-1 1 0 0 0,1 0 0 0 0,0-1 0 0 0,1-1 0 0 0,1 0 0 0 0,0-2 0 0 0,1 1 0 0 0,1-1 0 0 0,-1-1 0 0 0,1 1 0 0 0,-1 0 0 0 0,0 0 0 0 0,1 0 0 0 0,-1 3 0 0 0,0 1 0 0 0,1 0 0 0 0,-1-1 0 0 0,0-1 0 0 0,0 0 0 0 0,0-1 0 0 0,1-1 0 0 0,-1 0 0 0 0,0 0 0 0 0,-3 3 0 0 0,-7 1 0 0 0,-8-1 0 0 0,-7 0 0 0 0,-6 0 0 0 0,-3-2 0 0 0,-3 0 0 0 0,3 2 0 0 0,0 1 0 0 0,0 0 0 0 0,0-1 0 0 0,-1-1 0 0 0,0-1 0 0 0,-1 0 0 0 0,0-1 0 0 0,0 0 0 0 0,3-3 0 0 0,1-1 0 0 0,-1 0 0 0 0,0 0 0 0 0,-1 2 0 0 0,-1 1 0 0 0,0 0 0 0 0,2-3 0 0 0,1 0 0 0 0,-1 0 0 0 0,6 1 0 0 0,7 1 0 0 0,5-2 0 0 0,4-1 0 0 0,4 1 0 0 0,3 1 0 0 0,3-2 0 0 0,1-1 0 0 0,1 2 0 0 0,1 1 0 0 0,-1 0 0 0 0,0 2 0 0 0,-4-3 0 0 0,0 0 0 0 0,-1 0 0 0 0,1 1 0 0 0,1 1 0 0 0,1 1 0 0 0,1-2 0 0 0,0-2 0 0 0,0 1 0 0 0,0 1 0 0 0,0 1 0 0 0,1 1 0 0 0,-1 0 0 0 0,1 1 0 0 0,-7 0 0 0 0,-8 0 0 0 0,-5-3 0 0 0,-6 0 0 0 0,-4-1 0 0 0,-3 1 0 0 0,-3 0 0 0 0,-2 2 0 0 0,3 3 0 0 0,1 2 0 0 0,0 0 0 0 0,-1-1 0 0 0,0 0 0 0 0,-2-2 0 0 0,1 0 0 0 0,2 3 0 0 0,1 0 0 0 0,-1 0 0 0 0,0-1 0 0 0,-1-1 0 0 0,-1-1 0 0 0,-1 0 0 0 0,0-1 0 0 0,0 0 0 0 0,0 0 0 0 0,-1 0 0 0 0,1 0 0 0 0,3-4 0 0 0,0 0 0 0 0,1 0 0 0 0,-1 1 0 0 0,-1 1 0 0 0,-1 0 0 0 0,0 2 0 0 0,-1-1 0 0 0,-1 1 0 0 0,1 0 0 0 0,0 1 0 0 0,-1-1 0 0 0,1 0 0 0 0,-1 0 0 0 0,4 3 0 0 0,1 1 0 0 0,0 0 0 0 0,-1-1 0 0 0,-1 0 0 0 0,-1-2 0 0 0,2 3 0 0 0,2 0 0 0 0,1 3 0 0 0,1 1 0 0 0,2 1 0 0 0,3 2 0 0 0,5 0 0 0 0,5-2 0 0 0,7-3 0 0 0,3-2 0 0 0,3-2 0 0 0,1-1 0 0 0,1-2 0 0 0,1 1 0 0 0,-1-3 0 0 0,0-2 0 0 0,0 1 0 0 0,0 0 0 0 0,-1 2 0 0 0,1 0 0 0 0,-1 1 0 0 0,0 1 0 0 0,-6 0 0 0 0,-5 3 0 0 0,-7 2 0 0 0,-7-1 0 0 0,-4-1 0 0 0,-5 0 0 0 0,-2-2 0 0 0,5 0 0 0 0,8-1 0 0 0,8 0 0 0 0,3-3 0 0 0,4-1 0 0 0,3-1 0 0 0,3 2 0 0 0,2 1 0 0 0,0 0 0 0 0,1 2 0 0 0,0-1 0 0 0,0 1 0 0 0,0 0 0 0 0,-1 1 0 0 0,-2-4 0 0 0,-2-1 0 0 0,0 0 0 0 0,1 1 0 0 0,-2 4 0 0 0,-6 1 0 0 0,-2 1 0 0 0,2 0 0 0 0,2 0 0 0 0,4-2 0 0 0,2-3 0 0 0,1-2 0 0 0,2 0 0 0 0,1 1 0 0 0,-1 1 0 0 0,1 0 0 0 0,0 1 0 0 0,0 1 0 0 0,-1 0 0 0 0,0 0 0 0 0,1 0 0 0 0,-1 0 0 0 0,-3 4 0 0 0,-1 0 0 0 0,1 0 0 0 0,0-1 0 0 0,1-1 0 0 0,0 0 0 0 0,-1-5 0 0 0,-1 0 0 0 0,-3-1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16589 13452 16383 0 0,'3'0'0'0'0,"5"0"0"0"0,3 0 0 0 0,0-3 0 0 0,2-1 0 0 0,1 0 0 0 0,1 1 0 0 0,2 1 0 0 0,1 0 0 0 0,0 2 0 0 0,0-1 0 0 0,1 1 0 0 0,-1 0 0 0 0,1 1 0 0 0,-1-1 0 0 0,1 0 0 0 0,-1 0 0 0 0,0 0 0 0 0,0 0 0 0 0,1 0 0 0 0,-1 0 0 0 0,0 0 0 0 0,0 0 0 0 0,1 0 0 0 0,-1 0 0 0 0,0 0 0 0 0,0 0 0 0 0,1 0 0 0 0,-1 0 0 0 0,0 0 0 0 0,-3 3 0 0 0,-1 1 0 0 0,1 0 0 0 0,0-1 0 0 0,1 0 0 0 0,1-2 0 0 0,-3 3 0 0 0,0 0 0 0 0,0 0 0 0 0,1-1 0 0 0,2-1 0 0 0,0 0 0 0 0,0-2 0 0 0,1 0 0 0 0,1 0 0 0 0,-1 0 0 0 0,0 0 0 0 0,1 0 0 0 0,-1 0 0 0 0,1 0 0 0 0,-4 3 0 0 0,-1 1 0 0 0,0 0 0 0 0,1-1 0 0 0,1-1 0 0 0,1 0 0 0 0,1-2 0 0 0,0 1 0 0 0,0-1 0 0 0,0-1 0 0 0,1 1 0 0 0,-1-3 0 0 0,0-1 0 0 0,-5 0 0 0 0,-10 0 0 0 0,-7 2 0 0 0,-6 1 0 0 0,-5 0 0 0 0,0 4 0 0 0,-3 1 0 0 0,-2 0 0 0 0,-1-1 0 0 0,-2 0 0 0 0,-4-2 0 0 0,2-3 0 0 0,0-2 0 0 0,1 0 0 0 0,1 1 0 0 0,-2 1 0 0 0,1 0 0 0 0,1 1 0 0 0,-2 1 0 0 0,1-3 0 0 0,1-1 0 0 0,-2 0 0 0 0,0 1 0 0 0,2 1 0 0 0,1 0 0 0 0,-2 2 0 0 0,0 0 0 0 0,2 0 0 0 0,0 0 0 0 0,2 0 0 0 0,1 0 0 0 0,-3 0 0 0 0,-1 0 0 0 0,1-3 0 0 0,1-1 0 0 0,1 0 0 0 0,0 1 0 0 0,2 1 0 0 0,-1 0 0 0 0,1 2 0 0 0,0-1 0 0 0,0 1 0 0 0,0 0 0 0 0,0 1 0 0 0,3 2 0 0 0,1 1 0 0 0,5 0 0 0 0,6-4 0 0 0,5-2 0 0 0,6 0 0 0 0,4-1 0 0 0,4 2 0 0 0,2-1 0 0 0,1-2 0 0 0,0 0 0 0 0,1-1 0 0 0,-1 2 0 0 0,0 1 0 0 0,-1 1 0 0 0,1 0 0 0 0,-1 1 0 0 0,1-3 0 0 0,-1-1 0 0 0,0 0 0 0 0,0 1 0 0 0,0 1 0 0 0,1 1 0 0 0,-1 0 0 0 0,-6 1 0 0 0,-5 3 0 0 0,-7 1 0 0 0,-7 3 0 0 0,-4 1 0 0 0,-5-2 0 0 0,1 2 0 0 0,0-1 0 0 0,0-1 0 0 0,-2-2 0 0 0,0-2 0 0 0,0-1 0 0 0,-1 0 0 0 0,-1 2 0 0 0,1 1 0 0 0,0-1 0 0 0,-1 0 0 0 0,1-1 0 0 0,0-1 0 0 0,-1 0 0 0 0,1-1 0 0 0,0 0 0 0 0,-1 0 0 0 0,4 3 0 0 0,7 1 0 0 0,9 0 0 0 0,6-1 0 0 0,6-1 0 0 0,3 0 0 0 0,2-2 0 0 0,2 1 0 0 0,0-1 0 0 0,-1-1 0 0 0,1 1 0 0 0,-1 0 0 0 0,0 0 0 0 0,-4 3 0 0 0,-1 1 0 0 0,1 0 0 0 0,0-1 0 0 0,-6-1 0 0 0,-6 0 0 0 0,-8-2 0 0 0,-6 1 0 0 0,-4-1 0 0 0,-3 0 0 0 0,-1 0 0 0 0,0-1 0 0 0,-1 1 0 0 0,1 0 0 0 0,-1 0 0 0 0,2 0 0 0 0,-1 0 0 0 0,1 0 0 0 0,-1 0 0 0 0,1 0 0 0 0,0 0 0 0 0,0 0 0 0 0,-1 0 0 0 0,1 0 0 0 0,3-3 0 0 0,4-4 0 0 0,4-4 0 0 0,3-4 0 0 0,2-1 0 0 0,5 1 0 0 0,2 0 0 0 0,0 0 0 0 0,-4 2 0 0 0,-3 7 0 0 0,3 4 0 0 0,4 2 0 0 0,5 2 0 0 0,0 3 0 0 0,1 1 0 0 0,3-1 0 0 0,1-1 0 0 0,2-1 0 0 0,1-1 0 0 0,0-1 0 0 0,1-1 0 0 0,-1 0 0 0 0,1 0 0 0 0,-1-1 0 0 0,1 1 0 0 0,-1 0 0 0 0,0 0 0 0 0,1 0 0 0 0,-1 3 0 0 0,0 1 0 0 0,0 0 0 0 0,1-1 0 0 0,-1-1 0 0 0,0 0 0 0 0,0-1 0 0 0,1-1 0 0 0,-1 0 0 0 0,0 0 0 0 0,0 0 0 0 0,1-1 0 0 0,-1 1 0 0 0,0 0 0 0 0,0 0 0 0 0,1 0 0 0 0,-1 0 0 0 0,0 0 0 0 0,0 0 0 0 0,1 0 0 0 0,-1 0 0 0 0,0 0 0 0 0,0 0 0 0 0,1 0 0 0 0,-1-3 0 0 0,0-1 0 0 0,0 0 0 0 0,1 1 0 0 0,-1 0 0 0 0,0 2 0 0 0,0 0 0 0 0,1 1 0 0 0,-1 0 0 0 0,0 0 0 0 0,0 0 0 0 0,1-3 0 0 0,-1-1 0 0 0,0 1 0 0 0,0-1 0 0 0,1 2 0 0 0,-1 1 0 0 0,0 0 0 0 0,0 1 0 0 0,-3-3 0 0 0,0-1 0 0 0,-1 0 0 0 0,-5 1 0 0 0,-8 1 0 0 0,-6 0 0 0 0,-3 5 0 0 0,-3 1 0 0 0,-3 0 0 0 0,-2-1 0 0 0,-2-1 0 0 0,-3 0 0 0 0,-2-1 0 0 0,1-1 0 0 0,0 0 0 0 0,1 0 0 0 0,1 0 0 0 0,0 0 0 0 0,2 0 0 0 0,0 0 0 0 0,-1 0 0 0 0,1 0 0 0 0,0 0 0 0 0,0 0 0 0 0,0 0 0 0 0,0 0 0 0 0,0 0 0 0 0,-1 0 0 0 0,1-4 0 0 0,0 0 0 0 0,0 0 0 0 0,3 4 0 0 0,7 2 0 0 0,8 1 0 0 0,7-1 0 0 0,6 0 0 0 0,3-1 0 0 0,3 0 0 0 0,0 0 0 0 0,1-1 0 0 0,3 0 0 0 0,0 0 0 0 0,3 0 0 0 0,0 3 0 0 0,-1 1 0 0 0,-2 0 0 0 0,1-1 0 0 0,3-1 0 0 0,0 3 0 0 0,-1-1 0 0 0,-3 1 0 0 0,-1-2 0 0 0,1-1 0 0 0,0-1 0 0 0,-1 0 0 0 0,0 2 0 0 0,-2 1 0 0 0,-1 0 0 0 0,0-1 0 0 0,-1 2 0 0 0,0 0 0 0 0,0 0 0 0 0,0-2 0 0 0,0 0 0 0 0,-6-2 0 0 0,-5 3 0 0 0,-7 0 0 0 0,-7 0 0 0 0,-4-1 0 0 0,-5 2 0 0 0,-2 0 0 0 0,-1 0 0 0 0,0-2 0 0 0,5-1 0 0 0,10-1 0 0 0,7 0 0 0 0,7-1 0 0 0,4 0 0 0 0,1-3 0 0 0,0-2 0 0 0,1 1 0 0 0,1 1 0 0 0,0 0 0 0 0,1 2 0 0 0,0 0 0 0 0,0 1 0 0 0,1 0 0 0 0,-1 0 0 0 0,1 0 0 0 0,-1 0 0 0 0,0 1 0 0 0,0-1 0 0 0,1 0 0 0 0,-1 0 0 0 0,-3-3 0 0 0,-1-1 0 0 0,1 0 0 0 0,0 0 0 0 0,-6 2 0 0 0,-6 1 0 0 0,-8 0 0 0 0,-3 4 0 0 0,-2 1 0 0 0,-4 0 0 0 0,-2-1 0 0 0,-1 0 0 0 0,-2-2 0 0 0,1 0 0 0 0,-1 0 0 0 0,3 2 0 0 0,1 1 0 0 0,1-1 0 0 0,5 0 0 0 0,7 0 0 0 0,4-5 0 0 0,5-2 0 0 0,5 1 0 0 0,2-1 0 0 0,3 2 0 0 0,1 0 0 0 0,-2-2 0 0 0,-1 0 0 0 0,0 0 0 0 0,1 1 0 0 0,1 1 0 0 0,0 0 0 0 0,1 2 0 0 0,0 0 0 0 0,0 0 0 0 0,0-3 0 0 0,1-1 0 0 0,2 0 0 0 0,2 1 0 0 0,-1 1 0 0 0,-1 1 0 0 0,0 0 0 0 0,-2 1 0 0 0,0 0 0 0 0,0 0 0 0 0,-1 0 0 0 0,0 0 0 0 0,0 0 0 0 0,-6 0 0 0 0,-8 0 0 0 0,-8 0 0 0 0,-7 0 0 0 0,-4 0 0 0 0,-2 0 0 0 0,-3 3 0 0 0,0 2 0 0 0,1-2 0 0 0,-1 1 0 0 0,1-2 0 0 0,0-1 0 0 0,3-3 0 0 0,8-2 0 0 0,9 0 0 0 0,3-2 0 0 0,4-1 0 0 0,2-1 0 0 0,1-1 0 0 0,-4 3 0 0 0,-3-2 0 0 0,-5 1 0 0 0,-6 2 0 0 0,-5 1 0 0 0,-3 2 0 0 0,-3 0 0 0 0,0 2 0 0 0,-2 0 0 0 0,1 0 0 0 0,0 1 0 0 0,0-1 0 0 0,0 0 0 0 0,1 0 0 0 0,-1 1 0 0 0,1-1 0 0 0,0-3 0 0 0,-1-2 0 0 0,1 1 0 0 0,0 1 0 0 0,6 1 0 0 0,8 1 0 0 0,8 0 0 0 0,7-3 0 0 0,4 0 0 0 0,2 0 0 0 0,3 1 0 0 0,-1 1 0 0 0,1 1 0 0 0,0 0 0 0 0,-1 1 0 0 0,0 0 0 0 0,-7 0 0 0 0,-8 1 0 0 0,-8-1 0 0 0,-6 0 0 0 0,-5 0 0 0 0,-3 0 0 0 0,-1 0 0 0 0,2 3 0 0 0,1 1 0 0 0,1 0 0 0 0,-2-1 0 0 0,1 0 0 0 0,-1-2 0 0 0,-1 0 0 0 0,0-1 0 0 0,0 0 0 0 0,6 0 0 0 0,8 0 0 0 0,8 0 0 0 0,6-1 0 0 0,5 1 0 0 0,3 0 0 0 0,1 0 0 0 0,1 0 0 0 0,0 0 0 0 0,-1 0 0 0 0,-3-3 0 0 0,-1-1 0 0 0,0 0 0 0 0,0 1 0 0 0,1 1 0 0 0,1 0 0 0 0,0 2 0 0 0,1-1 0 0 0,0 1 0 0 0,1 0 0 0 0,-1 1 0 0 0,0-1 0 0 0,1 0 0 0 0,-1 0 0 0 0,0 0 0 0 0,1 0 0 0 0,-1 0 0 0 0,-3 3 0 0 0,-1 1 0 0 0,-3 3 0 0 0,-3 4 0 0 0,-3 2 0 0 0,-2 3 0 0 0,-3 1 0 0 0,4-2 0 0 0,-1 0 0 0 0,-3-3 0 0 0,-1-1 0 0 0,-5-1 0 0 0,-3-3 0 0 0,-4-3 0 0 0,-2-2 0 0 0,-3 2 0 0 0,0 1 0 0 0,-1-2 0 0 0,0 0 0 0 0,0-1 0 0 0,0-1 0 0 0,1-1 0 0 0,-1 0 0 0 0,1 0 0 0 0,-1 0 0 0 0,4 3 0 0 0,1 1 0 0 0,0 0 0 0 0,-1-1 0 0 0,-1-1 0 0 0,-1-1 0 0 0,0 0 0 0 0,-1-1 0 0 0,-1 0 0 0 0,1 0 0 0 0,0 0 0 0 0,-1 0 0 0 0,1 0 0 0 0,-1 0 0 0 0,1 0 0 0 0,0-1 0 0 0,0 1 0 0 0,2-3 0 0 0,2-1 0 0 0,0 0 0 0 0,-1 1 0 0 0,-1 1 0 0 0,-1 1 0 0 0,0 0 0 0 0,-1 0 0 0 0,-1 1 0 0 0,1 1 0 0 0,0-1 0 0 0,-1 0 0 0 0,1 0 0 0 0,-1 0 0 0 0,1 0 0 0 0,0 0 0 0 0,0 0 0 0 0,-1 0 0 0 0,1 0 0 0 0,0 0 0 0 0,0 0 0 0 0,2-3 0 0 0,2-1 0 0 0,0 0 0 0 0,-1 1 0 0 0,-1 1 0 0 0,-1 0 0 0 0,0 2 0 0 0,-1-1 0 0 0,-1 1 0 0 0,1 0 0 0 0,0 1 0 0 0,-1-1 0 0 0,1 0 0 0 0,0 0 0 0 0,-1 0 0 0 0,1 0 0 0 0,0 0 0 0 0,-1 0 0 0 0,4-3 0 0 0,1-1 0 0 0,0 0 0 0 0,-1 1 0 0 0,-1 0 0 0 0,-1 2 0 0 0,-1 0 0 0 0,1 1 0 0 0,-2 0 0 0 0,1 0 0 0 0,-1 0 0 0 0,1 0 0 0 0,0 1 0 0 0,-1-1 0 0 0,1 0 0 0 0,0 0 0 0 0,-1 0 0 0 0,1 0 0 0 0,0 0 0 0 0,0 0 0 0 0,6 0 0 0 0,5-3 0 0 0,4-5 0 0 0,5 0 0 0 0,3-2 0 0 0,3 1 0 0 0,4-2 0 0 0,2 1 0 0 0,3 3 0 0 0,0 2 0 0 0,-1-1 0 0 0,-1 1 0 0 0,0 1 0 0 0,0 1 0 0 0,2 1 0 0 0,0-2 0 0 0,1-1 0 0 0,0 1 0 0 0,0 1 0 0 0,0 1 0 0 0,-2-2 0 0 0,-2-1 0 0 0,0 1 0 0 0,1 1 0 0 0,2 1 0 0 0,-1 1 0 0 0,2 0 0 0 0,0 1 0 0 0,0 0 0 0 0,0 0 0 0 0,1 1 0 0 0,-1-1 0 0 0,1 0 0 0 0,-1 0 0 0 0,-3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16794 12467 16383 0 0,'3'0'0'0'0,"4"0"0"0"0,4 0 0 0 0,4 0 0 0 0,1 0 0 0 0,2 0 0 0 0,1 0 0 0 0,0 0 0 0 0,0 0 0 0 0,0 0 0 0 0,0 0 0 0 0,-1 0 0 0 0,1 0 0 0 0,-1 0 0 0 0,0 0 0 0 0,1 3 0 0 0,-1 2 0 0 0,0-2 0 0 0,0 1 0 0 0,4-2 0 0 0,0-1 0 0 0,0 0 0 0 0,-1-1 0 0 0,0 0 0 0 0,-1 0 0 0 0,-1 0 0 0 0,-1 3 0 0 0,0 1 0 0 0,1 0 0 0 0,-1-1 0 0 0,0-1 0 0 0,0 0 0 0 0,0-2 0 0 0,0 1 0 0 0,0-1 0 0 0,1-1 0 0 0,-1 1 0 0 0,0 0 0 0 0,0 0 0 0 0,1 0 0 0 0,-7 0 0 0 0,-9 0 0 0 0,-7 0 0 0 0,-6 0 0 0 0,-5 0 0 0 0,-3 0 0 0 0,-1 0 0 0 0,-1 0 0 0 0,0 0 0 0 0,1 0 0 0 0,-4 0 0 0 0,0 0 0 0 0,1 0 0 0 0,-3 0 0 0 0,1 0 0 0 0,0 0 0 0 0,2 0 0 0 0,1 0 0 0 0,-1 0 0 0 0,2-3 0 0 0,2-1 0 0 0,0 0 0 0 0,1 0 0 0 0,-3 2 0 0 0,-2 1 0 0 0,1 0 0 0 0,0 1 0 0 0,1 0 0 0 0,0 0 0 0 0,1 0 0 0 0,0 0 0 0 0,1 0 0 0 0,3-3 0 0 0,1-1 0 0 0,6 0 0 0 0,8 1 0 0 0,6 1 0 0 0,3-3 0 0 0,2 1 0 0 0,4-1 0 0 0,1 2 0 0 0,1 1 0 0 0,1-2 0 0 0,1-1 0 0 0,0 1 0 0 0,-1 1 0 0 0,4 1 0 0 0,1-3 0 0 0,-1 1 0 0 0,0 0 0 0 0,-2 1 0 0 0,0 1 0 0 0,-1 0 0 0 0,-1-1 0 0 0,1-2 0 0 0,-1 2 0 0 0,0 0 0 0 0,0 1 0 0 0,0 0 0 0 0,0 2 0 0 0,0-1 0 0 0,1 2 0 0 0,-1-1 0 0 0,0 0 0 0 0,0 0 0 0 0,1-3 0 0 0,-1-1 0 0 0,0 0 0 0 0,0 1 0 0 0,1 1 0 0 0,-1 0 0 0 0,0 2 0 0 0,-3-4 0 0 0,-7 0 0 0 0,-5 3 0 0 0,-6 2 0 0 0,-6 1 0 0 0,-4 0 0 0 0,-3 0 0 0 0,-2-1 0 0 0,-1 0 0 0 0,-1-1 0 0 0,1 0 0 0 0,0 0 0 0 0,0 0 0 0 0,0 0 0 0 0,1 0 0 0 0,-1 0 0 0 0,1 0 0 0 0,0 0 0 0 0,0 0 0 0 0,-4 0 0 0 0,0 0 0 0 0,0 0 0 0 0,0 0 0 0 0,2 0 0 0 0,0 0 0 0 0,1 0 0 0 0,1 0 0 0 0,-1 0 0 0 0,1 0 0 0 0,0 0 0 0 0,6 0 0 0 0,6 3 0 0 0,6 1 0 0 0,6 0 0 0 0,6-1 0 0 0,4 0 0 0 0,-2-5 0 0 0,1-1 0 0 0,1-1 0 0 0,0 1 0 0 0,1 0 0 0 0,1 2 0 0 0,0 0 0 0 0,0 0 0 0 0,1 1 0 0 0,-1 0 0 0 0,0 1 0 0 0,1-1 0 0 0,-1 0 0 0 0,0 0 0 0 0,1 0 0 0 0,-1 0 0 0 0,0 0 0 0 0,0 0 0 0 0,1 0 0 0 0,-1 0 0 0 0,0 0 0 0 0,0 0 0 0 0,1 0 0 0 0,-7 0 0 0 0,-9 0 0 0 0,-7 3 0 0 0,-6 1 0 0 0,-5 0 0 0 0,-3-1 0 0 0,-1 3 0 0 0,-1-1 0 0 0,0 0 0 0 0,1-2 0 0 0,0 0 0 0 0,0-2 0 0 0,0 0 0 0 0,1-1 0 0 0,-1 0 0 0 0,-2 2 0 0 0,-1 2 0 0 0,0 0 0 0 0,0-1 0 0 0,2-1 0 0 0,0 0 0 0 0,1-2 0 0 0,-2 1 0 0 0,1-5 0 0 0,2 0 0 0 0,1 0 0 0 0,0 1 0 0 0,0 0 0 0 0,-1 2 0 0 0,0 0 0 0 0,1 1 0 0 0,-2 0 0 0 0,1 0 0 0 0,0 0 0 0 0,0 0 0 0 0,-1 0 0 0 0,1 0 0 0 0,0-3 0 0 0,0-1 0 0 0,-1 0 0 0 0,4-2 0 0 0,4-3 0 0 0,4-4 0 0 0,3 4 0 0 0,2 7 0 0 0,-1 3 0 0 0,-1 5 0 0 0,1 4 0 0 0,1 4 0 0 0,3 0 0 0 0,3 0 0 0 0,-1 0 0 0 0,3-1 0 0 0,1 0 0 0 0,1-2 0 0 0,1-1 0 0 0,0-1 0 0 0,3-2 0 0 0,-1-6 0 0 0,1-3 0 0 0,1 0 0 0 0,2-1 0 0 0,1-3 0 0 0,2 0 0 0 0,0 1 0 0 0,0 1 0 0 0,0 1 0 0 0,1-1 0 0 0,-1-1 0 0 0,1 1 0 0 0,-1 1 0 0 0,1 1 0 0 0,-1 1 0 0 0,0 0 0 0 0,0 1 0 0 0,1 0 0 0 0,-1 0 0 0 0,0 1 0 0 0,0-1 0 0 0,1 0 0 0 0,-1 0 0 0 0,0 0 0 0 0,3 0 0 0 0,2 0 0 0 0,-1 0 0 0 0,3 0 0 0 0,-1 0 0 0 0,0 0 0 0 0,-2 0 0 0 0,-1 0 0 0 0,-2 0 0 0 0,0 0 0 0 0,0 0 0 0 0,-1 0 0 0 0,0 0 0 0 0,0 0 0 0 0,0 0 0 0 0,0 0 0 0 0,0 0 0 0 0,0 0 0 0 0,0 0 0 0 0,1 0 0 0 0,-1 0 0 0 0,0 0 0 0 0,0 0 0 0 0,1 0 0 0 0,-1 0 0 0 0,0 0 0 0 0,0 0 0 0 0,1 0 0 0 0,-1 0 0 0 0,0 0 0 0 0,0 0 0 0 0,1 0 0 0 0,-1 0 0 0 0,0 0 0 0 0,0 0 0 0 0,1 0 0 0 0,-4-3 0 0 0,-1-1 0 0 0,0 0 0 0 0,-5 1 0 0 0,-7 0 0 0 0,-8 5 0 0 0,-5 2 0 0 0,-7-1 0 0 0,-4 0 0 0 0,-1 0 0 0 0,0-2 0 0 0,1 0 0 0 0,1 0 0 0 0,4 2 0 0 0,2 1 0 0 0,1 0 0 0 0,-1-1 0 0 0,-1-1 0 0 0,-1-1 0 0 0,0 0 0 0 0,-1-1 0 0 0,0 0 0 0 0,0 0 0 0 0,-1 0 0 0 0,1 0 0 0 0,2 3 0 0 0,2 1 0 0 0,0-1 0 0 0,-1 1 0 0 0,-1-2 0 0 0,-1-1 0 0 0,-1 0 0 0 0,0-1 0 0 0,0 0 0 0 0,3 3 0 0 0,7 1 0 0 0,8 0 0 0 0,7-1 0 0 0,6-1 0 0 0,3 0 0 0 0,2-2 0 0 0,2 1 0 0 0,0-1 0 0 0,-4 3 0 0 0,-1 0 0 0 0,1 1 0 0 0,-1-1 0 0 0,1-1 0 0 0,1 0 0 0 0,1-1 0 0 0,0-1 0 0 0,0 0 0 0 0,3 0 0 0 0,2 0 0 0 0,-1-1 0 0 0,0 1 0 0 0,-2 0 0 0 0,0 0 0 0 0,-1 3 0 0 0,0 1 0 0 0,-1 0 0 0 0,0-1 0 0 0,0 0 0 0 0,0-2 0 0 0,0 0 0 0 0,0-1 0 0 0,-3-3 0 0 0,0-1 0 0 0,-1 0 0 0 0,1 0 0 0 0,1 2 0 0 0,1 0 0 0 0,0 2 0 0 0,1-1 0 0 0,0 4 0 0 0,1 2 0 0 0,-1-1 0 0 0,1-1 0 0 0,-1-1 0 0 0,-3-3 0 0 0,-1-2 0 0 0,1-1 0 0 0,0 1 0 0 0,1 0 0 0 0,1 2 0 0 0,0 0 0 0 0,-2-3 0 0 0,-1 0 0 0 0,1 0 0 0 0,0 1 0 0 0,1 1 0 0 0,1 1 0 0 0,1 0 0 0 0,0 1 0 0 0,0 0 0 0 0,0 0 0 0 0,1-3 0 0 0,-1-1 0 0 0,-3-3 0 0 0,-7 0 0 0 0,-5-2 0 0 0,-6 0 0 0 0,-5 2 0 0 0,-2-1 0 0 0,-3 1 0 0 0,-1 2 0 0 0,-2 1 0 0 0,-1 2 0 0 0,-1 1 0 0 0,0 0 0 0 0,-1 1 0 0 0,0 1 0 0 0,1-1 0 0 0,-1 0 0 0 0,1 1 0 0 0,0-1 0 0 0,-1 0 0 0 0,1 0 0 0 0,3 3 0 0 0,1 1 0 0 0,-1 0 0 0 0,0-1 0 0 0,-1-1 0 0 0,0 0 0 0 0,-2-1 0 0 0,0 2 0 0 0,0 1 0 0 0,0 0 0 0 0,-1-1 0 0 0,1-1 0 0 0,5-1 0 0 0,10 0 0 0 0,7-1 0 0 0,3-3 0 0 0,4-1 0 0 0,2 0 0 0 0,4 0 0 0 0,0 2 0 0 0,2 0 0 0 0,-4-2 0 0 0,0 0 0 0 0,0 0 0 0 0,1 1 0 0 0,0 1 0 0 0,1-2 0 0 0,1-1 0 0 0,0 1 0 0 0,0 1 0 0 0,0 1 0 0 0,1 0 0 0 0,-1 2 0 0 0,0 0 0 0 0,1 0 0 0 0,-1 0 0 0 0,0 0 0 0 0,0 0 0 0 0,1 0 0 0 0,-1 1 0 0 0,0-1 0 0 0,0 0 0 0 0,-2 3 0 0 0,-2 1 0 0 0,-3 3 0 0 0,-3 3 0 0 0,-3 4 0 0 0,-6-2 0 0 0,-2 1 0 0 0,2-1 0 0 0,4-4 0 0 0,3 1 0 0 0,-4-2 0 0 0,-5-2 0 0 0,-6-1 0 0 0,-3-2 0 0 0,0 2 0 0 0,-2 0 0 0 0,-1 0 0 0 0,-1-1 0 0 0,-1-2 0 0 0,0 0 0 0 0,-2 0 0 0 0,1-1 0 0 0,0 0 0 0 0,-1 0 0 0 0,1 0 0 0 0,-1 0 0 0 0,4-4 0 0 0,1 0 0 0 0,-1 0 0 0 0,0 1 0 0 0,-1 1 0 0 0,0 0 0 0 0,-2 2 0 0 0,0-1 0 0 0,3 4 0 0 0,1 2 0 0 0,-1-1 0 0 0,0-1 0 0 0,-1-1 0 0 0,-1 0 0 0 0,-1-1 0 0 0,0-1 0 0 0,0 0 0 0 0,0 0 0 0 0,-1 0 0 0 0,1 0 0 0 0,0-1 0 0 0,-1 1 0 0 0,1 0 0 0 0,0 0 0 0 0,-1 0 0 0 0,1 0 0 0 0,0 0 0 0 0,0 0 0 0 0,-1 0 0 0 0,1 0 0 0 0,0 0 0 0 0,0 0 0 0 0,-1 0 0 0 0,1 0 0 0 0,0 0 0 0 0,0 0 0 0 0,-1 0 0 0 0,1 0 0 0 0,0 0 0 0 0,0 0 0 0 0,-1 0 0 0 0,1 0 0 0 0,0 0 0 0 0,0 0 0 0 0,-1 0 0 0 0,1 0 0 0 0,0 0 0 0 0,3-3 0 0 0,7-1 0 0 0,5-3 0 0 0,6 0 0 0 0,6-3 0 0 0,4 2 0 0 0,3 1 0 0 0,2-1 0 0 0,1 1 0 0 0,1 1 0 0 0,-1 2 0 0 0,-3-1 0 0 0,-1 0 0 0 0,0 1 0 0 0,0 1 0 0 0,-2-3 0 0 0,0 1 0 0 0,-6 1 0 0 0,-7 1 0 0 0,-6 1 0 0 0,-6 0 0 0 0,-3 2 0 0 0,-3 0 0 0 0,-1 0 0 0 0,-1 0 0 0 0,4-3 0 0 0,0-1 0 0 0,1 1 0 0 0,0-1 0 0 0,-2 2 0 0 0,0 1 0 0 0,0 0 0 0 0,-1 1 0 0 0,6 0 0 0 0,8 0 0 0 0,8 0 0 0 0,6 0 0 0 0,5 0 0 0 0,3 0 0 0 0,1 1 0 0 0,1-1 0 0 0,-3 3 0 0 0,-2 1 0 0 0,0 0 0 0 0,1-1 0 0 0,0-1 0 0 0,1 0 0 0 0,1-2 0 0 0,0 1 0 0 0,0-1 0 0 0,-3-1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18045 12387 16383 0 0,'0'-3'0'0'0,"3"-1"0"0"0,4 0 0 0 0,4 1 0 0 0,3 1 0 0 0,3 0 0 0 0,1 2 0 0 0,1-1 0 0 0,0 1 0 0 0,0-3 0 0 0,0-1 0 0 0,-1 1 0 0 0,1 0 0 0 0,-1 1 0 0 0,-2 3 0 0 0,-2 3 0 0 0,0-1 0 0 0,1 1 0 0 0,1-2 0 0 0,1-1 0 0 0,0 0 0 0 0,1 0 0 0 0,1-1 0 0 0,-1 0 0 0 0,0 0 0 0 0,1 0 0 0 0,-1-1 0 0 0,1 1 0 0 0,-1 0 0 0 0,-6 0 0 0 0,-8 0 0 0 0,-8 0 0 0 0,-7 0 0 0 0,-4 0 0 0 0,-2 0 0 0 0,-3 0 0 0 0,0 0 0 0 0,1 0 0 0 0,2 3 0 0 0,2 1 0 0 0,0 0 0 0 0,0 0 0 0 0,5-2 0 0 0,7-1 0 0 0,8 0 0 0 0,6-1 0 0 0,1-3 0 0 0,1-1 0 0 0,3 0 0 0 0,0 0 0 0 0,2 2 0 0 0,0 1 0 0 0,0-3 0 0 0,1-1 0 0 0,-1 1 0 0 0,1 1 0 0 0,-1 1 0 0 0,1 1 0 0 0,-1 0 0 0 0,0 1 0 0 0,0 0 0 0 0,1 0 0 0 0,-4-3 0 0 0,-1-1 0 0 0,0 1 0 0 0,-2 3 0 0 0,0 2 0 0 0,-2 3 0 0 0,-3 5 0 0 0,-6 0 0 0 0,-2 2 0 0 0,-5-2 0 0 0,-5-2 0 0 0,1 1 0 0 0,-2-2 0 0 0,-2 2 0 0 0,-2-1 0 0 0,-1-2 0 0 0,0 1 0 0 0,-2-1 0 0 0,1 0 0 0 0,-1-3 0 0 0,1-1 0 0 0,2 3 0 0 0,2-1 0 0 0,0 0 0 0 0,-2-1 0 0 0,0 2 0 0 0,0 0 0 0 0,-2 0 0 0 0,0-2 0 0 0,3-1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18232 13414 16383 0 0,'3'0'0'0'0,"4"0"0"0"0,1 3 0 0 0,2 2 0 0 0,3-1 0 0 0,2-1 0 0 0,1-1 0 0 0,2-1 0 0 0,0 0 0 0 0,1-1 0 0 0,-1 0 0 0 0,1 0 0 0 0,0 0 0 0 0,-1 0 0 0 0,1 0 0 0 0,-1 0 0 0 0,0 0 0 0 0,0 0 0 0 0,1 0 0 0 0,-1 0 0 0 0,0 0 0 0 0,0 3 0 0 0,1 1 0 0 0,-1 0 0 0 0,0-1 0 0 0,-6-1 0 0 0,-8 0 0 0 0,-8-2 0 0 0,-3 4 0 0 0,-4 0 0 0 0,-3 0 0 0 0,-2-1 0 0 0,-2-1 0 0 0,0-1 0 0 0,-1 0 0 0 0,0-1 0 0 0,0 0 0 0 0,1 0 0 0 0,-1 0 0 0 0,0 3 0 0 0,1 0 0 0 0,0 1 0 0 0,0-1 0 0 0,-1 0 0 0 0,1-2 0 0 0,0 0 0 0 0,0-1 0 0 0,0 0 0 0 0,-1 0 0 0 0,1 0 0 0 0,3-3 0 0 0,1-2 0 0 0,-1 1 0 0 0,0 1 0 0 0,-1 1 0 0 0,0 0 0 0 0,-2 2 0 0 0,0-1 0 0 0,0 1 0 0 0,-1 0 0 0 0,1 1 0 0 0,0-1 0 0 0,-1-3 0 0 0,1-1 0 0 0,0 0 0 0 0,-1 1 0 0 0,1 1 0 0 0,0 0 0 0 0,3 1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4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11139 7938 16383 0 0,'3'0'0'0'0,"4"0"0"0"0,4 0 0 0 0,4 0 0 0 0,1 0 0 0 0,2 0 0 0 0,1 0 0 0 0,0 0 0 0 0,0 0 0 0 0,0 0 0 0 0,0 0 0 0 0,-1 0 0 0 0,1 0 0 0 0,-1 0 0 0 0,0 0 0 0 0,1 0 0 0 0,-1 0 0 0 0,0 0 0 0 0,0 0 0 0 0,0 0 0 0 0,1 3 0 0 0,-1 1 0 0 0,0 0 0 0 0,0-1 0 0 0,1-1 0 0 0,-1-1 0 0 0,0 0 0 0 0,0 0 0 0 0,1-1 0 0 0,-1-1 0 0 0,0 1 0 0 0,0 0 0 0 0,1 0 0 0 0,-1 0 0 0 0,0 0 0 0 0,-3 3 0 0 0,-1 1 0 0 0,1 0 0 0 0,0-1 0 0 0,1-1 0 0 0,1 0 0 0 0,0-2 0 0 0,1 1 0 0 0,0-1 0 0 0,1 0 0 0 0,-1-1 0 0 0,1 1 0 0 0,-1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0,-1-3 0 0 0,0-1 0 0 0,0 0 0 0 0,1 1 0 0 0,-1 0 0 0 0,0 2 0 0 0,0 0 0 0 0,1 1 0 0 0,-1 0 0 0 0,0 0 0 0 0,0 0 0 0 0,1 0 0 0 0,-1 1 0 0 0,0-1 0 0 0,0 0 0 0 0,1 0 0 0 0,-1 0 0 0 0,0 0 0 0 0,0 0 0 0 0,1 0 0 0 0,-1 0 0 0 0,0 0 0 0 0,0 0 0 0 0,0 0 0 0 0,1 0 0 0 0,-1 0 0 0 0,0 0 0 0 0,0 0 0 0 0,1 0 0 0 0,-1 0 0 0 0,0 0 0 0 0,0 0 0 0 0,1 0 0 0 0,-1 0 0 0 0,0 0 0 0 0,0 0 0 0 0,1 0 0 0 0,-1 0 0 0 0,0 0 0 0 0,0 0 0 0 0,1 0 0 0 0,-1 0 0 0 0,0 0 0 0 0,0 0 0 0 0,1 0 0 0 0,-1 0 0 0 0,0 0 0 0 0,-3-3 0 0 0,-1-1 0 0 0,-2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13176 8240 16383 0 0,'0'3'0'0'0,"-3"1"0"0"0,-5 0 0 0 0,-3-1 0 0 0,-3 0 0 0 0,-3-2 0 0 0,-1 0 0 0 0,-1-1 0 0 0,0 0 0 0 0,0 0 0 0 0,0 0 0 0 0,1 0 0 0 0,-1 0 0 0 0,1-1 0 0 0,-1 1 0 0 0,1 0 0 0 0,3-3 0 0 0,1-1 0 0 0,0 0 0 0 0,-1 1 0 0 0,-1 1 0 0 0,-1 0 0 0 0,-1 2 0 0 0,0-1 0 0 0,0 1 0 0 0,0 0 0 0 0,-1 1 0 0 0,1-1 0 0 0,0 0 0 0 0,-1 0 0 0 0,1 0 0 0 0,0 0 0 0 0,-1 0 0 0 0,1 0 0 0 0,0 0 0 0 0,0 0 0 0 0,-1 0 0 0 0,1 0 0 0 0,0 0 0 0 0,0 0 0 0 0,-1 0 0 0 0,1 0 0 0 0,0 0 0 0 0,0 0 0 0 0,-1 0 0 0 0,1 0 0 0 0,0-3 0 0 0,0-1 0 0 0,-1 0 0 0 0,1 1 0 0 0,0 1 0 0 0,0 0 0 0 0,-1 1 0 0 0,1 1 0 0 0,0 0 0 0 0,0 0 0 0 0,-1 0 0 0 0,1 1 0 0 0,0-1 0 0 0,0 0 0 0 0,-1 0 0 0 0,1 0 0 0 0,0 0 0 0 0,0 0 0 0 0,-1 0 0 0 0,1 0 0 0 0,0 0 0 0 0,0 0 0 0 0,-1 0 0 0 0,1 0 0 0 0,0 0 0 0 0,0 0 0 0 0,3 3 0 0 0,0 1 0 0 0,1 0 0 0 0,-1-1 0 0 0,-1-1 0 0 0,-1 0 0 0 0,0-1 0 0 0,-1-1 0 0 0,0 0 0 0 0,-1 0 0 0 0,1 0 0 0 0,2-4 0 0 0,2 0 0 0 0,0 0 0 0 0,-1 1 0 0 0,-1 1 0 0 0,-1 0 0 0 0,-1 1 0 0 0,3-2 0 0 0,1-1 0 0 0,0 0 0 0 0,2 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11192 7967 16383 0 0,'3'0'0'0'0,"4"0"0"0"0,4 0 0 0 0,4 0 0 0 0,1 0 0 0 0,-1-3 0 0 0,0-1 0 0 0,0 0 0 0 0,1 1 0 0 0,0 1 0 0 0,2 0 0 0 0,0 1 0 0 0,0 1 0 0 0,0 0 0 0 0,0 0 0 0 0,1 0 0 0 0,-1 1 0 0 0,1-1 0 0 0,-1 0 0 0 0,0 0 0 0 0,0 0 0 0 0,1 0 0 0 0,-1 0 0 0 0,0 0 0 0 0,-3-3 0 0 0,-1-1 0 0 0,1 0 0 0 0,-6 1 0 0 0,-5 3 0 0 0,-5 3 0 0 0,0 0 0 0 0,0-3 0 0 0,4-2 0 0 0,4 0 0 0 0,4 0 0 0 0,3 0 0 0 0,3 1 0 0 0,1 0 0 0 0,1 0 0 0 0,0 1 0 0 0,-3-3 0 0 0,-1-1 0 0 0,0 0 0 0 0,0 1 0 0 0,1 1 0 0 0,1 1 0 0 0,1 0 0 0 0,-1 1 0 0 0,2 0 0 0 0,-1 0 0 0 0,0 0 0 0 0,-2 3 0 0 0,-2 1 0 0 0,0 0 0 0 0,1 0 0 0 0,1-2 0 0 0,1-1 0 0 0,1 0 0 0 0,0-1 0 0 0,0 0 0 0 0,0 0 0 0 0,1 0 0 0 0,-4 3 0 0 0,-1 1 0 0 0,1 0 0 0 0,0-1 0 0 0,1-1 0 0 0,1 0 0 0 0,0-2 0 0 0,1 1 0 0 0,-3 2 0 0 0,0 1 0 0 0,-1 0 0 0 0,1-1 0 0 0,2-1 0 0 0,-4 2 0 0 0,1 1 0 0 0,0-1 0 0 0,1-1 0 0 0,1-1 0 0 0,1 0 0 0 0,1-2 0 0 0,0 0 0 0 0,0 0 0 0 0,1 0 0 0 0,-1 3 0 0 0,0 1 0 0 0,1 0 0 0 0,-1-1 0 0 0,0-1 0 0 0,1-1 0 0 0,-1 0 0 0 0,0-1 0 0 0,1 0 0 0 0,-1 0 0 0 0,-3 3 0 0 0,-1 1 0 0 0,0 0 0 0 0,1-1 0 0 0,1-1 0 0 0,1 0 0 0 0,1-2 0 0 0,0 1 0 0 0,0-1 0 0 0,0 0 0 0 0,1-1 0 0 0,-1 1 0 0 0,1 0 0 0 0,-1 0 0 0 0,0 0 0 0 0,0 0 0 0 0,1 0 0 0 0,-1 0 0 0 0,0 0 0 0 0,0 0 0 0 0,1 0 0 0 0,-1 0 0 0 0,0 0 0 0 0,0 0 0 0 0,1 0 0 0 0,-1 0 0 0 0,0 0 0 0 0,0 0 0 0 0,1 0 0 0 0,-1 0 0 0 0,0 0 0 0 0,0 3 0 0 0,1 1 0 0 0,-1 0 0 0 0,0-1 0 0 0,0-1 0 0 0,1 0 0 0 0,-1-1 0 0 0,0-1 0 0 0,0 0 0 0 0,1 0 0 0 0,-1 0 0 0 0,-3-4 0 0 0,-1 0 0 0 0,0 0 0 0 0,-2-2 0 0 0,-6-1 0 0 0,-7 2 0 0 0,-7 1 0 0 0,-5 1 0 0 0,-4 2 0 0 0,-1 0 0 0 0,-2 1 0 0 0,1 1 0 0 0,-1-1 0 0 0,1 0 0 0 0,0 0 0 0 0,0 0 0 0 0,1 1 0 0 0,-1-1 0 0 0,1 0 0 0 0,0 0 0 0 0,0 0 0 0 0,0 0 0 0 0,3 3 0 0 0,0 1 0 0 0,1 0 0 0 0,-1-1 0 0 0,-1-1 0 0 0,-1 0 0 0 0,0-2 0 0 0,-1 1 0 0 0,0-1 0 0 0,-1 0 0 0 0,1-1 0 0 0,-1 1 0 0 0,1 0 0 0 0,0 0 0 0 0,-1 0 0 0 0,1 0 0 0 0,3-3 0 0 0,1-1 0 0 0,-1 0 0 0 0,0 1 0 0 0,-1 0 0 0 0,0 2 0 0 0,-2 0 0 0 0,0 1 0 0 0,0 0 0 0 0,3-3 0 0 0,0-1 0 0 0,1 0 0 0 0,-1 1 0 0 0,-2 1 0 0 0,4-2 0 0 0,-1-1 0 0 0,0 0 0 0 0,-1 2 0 0 0,-1 1 0 0 0,-1-2 0 0 0,-1-1 0 0 0,0 1 0 0 0,3-2 0 0 0,1 0 0 0 0,2-3 0 0 0,1 2 0 0 0,-1 0 0 0 0,1 0 0 0 0,0 0 0 0 0,-1 1 0 0 0,0-1 0 0 0,1 1 0 0 0,-2 1 0 0 0,-2 1 0 0 0,2-1 0 0 0,6 0 0 0 0,8 0 0 0 0,6 2 0 0 0,5 1 0 0 0,4 1 0 0 0,3 1 0 0 0,0 0 0 0 0,1 0 0 0 0,-1 0 0 0 0,1 0 0 0 0,-1 0 0 0 0,-1 1 0 0 0,1-1 0 0 0,-1 0 0 0 0,-3 3 0 0 0,-1 1 0 0 0,1 0 0 0 0,-3 2 0 0 0,-1 0 0 0 0,-1 3 0 0 0,0-1 0 0 0,-1 2 0 0 0,1-2 0 0 0,-2 2 0 0 0,1-1 0 0 0,3-2 0 0 0,1-3 0 0 0,0 2 0 0 0,0 0 0 0 0,1-2 0 0 0,-2 2 0 0 0,0 0 0 0 0,-2 2 0 0 0,-2 3 0 0 0,-7-1 0 0 0,-2 2 0 0 0,-5-2 0 0 0,-1 0 0 0 0,0 3 0 0 0,5-2 0 0 0,6-3 0 0 0,2 1 0 0 0,0 2 0 0 0,-4-1 0 0 0,-5-2 0 0 0,-3 0 0 0 0,-3-1 0 0 0,-3-1 0 0 0,-3 1 0 0 0,-1-1 0 0 0,-2-1 0 0 0,-1-2 0 0 0,3 3 0 0 0,2-1 0 0 0,-1-1 0 0 0,-1-1 0 0 0,0-1 0 0 0,-1-1 0 0 0,-1 0 0 0 0,0-1 0 0 0,0 0 0 0 0,0 0 0 0 0,0-1 0 0 0,-1 1 0 0 0,1 0 0 0 0,-1 0 0 0 0,1 0 0 0 0,0 0 0 0 0,0 0 0 0 0,-1 0 0 0 0,1 0 0 0 0,0 0 0 0 0,0 0 0 0 0,-1 0 0 0 0,1 0 0 0 0,0 0 0 0 0,0 0 0 0 0,-1 0 0 0 0,1 0 0 0 0,0 0 0 0 0,0 0 0 0 0,-1 0 0 0 0,1 3 0 0 0,0 1 0 0 0,0 0 0 0 0,-1-1 0 0 0,1-1 0 0 0,0 0 0 0 0,0-1 0 0 0,-1-1 0 0 0,1 0 0 0 0,0 0 0 0 0,0 0 0 0 0,-1-1 0 0 0,1 1 0 0 0,0 0 0 0 0,0 0 0 0 0,-1 0 0 0 0,1 0 0 0 0,0 0 0 0 0,0 0 0 0 0,-1 0 0 0 0,1 0 0 0 0,0 0 0 0 0,3-3 0 0 0,1-1 0 0 0,-1 0 0 0 0,0 1 0 0 0,-1 1 0 0 0,-1 0 0 0 0,0 1 0 0 0,-1 1 0 0 0,0 0 0 0 0,-1 0 0 0 0,4-3 0 0 0,1-1 0 0 0,-1 1 0 0 0,0-1 0 0 0,-1 2 0 0 0,-1 1 0 0 0,0 0 0 0 0,-1 1 0 0 0,3-3 0 0 0,0-1 0 0 0,4-3 0 0 0,3-3 0 0 0,0-1 0 0 0,1 0 0 0 0,-1-2 0 0 0,-2 1 0 0 0,0-1 0 0 0,-1 3 0 0 0,-2 2 0 0 0,5 3 0 0 0,6 2 0 0 0,7 2 0 0 0,3-2 0 0 0,2-1 0 0 0,4 0 0 0 0,2 2 0 0 0,1 0 0 0 0,-2-2 0 0 0,-1-1 0 0 0,1 1 0 0 0,1 1 0 0 0,0 1 0 0 0,2 0 0 0 0,-1 2 0 0 0,1 0 0 0 0,1 0 0 0 0,-1 0 0 0 0,0 0 0 0 0,4 0 0 0 0,0 0 0 0 0,1 1 0 0 0,1-1 0 0 0,1 0 0 0 0,-1 0 0 0 0,-2 0 0 0 0,-2 0 0 0 0,0 0 0 0 0,-1 0 0 0 0,-1 0 0 0 0,0 0 0 0 0,0 0 0 0 0,0 0 0 0 0,0 0 0 0 0,0 0 0 0 0,1 0 0 0 0,-1 0 0 0 0,0 0 0 0 0,0 0 0 0 0,1 0 0 0 0,-1 0 0 0 0,0 0 0 0 0,0 0 0 0 0,1 0 0 0 0,-1 0 0 0 0,-6 0 0 0 0,-8 0 0 0 0,-5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15822 7286 16383 0 0,'3'0'0'0'0,"4"0"0"0"0,5 0 0 0 0,2 0 0 0 0,-1-3 0 0 0,1-2 0 0 0,1 2 0 0 0,1-1 0 0 0,1 2 0 0 0,0 1 0 0 0,1 0 0 0 0,0 1 0 0 0,1 0 0 0 0,-1 0 0 0 0,1 0 0 0 0,-1 0 0 0 0,1 0 0 0 0,-1 0 0 0 0,0 0 0 0 0,0 0 0 0 0,1 1 0 0 0,-1-1 0 0 0,0 0 0 0 0,-3-4 0 0 0,-1 0 0 0 0,1 0 0 0 0,0 1 0 0 0,1 1 0 0 0,1 0 0 0 0,0 2 0 0 0,1-1 0 0 0,0 1 0 0 0,1 1 0 0 0,-1-1 0 0 0,1 0 0 0 0,-1 0 0 0 0,-3 3 0 0 0,-1 1 0 0 0,1 0 0 0 0,0 0 0 0 0,1-2 0 0 0,1-1 0 0 0,0 0 0 0 0,1-1 0 0 0,0 0 0 0 0,1 0 0 0 0,-1 0 0 0 0,0 0 0 0 0,1 0 0 0 0,-4 3 0 0 0,-1 1 0 0 0,1 0 0 0 0,0-1 0 0 0,1-1 0 0 0,1-1 0 0 0,0 0 0 0 0,1-1 0 0 0,0 1 0 0 0,1-2 0 0 0,-1 1 0 0 0,0 3 0 0 0,1 1 0 0 0,-1 0 0 0 0,0-1 0 0 0,1-1 0 0 0,-1 0 0 0 0,0-2 0 0 0,1 1 0 0 0,-1-1 0 0 0,0 0 0 0 0,0-1 0 0 0,0 1 0 0 0,1 0 0 0 0,-1 0 0 0 0,-3-3 0 0 0,-1-1 0 0 0,1 0 0 0 0,0 1 0 0 0,1 0 0 0 0,0 2 0 0 0,2 0 0 0 0,0 1 0 0 0,0 0 0 0 0,1 0 0 0 0,-1 0 0 0 0,0 0 0 0 0,-2-3 0 0 0,-2-1 0 0 0,0 1 0 0 0,1-1 0 0 0,1 2 0 0 0,1 1 0 0 0,1 0 0 0 0,0 1 0 0 0,0 0 0 0 0,0 0 0 0 0,1 0 0 0 0,-1 0 0 0 0,0 0 0 0 0,-2-3 0 0 0,-2-1 0 0 0,0 0 0 0 0,1 1 0 0 0,1 1 0 0 0,1 1 0 0 0,1 0 0 0 0,0 0 0 0 0,0 1 0 0 0,0 1 0 0 0,1-1 0 0 0,-1 0 0 0 0,0 0 0 0 0,1 0 0 0 0,-1 0 0 0 0,0 0 0 0 0,1 0 0 0 0,-1 0 0 0 0,0 0 0 0 0,0 0 0 0 0,-2 3 0 0 0,-2 1 0 0 0,0 0 0 0 0,1 0 0 0 0,1-2 0 0 0,1-1 0 0 0,0 0 0 0 0,1-1 0 0 0,1 0 0 0 0,-1 0 0 0 0,0 0 0 0 0,1 0 0 0 0,-1 0 0 0 0,0 0 0 0 0,1-1 0 0 0,-1 1 0 0 0,0 0 0 0 0,1 0 0 0 0,-1 0 0 0 0,-3 4 0 0 0,-1 0 0 0 0,0 0 0 0 0,1-1 0 0 0,1-1 0 0 0,1-1 0 0 0,1 0 0 0 0,0 0 0 0 0,0-1 0 0 0,0-1 0 0 0,1 1 0 0 0,-1 0 0 0 0,1 0 0 0 0,-1 0 0 0 0,0 0 0 0 0,1 0 0 0 0,-1 0 0 0 0,0 0 0 0 0,0 0 0 0 0,1 0 0 0 0,-1 0 0 0 0,0 0 0 0 0,0 0 0 0 0,0 0 0 0 0,1 0 0 0 0,-1 0 0 0 0,0 0 0 0 0,0 0 0 0 0,-2 3 0 0 0,-2 1 0 0 0,0 0 0 0 0,1-1 0 0 0,1-1 0 0 0,1 0 0 0 0,0-2 0 0 0,1 1 0 0 0,1-1 0 0 0,-1 0 0 0 0,0-1 0 0 0,1 1 0 0 0,-1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0,1-3 0 0 0,-1-1 0 0 0,0 0 0 0 0,0 1 0 0 0,1 0 0 0 0,-1 2 0 0 0,0 0 0 0 0,0 1 0 0 0,1 0 0 0 0,-1 0 0 0 0,0 0 0 0 0,0 0 0 0 0,1-3 0 0 0,-1-1 0 0 0,0 1 0 0 0,0-1 0 0 0,1 2 0 0 0,-1 1 0 0 0,0 0 0 0 0,0 1 0 0 0,1 0 0 0 0,-1 0 0 0 0,0 0 0 0 0,0 0 0 0 0,1 0 0 0 0,-1 0 0 0 0,0 0 0 0 0,0 0 0 0 0,1 1 0 0 0,-1-1 0 0 0,0 0 0 0 0,0-1 0 0 0,1 1 0 0 0,-1 0 0 0 0,0 0 0 0 0,0 0 0 0 0,0 0 0 0 0,1 0 0 0 0,-1 0 0 0 0,0 0 0 0 0,0 0 0 0 0,1 0 0 0 0,-1 0 0 0 0,0 0 0 0 0,0 0 0 0 0,1 0 0 0 0,-1 0 0 0 0,0 0 0 0 0,0 0 0 0 0,1-3 0 0 0,-1-1 0 0 0,0 0 0 0 0,-3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1.5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20479 8334 16383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15875 7603 16383 0 0,'3'0'0'0'0,"4"0"0"0"0,4 0 0 0 0,4 0 0 0 0,1 0 0 0 0,2 0 0 0 0,1 0 0 0 0,0 0 0 0 0,0 0 0 0 0,0 0 0 0 0,0 0 0 0 0,-1 0 0 0 0,1 0 0 0 0,-1 0 0 0 0,0 3 0 0 0,1 1 0 0 0,-1 0 0 0 0,0 0 0 0 0,0-2 0 0 0,1-1 0 0 0,2 0 0 0 0,1-1 0 0 0,0 0 0 0 0,0 0 0 0 0,1 0 0 0 0,1 0 0 0 0,-1 0 0 0 0,-1 0 0 0 0,-2-1 0 0 0,0 1 0 0 0,-1 0 0 0 0,-1 4 0 0 0,0 0 0 0 0,0 0 0 0 0,0-1 0 0 0,0-1 0 0 0,0-1 0 0 0,1 0 0 0 0,-1-1 0 0 0,0 1 0 0 0,0-2 0 0 0,0 1 0 0 0,1 0 0 0 0,-1 0 0 0 0,0 3 0 0 0,0 1 0 0 0,1 0 0 0 0,-1-1 0 0 0,0-1 0 0 0,0 0 0 0 0,1-2 0 0 0,-1 1 0 0 0,0-1 0 0 0,0 0 0 0 0,1-1 0 0 0,-1 1 0 0 0,-3 3 0 0 0,-1 1 0 0 0,0 0 0 0 0,2-1 0 0 0,0 0 0 0 0,0-2 0 0 0,2 0 0 0 0,0-1 0 0 0,0 0 0 0 0,0 0 0 0 0,1 0 0 0 0,-1 0 0 0 0,1-1 0 0 0,-1 1 0 0 0,0 0 0 0 0,1 0 0 0 0,-1 0 0 0 0,0 0 0 0 0,0 0 0 0 0,1 0 0 0 0,-1 0 0 0 0,0 0 0 0 0,0 0 0 0 0,-3-3 0 0 0,0-1 0 0 0,-1 0 0 0 0,1 1 0 0 0,1 1 0 0 0,1 0 0 0 0,0 1 0 0 0,1 1 0 0 0,1-3 0 0 0,-1-1 0 0 0,0 0 0 0 0,1 1 0 0 0,-1 1 0 0 0,0 1 0 0 0,1 0 0 0 0,-1 1 0 0 0,0 0 0 0 0,1 0 0 0 0,-1 0 0 0 0,0-3 0 0 0,0-1 0 0 0,1 0 0 0 0,-1 1 0 0 0,0 1 0 0 0,0 1 0 0 0,1 0 0 0 0,-4-2 0 0 0,-1-2 0 0 0,0 2 0 0 0,1 0 0 0 0,1 1 0 0 0,1 0 0 0 0,1 2 0 0 0,-1-1 0 0 0,2 1 0 0 0,-1 1 0 0 0,1-1 0 0 0,-1 0 0 0 0,-3-3 0 0 0,-1-1 0 0 0,1 0 0 0 0,0 1 0 0 0,1 1 0 0 0,1 0 0 0 0,0 2 0 0 0,1-1 0 0 0,0 1 0 0 0,1 0 0 0 0,-1 0 0 0 0,1 1 0 0 0,-1-1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0,-3 3 0 0 0,0 1 0 0 0,-1 0 0 0 0,1-1 0 0 0,1 0 0 0 0,1-2 0 0 0,0 0 0 0 0,1-1 0 0 0,0 0 0 0 0,1 0 0 0 0,-1 0 0 0 0,1 0 0 0 0,-1-1 0 0 0,0 1 0 0 0,1 0 0 0 0,-1 0 0 0 0,0 0 0 0 0,1 0 0 0 0,-1 0 0 0 0,-3-3 0 0 0,-1-1 0 0 0,0 0 0 0 0,1 1 0 0 0,1 1 0 0 0,1 0 0 0 0,1 1 0 0 0,0 1 0 0 0,0 0 0 0 0,0 0 0 0 0,1 0 0 0 0,-1 1 0 0 0,1-1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0,-1-3 0 0 0,0-1 0 0 0,0 0 0 0 0,1 1 0 0 0,-1 0 0 0 0,0 2 0 0 0,0 0 0 0 0,1 1 0 0 0,-1 0 0 0 0,0 0 0 0 0,0 0 0 0 0,1 0 0 0 0,-1 1 0 0 0,0-1 0 0 0,0 0 0 0 0,1 0 0 0 0,-1 0 0 0 0,0 0 0 0 0,0 0 0 0 0,1 0 0 0 0,-1 0 0 0 0,0 0 0 0 0,0 0 0 0 0,1 0 0 0 0,-1 0 0 0 0,0 0 0 0 0,0 0 0 0 0,1 0 0 0 0,-1 0 0 0 0,0 0 0 0 0,-3 3 0 0 0,-1 1 0 0 0,1 0 0 0 0,0-1 0 0 0,1-1 0 0 0,1 0 0 0 0,0-2 0 0 0,1 1 0 0 0,0-1 0 0 0,1 0 0 0 0,-1-1 0 0 0,0 1 0 0 0,1 0 0 0 0,-1 0 0 0 0,0 0 0 0 0,1 0 0 0 0,-1 0 0 0 0,0 0 0 0 0,1 0 0 0 0,-1 0 0 0 0,0 0 0 0 0,0 0 0 0 0,0 0 0 0 0,1 0 0 0 0,-4-3 0 0 0,-1-1 0 0 0,0 0 0 0 0,1 1 0 0 0,1 0 0 0 0,1 2 0 0 0,1 0 0 0 0,0 1 0 0 0,-3 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21032 14474 16383 0 0,'0'-3'0'0'0,"3"-1"0"0"0,4 0 0 0 0,4 1 0 0 0,4 0 0 0 0,1 2 0 0 0,2 0 0 0 0,1 1 0 0 0,0-3 0 0 0,0-1 0 0 0,0 0 0 0 0,0 1 0 0 0,-1 1 0 0 0,1 1 0 0 0,-1 0 0 0 0,0 1 0 0 0,0 0 0 0 0,1 0 0 0 0,-1 0 0 0 0,0 0 0 0 0,-3-3 0 0 0,-1-1 0 0 0,1 0 0 0 0,0 1 0 0 0,1 1 0 0 0,0 1 0 0 0,2 0 0 0 0,0 0 0 0 0,-3 5 0 0 0,-1 0 0 0 0,1 0 0 0 0,-3 2 0 0 0,-3 4 0 0 0,-7 0 0 0 0,-6-3 0 0 0,-5-1 0 0 0,-5-2 0 0 0,-3-2 0 0 0,1 2 0 0 0,1 0 0 0 0,-1 0 0 0 0,0-1 0 0 0,-1-2 0 0 0,0 0 0 0 0,2-3 0 0 0,1-2 0 0 0,0 0 0 0 0,-2 0 0 0 0,0 2 0 0 0,-1 0 0 0 0,0 2 0 0 0,-1-1 0 0 0,-1 1 0 0 0,1 0 0 0 0,0 0 0 0 0,-1 1 0 0 0,1-1 0 0 0,-1 0 0 0 0,1 0 0 0 0,0 0 0 0 0,0 0 0 0 0,-1 0 0 0 0,1 0 0 0 0,0 0 0 0 0,0 0 0 0 0,2-3 0 0 0,2-1 0 0 0,3-3 0 0 0,0-1 0 0 0,2-1 0 0 0,6 0 0 0 0,6 3 0 0 0,6 1 0 0 0,4 2 0 0 0,1 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15372 14952 16383 0 0,'3'0'0'0'0,"2"-3"0"0"0,2-1 0 0 0,3 0 0 0 0,3 1 0 0 0,3 1 0 0 0,1 0 0 0 0,2 2 0 0 0,-1-1 0 0 0,1 1 0 0 0,0 0 0 0 0,0 1 0 0 0,0-1 0 0 0,-1 0 0 0 0,0 0 0 0 0,1 0 0 0 0,-1 0 0 0 0,0 0 0 0 0,0 0 0 0 0,1 0 0 0 0,-1 0 0 0 0,0 0 0 0 0,0 0 0 0 0,1 0 0 0 0,-1 0 0 0 0,0 0 0 0 0,0 0 0 0 0,1 0 0 0 0,-1 3 0 0 0,0 1 0 0 0,0 0 0 0 0,1-1 0 0 0,-1 0 0 0 0,0-2 0 0 0,0 0 0 0 0,1-1 0 0 0,-1 0 0 0 0,3 0 0 0 0,1 0 0 0 0,1 0 0 0 0,1-1 0 0 0,1 1 0 0 0,-2 0 0 0 0,0 0 0 0 0,-3 0 0 0 0,0 0 0 0 0,-1 0 0 0 0,-1 0 0 0 0,0 0 0 0 0,3 0 0 0 0,5 0 0 0 0,0 0 0 0 0,-1 0 0 0 0,-2 0 0 0 0,-1 0 0 0 0,-1 0 0 0 0,-2 0 0 0 0,-1 0 0 0 0,1 0 0 0 0,-1 0 0 0 0,-1 0 0 0 0,1 0 0 0 0,0 0 0 0 0,1 0 0 0 0,-1 0 0 0 0,0 0 0 0 0,0 0 0 0 0,0 0 0 0 0,1 0 0 0 0,-1 0 0 0 0,0 0 0 0 0,0 0 0 0 0,1 0 0 0 0,-1 0 0 0 0,0 0 0 0 0,0 0 0 0 0,-2-3 0 0 0,-2-1 0 0 0,0 0 0 0 0,1 1 0 0 0,1 1 0 0 0,1 0 0 0 0,0 2 0 0 0,1-1 0 0 0,1 1 0 0 0,-1 0 0 0 0,0 1 0 0 0,1-1 0 0 0,-1 0 0 0 0,1 0 0 0 0,-1 0 0 0 0,0 0 0 0 0,0 0 0 0 0,1 0 0 0 0,-1 0 0 0 0,0 0 0 0 0,-3-3 0 0 0,-1-1 0 0 0,1 0 0 0 0,0 1 0 0 0,1 0 0 0 0,1 2 0 0 0,0 0 0 0 0,1 1 0 0 0,0 0 0 0 0,-2-3 0 0 0,-2-1 0 0 0,0 0 0 0 0,2 1 0 0 0,0 1 0 0 0,1 1 0 0 0,0 0 0 0 0,-2-2 0 0 0,-1-1 0 0 0,0 0 0 0 0,2 1 0 0 0,0 1 0 0 0,1 0 0 0 0,0 2 0 0 0,-2-4 0 0 0,0 0 0 0 0,-1 0 0 0 0,1 1 0 0 0,1 1 0 0 0,1 1 0 0 0,1 0 0 0 0,0 1 0 0 0,0 0 0 0 0,1 0 0 0 0,-1 1 0 0 0,0-1 0 0 0,-5 0 0 0 0,-6 3 0 0 0,-7 1 0 0 0,-4 3 0 0 0,-3 1 0 0 0,-5 1 0 0 0,-2 0 0 0 0,0 1 0 0 0,0-1 0 0 0,-1-2 0 0 0,-1-3 0 0 0,-1-1 0 0 0,0-1 0 0 0,-1-2 0 0 0,-1 0 0 0 0,1-1 0 0 0,0 1 0 0 0,-1 0 0 0 0,1-1 0 0 0,-1 1 0 0 0,1 0 0 0 0,0 0 0 0 0,0 0 0 0 0,-1 0 0 0 0,1 0 0 0 0,0 0 0 0 0,0 0 0 0 0,-1 0 0 0 0,1 0 0 0 0,0 0 0 0 0,0 0 0 0 0,-1 0 0 0 0,1 0 0 0 0,0 0 0 0 0,0 0 0 0 0,-1 0 0 0 0,1 0 0 0 0,0-3 0 0 0,0-1 0 0 0,-1 0 0 0 0,1 1 0 0 0,0 0 0 0 0,0 2 0 0 0,-1-3 0 0 0,1 0 0 0 0,0 0 0 0 0,0 1 0 0 0,-1 1 0 0 0,1 0 0 0 0,0 2 0 0 0,0 0 0 0 0,-1 0 0 0 0,1 0 0 0 0,0 0 0 0 0,0 0 0 0 0,-1-3 0 0 0,1-1 0 0 0,0 0 0 0 0,0 1 0 0 0,0 1 0 0 0,-1 1 0 0 0,1 0 0 0 0,3-3 0 0 0,1 0 0 0 0,-1 0 0 0 0,0 1 0 0 0,-1 1 0 0 0,0 1 0 0 0,-2 0 0 0 0,0 1 0 0 0,0 0 0 0 0,-1 0 0 0 0,1-3 0 0 0,0 0 0 0 0,-1-1 0 0 0,1 1 0 0 0,0 0 0 0 0,-1 2 0 0 0,1 0 0 0 0,0 1 0 0 0,0 0 0 0 0,-1 0 0 0 0,1 0 0 0 0,0 0 0 0 0,0 1 0 0 0,-1-1 0 0 0,1 0 0 0 0,0 0 0 0 0,0 0 0 0 0,-1 0 0 0 0,1 0 0 0 0,3 3 0 0 0,1 1 0 0 0,0 0 0 0 0,-2-1 0 0 0,0-1 0 0 0,0 0 0 0 0,-2-1 0 0 0,0-1 0 0 0,0 0 0 0 0,0 0 0 0 0,-1 0 0 0 0,1-1 0 0 0,-1 1 0 0 0,1 0 0 0 0,0 0 0 0 0,-1 0 0 0 0,1 0 0 0 0,0 0 0 0 0,0 0 0 0 0,-1 0 0 0 0,1 0 0 0 0,0 0 0 0 0,0 0 0 0 0,-1 0 0 0 0,1 0 0 0 0,0 0 0 0 0,0 0 0 0 0,-1 0 0 0 0,1 0 0 0 0,0 0 0 0 0,0 0 0 0 0,-1 0 0 0 0,1 0 0 0 0,0 0 0 0 0,3 3 0 0 0,1 1 0 0 0,-1 0 0 0 0,0-1 0 0 0,-1 0 0 0 0,3 1 0 0 0,2 4 0 0 0,8 0 0 0 0,6 0 0 0 0,6-3 0 0 0,5-2 0 0 0,3-1 0 0 0,2-1 0 0 0,0-1 0 0 0,1 0 0 0 0,-1 0 0 0 0,4 0 0 0 0,0-1 0 0 0,-1 1 0 0 0,0 0 0 0 0,-2 0 0 0 0,3 0 0 0 0,3 0 0 0 0,1 0 0 0 0,-2 0 0 0 0,-1 0 0 0 0,-3 0 0 0 0,0 0 0 0 0,-2 0 0 0 0,-1 0 0 0 0,0 0 0 0 0,0 0 0 0 0,0 0 0 0 0,3 0 0 0 0,1 0 0 0 0,0 0 0 0 0,0 0 0 0 0,-2 0 0 0 0,3 0 0 0 0,0 0 0 0 0,-1 3 0 0 0,0 1 0 0 0,-2 0 0 0 0,3-1 0 0 0,0-1 0 0 0,-1 0 0 0 0,-1-1 0 0 0,0-1 0 0 0,1 0 0 0 0,1 3 0 0 0,0 1 0 0 0,1-1 0 0 0,0 1 0 0 0,0-2 0 0 0,-2-1 0 0 0,-2 0 0 0 0,0-1 0 0 0,-1 0 0 0 0,-1 0 0 0 0,3 0 0 0 0,1 0 0 0 0,0 3 0 0 0,0 1 0 0 0,-2-1 0 0 0,-1 1 0 0 0,0-2 0 0 0,0-1 0 0 0,2 0 0 0 0,1-1 0 0 0,1 0 0 0 0,-2 0 0 0 0,-1 0 0 0 0,0 0 0 0 0,-1 0 0 0 0,-1 0 0 0 0,0 0 0 0 0,1-1 0 0 0,-1 1 0 0 0,0 0 0 0 0,0 0 0 0 0,3 0 0 0 0,1 0 0 0 0,1 1 0 0 0,-2-1 0 0 0,-1 0 0 0 0,0 0 0 0 0,-1 0 0 0 0,0 0 0 0 0,-1 0 0 0 0,0 0 0 0 0,0 0 0 0 0,0 0 0 0 0,0 0 0 0 0,0 0 0 0 0,1 0 0 0 0,-1 0 0 0 0,0 0 0 0 0,3 0 0 0 0,2 3 0 0 0,-1 1 0 0 0,-1 0 0 0 0,0-1 0 0 0,-1-1 0 0 0,-1 0 0 0 0,-1-2 0 0 0,0 1 0 0 0,0-1 0 0 0,1-1 0 0 0,-1 1 0 0 0,0 0 0 0 0,0 0 0 0 0,6 0 0 0 0,3 0 0 0 0,-1 0 0 0 0,-2 0 0 0 0,-1 0 0 0 0,-2 0 0 0 0,-1 0 0 0 0,-1 0 0 0 0,-1 0 0 0 0,0 0 0 0 0,0 0 0 0 0,0 0 0 0 0,0 0 0 0 0,0 0 0 0 0,0 0 0 0 0,0 0 0 0 0,0 0 0 0 0,1 0 0 0 0,-1 0 0 0 0,0 0 0 0 0,-3-3 0 0 0,-1-1 0 0 0,1 0 0 0 0,0 0 0 0 0,1 2 0 0 0,1 1 0 0 0,0 0 0 0 0,1 1 0 0 0,0 0 0 0 0,1 0 0 0 0,-1 0 0 0 0,-2-3 0 0 0,-2-1 0 0 0,0 0 0 0 0,1 1 0 0 0,1 1 0 0 0,1 1 0 0 0,1 0 0 0 0,0 1 0 0 0,0-1 0 0 0,0-1 0 0 0,1-2 0 0 0,-1 0 0 0 0,0 1 0 0 0,1 1 0 0 0,-1 0 0 0 0,0 2 0 0 0,1-1 0 0 0,-1 1 0 0 0,0 0 0 0 0,0 1 0 0 0,1-1 0 0 0,-1 0 0 0 0,0 0 0 0 0,0 0 0 0 0,1 0 0 0 0,-1 0 0 0 0,0 0 0 0 0,0 0 0 0 0,-3-3 0 0 0,0-1 0 0 0,-1 0 0 0 0,1 1 0 0 0,1 0 0 0 0,1 2 0 0 0,0 0 0 0 0,1 1 0 0 0,1 0 0 0 0,-1 0 0 0 0,0 0 0 0 0,1 0 0 0 0,-1 1 0 0 0,0-1 0 0 0,1 0 0 0 0,-4 3 0 0 0,-1 1 0 0 0,0 0 0 0 0,1-1 0 0 0,1-1 0 0 0,1 0 0 0 0,1-1 0 0 0,-3-4 0 0 0,-1-1 0 0 0,0 0 0 0 0,1 0 0 0 0,2 2 0 0 0,0 0 0 0 0,-3 4 0 0 0,0 2 0 0 0,0 0 0 0 0,2-1 0 0 0,0 0 0 0 0,1-2 0 0 0,0 0 0 0 0,1 0 0 0 0,1-1 0 0 0,-1 0 0 0 0,1 0 0 0 0,-1-1 0 0 0,0 1 0 0 0,1 0 0 0 0,-1 0 0 0 0,0 0 0 0 0,1 0 0 0 0,-1 0 0 0 0,0 0 0 0 0,0 0 0 0 0,0 0 0 0 0,1 0 0 0 0,-1 0 0 0 0,0 0 0 0 0,0 0 0 0 0,1 0 0 0 0,-1 0 0 0 0,0 0 0 0 0,0 0 0 0 0,1 0 0 0 0,-1 0 0 0 0,0 0 0 0 0,0 0 0 0 0,1 0 0 0 0,-1 0 0 0 0,0 0 0 0 0,0 0 0 0 0,1 0 0 0 0,-1 0 0 0 0,0-3 0 0 0,0-1 0 0 0,1 0 0 0 0,-1 1 0 0 0,0 0 0 0 0,0 2 0 0 0,1 0 0 0 0,-1 1 0 0 0,0 0 0 0 0,0 0 0 0 0,1 0 0 0 0,-1 0 0 0 0,0 1 0 0 0,0-1 0 0 0,1 0 0 0 0,-1 0 0 0 0,0 0 0 0 0,-3 3 0 0 0,-1 1 0 0 0,1 0 0 0 0,0-1 0 0 0,1-1 0 0 0,1 0 0 0 0,0-1 0 0 0,1-1 0 0 0,0 0 0 0 0,1 0 0 0 0,-1 0 0 0 0,-6-1 0 0 0,-8 1 0 0 0,-8 0 0 0 0,-3 3 0 0 0,-4 1 0 0 0,-3 0 0 0 0,-2-1 0 0 0,2 3 0 0 0,0-1 0 0 0,-1 0 0 0 0,2 1 0 0 0,1 1 0 0 0,-2-2 0 0 0,0 2 0 0 0,-2-1 0 0 0,-1 0 0 0 0,2 0 0 0 0,4-2 0 0 0,7-3 0 0 0,4-5 0 0 0,5-4 0 0 0,5-1 0 0 0,1-2 0 0 0,1 1 0 0 0,-1-2 0 0 0,1 3 0 0 0,-2-2 0 0 0,-6 2 0 0 0,-6 2 0 0 0,-1 3 0 0 0,-1 1 0 0 0,-5 2 0 0 0,-3 1 0 0 0,-2 0 0 0 0,-3 0 0 0 0,-1 1 0 0 0,-1-1 0 0 0,-3 0 0 0 0,-1 1 0 0 0,0-1 0 0 0,-2 0 0 0 0,1 0 0 0 0,0 0 0 0 0,-2 0 0 0 0,2 0 0 0 0,-3 0 0 0 0,1 0 0 0 0,1 0 0 0 0,-1 0 0 0 0,1 3 0 0 0,-1 1 0 0 0,0 0 0 0 0,-2-1 0 0 0,-2-1 0 0 0,1 0 0 0 0,0-1 0 0 0,0-1 0 0 0,0 3 0 0 0,2 1 0 0 0,-1 0 0 0 0,1-1 0 0 0,-1-1 0 0 0,1-1 0 0 0,-1 0 0 0 0,2-1 0 0 0,1 0 0 0 0,-1 3 0 0 0,1 1 0 0 0,2 0 0 0 0,1-1 0 0 0,2-1 0 0 0,0-1 0 0 0,2 0 0 0 0,0-1 0 0 0,0 0 0 0 0,3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14579 15392 16383 0 0,'3'0'0'0'0,"4"0"0"0"0,1-3 0 0 0,2-1 0 0 0,3 0 0 0 0,2 1 0 0 0,1 0 0 0 0,2 2 0 0 0,0 0 0 0 0,1 1 0 0 0,-4-3 0 0 0,0-1 0 0 0,0 0 0 0 0,0 1 0 0 0,1 1 0 0 0,1 1 0 0 0,0 0 0 0 0,1 1 0 0 0,1 0 0 0 0,-1 0 0 0 0,0 0 0 0 0,-2-3 0 0 0,-2-1 0 0 0,0 0 0 0 0,1 1 0 0 0,1 1 0 0 0,1 1 0 0 0,1 0 0 0 0,0 1 0 0 0,0-1 0 0 0,0 2 0 0 0,1-1 0 0 0,-1 0 0 0 0,1 0 0 0 0,-1 0 0 0 0,0 0 0 0 0,1 0 0 0 0,-1-3 0 0 0,0-1 0 0 0,0 0 0 0 0,1 1 0 0 0,-1 1 0 0 0,0 0 0 0 0,0 2 0 0 0,1-1 0 0 0,-1 1 0 0 0,0 0 0 0 0,0 1 0 0 0,0-1 0 0 0,-2 3 0 0 0,-8 1 0 0 0,-5 3 0 0 0,-4 4 0 0 0,-3-1 0 0 0,-2 2 0 0 0,-3-2 0 0 0,-3-2 0 0 0,0 0 0 0 0,0 0 0 0 0,-2-3 0 0 0,-1-1 0 0 0,-1-2 0 0 0,-2-1 0 0 0,0-1 0 0 0,0 0 0 0 0,-1-1 0 0 0,1 1 0 0 0,-1 0 0 0 0,1-1 0 0 0,-1-2 0 0 0,1-1 0 0 0,0 0 0 0 0,0 1 0 0 0,-1 1 0 0 0,1 0 0 0 0,0 1 0 0 0,0 1 0 0 0,-1 0 0 0 0,1 0 0 0 0,0 1 0 0 0,0-1 0 0 0,-1 0 0 0 0,1 0 0 0 0,0 0 0 0 0,0 0 0 0 0,-1 0 0 0 0,1 0 0 0 0,0 0 0 0 0,0 0 0 0 0,-1 0 0 0 0,1 0 0 0 0,0 0 0 0 0,0 0 0 0 0,-1 0 0 0 0,1 0 0 0 0,0 0 0 0 0,0 0 0 0 0,3 3 0 0 0,0 1 0 0 0,1 0 0 0 0,5-1 0 0 0,5 3 0 0 0,5-1 0 0 0,6 0 0 0 0,5-2 0 0 0,4 0 0 0 0,1-2 0 0 0,2-1 0 0 0,1 1 0 0 0,-1-2 0 0 0,0 1 0 0 0,0 0 0 0 0,0 0 0 0 0,0 0 0 0 0,-1 0 0 0 0,0-1 0 0 0,1 1 0 0 0,-1 0 0 0 0,0 0 0 0 0,0 0 0 0 0,0 0 0 0 0,1 0 0 0 0,-1 0 0 0 0,0 0 0 0 0,-3-3 0 0 0,-1-1 0 0 0,1 0 0 0 0,0 1 0 0 0,1 1 0 0 0,1 1 0 0 0,0 0 0 0 0,1 0 0 0 0,0 1 0 0 0,1 1 0 0 0,-1-1 0 0 0,0 0 0 0 0,1 0 0 0 0,-1 0 0 0 0,0 0 0 0 0,1 0 0 0 0,-1 0 0 0 0,0 0 0 0 0,1 0 0 0 0,-1 0 0 0 0,0 0 0 0 0,0 0 0 0 0,0 0 0 0 0,1 0 0 0 0,-1 0 0 0 0,-3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19262 15478 16383 0 0,'0'0'0'0'0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19262 15437 16383 0 0,'3'0'0'0'0,"1"-3"0"0"0,3-2 0 0 0,3 2 0 0 0,4-1 0 0 0,1 2 0 0 0,3 1 0 0 0,0 0 0 0 0,1 1 0 0 0,0 0 0 0 0,0 0 0 0 0,-1-3 0 0 0,1-1 0 0 0,-1 0 0 0 0,1 1 0 0 0,-1 1 0 0 0,0 0 0 0 0,1 2 0 0 0,-1-1 0 0 0,-3-2 0 0 0,-1-1 0 0 0,0 1 0 0 0,1 0 0 0 0,1 0 0 0 0,4 2 0 0 0,2 0 0 0 0,0 1 0 0 0,-1 0 0 0 0,0 0 0 0 0,-1 1 0 0 0,-1-1 0 0 0,-4-3 0 0 0,0-1 0 0 0,-1 0 0 0 0,1 1 0 0 0,1 0 0 0 0,0 2 0 0 0,2 0 0 0 0,0 1 0 0 0,0 0 0 0 0,0 0 0 0 0,1 0 0 0 0,-1 0 0 0 0,-3-3 0 0 0,0-1 0 0 0,-1 1 0 0 0,1-1 0 0 0,1 2 0 0 0,1 1 0 0 0,0 0 0 0 0,1 1 0 0 0,1 0 0 0 0,-1 0 0 0 0,0 0 0 0 0,1 0 0 0 0,-1 0 0 0 0,1 0 0 0 0,-4 4 0 0 0,-1 0 0 0 0,0 0 0 0 0,1-1 0 0 0,1-1 0 0 0,1-1 0 0 0,1 0 0 0 0,0 0 0 0 0,0-1 0 0 0,0-1 0 0 0,1 1 0 0 0,-1 0 0 0 0,0 0 0 0 0,-2 3 0 0 0,-2 1 0 0 0,0 0 0 0 0,1-1 0 0 0,1-1 0 0 0,1 0 0 0 0,1-2 0 0 0,0 1 0 0 0,0-1 0 0 0,0 0 0 0 0,1-1 0 0 0,-1 1 0 0 0,0 0 0 0 0,1 0 0 0 0,-1 0 0 0 0,0 0 0 0 0,1 0 0 0 0,-1 0 0 0 0,0 0 0 0 0,0 0 0 0 0,1 0 0 0 0,-1 0 0 0 0,0 0 0 0 0,0 0 0 0 0,0 0 0 0 0,1 0 0 0 0,-1 0 0 0 0,0 0 0 0 0,0 0 0 0 0,1 0 0 0 0,-1 0 0 0 0,0 0 0 0 0,0 0 0 0 0,1 0 0 0 0,-4 3 0 0 0,-4 4 0 0 0,-7 1 0 0 0,-4 3 0 0 0,-6-2 0 0 0,-1 2 0 0 0,-3-2 0 0 0,-2-2 0 0 0,-3-2 0 0 0,-2-2 0 0 0,-1-1 0 0 0,0 1 0 0 0,-1 1 0 0 0,0 0 0 0 0,1-2 0 0 0,-1 3 0 0 0,0 1 0 0 0,1-2 0 0 0,0-1 0 0 0,-1 0 0 0 0,1-2 0 0 0,0-1 0 0 0,0 0 0 0 0,0 0 0 0 0,-1 0 0 0 0,1 0 0 0 0,0 0 0 0 0,0 0 0 0 0,-1 0 0 0 0,1-1 0 0 0,0 1 0 0 0,0 0 0 0 0,-1 0 0 0 0,1 0 0 0 0,0 0 0 0 0,0 0 0 0 0,-1 0 0 0 0,1 0 0 0 0,0 4 0 0 0,0 0 0 0 0,-1 0 0 0 0,1-1 0 0 0,0-1 0 0 0,0-1 0 0 0,-1 0 0 0 0,1-1 0 0 0,0 1 0 0 0,0-2 0 0 0,-1 1 0 0 0,1 0 0 0 0,0 0 0 0 0,0 0 0 0 0,-1 0 0 0 0,1 0 0 0 0,0 0 0 0 0,0 0 0 0 0,-1 0 0 0 0,1 0 0 0 0,0 0 0 0 0,0 0 0 0 0,-1 0 0 0 0,1 0 0 0 0,0 0 0 0 0,0 0 0 0 0,-1 0 0 0 0,1 0 0 0 0,0 0 0 0 0,0 0 0 0 0,-1 0 0 0 0,1 0 0 0 0,0 0 0 0 0,0 0 0 0 0,0 0 0 0 0,-1 0 0 0 0,4 3 0 0 0,1 1 0 0 0,0 0 0 0 0,-1-1 0 0 0,-1-1 0 0 0,-1 0 0 0 0,-1-2 0 0 0,0 1 0 0 0,0-1 0 0 0,0 0 0 0 0,-1-1 0 0 0,1 1 0 0 0,-1 0 0 0 0,1 0 0 0 0,0 0 0 0 0,0 0 0 0 0,-1 0 0 0 0,1 0 0 0 0,0 0 0 0 0,0 0 0 0 0,-1 0 0 0 0,1 0 0 0 0,0 0 0 0 0,0 0 0 0 0,2-3 0 0 0,2-1 0 0 0,0 0 0 0 0,5 1 0 0 0,4-3 0 0 0,7 1 0 0 0,5 0 0 0 0,2-2 0 0 0,2 1 0 0 0,3 1 0 0 0,2 1 0 0 0,-2-1 0 0 0,0-1 0 0 0,0 2 0 0 0,2 1 0 0 0,0 1 0 0 0,2 0 0 0 0,-1 2 0 0 0,-2-3 0 0 0,0-1 0 0 0,-1 0 0 0 0,1 1 0 0 0,2 1 0 0 0,0 1 0 0 0,0 0 0 0 0,1 1 0 0 0,0 0 0 0 0,1 0 0 0 0,-1 0 0 0 0,1 0 0 0 0,-1 1 0 0 0,0-1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3 0 0 0,-3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11580 6809 16383 0 0,'3'-3'0'0'0,"5"-1"0"0"0,3 0 0 0 0,3 1 0 0 0,3 1 0 0 0,1 0 0 0 0,0 2 0 0 0,-2-4 0 0 0,-1 0 0 0 0,0 0 0 0 0,1 1 0 0 0,0 1 0 0 0,1 1 0 0 0,1 0 0 0 0,0 1 0 0 0,0 0 0 0 0,0 0 0 0 0,1 1 0 0 0,-1-1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0,-3 3 0 0 0,-1 1 0 0 0,0 0 0 0 0,2-1 0 0 0,0 0 0 0 0,0-2 0 0 0,2 3 0 0 0,0 0 0 0 0,0 0 0 0 0,0-1 0 0 0,1-1 0 0 0,-1 0 0 0 0,1 1 0 0 0,-1 2 0 0 0,0-2 0 0 0,1 0 0 0 0,-1 0 0 0 0,0-2 0 0 0,0-1 0 0 0,1 1 0 0 0,-1 2 0 0 0,0 1 0 0 0,0-1 0 0 0,1 0 0 0 0,-1-1 0 0 0,0 0 0 0 0,0-2 0 0 0,1 1 0 0 0,-1-1 0 0 0,0 0 0 0 0,0-1 0 0 0,1 1 0 0 0,-1 0 0 0 0,0 3 0 0 0,0 1 0 0 0,1 0 0 0 0,-1-1 0 0 0,0 0 0 0 0,0-2 0 0 0,1 0 0 0 0,-1-1 0 0 0,0 0 0 0 0,-3 3 0 0 0,-1 1 0 0 0,1 0 0 0 0,0-1 0 0 0,-2-4 0 0 0,-7-2 0 0 0,-7 0 0 0 0,-6 0 0 0 0,-6 1 0 0 0,0-3 0 0 0,-1 0 0 0 0,-2 1 0 0 0,0 0 0 0 0,-2 2 0 0 0,4-2 0 0 0,-1-1 0 0 0,1 1 0 0 0,-1 1 0 0 0,-2 1 0 0 0,3-3 0 0 0,1 1 0 0 0,-1 0 0 0 0,-1 1 0 0 0,-1 0 0 0 0,-1 2 0 0 0,-1 1 0 0 0,3-4 0 0 0,1 0 0 0 0,-1 1 0 0 0,0 0 0 0 0,-1 1 0 0 0,-1 0 0 0 0,-1 2 0 0 0,0-1 0 0 0,0 1 0 0 0,0 1 0 0 0,2-4 0 0 0,2-1 0 0 0,-1 0 0 0 0,0 1 0 0 0,-1 1 0 0 0,-1 0 0 0 0,0 2 0 0 0,-1-1 0 0 0,0 1 0 0 0,-1 0 0 0 0,1 0 0 0 0,0 1 0 0 0,-1-1 0 0 0,1 0 0 0 0,-1 0 0 0 0,1 0 0 0 0,0 0 0 0 0,0 0 0 0 0,-1 0 0 0 0,1 0 0 0 0,0 0 0 0 0,0 0 0 0 0,-1 3 0 0 0,1 1 0 0 0,0 0 0 0 0,0-1 0 0 0,-1 0 0 0 0,1-2 0 0 0,0 0 0 0 0,0-1 0 0 0,0 0 0 0 0,-1 0 0 0 0,1 3 0 0 0,0 1 0 0 0,0 0 0 0 0,-1-1 0 0 0,1-1 0 0 0,3 2 0 0 0,1 1 0 0 0,-1-1 0 0 0,0 0 0 0 0,-1-2 0 0 0,0-1 0 0 0,-2 0 0 0 0,0-1 0 0 0,3 3 0 0 0,1 1 0 0 0,-1-1 0 0 0,0 0 0 0 0,-1-1 0 0 0,-1 0 0 0 0,2 2 0 0 0,2 0 0 0 0,-2 0 0 0 0,0-1 0 0 0,-1-1 0 0 0,-1-1 0 0 0,2 3 0 0 0,1 0 0 0 0,0 0 0 0 0,-1-1 0 0 0,-1-1 0 0 0,2 3 0 0 0,0-1 0 0 0,0 0 0 0 0,-1 0 0 0 0,2 1 0 0 0,0 0 0 0 0,-1 3 0 0 0,6-1 0 0 0,6-1 0 0 0,7-1 0 0 0,6-3 0 0 0,4 0 0 0 0,3-1 0 0 0,1-1 0 0 0,0-1 0 0 0,1 1 0 0 0,0 0 0 0 0,-1 0 0 0 0,-1-4 0 0 0,1 0 0 0 0,-1 0 0 0 0,1 1 0 0 0,2 1 0 0 0,1 0 0 0 0,0 1 0 0 0,0 1 0 0 0,-2 0 0 0 0,0 0 0 0 0,-1 0 0 0 0,3 1 0 0 0,0-1 0 0 0,0 0 0 0 0,-1 0 0 0 0,3 0 0 0 0,-1 0 0 0 0,0 0 0 0 0,-1 0 0 0 0,-2 0 0 0 0,3 0 0 0 0,0 0 0 0 0,2 0 0 0 0,1 0 0 0 0,-2 3 0 0 0,-2 1 0 0 0,0 0 0 0 0,-3-1 0 0 0,0 0 0 0 0,0-2 0 0 0,-1 0 0 0 0,3-1 0 0 0,1 0 0 0 0,0 0 0 0 0,-1 3 0 0 0,-1 1 0 0 0,0 0 0 0 0,-1-1 0 0 0,-1-1 0 0 0,1-1 0 0 0,-1 0 0 0 0,0 2 0 0 0,0 1 0 0 0,0 0 0 0 0,0-1 0 0 0,0-1 0 0 0,1 3 0 0 0,-1-1 0 0 0,0 1 0 0 0,0-2 0 0 0,1-1 0 0 0,-1-1 0 0 0,-3 3 0 0 0,-1 0 0 0 0,0 0 0 0 0,-5-1 0 0 0,-7-1 0 0 0,-8-1 0 0 0,-5 0 0 0 0,-1 2 0 0 0,-2 1 0 0 0,-1 0 0 0 0,-1-1 0 0 0,-2-1 0 0 0,0-1 0 0 0,0 0 0 0 0,-1-1 0 0 0,1 0 0 0 0,-1 0 0 0 0,1 0 0 0 0,0 0 0 0 0,-1 0 0 0 0,1 3 0 0 0,-3 1 0 0 0,-2 0 0 0 0,1-1 0 0 0,1-1 0 0 0,0-1 0 0 0,1 0 0 0 0,-2-1 0 0 0,0 0 0 0 0,0 0 0 0 0,0 0 0 0 0,2 0 0 0 0,-3 0 0 0 0,0 0 0 0 0,1 0 0 0 0,-3 0 0 0 0,1 0 0 0 0,1 0 0 0 0,1 0 0 0 0,1 0 0 0 0,1 0 0 0 0,2 0 0 0 0,-1 0 0 0 0,4 3 0 0 0,1 1 0 0 0,0 0 0 0 0,0-1 0 0 0,-2-1 0 0 0,-1 0 0 0 0,0-2 0 0 0,-1 1 0 0 0,-1-1 0 0 0,1 0 0 0 0,0-1 0 0 0,2 4 0 0 0,2 1 0 0 0,0 0 0 0 0,-2-1 0 0 0,0-1 0 0 0,0 0 0 0 0,-2-1 0 0 0,0-1 0 0 0,6 0 0 0 0,8 0 0 0 0,8 0 0 0 0,6-1 0 0 0,5 1 0 0 0,3 0 0 0 0,1 0 0 0 0,1 0 0 0 0,3 0 0 0 0,0 0 0 0 0,4 0 0 0 0,-1 0 0 0 0,-1 0 0 0 0,1 0 0 0 0,-1 0 0 0 0,-1 0 0 0 0,1 0 0 0 0,0 0 0 0 0,1 0 0 0 0,3 0 0 0 0,3 0 0 0 0,-1 0 0 0 0,0 0 0 0 0,1 0 0 0 0,2 0 0 0 0,-3 3 0 0 0,1 1 0 0 0,0 0 0 0 0,1 0 0 0 0,2-2 0 0 0,0 2 0 0 0,-2 1 0 0 0,-1-1 0 0 0,-2 0 0 0 0,-1-2 0 0 0,-1-1 0 0 0,0-1 0 0 0,-2 1 0 0 0,-1 2 0 0 0,-3 1 0 0 0,2-1 0 0 0,2 0 0 0 0,1-1 0 0 0,-2 0 0 0 0,-2-2 0 0 0,-4 4 0 0 0,-3 0 0 0 0,-1 0 0 0 0,0-1 0 0 0,-6-1 0 0 0,-7-1 0 0 0,-7 0 0 0 0,-6-1 0 0 0,-4 3 0 0 0,-3 1 0 0 0,-1 0 0 0 0,0-1 0 0 0,-1-1 0 0 0,0-1 0 0 0,1 0 0 0 0,0-1 0 0 0,1 3 0 0 0,-1 1 0 0 0,-2 0 0 0 0,-1-1 0 0 0,0-1 0 0 0,-3-1 0 0 0,1 3 0 0 0,0 1 0 0 0,-1-1 0 0 0,-3-1 0 0 0,0-1 0 0 0,2-1 0 0 0,-1 0 0 0 0,-2-1 0 0 0,1 0 0 0 0,2 0 0 0 0,-1-1 0 0 0,1 1 0 0 0,2 0 0 0 0,-1 0 0 0 0,1 0 0 0 0,0 0 0 0 0,0 0 0 0 0,-1 0 0 0 0,2 0 0 0 0,1 0 0 0 0,2 0 0 0 0,0 0 0 0 0,2 0 0 0 0,-1 0 0 0 0,1 0 0 0 0,0 0 0 0 0,0 0 0 0 0,0 0 0 0 0,0 3 0 0 0,0 1 0 0 0,0 0 0 0 0,6-1 0 0 0,8-1 0 0 0,5-3 0 0 0,5-3 0 0 0,5 1 0 0 0,4 0 0 0 0,2 0 0 0 0,1 2 0 0 0,1 0 0 0 0,1 0 0 0 0,-1 1 0 0 0,0 0 0 0 0,0 0 0 0 0,2 1 0 0 0,2-1 0 0 0,-1 0 0 0 0,3 0 0 0 0,-1 0 0 0 0,0 0 0 0 0,1 0 0 0 0,0 0 0 0 0,-2 0 0 0 0,-1 0 0 0 0,-1 0 0 0 0,2 0 0 0 0,-1 0 0 0 0,1 0 0 0 0,1 0 0 0 0,0 0 0 0 0,0 0 0 0 0,-3 0 0 0 0,0 0 0 0 0,2 0 0 0 0,0 0 0 0 0,-1 0 0 0 0,-1 0 0 0 0,3 0 0 0 0,-1 3 0 0 0,0 1 0 0 0,-2 0 0 0 0,3-1 0 0 0,-1-1 0 0 0,0 0 0 0 0,-1-1 0 0 0,-2-1 0 0 0,-1 0 0 0 0,-3 3 0 0 0,-2 1 0 0 0,-6 0 0 0 0,-7-1 0 0 0,-8-1 0 0 0,-5 2 0 0 0,-4 1 0 0 0,-2-1 0 0 0,-1-1 0 0 0,-1 0 0 0 0,1-2 0 0 0,-1 3 0 0 0,1 0 0 0 0,0 0 0 0 0,1-1 0 0 0,-1 2 0 0 0,1 0 0 0 0,-3 0 0 0 0,-1-2 0 0 0,-4-1 0 0 0,1 0 0 0 0,0-2 0 0 0,3 0 0 0 0,0 0 0 0 0,2 0 0 0 0,1 3 0 0 0,1 1 0 0 0,0-1 0 0 0,0 1 0 0 0,0-2 0 0 0,0-1 0 0 0,0 0 0 0 0,0-1 0 0 0,0 0 0 0 0,0 0 0 0 0,-1 0 0 0 0,7 0 0 0 0,8 0 0 0 0,5-4 0 0 0,6 0 0 0 0,4 0 0 0 0,3 1 0 0 0,3 1 0 0 0,2 0 0 0 0,0 2 0 0 0,0-4 0 0 0,0 0 0 0 0,0 0 0 0 0,0 1 0 0 0,0 1 0 0 0,-1 1 0 0 0,0 0 0 0 0,1 1 0 0 0,-1 0 0 0 0,0 0 0 0 0,0 0 0 0 0,0 1 0 0 0,1-1 0 0 0,-1 0 0 0 0,0 0 0 0 0,0 0 0 0 0,1 0 0 0 0,-1 0 0 0 0,0 0 0 0 0,0 0 0 0 0,1 0 0 0 0,-1 0 0 0 0,0 0 0 0 0,0 0 0 0 0,1 0 0 0 0,-4 3 0 0 0,-1 1 0 0 0,-6 0 0 0 0,-4 2 0 0 0,-7 1 0 0 0,-4-2 0 0 0,-6-1 0 0 0,-3-1 0 0 0,2 1 0 0 0,-1 1 0 0 0,-1-1 0 0 0,0-1 0 0 0,-1 2 0 0 0,0 0 0 0 0,-1 0 0 0 0,-1-2 0 0 0,1-1 0 0 0,0-1 0 0 0,-1 0 0 0 0,1-1 0 0 0,0 0 0 0 0,-10 0 0 0 0,-3-1 0 0 0,1 1 0 0 0,2 0 0 0 0,3 0 0 0 0,3 0 0 0 0,1 0 0 0 0,2 0 0 0 0,1 0 0 0 0,0 0 0 0 0,1 0 0 0 0,-1 0 0 0 0,0 0 0 0 0,0 0 0 0 0,0 0 0 0 0,0 0 0 0 0,0 0 0 0 0,-4 0 0 0 0,0 0 0 0 0,0 0 0 0 0,0 0 0 0 0,2 0 0 0 0,0 0 0 0 0,1 0 0 0 0,0-3 0 0 0,1-1 0 0 0,-3 0 0 0 0,-1 1 0 0 0,0 0 0 0 0,1 2 0 0 0,0 0 0 0 0,2 1 0 0 0,0 0 0 0 0,0 0 0 0 0,1 0 0 0 0,0-3 0 0 0,0-1 0 0 0,0 0 0 0 0,-1 1 0 0 0,1 1 0 0 0,0 1 0 0 0,0 0 0 0 0,0 1 0 0 0,-1 0 0 0 0,1 0 0 0 0,0 0 0 0 0,0 0 0 0 0,-1 0 0 0 0,1 0 0 0 0,0 0 0 0 0,3-3 0 0 0,7-1 0 0 0,8 0 0 0 0,7 1 0 0 0,3-2 0 0 0,2-1 0 0 0,3-2 0 0 0,1 1 0 0 0,1 1 0 0 0,2 1 0 0 0,-1-1 0 0 0,1 1 0 0 0,0-3 0 0 0,0 1 0 0 0,-1 1 0 0 0,0-2 0 0 0,1 1 0 0 0,-1 2 0 0 0,0 1 0 0 0,1 2 0 0 0,-1-2 0 0 0,0-1 0 0 0,0 1 0 0 0,4 1 0 0 0,-3-2 0 0 0,-1 0 0 0 0,-1 1 0 0 0,1 0 0 0 0,-1 2 0 0 0,1 1 0 0 0,-1 0 0 0 0,1 1 0 0 0,1 0 0 0 0,-1 1 0 0 0,0-4 0 0 0,0-1 0 0 0,1 0 0 0 0,-1 1 0 0 0,0 1 0 0 0,0 0 0 0 0,-6 2 0 0 0,-8-1 0 0 0,-8 5 0 0 0,-6 0 0 0 0,-5 0 0 0 0,-3-1 0 0 0,-1 0 0 0 0,-1-2 0 0 0,0 0 0 0 0,1-1 0 0 0,-1 0 0 0 0,1 0 0 0 0,1 0 0 0 0,-4 3 0 0 0,0 1 0 0 0,0 0 0 0 0,0-1 0 0 0,-1-1 0 0 0,-1-1 0 0 0,1 0 0 0 0,-1-1 0 0 0,-4 0 0 0 0,0 0 0 0 0,2 0 0 0 0,-1 0 0 0 0,2 0 0 0 0,0 0 0 0 0,3-3 0 0 0,-1-2 0 0 0,-1 1 0 0 0,-2 1 0 0 0,1 1 0 0 0,1 1 0 0 0,1 0 0 0 0,2 1 0 0 0,-1 0 0 0 0,-1 0 0 0 0,1 0 0 0 0,0-3 0 0 0,2-1 0 0 0,1 0 0 0 0,0 1 0 0 0,1 1 0 0 0,0 0 0 0 0,0 2 0 0 0,-1-1 0 0 0,8 1 0 0 0,7 1 0 0 0,8-1 0 0 0,3-3 0 0 0,4-1 0 0 0,3 0 0 0 0,2-2 0 0 0,2-1 0 0 0,0 2 0 0 0,-2-2 0 0 0,-1 0 0 0 0,0 2 0 0 0,0 1 0 0 0,1-1 0 0 0,2-1 0 0 0,-1 2 0 0 0,1-2 0 0 0,0-1 0 0 0,1 2 0 0 0,-1-1 0 0 0,0-1 0 0 0,1 2 0 0 0,-1 1 0 0 0,-3-1 0 0 0,0 0 0 0 0,-1 0 0 0 0,1 2 0 0 0,1 1 0 0 0,-5 1 0 0 0,-5 4 0 0 0,-7 1 0 0 0,-2 3 0 0 0,-4 0 0 0 0,-2 3 0 0 0,2-4 0 0 0,5-3 0 0 0,2-5 0 0 0,5-3 0 0 0,1-2 0 0 0,3-2 0 0 0,3 2 0 0 0,-1-1 0 0 0,-1 4 0 0 0,-4 5 0 0 0,-5 3 0 0 0,-3 4 0 0 0,-1 3 0 0 0,3-3 0 0 0,5-2 0 0 0,4-4 0 0 0,4 0 0 0 0,3-2 0 0 0,-2-4 0 0 0,1-1 0 0 0,0 1 0 0 0,1 0 0 0 0,1-1 0 0 0,0-1 0 0 0,1 1 0 0 0,0 1 0 0 0,1-1 0 0 0,-1 0 0 0 0,1 0 0 0 0,-4-1 0 0 0,-1 0 0 0 0,0-3 0 0 0,2 2 0 0 0,0 0 0 0 0,-3 0 0 0 0,1 0 0 0 0,-3-2 0 0 0,-7 2 0 0 0,-6 0 0 0 0,-3 6 0 0 0,-4 3 0 0 0,-4 0 0 0 0,1 4 0 0 0,-1 0 0 0 0,-1 0 0 0 0,-2-2 0 0 0,2 2 0 0 0,1 0 0 0 0,-1-1 0 0 0,-1 1 0 0 0,-2 1 0 0 0,3 1 0 0 0,1 0 0 0 0,-1 1 0 0 0,-2-1 0 0 0,0 2 0 0 0,-1-1 0 0 0,0 1 0 0 0,-2-1 0 0 0,1 0 0 0 0,0 0 0 0 0,-1-2 0 0 0,4 0 0 0 0,1 0 0 0 0,2-5 0 0 0,4-6 0 0 0,7-2 0 0 0,2-3 0 0 0,2-3 0 0 0,1 3 0 0 0,-5 4 0 0 0,-1 5 0 0 0,0 6 0 0 0,-4 2 0 0 0,0 3 0 0 0,-2-1 0 0 0,0 2 0 0 0,-2-2 0 0 0,1 0 0 0 0,-1 0 0 0 0,1 0 0 0 0,5-2 0 0 0,4-4 0 0 0,4-4 0 0 0,2-4 0 0 0,3-2 0 0 0,3-3 0 0 0,6-3 0 0 0,-1-3 0 0 0,1 2 0 0 0,-4-1 0 0 0,0 3 0 0 0,-3-1 0 0 0,0 3 0 0 0,1-1 0 0 0,1-2 0 0 0,3 1 0 0 0,-3 0 0 0 0,-2-2 0 0 0,-1 2 0 0 0,1-1 0 0 0,2-1 0 0 0,2 1 0 0 0,-2 0 0 0 0,1-1 0 0 0,0-2 0 0 0,1 2 0 0 0,-2 7 0 0 0,-6 3 0 0 0,-4 6 0 0 0,-7 6 0 0 0,-4 4 0 0 0,-2 3 0 0 0,-2-2 0 0 0,1 1 0 0 0,-1-3 0 0 0,2 1 0 0 0,3 0 0 0 0,-1-2 0 0 0,-2 0 0 0 0,0 2 0 0 0,0-2 0 0 0,0 1 0 0 0,0-2 0 0 0,1 1 0 0 0,-1-2 0 0 0,-1 0 0 0 0,-3 3 0 0 0,1 2 0 0 0,0-2 0 0 0,0 1 0 0 0,-3 1 0 0 0,3 1 0 0 0,0-2 0 0 0,2 0 0 0 0,6-5 0 0 0,8-8 0 0 0,5-6 0 0 0,5-2 0 0 0,1-4 0 0 0,0 2 0 0 0,1-2 0 0 0,2 2 0 0 0,0 2 0 0 0,-2-1 0 0 0,-1 2 0 0 0,0 2 0 0 0,1 1 0 0 0,-1-1 0 0 0,-2 0 0 0 0,2 1 0 0 0,1 1 0 0 0,1-2 0 0 0,1 0 0 0 0,1 0 0 0 0,0 2 0 0 0,0 1 0 0 0,1 1 0 0 0,-1 0 0 0 0,1 4 0 0 0,-1 1 0 0 0,-3 4 0 0 0,-1-1 0 0 0,-2 3 0 0 0,-8-1 0 0 0,-6 1 0 0 0,-7-1 0 0 0,-1 1 0 0 0,-2-1 0 0 0,-3 1 0 0 0,-1-2 0 0 0,-2 2 0 0 0,0-1 0 0 0,0-3 0 0 0,-1-1 0 0 0,3 0 0 0 0,2 1 0 0 0,-1-2 0 0 0,0-1 0 0 0,-1-1 0 0 0,5-1 0 0 0,8-4 0 0 0,8-1 0 0 0,5 0 0 0 0,5 0 0 0 0,3-1 0 0 0,1-1 0 0 0,0 1 0 0 0,1 2 0 0 0,0 0 0 0 0,-1 2 0 0 0,0 1 0 0 0,-1 0 0 0 0,4 0 0 0 0,0 0 0 0 0,0 0 0 0 0,0 0 0 0 0,-2 1 0 0 0,3-1 0 0 0,0 0 0 0 0,-1 0 0 0 0,3 0 0 0 0,2 0 0 0 0,1 3 0 0 0,-2 1 0 0 0,1 0 0 0 0,-1-1 0 0 0,-2-1 0 0 0,-2 0 0 0 0,-1-2 0 0 0,1 1 0 0 0,1 2 0 0 0,-1 1 0 0 0,-1 0 0 0 0,-1-1 0 0 0,0-1 0 0 0,-2-1 0 0 0,1 0 0 0 0,-1-1 0 0 0,-6 3 0 0 0,-9 1 0 0 0,-4 3 0 0 0,-5 0 0 0 0,-5-1 0 0 0,-4-1 0 0 0,1 1 0 0 0,0-1 0 0 0,-1 0 0 0 0,-1-2 0 0 0,2 3 0 0 0,0-1 0 0 0,0-1 0 0 0,-1-1 0 0 0,2 3 0 0 0,0-1 0 0 0,-1-1 0 0 0,-1 0 0 0 0,-1-2 0 0 0,-1-1 0 0 0,0 2 0 0 0,-1 2 0 0 0,5-2 0 0 0,6-3 0 0 0,7-2 0 0 0,6-1 0 0 0,3-2 0 0 0,2-1 0 0 0,3 0 0 0 0,2-1 0 0 0,1 0 0 0 0,1-1 0 0 0,1 0 0 0 0,0 1 0 0 0,-1 3 0 0 0,1-2 0 0 0,3 0 0 0 0,-3-1 0 0 0,-1-1 0 0 0,0 3 0 0 0,-1 0 0 0 0,1 3 0 0 0,-1 0 0 0 0,4-1 0 0 0,1-2 0 0 0,0 2 0 0 0,-1 0 0 0 0,0 1 0 0 0,-1 1 0 0 0,-1-3 0 0 0,-1 0 0 0 0,1 0 0 0 0,-1 1 0 0 0,0 1 0 0 0,0 1 0 0 0,3 0 0 0 0,1 1 0 0 0,0 0 0 0 0,0 0 0 0 0,-2 0 0 0 0,0 0 0 0 0,-1 1 0 0 0,0-1 0 0 0,-1 0 0 0 0,-3 3 0 0 0,-7 1 0 0 0,-6 3 0 0 0,-5 0 0 0 0,-3 3 0 0 0,-3-2 0 0 0,0 2 0 0 0,-2-1 0 0 0,-2-2 0 0 0,2 1 0 0 0,-2-1 0 0 0,0-2 0 0 0,1 2 0 0 0,0-1 0 0 0,-2-1 0 0 0,3 2 0 0 0,-1-1 0 0 0,-1 2 0 0 0,-2 0 0 0 0,-1-2 0 0 0,2 2 0 0 0,1-2 0 0 0,-2 0 0 0 0,3 1 0 0 0,3-4 0 0 0,3-5 0 0 0,6-3 0 0 0,2-3 0 0 0,5 0 0 0 0,1-2 0 0 0,2 0 0 0 0,-1 0 0 0 0,2 0 0 0 0,-2 0 0 0 0,1-2 0 0 0,2-2 0 0 0,2-2 0 0 0,2 3 0 0 0,-2-1 0 0 0,0 2 0 0 0,-3 7 0 0 0,-6 4 0 0 0,-4 6 0 0 0,-5 1 0 0 0,-2-3 0 0 0,0-6 0 0 0,1-4 0 0 0,1-5 0 0 0,5-1 0 0 0,2 0 0 0 0,4 1 0 0 0,0 1 0 0 0,-1-3 0 0 0,2 0 0 0 0,-1-2 0 0 0,2-1 0 0 0,0-1 0 0 0,0 3 0 0 0,0 1 0 0 0,-6 2 0 0 0,-2 7 0 0 0,-6 4 0 0 0,-4 2 0 0 0,0 5 0 0 0,-3 0 0 0 0,-2 0 0 0 0,-1 2 0 0 0,-2-1 0 0 0,2 2 0 0 0,1-1 0 0 0,-1 2 0 0 0,0-2 0 0 0,-2 2 0 0 0,0-1 0 0 0,0 1 0 0 0,-2-2 0 0 0,1-1 0 0 0,0 1 0 0 0,-1-2 0 0 0,1 0 0 0 0,3 0 0 0 0,0 1 0 0 0,4-6 0 0 0,6-1 0 0 0,5-5 0 0 0,4-1 0 0 0,3-3 0 0 0,2 0 0 0 0,0-1 0 0 0,2 1 0 0 0,2-2 0 0 0,-2-1 0 0 0,1 1 0 0 0,2-1 0 0 0,1 2 0 0 0,-2 0 0 0 0,0 1 0 0 0,1-1 0 0 0,1-2 0 0 0,1 1 0 0 0,-2 0 0 0 0,0 1 0 0 0,-3 6 0 0 0,-6 3 0 0 0,-7 5 0 0 0,-7 2 0 0 0,-1 3 0 0 0,-2 0 0 0 0,0 2 0 0 0,3-5 0 0 0,6-3 0 0 0,4-5 0 0 0,4-2 0 0 0,1-4 0 0 0,4 0 0 0 0,-1-2 0 0 0,1 1 0 0 0,0-2 0 0 0,0-1 0 0 0,0-3 0 0 0,0-1 0 0 0,-2-1 0 0 0,-1-1 0 0 0,-3 0 0 0 0,-1 6 0 0 0,-5 4 0 0 0,-5 5 0 0 0,-1 5 0 0 0,-2 2 0 0 0,0-2 0 0 0,2-5 0 0 0,2-4 0 0 0,-1-2 0 0 0,1-3 0 0 0,-1 2 0 0 0,2 2 0 0 0,7 2 0 0 0,5 3 0 0 0,5 1 0 0 0,3 1 0 0 0,2 1 0 0 0,-1-2 0 0 0,-1-2 0 0 0,1 1 0 0 0,0 0 0 0 0,0 1 0 0 0,-4 0 0 0 0,-9 2 0 0 0,-7 0 0 0 0,-7 0 0 0 0,-4 0 0 0 0,-2 0 0 0 0,-2 0 0 0 0,2 3 0 0 0,1 1 0 0 0,1 0 0 0 0,-1 0 0 0 0,2 1 0 0 0,7 0 0 0 0,8 0 0 0 0,7 2 0 0 0,4-1 0 0 0,5 2 0 0 0,1 0 0 0 0,1 2 0 0 0,1-2 0 0 0,0 2 0 0 0,-4 2 0 0 0,-1-1 0 0 0,-3 0 0 0 0,-1-1 0 0 0,-2 1 0 0 0,0-2 0 0 0,0 1 0 0 0,-3 2 0 0 0,1-2 0 0 0,-1 2 0 0 0,-1 1 0 0 0,-1 1 0 0 0,-2 2 0 0 0,-1 2 0 0 0,-4-4 0 0 0,-1 1 0 0 0,-4-4 0 0 0,1 0 0 0 0,0 2 0 0 0,-1-2 0 0 0,1 0 0 0 0,-2 2 0 0 0,1 1 0 0 0,2 2 0 0 0,-2-2 0 0 0,2-1 0 0 0,0 2 0 0 0,3 0 0 0 0,-3 1 0 0 0,1 1 0 0 0,-2 1 0 0 0,-1 0 0 0 0,-1-2 0 0 0,1-2 0 0 0,-2-3 0 0 0,-2-3 0 0 0,-2-3 0 0 0,2-5 0 0 0,-1-7 0 0 0,2-4 0 0 0,3-4 0 0 0,3-2 0 0 0,2-1 0 0 0,1-2 0 0 0,2 1 0 0 0,-3 0 0 0 0,0 0 0 0 0,-1 0 0 0 0,2 0 0 0 0,0 1 0 0 0,-2 0 0 0 0,-1-1 0 0 0,1 1 0 0 0,0 0 0 0 0,2 0 0 0 0,1 0 0 0 0,-3 2 0 0 0,0 2 0 0 0,0 0 0 0 0,-2 2 0 0 0,0 0 0 0 0,1-1 0 0 0,-2 2 0 0 0,0-1 0 0 0,-1 3 0 0 0,-3 1 0 0 0,-3 4 0 0 0,2-2 0 0 0,-1 1 0 0 0,-1 0 0 0 0,-1 3 0 0 0,-2 0 0 0 0,0 1 0 0 0,2-3 0 0 0,1 0 0 0 0,-1 1 0 0 0,0 0 0 0 0,-1 1 0 0 0,-1 0 0 0 0,-1 2 0 0 0,0 0 0 0 0,0 0 0 0 0,-1 0 0 0 0,1 0 0 0 0,-1 0 0 0 0,1 0 0 0 0,0 0 0 0 0,-1 0 0 0 0,1 0 0 0 0,0 0 0 0 0,0 0 0 0 0,3 4 0 0 0,0 0 0 0 0,1 0 0 0 0,-1-1 0 0 0,-1-1 0 0 0,-1-1 0 0 0,0 0 0 0 0,-1-1 0 0 0,0 0 0 0 0,-1 0 0 0 0,1 0 0 0 0,-1 0 0 0 0,4 3 0 0 0,1 1 0 0 0,-1 0 0 0 0,7-1 0 0 0,6-1 0 0 0,7 0 0 0 0,7-2 0 0 0,3 1 0 0 0,3-1 0 0 0,1 0 0 0 0,-3-4 0 0 0,0 0 0 0 0,-1 0 0 0 0,1 1 0 0 0,1-3 0 0 0,0 1 0 0 0,1 0 0 0 0,0-2 0 0 0,0 1 0 0 0,0 1 0 0 0,1 1 0 0 0,-4-1 0 0 0,-1-1 0 0 0,0 2 0 0 0,1 1 0 0 0,2 1 0 0 0,-1 0 0 0 0,2 2 0 0 0,0 0 0 0 0,-3-3 0 0 0,-1-1 0 0 0,1 0 0 0 0,0 1 0 0 0,1 1 0 0 0,1 1 0 0 0,1 0 0 0 0,0 1 0 0 0,-6 0 0 0 0,-8 0 0 0 0,-5 3 0 0 0,-5 2 0 0 0,-5-1 0 0 0,-4-1 0 0 0,-2-1 0 0 0,-1 0 0 0 0,-1-2 0 0 0,0 1 0 0 0,-1-1 0 0 0,1 0 0 0 0,-3-1 0 0 0,0 1 0 0 0,-1 0 0 0 0,-1 3 0 0 0,-1 1 0 0 0,2 0 0 0 0,1-1 0 0 0,-2 0 0 0 0,0-2 0 0 0,1 0 0 0 0,-1-1 0 0 0,-1 0 0 0 0,2 0 0 0 0,-2 0 0 0 0,0 0 0 0 0,-1-1 0 0 0,-1 1 0 0 0,0 0 0 0 0,0 0 0 0 0,2 0 0 0 0,-1 0 0 0 0,1 0 0 0 0,-2 0 0 0 0,1 0 0 0 0,2 0 0 0 0,-2 0 0 0 0,-2 0 0 0 0,1 0 0 0 0,1 0 0 0 0,2 0 0 0 0,3 0 0 0 0,1 0 0 0 0,1 0 0 0 0,0 0 0 0 0,1 0 0 0 0,1 0 0 0 0,-1 0 0 0 0,0 0 0 0 0,0 0 0 0 0,0 0 0 0 0,0 0 0 0 0,-1 3 0 0 0,1 1 0 0 0,3 3 0 0 0,7 1 0 0 0,8-2 0 0 0,4 2 0 0 0,5-1 0 0 0,0 2 0 0 0,2-1 0 0 0,3-2 0 0 0,1-2 0 0 0,2-1 0 0 0,0-2 0 0 0,2 0 0 0 0,-1-1 0 0 0,1 0 0 0 0,0-1 0 0 0,-1 1 0 0 0,1 0 0 0 0,2-1 0 0 0,1 1 0 0 0,1 3 0 0 0,-2 1 0 0 0,0 0 0 0 0,-2-1 0 0 0,0 0 0 0 0,0-2 0 0 0,-1 0 0 0 0,0-1 0 0 0,0 0 0 0 0,0 0 0 0 0,3 0 0 0 0,2 0 0 0 0,-1 0 0 0 0,-1 0 0 0 0,0-1 0 0 0,-2 1 0 0 0,0 0 0 0 0,0 4 0 0 0,2 0 0 0 0,2 0 0 0 0,-1-1 0 0 0,-1-1 0 0 0,-1-1 0 0 0,0 3 0 0 0,-1 1 0 0 0,-1-1 0 0 0,-6-1 0 0 0,-5 2 0 0 0,-7 0 0 0 0,-4 3 0 0 0,-3-1 0 0 0,-5 0 0 0 0,-3 0 0 0 0,-2 0 0 0 0,2 2 0 0 0,1-2 0 0 0,-2 0 0 0 0,1-3 0 0 0,-2-1 0 0 0,0 1 0 0 0,-1 1 0 0 0,0-1 0 0 0,3 2 0 0 0,0 0 0 0 0,1-1 0 0 0,-5-2 0 0 0,-1 0 0 0 0,-1 1 0 0 0,1 1 0 0 0,-1-1 0 0 0,2-1 0 0 0,0-1 0 0 0,3 2 0 0 0,2 1 0 0 0,-1-1 0 0 0,0-1 0 0 0,0-1 0 0 0,-2-1 0 0 0,-1 0 0 0 0,4 2 0 0 0,0 1 0 0 0,-1 0 0 0 0,0-1 0 0 0,5 2 0 0 0,7 0 0 0 0,8 0 0 0 0,3-5 0 0 0,2-2 0 0 0,4 0 0 0 0,2-1 0 0 0,1 1 0 0 0,2 0 0 0 0,-1 1 0 0 0,1 1 0 0 0,0 0 0 0 0,0 0 0 0 0,-1 0 0 0 0,-2 3 0 0 0,-2 1 0 0 0,0 0 0 0 0,1-1 0 0 0,1 0 0 0 0,1-2 0 0 0,-5 3 0 0 0,-9 0 0 0 0,-4 3 0 0 0,-5 1 0 0 0,-5-2 0 0 0,-3 1 0 0 0,-3 3 0 0 0,-2 0 0 0 0,0-2 0 0 0,3 0 0 0 0,1 0 0 0 0,0-2 0 0 0,3 1 0 0 0,-1-1 0 0 0,0-1 0 0 0,2 2 0 0 0,6-1 0 0 0,6-1 0 0 0,7-1 0 0 0,5-2 0 0 0,3-1 0 0 0,2-1 0 0 0,2 0 0 0 0,-1 0 0 0 0,1 0 0 0 0,-1 0 0 0 0,0-1 0 0 0,0 1 0 0 0,-1 0 0 0 0,1 0 0 0 0,-1 0 0 0 0,0 0 0 0 0,0 0 0 0 0,-3-3 0 0 0,-1-1 0 0 0,1 0 0 0 0,0 1 0 0 0,1 1 0 0 0,-2-3 0 0 0,-1 0 0 0 0,1 1 0 0 0,1 1 0 0 0,1 1 0 0 0,1 0 0 0 0,-2-1 0 0 0,-1-2 0 0 0,0 2 0 0 0,-5 0 0 0 0,-4-3 0 0 0,-6 1 0 0 0,-6 1 0 0 0,-5 0 0 0 0,-4 2 0 0 0,-1 4 0 0 0,-2 1 0 0 0,-1 1 0 0 0,1 0 0 0 0,0-2 0 0 0,3 3 0 0 0,1 0 0 0 0,1-1 0 0 0,-2-1 0 0 0,3 3 0 0 0,1-1 0 0 0,-2 0 0 0 0,0-2 0 0 0,-2-1 0 0 0,-1-1 0 0 0,5 0 0 0 0,9-1 0 0 0,3-3 0 0 0,6-2 0 0 0,5 1 0 0 0,4-2 0 0 0,1-1 0 0 0,3 2 0 0 0,0-2 0 0 0,0 0 0 0 0,0 2 0 0 0,0 1 0 0 0,-3-2 0 0 0,1 1 0 0 0,2 1 0 0 0,0 0 0 0 0,0 2 0 0 0,-3-2 0 0 0,-1 0 0 0 0,0 0 0 0 0,0 1 0 0 0,1 1 0 0 0,1 0 0 0 0,-3-1 0 0 0,3-1 0 0 0,2 0 0 0 0,0 1 0 0 0,0 1 0 0 0,0 0 0 0 0,0 2 0 0 0,-3-4 0 0 0,-1 0 0 0 0,-1 1 0 0 0,1 0 0 0 0,1 1 0 0 0,-5 0 0 0 0,-8 2 0 0 0,-8-1 0 0 0,-5-2 0 0 0,-5-1 0 0 0,-2 1 0 0 0,-3 0 0 0 0,1 0 0 0 0,-1 2 0 0 0,1 0 0 0 0,-1 1 0 0 0,1 0 0 0 0,1 0 0 0 0,-1 0 0 0 0,1 1 0 0 0,0-1 0 0 0,-3 0 0 0 0,-2 0 0 0 0,1 0 0 0 0,1 0 0 0 0,0 0 0 0 0,5 3 0 0 0,1 1 0 0 0,0 0 0 0 0,0-1 0 0 0,-1 0 0 0 0,0-2 0 0 0,-2 0 0 0 0,1-1 0 0 0,-2 0 0 0 0,1 0 0 0 0,0 0 0 0 0,-1-1 0 0 0,1 1 0 0 0,0 0 0 0 0,-1 3 0 0 0,1 1 0 0 0,0 0 0 0 0,0-1 0 0 0,-1 0 0 0 0,1-2 0 0 0,0 0 0 0 0,0-1 0 0 0,-1 0 0 0 0,1 3 0 0 0,0 1 0 0 0,0 0 0 0 0,-1-1 0 0 0,1-1 0 0 0,0-1 0 0 0,0 0 0 0 0,-1 3 0 0 0,1 0 0 0 0,0-1 0 0 0,0 0 0 0 0,-1 0 0 0 0,1-2 0 0 0,0-1 0 0 0,0 4 0 0 0,-1 0 0 0 0,1 0 0 0 0,0-1 0 0 0,0-1 0 0 0,-1-1 0 0 0,4 3 0 0 0,1 0 0 0 0,6 0 0 0 0,4 2 0 0 0,6 0 0 0 0,3 3 0 0 0,4-1 0 0 0,2-2 0 0 0,1 2 0 0 0,1-1 0 0 0,1-2 0 0 0,-2 2 0 0 0,1-1 0 0 0,-3-4 0 0 0,1-2 0 0 0,-2-5 0 0 0,-2-4 0 0 0,-3-4 0 0 0,-1-3 0 0 0,-2-2 0 0 0,2 0 0 0 0,1-1 0 0 0,-1 0 0 0 0,0 0 0 0 0,2 3 0 0 0,0 1 0 0 0,3 1 0 0 0,-1-1 0 0 0,2 2 0 0 0,0 0 0 0 0,-2-1 0 0 0,-2 0 0 0 0,-3-2 0 0 0,0-1 0 0 0,-5 2 0 0 0,-1 1 0 0 0,-3 3 0 0 0,-1 0 0 0 0,2-2 0 0 0,-2 3 0 0 0,-3 1 0 0 0,-2 4 0 0 0,1-1 0 0 0,-1 0 0 0 0,3-1 0 0 0,-1-1 0 0 0,-2 3 0 0 0,-1 1 0 0 0,1-2 0 0 0,0 1 0 0 0,0 0 0 0 0,-2 2 0 0 0,-2 1 0 0 0,3 4 0 0 0,1 2 0 0 0,-2 3 0 0 0,3 3 0 0 0,0 1 0 0 0,2 1 0 0 0,0 1 0 0 0,1 2 0 0 0,-1 2 0 0 0,2 1 0 0 0,2 0 0 0 0,1 0 0 0 0,3 1 0 0 0,4-4 0 0 0,2 0 0 0 0,3-4 0 0 0,4 0 0 0 0,2-2 0 0 0,3-2 0 0 0,2-3 0 0 0,-3-5 0 0 0,0-2 0 0 0,-3-4 0 0 0,0-1 0 0 0,-3-2 0 0 0,1-2 0 0 0,-2-3 0 0 0,-1-1 0 0 0,-3-1 0 0 0,1 1 0 0 0,0 2 0 0 0,0-1 0 0 0,-2 0 0 0 0,-2-2 0 0 0,0 0 0 0 0,0-1 0 0 0,-1 0 0 0 0,0 0 0 0 0,-4 3 0 0 0,-3 4 0 0 0,-1 6 0 0 0,0 9 0 0 0,0 2 0 0 0,0 4 0 0 0,2 3 0 0 0,2 3 0 0 0,1 1 0 0 0,2 1 0 0 0,0 1 0 0 0,1 0 0 0 0,1 0 0 0 0,2-3 0 0 0,5-5 0 0 0,0-7 0 0 0,-1-7 0 0 0,-1-7 0 0 0,-2-4 0 0 0,-2-3 0 0 0,-1-2 0 0 0,-1 0 0 0 0,-3 2 0 0 0,-2 2 0 0 0,-2 3 0 0 0,-4 3 0 0 0,1 7 0 0 0,-2 3 0 0 0,2 6 0 0 0,2 3 0 0 0,-1 4 0 0 0,2 2 0 0 0,1 2 0 0 0,6 1 0 0 0,2 0 0 0 0,4-3 0 0 0,1-1 0 0 0,3-3 0 0 0,2-4 0 0 0,2-3 0 0 0,-1-5 0 0 0,1-7 0 0 0,-3-4 0 0 0,1-1 0 0 0,-3-1 0 0 0,1-1 0 0 0,-1-3 0 0 0,0 0 0 0 0,0-1 0 0 0,-3 0 0 0 0,-2 0 0 0 0,2 2 0 0 0,-1 2 0 0 0,-4 2 0 0 0,-2 1 0 0 0,-4 2 0 0 0,-1 0 0 0 0,-3 0 0 0 0,0 0 0 0 0,-1 1 0 0 0,-2 2 0 0 0,-3 1 0 0 0,2 6 0 0 0,0 2 0 0 0,2 4 0 0 0,0 0 0 0 0,-2 0 0 0 0,2 1 0 0 0,0-1 0 0 0,-2 2 0 0 0,-1-1 0 0 0,1 2 0 0 0,3 2 0 0 0,0-2 0 0 0,2 2 0 0 0,2 1 0 0 0,3 2 0 0 0,-3-2 0 0 0,1 0 0 0 0,1 1 0 0 0,1 1 0 0 0,2 2 0 0 0,0 0 0 0 0,0 1 0 0 0,1 0 0 0 0,0 0 0 0 0,1 1 0 0 0,-1-1 0 0 0,3-3 0 0 0,1 0 0 0 0,0-1 0 0 0,3-2 0 0 0,-1 0 0 0 0,3-2 0 0 0,2-3 0 0 0,-1 0 0 0 0,2 0 0 0 0,-2-5 0 0 0,1-3 0 0 0,-2-4 0 0 0,1-4 0 0 0,-1-5 0 0 0,-3-2 0 0 0,2-7 0 0 0,-1-4 0 0 0,-2 0 0 0 0,-2 1 0 0 0,-1 3 0 0 0,-1 1 0 0 0,-3 5 0 0 0,-3 2 0 0 0,-2 4 0 0 0,-1 0 0 0 0,-1 3 0 0 0,0 5 0 0 0,-1 3 0 0 0,-3 5 0 0 0,2 5 0 0 0,0 0 0 0 0,0 2 0 0 0,1 2 0 0 0,1 1 0 0 0,-1 2 0 0 0,1 1 0 0 0,3 0 0 0 0,-2 1 0 0 0,2 0 0 0 0,0-1 0 0 0,0 1 0 0 0,0-1 0 0 0,1 0 0 0 0,1 1 0 0 0,5-4 0 0 0,2-1 0 0 0,4-3 0 0 0,3-3 0 0 0,1 0 0 0 0,1-1 0 0 0,1-3 0 0 0,3 0 0 0 0,-3 0 0 0 0,1 1 0 0 0,0-1 0 0 0,1-1 0 0 0,1-1 0 0 0,2-1 0 0 0,-1 0 0 0 0,-2-4 0 0 0,0-1 0 0 0,-1-1 0 0 0,1 2 0 0 0,-1-3 0 0 0,-2 1 0 0 0,-1-3 0 0 0,0 0 0 0 0,-2-1 0 0 0,0 0 0 0 0,0 0 0 0 0,-3-3 0 0 0,-2-2 0 0 0,-1-2 0 0 0,-5 2 0 0 0,-2 0 0 0 0,-3 3 0 0 0,-4 2 0 0 0,-3 1 0 0 0,-2 1 0 0 0,1 5 0 0 0,4 6 0 0 0,3 5 0 0 0,7 2 0 0 0,6-2 0 0 0,2 1 0 0 0,4-1 0 0 0,2-2 0 0 0,-1 0 0 0 0,1 0 0 0 0,1-2 0 0 0,2-1 0 0 0,0-2 0 0 0,2-1 0 0 0,0 2 0 0 0,0 1 0 0 0,1 0 0 0 0,-1-1 0 0 0,1-1 0 0 0,-1-1 0 0 0,0-1 0 0 0,1 1 0 0 0,-1-1 0 0 0,0 0 0 0 0,0-1 0 0 0,-2-2 0 0 0,-2-1 0 0 0,0 0 0 0 0,1 1 0 0 0,1 0 0 0 0,1 2 0 0 0,0 0 0 0 0,1 1 0 0 0,1 0 0 0 0,-1 0 0 0 0,-3-3 0 0 0,0-1 0 0 0,-1 0 0 0 0,1 1 0 0 0,1 1 0 0 0,1 1 0 0 0,1 0 0 0 0,0 1 0 0 0,0 0 0 0 0,0 0 0 0 0,-2-3 0 0 0,-2-1 0 0 0,0 0 0 0 0,1 1 0 0 0,2 1 0 0 0,-1 0 0 0 0,2 2 0 0 0,0-1 0 0 0,0 1 0 0 0,0 1 0 0 0,1-1 0 0 0,-1 0 0 0 0,1 0 0 0 0,-1 0 0 0 0,0 0 0 0 0,1 0 0 0 0,-4-3 0 0 0,-1-1 0 0 0,0 0 0 0 0,1 1 0 0 0,1 1 0 0 0,1 0 0 0 0,1 1 0 0 0,-4-2 0 0 0,1-1 0 0 0,-1 0 0 0 0,1 1 0 0 0,-2-2 0 0 0,0 0 0 0 0,1 0 0 0 0,1 2 0 0 0,1 0 0 0 0,-2-1 0 0 0,-1-1 0 0 0,1 1 0 0 0,2 1 0 0 0,0 1 0 0 0,-2-2 0 0 0,-1-1 0 0 0,1 1 0 0 0,2 1 0 0 0,0 1 0 0 0,-2 1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12648 7521 16383 0 0,'-4'0'0'0'0,"-3"0"0"0"0,-4 0 0 0 0,-3 0 0 0 0,-3 3 0 0 0,-1 1 0 0 0,-1 0 0 0 0,0-1 0 0 0,0 0 0 0 0,0-2 0 0 0,1 0 0 0 0,-1-1 0 0 0,1 0 0 0 0,-1 0 0 0 0,-2 0 0 0 0,-1 0 0 0 0,-1-1 0 0 0,-1 1 0 0 0,-1 0 0 0 0,2 0 0 0 0,-2 3 0 0 0,0 1 0 0 0,-2 0 0 0 0,1 0 0 0 0,1-2 0 0 0,0-1 0 0 0,-1 0 0 0 0,3-1 0 0 0,1 0 0 0 0,-2 0 0 0 0,1 0 0 0 0,0 0 0 0 0,2 0 0 0 0,-2 0 0 0 0,-4-1 0 0 0,0 1 0 0 0,-1 0 0 0 0,0 0 0 0 0,2 0 0 0 0,3 0 0 0 0,2 0 0 0 0,1 0 0 0 0,1 0 0 0 0,1 0 0 0 0,0 0 0 0 0,0 0 0 0 0,7 0 0 0 0,4-3 0 0 0,7-1 0 0 0,4-3 0 0 0,3 0 0 0 0,2-2 0 0 0,1-3 0 0 0,3 1 0 0 0,2-1 0 0 0,2-2 0 0 0,-3-1 0 0 0,1 2 0 0 0,-1 3 0 0 0,2 0 0 0 0,0-1 0 0 0,1 1 0 0 0,-2-1 0 0 0,-1 2 0 0 0,0 2 0 0 0,2-1 0 0 0,0 1 0 0 0,1 2 0 0 0,-3-2 0 0 0,0 1 0 0 0,1 1 0 0 0,0 2 0 0 0,1 1 0 0 0,1-2 0 0 0,1-1 0 0 0,0 1 0 0 0,0 1 0 0 0,0 1 0 0 0,1 1 0 0 0,-4 4 0 0 0,-4 4 0 0 0,-7 1 0 0 0,-4 2 0 0 0,-5 0 0 0 0,-5 1 0 0 0,-4-2 0 0 0,0 2 0 0 0,0-2 0 0 0,-1-2 0 0 0,2 0 0 0 0,0 0 0 0 0,0 1 0 0 0,-2 0 0 0 0,-1-2 0 0 0,-1 1 0 0 0,-1 0 0 0 0,0-2 0 0 0,3 2 0 0 0,0-1 0 0 0,1-1 0 0 0,-2-1 0 0 0,0 1 0 0 0,-1 1 0 0 0,0-2 0 0 0,-1-1 0 0 0,0-1 0 0 0,-1 2 0 0 0,1 1 0 0 0,-1-1 0 0 0,1-1 0 0 0,0-1 0 0 0,-1-1 0 0 0,1 0 0 0 0,0-1 0 0 0,0 0 0 0 0,-1 0 0 0 0,4-4 0 0 0,4-3 0 0 0,7-1 0 0 0,4-3 0 0 0,3-1 0 0 0,3 0 0 0 0,1 0 0 0 0,2 1 0 0 0,3 0 0 0 0,2 2 0 0 0,-1-1 0 0 0,1 1 0 0 0,0-1 0 0 0,2 2 0 0 0,-6 5 0 0 0,-7 2 0 0 0,-5 6 0 0 0,-4 1 0 0 0,-5 3 0 0 0,-3 0 0 0 0,-3-2 0 0 0,-1-2 0 0 0,2 2 0 0 0,1-1 0 0 0,0-1 0 0 0,-1 1 0 0 0,-1 0 0 0 0,0-1 0 0 0,0-1 0 0 0,-1-2 0 0 0,-1 2 0 0 0,1 1 0 0 0,0-1 0 0 0,-1-1 0 0 0,1-1 0 0 0,3-4 0 0 0,4-5 0 0 0,3-4 0 0 0,8 0 0 0 0,2-2 0 0 0,5 2 0 0 0,1-1 0 0 0,2-1 0 0 0,-1-1 0 0 0,2 1 0 0 0,-2 0 0 0 0,-1-1 0 0 0,0 2 0 0 0,-1 6 0 0 0,-2 7 0 0 0,-4 4 0 0 0,-7 4 0 0 0,-1 3 0 0 0,-3 3 0 0 0,-2 2 0 0 0,0 1 0 0 0,-1 1 0 0 0,-1-3 0 0 0,2-1 0 0 0,-1-3 0 0 0,3-1 0 0 0,-1-2 0 0 0,2 1 0 0 0,-1-2 0 0 0,-1 1 0 0 0,-3 3 0 0 0,-1-2 0 0 0,1 1 0 0 0,0-1 0 0 0,0-3 0 0 0,2-5 0 0 0,3-6 0 0 0,3-6 0 0 0,2-4 0 0 0,3-3 0 0 0,0-1 0 0 0,1-1 0 0 0,1-1 0 0 0,0 1 0 0 0,-1 0 0 0 0,1 0 0 0 0,-1 0 0 0 0,3 4 0 0 0,1 1 0 0 0,0-1 0 0 0,-1 0 0 0 0,0-1 0 0 0,-2 0 0 0 0,0-2 0 0 0,-1 0 0 0 0,0 0 0 0 0,3 3 0 0 0,1 0 0 0 0,0 1 0 0 0,-1-1 0 0 0,-1-1 0 0 0,-1 5 0 0 0,0 8 0 0 0,-1 7 0 0 0,0 7 0 0 0,0 3 0 0 0,0 4 0 0 0,0 1 0 0 0,-3-2 0 0 0,-2-2 0 0 0,1 1 0 0 0,1 0 0 0 0,1 1 0 0 0,0 0 0 0 0,2 0 0 0 0,-4-2 0 0 0,0-1 0 0 0,0 1 0 0 0,1 0 0 0 0,1 1 0 0 0,1 1 0 0 0,0-6 0 0 0,1-7 0 0 0,0-8 0 0 0,3-6 0 0 0,2-5 0 0 0,-1-3 0 0 0,2 2 0 0 0,1 1 0 0 0,-2-1 0 0 0,2-1 0 0 0,0 0 0 0 0,1 0 0 0 0,0-1 0 0 0,-1 0 0 0 0,0 3 0 0 0,0 1 0 0 0,-2-1 0 0 0,2 0 0 0 0,-1-1 0 0 0,-1 5 0 0 0,-1 8 0 0 0,-2 7 0 0 0,-1 7 0 0 0,0 4 0 0 0,-1 2 0 0 0,0 2 0 0 0,-1 1 0 0 0,1 0 0 0 0,-3-4 0 0 0,-2-1 0 0 0,1 0 0 0 0,1 1 0 0 0,-2 0 0 0 0,-1 1 0 0 0,2 0 0 0 0,0 1 0 0 0,2 0 0 0 0,-3-3 0 0 0,1 0 0 0 0,0-1 0 0 0,1 1 0 0 0,1 1 0 0 0,-3 1 0 0 0,1 1 0 0 0,0 0 0 0 0,-3-3 0 0 0,1-1 0 0 0,1 1 0 0 0,1 0 0 0 0,2 1 0 0 0,-2-2 0 0 0,-1-1 0 0 0,1 1 0 0 0,1 1 0 0 0,-2-2 0 0 0,0 0 0 0 0,0 1 0 0 0,2 1 0 0 0,1 1 0 0 0,-3-2 0 0 0,1 0 0 0 0,3-3 0 0 0,2-6 0 0 0,4-5 0 0 0,4-1 0 0 0,4-1 0 0 0,-1-3 0 0 0,2-1 0 0 0,0 1 0 0 0,2 1 0 0 0,1-2 0 0 0,0 0 0 0 0,5 1 0 0 0,-3-1 0 0 0,-1 0 0 0 0,0 0 0 0 0,-1 3 0 0 0,1 0 0 0 0,0-1 0 0 0,0-1 0 0 0,0 2 0 0 0,0-4 0 0 0,3 1 0 0 0,4 1 0 0 0,2-2 0 0 0,-2 1 0 0 0,2 1 0 0 0,-1-2 0 0 0,-2 0 0 0 0,2 2 0 0 0,-1-2 0 0 0,-2 1 0 0 0,2 1 0 0 0,0 1 0 0 0,1-1 0 0 0,0 0 0 0 0,2 0 0 0 0,-2 2 0 0 0,2 1 0 0 0,-1 1 0 0 0,1-3 0 0 0,-1 0 0 0 0,-2 0 0 0 0,1 1 0 0 0,-1 1 0 0 0,2 1 0 0 0,-1 1 0 0 0,1-4 0 0 0,0 0 0 0 0,-3 0 0 0 0,2 1 0 0 0,-1 1 0 0 0,-1 1 0 0 0,-2 0 0 0 0,-2 1 0 0 0,0 0 0 0 0,1 0 0 0 0,2 1 0 0 0,-2-1 0 0 0,1-3 0 0 0,-2-1 0 0 0,-1 0 0 0 0,0 1 0 0 0,-1 0 0 0 0,1 2 0 0 0,-1-3 0 0 0,0 0 0 0 0,0 0 0 0 0,0 1 0 0 0,0 1 0 0 0,0 0 0 0 0,1 2 0 0 0,-1 0 0 0 0,-3-3 0 0 0,-1-1 0 0 0,0 0 0 0 0,2 1 0 0 0,0 1 0 0 0,-6 0 0 0 0,-7 2 0 0 0,-7-1 0 0 0,-7 1 0 0 0,-3 1 0 0 0,-4-1 0 0 0,-1 0 0 0 0,-1 0 0 0 0,1 0 0 0 0,-1 0 0 0 0,1 0 0 0 0,0 0 0 0 0,-3 0 0 0 0,0 0 0 0 0,0 0 0 0 0,0 0 0 0 0,2 0 0 0 0,0 0 0 0 0,-2 0 0 0 0,-1 0 0 0 0,-2 0 0 0 0,0 0 0 0 0,1 0 0 0 0,1 0 0 0 0,2 0 0 0 0,-2 0 0 0 0,-3 0 0 0 0,-4 0 0 0 0,1 0 0 0 0,2 0 0 0 0,2 0 0 0 0,2 0 0 0 0,3 0 0 0 0,1 0 0 0 0,0 0 0 0 0,8 0 0 0 0,7 0 0 0 0,6-3 0 0 0,4-1 0 0 0,6 0 0 0 0,-1-2 0 0 0,2-1 0 0 0,2-1 0 0 0,1 0 0 0 0,1 1 0 0 0,1 3 0 0 0,-3-2 0 0 0,-1 0 0 0 0,1 2 0 0 0,0-3 0 0 0,1 1 0 0 0,4 1 0 0 0,2 2 0 0 0,0-3 0 0 0,0 1 0 0 0,-2 1 0 0 0,0 0 0 0 0,-1-1 0 0 0,0 0 0 0 0,-1 1 0 0 0,0 0 0 0 0,0 2 0 0 0,0 1 0 0 0,1 1 0 0 0,-4-4 0 0 0,-1 0 0 0 0,0 1 0 0 0,1 0 0 0 0,1 1 0 0 0,-5 0 0 0 0,-8 2 0 0 0,-5 3 0 0 0,-4 1 0 0 0,-5 0 0 0 0,-3 2 0 0 0,-3 1 0 0 0,-1-2 0 0 0,-1-1 0 0 0,0 2 0 0 0,-1 0 0 0 0,-2-2 0 0 0,-1 2 0 0 0,-2 1 0 0 0,-1-2 0 0 0,2-2 0 0 0,1 0 0 0 0,-2-2 0 0 0,1-1 0 0 0,2 0 0 0 0,0 0 0 0 0,2 0 0 0 0,-3 3 0 0 0,0 1 0 0 0,1 0 0 0 0,-2-1 0 0 0,-4-1 0 0 0,-2-1 0 0 0,0 0 0 0 0,2-1 0 0 0,3 0 0 0 0,3 0 0 0 0,1 0 0 0 0,2 0 0 0 0,7 0 0 0 0,5-4 0 0 0,8 0 0 0 0,6 0 0 0 0,5-2 0 0 0,4 0 0 0 0,2 0 0 0 0,1-1 0 0 0,1 1 0 0 0,2-3 0 0 0,2 1 0 0 0,-1 2 0 0 0,-1-2 0 0 0,-2 2 0 0 0,0 0 0 0 0,2-1 0 0 0,1 1 0 0 0,2 1 0 0 0,1 1 0 0 0,-2-1 0 0 0,1 0 0 0 0,1 1 0 0 0,1 0 0 0 0,-1-1 0 0 0,1 0 0 0 0,0 1 0 0 0,1 0 0 0 0,-1 2 0 0 0,1 1 0 0 0,2 1 0 0 0,-1-4 0 0 0,-2 0 0 0 0,0 1 0 0 0,-1 0 0 0 0,-2 1 0 0 0,-2 0 0 0 0,-2 2 0 0 0,3-1 0 0 0,-1 2 0 0 0,0-1 0 0 0,-1 0 0 0 0,0 0 0 0 0,-2 0 0 0 0,0 0 0 0 0,-1 0 0 0 0,0 0 0 0 0,-3 3 0 0 0,-1 2 0 0 0,0-2 0 0 0,1 1 0 0 0,1-2 0 0 0,1-1 0 0 0,-3 3 0 0 0,-3 4 0 0 0,-4 3 0 0 0,-3 3 0 0 0,-2 2 0 0 0,-5-1 0 0 0,-1 0 0 0 0,-1 0 0 0 0,1 0 0 0 0,-2-1 0 0 0,0-1 0 0 0,-2-2 0 0 0,0 0 0 0 0,2 1 0 0 0,-1 2 0 0 0,0 1 0 0 0,-2-1 0 0 0,1-1 0 0 0,2 1 0 0 0,-1-1 0 0 0,0-1 0 0 0,1 1 0 0 0,6-2 0 0 0,2-5 0 0 0,4-4 0 0 0,1-6 0 0 0,2-2 0 0 0,0-3 0 0 0,1 1 0 0 0,0-3 0 0 0,-3-2 0 0 0,1 2 0 0 0,2-1 0 0 0,-1-2 0 0 0,2-1 0 0 0,-1-1 0 0 0,-3-1 0 0 0,1-1 0 0 0,-1-1 0 0 0,1 1 0 0 0,0-1 0 0 0,1 1 0 0 0,-1-1 0 0 0,2 1 0 0 0,-2 0 0 0 0,-1-1 0 0 0,1 4 0 0 0,-1 1 0 0 0,-2 0 0 0 0,-2-1 0 0 0,0-1 0 0 0,1 2 0 0 0,-3 4 0 0 0,-1 6 0 0 0,-1 7 0 0 0,0 7 0 0 0,-1 4 0 0 0,1 3 0 0 0,1 1 0 0 0,-1-5 0 0 0,4-4 0 0 0,1-8 0 0 0,4-6 0 0 0,-1-7 0 0 0,2-3 0 0 0,0-2 0 0 0,1-2 0 0 0,-1-1 0 0 0,-2 1 0 0 0,-2-1 0 0 0,-2 1 0 0 0,1 0 0 0 0,1 1 0 0 0,-2-1 0 0 0,3 1 0 0 0,0 0 0 0 0,-1 0 0 0 0,-1-1 0 0 0,1 1 0 0 0,1 0 0 0 0,-2 0 0 0 0,-1-1 0 0 0,3 1 0 0 0,-1 0 0 0 0,-1 0 0 0 0,0 6 0 0 0,-5 5 0 0 0,-2 7 0 0 0,-1 6 0 0 0,1 6 0 0 0,1 4 0 0 0,0 1 0 0 0,1 2 0 0 0,-2-2 0 0 0,-2-2 0 0 0,1 1 0 0 0,1 0 0 0 0,1 0 0 0 0,1 1 0 0 0,0 1 0 0 0,1 0 0 0 0,-3 0 0 0 0,-1 0 0 0 0,0 1 0 0 0,1-1 0 0 0,1 0 0 0 0,1 1 0 0 0,0-1 0 0 0,1 0 0 0 0,0 1 0 0 0,0-1 0 0 0,0 0 0 0 0,0-6 0 0 0,1-8 0 0 0,2-8 0 0 0,1-7 0 0 0,0-4 0 0 0,2-2 0 0 0,1-2 0 0 0,-2-1 0 0 0,-1 0 0 0 0,-2 0 0 0 0,0 1 0 0 0,-2 0 0 0 0,0 1 0 0 0,0-1 0 0 0,0 1 0 0 0,0 0 0 0 0,0 0 0 0 0,-1-1 0 0 0,1 1 0 0 0,0 0 0 0 0,0 0 0 0 0,0 0 0 0 0,0-1 0 0 0,0 1 0 0 0,0 0 0 0 0,-3 3 0 0 0,-1 0 0 0 0,-3 4 0 0 0,0 0 0 0 0,-3 2 0 0 0,2 0 0 0 0,-2 1 0 0 0,-2 1 0 0 0,-3 3 0 0 0,3 5 0 0 0,-1 2 0 0 0,-2 1 0 0 0,3 2 0 0 0,0 1 0 0 0,-1-1 0 0 0,-2-2 0 0 0,-1 2 0 0 0,-1 0 0 0 0,-1-2 0 0 0,0 0 0 0 0,0-2 0 0 0,-1-1 0 0 0,1-1 0 0 0,-1 0 0 0 0,7 0 0 0 0,5-3 0 0 0,7-1 0 0 0,6-1 0 0 0,6 2 0 0 0,4 1 0 0 0,-2-3 0 0 0,1 0 0 0 0,1 1 0 0 0,0 1 0 0 0,1 1 0 0 0,1-3 0 0 0,-6 1 0 0 0,-5-3 0 0 0,-7-1 0 0 0,-6 2 0 0 0,-3-1 0 0 0,-2 0 0 0 0,-3 2 0 0 0,-2 1 0 0 0,2-2 0 0 0,0 1 0 0 0,-1 0 0 0 0,0 2 0 0 0,-2 1 0 0 0,0 1 0 0 0,-1 1 0 0 0,0 0 0 0 0,6 0 0 0 0,8 0 0 0 0,5 4 0 0 0,5 0 0 0 0,5 0 0 0 0,3-1 0 0 0,3-1 0 0 0,2 0 0 0 0,0-1 0 0 0,0-1 0 0 0,0 0 0 0 0,0 0 0 0 0,0 0 0 0 0,0-1 0 0 0,-1 1 0 0 0,0 3 0 0 0,1 1 0 0 0,-1 0 0 0 0,0-1 0 0 0,0 0 0 0 0,0-2 0 0 0,1 0 0 0 0,-1-1 0 0 0,0 0 0 0 0,-3 3 0 0 0,-1 1 0 0 0,1 0 0 0 0,0-1 0 0 0,1 2 0 0 0,1 1 0 0 0,-3 1 0 0 0,0 1 0 0 0,-3 1 0 0 0,0 0 0 0 0,-2 1 0 0 0,-2 2 0 0 0,0 2 0 0 0,0 1 0 0 0,1-1 0 0 0,-1 0 0 0 0,-1 1 0 0 0,-2 0 0 0 0,2-1 0 0 0,-1-1 0 0 0,-1 0 0 0 0,0 2 0 0 0,1 2 0 0 0,0 0 0 0 0,-1 0 0 0 0,-1 1 0 0 0,-1 1 0 0 0,0-1 0 0 0,-2 1 0 0 0,0-1 0 0 0,0 0 0 0 0,0 1 0 0 0,0-1 0 0 0,-1 0 0 0 0,1 1 0 0 0,0-1 0 0 0,0 0 0 0 0,0 0 0 0 0,0 1 0 0 0,0-1 0 0 0,0 0 0 0 0,0 0 0 0 0,0 1 0 0 0,0-1 0 0 0,-3-3 0 0 0,-1-1 0 0 0,0 0 0 0 0,1 1 0 0 0,1 1 0 0 0,-3 1 0 0 0,0 1 0 0 0,1 0 0 0 0,1 0 0 0 0,1 0 0 0 0,0 1 0 0 0,-1-1 0 0 0,-2 1 0 0 0,2-1 0 0 0,0 0 0 0 0,-2-3 0 0 0,-1 0 0 0 0,-1-4 0 0 0,-4-3 0 0 0,1-7 0 0 0,-2-2 0 0 0,-1-5 0 0 0,-2-2 0 0 0,2-2 0 0 0,0 1 0 0 0,-5-2 0 0 0,-1-1 0 0 0,-1 0 0 0 0,2 0 0 0 0,2 2 0 0 0,1-1 0 0 0,-1 2 0 0 0,-1-1 0 0 0,0-1 0 0 0,0 0 0 0 0,-1 0 0 0 0,0-2 0 0 0,-1 1 0 0 0,1 0 0 0 0,-3-1 0 0 0,-2 2 0 0 0,1-1 0 0 0,0 2 0 0 0,2-1 0 0 0,-3 2 0 0 0,0-1 0 0 0,0 2 0 0 0,2-2 0 0 0,-2 2 0 0 0,-1-2 0 0 0,-2 2 0 0 0,0-2 0 0 0,2 2 0 0 0,1 1 0 0 0,-1 0 0 0 0,0 0 0 0 0,2-1 0 0 0,0 0 0 0 0,-1 2 0 0 0,-1-2 0 0 0,2 2 0 0 0,-3-3 0 0 0,1 2 0 0 0,0 0 0 0 0,2 3 0 0 0,2-2 0 0 0,-3 1 0 0 0,-3 0 0 0 0,0-1 0 0 0,1 0 0 0 0,1 1 0 0 0,0-2 0 0 0,-1 1 0 0 0,-1-2 0 0 0,-3 0 0 0 0,1 2 0 0 0,1-2 0 0 0,0 1 0 0 0,1 2 0 0 0,2 1 0 0 0,2-1 0 0 0,1 0 0 0 0,2 0 0 0 0,1 2 0 0 0,-1 1 0 0 0,2-2 0 0 0,-1 0 0 0 0,0 0 0 0 0,0-3 0 0 0,0 1 0 0 0,0 1 0 0 0,-1 1 0 0 0,1 2 0 0 0,0-2 0 0 0,0-1 0 0 0,-1 1 0 0 0,4-2 0 0 0,1 0 0 0 0,0 1 0 0 0,-1 1 0 0 0,2-2 0 0 0,0 1 0 0 0,0 0 0 0 0,-2 2 0 0 0,-1 1 0 0 0,-1 1 0 0 0,-1 1 0 0 0,3-4 0 0 0,1 0 0 0 0,-1 1 0 0 0,0 0 0 0 0,2-2 0 0 0,0-1 0 0 0,-1 2 0 0 0,3-3 0 0 0,-1 1 0 0 0,2-3 0 0 0,-1 2 0 0 0,-1 0 0 0 0,-1 0 0 0 0,-3 0 0 0 0,-1 1 0 0 0,0 3 0 0 0,-1 0 0 0 0,-1 2 0 0 0,0 4 0 0 0,1 1 0 0 0,2 3 0 0 0,2 1 0 0 0,3 2 0 0 0,0-1 0 0 0,2 1 0 0 0,-1-1 0 0 0,2 1 0 0 0,2-4 0 0 0,2-7 0 0 0,1-5 0 0 0,2-6 0 0 0,1-3 0 0 0,0-3 0 0 0,1-1 0 0 0,-1 0 0 0 0,0-1 0 0 0,1 1 0 0 0,-1 0 0 0 0,0 0 0 0 0,0 1 0 0 0,3 2 0 0 0,1 2 0 0 0,0 0 0 0 0,3 2 0 0 0,-1 0 0 0 0,2 2 0 0 0,0 0 0 0 0,2 2 0 0 0,2 1 0 0 0,2 3 0 0 0,-1-1 0 0 0,0-1 0 0 0,1 2 0 0 0,1 1 0 0 0,1 1 0 0 0,2 1 0 0 0,-4-2 0 0 0,1-1 0 0 0,-1 0 0 0 0,1 1 0 0 0,2 1 0 0 0,0 1 0 0 0,0 0 0 0 0,1 1 0 0 0,1 0 0 0 0,-1 0 0 0 0,0 0 0 0 0,1 1 0 0 0,-7-1 0 0 0,-5 3 0 0 0,-4 4 0 0 0,-5 1 0 0 0,-3 2 0 0 0,0 3 0 0 0,1 2 0 0 0,-3 1 0 0 0,1 2 0 0 0,-3-3 0 0 0,2 0 0 0 0,0 0 0 0 0,3 0 0 0 0,1 1 0 0 0,-2-2 0 0 0,1 0 0 0 0,0 0 0 0 0,1 1 0 0 0,1 1 0 0 0,1 1 0 0 0,0 1 0 0 0,1 0 0 0 0,-3-3 0 0 0,-1-1 0 0 0,1 1 0 0 0,0 0 0 0 0,1 1 0 0 0,0 1 0 0 0,1 1 0 0 0,1 0 0 0 0,3-3 0 0 0,2-1 0 0 0,-1 1 0 0 0,-1 0 0 0 0,-1 1 0 0 0,0 1 0 0 0,-1 1 0 0 0,-1 0 0 0 0,0 0 0 0 0,3-3 0 0 0,1-1 0 0 0,3 1 0 0 0,0 0 0 0 0,2-2 0 0 0,0 0 0 0 0,1-3 0 0 0,-1 1 0 0 0,1-2 0 0 0,-1 1 0 0 0,1-2 0 0 0,1 1 0 0 0,3 0 0 0 0,-1 0 0 0 0,0 0 0 0 0,1-3 0 0 0,-2-5 0 0 0,-6-5 0 0 0,-4-6 0 0 0,-6-1 0 0 0,-2-1 0 0 0,1-3 0 0 0,-3 2 0 0 0,0 0 0 0 0,-1 2 0 0 0,-3 3 0 0 0,1 0 0 0 0,-1 1 0 0 0,-1 2 0 0 0,-2 2 0 0 0,-1 1 0 0 0,-1 1 0 0 0,-1 1 0 0 0,3 3 0 0 0,0 1 0 0 0,1 4 0 0 0,-2-1 0 0 0,3 3 0 0 0,0-1 0 0 0,3 1 0 0 0,-1 2 0 0 0,2 2 0 0 0,-1-1 0 0 0,-1 0 0 0 0,0 1 0 0 0,0-2 0 0 0,1 0 0 0 0,0-1 0 0 0,1-1 0 0 0,-1-1 0 0 0,2 1 0 0 0,1 1 0 0 0,0 0 0 0 0,0 0 0 0 0,-1 2 0 0 0,0 2 0 0 0,2 1 0 0 0,5-2 0 0 0,2 0 0 0 0,5-3 0 0 0,4-3 0 0 0,4-3 0 0 0,2-2 0 0 0,1-2 0 0 0,2-1 0 0 0,0 0 0 0 0,0-4 0 0 0,0-1 0 0 0,0 1 0 0 0,-1 0 0 0 0,1 2 0 0 0,-1 0 0 0 0,0-2 0 0 0,1 0 0 0 0,-1 0 0 0 0,0 1 0 0 0,0 1 0 0 0,1 1 0 0 0,-1 0 0 0 0,0 1 0 0 0,0 0 0 0 0,1 0 0 0 0,-1-3 0 0 0,0-1 0 0 0,0 1 0 0 0,1 0 0 0 0,-4-3 0 0 0,-1 1 0 0 0,0 0 0 0 0,1 2 0 0 0,1 0 0 0 0,1 2 0 0 0,-3-3 0 0 0,0 0 0 0 0,-6 0 0 0 0,-4 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16457 7542 16383 0 0,'3'0'0'0'0,"1"-3"0"0"0,3-1 0 0 0,4 0 0 0 0,2 1 0 0 0,3 1 0 0 0,1 0 0 0 0,2 1 0 0 0,-1 1 0 0 0,1 0 0 0 0,0 0 0 0 0,0 0 0 0 0,-1 1 0 0 0,1-1 0 0 0,-1 0 0 0 0,0 0 0 0 0,1 0 0 0 0,-1 0 0 0 0,0 0 0 0 0,0 0 0 0 0,1 0 0 0 0,-1 0 0 0 0,0 0 0 0 0,0 0 0 0 0,1 0 0 0 0,-1 0 0 0 0,0 0 0 0 0,0 0 0 0 0,1 0 0 0 0,-1 0 0 0 0,0 0 0 0 0,0 0 0 0 0,1 0 0 0 0,-1 0 0 0 0,0 0 0 0 0,0 0 0 0 0,1 0 0 0 0,-1 0 0 0 0,0 0 0 0 0,0 0 0 0 0,-3-3 0 0 0,0-1 0 0 0,-1 0 0 0 0,1 1 0 0 0,1 0 0 0 0,1 2 0 0 0,0 0 0 0 0,1 1 0 0 0,0 0 0 0 0,1 0 0 0 0,-1 0 0 0 0,1 0 0 0 0,-1 0 0 0 0,0-3 0 0 0,1-1 0 0 0,-1 0 0 0 0,0 1 0 0 0,1 1 0 0 0,-1 1 0 0 0,0 0 0 0 0,0 1 0 0 0,0 0 0 0 0,1 0 0 0 0,-1 0 0 0 0,0 0 0 0 0,0 0 0 0 0,1 0 0 0 0,-1 0 0 0 0,0 0 0 0 0,0 0 0 0 0,1 0 0 0 0,-1 0 0 0 0,0 0 0 0 0,0 0 0 0 0,1 0 0 0 0,-1 0 0 0 0,0 0 0 0 0,0 0 0 0 0,1 0 0 0 0,-7 0 0 0 0,-5 3 0 0 0,-7 2 0 0 0,-4 2 0 0 0,-3 0 0 0 0,-5-1 0 0 0,1 2 0 0 0,-2-1 0 0 0,-1-1 0 0 0,1 1 0 0 0,0-1 0 0 0,0-1 0 0 0,-2-1 0 0 0,2 1 0 0 0,0 1 0 0 0,-1-2 0 0 0,-1-1 0 0 0,-1-1 0 0 0,-1-1 0 0 0,-1 0 0 0 0,0-1 0 0 0,-1-1 0 0 0,1 1 0 0 0,-1 0 0 0 0,1 0 0 0 0,-1 0 0 0 0,1 0 0 0 0,0 0 0 0 0,0 0 0 0 0,-1 0 0 0 0,1 0 0 0 0,0 3 0 0 0,0 1 0 0 0,-1 0 0 0 0,1-1 0 0 0,0-1 0 0 0,0 0 0 0 0,-1-2 0 0 0,1 1 0 0 0,3-4 0 0 0,1-2 0 0 0,0 1 0 0 0,-2 1 0 0 0,0 0 0 0 0,0 2 0 0 0,-2 0 0 0 0,0 1 0 0 0,6 0 0 0 0,8 0 0 0 0,8 0 0 0 0,6 0 0 0 0,5 0 0 0 0,0-3 0 0 0,0-1 0 0 0,1 0 0 0 0,0 1 0 0 0,2 1 0 0 0,-1 1 0 0 0,2 0 0 0 0,-1 1 0 0 0,0-4 0 0 0,1 0 0 0 0,-1 1 0 0 0,0 0 0 0 0,1 1 0 0 0,-1 0 0 0 0,0 2 0 0 0,4-1 0 0 0,0 1 0 0 0,0 0 0 0 0,0 1 0 0 0,-2-1 0 0 0,0 0 0 0 0,-1 0 0 0 0,-1 0 0 0 0,1 0 0 0 0,-1 0 0 0 0,0 0 0 0 0,-3 0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18173 7562 16383 0 0,'3'0'0'0'0,"1"-3"0"0"0,3-1 0 0 0,4 0 0 0 0,2 1 0 0 0,3 1 0 0 0,-2-3 0 0 0,0 0 0 0 0,1 1 0 0 0,1 1 0 0 0,0 1 0 0 0,2 0 0 0 0,-1 2 0 0 0,2 0 0 0 0,-1 0 0 0 0,0 0 0 0 0,1 0 0 0 0,-1 0 0 0 0,1-3 0 0 0,-1-1 0 0 0,0 1 0 0 0,0-1 0 0 0,1 2 0 0 0,-1 1 0 0 0,0 0 0 0 0,0 1 0 0 0,1 0 0 0 0,-1 0 0 0 0,-3-3 0 0 0,-1-1 0 0 0,0 0 0 0 0,2 1 0 0 0,0 1 0 0 0,0 0 0 0 0,2 2 0 0 0,0-1 0 0 0,0 1 0 0 0,0 1 0 0 0,1-1 0 0 0,-1 0 0 0 0,1 0 0 0 0,-7 0 0 0 0,-8 0 0 0 0,-8 0 0 0 0,-7 0 0 0 0,-4 0 0 0 0,-2 0 0 0 0,-3-3 0 0 0,-3-1 0 0 0,-1 0 0 0 0,1 1 0 0 0,-3 1 0 0 0,1 0 0 0 0,1 1 0 0 0,2 1 0 0 0,1-3 0 0 0,1-1 0 0 0,2 0 0 0 0,-1 1 0 0 0,1 1 0 0 0,-3 1 0 0 0,-1 0 0 0 0,0 1 0 0 0,-2 0 0 0 0,-1 0 0 0 0,2 0 0 0 0,1 0 0 0 0,1 1 0 0 0,1-1 0 0 0,1 0 0 0 0,1 0 0 0 0,0 0 0 0 0,0 0 0 0 0,0 0 0 0 0,0 0 0 0 0,0 0 0 0 0,0 0 0 0 0,0 0 0 0 0,-1 0 0 0 0,1 0 0 0 0,0 0 0 0 0,0 0 0 0 0,-1 0 0 0 0,7 0 0 0 0,9 0 0 0 0,7 0 0 0 0,6 0 0 0 0,2-3 0 0 0,1-2 0 0 0,3 2 0 0 0,0-1 0 0 0,2 2 0 0 0,0 1 0 0 0,1 0 0 0 0,2 1 0 0 0,2 0 0 0 0,0 0 0 0 0,-2 0 0 0 0,0 0 0 0 0,-1 0 0 0 0,2 0 0 0 0,0 0 0 0 0,0 0 0 0 0,3 0 0 0 0,-1 0 0 0 0,0 0 0 0 0,-2 0 0 0 0,1 0 0 0 0,1 0 0 0 0,-1 0 0 0 0,2 0 0 0 0,-1 0 0 0 0,-1 0 0 0 0,-1 0 0 0 0,-1 0 0 0 0,-2 0 0 0 0,0 0 0 0 0,-1 4 0 0 0,0 0 0 0 0,0 0 0 0 0,0-1 0 0 0,0-1 0 0 0,1-1 0 0 0,2 3 0 0 0,1 1 0 0 0,0-1 0 0 0,0-1 0 0 0,-2-1 0 0 0,0-1 0 0 0,-1 0 0 0 0,-4 2 0 0 0,-1 1 0 0 0,1 0 0 0 0,0-1 0 0 0,0-1 0 0 0,2-1 0 0 0,0 0 0 0 0,1-1 0 0 0,1 0 0 0 0,-1 0 0 0 0,0 0 0 0 0,1-1 0 0 0,-1 1 0 0 0,0 0 0 0 0,1 0 0 0 0,-1 0 0 0 0,0 0 0 0 0,1 0 0 0 0,-1 0 0 0 0,0 0 0 0 0,0 0 0 0 0,-6 0 0 0 0,-5 3 0 0 0,-7 1 0 0 0,-6 0 0 0 0,-6 0 0 0 0,-3-2 0 0 0,-3-1 0 0 0,-1 3 0 0 0,-1 0 0 0 0,1 0 0 0 0,-1-1 0 0 0,1-1 0 0 0,0 0 0 0 0,1 1 0 0 0,-1 2 0 0 0,1-1 0 0 0,0-1 0 0 0,0-1 0 0 0,0-1 0 0 0,-1 0 0 0 0,1-1 0 0 0,3 3 0 0 0,1 1 0 0 0,0 0 0 0 0,-1-1 0 0 0,-1-1 0 0 0,-1-1 0 0 0,5 0 0 0 0,9-1 0 0 0,4-3 0 0 0,5-1 0 0 0,5-1 0 0 0,3 2 0 0 0,3 1 0 0 0,1-3 0 0 0,1 0 0 0 0,1 1 0 0 0,-1 1 0 0 0,0 1 0 0 0,0 0 0 0 0,-4-1 0 0 0,-1-2 0 0 0,1 2 0 0 0,0 0 0 0 0,1 1 0 0 0,1 0 0 0 0,0 2 0 0 0,1 0 0 0 0,0 0 0 0 0,1 0 0 0 0,-1 0 0 0 0,0 0 0 0 0,1 0 0 0 0,-1 0 0 0 0,1-3 0 0 0,-1-1 0 0 0,0 0 0 0 0,0 1 0 0 0,1 1 0 0 0,-1 0 0 0 0,0 2 0 0 0,0-1 0 0 0,1 1 0 0 0,-1 1 0 0 0,0-1 0 0 0,0 0 0 0 0,1 0 0 0 0,-1 0 0 0 0,0 0 0 0 0,0 0 0 0 0,1 0 0 0 0,-1 0 0 0 0,0 0 0 0 0,0 0 0 0 0,1 0 0 0 0,-1 0 0 0 0,0 0 0 0 0,0 0 0 0 0,0 0 0 0 0,1 0 0 0 0,-1 0 0 0 0,0 0 0 0 0,0 3 0 0 0,1 1 0 0 0,-1 0 0 0 0,0 0 0 0 0,0-2 0 0 0,1-1 0 0 0,-1 0 0 0 0,0-1 0 0 0,0 0 0 0 0,1 0 0 0 0,-1 0 0 0 0,0 0 0 0 0,0 0 0 0 0,1 3 0 0 0,-1 1 0 0 0,0 0 0 0 0,0-1 0 0 0,1-1 0 0 0,-1-1 0 0 0,0 0 0 0 0,0-1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0,0 0 0 0 0,0 3 0 0 0,1 1 0 0 0,-1 0 0 0 0,0-1 0 0 0,0-1 0 0 0,1 0 0 0 0,-1-2 0 0 0,0 1 0 0 0,0-1 0 0 0,1 0 0 0 0,-1-1 0 0 0,0 1 0 0 0,0 0 0 0 0,1 0 0 0 0,-1 0 0 0 0,0 0 0 0 0,0 0 0 0 0,1 0 0 0 0,-4 3 0 0 0,-1 1 0 0 0,0 0 0 0 0,1-1 0 0 0,1 0 0 0 0,1-2 0 0 0,1 0 0 0 0,-1-1 0 0 0,2 0 0 0 0,-1 0 0 0 0,1 0 0 0 0,-1-1 0 0 0,0 1 0 0 0,1 0 0 0 0,-1 0 0 0 0,0 0 0 0 0,1 0 0 0 0,-1 0 0 0 0,0 0 0 0 0,0 0 0 0 0,0-3 0 0 0,1-1 0 0 0,-1 0 0 0 0,0 1 0 0 0,0 1 0 0 0,1 0 0 0 0,-1 1 0 0 0,0 1 0 0 0,0 0 0 0 0,1 0 0 0 0,-1 0 0 0 0,0 1 0 0 0,0-1 0 0 0,1 0 0 0 0,-1 0 0 0 0,0 0 0 0 0,0 0 0 0 0,1 0 0 0 0,-1 0 0 0 0,0 0 0 0 0,0 0 0 0 0,1 0 0 0 0,-1 0 0 0 0,0 0 0 0 0,0 0 0 0 0,1 0 0 0 0,-1 0 0 0 0,0 0 0 0 0,0 0 0 0 0,1 0 0 0 0,-4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1.5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15928 10980 16383 0 0,'0'0'0'0'0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15380 15551 16383 0 0,'-3'0'0'0'0,"-4"0"0"0"0,-4 0 0 0 0,-4 0 0 0 0,-1 0 0 0 0,-2 0 0 0 0,-1 0 0 0 0,0 0 0 0 0,0 0 0 0 0,0 0 0 0 0,0 0 0 0 0,1 0 0 0 0,-1 0 0 0 0,7 0 0 0 0,8 0 0 0 0,8 0 0 0 0,4-3 0 0 0,3-2 0 0 0,2 1 0 0 0,4-2 0 0 0,0 0 0 0 0,2 0 0 0 0,-1 3 0 0 0,1 0 0 0 0,0-1 0 0 0,0-1 0 0 0,0 1 0 0 0,-1 1 0 0 0,-3-2 0 0 0,-1-1 0 0 0,1 2 0 0 0,0 1 0 0 0,1 0 0 0 0,0 2 0 0 0,2 1 0 0 0,0 0 0 0 0,0 0 0 0 0,1 0 0 0 0,-1 0 0 0 0,0 0 0 0 0,1 1 0 0 0,-1-1 0 0 0,-3 3 0 0 0,-1 1 0 0 0,1 0 0 0 0,-3-4 0 0 0,0-2 0 0 0,1 0 0 0 0,-2-1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15547 14941 16383 0 0,'-3'0'0'0'0,"-5"0"0"0"0,-3 0 0 0 0,0 3 0 0 0,-2 1 0 0 0,6 0 0 0 0,2 2 0 0 0,7 0 0 0 0,5 0 0 0 0,5-2 0 0 0,3-2 0 0 0,3 0 0 0 0,-3-5 0 0 0,0-1 0 0 0,1 0 0 0 0,0 1 0 0 0,-2-3 0 0 0,-1 0 0 0 0,1 1 0 0 0,-3-1 0 0 0,1-1 0 0 0,1 2 0 0 0,2 1 0 0 0,1 2 0 0 0,1 1 0 0 0,0 0 0 0 0,1 1 0 0 0,1 0 0 0 0,-1 1 0 0 0,1-1 0 0 0,-1 0 0 0 0,1 0 0 0 0,-1 0 0 0 0,0 0 0 0 0,1 0 0 0 0,-1 0 0 0 0,0 0 0 0 0,-3-3 0 0 0,-7-1 0 0 0,-5-3 0 0 0,-6 0 0 0 0,-6 1 0 0 0,-4-2 0 0 0,-3 1 0 0 0,-2 1 0 0 0,-1-1 0 0 0,-1 1 0 0 0,1 0 0 0 0,0 3 0 0 0,3-3 0 0 0,1 1 0 0 0,1 1 0 0 0,-1 1 0 0 0,-1 1 0 0 0,-1-3 0 0 0,-1 1 0 0 0,0 0 0 0 0,0 1 0 0 0,0-2 0 0 0,0-1 0 0 0,-1 2 0 0 0,1-2 0 0 0,-1-1 0 0 0,1 2 0 0 0,0-2 0 0 0,0 1 0 0 0,-1 1 0 0 0,1 1 0 0 0,0 2 0 0 0,3-3 0 0 0,1 1 0 0 0,-1 0 0 0 0,3 4 0 0 0,3 5 0 0 0,4 5 0 0 0,-1 1 0 0 0,0 1 0 0 0,2 2 0 0 0,4-1 0 0 0,3 0 0 0 0,3-2 0 0 0,4-4 0 0 0,1-4 0 0 0,0-5 0 0 0,3 0 0 0 0,-2-5 0 0 0,1 1 0 0 0,1 0 0 0 0,-3 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18937 14826 16383 0 0,'4'0'0'0'0,"3"0"0"0"0,4 0 0 0 0,3 0 0 0 0,3 0 0 0 0,1 0 0 0 0,1 0 0 0 0,0 0 0 0 0,0 0 0 0 0,0 0 0 0 0,-1 0 0 0 0,1 0 0 0 0,-1 0 0 0 0,1 0 0 0 0,-1 0 0 0 0,0 0 0 0 0,0 0 0 0 0,1 0 0 0 0,-1 0 0 0 0,0 0 0 0 0,-3 3 0 0 0,-7 1 0 0 0,-8 0 0 0 0,-7 0 0 0 0,-6 1 0 0 0,-3 0 0 0 0,-3 0 0 0 0,0 2 0 0 0,-1-1 0 0 0,0-1 0 0 0,1-1 0 0 0,0-2 0 0 0,0 0 0 0 0,0 1 0 0 0,1 1 0 0 0,0 0 0 0 0,-4-1 0 0 0,0-1 0 0 0,-3-1 0 0 0,3 3 0 0 0,-2 0 0 0 0,1 0 0 0 0,1-1 0 0 0,1-1 0 0 0,1-1 0 0 0,-2 0 0 0 0,0-1 0 0 0,-1 0 0 0 0,2 0 0 0 0,1 0 0 0 0,1 0 0 0 0,0 0 0 0 0,0 0 0 0 0,1-1 0 0 0,0 1 0 0 0,0 0 0 0 0,6 0 0 0 0,8 0 0 0 0,5-3 0 0 0,6-1 0 0 0,4 0 0 0 0,0-2 0 0 0,2 0 0 0 0,2-3 0 0 0,1 1 0 0 0,1 2 0 0 0,0 1 0 0 0,2 2 0 0 0,-1-1 0 0 0,1-1 0 0 0,-1 1 0 0 0,1 1 0 0 0,-1-2 0 0 0,0 0 0 0 0,1 0 0 0 0,-1 2 0 0 0,0 1 0 0 0,1 1 0 0 0,-1 0 0 0 0,0 1 0 0 0,0 0 0 0 0,0 1 0 0 0,1-1 0 0 0,-1 0 0 0 0,0 0 0 0 0,0 0 0 0 0,1 0 0 0 0,-1 0 0 0 0,0 0 0 0 0,0 0 0 0 0,1 0 0 0 0,-1 0 0 0 0,0 0 0 0 0,0 0 0 0 0,1 0 0 0 0,-1 0 0 0 0,0 0 0 0 0,0 0 0 0 0,1 0 0 0 0,-1 0 0 0 0,0 0 0 0 0,0 0 0 0 0,1 0 0 0 0,-1 0 0 0 0,0 0 0 0 0,0 0 0 0 0,1 0 0 0 0,-1 0 0 0 0,0 0 0 0 0,0 0 0 0 0,1 0 0 0 0,-1 0 0 0 0,9 0 0 0 0,4 0 0 0 0,-1 0 0 0 0,1 3 0 0 0,-2 1 0 0 0,-2 0 0 0 0,-4 0 0 0 0,-1-2 0 0 0,-3-1 0 0 0,0 0 0 0 0,-1-1 0 0 0,0 0 0 0 0,-1 0 0 0 0,-5 0 0 0 0,-9 0 0 0 0,-7 0 0 0 0,-7 0 0 0 0,-4-1 0 0 0,-2 1 0 0 0,-3 0 0 0 0,1 0 0 0 0,-4 0 0 0 0,-1 0 0 0 0,1 0 0 0 0,1 0 0 0 0,1 0 0 0 0,1 0 0 0 0,1 0 0 0 0,-2 0 0 0 0,-2 0 0 0 0,1 0 0 0 0,1 0 0 0 0,1 0 0 0 0,-3 4 0 0 0,0 0 0 0 0,1 0 0 0 0,-3-1 0 0 0,-2-1 0 0 0,-1-1 0 0 0,2 0 0 0 0,2 0 0 0 0,3-1 0 0 0,0 2 0 0 0,2 2 0 0 0,-2 0 0 0 0,-1-1 0 0 0,0-1 0 0 0,1 0 0 0 0,1-2 0 0 0,0 1 0 0 0,2-1 0 0 0,2 3 0 0 0,2 1 0 0 0,0-1 0 0 0,-1 0 0 0 0,5 0 0 0 0,8-2 0 0 0,7 0 0 0 0,6-1 0 0 0,4 0 0 0 0,2 0 0 0 0,2 0 0 0 0,4 0 0 0 0,1-1 0 0 0,-1 1 0 0 0,0 0 0 0 0,-2 0 0 0 0,-1 0 0 0 0,-1 3 0 0 0,3 1 0 0 0,0 0 0 0 0,0 0 0 0 0,2-2 0 0 0,1-1 0 0 0,-2 0 0 0 0,-1-1 0 0 0,2 0 0 0 0,0 3 0 0 0,-2 1 0 0 0,3 0 0 0 0,0-1 0 0 0,1-1 0 0 0,0-1 0 0 0,-2 3 0 0 0,-1 1 0 0 0,-2-1 0 0 0,2-1 0 0 0,3-1 0 0 0,3-1 0 0 0,1 0 0 0 0,-3-1 0 0 0,-2 0 0 0 0,0 3 0 0 0,3 1 0 0 0,-1-1 0 0 0,-1 0 0 0 0,-3 0 0 0 0,1-2 0 0 0,0 0 0 0 0,-1-1 0 0 0,-1 0 0 0 0,-2 0 0 0 0,2 3 0 0 0,1 1 0 0 0,-1 0 0 0 0,-1-1 0 0 0,0-1 0 0 0,-2-1 0 0 0,0 0 0 0 0,-1-1 0 0 0,0 0 0 0 0,0 0 0 0 0,0 0 0 0 0,1 0 0 0 0,-1 0 0 0 0,0 0 0 0 0,0-1 0 0 0,0 1 0 0 0,0 0 0 0 0,1 0 0 0 0,-1 0 0 0 0,0 0 0 0 0,0 0 0 0 0,1 0 0 0 0,-1 0 0 0 0,0 0 0 0 0,0 0 0 0 0,1 0 0 0 0,-1 0 0 0 0,0 0 0 0 0,0 0 0 0 0,1 0 0 0 0,-1 0 0 0 0,-3-3 0 0 0,-1-1 0 0 0,1 0 0 0 0,-3-2 0 0 0,-1 0 0 0 0,2 0 0 0 0,2 2 0 0 0,0 2 0 0 0,-1-3 0 0 0,0 1 0 0 0,0 0 0 0 0,1 1 0 0 0,1 1 0 0 0,1 0 0 0 0,1 2 0 0 0,0 0 0 0 0,1 0 0 0 0,-1 0 0 0 0,0-3 0 0 0,1-1 0 0 0,-1 0 0 0 0,1 1 0 0 0,-1 1 0 0 0,0 1 0 0 0,0 0 0 0 0,1 1 0 0 0,-1 0 0 0 0,0 0 0 0 0,0 0 0 0 0,1 0 0 0 0,-1 0 0 0 0,0 0 0 0 0,0 0 0 0 0,1 0 0 0 0,-4 4 0 0 0,-1 0 0 0 0,0 0 0 0 0,-2-4 0 0 0,-6-2 0 0 0,-8-1 0 0 0,-3-2 0 0 0,-3-1 0 0 0,-5 0 0 0 0,1-1 0 0 0,-1 0 0 0 0,-1-1 0 0 0,-2 0 0 0 0,2-2 0 0 0,1 2 0 0 0,-1 1 0 0 0,-1 2 0 0 0,2-1 0 0 0,0 1 0 0 0,-1 0 0 0 0,-1 2 0 0 0,-1-2 0 0 0,-1 0 0 0 0,-1 1 0 0 0,0 1 0 0 0,-1-2 0 0 0,1-1 0 0 0,-1 2 0 0 0,-2 1 0 0 0,-5 1 0 0 0,0 0 0 0 0,1 2 0 0 0,1 0 0 0 0,2 0 0 0 0,2 0 0 0 0,0 0 0 0 0,2 0 0 0 0,0 1 0 0 0,0-1 0 0 0,0 0 0 0 0,0 0 0 0 0,0 0 0 0 0,0 0 0 0 0,0 0 0 0 0,-1 0 0 0 0,1 0 0 0 0,0 0 0 0 0,0 0 0 0 0,2 3 0 0 0,2 1 0 0 0,0 0 0 0 0,-1-1 0 0 0,-1-1 0 0 0,2 3 0 0 0,1 0 0 0 0,-1-1 0 0 0,-1-1 0 0 0,-1-1 0 0 0,-1-1 0 0 0,2 3 0 0 0,1 0 0 0 0,0 0 0 0 0,-2-1 0 0 0,0 2 0 0 0,-1 1 0 0 0,0-2 0 0 0,-2 0 0 0 0,1-2 0 0 0,3 2 0 0 0,1 1 0 0 0,-1-1 0 0 0,0-1 0 0 0,-1 2 0 0 0,-1 0 0 0 0,-1 0 0 0 0,0-2 0 0 0,0-1 0 0 0,3 3 0 0 0,1-1 0 0 0,-1 0 0 0 0,0-1 0 0 0,5 0 0 0 0,8-5 0 0 0,6-2 0 0 0,7 0 0 0 0,4 1 0 0 0,3 1 0 0 0,-2-3 0 0 0,-1 0 0 0 0,1 0 0 0 0,0 2 0 0 0,1 1 0 0 0,1 1 0 0 0,-1 0 0 0 0,1-2 0 0 0,1-1 0 0 0,-1 0 0 0 0,0 1 0 0 0,1 1 0 0 0,-1 1 0 0 0,0 0 0 0 0,1 1 0 0 0,-1 0 0 0 0,0 0 0 0 0,1 0 0 0 0,-1 0 0 0 0,0 1 0 0 0,0-4 0 0 0,0-2 0 0 0,1 2 0 0 0,-1-1 0 0 0,0 2 0 0 0,0 1 0 0 0,1 0 0 0 0,-1 1 0 0 0,3 0 0 0 0,-1 3 0 0 0,-2 1 0 0 0,-1 0 0 0 0,0 0 0 0 0,1-2 0 0 0,-1-1 0 0 0,1 0 0 0 0,0 0 0 0 0,0-1 0 0 0,1-1 0 0 0,-1 1 0 0 0,0 3 0 0 0,0 1 0 0 0,1 0 0 0 0,-1-1 0 0 0,0-1 0 0 0,0 0 0 0 0,1-2 0 0 0,-1 1 0 0 0,0-1 0 0 0,0 0 0 0 0,1-1 0 0 0,-1 1 0 0 0,0 0 0 0 0,-6 0 0 0 0,-8 0 0 0 0,-5 3 0 0 0,-5 1 0 0 0,-5 0 0 0 0,-4-1 0 0 0,-2 0 0 0 0,-1-2 0 0 0,-1 0 0 0 0,-1-1 0 0 0,-2 0 0 0 0,-1 3 0 0 0,0 1 0 0 0,1 0 0 0 0,2-1 0 0 0,0-1 0 0 0,1-1 0 0 0,1 0 0 0 0,-4-1 0 0 0,0 3 0 0 0,0 1 0 0 0,-2 0 0 0 0,-1-1 0 0 0,-1-1 0 0 0,0 0 0 0 0,1-2 0 0 0,2 0 0 0 0,-1 0 0 0 0,0 0 0 0 0,-2 3 0 0 0,0 1 0 0 0,2 0 0 0 0,2-1 0 0 0,1-1 0 0 0,-2 0 0 0 0,0-2 0 0 0,1 4 0 0 0,1 0 0 0 0,1 0 0 0 0,0-1 0 0 0,2-1 0 0 0,-1-1 0 0 0,1 0 0 0 0,0-1 0 0 0,0 0 0 0 0,0 0 0 0 0,0 0 0 0 0,0-1 0 0 0,-1 1 0 0 0,1 0 0 0 0,6 0 0 0 0,8 0 0 0 0,5-3 0 0 0,6-1 0 0 0,-3 0 0 0 0,-3 1 0 0 0,-7 1 0 0 0,-4 0 0 0 0,-4 1 0 0 0,-3 1 0 0 0,-1 0 0 0 0,-1 0 0 0 0,-1 0 0 0 0,1 1 0 0 0,0-1 0 0 0,0 0 0 0 0,1 0 0 0 0,-1 0 0 0 0,1 0 0 0 0,3-3 0 0 0,1-1 0 0 0,-1 0 0 0 0,4 1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6912 2531 16383 0 0,'3'0'0'0'0,"5"0"0"0"0,3 0 0 0 0,3 0 0 0 0,3 0 0 0 0,1 0 0 0 0,0 0 0 0 0,-2-3 0 0 0,-1-1 0 0 0,0 0 0 0 0,1 1 0 0 0,0 1 0 0 0,1 0 0 0 0,1 2 0 0 0,0-1 0 0 0,0 1 0 0 0,0 1 0 0 0,1-1 0 0 0,-1 0 0 0 0,0 0 0 0 0,1 0 0 0 0,-1 0 0 0 0,0 0 0 0 0,1 3 0 0 0,-1 1 0 0 0,0 0 0 0 0,0 0 0 0 0,1-2 0 0 0,-1-1 0 0 0,0 0 0 0 0,0-1 0 0 0,-3 3 0 0 0,0 1 0 0 0,-7 0 0 0 0,-8 2 0 0 0,-6 0 0 0 0,-6 0 0 0 0,0 1 0 0 0,-2-1 0 0 0,-2 0 0 0 0,0-3 0 0 0,-2 0 0 0 0,0-2 0 0 0,0-1 0 0 0,0 1 0 0 0,2 1 0 0 0,2 2 0 0 0,-1 0 0 0 0,0-1 0 0 0,-1-1 0 0 0,-1-1 0 0 0,0 0 0 0 0,-1-1 0 0 0,-1 0 0 0 0,1 0 0 0 0,0 0 0 0 0,-1 0 0 0 0,1 0 0 0 0,0-1 0 0 0,-1 1 0 0 0,1 0 0 0 0,0 0 0 0 0,-1 0 0 0 0,1 0 0 0 0,0 0 0 0 0,0 0 0 0 0,-1 0 0 0 0,1 0 0 0 0,3 4 0 0 0,4 3 0 0 0,4 4 0 0 0,0 0 0 0 0,4-1 0 0 0,6-4 0 0 0,6-1 0 0 0,4-3 0 0 0,3-1 0 0 0,2-1 0 0 0,0 0 0 0 0,-1-3 0 0 0,-2-2 0 0 0,0 1 0 0 0,1 0 0 0 0,0 2 0 0 0,1 0 0 0 0,-2-2 0 0 0,-1 0 0 0 0,0 0 0 0 0,1 1 0 0 0,1 1 0 0 0,1 1 0 0 0,1 0 0 0 0,0 1 0 0 0,0 0 0 0 0,1 0 0 0 0,-1 0 0 0 0,1 0 0 0 0,-1 1 0 0 0,0-1 0 0 0,-3 3 0 0 0,0 1 0 0 0,-1 0 0 0 0,1-1 0 0 0,-2 2 0 0 0,0 1 0 0 0,0-1 0 0 0,2-2 0 0 0,1-1 0 0 0,-5 0 0 0 0,-5-2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6808 2631 16383 0 0,'0'-3'0'0'0,"-3"-1"0"0"0,-1-3 0 0 0,-3 0 0 0 0,3 1 0 0 0,2-2 0 0 0,1-2 0 0 0,1-3 0 0 0,1-2 0 0 0,-1 4 0 0 0,-2 5 0 0 0,-2 6 0 0 0,1 6 0 0 0,-3 2 0 0 0,2-1 0 0 0,3 0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6826 2593 16383 0 0,'3'0'0'0'0,"1"0"0"0"0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33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10850 2894 16383 0 0,'-3'0'0'0'0,"-4"0"0"0"0,-4 0 0 0 0,-4 0 0 0 0,-1 0 0 0 0,-2 0 0 0 0,-1 0 0 0 0,0 0 0 0 0,0 0 0 0 0,0 0 0 0 0,0 0 0 0 0,1 0 0 0 0,-1 0 0 0 0,1 0 0 0 0,0 0 0 0 0,0 0 0 0 0,-1 0 0 0 0,1 0 0 0 0,0 0 0 0 0,6 0 0 0 0,8 0 0 0 0,8 0 0 0 0,7 0 0 0 0,4 0 0 0 0,2 0 0 0 0,3 0 0 0 0,-4-3 0 0 0,0-2 0 0 0,0 1 0 0 0,0 1 0 0 0,0 1 0 0 0,1 1 0 0 0,1 0 0 0 0,0 1 0 0 0,0 0 0 0 0,1 0 0 0 0,-1 0 0 0 0,0-3 0 0 0,1-1 0 0 0,-1 0 0 0 0,0 1 0 0 0,1 1 0 0 0,-1 0 0 0 0,0 2 0 0 0,0-1 0 0 0,1 1 0 0 0,-1 1 0 0 0,0-1 0 0 0,0 0 0 0 0,1 0 0 0 0,-1 0 0 0 0,0 0 0 0 0,0 0 0 0 0,1 0 0 0 0,-1 0 0 0 0,0 0 0 0 0,0 0 0 0 0,1 0 0 0 0,-1 0 0 0 0,0 0 0 0 0,0 0 0 0 0,-3 3 0 0 0,0 1 0 0 0,-1 0 0 0 0,1-1 0 0 0,-5 0 0 0 0,-8-2 0 0 0,-4 3 0 0 0,-4 0 0 0 0,-5 0 0 0 0,-4-1 0 0 0,-1-1 0 0 0,-3 0 0 0 0,0 1 0 0 0,0 2 0 0 0,0-1 0 0 0,0-1 0 0 0,0-1 0 0 0,1-1 0 0 0,-1 0 0 0 0,1-1 0 0 0,0 0 0 0 0,-1 0 0 0 0,1-1 0 0 0,0 4 0 0 0,0 1 0 0 0,0 0 0 0 0,-1-1 0 0 0,1-1 0 0 0,0 0 0 0 0,0-1 0 0 0,-1-1 0 0 0,1 0 0 0 0,0 3 0 0 0,0 1 0 0 0,-1 0 0 0 0,1-1 0 0 0,0-1 0 0 0,0-1 0 0 0,-1 0 0 0 0,1-1 0 0 0,0 0 0 0 0,0 0 0 0 0,-1 0 0 0 0,1 0 0 0 0,0 0 0 0 0,0-1 0 0 0,6 1 0 0 0,8 0 0 0 0,8 0 0 0 0,6-3 0 0 0,5-1 0 0 0,3 0 0 0 0,1 1 0 0 0,1 1 0 0 0,0 0 0 0 0,0 2 0 0 0,-1-1 0 0 0,0 1 0 0 0,-4-3 0 0 0,-1-1 0 0 0,1 1 0 0 0,0 0 0 0 0,1 0 0 0 0,0 2 0 0 0,2 0 0 0 0,0 1 0 0 0,0 0 0 0 0,0 0 0 0 0,1 0 0 0 0,-1 1 0 0 0,1-1 0 0 0,-1 0 0 0 0,0 0 0 0 0,1 0 0 0 0,-4 3 0 0 0,-1 1 0 0 0,0 0 0 0 0,1-1 0 0 0,-2 3 0 0 0,0-1 0 0 0,0 0 0 0 0,2-2 0 0 0,1 0 0 0 0,1 1 0 0 0,1 1 0 0 0,0-1 0 0 0,-6-1 0 0 0,-5 2 0 0 0,-7 0 0 0 0,-6 0 0 0 0,-5-2 0 0 0,-2 2 0 0 0,0 1 0 0 0,-2-2 0 0 0,-2-1 0 0 0,3 2 0 0 0,0 1 0 0 0,0-2 0 0 0,-2 0 0 0 0,0-2 0 0 0,-1-1 0 0 0,2 2 0 0 0,1 2 0 0 0,0-2 0 0 0,-1 0 0 0 0,-1-1 0 0 0,-1 0 0 0 0,-1-2 0 0 0,0 0 0 0 0,0 0 0 0 0,-1 0 0 0 0,1 0 0 0 0,-1 0 0 0 0,1-3 0 0 0,0-2 0 0 0,-1 1 0 0 0,1 1 0 0 0,0 1 0 0 0,0 1 0 0 0,2-3 0 0 0,2-1 0 0 0,0 1 0 0 0,-1 1 0 0 0,-1 1 0 0 0,-1 1 0 0 0,3-3 0 0 0,0 0 0 0 0,0 0 0 0 0,-2 1 0 0 0,3-2 0 0 0,0 0 0 0 0,3 3 0 0 0,-1 3 0 0 0,-1 1 0 0 0,-2 3 0 0 0,5 1 0 0 0,4 2 0 0 0,5 0 0 0 0,7-1 0 0 0,4-2 0 0 0,4-2 0 0 0,3-2 0 0 0,1 0 0 0 0,0-1 0 0 0,1 0 0 0 0,-1-1 0 0 0,0 1 0 0 0,0 0 0 0 0,-1 0 0 0 0,1-1 0 0 0,-4-2 0 0 0,-1-1 0 0 0,0 0 0 0 0,1 1 0 0 0,1 1 0 0 0,1 0 0 0 0,0 2 0 0 0,1-1 0 0 0,0 1 0 0 0,1 0 0 0 0,-1 1 0 0 0,1-1 0 0 0,-1 0 0 0 0,0 0 0 0 0,1 0 0 0 0,-1 0 0 0 0,0 0 0 0 0,1 0 0 0 0,-1 0 0 0 0,0 0 0 0 0,-3-3 0 0 0,-4-1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10902 14684 16383 0 0,'0'3'0'0'0,"0"5"0"0"0,0 3 0 0 0,0 3 0 0 0,0 3 0 0 0,0 1 0 0 0,0 1 0 0 0,-3-4 0 0 0,-1 0 0 0 0,0 0 0 0 0,1 1 0 0 0,1 0 0 0 0,0 1 0 0 0,-2-2 0 0 0,0-1 0 0 0,0 0 0 0 0,1 1 0 0 0,1 1 0 0 0,1 1 0 0 0,0 1 0 0 0,-2-3 0 0 0,-1-1 0 0 0,0 0 0 0 0,1 2 0 0 0,1 0 0 0 0,1 1 0 0 0,0 0 0 0 0,1 1 0 0 0,0 1 0 0 0,3-4 0 0 0,1-1 0 0 0,0 1 0 0 0,0 0 0 0 0,-2 1 0 0 0,0 1 0 0 0,-2 0 0 0 0,1 1 0 0 0,-1 1 0 0 0,3-1 0 0 0,1 0 0 0 0,-1 1 0 0 0,0-1 0 0 0,-1 1 0 0 0,0-1 0 0 0,-1 0 0 0 0,-1 0 0 0 0,0 1 0 0 0,0-1 0 0 0,0 0 0 0 0,-1 0 0 0 0,4-3 0 0 0,1 0 0 0 0,0-1 0 0 0,-1 1 0 0 0,0 1 0 0 0,-2 1 0 0 0,0 0 0 0 0,-4-2 0 0 0,-1-1 0 0 0,0 1 0 0 0,0 0 0 0 0,2 1 0 0 0,0 1 0 0 0,2 1 0 0 0,2-3 0 0 0,-1-4 0 0 0,-1-1 0 0 0,0 1 0 0 0,2 2 0 0 0,1 2 0 0 0,1 1 0 0 0,-1 1 0 0 0,-1 1 0 0 0,-1 1 0 0 0,0-1 0 0 0,-1 1 0 0 0,0 0 0 0 0,0-1 0 0 0,0 0 0 0 0,0 1 0 0 0,-1-1 0 0 0,1 0 0 0 0,0 1 0 0 0,-3-4 0 0 0,-1-4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10868 16550 16383 0 0,'-3'0'0'0'0,"-1"-3"0"0"0,0-4 0 0 0,1-5 0 0 0,3 1 0 0 0,3-1 0 0 0,0-2 0 0 0,0-2 0 0 0,-1-1 0 0 0,0 0 0 0 0,2 2 0 0 0,1 0 0 0 0,-1 1 0 0 0,-1-2 0 0 0,-4 3 0 0 0,-2 0 0 0 0,0 3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5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9208 4736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1.5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11853 15395 16383 0 0,'0'-3'0'0'0,"0"-1"0"0"0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5.3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10583 16007 16383 0 0,'3'0'0'0'0,"2"0"0"0"0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5.3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11139 4286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1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12118 7408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1.5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10874 4604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8:19:21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13044 8176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20796 12965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02T12:46:28.3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20929 12991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a8e28482d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a8e28482d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2b21ebf29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2b21ebf29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b21ebf29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2b21ebf29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b21ebf29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b21ebf29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b21ebf29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b21ebf29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40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b21ebf29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b21ebf29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55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b21ebf29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b21ebf29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94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b21ebf29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b21ebf29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19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2b21ebf29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2b21ebf29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2b21ebf29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2b21ebf29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2b21ebf29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2b21ebf29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02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b21ebf29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b21ebf29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2b21ebf29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2b21ebf29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2b21ebf29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2b21ebf29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9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2b21ebf290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2b21ebf290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a8e28482d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a8e28482d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a8e28482d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a8e28482d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c61ebc3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2c61ebc3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2b21ebf2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2b21ebf2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b21ebf29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2b21ebf29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14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5472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2050814" y="15472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22249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2050814" y="22249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5" hasCustomPrompt="1"/>
          </p:nvPr>
        </p:nvSpPr>
        <p:spPr>
          <a:xfrm>
            <a:off x="715100" y="29026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6"/>
          </p:nvPr>
        </p:nvSpPr>
        <p:spPr>
          <a:xfrm>
            <a:off x="2050814" y="29026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7" hasCustomPrompt="1"/>
          </p:nvPr>
        </p:nvSpPr>
        <p:spPr>
          <a:xfrm>
            <a:off x="715100" y="35803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8"/>
          </p:nvPr>
        </p:nvSpPr>
        <p:spPr>
          <a:xfrm>
            <a:off x="2050814" y="35803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715100" y="641725"/>
            <a:ext cx="38568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715100" y="1548250"/>
            <a:ext cx="38568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715100" y="3449850"/>
            <a:ext cx="3856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Slidesgo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includes icons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Flaticon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Freepik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content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Eliana Delacour</a:t>
            </a:r>
            <a:endParaRPr sz="1000" b="1">
              <a:solidFill>
                <a:schemeClr val="dk1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013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5100" y="1242400"/>
            <a:ext cx="40131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7151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7150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5720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5719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21.png"/><Relationship Id="rId42" Type="http://schemas.openxmlformats.org/officeDocument/2006/relationships/image" Target="../media/image24.png"/><Relationship Id="rId47" Type="http://schemas.openxmlformats.org/officeDocument/2006/relationships/customXml" Target="../ink/ink29.xml"/><Relationship Id="rId50" Type="http://schemas.openxmlformats.org/officeDocument/2006/relationships/image" Target="../media/image28.png"/><Relationship Id="rId55" Type="http://schemas.openxmlformats.org/officeDocument/2006/relationships/customXml" Target="../ink/ink3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png"/><Relationship Id="rId29" Type="http://schemas.openxmlformats.org/officeDocument/2006/relationships/customXml" Target="../ink/ink20.xml"/><Relationship Id="rId11" Type="http://schemas.openxmlformats.org/officeDocument/2006/relationships/customXml" Target="../ink/ink11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24.xml"/><Relationship Id="rId40" Type="http://schemas.openxmlformats.org/officeDocument/2006/relationships/image" Target="../media/image23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32.png"/><Relationship Id="rId5" Type="http://schemas.openxmlformats.org/officeDocument/2006/relationships/image" Target="../media/image9.png"/><Relationship Id="rId61" Type="http://schemas.openxmlformats.org/officeDocument/2006/relationships/customXml" Target="../ink/ink36.xml"/><Relationship Id="rId19" Type="http://schemas.openxmlformats.org/officeDocument/2006/relationships/customXml" Target="../ink/ink15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9.xml"/><Relationship Id="rId30" Type="http://schemas.openxmlformats.org/officeDocument/2006/relationships/image" Target="../media/image19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8" Type="http://schemas.openxmlformats.org/officeDocument/2006/relationships/customXml" Target="../ink/ink9.xml"/><Relationship Id="rId51" Type="http://schemas.openxmlformats.org/officeDocument/2006/relationships/customXml" Target="../ink/ink31.xml"/><Relationship Id="rId3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5.png"/><Relationship Id="rId46" Type="http://schemas.openxmlformats.org/officeDocument/2006/relationships/image" Target="../media/image26.png"/><Relationship Id="rId59" Type="http://schemas.openxmlformats.org/officeDocument/2006/relationships/customXml" Target="../ink/ink35.xml"/><Relationship Id="rId20" Type="http://schemas.openxmlformats.org/officeDocument/2006/relationships/image" Target="../media/image14.png"/><Relationship Id="rId41" Type="http://schemas.openxmlformats.org/officeDocument/2006/relationships/customXml" Target="../ink/ink26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90.png"/><Relationship Id="rId31" Type="http://schemas.openxmlformats.org/officeDocument/2006/relationships/customXml" Target="../ink/ink21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4" Type="http://schemas.openxmlformats.org/officeDocument/2006/relationships/image" Target="../media/image8.gif"/><Relationship Id="rId9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8.xml"/><Relationship Id="rId5" Type="http://schemas.openxmlformats.org/officeDocument/2006/relationships/image" Target="../media/image160.png"/><Relationship Id="rId4" Type="http://schemas.openxmlformats.org/officeDocument/2006/relationships/customXml" Target="../ink/ink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customXml" Target="../ink/ink40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5.png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1"/>
          <p:cNvGrpSpPr/>
          <p:nvPr/>
        </p:nvGrpSpPr>
        <p:grpSpPr>
          <a:xfrm>
            <a:off x="6507498" y="2917498"/>
            <a:ext cx="3524464" cy="4496740"/>
            <a:chOff x="6483100" y="2237750"/>
            <a:chExt cx="898250" cy="1146075"/>
          </a:xfrm>
        </p:grpSpPr>
        <p:sp>
          <p:nvSpPr>
            <p:cNvPr id="85" name="Google Shape;8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4" y="40"/>
                    <a:pt x="3694" y="122"/>
                  </a:cubicBezTo>
                  <a:cubicBezTo>
                    <a:pt x="3056" y="249"/>
                    <a:pt x="2561" y="753"/>
                    <a:pt x="2445" y="1392"/>
                  </a:cubicBezTo>
                  <a:lnTo>
                    <a:pt x="2252" y="2468"/>
                  </a:lnTo>
                  <a:lnTo>
                    <a:pt x="2180" y="285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5" y="22762"/>
                  </a:cubicBezTo>
                  <a:cubicBezTo>
                    <a:pt x="7781" y="22901"/>
                    <a:pt x="8058" y="22965"/>
                    <a:pt x="8326" y="22965"/>
                  </a:cubicBezTo>
                  <a:cubicBezTo>
                    <a:pt x="8412" y="22965"/>
                    <a:pt x="8498" y="22958"/>
                    <a:pt x="8582" y="22945"/>
                  </a:cubicBezTo>
                  <a:cubicBezTo>
                    <a:pt x="9466" y="22810"/>
                    <a:pt x="10195" y="21992"/>
                    <a:pt x="10071" y="20982"/>
                  </a:cubicBezTo>
                  <a:cubicBezTo>
                    <a:pt x="10068" y="20972"/>
                    <a:pt x="10068" y="20961"/>
                    <a:pt x="10066" y="20950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6" y="40"/>
                    <a:pt x="3694" y="122"/>
                  </a:cubicBezTo>
                  <a:cubicBezTo>
                    <a:pt x="3056" y="249"/>
                    <a:pt x="2562" y="753"/>
                    <a:pt x="2445" y="1394"/>
                  </a:cubicBezTo>
                  <a:lnTo>
                    <a:pt x="2252" y="2468"/>
                  </a:lnTo>
                  <a:lnTo>
                    <a:pt x="2182" y="2859"/>
                  </a:lnTo>
                  <a:lnTo>
                    <a:pt x="1671" y="5682"/>
                  </a:lnTo>
                  <a:lnTo>
                    <a:pt x="1465" y="682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7" y="22762"/>
                  </a:cubicBezTo>
                  <a:cubicBezTo>
                    <a:pt x="7783" y="22901"/>
                    <a:pt x="8059" y="22964"/>
                    <a:pt x="8328" y="22964"/>
                  </a:cubicBezTo>
                  <a:cubicBezTo>
                    <a:pt x="8413" y="22964"/>
                    <a:pt x="8498" y="22958"/>
                    <a:pt x="8582" y="22945"/>
                  </a:cubicBezTo>
                  <a:cubicBezTo>
                    <a:pt x="9466" y="22810"/>
                    <a:pt x="10196" y="21992"/>
                    <a:pt x="10071" y="20982"/>
                  </a:cubicBezTo>
                  <a:cubicBezTo>
                    <a:pt x="10069" y="20972"/>
                    <a:pt x="10068" y="20961"/>
                    <a:pt x="10066" y="20949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6980875" y="2790225"/>
              <a:ext cx="400475" cy="397525"/>
            </a:xfrm>
            <a:custGeom>
              <a:avLst/>
              <a:gdLst/>
              <a:ahLst/>
              <a:cxnLst/>
              <a:rect l="l" t="t" r="r" b="b"/>
              <a:pathLst>
                <a:path w="16019" h="15901" extrusionOk="0">
                  <a:moveTo>
                    <a:pt x="5859" y="1"/>
                  </a:moveTo>
                  <a:cubicBezTo>
                    <a:pt x="5417" y="1"/>
                    <a:pt x="5034" y="289"/>
                    <a:pt x="4904" y="699"/>
                  </a:cubicBezTo>
                  <a:cubicBezTo>
                    <a:pt x="4880" y="772"/>
                    <a:pt x="4864" y="849"/>
                    <a:pt x="4858" y="928"/>
                  </a:cubicBezTo>
                  <a:cubicBezTo>
                    <a:pt x="4813" y="1482"/>
                    <a:pt x="5227" y="1968"/>
                    <a:pt x="5781" y="2014"/>
                  </a:cubicBezTo>
                  <a:cubicBezTo>
                    <a:pt x="5798" y="2014"/>
                    <a:pt x="6328" y="2061"/>
                    <a:pt x="7111" y="2221"/>
                  </a:cubicBezTo>
                  <a:lnTo>
                    <a:pt x="7112" y="2221"/>
                  </a:lnTo>
                  <a:cubicBezTo>
                    <a:pt x="7277" y="2255"/>
                    <a:pt x="7453" y="2294"/>
                    <a:pt x="7639" y="2338"/>
                  </a:cubicBezTo>
                  <a:cubicBezTo>
                    <a:pt x="8374" y="2515"/>
                    <a:pt x="9245" y="2782"/>
                    <a:pt x="10104" y="3177"/>
                  </a:cubicBezTo>
                  <a:cubicBezTo>
                    <a:pt x="10249" y="3244"/>
                    <a:pt x="10393" y="3315"/>
                    <a:pt x="10537" y="3389"/>
                  </a:cubicBezTo>
                  <a:cubicBezTo>
                    <a:pt x="11175" y="3719"/>
                    <a:pt x="11790" y="4128"/>
                    <a:pt x="12320" y="4630"/>
                  </a:cubicBezTo>
                  <a:cubicBezTo>
                    <a:pt x="12433" y="4737"/>
                    <a:pt x="12543" y="4849"/>
                    <a:pt x="12647" y="4965"/>
                  </a:cubicBezTo>
                  <a:cubicBezTo>
                    <a:pt x="12724" y="5051"/>
                    <a:pt x="12800" y="5139"/>
                    <a:pt x="12871" y="5230"/>
                  </a:cubicBezTo>
                  <a:cubicBezTo>
                    <a:pt x="13398" y="5892"/>
                    <a:pt x="13735" y="6628"/>
                    <a:pt x="13886" y="7452"/>
                  </a:cubicBezTo>
                  <a:cubicBezTo>
                    <a:pt x="13915" y="7606"/>
                    <a:pt x="13936" y="7762"/>
                    <a:pt x="13953" y="7921"/>
                  </a:cubicBezTo>
                  <a:cubicBezTo>
                    <a:pt x="14003" y="8447"/>
                    <a:pt x="13985" y="9006"/>
                    <a:pt x="13897" y="9603"/>
                  </a:cubicBezTo>
                  <a:cubicBezTo>
                    <a:pt x="13854" y="9890"/>
                    <a:pt x="13801" y="10165"/>
                    <a:pt x="13741" y="10422"/>
                  </a:cubicBezTo>
                  <a:cubicBezTo>
                    <a:pt x="13703" y="10578"/>
                    <a:pt x="13662" y="10730"/>
                    <a:pt x="13618" y="10876"/>
                  </a:cubicBezTo>
                  <a:cubicBezTo>
                    <a:pt x="13386" y="11637"/>
                    <a:pt x="13058" y="12247"/>
                    <a:pt x="12627" y="12712"/>
                  </a:cubicBezTo>
                  <a:cubicBezTo>
                    <a:pt x="12515" y="12837"/>
                    <a:pt x="12394" y="12949"/>
                    <a:pt x="12267" y="13052"/>
                  </a:cubicBezTo>
                  <a:cubicBezTo>
                    <a:pt x="12052" y="13227"/>
                    <a:pt x="11815" y="13373"/>
                    <a:pt x="11558" y="13491"/>
                  </a:cubicBezTo>
                  <a:cubicBezTo>
                    <a:pt x="11140" y="13683"/>
                    <a:pt x="10678" y="13797"/>
                    <a:pt x="10187" y="13847"/>
                  </a:cubicBezTo>
                  <a:cubicBezTo>
                    <a:pt x="10022" y="13864"/>
                    <a:pt x="9855" y="13874"/>
                    <a:pt x="9684" y="13877"/>
                  </a:cubicBezTo>
                  <a:cubicBezTo>
                    <a:pt x="9642" y="13879"/>
                    <a:pt x="9601" y="13879"/>
                    <a:pt x="9557" y="13879"/>
                  </a:cubicBezTo>
                  <a:cubicBezTo>
                    <a:pt x="8771" y="13879"/>
                    <a:pt x="7933" y="13744"/>
                    <a:pt x="7100" y="13532"/>
                  </a:cubicBezTo>
                  <a:cubicBezTo>
                    <a:pt x="6935" y="13489"/>
                    <a:pt x="6768" y="13444"/>
                    <a:pt x="6603" y="13395"/>
                  </a:cubicBezTo>
                  <a:cubicBezTo>
                    <a:pt x="5805" y="13161"/>
                    <a:pt x="5022" y="12865"/>
                    <a:pt x="4310" y="12555"/>
                  </a:cubicBezTo>
                  <a:cubicBezTo>
                    <a:pt x="4154" y="12487"/>
                    <a:pt x="4003" y="12418"/>
                    <a:pt x="3853" y="12350"/>
                  </a:cubicBezTo>
                  <a:cubicBezTo>
                    <a:pt x="3498" y="12187"/>
                    <a:pt x="3165" y="12022"/>
                    <a:pt x="2862" y="11864"/>
                  </a:cubicBezTo>
                  <a:cubicBezTo>
                    <a:pt x="2379" y="11613"/>
                    <a:pt x="1970" y="11378"/>
                    <a:pt x="1665" y="11185"/>
                  </a:cubicBezTo>
                  <a:cubicBezTo>
                    <a:pt x="1602" y="11145"/>
                    <a:pt x="1534" y="11114"/>
                    <a:pt x="1467" y="11090"/>
                  </a:cubicBezTo>
                  <a:cubicBezTo>
                    <a:pt x="1356" y="11050"/>
                    <a:pt x="1242" y="11031"/>
                    <a:pt x="1128" y="11031"/>
                  </a:cubicBezTo>
                  <a:cubicBezTo>
                    <a:pt x="793" y="11031"/>
                    <a:pt x="466" y="11198"/>
                    <a:pt x="275" y="11501"/>
                  </a:cubicBezTo>
                  <a:cubicBezTo>
                    <a:pt x="1" y="11935"/>
                    <a:pt x="101" y="12499"/>
                    <a:pt x="487" y="12817"/>
                  </a:cubicBezTo>
                  <a:cubicBezTo>
                    <a:pt x="520" y="12844"/>
                    <a:pt x="554" y="12868"/>
                    <a:pt x="590" y="12891"/>
                  </a:cubicBezTo>
                  <a:cubicBezTo>
                    <a:pt x="646" y="12926"/>
                    <a:pt x="1667" y="13565"/>
                    <a:pt x="3156" y="14245"/>
                  </a:cubicBezTo>
                  <a:cubicBezTo>
                    <a:pt x="3298" y="14310"/>
                    <a:pt x="3444" y="14375"/>
                    <a:pt x="3594" y="14441"/>
                  </a:cubicBezTo>
                  <a:cubicBezTo>
                    <a:pt x="3931" y="14588"/>
                    <a:pt x="4289" y="14733"/>
                    <a:pt x="4662" y="14874"/>
                  </a:cubicBezTo>
                  <a:cubicBezTo>
                    <a:pt x="5030" y="15012"/>
                    <a:pt x="5389" y="15136"/>
                    <a:pt x="5740" y="15246"/>
                  </a:cubicBezTo>
                  <a:cubicBezTo>
                    <a:pt x="5941" y="15309"/>
                    <a:pt x="6141" y="15368"/>
                    <a:pt x="6337" y="15422"/>
                  </a:cubicBezTo>
                  <a:cubicBezTo>
                    <a:pt x="7496" y="15742"/>
                    <a:pt x="8565" y="15901"/>
                    <a:pt x="9537" y="15901"/>
                  </a:cubicBezTo>
                  <a:cubicBezTo>
                    <a:pt x="9590" y="15901"/>
                    <a:pt x="9643" y="15901"/>
                    <a:pt x="9696" y="15899"/>
                  </a:cubicBezTo>
                  <a:cubicBezTo>
                    <a:pt x="9881" y="15896"/>
                    <a:pt x="10064" y="15887"/>
                    <a:pt x="10242" y="15870"/>
                  </a:cubicBezTo>
                  <a:cubicBezTo>
                    <a:pt x="11031" y="15805"/>
                    <a:pt x="11750" y="15622"/>
                    <a:pt x="12399" y="15324"/>
                  </a:cubicBezTo>
                  <a:cubicBezTo>
                    <a:pt x="12755" y="15160"/>
                    <a:pt x="13086" y="14963"/>
                    <a:pt x="13391" y="14734"/>
                  </a:cubicBezTo>
                  <a:cubicBezTo>
                    <a:pt x="13566" y="14603"/>
                    <a:pt x="13733" y="14460"/>
                    <a:pt x="13891" y="14307"/>
                  </a:cubicBezTo>
                  <a:cubicBezTo>
                    <a:pt x="14559" y="13664"/>
                    <a:pt x="15074" y="12827"/>
                    <a:pt x="15431" y="11808"/>
                  </a:cubicBezTo>
                  <a:cubicBezTo>
                    <a:pt x="15495" y="11629"/>
                    <a:pt x="15552" y="11446"/>
                    <a:pt x="15605" y="11257"/>
                  </a:cubicBezTo>
                  <a:cubicBezTo>
                    <a:pt x="15725" y="10833"/>
                    <a:pt x="15819" y="10378"/>
                    <a:pt x="15890" y="9896"/>
                  </a:cubicBezTo>
                  <a:cubicBezTo>
                    <a:pt x="15990" y="9210"/>
                    <a:pt x="16019" y="8553"/>
                    <a:pt x="15973" y="7924"/>
                  </a:cubicBezTo>
                  <a:cubicBezTo>
                    <a:pt x="15961" y="7740"/>
                    <a:pt x="15942" y="7558"/>
                    <a:pt x="15916" y="7378"/>
                  </a:cubicBezTo>
                  <a:cubicBezTo>
                    <a:pt x="15737" y="6128"/>
                    <a:pt x="15255" y="5001"/>
                    <a:pt x="14474" y="4007"/>
                  </a:cubicBezTo>
                  <a:cubicBezTo>
                    <a:pt x="14465" y="3994"/>
                    <a:pt x="14454" y="3982"/>
                    <a:pt x="14444" y="3968"/>
                  </a:cubicBezTo>
                  <a:cubicBezTo>
                    <a:pt x="14339" y="3838"/>
                    <a:pt x="14230" y="3710"/>
                    <a:pt x="14118" y="3588"/>
                  </a:cubicBezTo>
                  <a:cubicBezTo>
                    <a:pt x="13417" y="2817"/>
                    <a:pt x="12577" y="2211"/>
                    <a:pt x="11709" y="1732"/>
                  </a:cubicBezTo>
                  <a:cubicBezTo>
                    <a:pt x="11575" y="1658"/>
                    <a:pt x="11438" y="1587"/>
                    <a:pt x="11302" y="1517"/>
                  </a:cubicBezTo>
                  <a:lnTo>
                    <a:pt x="11300" y="1517"/>
                  </a:lnTo>
                  <a:cubicBezTo>
                    <a:pt x="10213" y="973"/>
                    <a:pt x="9106" y="620"/>
                    <a:pt x="8182" y="392"/>
                  </a:cubicBezTo>
                  <a:cubicBezTo>
                    <a:pt x="8011" y="351"/>
                    <a:pt x="7845" y="313"/>
                    <a:pt x="7689" y="280"/>
                  </a:cubicBezTo>
                  <a:cubicBezTo>
                    <a:pt x="6706" y="68"/>
                    <a:pt x="6019" y="10"/>
                    <a:pt x="5940" y="4"/>
                  </a:cubicBezTo>
                  <a:cubicBezTo>
                    <a:pt x="5913" y="2"/>
                    <a:pt x="5886" y="1"/>
                    <a:pt x="5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7059750" y="3098975"/>
              <a:ext cx="28900" cy="52275"/>
            </a:xfrm>
            <a:custGeom>
              <a:avLst/>
              <a:gdLst/>
              <a:ahLst/>
              <a:cxnLst/>
              <a:rect l="l" t="t" r="r" b="b"/>
              <a:pathLst>
                <a:path w="1156" h="2091" extrusionOk="0">
                  <a:moveTo>
                    <a:pt x="698" y="0"/>
                  </a:moveTo>
                  <a:cubicBezTo>
                    <a:pt x="696" y="497"/>
                    <a:pt x="572" y="1218"/>
                    <a:pt x="1" y="1895"/>
                  </a:cubicBezTo>
                  <a:cubicBezTo>
                    <a:pt x="143" y="1960"/>
                    <a:pt x="289" y="2025"/>
                    <a:pt x="439" y="2091"/>
                  </a:cubicBezTo>
                  <a:cubicBezTo>
                    <a:pt x="835" y="1585"/>
                    <a:pt x="1017" y="1071"/>
                    <a:pt x="1098" y="658"/>
                  </a:cubicBezTo>
                  <a:cubicBezTo>
                    <a:pt x="1129" y="499"/>
                    <a:pt x="1146" y="346"/>
                    <a:pt x="1155" y="205"/>
                  </a:cubicBezTo>
                  <a:lnTo>
                    <a:pt x="1154" y="205"/>
                  </a:lnTo>
                  <a:cubicBezTo>
                    <a:pt x="999" y="138"/>
                    <a:pt x="846" y="70"/>
                    <a:pt x="698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7124350" y="3125100"/>
              <a:ext cx="35250" cy="50700"/>
            </a:xfrm>
            <a:custGeom>
              <a:avLst/>
              <a:gdLst/>
              <a:ahLst/>
              <a:cxnLst/>
              <a:rect l="l" t="t" r="r" b="b"/>
              <a:pathLst>
                <a:path w="1410" h="2028" extrusionOk="0">
                  <a:moveTo>
                    <a:pt x="864" y="0"/>
                  </a:moveTo>
                  <a:lnTo>
                    <a:pt x="864" y="0"/>
                  </a:lnTo>
                  <a:cubicBezTo>
                    <a:pt x="970" y="343"/>
                    <a:pt x="917" y="711"/>
                    <a:pt x="801" y="1003"/>
                  </a:cubicBezTo>
                  <a:cubicBezTo>
                    <a:pt x="669" y="1324"/>
                    <a:pt x="398" y="1682"/>
                    <a:pt x="1" y="1851"/>
                  </a:cubicBezTo>
                  <a:cubicBezTo>
                    <a:pt x="202" y="1914"/>
                    <a:pt x="402" y="1973"/>
                    <a:pt x="598" y="2027"/>
                  </a:cubicBezTo>
                  <a:cubicBezTo>
                    <a:pt x="866" y="1815"/>
                    <a:pt x="1086" y="1526"/>
                    <a:pt x="1226" y="1174"/>
                  </a:cubicBezTo>
                  <a:cubicBezTo>
                    <a:pt x="1367" y="827"/>
                    <a:pt x="1410" y="470"/>
                    <a:pt x="1363" y="137"/>
                  </a:cubicBezTo>
                  <a:cubicBezTo>
                    <a:pt x="1196" y="94"/>
                    <a:pt x="1029" y="49"/>
                    <a:pt x="86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7223000" y="3136375"/>
              <a:ext cx="20550" cy="51350"/>
            </a:xfrm>
            <a:custGeom>
              <a:avLst/>
              <a:gdLst/>
              <a:ahLst/>
              <a:cxnLst/>
              <a:rect l="l" t="t" r="r" b="b"/>
              <a:pathLst>
                <a:path w="822" h="2054" extrusionOk="0">
                  <a:moveTo>
                    <a:pt x="502" y="1"/>
                  </a:moveTo>
                  <a:cubicBezTo>
                    <a:pt x="337" y="18"/>
                    <a:pt x="170" y="28"/>
                    <a:pt x="1" y="31"/>
                  </a:cubicBezTo>
                  <a:cubicBezTo>
                    <a:pt x="164" y="336"/>
                    <a:pt x="363" y="832"/>
                    <a:pt x="281" y="1367"/>
                  </a:cubicBezTo>
                  <a:cubicBezTo>
                    <a:pt x="245" y="1609"/>
                    <a:pt x="154" y="1838"/>
                    <a:pt x="11" y="2053"/>
                  </a:cubicBezTo>
                  <a:cubicBezTo>
                    <a:pt x="196" y="2050"/>
                    <a:pt x="379" y="2041"/>
                    <a:pt x="557" y="2024"/>
                  </a:cubicBezTo>
                  <a:cubicBezTo>
                    <a:pt x="646" y="1835"/>
                    <a:pt x="707" y="1638"/>
                    <a:pt x="737" y="1432"/>
                  </a:cubicBezTo>
                  <a:lnTo>
                    <a:pt x="738" y="1432"/>
                  </a:lnTo>
                  <a:cubicBezTo>
                    <a:pt x="822" y="875"/>
                    <a:pt x="669" y="366"/>
                    <a:pt x="50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7287525" y="3108050"/>
              <a:ext cx="40625" cy="50550"/>
            </a:xfrm>
            <a:custGeom>
              <a:avLst/>
              <a:gdLst/>
              <a:ahLst/>
              <a:cxnLst/>
              <a:rect l="l" t="t" r="r" b="b"/>
              <a:pathLst>
                <a:path w="1625" h="2022" extrusionOk="0">
                  <a:moveTo>
                    <a:pt x="361" y="1"/>
                  </a:moveTo>
                  <a:cubicBezTo>
                    <a:pt x="249" y="124"/>
                    <a:pt x="128" y="236"/>
                    <a:pt x="1" y="339"/>
                  </a:cubicBezTo>
                  <a:cubicBezTo>
                    <a:pt x="369" y="502"/>
                    <a:pt x="890" y="810"/>
                    <a:pt x="1087" y="1296"/>
                  </a:cubicBezTo>
                  <a:cubicBezTo>
                    <a:pt x="1178" y="1517"/>
                    <a:pt x="1190" y="1759"/>
                    <a:pt x="1125" y="2021"/>
                  </a:cubicBezTo>
                  <a:cubicBezTo>
                    <a:pt x="1300" y="1890"/>
                    <a:pt x="1467" y="1747"/>
                    <a:pt x="1625" y="1594"/>
                  </a:cubicBezTo>
                  <a:cubicBezTo>
                    <a:pt x="1613" y="1432"/>
                    <a:pt x="1576" y="1275"/>
                    <a:pt x="1514" y="1123"/>
                  </a:cubicBezTo>
                  <a:cubicBezTo>
                    <a:pt x="1291" y="572"/>
                    <a:pt x="781" y="213"/>
                    <a:pt x="3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321300" y="3050775"/>
              <a:ext cx="49725" cy="34675"/>
            </a:xfrm>
            <a:custGeom>
              <a:avLst/>
              <a:gdLst/>
              <a:ahLst/>
              <a:cxnLst/>
              <a:rect l="l" t="t" r="r" b="b"/>
              <a:pathLst>
                <a:path w="1989" h="1387" extrusionOk="0">
                  <a:moveTo>
                    <a:pt x="124" y="0"/>
                  </a:moveTo>
                  <a:cubicBezTo>
                    <a:pt x="86" y="156"/>
                    <a:pt x="45" y="309"/>
                    <a:pt x="1" y="454"/>
                  </a:cubicBezTo>
                  <a:cubicBezTo>
                    <a:pt x="498" y="500"/>
                    <a:pt x="1449" y="683"/>
                    <a:pt x="1814" y="1386"/>
                  </a:cubicBezTo>
                  <a:cubicBezTo>
                    <a:pt x="1878" y="1207"/>
                    <a:pt x="1935" y="1024"/>
                    <a:pt x="1988" y="835"/>
                  </a:cubicBezTo>
                  <a:lnTo>
                    <a:pt x="1987" y="835"/>
                  </a:lnTo>
                  <a:cubicBezTo>
                    <a:pt x="1514" y="303"/>
                    <a:pt x="743" y="70"/>
                    <a:pt x="12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7328025" y="2970225"/>
              <a:ext cx="52200" cy="18150"/>
            </a:xfrm>
            <a:custGeom>
              <a:avLst/>
              <a:gdLst/>
              <a:ahLst/>
              <a:cxnLst/>
              <a:rect l="l" t="t" r="r" b="b"/>
              <a:pathLst>
                <a:path w="2088" h="726" extrusionOk="0">
                  <a:moveTo>
                    <a:pt x="1145" y="0"/>
                  </a:moveTo>
                  <a:cubicBezTo>
                    <a:pt x="702" y="0"/>
                    <a:pt x="302" y="121"/>
                    <a:pt x="0" y="252"/>
                  </a:cubicBezTo>
                  <a:cubicBezTo>
                    <a:pt x="29" y="406"/>
                    <a:pt x="50" y="562"/>
                    <a:pt x="67" y="723"/>
                  </a:cubicBezTo>
                  <a:cubicBezTo>
                    <a:pt x="324" y="595"/>
                    <a:pt x="700" y="457"/>
                    <a:pt x="1125" y="457"/>
                  </a:cubicBezTo>
                  <a:cubicBezTo>
                    <a:pt x="1430" y="457"/>
                    <a:pt x="1759" y="528"/>
                    <a:pt x="2087" y="726"/>
                  </a:cubicBezTo>
                  <a:cubicBezTo>
                    <a:pt x="2075" y="541"/>
                    <a:pt x="2056" y="358"/>
                    <a:pt x="2030" y="178"/>
                  </a:cubicBezTo>
                  <a:cubicBezTo>
                    <a:pt x="1727" y="49"/>
                    <a:pt x="1427" y="0"/>
                    <a:pt x="114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7288850" y="2879900"/>
              <a:ext cx="53875" cy="34500"/>
            </a:xfrm>
            <a:custGeom>
              <a:avLst/>
              <a:gdLst/>
              <a:ahLst/>
              <a:cxnLst/>
              <a:rect l="l" t="t" r="r" b="b"/>
              <a:pathLst>
                <a:path w="2155" h="1380" extrusionOk="0">
                  <a:moveTo>
                    <a:pt x="1799" y="1"/>
                  </a:moveTo>
                  <a:cubicBezTo>
                    <a:pt x="813" y="166"/>
                    <a:pt x="272" y="675"/>
                    <a:pt x="1" y="1043"/>
                  </a:cubicBezTo>
                  <a:cubicBezTo>
                    <a:pt x="114" y="1150"/>
                    <a:pt x="224" y="1262"/>
                    <a:pt x="328" y="1379"/>
                  </a:cubicBezTo>
                  <a:cubicBezTo>
                    <a:pt x="543" y="1058"/>
                    <a:pt x="1064" y="513"/>
                    <a:pt x="2155" y="420"/>
                  </a:cubicBezTo>
                  <a:cubicBezTo>
                    <a:pt x="2146" y="408"/>
                    <a:pt x="2135" y="395"/>
                    <a:pt x="2125" y="382"/>
                  </a:cubicBezTo>
                  <a:cubicBezTo>
                    <a:pt x="2020" y="251"/>
                    <a:pt x="1911" y="123"/>
                    <a:pt x="179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7233450" y="2828150"/>
              <a:ext cx="40175" cy="46825"/>
            </a:xfrm>
            <a:custGeom>
              <a:avLst/>
              <a:gdLst/>
              <a:ahLst/>
              <a:cxnLst/>
              <a:rect l="l" t="t" r="r" b="b"/>
              <a:pathLst>
                <a:path w="1607" h="1873" extrusionOk="0">
                  <a:moveTo>
                    <a:pt x="1197" y="0"/>
                  </a:moveTo>
                  <a:cubicBezTo>
                    <a:pt x="649" y="929"/>
                    <a:pt x="225" y="1428"/>
                    <a:pt x="1" y="1660"/>
                  </a:cubicBezTo>
                  <a:cubicBezTo>
                    <a:pt x="146" y="1728"/>
                    <a:pt x="290" y="1798"/>
                    <a:pt x="434" y="1872"/>
                  </a:cubicBezTo>
                  <a:cubicBezTo>
                    <a:pt x="698" y="1581"/>
                    <a:pt x="1104" y="1068"/>
                    <a:pt x="1606" y="217"/>
                  </a:cubicBezTo>
                  <a:cubicBezTo>
                    <a:pt x="1472" y="141"/>
                    <a:pt x="1335" y="70"/>
                    <a:pt x="119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7158675" y="2797200"/>
              <a:ext cx="30475" cy="51500"/>
            </a:xfrm>
            <a:custGeom>
              <a:avLst/>
              <a:gdLst/>
              <a:ahLst/>
              <a:cxnLst/>
              <a:rect l="l" t="t" r="r" b="b"/>
              <a:pathLst>
                <a:path w="1219" h="2060" extrusionOk="0">
                  <a:moveTo>
                    <a:pt x="577" y="1"/>
                  </a:moveTo>
                  <a:lnTo>
                    <a:pt x="577" y="1"/>
                  </a:lnTo>
                  <a:cubicBezTo>
                    <a:pt x="832" y="1082"/>
                    <a:pt x="282" y="1705"/>
                    <a:pt x="0" y="1942"/>
                  </a:cubicBezTo>
                  <a:cubicBezTo>
                    <a:pt x="165" y="1976"/>
                    <a:pt x="341" y="2015"/>
                    <a:pt x="527" y="2059"/>
                  </a:cubicBezTo>
                  <a:cubicBezTo>
                    <a:pt x="855" y="1688"/>
                    <a:pt x="1218" y="1046"/>
                    <a:pt x="1070" y="114"/>
                  </a:cubicBezTo>
                  <a:cubicBezTo>
                    <a:pt x="899" y="72"/>
                    <a:pt x="733" y="34"/>
                    <a:pt x="577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6971650" y="3048425"/>
              <a:ext cx="64925" cy="77500"/>
            </a:xfrm>
            <a:custGeom>
              <a:avLst/>
              <a:gdLst/>
              <a:ahLst/>
              <a:cxnLst/>
              <a:rect l="l" t="t" r="r" b="b"/>
              <a:pathLst>
                <a:path w="2597" h="3100" extrusionOk="0">
                  <a:moveTo>
                    <a:pt x="1398" y="0"/>
                  </a:moveTo>
                  <a:lnTo>
                    <a:pt x="0" y="2518"/>
                  </a:lnTo>
                  <a:lnTo>
                    <a:pt x="979" y="3061"/>
                  </a:lnTo>
                  <a:cubicBezTo>
                    <a:pt x="1026" y="3087"/>
                    <a:pt x="1079" y="3100"/>
                    <a:pt x="1136" y="3100"/>
                  </a:cubicBezTo>
                  <a:cubicBezTo>
                    <a:pt x="1255" y="3100"/>
                    <a:pt x="1392" y="3046"/>
                    <a:pt x="1535" y="2948"/>
                  </a:cubicBezTo>
                  <a:cubicBezTo>
                    <a:pt x="1545" y="2940"/>
                    <a:pt x="1557" y="2931"/>
                    <a:pt x="1568" y="2922"/>
                  </a:cubicBezTo>
                  <a:cubicBezTo>
                    <a:pt x="1592" y="2905"/>
                    <a:pt x="1616" y="2886"/>
                    <a:pt x="1642" y="2866"/>
                  </a:cubicBezTo>
                  <a:cubicBezTo>
                    <a:pt x="1851" y="2693"/>
                    <a:pt x="2065" y="2433"/>
                    <a:pt x="2240" y="2115"/>
                  </a:cubicBezTo>
                  <a:cubicBezTo>
                    <a:pt x="2259" y="2084"/>
                    <a:pt x="2275" y="2053"/>
                    <a:pt x="2290" y="2022"/>
                  </a:cubicBezTo>
                  <a:cubicBezTo>
                    <a:pt x="2416" y="1777"/>
                    <a:pt x="2501" y="1535"/>
                    <a:pt x="2543" y="1318"/>
                  </a:cubicBezTo>
                  <a:lnTo>
                    <a:pt x="2543" y="1316"/>
                  </a:lnTo>
                  <a:cubicBezTo>
                    <a:pt x="2554" y="1268"/>
                    <a:pt x="2562" y="1221"/>
                    <a:pt x="2566" y="1174"/>
                  </a:cubicBezTo>
                  <a:cubicBezTo>
                    <a:pt x="2566" y="1162"/>
                    <a:pt x="2568" y="1151"/>
                    <a:pt x="2569" y="1139"/>
                  </a:cubicBezTo>
                  <a:cubicBezTo>
                    <a:pt x="2596" y="853"/>
                    <a:pt x="2534" y="632"/>
                    <a:pt x="2377" y="544"/>
                  </a:cubicBezTo>
                  <a:lnTo>
                    <a:pt x="1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6923425" y="3011375"/>
              <a:ext cx="90950" cy="102225"/>
            </a:xfrm>
            <a:custGeom>
              <a:avLst/>
              <a:gdLst/>
              <a:ahLst/>
              <a:cxnLst/>
              <a:rect l="l" t="t" r="r" b="b"/>
              <a:pathLst>
                <a:path w="3638" h="4089" extrusionOk="0">
                  <a:moveTo>
                    <a:pt x="2037" y="1"/>
                  </a:moveTo>
                  <a:lnTo>
                    <a:pt x="1" y="3745"/>
                  </a:lnTo>
                  <a:cubicBezTo>
                    <a:pt x="1" y="3745"/>
                    <a:pt x="510" y="4089"/>
                    <a:pt x="1319" y="4089"/>
                  </a:cubicBezTo>
                  <a:cubicBezTo>
                    <a:pt x="1512" y="4089"/>
                    <a:pt x="1722" y="4069"/>
                    <a:pt x="1946" y="4021"/>
                  </a:cubicBezTo>
                  <a:lnTo>
                    <a:pt x="1952" y="4012"/>
                  </a:lnTo>
                  <a:cubicBezTo>
                    <a:pt x="1993" y="4030"/>
                    <a:pt x="2037" y="4038"/>
                    <a:pt x="2085" y="4038"/>
                  </a:cubicBezTo>
                  <a:cubicBezTo>
                    <a:pt x="2405" y="4038"/>
                    <a:pt x="2862" y="3644"/>
                    <a:pt x="3191" y="3053"/>
                  </a:cubicBezTo>
                  <a:cubicBezTo>
                    <a:pt x="3577" y="2358"/>
                    <a:pt x="3638" y="1655"/>
                    <a:pt x="3327" y="1482"/>
                  </a:cubicBezTo>
                  <a:cubicBezTo>
                    <a:pt x="2905" y="369"/>
                    <a:pt x="2037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6913125" y="3009950"/>
              <a:ext cx="71875" cy="95800"/>
            </a:xfrm>
            <a:custGeom>
              <a:avLst/>
              <a:gdLst/>
              <a:ahLst/>
              <a:cxnLst/>
              <a:rect l="l" t="t" r="r" b="b"/>
              <a:pathLst>
                <a:path w="2875" h="3832" extrusionOk="0">
                  <a:moveTo>
                    <a:pt x="2216" y="0"/>
                  </a:moveTo>
                  <a:cubicBezTo>
                    <a:pt x="1798" y="0"/>
                    <a:pt x="1224" y="453"/>
                    <a:pt x="763" y="1159"/>
                  </a:cubicBezTo>
                  <a:cubicBezTo>
                    <a:pt x="702" y="1253"/>
                    <a:pt x="642" y="1351"/>
                    <a:pt x="586" y="1454"/>
                  </a:cubicBezTo>
                  <a:cubicBezTo>
                    <a:pt x="489" y="1629"/>
                    <a:pt x="405" y="1803"/>
                    <a:pt x="337" y="1974"/>
                  </a:cubicBezTo>
                  <a:cubicBezTo>
                    <a:pt x="1" y="2812"/>
                    <a:pt x="4" y="3563"/>
                    <a:pt x="384" y="3775"/>
                  </a:cubicBezTo>
                  <a:cubicBezTo>
                    <a:pt x="454" y="3813"/>
                    <a:pt x="531" y="3832"/>
                    <a:pt x="616" y="3832"/>
                  </a:cubicBezTo>
                  <a:cubicBezTo>
                    <a:pt x="1002" y="3832"/>
                    <a:pt x="1521" y="3444"/>
                    <a:pt x="1962" y="2830"/>
                  </a:cubicBezTo>
                  <a:cubicBezTo>
                    <a:pt x="2062" y="2689"/>
                    <a:pt x="2158" y="2539"/>
                    <a:pt x="2247" y="2378"/>
                  </a:cubicBezTo>
                  <a:cubicBezTo>
                    <a:pt x="2290" y="2304"/>
                    <a:pt x="2329" y="2228"/>
                    <a:pt x="2364" y="2154"/>
                  </a:cubicBezTo>
                  <a:cubicBezTo>
                    <a:pt x="2829" y="1204"/>
                    <a:pt x="2874" y="294"/>
                    <a:pt x="2449" y="58"/>
                  </a:cubicBezTo>
                  <a:cubicBezTo>
                    <a:pt x="2379" y="19"/>
                    <a:pt x="230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917000" y="3019900"/>
              <a:ext cx="51025" cy="72075"/>
            </a:xfrm>
            <a:custGeom>
              <a:avLst/>
              <a:gdLst/>
              <a:ahLst/>
              <a:cxnLst/>
              <a:rect l="l" t="t" r="r" b="b"/>
              <a:pathLst>
                <a:path w="2041" h="2883" extrusionOk="0">
                  <a:moveTo>
                    <a:pt x="1725" y="0"/>
                  </a:moveTo>
                  <a:cubicBezTo>
                    <a:pt x="1369" y="0"/>
                    <a:pt x="861" y="438"/>
                    <a:pt x="497" y="1094"/>
                  </a:cubicBezTo>
                  <a:cubicBezTo>
                    <a:pt x="67" y="1867"/>
                    <a:pt x="0" y="2648"/>
                    <a:pt x="346" y="2841"/>
                  </a:cubicBezTo>
                  <a:cubicBezTo>
                    <a:pt x="397" y="2869"/>
                    <a:pt x="456" y="2883"/>
                    <a:pt x="519" y="2883"/>
                  </a:cubicBezTo>
                  <a:cubicBezTo>
                    <a:pt x="530" y="2883"/>
                    <a:pt x="542" y="2883"/>
                    <a:pt x="553" y="2882"/>
                  </a:cubicBezTo>
                  <a:cubicBezTo>
                    <a:pt x="382" y="2571"/>
                    <a:pt x="490" y="1924"/>
                    <a:pt x="846" y="1284"/>
                  </a:cubicBezTo>
                  <a:cubicBezTo>
                    <a:pt x="1199" y="649"/>
                    <a:pt x="1686" y="216"/>
                    <a:pt x="2041" y="191"/>
                  </a:cubicBezTo>
                  <a:cubicBezTo>
                    <a:pt x="2004" y="126"/>
                    <a:pt x="1957" y="76"/>
                    <a:pt x="1898" y="43"/>
                  </a:cubicBezTo>
                  <a:cubicBezTo>
                    <a:pt x="1846" y="14"/>
                    <a:pt x="1788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6928275" y="3024675"/>
              <a:ext cx="43925" cy="67275"/>
            </a:xfrm>
            <a:custGeom>
              <a:avLst/>
              <a:gdLst/>
              <a:ahLst/>
              <a:cxnLst/>
              <a:rect l="l" t="t" r="r" b="b"/>
              <a:pathLst>
                <a:path w="1757" h="2691" extrusionOk="0">
                  <a:moveTo>
                    <a:pt x="1590" y="0"/>
                  </a:moveTo>
                  <a:cubicBezTo>
                    <a:pt x="1235" y="26"/>
                    <a:pt x="748" y="458"/>
                    <a:pt x="395" y="1093"/>
                  </a:cubicBezTo>
                  <a:cubicBezTo>
                    <a:pt x="378" y="1123"/>
                    <a:pt x="361" y="1155"/>
                    <a:pt x="346" y="1185"/>
                  </a:cubicBezTo>
                  <a:cubicBezTo>
                    <a:pt x="199" y="1467"/>
                    <a:pt x="102" y="1748"/>
                    <a:pt x="55" y="1998"/>
                  </a:cubicBezTo>
                  <a:cubicBezTo>
                    <a:pt x="1" y="2286"/>
                    <a:pt x="16" y="2532"/>
                    <a:pt x="102" y="2691"/>
                  </a:cubicBezTo>
                  <a:cubicBezTo>
                    <a:pt x="310" y="2675"/>
                    <a:pt x="561" y="2522"/>
                    <a:pt x="807" y="2269"/>
                  </a:cubicBezTo>
                  <a:cubicBezTo>
                    <a:pt x="979" y="2091"/>
                    <a:pt x="1149" y="1862"/>
                    <a:pt x="1296" y="1598"/>
                  </a:cubicBezTo>
                  <a:cubicBezTo>
                    <a:pt x="1302" y="1589"/>
                    <a:pt x="1307" y="1580"/>
                    <a:pt x="1311" y="1571"/>
                  </a:cubicBezTo>
                  <a:cubicBezTo>
                    <a:pt x="1655" y="941"/>
                    <a:pt x="1756" y="308"/>
                    <a:pt x="1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6890000" y="3015350"/>
              <a:ext cx="84100" cy="43000"/>
            </a:xfrm>
            <a:custGeom>
              <a:avLst/>
              <a:gdLst/>
              <a:ahLst/>
              <a:cxnLst/>
              <a:rect l="l" t="t" r="r" b="b"/>
              <a:pathLst>
                <a:path w="3364" h="1720" extrusionOk="0">
                  <a:moveTo>
                    <a:pt x="1271" y="1"/>
                  </a:moveTo>
                  <a:cubicBezTo>
                    <a:pt x="1158" y="1"/>
                    <a:pt x="1046" y="15"/>
                    <a:pt x="937" y="46"/>
                  </a:cubicBezTo>
                  <a:cubicBezTo>
                    <a:pt x="631" y="136"/>
                    <a:pt x="228" y="396"/>
                    <a:pt x="46" y="1134"/>
                  </a:cubicBezTo>
                  <a:cubicBezTo>
                    <a:pt x="0" y="1322"/>
                    <a:pt x="85" y="1509"/>
                    <a:pt x="243" y="1603"/>
                  </a:cubicBezTo>
                  <a:cubicBezTo>
                    <a:pt x="279" y="1625"/>
                    <a:pt x="317" y="1641"/>
                    <a:pt x="359" y="1652"/>
                  </a:cubicBezTo>
                  <a:cubicBezTo>
                    <a:pt x="394" y="1660"/>
                    <a:pt x="428" y="1664"/>
                    <a:pt x="461" y="1664"/>
                  </a:cubicBezTo>
                  <a:cubicBezTo>
                    <a:pt x="655" y="1664"/>
                    <a:pt x="830" y="1533"/>
                    <a:pt x="877" y="1338"/>
                  </a:cubicBezTo>
                  <a:cubicBezTo>
                    <a:pt x="924" y="1150"/>
                    <a:pt x="1012" y="916"/>
                    <a:pt x="1174" y="869"/>
                  </a:cubicBezTo>
                  <a:cubicBezTo>
                    <a:pt x="1204" y="860"/>
                    <a:pt x="1238" y="856"/>
                    <a:pt x="1274" y="856"/>
                  </a:cubicBezTo>
                  <a:cubicBezTo>
                    <a:pt x="1632" y="856"/>
                    <a:pt x="2247" y="1266"/>
                    <a:pt x="2594" y="1599"/>
                  </a:cubicBezTo>
                  <a:cubicBezTo>
                    <a:pt x="2676" y="1679"/>
                    <a:pt x="2783" y="1719"/>
                    <a:pt x="2890" y="1719"/>
                  </a:cubicBezTo>
                  <a:cubicBezTo>
                    <a:pt x="3002" y="1719"/>
                    <a:pt x="3114" y="1675"/>
                    <a:pt x="3198" y="1588"/>
                  </a:cubicBezTo>
                  <a:cubicBezTo>
                    <a:pt x="3363" y="1419"/>
                    <a:pt x="3357" y="1147"/>
                    <a:pt x="3187" y="982"/>
                  </a:cubicBezTo>
                  <a:cubicBezTo>
                    <a:pt x="3000" y="803"/>
                    <a:pt x="2120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897800" y="2988950"/>
              <a:ext cx="83900" cy="47800"/>
            </a:xfrm>
            <a:custGeom>
              <a:avLst/>
              <a:gdLst/>
              <a:ahLst/>
              <a:cxnLst/>
              <a:rect l="l" t="t" r="r" b="b"/>
              <a:pathLst>
                <a:path w="3356" h="1912" extrusionOk="0">
                  <a:moveTo>
                    <a:pt x="1271" y="1"/>
                  </a:moveTo>
                  <a:cubicBezTo>
                    <a:pt x="1208" y="1"/>
                    <a:pt x="1145" y="6"/>
                    <a:pt x="1082" y="16"/>
                  </a:cubicBezTo>
                  <a:cubicBezTo>
                    <a:pt x="767" y="68"/>
                    <a:pt x="337" y="278"/>
                    <a:pt x="69" y="989"/>
                  </a:cubicBezTo>
                  <a:cubicBezTo>
                    <a:pt x="0" y="1170"/>
                    <a:pt x="63" y="1367"/>
                    <a:pt x="208" y="1479"/>
                  </a:cubicBezTo>
                  <a:cubicBezTo>
                    <a:pt x="241" y="1505"/>
                    <a:pt x="278" y="1525"/>
                    <a:pt x="319" y="1540"/>
                  </a:cubicBezTo>
                  <a:cubicBezTo>
                    <a:pt x="368" y="1559"/>
                    <a:pt x="419" y="1568"/>
                    <a:pt x="469" y="1568"/>
                  </a:cubicBezTo>
                  <a:cubicBezTo>
                    <a:pt x="642" y="1568"/>
                    <a:pt x="805" y="1462"/>
                    <a:pt x="870" y="1290"/>
                  </a:cubicBezTo>
                  <a:cubicBezTo>
                    <a:pt x="938" y="1110"/>
                    <a:pt x="1055" y="887"/>
                    <a:pt x="1221" y="860"/>
                  </a:cubicBezTo>
                  <a:cubicBezTo>
                    <a:pt x="1238" y="857"/>
                    <a:pt x="1255" y="856"/>
                    <a:pt x="1273" y="856"/>
                  </a:cubicBezTo>
                  <a:cubicBezTo>
                    <a:pt x="1624" y="856"/>
                    <a:pt x="2224" y="1363"/>
                    <a:pt x="2542" y="1754"/>
                  </a:cubicBezTo>
                  <a:cubicBezTo>
                    <a:pt x="2627" y="1857"/>
                    <a:pt x="2750" y="1911"/>
                    <a:pt x="2874" y="1911"/>
                  </a:cubicBezTo>
                  <a:cubicBezTo>
                    <a:pt x="2970" y="1911"/>
                    <a:pt x="3065" y="1879"/>
                    <a:pt x="3145" y="1814"/>
                  </a:cubicBezTo>
                  <a:cubicBezTo>
                    <a:pt x="3328" y="1664"/>
                    <a:pt x="3356" y="1395"/>
                    <a:pt x="3206" y="1213"/>
                  </a:cubicBezTo>
                  <a:cubicBezTo>
                    <a:pt x="3031" y="999"/>
                    <a:pt x="2168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884925" y="3051625"/>
              <a:ext cx="76150" cy="47575"/>
            </a:xfrm>
            <a:custGeom>
              <a:avLst/>
              <a:gdLst/>
              <a:ahLst/>
              <a:cxnLst/>
              <a:rect l="l" t="t" r="r" b="b"/>
              <a:pathLst>
                <a:path w="3046" h="1903" extrusionOk="0">
                  <a:moveTo>
                    <a:pt x="1343" y="1"/>
                  </a:moveTo>
                  <a:cubicBezTo>
                    <a:pt x="1314" y="1"/>
                    <a:pt x="1284" y="1"/>
                    <a:pt x="1255" y="2"/>
                  </a:cubicBezTo>
                  <a:cubicBezTo>
                    <a:pt x="1015" y="15"/>
                    <a:pt x="784" y="72"/>
                    <a:pt x="582" y="199"/>
                  </a:cubicBezTo>
                  <a:cubicBezTo>
                    <a:pt x="313" y="371"/>
                    <a:pt x="0" y="734"/>
                    <a:pt x="32" y="1493"/>
                  </a:cubicBezTo>
                  <a:cubicBezTo>
                    <a:pt x="40" y="1685"/>
                    <a:pt x="175" y="1843"/>
                    <a:pt x="353" y="1890"/>
                  </a:cubicBezTo>
                  <a:cubicBezTo>
                    <a:pt x="386" y="1897"/>
                    <a:pt x="419" y="1903"/>
                    <a:pt x="455" y="1903"/>
                  </a:cubicBezTo>
                  <a:cubicBezTo>
                    <a:pt x="462" y="1903"/>
                    <a:pt x="470" y="1902"/>
                    <a:pt x="478" y="1902"/>
                  </a:cubicBezTo>
                  <a:cubicBezTo>
                    <a:pt x="715" y="1893"/>
                    <a:pt x="897" y="1693"/>
                    <a:pt x="888" y="1457"/>
                  </a:cubicBezTo>
                  <a:cubicBezTo>
                    <a:pt x="879" y="1263"/>
                    <a:pt x="899" y="1013"/>
                    <a:pt x="1041" y="923"/>
                  </a:cubicBezTo>
                  <a:cubicBezTo>
                    <a:pt x="1052" y="916"/>
                    <a:pt x="1062" y="911"/>
                    <a:pt x="1073" y="905"/>
                  </a:cubicBezTo>
                  <a:cubicBezTo>
                    <a:pt x="1142" y="872"/>
                    <a:pt x="1233" y="857"/>
                    <a:pt x="1338" y="857"/>
                  </a:cubicBezTo>
                  <a:cubicBezTo>
                    <a:pt x="1472" y="857"/>
                    <a:pt x="1628" y="881"/>
                    <a:pt x="1789" y="920"/>
                  </a:cubicBezTo>
                  <a:cubicBezTo>
                    <a:pt x="2048" y="984"/>
                    <a:pt x="2323" y="1085"/>
                    <a:pt x="2541" y="1191"/>
                  </a:cubicBezTo>
                  <a:cubicBezTo>
                    <a:pt x="2713" y="1013"/>
                    <a:pt x="2883" y="784"/>
                    <a:pt x="3030" y="520"/>
                  </a:cubicBezTo>
                  <a:cubicBezTo>
                    <a:pt x="3036" y="511"/>
                    <a:pt x="3041" y="502"/>
                    <a:pt x="3045" y="493"/>
                  </a:cubicBezTo>
                  <a:cubicBezTo>
                    <a:pt x="3033" y="484"/>
                    <a:pt x="3019" y="477"/>
                    <a:pt x="3006" y="469"/>
                  </a:cubicBezTo>
                  <a:cubicBezTo>
                    <a:pt x="2881" y="404"/>
                    <a:pt x="2518" y="224"/>
                    <a:pt x="2080" y="107"/>
                  </a:cubicBezTo>
                  <a:cubicBezTo>
                    <a:pt x="1847" y="45"/>
                    <a:pt x="1593" y="1"/>
                    <a:pt x="1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7010825" y="2790225"/>
              <a:ext cx="370525" cy="397525"/>
            </a:xfrm>
            <a:custGeom>
              <a:avLst/>
              <a:gdLst/>
              <a:ahLst/>
              <a:cxnLst/>
              <a:rect l="l" t="t" r="r" b="b"/>
              <a:pathLst>
                <a:path w="14821" h="15901" extrusionOk="0">
                  <a:moveTo>
                    <a:pt x="4661" y="1"/>
                  </a:moveTo>
                  <a:cubicBezTo>
                    <a:pt x="4219" y="1"/>
                    <a:pt x="3836" y="289"/>
                    <a:pt x="3704" y="699"/>
                  </a:cubicBezTo>
                  <a:cubicBezTo>
                    <a:pt x="4266" y="716"/>
                    <a:pt x="14548" y="1132"/>
                    <a:pt x="13732" y="9188"/>
                  </a:cubicBezTo>
                  <a:cubicBezTo>
                    <a:pt x="13337" y="11384"/>
                    <a:pt x="12717" y="15024"/>
                    <a:pt x="8377" y="15024"/>
                  </a:cubicBezTo>
                  <a:cubicBezTo>
                    <a:pt x="6839" y="15024"/>
                    <a:pt x="4834" y="14567"/>
                    <a:pt x="2206" y="13426"/>
                  </a:cubicBezTo>
                  <a:cubicBezTo>
                    <a:pt x="1667" y="13192"/>
                    <a:pt x="1414" y="12578"/>
                    <a:pt x="1611" y="12023"/>
                  </a:cubicBezTo>
                  <a:cubicBezTo>
                    <a:pt x="1631" y="11969"/>
                    <a:pt x="1649" y="11916"/>
                    <a:pt x="1664" y="11864"/>
                  </a:cubicBezTo>
                  <a:cubicBezTo>
                    <a:pt x="1422" y="11738"/>
                    <a:pt x="1199" y="11616"/>
                    <a:pt x="998" y="11502"/>
                  </a:cubicBezTo>
                  <a:cubicBezTo>
                    <a:pt x="993" y="11549"/>
                    <a:pt x="987" y="11596"/>
                    <a:pt x="976" y="11644"/>
                  </a:cubicBezTo>
                  <a:lnTo>
                    <a:pt x="976" y="11646"/>
                  </a:lnTo>
                  <a:cubicBezTo>
                    <a:pt x="934" y="11863"/>
                    <a:pt x="849" y="12105"/>
                    <a:pt x="723" y="12350"/>
                  </a:cubicBezTo>
                  <a:cubicBezTo>
                    <a:pt x="707" y="12381"/>
                    <a:pt x="690" y="12412"/>
                    <a:pt x="673" y="12443"/>
                  </a:cubicBezTo>
                  <a:cubicBezTo>
                    <a:pt x="498" y="12761"/>
                    <a:pt x="284" y="13021"/>
                    <a:pt x="75" y="13194"/>
                  </a:cubicBezTo>
                  <a:cubicBezTo>
                    <a:pt x="49" y="13214"/>
                    <a:pt x="25" y="13233"/>
                    <a:pt x="1" y="13250"/>
                  </a:cubicBezTo>
                  <a:cubicBezTo>
                    <a:pt x="455" y="13506"/>
                    <a:pt x="1135" y="13870"/>
                    <a:pt x="1958" y="14245"/>
                  </a:cubicBezTo>
                  <a:cubicBezTo>
                    <a:pt x="2100" y="14310"/>
                    <a:pt x="2246" y="14375"/>
                    <a:pt x="2396" y="14441"/>
                  </a:cubicBezTo>
                  <a:cubicBezTo>
                    <a:pt x="2733" y="14588"/>
                    <a:pt x="3091" y="14733"/>
                    <a:pt x="3464" y="14874"/>
                  </a:cubicBezTo>
                  <a:cubicBezTo>
                    <a:pt x="3832" y="15012"/>
                    <a:pt x="4191" y="15136"/>
                    <a:pt x="4542" y="15246"/>
                  </a:cubicBezTo>
                  <a:cubicBezTo>
                    <a:pt x="4743" y="15309"/>
                    <a:pt x="4943" y="15368"/>
                    <a:pt x="5139" y="15422"/>
                  </a:cubicBezTo>
                  <a:cubicBezTo>
                    <a:pt x="6298" y="15742"/>
                    <a:pt x="7367" y="15901"/>
                    <a:pt x="8339" y="15901"/>
                  </a:cubicBezTo>
                  <a:cubicBezTo>
                    <a:pt x="8392" y="15901"/>
                    <a:pt x="8445" y="15901"/>
                    <a:pt x="8498" y="15899"/>
                  </a:cubicBezTo>
                  <a:cubicBezTo>
                    <a:pt x="8683" y="15896"/>
                    <a:pt x="8866" y="15887"/>
                    <a:pt x="9044" y="15870"/>
                  </a:cubicBezTo>
                  <a:cubicBezTo>
                    <a:pt x="9833" y="15805"/>
                    <a:pt x="10552" y="15622"/>
                    <a:pt x="11201" y="15324"/>
                  </a:cubicBezTo>
                  <a:cubicBezTo>
                    <a:pt x="11557" y="15160"/>
                    <a:pt x="11888" y="14963"/>
                    <a:pt x="12193" y="14734"/>
                  </a:cubicBezTo>
                  <a:cubicBezTo>
                    <a:pt x="12368" y="14603"/>
                    <a:pt x="12535" y="14460"/>
                    <a:pt x="12693" y="14307"/>
                  </a:cubicBezTo>
                  <a:cubicBezTo>
                    <a:pt x="13361" y="13664"/>
                    <a:pt x="13876" y="12827"/>
                    <a:pt x="14233" y="11808"/>
                  </a:cubicBezTo>
                  <a:cubicBezTo>
                    <a:pt x="14297" y="11629"/>
                    <a:pt x="14354" y="11446"/>
                    <a:pt x="14407" y="11257"/>
                  </a:cubicBezTo>
                  <a:cubicBezTo>
                    <a:pt x="14527" y="10833"/>
                    <a:pt x="14621" y="10378"/>
                    <a:pt x="14692" y="9896"/>
                  </a:cubicBezTo>
                  <a:cubicBezTo>
                    <a:pt x="14792" y="9210"/>
                    <a:pt x="14821" y="8553"/>
                    <a:pt x="14775" y="7924"/>
                  </a:cubicBezTo>
                  <a:cubicBezTo>
                    <a:pt x="14763" y="7740"/>
                    <a:pt x="14744" y="7558"/>
                    <a:pt x="14718" y="7378"/>
                  </a:cubicBezTo>
                  <a:cubicBezTo>
                    <a:pt x="14539" y="6128"/>
                    <a:pt x="14056" y="5001"/>
                    <a:pt x="13276" y="4007"/>
                  </a:cubicBezTo>
                  <a:cubicBezTo>
                    <a:pt x="13265" y="3994"/>
                    <a:pt x="13256" y="3982"/>
                    <a:pt x="13246" y="3968"/>
                  </a:cubicBezTo>
                  <a:cubicBezTo>
                    <a:pt x="13141" y="3838"/>
                    <a:pt x="13032" y="3710"/>
                    <a:pt x="12920" y="3588"/>
                  </a:cubicBezTo>
                  <a:cubicBezTo>
                    <a:pt x="12219" y="2817"/>
                    <a:pt x="11379" y="2211"/>
                    <a:pt x="10511" y="1734"/>
                  </a:cubicBezTo>
                  <a:cubicBezTo>
                    <a:pt x="10377" y="1658"/>
                    <a:pt x="10240" y="1587"/>
                    <a:pt x="10104" y="1517"/>
                  </a:cubicBezTo>
                  <a:lnTo>
                    <a:pt x="10102" y="1517"/>
                  </a:lnTo>
                  <a:cubicBezTo>
                    <a:pt x="9015" y="973"/>
                    <a:pt x="7908" y="620"/>
                    <a:pt x="6984" y="392"/>
                  </a:cubicBezTo>
                  <a:cubicBezTo>
                    <a:pt x="6813" y="351"/>
                    <a:pt x="6647" y="313"/>
                    <a:pt x="6490" y="280"/>
                  </a:cubicBezTo>
                  <a:cubicBezTo>
                    <a:pt x="5508" y="68"/>
                    <a:pt x="4821" y="10"/>
                    <a:pt x="4742" y="4"/>
                  </a:cubicBezTo>
                  <a:cubicBezTo>
                    <a:pt x="4715" y="2"/>
                    <a:pt x="4688" y="1"/>
                    <a:pt x="46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21"/>
          <p:cNvGrpSpPr/>
          <p:nvPr/>
        </p:nvGrpSpPr>
        <p:grpSpPr>
          <a:xfrm>
            <a:off x="6710076" y="961685"/>
            <a:ext cx="1718823" cy="935599"/>
            <a:chOff x="238125" y="2409350"/>
            <a:chExt cx="760575" cy="414000"/>
          </a:xfrm>
        </p:grpSpPr>
        <p:sp>
          <p:nvSpPr>
            <p:cNvPr id="153" name="Google Shape;153;p21"/>
            <p:cNvSpPr/>
            <p:nvPr/>
          </p:nvSpPr>
          <p:spPr>
            <a:xfrm>
              <a:off x="238125" y="2409350"/>
              <a:ext cx="760575" cy="414000"/>
            </a:xfrm>
            <a:custGeom>
              <a:avLst/>
              <a:gdLst/>
              <a:ahLst/>
              <a:cxnLst/>
              <a:rect l="l" t="t" r="r" b="b"/>
              <a:pathLst>
                <a:path w="30423" h="16560" extrusionOk="0">
                  <a:moveTo>
                    <a:pt x="0" y="1"/>
                  </a:moveTo>
                  <a:lnTo>
                    <a:pt x="0" y="16560"/>
                  </a:lnTo>
                  <a:lnTo>
                    <a:pt x="2330" y="14045"/>
                  </a:lnTo>
                  <a:lnTo>
                    <a:pt x="30423" y="14045"/>
                  </a:lnTo>
                  <a:lnTo>
                    <a:pt x="3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782450" y="2485325"/>
              <a:ext cx="180850" cy="180850"/>
            </a:xfrm>
            <a:custGeom>
              <a:avLst/>
              <a:gdLst/>
              <a:ahLst/>
              <a:cxnLst/>
              <a:rect l="l" t="t" r="r" b="b"/>
              <a:pathLst>
                <a:path w="7234" h="7234" extrusionOk="0">
                  <a:moveTo>
                    <a:pt x="3618" y="0"/>
                  </a:moveTo>
                  <a:cubicBezTo>
                    <a:pt x="1620" y="0"/>
                    <a:pt x="1" y="1620"/>
                    <a:pt x="1" y="3618"/>
                  </a:cubicBezTo>
                  <a:cubicBezTo>
                    <a:pt x="1" y="5614"/>
                    <a:pt x="1620" y="7233"/>
                    <a:pt x="3618" y="7233"/>
                  </a:cubicBezTo>
                  <a:cubicBezTo>
                    <a:pt x="5614" y="7233"/>
                    <a:pt x="7234" y="5614"/>
                    <a:pt x="7234" y="3618"/>
                  </a:cubicBezTo>
                  <a:cubicBezTo>
                    <a:pt x="7234" y="1620"/>
                    <a:pt x="5614" y="0"/>
                    <a:pt x="3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277200" y="2506650"/>
              <a:ext cx="457150" cy="14700"/>
            </a:xfrm>
            <a:custGeom>
              <a:avLst/>
              <a:gdLst/>
              <a:ahLst/>
              <a:cxnLst/>
              <a:rect l="l" t="t" r="r" b="b"/>
              <a:pathLst>
                <a:path w="18286" h="588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8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563575" y="2561025"/>
              <a:ext cx="170775" cy="14750"/>
            </a:xfrm>
            <a:custGeom>
              <a:avLst/>
              <a:gdLst/>
              <a:ahLst/>
              <a:cxnLst/>
              <a:rect l="l" t="t" r="r" b="b"/>
              <a:pathLst>
                <a:path w="6831" h="590" extrusionOk="0">
                  <a:moveTo>
                    <a:pt x="295" y="0"/>
                  </a:moveTo>
                  <a:cubicBezTo>
                    <a:pt x="131" y="0"/>
                    <a:pt x="1" y="132"/>
                    <a:pt x="1" y="294"/>
                  </a:cubicBezTo>
                  <a:cubicBezTo>
                    <a:pt x="1" y="458"/>
                    <a:pt x="133" y="590"/>
                    <a:pt x="295" y="590"/>
                  </a:cubicBezTo>
                  <a:lnTo>
                    <a:pt x="6537" y="590"/>
                  </a:lnTo>
                  <a:cubicBezTo>
                    <a:pt x="6699" y="590"/>
                    <a:pt x="6831" y="458"/>
                    <a:pt x="6831" y="294"/>
                  </a:cubicBezTo>
                  <a:cubicBezTo>
                    <a:pt x="6831" y="132"/>
                    <a:pt x="6699" y="0"/>
                    <a:pt x="6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73525" y="2561025"/>
              <a:ext cx="265250" cy="14750"/>
            </a:xfrm>
            <a:custGeom>
              <a:avLst/>
              <a:gdLst/>
              <a:ahLst/>
              <a:cxnLst/>
              <a:rect l="l" t="t" r="r" b="b"/>
              <a:pathLst>
                <a:path w="10610" h="590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90"/>
                    <a:pt x="294" y="590"/>
                  </a:cubicBezTo>
                  <a:lnTo>
                    <a:pt x="10314" y="590"/>
                  </a:lnTo>
                  <a:cubicBezTo>
                    <a:pt x="10478" y="590"/>
                    <a:pt x="10609" y="458"/>
                    <a:pt x="10609" y="294"/>
                  </a:cubicBezTo>
                  <a:cubicBezTo>
                    <a:pt x="10609" y="132"/>
                    <a:pt x="10478" y="0"/>
                    <a:pt x="10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277200" y="2615400"/>
              <a:ext cx="457150" cy="14725"/>
            </a:xfrm>
            <a:custGeom>
              <a:avLst/>
              <a:gdLst/>
              <a:ahLst/>
              <a:cxnLst/>
              <a:rect l="l" t="t" r="r" b="b"/>
              <a:pathLst>
                <a:path w="18286" h="589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6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6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594675" y="2669775"/>
              <a:ext cx="139675" cy="14725"/>
            </a:xfrm>
            <a:custGeom>
              <a:avLst/>
              <a:gdLst/>
              <a:ahLst/>
              <a:cxnLst/>
              <a:rect l="l" t="t" r="r" b="b"/>
              <a:pathLst>
                <a:path w="5587" h="589" extrusionOk="0">
                  <a:moveTo>
                    <a:pt x="294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4" y="588"/>
                  </a:cubicBezTo>
                  <a:lnTo>
                    <a:pt x="5293" y="588"/>
                  </a:lnTo>
                  <a:cubicBezTo>
                    <a:pt x="5455" y="588"/>
                    <a:pt x="5587" y="457"/>
                    <a:pt x="5587" y="294"/>
                  </a:cubicBezTo>
                  <a:cubicBezTo>
                    <a:pt x="5587" y="132"/>
                    <a:pt x="5455" y="1"/>
                    <a:pt x="5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385300" y="2669775"/>
              <a:ext cx="185775" cy="14725"/>
            </a:xfrm>
            <a:custGeom>
              <a:avLst/>
              <a:gdLst/>
              <a:ahLst/>
              <a:cxnLst/>
              <a:rect l="l" t="t" r="r" b="b"/>
              <a:pathLst>
                <a:path w="7431" h="589" extrusionOk="0">
                  <a:moveTo>
                    <a:pt x="295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5" y="588"/>
                  </a:cubicBezTo>
                  <a:lnTo>
                    <a:pt x="7135" y="588"/>
                  </a:lnTo>
                  <a:cubicBezTo>
                    <a:pt x="7299" y="588"/>
                    <a:pt x="7430" y="457"/>
                    <a:pt x="7430" y="294"/>
                  </a:cubicBezTo>
                  <a:cubicBezTo>
                    <a:pt x="7430" y="132"/>
                    <a:pt x="7299" y="1"/>
                    <a:pt x="7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79775" y="2543150"/>
              <a:ext cx="189050" cy="65425"/>
            </a:xfrm>
            <a:custGeom>
              <a:avLst/>
              <a:gdLst/>
              <a:ahLst/>
              <a:cxnLst/>
              <a:rect l="l" t="t" r="r" b="b"/>
              <a:pathLst>
                <a:path w="7562" h="2617" extrusionOk="0">
                  <a:moveTo>
                    <a:pt x="673" y="0"/>
                  </a:moveTo>
                  <a:cubicBezTo>
                    <a:pt x="302" y="0"/>
                    <a:pt x="0" y="302"/>
                    <a:pt x="0" y="673"/>
                  </a:cubicBezTo>
                  <a:lnTo>
                    <a:pt x="0" y="1944"/>
                  </a:lnTo>
                  <a:cubicBezTo>
                    <a:pt x="0" y="2315"/>
                    <a:pt x="302" y="2616"/>
                    <a:pt x="673" y="2616"/>
                  </a:cubicBezTo>
                  <a:lnTo>
                    <a:pt x="6889" y="2616"/>
                  </a:lnTo>
                  <a:cubicBezTo>
                    <a:pt x="7260" y="2616"/>
                    <a:pt x="7562" y="2315"/>
                    <a:pt x="7562" y="1944"/>
                  </a:cubicBezTo>
                  <a:lnTo>
                    <a:pt x="7562" y="673"/>
                  </a:lnTo>
                  <a:cubicBezTo>
                    <a:pt x="7562" y="302"/>
                    <a:pt x="7260" y="0"/>
                    <a:pt x="688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786050" y="2549475"/>
              <a:ext cx="176500" cy="52800"/>
            </a:xfrm>
            <a:custGeom>
              <a:avLst/>
              <a:gdLst/>
              <a:ahLst/>
              <a:cxnLst/>
              <a:rect l="l" t="t" r="r" b="b"/>
              <a:pathLst>
                <a:path w="7060" h="2112" extrusionOk="0">
                  <a:moveTo>
                    <a:pt x="422" y="0"/>
                  </a:moveTo>
                  <a:cubicBezTo>
                    <a:pt x="190" y="0"/>
                    <a:pt x="1" y="188"/>
                    <a:pt x="1" y="421"/>
                  </a:cubicBezTo>
                  <a:lnTo>
                    <a:pt x="1" y="1691"/>
                  </a:lnTo>
                  <a:cubicBezTo>
                    <a:pt x="1" y="1923"/>
                    <a:pt x="190" y="2112"/>
                    <a:pt x="422" y="2112"/>
                  </a:cubicBezTo>
                  <a:lnTo>
                    <a:pt x="6638" y="2112"/>
                  </a:lnTo>
                  <a:cubicBezTo>
                    <a:pt x="6872" y="2112"/>
                    <a:pt x="7059" y="1923"/>
                    <a:pt x="7059" y="1691"/>
                  </a:cubicBezTo>
                  <a:lnTo>
                    <a:pt x="7059" y="420"/>
                  </a:lnTo>
                  <a:cubicBezTo>
                    <a:pt x="7059" y="188"/>
                    <a:pt x="6872" y="0"/>
                    <a:pt x="6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897475" y="2569000"/>
              <a:ext cx="45300" cy="18125"/>
            </a:xfrm>
            <a:custGeom>
              <a:avLst/>
              <a:gdLst/>
              <a:ahLst/>
              <a:cxnLst/>
              <a:rect l="l" t="t" r="r" b="b"/>
              <a:pathLst>
                <a:path w="1812" h="725" extrusionOk="0">
                  <a:moveTo>
                    <a:pt x="885" y="1"/>
                  </a:moveTo>
                  <a:cubicBezTo>
                    <a:pt x="567" y="1"/>
                    <a:pt x="268" y="140"/>
                    <a:pt x="64" y="383"/>
                  </a:cubicBezTo>
                  <a:cubicBezTo>
                    <a:pt x="0" y="457"/>
                    <a:pt x="9" y="567"/>
                    <a:pt x="83" y="631"/>
                  </a:cubicBezTo>
                  <a:cubicBezTo>
                    <a:pt x="116" y="659"/>
                    <a:pt x="157" y="672"/>
                    <a:pt x="197" y="672"/>
                  </a:cubicBezTo>
                  <a:cubicBezTo>
                    <a:pt x="247" y="672"/>
                    <a:pt x="297" y="651"/>
                    <a:pt x="332" y="610"/>
                  </a:cubicBezTo>
                  <a:cubicBezTo>
                    <a:pt x="470" y="446"/>
                    <a:pt x="671" y="354"/>
                    <a:pt x="885" y="354"/>
                  </a:cubicBezTo>
                  <a:cubicBezTo>
                    <a:pt x="1115" y="354"/>
                    <a:pt x="1333" y="464"/>
                    <a:pt x="1469" y="652"/>
                  </a:cubicBezTo>
                  <a:cubicBezTo>
                    <a:pt x="1504" y="699"/>
                    <a:pt x="1557" y="725"/>
                    <a:pt x="1612" y="725"/>
                  </a:cubicBezTo>
                  <a:cubicBezTo>
                    <a:pt x="1648" y="725"/>
                    <a:pt x="1684" y="714"/>
                    <a:pt x="1715" y="692"/>
                  </a:cubicBezTo>
                  <a:cubicBezTo>
                    <a:pt x="1794" y="634"/>
                    <a:pt x="1812" y="524"/>
                    <a:pt x="1754" y="445"/>
                  </a:cubicBezTo>
                  <a:cubicBezTo>
                    <a:pt x="1553" y="168"/>
                    <a:pt x="1227" y="1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805875" y="2569000"/>
              <a:ext cx="45275" cy="18125"/>
            </a:xfrm>
            <a:custGeom>
              <a:avLst/>
              <a:gdLst/>
              <a:ahLst/>
              <a:cxnLst/>
              <a:rect l="l" t="t" r="r" b="b"/>
              <a:pathLst>
                <a:path w="1811" h="725" extrusionOk="0">
                  <a:moveTo>
                    <a:pt x="927" y="1"/>
                  </a:moveTo>
                  <a:cubicBezTo>
                    <a:pt x="583" y="1"/>
                    <a:pt x="259" y="168"/>
                    <a:pt x="56" y="445"/>
                  </a:cubicBezTo>
                  <a:cubicBezTo>
                    <a:pt x="0" y="524"/>
                    <a:pt x="17" y="634"/>
                    <a:pt x="95" y="692"/>
                  </a:cubicBezTo>
                  <a:cubicBezTo>
                    <a:pt x="127" y="714"/>
                    <a:pt x="164" y="725"/>
                    <a:pt x="200" y="725"/>
                  </a:cubicBezTo>
                  <a:cubicBezTo>
                    <a:pt x="255" y="725"/>
                    <a:pt x="308" y="699"/>
                    <a:pt x="342" y="652"/>
                  </a:cubicBezTo>
                  <a:cubicBezTo>
                    <a:pt x="477" y="464"/>
                    <a:pt x="697" y="354"/>
                    <a:pt x="927" y="354"/>
                  </a:cubicBezTo>
                  <a:cubicBezTo>
                    <a:pt x="1141" y="354"/>
                    <a:pt x="1341" y="446"/>
                    <a:pt x="1478" y="610"/>
                  </a:cubicBezTo>
                  <a:cubicBezTo>
                    <a:pt x="1514" y="651"/>
                    <a:pt x="1564" y="672"/>
                    <a:pt x="1614" y="672"/>
                  </a:cubicBezTo>
                  <a:cubicBezTo>
                    <a:pt x="1654" y="672"/>
                    <a:pt x="1694" y="659"/>
                    <a:pt x="1727" y="631"/>
                  </a:cubicBezTo>
                  <a:cubicBezTo>
                    <a:pt x="1801" y="567"/>
                    <a:pt x="1810" y="457"/>
                    <a:pt x="1748" y="383"/>
                  </a:cubicBezTo>
                  <a:cubicBezTo>
                    <a:pt x="1544" y="140"/>
                    <a:pt x="1244" y="1"/>
                    <a:pt x="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21"/>
          <p:cNvGrpSpPr/>
          <p:nvPr/>
        </p:nvGrpSpPr>
        <p:grpSpPr>
          <a:xfrm>
            <a:off x="5464073" y="2460613"/>
            <a:ext cx="1147199" cy="637372"/>
            <a:chOff x="315275" y="3124950"/>
            <a:chExt cx="658175" cy="365675"/>
          </a:xfrm>
        </p:grpSpPr>
        <p:sp>
          <p:nvSpPr>
            <p:cNvPr id="166" name="Google Shape;166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1"/>
          <p:cNvGrpSpPr/>
          <p:nvPr/>
        </p:nvGrpSpPr>
        <p:grpSpPr>
          <a:xfrm flipH="1">
            <a:off x="6333399" y="714161"/>
            <a:ext cx="744001" cy="413322"/>
            <a:chOff x="315275" y="3124950"/>
            <a:chExt cx="658175" cy="365675"/>
          </a:xfrm>
        </p:grpSpPr>
        <p:sp>
          <p:nvSpPr>
            <p:cNvPr id="173" name="Google Shape;173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D3661795-1970-B322-5B6D-82A48258C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79" y="1024101"/>
            <a:ext cx="2132452" cy="1991630"/>
          </a:xfrm>
          <a:prstGeom prst="rect">
            <a:avLst/>
          </a:prstGeom>
        </p:spPr>
      </p:pic>
      <p:sp>
        <p:nvSpPr>
          <p:cNvPr id="7" name="Google Shape;201;p23">
            <a:extLst>
              <a:ext uri="{FF2B5EF4-FFF2-40B4-BE49-F238E27FC236}">
                <a16:creationId xmlns:a16="http://schemas.microsoft.com/office/drawing/2014/main" id="{72D80203-B4BA-EC83-277E-7A24461C3589}"/>
              </a:ext>
            </a:extLst>
          </p:cNvPr>
          <p:cNvSpPr txBox="1">
            <a:spLocks/>
          </p:cNvSpPr>
          <p:nvPr/>
        </p:nvSpPr>
        <p:spPr>
          <a:xfrm>
            <a:off x="1385134" y="3749395"/>
            <a:ext cx="4502907" cy="74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48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r>
              <a:rPr lang="en" sz="1800" err="1">
                <a:solidFill>
                  <a:schemeClr val="bg1"/>
                </a:solidFill>
                <a:latin typeface="Golos Text"/>
              </a:rPr>
              <a:t>Advocacia</a:t>
            </a:r>
            <a:r>
              <a:rPr lang="en" sz="1800" dirty="0">
                <a:solidFill>
                  <a:schemeClr val="bg1"/>
                </a:solidFill>
                <a:latin typeface="Golos Text"/>
              </a:rPr>
              <a:t>-Geral da </a:t>
            </a:r>
            <a:r>
              <a:rPr lang="en" sz="1800" err="1">
                <a:solidFill>
                  <a:schemeClr val="bg1"/>
                </a:solidFill>
                <a:latin typeface="Golos Text"/>
              </a:rPr>
              <a:t>União</a:t>
            </a:r>
            <a:endParaRPr lang="en" sz="180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3" name="Google Shape;201;p23">
            <a:extLst>
              <a:ext uri="{FF2B5EF4-FFF2-40B4-BE49-F238E27FC236}">
                <a16:creationId xmlns:a16="http://schemas.microsoft.com/office/drawing/2014/main" id="{470FA322-CD34-C1F2-A902-E75393BF87E1}"/>
              </a:ext>
            </a:extLst>
          </p:cNvPr>
          <p:cNvSpPr txBox="1">
            <a:spLocks/>
          </p:cNvSpPr>
          <p:nvPr/>
        </p:nvSpPr>
        <p:spPr>
          <a:xfrm>
            <a:off x="1555927" y="3105637"/>
            <a:ext cx="2650459" cy="98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48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los Text Medium"/>
              <a:buNone/>
              <a:defRPr sz="5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r>
              <a:rPr lang="en" sz="4400" dirty="0">
                <a:solidFill>
                  <a:schemeClr val="bg1"/>
                </a:solidFill>
                <a:latin typeface="Golos Text"/>
              </a:rPr>
              <a:t>SAPIENS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Funcionalidades</a:t>
            </a:r>
            <a:endParaRPr lang="en-US" err="1"/>
          </a:p>
        </p:txBody>
      </p:sp>
      <p:sp>
        <p:nvSpPr>
          <p:cNvPr id="470" name="Google Shape;470;p29"/>
          <p:cNvSpPr txBox="1">
            <a:spLocks noGrp="1"/>
          </p:cNvSpPr>
          <p:nvPr>
            <p:ph type="title" idx="2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471" name="Google Shape;471;p29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72" name="Google Shape;472;p29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Casos de </a:t>
            </a:r>
            <a:r>
              <a:rPr lang="en" err="1"/>
              <a:t>Uso</a:t>
            </a:r>
            <a:endParaRPr err="1"/>
          </a:p>
        </p:txBody>
      </p:sp>
      <p:sp>
        <p:nvSpPr>
          <p:cNvPr id="478" name="Google Shape;478;p30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 </a:t>
            </a:r>
            <a:r>
              <a:rPr lang="en" sz="2000" dirty="0" err="1">
                <a:solidFill>
                  <a:srgbClr val="333746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Triagem</a:t>
            </a:r>
            <a:endParaRPr lang="en-US" dirty="0" err="1">
              <a:solidFill>
                <a:srgbClr val="333746"/>
              </a:solidFill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dirty="0"/>
              <a:t>O </a:t>
            </a:r>
            <a:r>
              <a:rPr lang="en" dirty="0" err="1"/>
              <a:t>Assistente</a:t>
            </a:r>
            <a:r>
              <a:rPr lang="en" dirty="0"/>
              <a:t> de IA </a:t>
            </a:r>
            <a:r>
              <a:rPr lang="en" dirty="0" err="1"/>
              <a:t>consegue</a:t>
            </a:r>
            <a:r>
              <a:rPr lang="en" dirty="0"/>
              <a:t> "</a:t>
            </a:r>
            <a:r>
              <a:rPr lang="en" dirty="0" err="1"/>
              <a:t>ler</a:t>
            </a:r>
            <a:r>
              <a:rPr lang="en" dirty="0"/>
              <a:t>" e "</a:t>
            </a:r>
            <a:r>
              <a:rPr lang="en" dirty="0" err="1"/>
              <a:t>entender</a:t>
            </a:r>
            <a:r>
              <a:rPr lang="en" dirty="0"/>
              <a:t>" </a:t>
            </a:r>
            <a:r>
              <a:rPr lang="en" dirty="0" err="1"/>
              <a:t>textos</a:t>
            </a:r>
            <a:r>
              <a:rPr lang="en" dirty="0"/>
              <a:t> </a:t>
            </a:r>
            <a:r>
              <a:rPr lang="en" dirty="0" err="1"/>
              <a:t>jurídicos</a:t>
            </a:r>
            <a:r>
              <a:rPr lang="en" dirty="0"/>
              <a:t>, </a:t>
            </a:r>
            <a:r>
              <a:rPr lang="en" dirty="0" err="1"/>
              <a:t>estruturando</a:t>
            </a:r>
            <a:r>
              <a:rPr lang="en" dirty="0"/>
              <a:t> </a:t>
            </a:r>
            <a:r>
              <a:rPr lang="en" dirty="0" err="1"/>
              <a:t>os</a:t>
            </a:r>
            <a:r>
              <a:rPr lang="en" dirty="0"/>
              <a:t> dados </a:t>
            </a:r>
            <a:r>
              <a:rPr lang="en" dirty="0" err="1"/>
              <a:t>relevantes</a:t>
            </a:r>
            <a:r>
              <a:rPr lang="en" dirty="0"/>
              <a:t>, </a:t>
            </a:r>
            <a:r>
              <a:rPr lang="en" dirty="0" err="1"/>
              <a:t>como</a:t>
            </a:r>
            <a:r>
              <a:rPr lang="en" dirty="0"/>
              <a:t> </a:t>
            </a:r>
            <a:r>
              <a:rPr lang="en" dirty="0" err="1"/>
              <a:t>os</a:t>
            </a:r>
            <a:r>
              <a:rPr lang="en" dirty="0"/>
              <a:t> </a:t>
            </a:r>
            <a:r>
              <a:rPr lang="en" dirty="0" err="1"/>
              <a:t>fatos</a:t>
            </a:r>
            <a:r>
              <a:rPr lang="en" dirty="0"/>
              <a:t> </a:t>
            </a:r>
            <a:r>
              <a:rPr lang="en" dirty="0" err="1"/>
              <a:t>narrados</a:t>
            </a:r>
            <a:r>
              <a:rPr lang="en" dirty="0"/>
              <a:t>, </a:t>
            </a:r>
            <a:r>
              <a:rPr lang="en" dirty="0" err="1"/>
              <a:t>pedidos</a:t>
            </a:r>
            <a:r>
              <a:rPr lang="en" dirty="0"/>
              <a:t>, </a:t>
            </a:r>
            <a:r>
              <a:rPr lang="en" dirty="0" err="1"/>
              <a:t>legislação</a:t>
            </a:r>
            <a:r>
              <a:rPr lang="en" dirty="0"/>
              <a:t>, entre outros.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000" dirty="0">
                <a:latin typeface="Golos Text Medium"/>
                <a:ea typeface="Golos Text Medium"/>
                <a:cs typeface="Golos Text Medium"/>
                <a:sym typeface="Golos Text Medium"/>
              </a:rPr>
              <a:t> </a:t>
            </a:r>
            <a:r>
              <a:rPr lang="en" sz="2000" dirty="0" err="1">
                <a:latin typeface="Golos Text Medium"/>
                <a:ea typeface="Golos Text Medium"/>
                <a:cs typeface="Golos Text Medium"/>
                <a:sym typeface="Golos Text Medium"/>
              </a:rPr>
              <a:t>Elaboração</a:t>
            </a:r>
            <a:r>
              <a:rPr lang="en" sz="2000" dirty="0">
                <a:latin typeface="Golos Text Medium"/>
                <a:ea typeface="Golos Text Medium"/>
                <a:cs typeface="Golos Text Medium"/>
                <a:sym typeface="Golos Text Medium"/>
              </a:rPr>
              <a:t> de </a:t>
            </a:r>
            <a:r>
              <a:rPr lang="en" sz="2000" dirty="0" err="1">
                <a:latin typeface="Golos Text Medium"/>
                <a:ea typeface="Golos Text Medium"/>
                <a:cs typeface="Golos Text Medium"/>
                <a:sym typeface="Golos Text Medium"/>
              </a:rPr>
              <a:t>Texto</a:t>
            </a:r>
            <a:endParaRPr lang="en" sz="2000" dirty="0" err="1">
              <a:latin typeface="Golos Text Medium"/>
              <a:ea typeface="Golos Text Medium"/>
              <a:cs typeface="Golos Text Medium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err="1"/>
              <a:t>Usando</a:t>
            </a:r>
            <a:r>
              <a:rPr lang="en" dirty="0"/>
              <a:t> a </a:t>
            </a:r>
            <a:r>
              <a:rPr lang="en" b="1" dirty="0"/>
              <a:t>base de </a:t>
            </a:r>
            <a:r>
              <a:rPr lang="en" b="1" err="1"/>
              <a:t>documentos</a:t>
            </a:r>
            <a:r>
              <a:rPr lang="en" b="1" dirty="0"/>
              <a:t> do SAPIENS</a:t>
            </a:r>
            <a:r>
              <a:rPr lang="en" dirty="0"/>
              <a:t> e as </a:t>
            </a:r>
            <a:r>
              <a:rPr lang="en" err="1"/>
              <a:t>informações</a:t>
            </a:r>
            <a:r>
              <a:rPr lang="en" dirty="0"/>
              <a:t> do </a:t>
            </a:r>
            <a:r>
              <a:rPr lang="en" err="1"/>
              <a:t>caso</a:t>
            </a:r>
            <a:r>
              <a:rPr lang="en" dirty="0"/>
              <a:t> </a:t>
            </a:r>
            <a:r>
              <a:rPr lang="en" err="1"/>
              <a:t>concreto</a:t>
            </a:r>
            <a:r>
              <a:rPr lang="en" dirty="0"/>
              <a:t>, o </a:t>
            </a:r>
            <a:r>
              <a:rPr lang="en" err="1"/>
              <a:t>Assistente</a:t>
            </a:r>
            <a:r>
              <a:rPr lang="en" dirty="0"/>
              <a:t> de IA </a:t>
            </a:r>
            <a:r>
              <a:rPr lang="en" err="1"/>
              <a:t>ajuda</a:t>
            </a:r>
            <a:r>
              <a:rPr lang="en" dirty="0"/>
              <a:t> </a:t>
            </a:r>
            <a:r>
              <a:rPr lang="en" err="1"/>
              <a:t>na</a:t>
            </a:r>
            <a:r>
              <a:rPr lang="en" dirty="0"/>
              <a:t> </a:t>
            </a:r>
            <a:r>
              <a:rPr lang="en" err="1"/>
              <a:t>construção</a:t>
            </a:r>
            <a:r>
              <a:rPr lang="en" dirty="0"/>
              <a:t> das </a:t>
            </a:r>
            <a:r>
              <a:rPr lang="en" err="1"/>
              <a:t>manifestações</a:t>
            </a:r>
            <a:r>
              <a:rPr lang="en" dirty="0"/>
              <a:t> </a:t>
            </a:r>
            <a:r>
              <a:rPr lang="en" err="1"/>
              <a:t>jurídicas</a:t>
            </a:r>
            <a:r>
              <a:rPr lang="en" dirty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2000" dirty="0">
                <a:latin typeface="Golos Text Medium"/>
                <a:ea typeface="Golos Text Medium"/>
                <a:cs typeface="Golos Text Medium"/>
                <a:sym typeface="Golos Text Medium"/>
              </a:rPr>
              <a:t> </a:t>
            </a:r>
            <a:r>
              <a:rPr lang="en" sz="2000" dirty="0" err="1">
                <a:latin typeface="Golos Text Medium"/>
                <a:ea typeface="Golos Text Medium"/>
                <a:cs typeface="Golos Text Medium"/>
                <a:sym typeface="Golos Text Medium"/>
              </a:rPr>
              <a:t>Jurimetria</a:t>
            </a:r>
            <a:endParaRPr sz="2000" dirty="0" err="1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/>
              <a:t>Ao </a:t>
            </a:r>
            <a:r>
              <a:rPr lang="en" dirty="0" err="1"/>
              <a:t>estruturar</a:t>
            </a:r>
            <a:r>
              <a:rPr lang="en" dirty="0"/>
              <a:t> </a:t>
            </a:r>
            <a:r>
              <a:rPr lang="en" dirty="0" err="1"/>
              <a:t>os</a:t>
            </a:r>
            <a:r>
              <a:rPr lang="en" dirty="0"/>
              <a:t> dados </a:t>
            </a:r>
            <a:r>
              <a:rPr lang="en" dirty="0" err="1"/>
              <a:t>em</a:t>
            </a:r>
            <a:r>
              <a:rPr lang="en" dirty="0"/>
              <a:t> um alto </a:t>
            </a:r>
            <a:r>
              <a:rPr lang="en" dirty="0" err="1"/>
              <a:t>nível</a:t>
            </a:r>
            <a:r>
              <a:rPr lang="en" dirty="0"/>
              <a:t> de </a:t>
            </a:r>
            <a:r>
              <a:rPr lang="en" dirty="0" err="1"/>
              <a:t>detalhamento</a:t>
            </a:r>
            <a:r>
              <a:rPr lang="en" dirty="0"/>
              <a:t>, o </a:t>
            </a:r>
            <a:r>
              <a:rPr lang="en" dirty="0" err="1"/>
              <a:t>Assistente</a:t>
            </a:r>
            <a:r>
              <a:rPr lang="en" dirty="0"/>
              <a:t> de IA </a:t>
            </a:r>
            <a:r>
              <a:rPr lang="en" dirty="0" err="1"/>
              <a:t>permite</a:t>
            </a:r>
            <a:r>
              <a:rPr lang="en" dirty="0"/>
              <a:t> </a:t>
            </a:r>
            <a:r>
              <a:rPr lang="en" dirty="0" err="1"/>
              <a:t>realizar</a:t>
            </a:r>
            <a:r>
              <a:rPr lang="en" dirty="0"/>
              <a:t> </a:t>
            </a:r>
            <a:r>
              <a:rPr lang="en" dirty="0" err="1"/>
              <a:t>medições</a:t>
            </a:r>
            <a:r>
              <a:rPr lang="en" dirty="0"/>
              <a:t> </a:t>
            </a:r>
            <a:r>
              <a:rPr lang="en" dirty="0" err="1"/>
              <a:t>exatas</a:t>
            </a:r>
            <a:r>
              <a:rPr lang="en" dirty="0"/>
              <a:t> do </a:t>
            </a:r>
            <a:r>
              <a:rPr lang="en" dirty="0" err="1"/>
              <a:t>acervo</a:t>
            </a:r>
            <a:r>
              <a:rPr lang="en" dirty="0"/>
              <a:t> </a:t>
            </a:r>
            <a:r>
              <a:rPr lang="en" dirty="0" err="1"/>
              <a:t>jurídico</a:t>
            </a:r>
            <a:r>
              <a:rPr lang="en" dirty="0"/>
              <a:t> da AGU.</a:t>
            </a:r>
          </a:p>
        </p:txBody>
      </p:sp>
      <p:cxnSp>
        <p:nvCxnSpPr>
          <p:cNvPr id="479" name="Google Shape;479;p30"/>
          <p:cNvCxnSpPr/>
          <p:nvPr/>
        </p:nvCxnSpPr>
        <p:spPr>
          <a:xfrm>
            <a:off x="2372265" y="1523613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80" name="Google Shape;480;p30"/>
          <p:cNvCxnSpPr/>
          <p:nvPr/>
        </p:nvCxnSpPr>
        <p:spPr>
          <a:xfrm>
            <a:off x="3895877" y="2605987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81" name="Google Shape;481;p30"/>
          <p:cNvCxnSpPr/>
          <p:nvPr/>
        </p:nvCxnSpPr>
        <p:spPr>
          <a:xfrm>
            <a:off x="2701536" y="3718757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3A8348-931E-D01D-7F7C-32FCF2E68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7" y="351333"/>
            <a:ext cx="5493544" cy="4226526"/>
          </a:xfrm>
          <a:prstGeom prst="rect">
            <a:avLst/>
          </a:prstGeom>
        </p:spPr>
      </p:pic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D925591-5FB5-5262-ECC0-EEC35D540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1" y="353508"/>
            <a:ext cx="3386135" cy="1457539"/>
          </a:xfrm>
          <a:prstGeom prst="rect">
            <a:avLst/>
          </a:prstGeom>
        </p:spPr>
      </p:pic>
      <p:pic>
        <p:nvPicPr>
          <p:cNvPr id="11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837DCB-240E-122A-849A-5901B0E82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031" y="2139712"/>
            <a:ext cx="2750344" cy="2449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78E1C5-C512-3E7D-63B1-F472551A54B1}"/>
                  </a:ext>
                </a:extLst>
              </p14:cNvPr>
              <p14:cNvContentPartPr/>
              <p14:nvPr/>
            </p14:nvContentPartPr>
            <p14:xfrm>
              <a:off x="4453759" y="3015155"/>
              <a:ext cx="6568" cy="656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78E1C5-C512-3E7D-63B1-F472551A54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5359" y="2686755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E17A8F-6C51-B471-E7A6-9BAFEC4F0698}"/>
                  </a:ext>
                </a:extLst>
              </p14:cNvPr>
              <p14:cNvContentPartPr/>
              <p14:nvPr/>
            </p14:nvContentPartPr>
            <p14:xfrm>
              <a:off x="4486603" y="3021724"/>
              <a:ext cx="6568" cy="656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E17A8F-6C51-B471-E7A6-9BAFEC4F06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8203" y="2693324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BCED8A-09AF-5F2A-5778-65D2FC3C334A}"/>
                  </a:ext>
                </a:extLst>
              </p14:cNvPr>
              <p14:cNvContentPartPr/>
              <p14:nvPr/>
            </p14:nvContentPartPr>
            <p14:xfrm>
              <a:off x="4447787" y="2988585"/>
              <a:ext cx="491280" cy="66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BCED8A-09AF-5F2A-5778-65D2FC3C33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9805" y="2970674"/>
                <a:ext cx="526885" cy="101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F09502-8451-F724-98A1-F2AB63BFACBF}"/>
                  </a:ext>
                </a:extLst>
              </p14:cNvPr>
              <p14:cNvContentPartPr/>
              <p14:nvPr/>
            </p14:nvContentPartPr>
            <p14:xfrm>
              <a:off x="3113689" y="3002117"/>
              <a:ext cx="316842" cy="4616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F09502-8451-F724-98A1-F2AB63BFAC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5707" y="2984222"/>
                <a:ext cx="352446" cy="81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815DC8-EE5C-4D32-1377-2D63F1E34BDA}"/>
                  </a:ext>
                </a:extLst>
              </p14:cNvPr>
              <p14:cNvContentPartPr/>
              <p14:nvPr/>
            </p14:nvContentPartPr>
            <p14:xfrm>
              <a:off x="3409293" y="3113358"/>
              <a:ext cx="682754" cy="66297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815DC8-EE5C-4D32-1377-2D63F1E34B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91307" y="3095440"/>
                <a:ext cx="718367" cy="101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B73303-C365-9E5C-6175-A965E1CF58F3}"/>
                  </a:ext>
                </a:extLst>
              </p14:cNvPr>
              <p14:cNvContentPartPr/>
              <p14:nvPr/>
            </p14:nvContentPartPr>
            <p14:xfrm>
              <a:off x="3456116" y="2865495"/>
              <a:ext cx="651464" cy="6456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B73303-C365-9E5C-6175-A965E1CF58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8130" y="2847559"/>
                <a:ext cx="687077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0D8628-F079-B65E-D7BA-CD4558C94052}"/>
                  </a:ext>
                </a:extLst>
              </p14:cNvPr>
              <p14:cNvContentPartPr/>
              <p14:nvPr/>
            </p14:nvContentPartPr>
            <p14:xfrm>
              <a:off x="3770585" y="2859997"/>
              <a:ext cx="241467" cy="5631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0D8628-F079-B65E-D7BA-CD4558C940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52592" y="2842063"/>
                <a:ext cx="277093" cy="91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DD120B-CBF1-F7A2-AA11-CDFF83B69C27}"/>
                  </a:ext>
                </a:extLst>
              </p14:cNvPr>
              <p14:cNvContentPartPr/>
              <p14:nvPr/>
            </p14:nvContentPartPr>
            <p14:xfrm>
              <a:off x="3745030" y="3126828"/>
              <a:ext cx="254986" cy="2655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DD120B-CBF1-F7A2-AA11-CDFF83B69C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27048" y="3109125"/>
                <a:ext cx="290591" cy="61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5263530-622C-FFBA-DC67-E6D1D74228A4}"/>
                  </a:ext>
                </a:extLst>
              </p14:cNvPr>
              <p14:cNvContentPartPr/>
              <p14:nvPr/>
            </p14:nvContentPartPr>
            <p14:xfrm>
              <a:off x="2056085" y="1767051"/>
              <a:ext cx="816371" cy="1342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5263530-622C-FFBA-DC67-E6D1D74228A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38455" y="1749742"/>
                <a:ext cx="851991" cy="4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F5D62A-88C2-3BC2-4615-6D23EB897A16}"/>
                  </a:ext>
                </a:extLst>
              </p14:cNvPr>
              <p14:cNvContentPartPr/>
              <p14:nvPr/>
            </p14:nvContentPartPr>
            <p14:xfrm>
              <a:off x="2167254" y="1833970"/>
              <a:ext cx="572004" cy="1876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5F5D62A-88C2-3BC2-4615-6D23EB897A1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49626" y="1816269"/>
                <a:ext cx="607619" cy="5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093D88-4827-B2FF-6C15-93CDD4BE5EB1}"/>
                  </a:ext>
                </a:extLst>
              </p14:cNvPr>
              <p14:cNvContentPartPr/>
              <p14:nvPr/>
            </p14:nvContentPartPr>
            <p14:xfrm>
              <a:off x="2069223" y="1746964"/>
              <a:ext cx="817269" cy="118907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093D88-4827-B2FF-6C15-93CDD4BE5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51589" y="1729361"/>
                <a:ext cx="852896" cy="154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B4D3CBC-1F61-C0B5-CC10-281A6105C066}"/>
                  </a:ext>
                </a:extLst>
              </p14:cNvPr>
              <p14:cNvContentPartPr/>
              <p14:nvPr/>
            </p14:nvContentPartPr>
            <p14:xfrm>
              <a:off x="3218792" y="1595971"/>
              <a:ext cx="1628373" cy="20279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B4D3CBC-1F61-C0B5-CC10-281A6105C0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0795" y="1578182"/>
                <a:ext cx="1664007" cy="5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BE8621-4DC1-E470-BAA0-EFA86274417C}"/>
                  </a:ext>
                </a:extLst>
              </p14:cNvPr>
              <p14:cNvContentPartPr/>
              <p14:nvPr/>
            </p14:nvContentPartPr>
            <p14:xfrm>
              <a:off x="3231931" y="1674799"/>
              <a:ext cx="2009086" cy="39981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BE8621-4DC1-E470-BAA0-EFA86274417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13935" y="1657307"/>
                <a:ext cx="2044718" cy="75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1B7925-F70E-2977-5CA6-2FD32116C4D7}"/>
                  </a:ext>
                </a:extLst>
              </p14:cNvPr>
              <p14:cNvContentPartPr/>
              <p14:nvPr/>
            </p14:nvContentPartPr>
            <p14:xfrm>
              <a:off x="4496123" y="3376017"/>
              <a:ext cx="205420" cy="2678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1B7925-F70E-2977-5CA6-2FD32116C4D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78526" y="3358160"/>
                <a:ext cx="240973" cy="6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0CDC5B6-6DFC-644F-70D5-11E76F8A76A5}"/>
                  </a:ext>
                </a:extLst>
              </p14:cNvPr>
              <p14:cNvContentPartPr/>
              <p14:nvPr/>
            </p14:nvContentPartPr>
            <p14:xfrm>
              <a:off x="3107120" y="3481275"/>
              <a:ext cx="1766506" cy="61116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0CDC5B6-6DFC-644F-70D5-11E76F8A76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89124" y="3463405"/>
                <a:ext cx="1802138" cy="96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6D878B-2191-4630-2107-204684F8B871}"/>
                  </a:ext>
                </a:extLst>
              </p14:cNvPr>
              <p14:cNvContentPartPr/>
              <p14:nvPr/>
            </p14:nvContentPartPr>
            <p14:xfrm>
              <a:off x="2910051" y="3599506"/>
              <a:ext cx="308010" cy="4009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6D878B-2191-4630-2107-204684F8B87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92440" y="3581606"/>
                <a:ext cx="343591" cy="7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623F596-F6BA-6B29-E212-9896E9D7DD37}"/>
                  </a:ext>
                </a:extLst>
              </p14:cNvPr>
              <p14:cNvContentPartPr/>
              <p14:nvPr/>
            </p14:nvContentPartPr>
            <p14:xfrm>
              <a:off x="4072759" y="3639207"/>
              <a:ext cx="6568" cy="6568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623F596-F6BA-6B29-E212-9896E9D7DD3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50927" y="3310807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614FD6-9B69-D180-F173-63187A0B2E53}"/>
                  </a:ext>
                </a:extLst>
              </p14:cNvPr>
              <p14:cNvContentPartPr/>
              <p14:nvPr/>
            </p14:nvContentPartPr>
            <p14:xfrm>
              <a:off x="4072758" y="3606080"/>
              <a:ext cx="648428" cy="6625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614FD6-9B69-D180-F173-63187A0B2E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55126" y="3588531"/>
                <a:ext cx="684052" cy="101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0706BD8-9EF6-51C3-A9FF-57B48375081E}"/>
                  </a:ext>
                </a:extLst>
              </p14:cNvPr>
              <p14:cNvContentPartPr/>
              <p14:nvPr/>
            </p14:nvContentPartPr>
            <p14:xfrm>
              <a:off x="2102506" y="1477730"/>
              <a:ext cx="671807" cy="211942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0706BD8-9EF6-51C3-A9FF-57B48375081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84874" y="1459769"/>
                <a:ext cx="707430" cy="247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CB779B-89DC-FC68-89C7-142A209A4E1A}"/>
                  </a:ext>
                </a:extLst>
              </p14:cNvPr>
              <p14:cNvContentPartPr/>
              <p14:nvPr/>
            </p14:nvContentPartPr>
            <p14:xfrm>
              <a:off x="2065945" y="1477630"/>
              <a:ext cx="811633" cy="371773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CB779B-89DC-FC68-89C7-142A209A4E1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48316" y="1460012"/>
                <a:ext cx="847250" cy="40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1B16D2E-F604-851A-1E3A-BD146E213084}"/>
                  </a:ext>
                </a:extLst>
              </p14:cNvPr>
              <p14:cNvContentPartPr/>
              <p14:nvPr/>
            </p14:nvContentPartPr>
            <p14:xfrm>
              <a:off x="3376448" y="1655095"/>
              <a:ext cx="499892" cy="399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1B16D2E-F604-851A-1E3A-BD146E21308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58466" y="1637604"/>
                <a:ext cx="535496" cy="75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0BB8E30-62C1-E9AB-AA45-7023ECCCE3D1}"/>
                  </a:ext>
                </a:extLst>
              </p14:cNvPr>
              <p14:cNvContentPartPr/>
              <p14:nvPr/>
            </p14:nvContentPartPr>
            <p14:xfrm>
              <a:off x="3771071" y="1641955"/>
              <a:ext cx="1424250" cy="4655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0BB8E30-62C1-E9AB-AA45-7023ECCCE3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53434" y="1624407"/>
                <a:ext cx="1459883" cy="82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CF037CB-9442-1EE1-E684-BD36A65D8DC0}"/>
                  </a:ext>
                </a:extLst>
              </p14:cNvPr>
              <p14:cNvContentPartPr/>
              <p14:nvPr/>
            </p14:nvContentPartPr>
            <p14:xfrm>
              <a:off x="3054993" y="3638830"/>
              <a:ext cx="190579" cy="26651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CF037CB-9442-1EE1-E684-BD36A65D8DC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7014" y="3621418"/>
                <a:ext cx="226178" cy="61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517F01-03DF-1735-B14A-5A8722B1B054}"/>
                  </a:ext>
                </a:extLst>
              </p14:cNvPr>
              <p14:cNvContentPartPr/>
              <p14:nvPr/>
            </p14:nvContentPartPr>
            <p14:xfrm>
              <a:off x="3115211" y="3457353"/>
              <a:ext cx="205305" cy="83514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517F01-03DF-1735-B14A-5A8722B1B05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97593" y="3439790"/>
                <a:ext cx="240901" cy="118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A835B5-8B53-DE37-FBF4-4D1A3E923EFC}"/>
                  </a:ext>
                </a:extLst>
              </p14:cNvPr>
              <p14:cNvContentPartPr/>
              <p14:nvPr/>
            </p14:nvContentPartPr>
            <p14:xfrm>
              <a:off x="3915534" y="3468034"/>
              <a:ext cx="961355" cy="72913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A835B5-8B53-DE37-FBF4-4D1A3E923EF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97538" y="3450521"/>
                <a:ext cx="996987" cy="108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EFB07-93CA-5521-F0D5-2EFC4F46265D}"/>
                  </a:ext>
                </a:extLst>
              </p14:cNvPr>
              <p14:cNvContentPartPr/>
              <p14:nvPr/>
            </p14:nvContentPartPr>
            <p14:xfrm>
              <a:off x="995774" y="420127"/>
              <a:ext cx="213840" cy="53646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EFB07-93CA-5521-F0D5-2EFC4F46265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77804" y="402245"/>
                <a:ext cx="249420" cy="8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77A469-326C-A5EA-DE41-F68A9A8E1F9D}"/>
                  </a:ext>
                </a:extLst>
              </p14:cNvPr>
              <p14:cNvContentPartPr/>
              <p14:nvPr/>
            </p14:nvContentPartPr>
            <p14:xfrm>
              <a:off x="970926" y="427115"/>
              <a:ext cx="14418" cy="32712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77A469-326C-A5EA-DE41-F68A9A8E1F9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3343" y="409692"/>
                <a:ext cx="49232" cy="67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A22BA2D-E616-AED1-B8EF-AFD3A222DDFA}"/>
                  </a:ext>
                </a:extLst>
              </p14:cNvPr>
              <p14:cNvContentPartPr/>
              <p14:nvPr/>
            </p14:nvContentPartPr>
            <p14:xfrm>
              <a:off x="985345" y="440121"/>
              <a:ext cx="6568" cy="656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A22BA2D-E616-AED1-B8EF-AFD3A222DDF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44295" y="118289"/>
                <a:ext cx="87847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CADC9A1-B461-8CF1-426F-EFED14F6A9E3}"/>
                  </a:ext>
                </a:extLst>
              </p14:cNvPr>
              <p14:cNvContentPartPr/>
              <p14:nvPr/>
            </p14:nvContentPartPr>
            <p14:xfrm>
              <a:off x="1898089" y="505531"/>
              <a:ext cx="282416" cy="6626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CADC9A1-B461-8CF1-426F-EFED14F6A9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80460" y="487622"/>
                <a:ext cx="318033" cy="1017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94DB3571-243E-98D7-1EE7-123A015F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95" y="543459"/>
            <a:ext cx="5462587" cy="4185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07EA71-A9DF-36F4-1A7A-5DE7E80E254D}"/>
                  </a:ext>
                </a:extLst>
              </p14:cNvPr>
              <p14:cNvContentPartPr/>
              <p14:nvPr/>
            </p14:nvContentPartPr>
            <p14:xfrm>
              <a:off x="1983545" y="3442138"/>
              <a:ext cx="20233" cy="48935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07EA71-A9DF-36F4-1A7A-5DE7E80E25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797" y="3424160"/>
                <a:ext cx="55375" cy="524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FCE8C8-AD2B-436E-9BF7-EB9ECC7FAEBC}"/>
                  </a:ext>
                </a:extLst>
              </p14:cNvPr>
              <p14:cNvContentPartPr/>
              <p14:nvPr/>
            </p14:nvContentPartPr>
            <p14:xfrm>
              <a:off x="1985235" y="3854355"/>
              <a:ext cx="10534" cy="73886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FCE8C8-AD2B-436E-9BF7-EB9ECC7FAE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7678" y="3836422"/>
                <a:ext cx="45296" cy="1093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1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E225A17-DAFA-1213-7269-81D3AF29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" y="54894"/>
            <a:ext cx="9023130" cy="49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801AFD0-FDFA-C360-DA5E-7284229BB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4" y="81171"/>
            <a:ext cx="9009991" cy="49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6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240486-C9FD-910B-A4AE-0AFFE0DE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" y="94308"/>
            <a:ext cx="8996854" cy="49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Etapas</a:t>
            </a:r>
            <a:endParaRPr lang="en-US" err="1"/>
          </a:p>
        </p:txBody>
      </p:sp>
      <p:sp>
        <p:nvSpPr>
          <p:cNvPr id="495" name="Google Shape;495;p32"/>
          <p:cNvSpPr txBox="1">
            <a:spLocks noGrp="1"/>
          </p:cNvSpPr>
          <p:nvPr>
            <p:ph type="title" idx="2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496" name="Google Shape;496;p32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97" name="Google Shape;497;p32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4"/>
          <p:cNvSpPr txBox="1">
            <a:spLocks noGrp="1"/>
          </p:cNvSpPr>
          <p:nvPr>
            <p:ph type="title"/>
          </p:nvPr>
        </p:nvSpPr>
        <p:spPr>
          <a:xfrm>
            <a:off x="715100" y="462741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err="1"/>
              <a:t>Etapas</a:t>
            </a:r>
            <a:r>
              <a:rPr lang="en"/>
              <a:t> de </a:t>
            </a:r>
            <a:r>
              <a:rPr lang="en" err="1"/>
              <a:t>Implantação</a:t>
            </a:r>
            <a:endParaRPr lang="en-US" err="1"/>
          </a:p>
        </p:txBody>
      </p:sp>
      <p:sp>
        <p:nvSpPr>
          <p:cNvPr id="512" name="Google Shape;512;p34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</a:t>
            </a:r>
            <a:r>
              <a:rPr lang="en" sz="2000" dirty="0">
                <a:latin typeface="Golos Text Medium"/>
                <a:ea typeface="Golos Text Medium"/>
                <a:cs typeface="Golos Text Medium"/>
                <a:sym typeface="Golos Text Medium"/>
              </a:rPr>
              <a:t> Piloto PGU/PGF</a:t>
            </a:r>
            <a:endParaRPr sz="2000" dirty="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 err="1"/>
              <a:t>Inicialmente</a:t>
            </a:r>
            <a:r>
              <a:rPr lang="en" dirty="0"/>
              <a:t> o </a:t>
            </a:r>
            <a:r>
              <a:rPr lang="en" dirty="0" err="1"/>
              <a:t>assistente</a:t>
            </a:r>
            <a:r>
              <a:rPr lang="en" dirty="0"/>
              <a:t> </a:t>
            </a:r>
            <a:r>
              <a:rPr lang="en" dirty="0" err="1"/>
              <a:t>estará</a:t>
            </a:r>
            <a:r>
              <a:rPr lang="en" dirty="0"/>
              <a:t> </a:t>
            </a:r>
            <a:r>
              <a:rPr lang="en" dirty="0" err="1"/>
              <a:t>disponível</a:t>
            </a:r>
            <a:r>
              <a:rPr lang="en" dirty="0"/>
              <a:t> para </a:t>
            </a:r>
            <a:r>
              <a:rPr lang="en" dirty="0" err="1"/>
              <a:t>alguns</a:t>
            </a:r>
            <a:r>
              <a:rPr lang="en" dirty="0"/>
              <a:t> </a:t>
            </a:r>
            <a:r>
              <a:rPr lang="en" dirty="0" err="1"/>
              <a:t>setores</a:t>
            </a:r>
            <a:r>
              <a:rPr lang="en" dirty="0"/>
              <a:t> do </a:t>
            </a:r>
            <a:r>
              <a:rPr lang="en" dirty="0" err="1"/>
              <a:t>juizado</a:t>
            </a:r>
            <a:r>
              <a:rPr lang="en" dirty="0"/>
              <a:t> especial federal da PGF/PGU</a:t>
            </a:r>
            <a:r>
              <a:rPr lang="en" dirty="0">
                <a:solidFill>
                  <a:srgbClr val="333746"/>
                </a:solidFill>
                <a:sym typeface="Golos Text Medium"/>
              </a:rPr>
              <a:t>.</a:t>
            </a:r>
            <a:endParaRPr lang="en" dirty="0">
              <a:solidFill>
                <a:srgbClr val="333746"/>
              </a:solidFill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 </a:t>
            </a:r>
            <a:r>
              <a:rPr lang="en" sz="2000" dirty="0" err="1">
                <a:latin typeface="Golos Text Medium"/>
                <a:ea typeface="Golos Text Medium"/>
                <a:cs typeface="Golos Text Medium"/>
                <a:sym typeface="Golos Text Medium"/>
              </a:rPr>
              <a:t>Avalição</a:t>
            </a:r>
            <a:endParaRPr sz="2000" dirty="0" err="1"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rgbClr val="333746"/>
                </a:solidFill>
              </a:rPr>
              <a:t>Uma </a:t>
            </a:r>
            <a:r>
              <a:rPr lang="en" dirty="0" err="1">
                <a:solidFill>
                  <a:srgbClr val="333746"/>
                </a:solidFill>
              </a:rPr>
              <a:t>criteriosa</a:t>
            </a:r>
            <a:r>
              <a:rPr lang="en" dirty="0">
                <a:solidFill>
                  <a:srgbClr val="333746"/>
                </a:solidFill>
              </a:rPr>
              <a:t> </a:t>
            </a:r>
            <a:r>
              <a:rPr lang="en" dirty="0" err="1">
                <a:solidFill>
                  <a:srgbClr val="333746"/>
                </a:solidFill>
              </a:rPr>
              <a:t>análise</a:t>
            </a:r>
            <a:r>
              <a:rPr lang="en" dirty="0">
                <a:solidFill>
                  <a:srgbClr val="333746"/>
                </a:solidFill>
              </a:rPr>
              <a:t> dos </a:t>
            </a:r>
            <a:r>
              <a:rPr lang="en" dirty="0" err="1">
                <a:solidFill>
                  <a:srgbClr val="333746"/>
                </a:solidFill>
              </a:rPr>
              <a:t>resultados</a:t>
            </a:r>
            <a:r>
              <a:rPr lang="en" dirty="0">
                <a:solidFill>
                  <a:srgbClr val="333746"/>
                </a:solidFill>
              </a:rPr>
              <a:t> do </a:t>
            </a:r>
            <a:r>
              <a:rPr lang="en" dirty="0" err="1">
                <a:solidFill>
                  <a:srgbClr val="333746"/>
                </a:solidFill>
              </a:rPr>
              <a:t>piloto</a:t>
            </a:r>
            <a:r>
              <a:rPr lang="en" dirty="0">
                <a:solidFill>
                  <a:srgbClr val="333746"/>
                </a:solidFill>
              </a:rPr>
              <a:t> </a:t>
            </a:r>
            <a:r>
              <a:rPr lang="en" dirty="0" err="1">
                <a:solidFill>
                  <a:srgbClr val="333746"/>
                </a:solidFill>
              </a:rPr>
              <a:t>será</a:t>
            </a:r>
            <a:r>
              <a:rPr lang="en" dirty="0">
                <a:solidFill>
                  <a:srgbClr val="333746"/>
                </a:solidFill>
              </a:rPr>
              <a:t> </a:t>
            </a:r>
            <a:r>
              <a:rPr lang="en" dirty="0" err="1">
                <a:solidFill>
                  <a:srgbClr val="333746"/>
                </a:solidFill>
              </a:rPr>
              <a:t>realizada</a:t>
            </a:r>
            <a:r>
              <a:rPr lang="en" dirty="0">
                <a:solidFill>
                  <a:srgbClr val="333746"/>
                </a:solidFill>
              </a:rPr>
              <a:t>.</a:t>
            </a:r>
            <a:endParaRPr lang="en" dirty="0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000" dirty="0">
                <a:solidFill>
                  <a:schemeClr val="accent3"/>
                </a:solidFill>
              </a:rPr>
              <a:t>(+) </a:t>
            </a:r>
            <a:r>
              <a:rPr lang="en" sz="2000" dirty="0" err="1"/>
              <a:t>Expansão</a:t>
            </a:r>
            <a:endParaRPr lang="en-US" sz="2000" dirty="0" err="1"/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/>
              <a:t>No </a:t>
            </a:r>
            <a:r>
              <a:rPr lang="en" dirty="0" err="1"/>
              <a:t>segundo</a:t>
            </a:r>
            <a:r>
              <a:rPr lang="en" dirty="0"/>
              <a:t> </a:t>
            </a:r>
            <a:r>
              <a:rPr lang="en" dirty="0" err="1"/>
              <a:t>semestre</a:t>
            </a:r>
            <a:r>
              <a:rPr lang="en" dirty="0"/>
              <a:t>, </a:t>
            </a:r>
            <a:r>
              <a:rPr lang="en" dirty="0" err="1"/>
              <a:t>haverá</a:t>
            </a:r>
            <a:r>
              <a:rPr lang="en" dirty="0"/>
              <a:t> a </a:t>
            </a:r>
            <a:r>
              <a:rPr lang="en" dirty="0" err="1"/>
              <a:t>expansão</a:t>
            </a:r>
            <a:r>
              <a:rPr lang="en" dirty="0"/>
              <a:t> para </a:t>
            </a:r>
            <a:r>
              <a:rPr lang="en" dirty="0" err="1"/>
              <a:t>toda</a:t>
            </a:r>
            <a:r>
              <a:rPr lang="en" dirty="0"/>
              <a:t> a AGU.</a:t>
            </a:r>
            <a:endParaRPr lang="en-US" dirty="0"/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" dirty="0"/>
          </a:p>
        </p:txBody>
      </p:sp>
      <p:cxnSp>
        <p:nvCxnSpPr>
          <p:cNvPr id="513" name="Google Shape;513;p34"/>
          <p:cNvCxnSpPr/>
          <p:nvPr/>
        </p:nvCxnSpPr>
        <p:spPr>
          <a:xfrm>
            <a:off x="3735375" y="149595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14" name="Google Shape;514;p34"/>
          <p:cNvCxnSpPr/>
          <p:nvPr/>
        </p:nvCxnSpPr>
        <p:spPr>
          <a:xfrm>
            <a:off x="3049565" y="2572136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453" name="Google Shape;529;p36">
            <a:extLst>
              <a:ext uri="{FF2B5EF4-FFF2-40B4-BE49-F238E27FC236}">
                <a16:creationId xmlns:a16="http://schemas.microsoft.com/office/drawing/2014/main" id="{824FA808-F655-796F-B927-EE5A937D1388}"/>
              </a:ext>
            </a:extLst>
          </p:cNvPr>
          <p:cNvGrpSpPr/>
          <p:nvPr/>
        </p:nvGrpSpPr>
        <p:grpSpPr>
          <a:xfrm flipH="1">
            <a:off x="6387801" y="3241486"/>
            <a:ext cx="2491442" cy="1709257"/>
            <a:chOff x="4388650" y="2224200"/>
            <a:chExt cx="1707525" cy="1174775"/>
          </a:xfrm>
        </p:grpSpPr>
        <p:sp>
          <p:nvSpPr>
            <p:cNvPr id="4" name="Google Shape;530;p36">
              <a:extLst>
                <a:ext uri="{FF2B5EF4-FFF2-40B4-BE49-F238E27FC236}">
                  <a16:creationId xmlns:a16="http://schemas.microsoft.com/office/drawing/2014/main" id="{5FDD2393-90EE-F02A-2CF0-72C3BE54E3B5}"/>
                </a:ext>
              </a:extLst>
            </p:cNvPr>
            <p:cNvSpPr/>
            <p:nvPr/>
          </p:nvSpPr>
          <p:spPr>
            <a:xfrm>
              <a:off x="4422875" y="3236475"/>
              <a:ext cx="284875" cy="162500"/>
            </a:xfrm>
            <a:custGeom>
              <a:avLst/>
              <a:gdLst/>
              <a:ahLst/>
              <a:cxnLst/>
              <a:rect l="l" t="t" r="r" b="b"/>
              <a:pathLst>
                <a:path w="11395" h="6500" extrusionOk="0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31;p36">
              <a:extLst>
                <a:ext uri="{FF2B5EF4-FFF2-40B4-BE49-F238E27FC236}">
                  <a16:creationId xmlns:a16="http://schemas.microsoft.com/office/drawing/2014/main" id="{A608DE83-C454-DAC0-A09D-525831854C1B}"/>
                </a:ext>
              </a:extLst>
            </p:cNvPr>
            <p:cNvSpPr/>
            <p:nvPr/>
          </p:nvSpPr>
          <p:spPr>
            <a:xfrm>
              <a:off x="4433850" y="3137400"/>
              <a:ext cx="302375" cy="249825"/>
            </a:xfrm>
            <a:custGeom>
              <a:avLst/>
              <a:gdLst/>
              <a:ahLst/>
              <a:cxnLst/>
              <a:rect l="l" t="t" r="r" b="b"/>
              <a:pathLst>
                <a:path w="12095" h="9993" extrusionOk="0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2;p36">
              <a:extLst>
                <a:ext uri="{FF2B5EF4-FFF2-40B4-BE49-F238E27FC236}">
                  <a16:creationId xmlns:a16="http://schemas.microsoft.com/office/drawing/2014/main" id="{78315AB5-3A32-BFD2-C403-EEC450424467}"/>
                </a:ext>
              </a:extLst>
            </p:cNvPr>
            <p:cNvSpPr/>
            <p:nvPr/>
          </p:nvSpPr>
          <p:spPr>
            <a:xfrm>
              <a:off x="5008550" y="2646000"/>
              <a:ext cx="577200" cy="331650"/>
            </a:xfrm>
            <a:custGeom>
              <a:avLst/>
              <a:gdLst/>
              <a:ahLst/>
              <a:cxnLst/>
              <a:rect l="l" t="t" r="r" b="b"/>
              <a:pathLst>
                <a:path w="23088" h="13266" extrusionOk="0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3;p36">
              <a:extLst>
                <a:ext uri="{FF2B5EF4-FFF2-40B4-BE49-F238E27FC236}">
                  <a16:creationId xmlns:a16="http://schemas.microsoft.com/office/drawing/2014/main" id="{75716CDB-41F0-5AA4-F892-B536EEC750FC}"/>
                </a:ext>
              </a:extLst>
            </p:cNvPr>
            <p:cNvSpPr/>
            <p:nvPr/>
          </p:nvSpPr>
          <p:spPr>
            <a:xfrm>
              <a:off x="4444500" y="2590075"/>
              <a:ext cx="711075" cy="698300"/>
            </a:xfrm>
            <a:custGeom>
              <a:avLst/>
              <a:gdLst/>
              <a:ahLst/>
              <a:cxnLst/>
              <a:rect l="l" t="t" r="r" b="b"/>
              <a:pathLst>
                <a:path w="28443" h="27932" extrusionOk="0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4;p36">
              <a:extLst>
                <a:ext uri="{FF2B5EF4-FFF2-40B4-BE49-F238E27FC236}">
                  <a16:creationId xmlns:a16="http://schemas.microsoft.com/office/drawing/2014/main" id="{D8673FED-20A0-0196-ABB0-3359FA6D9FA6}"/>
                </a:ext>
              </a:extLst>
            </p:cNvPr>
            <p:cNvSpPr/>
            <p:nvPr/>
          </p:nvSpPr>
          <p:spPr>
            <a:xfrm>
              <a:off x="4574225" y="2577925"/>
              <a:ext cx="590500" cy="215475"/>
            </a:xfrm>
            <a:custGeom>
              <a:avLst/>
              <a:gdLst/>
              <a:ahLst/>
              <a:cxnLst/>
              <a:rect l="l" t="t" r="r" b="b"/>
              <a:pathLst>
                <a:path w="23620" h="8619" extrusionOk="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5;p36">
              <a:extLst>
                <a:ext uri="{FF2B5EF4-FFF2-40B4-BE49-F238E27FC236}">
                  <a16:creationId xmlns:a16="http://schemas.microsoft.com/office/drawing/2014/main" id="{04E64B7D-68E5-9437-BC30-1B2059A6F36F}"/>
                </a:ext>
              </a:extLst>
            </p:cNvPr>
            <p:cNvSpPr/>
            <p:nvPr/>
          </p:nvSpPr>
          <p:spPr>
            <a:xfrm>
              <a:off x="4590900" y="2586800"/>
              <a:ext cx="557175" cy="197700"/>
            </a:xfrm>
            <a:custGeom>
              <a:avLst/>
              <a:gdLst/>
              <a:ahLst/>
              <a:cxnLst/>
              <a:rect l="l" t="t" r="r" b="b"/>
              <a:pathLst>
                <a:path w="22287" h="7908" extrusionOk="0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6;p36">
              <a:extLst>
                <a:ext uri="{FF2B5EF4-FFF2-40B4-BE49-F238E27FC236}">
                  <a16:creationId xmlns:a16="http://schemas.microsoft.com/office/drawing/2014/main" id="{3BF1B1AE-06A0-D5C4-C81F-EA67B63B4AEC}"/>
                </a:ext>
              </a:extLst>
            </p:cNvPr>
            <p:cNvSpPr/>
            <p:nvPr/>
          </p:nvSpPr>
          <p:spPr>
            <a:xfrm>
              <a:off x="4590825" y="2520000"/>
              <a:ext cx="586625" cy="223800"/>
            </a:xfrm>
            <a:custGeom>
              <a:avLst/>
              <a:gdLst/>
              <a:ahLst/>
              <a:cxnLst/>
              <a:rect l="l" t="t" r="r" b="b"/>
              <a:pathLst>
                <a:path w="23465" h="8952" extrusionOk="0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7;p36">
              <a:extLst>
                <a:ext uri="{FF2B5EF4-FFF2-40B4-BE49-F238E27FC236}">
                  <a16:creationId xmlns:a16="http://schemas.microsoft.com/office/drawing/2014/main" id="{D2740505-4B52-3ADE-48E7-621371C86AC9}"/>
                </a:ext>
              </a:extLst>
            </p:cNvPr>
            <p:cNvSpPr/>
            <p:nvPr/>
          </p:nvSpPr>
          <p:spPr>
            <a:xfrm>
              <a:off x="4606925" y="2321525"/>
              <a:ext cx="621150" cy="397600"/>
            </a:xfrm>
            <a:custGeom>
              <a:avLst/>
              <a:gdLst/>
              <a:ahLst/>
              <a:cxnLst/>
              <a:rect l="l" t="t" r="r" b="b"/>
              <a:pathLst>
                <a:path w="24846" h="15904" extrusionOk="0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8;p36">
              <a:extLst>
                <a:ext uri="{FF2B5EF4-FFF2-40B4-BE49-F238E27FC236}">
                  <a16:creationId xmlns:a16="http://schemas.microsoft.com/office/drawing/2014/main" id="{6922D4F5-611F-6EAD-AC1D-8C0AE7E2AC4B}"/>
                </a:ext>
              </a:extLst>
            </p:cNvPr>
            <p:cNvSpPr/>
            <p:nvPr/>
          </p:nvSpPr>
          <p:spPr>
            <a:xfrm>
              <a:off x="4719000" y="2826275"/>
              <a:ext cx="401475" cy="462100"/>
            </a:xfrm>
            <a:custGeom>
              <a:avLst/>
              <a:gdLst/>
              <a:ahLst/>
              <a:cxnLst/>
              <a:rect l="l" t="t" r="r" b="b"/>
              <a:pathLst>
                <a:path w="16059" h="18484" extrusionOk="0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9;p36">
              <a:extLst>
                <a:ext uri="{FF2B5EF4-FFF2-40B4-BE49-F238E27FC236}">
                  <a16:creationId xmlns:a16="http://schemas.microsoft.com/office/drawing/2014/main" id="{894C04D4-6028-DA98-227E-13DD7899C14C}"/>
                </a:ext>
              </a:extLst>
            </p:cNvPr>
            <p:cNvSpPr/>
            <p:nvPr/>
          </p:nvSpPr>
          <p:spPr>
            <a:xfrm>
              <a:off x="4705700" y="2820425"/>
              <a:ext cx="369125" cy="459575"/>
            </a:xfrm>
            <a:custGeom>
              <a:avLst/>
              <a:gdLst/>
              <a:ahLst/>
              <a:cxnLst/>
              <a:rect l="l" t="t" r="r" b="b"/>
              <a:pathLst>
                <a:path w="14765" h="18383" extrusionOk="0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0;p36">
              <a:extLst>
                <a:ext uri="{FF2B5EF4-FFF2-40B4-BE49-F238E27FC236}">
                  <a16:creationId xmlns:a16="http://schemas.microsoft.com/office/drawing/2014/main" id="{4A3F3B79-63BB-25F0-4798-C12C855595A7}"/>
                </a:ext>
              </a:extLst>
            </p:cNvPr>
            <p:cNvSpPr/>
            <p:nvPr/>
          </p:nvSpPr>
          <p:spPr>
            <a:xfrm>
              <a:off x="5487750" y="2687725"/>
              <a:ext cx="86000" cy="65025"/>
            </a:xfrm>
            <a:custGeom>
              <a:avLst/>
              <a:gdLst/>
              <a:ahLst/>
              <a:cxnLst/>
              <a:rect l="l" t="t" r="r" b="b"/>
              <a:pathLst>
                <a:path w="3440" h="2601" extrusionOk="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1;p36">
              <a:extLst>
                <a:ext uri="{FF2B5EF4-FFF2-40B4-BE49-F238E27FC236}">
                  <a16:creationId xmlns:a16="http://schemas.microsoft.com/office/drawing/2014/main" id="{43C1A017-6599-308A-7717-313B40CB1912}"/>
                </a:ext>
              </a:extLst>
            </p:cNvPr>
            <p:cNvSpPr/>
            <p:nvPr/>
          </p:nvSpPr>
          <p:spPr>
            <a:xfrm>
              <a:off x="5491475" y="2634400"/>
              <a:ext cx="118875" cy="90200"/>
            </a:xfrm>
            <a:custGeom>
              <a:avLst/>
              <a:gdLst/>
              <a:ahLst/>
              <a:cxnLst/>
              <a:rect l="l" t="t" r="r" b="b"/>
              <a:pathLst>
                <a:path w="4755" h="3608" extrusionOk="0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2;p36">
              <a:extLst>
                <a:ext uri="{FF2B5EF4-FFF2-40B4-BE49-F238E27FC236}">
                  <a16:creationId xmlns:a16="http://schemas.microsoft.com/office/drawing/2014/main" id="{FBDAB23E-58EB-4600-3B7D-5D00D2D7B26D}"/>
                </a:ext>
              </a:extLst>
            </p:cNvPr>
            <p:cNvSpPr/>
            <p:nvPr/>
          </p:nvSpPr>
          <p:spPr>
            <a:xfrm>
              <a:off x="5498250" y="2623925"/>
              <a:ext cx="117675" cy="64950"/>
            </a:xfrm>
            <a:custGeom>
              <a:avLst/>
              <a:gdLst/>
              <a:ahLst/>
              <a:cxnLst/>
              <a:rect l="l" t="t" r="r" b="b"/>
              <a:pathLst>
                <a:path w="4707" h="2598" extrusionOk="0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3;p36">
              <a:extLst>
                <a:ext uri="{FF2B5EF4-FFF2-40B4-BE49-F238E27FC236}">
                  <a16:creationId xmlns:a16="http://schemas.microsoft.com/office/drawing/2014/main" id="{CA8D8BB7-06E6-2A88-A91F-21DE1FD75673}"/>
                </a:ext>
              </a:extLst>
            </p:cNvPr>
            <p:cNvSpPr/>
            <p:nvPr/>
          </p:nvSpPr>
          <p:spPr>
            <a:xfrm>
              <a:off x="4786400" y="2462150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4;p36">
              <a:extLst>
                <a:ext uri="{FF2B5EF4-FFF2-40B4-BE49-F238E27FC236}">
                  <a16:creationId xmlns:a16="http://schemas.microsoft.com/office/drawing/2014/main" id="{22F39B3F-EBA7-8A85-5040-04187EF9485C}"/>
                </a:ext>
              </a:extLst>
            </p:cNvPr>
            <p:cNvSpPr/>
            <p:nvPr/>
          </p:nvSpPr>
          <p:spPr>
            <a:xfrm>
              <a:off x="4841500" y="2474075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5;p36">
              <a:extLst>
                <a:ext uri="{FF2B5EF4-FFF2-40B4-BE49-F238E27FC236}">
                  <a16:creationId xmlns:a16="http://schemas.microsoft.com/office/drawing/2014/main" id="{B9A5570E-D1AC-5C3F-B683-4860BE60583F}"/>
                </a:ext>
              </a:extLst>
            </p:cNvPr>
            <p:cNvSpPr/>
            <p:nvPr/>
          </p:nvSpPr>
          <p:spPr>
            <a:xfrm>
              <a:off x="4852100" y="2482925"/>
              <a:ext cx="339600" cy="193900"/>
            </a:xfrm>
            <a:custGeom>
              <a:avLst/>
              <a:gdLst/>
              <a:ahLst/>
              <a:cxnLst/>
              <a:rect l="l" t="t" r="r" b="b"/>
              <a:pathLst>
                <a:path w="13584" h="7756" extrusionOk="0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6;p36">
              <a:extLst>
                <a:ext uri="{FF2B5EF4-FFF2-40B4-BE49-F238E27FC236}">
                  <a16:creationId xmlns:a16="http://schemas.microsoft.com/office/drawing/2014/main" id="{66C5AA2B-F53E-7513-F5E5-56ED4C7CF062}"/>
                </a:ext>
              </a:extLst>
            </p:cNvPr>
            <p:cNvSpPr/>
            <p:nvPr/>
          </p:nvSpPr>
          <p:spPr>
            <a:xfrm>
              <a:off x="5110550" y="2563175"/>
              <a:ext cx="51225" cy="89100"/>
            </a:xfrm>
            <a:custGeom>
              <a:avLst/>
              <a:gdLst/>
              <a:ahLst/>
              <a:cxnLst/>
              <a:rect l="l" t="t" r="r" b="b"/>
              <a:pathLst>
                <a:path w="2049" h="3564" extrusionOk="0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7;p36">
              <a:extLst>
                <a:ext uri="{FF2B5EF4-FFF2-40B4-BE49-F238E27FC236}">
                  <a16:creationId xmlns:a16="http://schemas.microsoft.com/office/drawing/2014/main" id="{CBF41CA4-9B43-C38D-C9F5-DC549B9DF983}"/>
                </a:ext>
              </a:extLst>
            </p:cNvPr>
            <p:cNvSpPr/>
            <p:nvPr/>
          </p:nvSpPr>
          <p:spPr>
            <a:xfrm>
              <a:off x="4967900" y="2531650"/>
              <a:ext cx="51275" cy="89075"/>
            </a:xfrm>
            <a:custGeom>
              <a:avLst/>
              <a:gdLst/>
              <a:ahLst/>
              <a:cxnLst/>
              <a:rect l="l" t="t" r="r" b="b"/>
              <a:pathLst>
                <a:path w="2051" h="3563" extrusionOk="0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8;p36">
              <a:extLst>
                <a:ext uri="{FF2B5EF4-FFF2-40B4-BE49-F238E27FC236}">
                  <a16:creationId xmlns:a16="http://schemas.microsoft.com/office/drawing/2014/main" id="{A600EC9F-D91E-C2A3-EDF3-6AD028626135}"/>
                </a:ext>
              </a:extLst>
            </p:cNvPr>
            <p:cNvSpPr/>
            <p:nvPr/>
          </p:nvSpPr>
          <p:spPr>
            <a:xfrm>
              <a:off x="5563000" y="2623925"/>
              <a:ext cx="144650" cy="69950"/>
            </a:xfrm>
            <a:custGeom>
              <a:avLst/>
              <a:gdLst/>
              <a:ahLst/>
              <a:cxnLst/>
              <a:rect l="l" t="t" r="r" b="b"/>
              <a:pathLst>
                <a:path w="5786" h="2798" extrusionOk="0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9;p36">
              <a:extLst>
                <a:ext uri="{FF2B5EF4-FFF2-40B4-BE49-F238E27FC236}">
                  <a16:creationId xmlns:a16="http://schemas.microsoft.com/office/drawing/2014/main" id="{87DEDF86-76D0-B705-C129-2319CEDEDB1A}"/>
                </a:ext>
              </a:extLst>
            </p:cNvPr>
            <p:cNvSpPr/>
            <p:nvPr/>
          </p:nvSpPr>
          <p:spPr>
            <a:xfrm>
              <a:off x="5560725" y="2556250"/>
              <a:ext cx="98475" cy="106000"/>
            </a:xfrm>
            <a:custGeom>
              <a:avLst/>
              <a:gdLst/>
              <a:ahLst/>
              <a:cxnLst/>
              <a:rect l="l" t="t" r="r" b="b"/>
              <a:pathLst>
                <a:path w="3939" h="4240" extrusionOk="0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0;p36">
              <a:extLst>
                <a:ext uri="{FF2B5EF4-FFF2-40B4-BE49-F238E27FC236}">
                  <a16:creationId xmlns:a16="http://schemas.microsoft.com/office/drawing/2014/main" id="{1643C3BD-77B6-EC01-A808-C2BC9B85D0D7}"/>
                </a:ext>
              </a:extLst>
            </p:cNvPr>
            <p:cNvSpPr/>
            <p:nvPr/>
          </p:nvSpPr>
          <p:spPr>
            <a:xfrm>
              <a:off x="4873700" y="2352750"/>
              <a:ext cx="192300" cy="110800"/>
            </a:xfrm>
            <a:custGeom>
              <a:avLst/>
              <a:gdLst/>
              <a:ahLst/>
              <a:cxnLst/>
              <a:rect l="l" t="t" r="r" b="b"/>
              <a:pathLst>
                <a:path w="7692" h="4432" extrusionOk="0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1;p36">
              <a:extLst>
                <a:ext uri="{FF2B5EF4-FFF2-40B4-BE49-F238E27FC236}">
                  <a16:creationId xmlns:a16="http://schemas.microsoft.com/office/drawing/2014/main" id="{98FCE6D1-24DE-77AB-5D1B-BC0C86677789}"/>
                </a:ext>
              </a:extLst>
            </p:cNvPr>
            <p:cNvSpPr/>
            <p:nvPr/>
          </p:nvSpPr>
          <p:spPr>
            <a:xfrm>
              <a:off x="4873700" y="2375275"/>
              <a:ext cx="16175" cy="26500"/>
            </a:xfrm>
            <a:custGeom>
              <a:avLst/>
              <a:gdLst/>
              <a:ahLst/>
              <a:cxnLst/>
              <a:rect l="l" t="t" r="r" b="b"/>
              <a:pathLst>
                <a:path w="647" h="1060" extrusionOk="0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2;p36">
              <a:extLst>
                <a:ext uri="{FF2B5EF4-FFF2-40B4-BE49-F238E27FC236}">
                  <a16:creationId xmlns:a16="http://schemas.microsoft.com/office/drawing/2014/main" id="{0E866D96-0737-EBB2-122E-064914045945}"/>
                </a:ext>
              </a:extLst>
            </p:cNvPr>
            <p:cNvSpPr/>
            <p:nvPr/>
          </p:nvSpPr>
          <p:spPr>
            <a:xfrm>
              <a:off x="4801900" y="2507750"/>
              <a:ext cx="50225" cy="71325"/>
            </a:xfrm>
            <a:custGeom>
              <a:avLst/>
              <a:gdLst/>
              <a:ahLst/>
              <a:cxnLst/>
              <a:rect l="l" t="t" r="r" b="b"/>
              <a:pathLst>
                <a:path w="2009" h="2853" extrusionOk="0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3;p36">
              <a:extLst>
                <a:ext uri="{FF2B5EF4-FFF2-40B4-BE49-F238E27FC236}">
                  <a16:creationId xmlns:a16="http://schemas.microsoft.com/office/drawing/2014/main" id="{7716CCA2-042A-569E-E80B-626F476B56AD}"/>
                </a:ext>
              </a:extLst>
            </p:cNvPr>
            <p:cNvSpPr/>
            <p:nvPr/>
          </p:nvSpPr>
          <p:spPr>
            <a:xfrm>
              <a:off x="4799725" y="2506000"/>
              <a:ext cx="39675" cy="70200"/>
            </a:xfrm>
            <a:custGeom>
              <a:avLst/>
              <a:gdLst/>
              <a:ahLst/>
              <a:cxnLst/>
              <a:rect l="l" t="t" r="r" b="b"/>
              <a:pathLst>
                <a:path w="1587" h="2808" extrusionOk="0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4;p36">
              <a:extLst>
                <a:ext uri="{FF2B5EF4-FFF2-40B4-BE49-F238E27FC236}">
                  <a16:creationId xmlns:a16="http://schemas.microsoft.com/office/drawing/2014/main" id="{A2AC595F-DD70-70A9-1156-0C3F6617FBA8}"/>
                </a:ext>
              </a:extLst>
            </p:cNvPr>
            <p:cNvSpPr/>
            <p:nvPr/>
          </p:nvSpPr>
          <p:spPr>
            <a:xfrm>
              <a:off x="4812500" y="2313275"/>
              <a:ext cx="60150" cy="225100"/>
            </a:xfrm>
            <a:custGeom>
              <a:avLst/>
              <a:gdLst/>
              <a:ahLst/>
              <a:cxnLst/>
              <a:rect l="l" t="t" r="r" b="b"/>
              <a:pathLst>
                <a:path w="2406" h="9004" extrusionOk="0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5;p36">
              <a:extLst>
                <a:ext uri="{FF2B5EF4-FFF2-40B4-BE49-F238E27FC236}">
                  <a16:creationId xmlns:a16="http://schemas.microsoft.com/office/drawing/2014/main" id="{7CA68CE5-DE72-8BCF-4F9D-13A68AD0FEB5}"/>
                </a:ext>
              </a:extLst>
            </p:cNvPr>
            <p:cNvSpPr/>
            <p:nvPr/>
          </p:nvSpPr>
          <p:spPr>
            <a:xfrm>
              <a:off x="5479800" y="2765175"/>
              <a:ext cx="50275" cy="32250"/>
            </a:xfrm>
            <a:custGeom>
              <a:avLst/>
              <a:gdLst/>
              <a:ahLst/>
              <a:cxnLst/>
              <a:rect l="l" t="t" r="r" b="b"/>
              <a:pathLst>
                <a:path w="2011" h="1290" extrusionOk="0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6;p36">
              <a:extLst>
                <a:ext uri="{FF2B5EF4-FFF2-40B4-BE49-F238E27FC236}">
                  <a16:creationId xmlns:a16="http://schemas.microsoft.com/office/drawing/2014/main" id="{5F73E64D-EBF9-4EA5-5520-36C90DFDDF31}"/>
                </a:ext>
              </a:extLst>
            </p:cNvPr>
            <p:cNvSpPr/>
            <p:nvPr/>
          </p:nvSpPr>
          <p:spPr>
            <a:xfrm>
              <a:off x="5432425" y="2845550"/>
              <a:ext cx="47625" cy="37750"/>
            </a:xfrm>
            <a:custGeom>
              <a:avLst/>
              <a:gdLst/>
              <a:ahLst/>
              <a:cxnLst/>
              <a:rect l="l" t="t" r="r" b="b"/>
              <a:pathLst>
                <a:path w="1905" h="1510" extrusionOk="0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7;p36">
              <a:extLst>
                <a:ext uri="{FF2B5EF4-FFF2-40B4-BE49-F238E27FC236}">
                  <a16:creationId xmlns:a16="http://schemas.microsoft.com/office/drawing/2014/main" id="{EA879876-8669-7C8E-19B9-7FC7B976F214}"/>
                </a:ext>
              </a:extLst>
            </p:cNvPr>
            <p:cNvSpPr/>
            <p:nvPr/>
          </p:nvSpPr>
          <p:spPr>
            <a:xfrm>
              <a:off x="5369900" y="2895850"/>
              <a:ext cx="43275" cy="44300"/>
            </a:xfrm>
            <a:custGeom>
              <a:avLst/>
              <a:gdLst/>
              <a:ahLst/>
              <a:cxnLst/>
              <a:rect l="l" t="t" r="r" b="b"/>
              <a:pathLst>
                <a:path w="1731" h="1772" extrusionOk="0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8;p36">
              <a:extLst>
                <a:ext uri="{FF2B5EF4-FFF2-40B4-BE49-F238E27FC236}">
                  <a16:creationId xmlns:a16="http://schemas.microsoft.com/office/drawing/2014/main" id="{FC8B1FA3-605B-68C2-C5E2-24D8FF1017B4}"/>
                </a:ext>
              </a:extLst>
            </p:cNvPr>
            <p:cNvSpPr/>
            <p:nvPr/>
          </p:nvSpPr>
          <p:spPr>
            <a:xfrm>
              <a:off x="5292900" y="2921750"/>
              <a:ext cx="30075" cy="51950"/>
            </a:xfrm>
            <a:custGeom>
              <a:avLst/>
              <a:gdLst/>
              <a:ahLst/>
              <a:cxnLst/>
              <a:rect l="l" t="t" r="r" b="b"/>
              <a:pathLst>
                <a:path w="1203" h="2078" extrusionOk="0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9;p36">
              <a:extLst>
                <a:ext uri="{FF2B5EF4-FFF2-40B4-BE49-F238E27FC236}">
                  <a16:creationId xmlns:a16="http://schemas.microsoft.com/office/drawing/2014/main" id="{58913205-149D-74E8-8E24-2E6C3688F8A5}"/>
                </a:ext>
              </a:extLst>
            </p:cNvPr>
            <p:cNvSpPr/>
            <p:nvPr/>
          </p:nvSpPr>
          <p:spPr>
            <a:xfrm>
              <a:off x="5185875" y="2911900"/>
              <a:ext cx="26675" cy="60050"/>
            </a:xfrm>
            <a:custGeom>
              <a:avLst/>
              <a:gdLst/>
              <a:ahLst/>
              <a:cxnLst/>
              <a:rect l="l" t="t" r="r" b="b"/>
              <a:pathLst>
                <a:path w="1067" h="2402" extrusionOk="0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0;p36">
              <a:extLst>
                <a:ext uri="{FF2B5EF4-FFF2-40B4-BE49-F238E27FC236}">
                  <a16:creationId xmlns:a16="http://schemas.microsoft.com/office/drawing/2014/main" id="{2537C4C7-684A-F917-F7A6-6856E9A5987E}"/>
                </a:ext>
              </a:extLst>
            </p:cNvPr>
            <p:cNvSpPr/>
            <p:nvPr/>
          </p:nvSpPr>
          <p:spPr>
            <a:xfrm>
              <a:off x="4491350" y="3171375"/>
              <a:ext cx="228400" cy="188525"/>
            </a:xfrm>
            <a:custGeom>
              <a:avLst/>
              <a:gdLst/>
              <a:ahLst/>
              <a:cxnLst/>
              <a:rect l="l" t="t" r="r" b="b"/>
              <a:pathLst>
                <a:path w="9136" h="7541" extrusionOk="0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1;p36">
              <a:extLst>
                <a:ext uri="{FF2B5EF4-FFF2-40B4-BE49-F238E27FC236}">
                  <a16:creationId xmlns:a16="http://schemas.microsoft.com/office/drawing/2014/main" id="{9E8C4F4E-41EC-99AF-7258-E88828FEFC15}"/>
                </a:ext>
              </a:extLst>
            </p:cNvPr>
            <p:cNvSpPr/>
            <p:nvPr/>
          </p:nvSpPr>
          <p:spPr>
            <a:xfrm>
              <a:off x="5269600" y="2224200"/>
              <a:ext cx="826575" cy="449875"/>
            </a:xfrm>
            <a:custGeom>
              <a:avLst/>
              <a:gdLst/>
              <a:ahLst/>
              <a:cxnLst/>
              <a:rect l="l" t="t" r="r" b="b"/>
              <a:pathLst>
                <a:path w="33063" h="17995" extrusionOk="0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2;p36">
              <a:extLst>
                <a:ext uri="{FF2B5EF4-FFF2-40B4-BE49-F238E27FC236}">
                  <a16:creationId xmlns:a16="http://schemas.microsoft.com/office/drawing/2014/main" id="{CEC68FD6-2E97-2355-F402-81422FA9D7D5}"/>
                </a:ext>
              </a:extLst>
            </p:cNvPr>
            <p:cNvSpPr/>
            <p:nvPr/>
          </p:nvSpPr>
          <p:spPr>
            <a:xfrm>
              <a:off x="5851600" y="2306750"/>
              <a:ext cx="215675" cy="196525"/>
            </a:xfrm>
            <a:custGeom>
              <a:avLst/>
              <a:gdLst/>
              <a:ahLst/>
              <a:cxnLst/>
              <a:rect l="l" t="t" r="r" b="b"/>
              <a:pathLst>
                <a:path w="8627" h="7861" extrusionOk="0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3;p36">
              <a:extLst>
                <a:ext uri="{FF2B5EF4-FFF2-40B4-BE49-F238E27FC236}">
                  <a16:creationId xmlns:a16="http://schemas.microsoft.com/office/drawing/2014/main" id="{4AA636D2-AF6A-2C50-3A45-CB38A9B9D3B3}"/>
                </a:ext>
              </a:extLst>
            </p:cNvPr>
            <p:cNvSpPr/>
            <p:nvPr/>
          </p:nvSpPr>
          <p:spPr>
            <a:xfrm>
              <a:off x="5312100" y="232995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4;p36">
              <a:extLst>
                <a:ext uri="{FF2B5EF4-FFF2-40B4-BE49-F238E27FC236}">
                  <a16:creationId xmlns:a16="http://schemas.microsoft.com/office/drawing/2014/main" id="{87602E06-8EC4-3054-BF91-4F56A1999EC7}"/>
                </a:ext>
              </a:extLst>
            </p:cNvPr>
            <p:cNvSpPr/>
            <p:nvPr/>
          </p:nvSpPr>
          <p:spPr>
            <a:xfrm>
              <a:off x="5623275" y="2389025"/>
              <a:ext cx="185575" cy="16000"/>
            </a:xfrm>
            <a:custGeom>
              <a:avLst/>
              <a:gdLst/>
              <a:ahLst/>
              <a:cxnLst/>
              <a:rect l="l" t="t" r="r" b="b"/>
              <a:pathLst>
                <a:path w="7423" h="640" extrusionOk="0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5;p36">
              <a:extLst>
                <a:ext uri="{FF2B5EF4-FFF2-40B4-BE49-F238E27FC236}">
                  <a16:creationId xmlns:a16="http://schemas.microsoft.com/office/drawing/2014/main" id="{251AA3C7-EEB7-5C28-E754-BE308114A30A}"/>
                </a:ext>
              </a:extLst>
            </p:cNvPr>
            <p:cNvSpPr/>
            <p:nvPr/>
          </p:nvSpPr>
          <p:spPr>
            <a:xfrm>
              <a:off x="5308075" y="2389025"/>
              <a:ext cx="288225" cy="16000"/>
            </a:xfrm>
            <a:custGeom>
              <a:avLst/>
              <a:gdLst/>
              <a:ahLst/>
              <a:cxnLst/>
              <a:rect l="l" t="t" r="r" b="b"/>
              <a:pathLst>
                <a:path w="11529" h="640" extrusionOk="0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6;p36">
              <a:extLst>
                <a:ext uri="{FF2B5EF4-FFF2-40B4-BE49-F238E27FC236}">
                  <a16:creationId xmlns:a16="http://schemas.microsoft.com/office/drawing/2014/main" id="{872451ED-BFC4-F706-5535-5CB742D4D68B}"/>
                </a:ext>
              </a:extLst>
            </p:cNvPr>
            <p:cNvSpPr/>
            <p:nvPr/>
          </p:nvSpPr>
          <p:spPr>
            <a:xfrm>
              <a:off x="5312100" y="244810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7;p36">
              <a:extLst>
                <a:ext uri="{FF2B5EF4-FFF2-40B4-BE49-F238E27FC236}">
                  <a16:creationId xmlns:a16="http://schemas.microsoft.com/office/drawing/2014/main" id="{E2D68AD6-855A-B798-4DC2-3C58ECF50830}"/>
                </a:ext>
              </a:extLst>
            </p:cNvPr>
            <p:cNvSpPr/>
            <p:nvPr/>
          </p:nvSpPr>
          <p:spPr>
            <a:xfrm>
              <a:off x="5657100" y="2507200"/>
              <a:ext cx="151750" cy="16025"/>
            </a:xfrm>
            <a:custGeom>
              <a:avLst/>
              <a:gdLst/>
              <a:ahLst/>
              <a:cxnLst/>
              <a:rect l="l" t="t" r="r" b="b"/>
              <a:pathLst>
                <a:path w="6070" h="641" extrusionOk="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8;p36">
              <a:extLst>
                <a:ext uri="{FF2B5EF4-FFF2-40B4-BE49-F238E27FC236}">
                  <a16:creationId xmlns:a16="http://schemas.microsoft.com/office/drawing/2014/main" id="{F4E72D1B-4FCD-9231-B7B3-0EC60F6DFBF2}"/>
                </a:ext>
              </a:extLst>
            </p:cNvPr>
            <p:cNvSpPr/>
            <p:nvPr/>
          </p:nvSpPr>
          <p:spPr>
            <a:xfrm>
              <a:off x="5429550" y="2507200"/>
              <a:ext cx="201875" cy="16025"/>
            </a:xfrm>
            <a:custGeom>
              <a:avLst/>
              <a:gdLst/>
              <a:ahLst/>
              <a:cxnLst/>
              <a:rect l="l" t="t" r="r" b="b"/>
              <a:pathLst>
                <a:path w="8075" h="641" extrusionOk="0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9;p36">
              <a:extLst>
                <a:ext uri="{FF2B5EF4-FFF2-40B4-BE49-F238E27FC236}">
                  <a16:creationId xmlns:a16="http://schemas.microsoft.com/office/drawing/2014/main" id="{CA9397C1-46E2-A27D-2FB5-6AE4A644D4D8}"/>
                </a:ext>
              </a:extLst>
            </p:cNvPr>
            <p:cNvSpPr/>
            <p:nvPr/>
          </p:nvSpPr>
          <p:spPr>
            <a:xfrm>
              <a:off x="5493200" y="2531950"/>
              <a:ext cx="70325" cy="122725"/>
            </a:xfrm>
            <a:custGeom>
              <a:avLst/>
              <a:gdLst/>
              <a:ahLst/>
              <a:cxnLst/>
              <a:rect l="l" t="t" r="r" b="b"/>
              <a:pathLst>
                <a:path w="2813" h="4909" extrusionOk="0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0;p36">
              <a:extLst>
                <a:ext uri="{FF2B5EF4-FFF2-40B4-BE49-F238E27FC236}">
                  <a16:creationId xmlns:a16="http://schemas.microsoft.com/office/drawing/2014/main" id="{47232DFD-BA5E-6A6F-7C20-B9078123DC17}"/>
                </a:ext>
              </a:extLst>
            </p:cNvPr>
            <p:cNvSpPr/>
            <p:nvPr/>
          </p:nvSpPr>
          <p:spPr>
            <a:xfrm>
              <a:off x="5503650" y="2630150"/>
              <a:ext cx="104675" cy="57775"/>
            </a:xfrm>
            <a:custGeom>
              <a:avLst/>
              <a:gdLst/>
              <a:ahLst/>
              <a:cxnLst/>
              <a:rect l="l" t="t" r="r" b="b"/>
              <a:pathLst>
                <a:path w="4187" h="2311" extrusionOk="0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1;p36">
              <a:extLst>
                <a:ext uri="{FF2B5EF4-FFF2-40B4-BE49-F238E27FC236}">
                  <a16:creationId xmlns:a16="http://schemas.microsoft.com/office/drawing/2014/main" id="{62609871-7F34-802D-3699-F8143E940FEF}"/>
                </a:ext>
              </a:extLst>
            </p:cNvPr>
            <p:cNvSpPr/>
            <p:nvPr/>
          </p:nvSpPr>
          <p:spPr>
            <a:xfrm>
              <a:off x="5527175" y="2641900"/>
              <a:ext cx="59900" cy="34300"/>
            </a:xfrm>
            <a:custGeom>
              <a:avLst/>
              <a:gdLst/>
              <a:ahLst/>
              <a:cxnLst/>
              <a:rect l="l" t="t" r="r" b="b"/>
              <a:pathLst>
                <a:path w="2396" h="1372" extrusionOk="0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2;p36">
              <a:extLst>
                <a:ext uri="{FF2B5EF4-FFF2-40B4-BE49-F238E27FC236}">
                  <a16:creationId xmlns:a16="http://schemas.microsoft.com/office/drawing/2014/main" id="{4170FCDC-189B-5F29-6ECE-52E543EEFEA6}"/>
                </a:ext>
              </a:extLst>
            </p:cNvPr>
            <p:cNvSpPr/>
            <p:nvPr/>
          </p:nvSpPr>
          <p:spPr>
            <a:xfrm>
              <a:off x="5527450" y="2649750"/>
              <a:ext cx="52800" cy="26450"/>
            </a:xfrm>
            <a:custGeom>
              <a:avLst/>
              <a:gdLst/>
              <a:ahLst/>
              <a:cxnLst/>
              <a:rect l="l" t="t" r="r" b="b"/>
              <a:pathLst>
                <a:path w="2112" h="1058" extrusionOk="0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3;p36">
              <a:extLst>
                <a:ext uri="{FF2B5EF4-FFF2-40B4-BE49-F238E27FC236}">
                  <a16:creationId xmlns:a16="http://schemas.microsoft.com/office/drawing/2014/main" id="{A1E7FF85-5EEE-7E46-003A-E505417CB660}"/>
                </a:ext>
              </a:extLst>
            </p:cNvPr>
            <p:cNvSpPr/>
            <p:nvPr/>
          </p:nvSpPr>
          <p:spPr>
            <a:xfrm>
              <a:off x="5104300" y="2733650"/>
              <a:ext cx="443350" cy="244000"/>
            </a:xfrm>
            <a:custGeom>
              <a:avLst/>
              <a:gdLst/>
              <a:ahLst/>
              <a:cxnLst/>
              <a:rect l="l" t="t" r="r" b="b"/>
              <a:pathLst>
                <a:path w="17734" h="9760" extrusionOk="0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4;p36">
              <a:extLst>
                <a:ext uri="{FF2B5EF4-FFF2-40B4-BE49-F238E27FC236}">
                  <a16:creationId xmlns:a16="http://schemas.microsoft.com/office/drawing/2014/main" id="{27C5CD56-3732-0482-F530-DBE5043D4647}"/>
                </a:ext>
              </a:extLst>
            </p:cNvPr>
            <p:cNvSpPr/>
            <p:nvPr/>
          </p:nvSpPr>
          <p:spPr>
            <a:xfrm>
              <a:off x="4549275" y="2667375"/>
              <a:ext cx="142750" cy="163300"/>
            </a:xfrm>
            <a:custGeom>
              <a:avLst/>
              <a:gdLst/>
              <a:ahLst/>
              <a:cxnLst/>
              <a:rect l="l" t="t" r="r" b="b"/>
              <a:pathLst>
                <a:path w="5710" h="6532" extrusionOk="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5;p36">
              <a:extLst>
                <a:ext uri="{FF2B5EF4-FFF2-40B4-BE49-F238E27FC236}">
                  <a16:creationId xmlns:a16="http://schemas.microsoft.com/office/drawing/2014/main" id="{8BB557A7-4885-E9EC-DC79-50EF092B868A}"/>
                </a:ext>
              </a:extLst>
            </p:cNvPr>
            <p:cNvSpPr/>
            <p:nvPr/>
          </p:nvSpPr>
          <p:spPr>
            <a:xfrm>
              <a:off x="4539175" y="2681025"/>
              <a:ext cx="125200" cy="130775"/>
            </a:xfrm>
            <a:custGeom>
              <a:avLst/>
              <a:gdLst/>
              <a:ahLst/>
              <a:cxnLst/>
              <a:rect l="l" t="t" r="r" b="b"/>
              <a:pathLst>
                <a:path w="5008" h="5231" extrusionOk="0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6;p36">
              <a:extLst>
                <a:ext uri="{FF2B5EF4-FFF2-40B4-BE49-F238E27FC236}">
                  <a16:creationId xmlns:a16="http://schemas.microsoft.com/office/drawing/2014/main" id="{86FA2BDB-E4F9-4170-34F8-3845B9AF8B59}"/>
                </a:ext>
              </a:extLst>
            </p:cNvPr>
            <p:cNvSpPr/>
            <p:nvPr/>
          </p:nvSpPr>
          <p:spPr>
            <a:xfrm>
              <a:off x="4558700" y="2709425"/>
              <a:ext cx="52075" cy="56600"/>
            </a:xfrm>
            <a:custGeom>
              <a:avLst/>
              <a:gdLst/>
              <a:ahLst/>
              <a:cxnLst/>
              <a:rect l="l" t="t" r="r" b="b"/>
              <a:pathLst>
                <a:path w="2083" h="2264" extrusionOk="0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7;p36">
              <a:extLst>
                <a:ext uri="{FF2B5EF4-FFF2-40B4-BE49-F238E27FC236}">
                  <a16:creationId xmlns:a16="http://schemas.microsoft.com/office/drawing/2014/main" id="{C9912827-2CF9-5939-1BA6-BA1C5019D6A7}"/>
                </a:ext>
              </a:extLst>
            </p:cNvPr>
            <p:cNvSpPr/>
            <p:nvPr/>
          </p:nvSpPr>
          <p:spPr>
            <a:xfrm>
              <a:off x="4570225" y="2711200"/>
              <a:ext cx="53825" cy="62125"/>
            </a:xfrm>
            <a:custGeom>
              <a:avLst/>
              <a:gdLst/>
              <a:ahLst/>
              <a:cxnLst/>
              <a:rect l="l" t="t" r="r" b="b"/>
              <a:pathLst>
                <a:path w="2153" h="2485" extrusionOk="0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8;p36">
              <a:extLst>
                <a:ext uri="{FF2B5EF4-FFF2-40B4-BE49-F238E27FC236}">
                  <a16:creationId xmlns:a16="http://schemas.microsoft.com/office/drawing/2014/main" id="{19FB87A0-8F9C-32C0-7F44-A3732D843B64}"/>
                </a:ext>
              </a:extLst>
            </p:cNvPr>
            <p:cNvSpPr/>
            <p:nvPr/>
          </p:nvSpPr>
          <p:spPr>
            <a:xfrm>
              <a:off x="4388650" y="2693800"/>
              <a:ext cx="248175" cy="388675"/>
            </a:xfrm>
            <a:custGeom>
              <a:avLst/>
              <a:gdLst/>
              <a:ahLst/>
              <a:cxnLst/>
              <a:rect l="l" t="t" r="r" b="b"/>
              <a:pathLst>
                <a:path w="9927" h="15547" extrusionOk="0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;p36">
              <a:extLst>
                <a:ext uri="{FF2B5EF4-FFF2-40B4-BE49-F238E27FC236}">
                  <a16:creationId xmlns:a16="http://schemas.microsoft.com/office/drawing/2014/main" id="{CF6D0D47-9418-8265-9B36-DAA13CD0C77F}"/>
                </a:ext>
              </a:extLst>
            </p:cNvPr>
            <p:cNvSpPr/>
            <p:nvPr/>
          </p:nvSpPr>
          <p:spPr>
            <a:xfrm>
              <a:off x="4536375" y="3004175"/>
              <a:ext cx="39600" cy="46225"/>
            </a:xfrm>
            <a:custGeom>
              <a:avLst/>
              <a:gdLst/>
              <a:ahLst/>
              <a:cxnLst/>
              <a:rect l="l" t="t" r="r" b="b"/>
              <a:pathLst>
                <a:path w="1584" h="1849" extrusionOk="0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0;p36">
              <a:extLst>
                <a:ext uri="{FF2B5EF4-FFF2-40B4-BE49-F238E27FC236}">
                  <a16:creationId xmlns:a16="http://schemas.microsoft.com/office/drawing/2014/main" id="{28F1BE2A-8C1C-BE6C-B9D3-CE7A39CB2E5D}"/>
                </a:ext>
              </a:extLst>
            </p:cNvPr>
            <p:cNvSpPr/>
            <p:nvPr/>
          </p:nvSpPr>
          <p:spPr>
            <a:xfrm>
              <a:off x="4478025" y="2969150"/>
              <a:ext cx="34275" cy="49525"/>
            </a:xfrm>
            <a:custGeom>
              <a:avLst/>
              <a:gdLst/>
              <a:ahLst/>
              <a:cxnLst/>
              <a:rect l="l" t="t" r="r" b="b"/>
              <a:pathLst>
                <a:path w="1371" h="1981" extrusionOk="0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1;p36">
              <a:extLst>
                <a:ext uri="{FF2B5EF4-FFF2-40B4-BE49-F238E27FC236}">
                  <a16:creationId xmlns:a16="http://schemas.microsoft.com/office/drawing/2014/main" id="{FBC07C9B-3735-2890-DA26-4539148040A2}"/>
                </a:ext>
              </a:extLst>
            </p:cNvPr>
            <p:cNvSpPr/>
            <p:nvPr/>
          </p:nvSpPr>
          <p:spPr>
            <a:xfrm>
              <a:off x="4420950" y="2921975"/>
              <a:ext cx="43075" cy="45100"/>
            </a:xfrm>
            <a:custGeom>
              <a:avLst/>
              <a:gdLst/>
              <a:ahLst/>
              <a:cxnLst/>
              <a:rect l="l" t="t" r="r" b="b"/>
              <a:pathLst>
                <a:path w="1723" h="1804" extrusionOk="0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2;p36">
              <a:extLst>
                <a:ext uri="{FF2B5EF4-FFF2-40B4-BE49-F238E27FC236}">
                  <a16:creationId xmlns:a16="http://schemas.microsoft.com/office/drawing/2014/main" id="{0B917931-ED75-8F8C-F859-A11DEB076A0D}"/>
                </a:ext>
              </a:extLst>
            </p:cNvPr>
            <p:cNvSpPr/>
            <p:nvPr/>
          </p:nvSpPr>
          <p:spPr>
            <a:xfrm>
              <a:off x="4390800" y="2860925"/>
              <a:ext cx="53375" cy="18200"/>
            </a:xfrm>
            <a:custGeom>
              <a:avLst/>
              <a:gdLst/>
              <a:ahLst/>
              <a:cxnLst/>
              <a:rect l="l" t="t" r="r" b="b"/>
              <a:pathLst>
                <a:path w="2135" h="728" extrusionOk="0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3;p36">
              <a:extLst>
                <a:ext uri="{FF2B5EF4-FFF2-40B4-BE49-F238E27FC236}">
                  <a16:creationId xmlns:a16="http://schemas.microsoft.com/office/drawing/2014/main" id="{8C40F669-9CD5-3AF2-6A9F-0BDF12AEC0FE}"/>
                </a:ext>
              </a:extLst>
            </p:cNvPr>
            <p:cNvSpPr/>
            <p:nvPr/>
          </p:nvSpPr>
          <p:spPr>
            <a:xfrm>
              <a:off x="4402425" y="2780550"/>
              <a:ext cx="54775" cy="22625"/>
            </a:xfrm>
            <a:custGeom>
              <a:avLst/>
              <a:gdLst/>
              <a:ahLst/>
              <a:cxnLst/>
              <a:rect l="l" t="t" r="r" b="b"/>
              <a:pathLst>
                <a:path w="2191" h="905" extrusionOk="0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4;p36">
              <a:extLst>
                <a:ext uri="{FF2B5EF4-FFF2-40B4-BE49-F238E27FC236}">
                  <a16:creationId xmlns:a16="http://schemas.microsoft.com/office/drawing/2014/main" id="{DE78B967-B35F-75B3-4747-46EEC5F5F39A}"/>
                </a:ext>
              </a:extLst>
            </p:cNvPr>
            <p:cNvSpPr/>
            <p:nvPr/>
          </p:nvSpPr>
          <p:spPr>
            <a:xfrm>
              <a:off x="4448400" y="2716850"/>
              <a:ext cx="46000" cy="41400"/>
            </a:xfrm>
            <a:custGeom>
              <a:avLst/>
              <a:gdLst/>
              <a:ahLst/>
              <a:cxnLst/>
              <a:rect l="l" t="t" r="r" b="b"/>
              <a:pathLst>
                <a:path w="1840" h="1656" extrusionOk="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5;p36">
              <a:extLst>
                <a:ext uri="{FF2B5EF4-FFF2-40B4-BE49-F238E27FC236}">
                  <a16:creationId xmlns:a16="http://schemas.microsoft.com/office/drawing/2014/main" id="{D96611DA-7487-66A4-B524-A5F89A2113DD}"/>
                </a:ext>
              </a:extLst>
            </p:cNvPr>
            <p:cNvSpPr/>
            <p:nvPr/>
          </p:nvSpPr>
          <p:spPr>
            <a:xfrm>
              <a:off x="4512700" y="2693975"/>
              <a:ext cx="25925" cy="53825"/>
            </a:xfrm>
            <a:custGeom>
              <a:avLst/>
              <a:gdLst/>
              <a:ahLst/>
              <a:cxnLst/>
              <a:rect l="l" t="t" r="r" b="b"/>
              <a:pathLst>
                <a:path w="1037" h="2153" extrusionOk="0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6;p36">
              <a:extLst>
                <a:ext uri="{FF2B5EF4-FFF2-40B4-BE49-F238E27FC236}">
                  <a16:creationId xmlns:a16="http://schemas.microsoft.com/office/drawing/2014/main" id="{632C9BA0-763F-63AE-C3C3-17D6B36F2A9E}"/>
                </a:ext>
              </a:extLst>
            </p:cNvPr>
            <p:cNvSpPr/>
            <p:nvPr/>
          </p:nvSpPr>
          <p:spPr>
            <a:xfrm>
              <a:off x="4579075" y="3019075"/>
              <a:ext cx="70150" cy="84325"/>
            </a:xfrm>
            <a:custGeom>
              <a:avLst/>
              <a:gdLst/>
              <a:ahLst/>
              <a:cxnLst/>
              <a:rect l="l" t="t" r="r" b="b"/>
              <a:pathLst>
                <a:path w="2806" h="3373" extrusionOk="0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7;p36">
              <a:extLst>
                <a:ext uri="{FF2B5EF4-FFF2-40B4-BE49-F238E27FC236}">
                  <a16:creationId xmlns:a16="http://schemas.microsoft.com/office/drawing/2014/main" id="{088FC4FA-CB28-5079-7C6C-09726EC56128}"/>
                </a:ext>
              </a:extLst>
            </p:cNvPr>
            <p:cNvSpPr/>
            <p:nvPr/>
          </p:nvSpPr>
          <p:spPr>
            <a:xfrm>
              <a:off x="4648500" y="3125450"/>
              <a:ext cx="87500" cy="43550"/>
            </a:xfrm>
            <a:custGeom>
              <a:avLst/>
              <a:gdLst/>
              <a:ahLst/>
              <a:cxnLst/>
              <a:rect l="l" t="t" r="r" b="b"/>
              <a:pathLst>
                <a:path w="3500" h="1742" extrusionOk="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8;p36">
              <a:extLst>
                <a:ext uri="{FF2B5EF4-FFF2-40B4-BE49-F238E27FC236}">
                  <a16:creationId xmlns:a16="http://schemas.microsoft.com/office/drawing/2014/main" id="{A069F4BD-D051-6358-41C3-6FCC75EA7D59}"/>
                </a:ext>
              </a:extLst>
            </p:cNvPr>
            <p:cNvSpPr/>
            <p:nvPr/>
          </p:nvSpPr>
          <p:spPr>
            <a:xfrm>
              <a:off x="4603800" y="3032650"/>
              <a:ext cx="98225" cy="111025"/>
            </a:xfrm>
            <a:custGeom>
              <a:avLst/>
              <a:gdLst/>
              <a:ahLst/>
              <a:cxnLst/>
              <a:rect l="l" t="t" r="r" b="b"/>
              <a:pathLst>
                <a:path w="3929" h="4441" extrusionOk="0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9;p36">
              <a:extLst>
                <a:ext uri="{FF2B5EF4-FFF2-40B4-BE49-F238E27FC236}">
                  <a16:creationId xmlns:a16="http://schemas.microsoft.com/office/drawing/2014/main" id="{3FFC268D-E29D-E63B-6151-BB01F373FC5D}"/>
                </a:ext>
              </a:extLst>
            </p:cNvPr>
            <p:cNvSpPr/>
            <p:nvPr/>
          </p:nvSpPr>
          <p:spPr>
            <a:xfrm>
              <a:off x="4634850" y="3040650"/>
              <a:ext cx="79750" cy="104700"/>
            </a:xfrm>
            <a:custGeom>
              <a:avLst/>
              <a:gdLst/>
              <a:ahLst/>
              <a:cxnLst/>
              <a:rect l="l" t="t" r="r" b="b"/>
              <a:pathLst>
                <a:path w="3190" h="4188" extrusionOk="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590;p36">
              <a:extLst>
                <a:ext uri="{FF2B5EF4-FFF2-40B4-BE49-F238E27FC236}">
                  <a16:creationId xmlns:a16="http://schemas.microsoft.com/office/drawing/2014/main" id="{56A82783-AA1D-A292-DC35-91C3A255B004}"/>
                </a:ext>
              </a:extLst>
            </p:cNvPr>
            <p:cNvSpPr/>
            <p:nvPr/>
          </p:nvSpPr>
          <p:spPr>
            <a:xfrm>
              <a:off x="4653975" y="3055700"/>
              <a:ext cx="54575" cy="78775"/>
            </a:xfrm>
            <a:custGeom>
              <a:avLst/>
              <a:gdLst/>
              <a:ahLst/>
              <a:cxnLst/>
              <a:rect l="l" t="t" r="r" b="b"/>
              <a:pathLst>
                <a:path w="2183" h="3151" extrusionOk="0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591;p36">
              <a:extLst>
                <a:ext uri="{FF2B5EF4-FFF2-40B4-BE49-F238E27FC236}">
                  <a16:creationId xmlns:a16="http://schemas.microsoft.com/office/drawing/2014/main" id="{0E0E2FCA-8D11-AD9D-23D8-7162345AB530}"/>
                </a:ext>
              </a:extLst>
            </p:cNvPr>
            <p:cNvSpPr/>
            <p:nvPr/>
          </p:nvSpPr>
          <p:spPr>
            <a:xfrm>
              <a:off x="4649375" y="3055725"/>
              <a:ext cx="48875" cy="73525"/>
            </a:xfrm>
            <a:custGeom>
              <a:avLst/>
              <a:gdLst/>
              <a:ahLst/>
              <a:cxnLst/>
              <a:rect l="l" t="t" r="r" b="b"/>
              <a:pathLst>
                <a:path w="1955" h="2941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592;p36">
              <a:extLst>
                <a:ext uri="{FF2B5EF4-FFF2-40B4-BE49-F238E27FC236}">
                  <a16:creationId xmlns:a16="http://schemas.microsoft.com/office/drawing/2014/main" id="{87B281CC-FDD5-1C7F-60E2-C379E8DD4DD4}"/>
                </a:ext>
              </a:extLst>
            </p:cNvPr>
            <p:cNvSpPr/>
            <p:nvPr/>
          </p:nvSpPr>
          <p:spPr>
            <a:xfrm>
              <a:off x="4674425" y="3037025"/>
              <a:ext cx="111900" cy="75200"/>
            </a:xfrm>
            <a:custGeom>
              <a:avLst/>
              <a:gdLst/>
              <a:ahLst/>
              <a:cxnLst/>
              <a:rect l="l" t="t" r="r" b="b"/>
              <a:pathLst>
                <a:path w="4476" h="3008" extrusionOk="0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593;p36">
              <a:extLst>
                <a:ext uri="{FF2B5EF4-FFF2-40B4-BE49-F238E27FC236}">
                  <a16:creationId xmlns:a16="http://schemas.microsoft.com/office/drawing/2014/main" id="{D261309B-C6FE-9A9A-916C-FB9E0CA83FB6}"/>
                </a:ext>
              </a:extLst>
            </p:cNvPr>
            <p:cNvSpPr/>
            <p:nvPr/>
          </p:nvSpPr>
          <p:spPr>
            <a:xfrm>
              <a:off x="4650925" y="3071025"/>
              <a:ext cx="109950" cy="70200"/>
            </a:xfrm>
            <a:custGeom>
              <a:avLst/>
              <a:gdLst/>
              <a:ahLst/>
              <a:cxnLst/>
              <a:rect l="l" t="t" r="r" b="b"/>
              <a:pathLst>
                <a:path w="4398" h="2808" extrusionOk="0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594;p36">
              <a:extLst>
                <a:ext uri="{FF2B5EF4-FFF2-40B4-BE49-F238E27FC236}">
                  <a16:creationId xmlns:a16="http://schemas.microsoft.com/office/drawing/2014/main" id="{6DD0D4C9-18C2-361C-744E-B8BC0A3FDDEE}"/>
                </a:ext>
              </a:extLst>
            </p:cNvPr>
            <p:cNvSpPr/>
            <p:nvPr/>
          </p:nvSpPr>
          <p:spPr>
            <a:xfrm>
              <a:off x="4388650" y="2693825"/>
              <a:ext cx="217350" cy="377150"/>
            </a:xfrm>
            <a:custGeom>
              <a:avLst/>
              <a:gdLst/>
              <a:ahLst/>
              <a:cxnLst/>
              <a:rect l="l" t="t" r="r" b="b"/>
              <a:pathLst>
                <a:path w="8694" h="15086" extrusionOk="0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1E7225-EEC6-A40E-0E17-9810F426F8D7}"/>
                  </a:ext>
                </a:extLst>
              </p14:cNvPr>
              <p14:cNvContentPartPr/>
              <p14:nvPr/>
            </p14:nvContentPartPr>
            <p14:xfrm>
              <a:off x="1576552" y="972207"/>
              <a:ext cx="6568" cy="656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1E7225-EEC6-A40E-0E17-9810F426F8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4720" y="643807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B6DF04-0A90-2736-91A8-76A47E73F0A0}"/>
                  </a:ext>
                </a:extLst>
              </p14:cNvPr>
              <p14:cNvContentPartPr/>
              <p14:nvPr/>
            </p14:nvContentPartPr>
            <p14:xfrm>
              <a:off x="1918138" y="3770586"/>
              <a:ext cx="6568" cy="656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B6DF04-0A90-2736-91A8-76A47E73F0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7088" y="3442186"/>
                <a:ext cx="87847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22F77F66-C5E7-06A1-FBA5-FFCBB1F2BBCB}"/>
                  </a:ext>
                </a:extLst>
              </p14:cNvPr>
              <p14:cNvContentPartPr/>
              <p14:nvPr/>
            </p14:nvContentPartPr>
            <p14:xfrm>
              <a:off x="2056086" y="860534"/>
              <a:ext cx="6568" cy="6568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22F77F66-C5E7-06A1-FBA5-FFCBB1F2BB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4254" y="532134"/>
                <a:ext cx="656800" cy="656800"/>
              </a:xfrm>
              <a:prstGeom prst="rect">
                <a:avLst/>
              </a:prstGeom>
            </p:spPr>
          </p:pic>
        </mc:Fallback>
      </mc:AlternateContent>
      <p:cxnSp>
        <p:nvCxnSpPr>
          <p:cNvPr id="455" name="Google Shape;514;p34">
            <a:extLst>
              <a:ext uri="{FF2B5EF4-FFF2-40B4-BE49-F238E27FC236}">
                <a16:creationId xmlns:a16="http://schemas.microsoft.com/office/drawing/2014/main" id="{A3D40082-F6F3-741E-69AC-3E72F30766AA}"/>
              </a:ext>
            </a:extLst>
          </p:cNvPr>
          <p:cNvCxnSpPr>
            <a:cxnSpLocks/>
          </p:cNvCxnSpPr>
          <p:nvPr/>
        </p:nvCxnSpPr>
        <p:spPr>
          <a:xfrm>
            <a:off x="2734254" y="3590326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/>
              <a:t>Pontos de </a:t>
            </a:r>
            <a:r>
              <a:rPr lang="en" err="1"/>
              <a:t>Atenção</a:t>
            </a:r>
            <a:endParaRPr lang="en-US" err="1"/>
          </a:p>
        </p:txBody>
      </p:sp>
      <p:sp>
        <p:nvSpPr>
          <p:cNvPr id="495" name="Google Shape;495;p32"/>
          <p:cNvSpPr txBox="1">
            <a:spLocks noGrp="1"/>
          </p:cNvSpPr>
          <p:nvPr>
            <p:ph type="title" idx="2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496" name="Google Shape;496;p32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97" name="Google Shape;497;p32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(IA) </a:t>
            </a:r>
            <a:r>
              <a:rPr lang="en"/>
              <a:t>=</a:t>
            </a:r>
            <a:endParaRPr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Inteligência</a:t>
            </a:r>
            <a:endParaRPr err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</a:t>
            </a:r>
            <a:endParaRPr/>
          </a:p>
        </p:txBody>
      </p:sp>
      <p:grpSp>
        <p:nvGrpSpPr>
          <p:cNvPr id="210" name="Google Shape;210;p24"/>
          <p:cNvGrpSpPr/>
          <p:nvPr/>
        </p:nvGrpSpPr>
        <p:grpSpPr>
          <a:xfrm flipH="1">
            <a:off x="5932613" y="914389"/>
            <a:ext cx="3706695" cy="2550084"/>
            <a:chOff x="4388650" y="2224200"/>
            <a:chExt cx="1707525" cy="1174775"/>
          </a:xfrm>
        </p:grpSpPr>
        <p:sp>
          <p:nvSpPr>
            <p:cNvPr id="211" name="Google Shape;211;p24"/>
            <p:cNvSpPr/>
            <p:nvPr/>
          </p:nvSpPr>
          <p:spPr>
            <a:xfrm>
              <a:off x="4422875" y="3236475"/>
              <a:ext cx="284875" cy="162500"/>
            </a:xfrm>
            <a:custGeom>
              <a:avLst/>
              <a:gdLst/>
              <a:ahLst/>
              <a:cxnLst/>
              <a:rect l="l" t="t" r="r" b="b"/>
              <a:pathLst>
                <a:path w="11395" h="6500" extrusionOk="0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4433850" y="3137400"/>
              <a:ext cx="302375" cy="249825"/>
            </a:xfrm>
            <a:custGeom>
              <a:avLst/>
              <a:gdLst/>
              <a:ahLst/>
              <a:cxnLst/>
              <a:rect l="l" t="t" r="r" b="b"/>
              <a:pathLst>
                <a:path w="12095" h="9993" extrusionOk="0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008550" y="2646000"/>
              <a:ext cx="577200" cy="331650"/>
            </a:xfrm>
            <a:custGeom>
              <a:avLst/>
              <a:gdLst/>
              <a:ahLst/>
              <a:cxnLst/>
              <a:rect l="l" t="t" r="r" b="b"/>
              <a:pathLst>
                <a:path w="23088" h="13266" extrusionOk="0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4444500" y="2590075"/>
              <a:ext cx="711075" cy="698300"/>
            </a:xfrm>
            <a:custGeom>
              <a:avLst/>
              <a:gdLst/>
              <a:ahLst/>
              <a:cxnLst/>
              <a:rect l="l" t="t" r="r" b="b"/>
              <a:pathLst>
                <a:path w="28443" h="27932" extrusionOk="0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4574225" y="2577925"/>
              <a:ext cx="590500" cy="215475"/>
            </a:xfrm>
            <a:custGeom>
              <a:avLst/>
              <a:gdLst/>
              <a:ahLst/>
              <a:cxnLst/>
              <a:rect l="l" t="t" r="r" b="b"/>
              <a:pathLst>
                <a:path w="23620" h="8619" extrusionOk="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590900" y="2586800"/>
              <a:ext cx="557175" cy="197700"/>
            </a:xfrm>
            <a:custGeom>
              <a:avLst/>
              <a:gdLst/>
              <a:ahLst/>
              <a:cxnLst/>
              <a:rect l="l" t="t" r="r" b="b"/>
              <a:pathLst>
                <a:path w="22287" h="7908" extrusionOk="0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590825" y="2520000"/>
              <a:ext cx="586625" cy="223800"/>
            </a:xfrm>
            <a:custGeom>
              <a:avLst/>
              <a:gdLst/>
              <a:ahLst/>
              <a:cxnLst/>
              <a:rect l="l" t="t" r="r" b="b"/>
              <a:pathLst>
                <a:path w="23465" h="8952" extrusionOk="0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606925" y="2321525"/>
              <a:ext cx="621150" cy="397600"/>
            </a:xfrm>
            <a:custGeom>
              <a:avLst/>
              <a:gdLst/>
              <a:ahLst/>
              <a:cxnLst/>
              <a:rect l="l" t="t" r="r" b="b"/>
              <a:pathLst>
                <a:path w="24846" h="15904" extrusionOk="0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4719000" y="2826275"/>
              <a:ext cx="401475" cy="462100"/>
            </a:xfrm>
            <a:custGeom>
              <a:avLst/>
              <a:gdLst/>
              <a:ahLst/>
              <a:cxnLst/>
              <a:rect l="l" t="t" r="r" b="b"/>
              <a:pathLst>
                <a:path w="16059" h="18484" extrusionOk="0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705700" y="2820425"/>
              <a:ext cx="369125" cy="459575"/>
            </a:xfrm>
            <a:custGeom>
              <a:avLst/>
              <a:gdLst/>
              <a:ahLst/>
              <a:cxnLst/>
              <a:rect l="l" t="t" r="r" b="b"/>
              <a:pathLst>
                <a:path w="14765" h="18383" extrusionOk="0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5487750" y="2687725"/>
              <a:ext cx="86000" cy="65025"/>
            </a:xfrm>
            <a:custGeom>
              <a:avLst/>
              <a:gdLst/>
              <a:ahLst/>
              <a:cxnLst/>
              <a:rect l="l" t="t" r="r" b="b"/>
              <a:pathLst>
                <a:path w="3440" h="2601" extrusionOk="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5491475" y="2634400"/>
              <a:ext cx="118875" cy="90200"/>
            </a:xfrm>
            <a:custGeom>
              <a:avLst/>
              <a:gdLst/>
              <a:ahLst/>
              <a:cxnLst/>
              <a:rect l="l" t="t" r="r" b="b"/>
              <a:pathLst>
                <a:path w="4755" h="3608" extrusionOk="0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5498250" y="2623925"/>
              <a:ext cx="117675" cy="64950"/>
            </a:xfrm>
            <a:custGeom>
              <a:avLst/>
              <a:gdLst/>
              <a:ahLst/>
              <a:cxnLst/>
              <a:rect l="l" t="t" r="r" b="b"/>
              <a:pathLst>
                <a:path w="4707" h="2598" extrusionOk="0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4786400" y="2462150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841500" y="2474075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4852100" y="2482925"/>
              <a:ext cx="339600" cy="193900"/>
            </a:xfrm>
            <a:custGeom>
              <a:avLst/>
              <a:gdLst/>
              <a:ahLst/>
              <a:cxnLst/>
              <a:rect l="l" t="t" r="r" b="b"/>
              <a:pathLst>
                <a:path w="13584" h="7756" extrusionOk="0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5110550" y="2563175"/>
              <a:ext cx="51225" cy="89100"/>
            </a:xfrm>
            <a:custGeom>
              <a:avLst/>
              <a:gdLst/>
              <a:ahLst/>
              <a:cxnLst/>
              <a:rect l="l" t="t" r="r" b="b"/>
              <a:pathLst>
                <a:path w="2049" h="3564" extrusionOk="0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4967900" y="2531650"/>
              <a:ext cx="51275" cy="89075"/>
            </a:xfrm>
            <a:custGeom>
              <a:avLst/>
              <a:gdLst/>
              <a:ahLst/>
              <a:cxnLst/>
              <a:rect l="l" t="t" r="r" b="b"/>
              <a:pathLst>
                <a:path w="2051" h="3563" extrusionOk="0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5563000" y="2623925"/>
              <a:ext cx="144650" cy="69950"/>
            </a:xfrm>
            <a:custGeom>
              <a:avLst/>
              <a:gdLst/>
              <a:ahLst/>
              <a:cxnLst/>
              <a:rect l="l" t="t" r="r" b="b"/>
              <a:pathLst>
                <a:path w="5786" h="2798" extrusionOk="0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5560725" y="2556250"/>
              <a:ext cx="98475" cy="106000"/>
            </a:xfrm>
            <a:custGeom>
              <a:avLst/>
              <a:gdLst/>
              <a:ahLst/>
              <a:cxnLst/>
              <a:rect l="l" t="t" r="r" b="b"/>
              <a:pathLst>
                <a:path w="3939" h="4240" extrusionOk="0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4873700" y="2352750"/>
              <a:ext cx="192300" cy="110800"/>
            </a:xfrm>
            <a:custGeom>
              <a:avLst/>
              <a:gdLst/>
              <a:ahLst/>
              <a:cxnLst/>
              <a:rect l="l" t="t" r="r" b="b"/>
              <a:pathLst>
                <a:path w="7692" h="4432" extrusionOk="0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4873700" y="2375275"/>
              <a:ext cx="16175" cy="26500"/>
            </a:xfrm>
            <a:custGeom>
              <a:avLst/>
              <a:gdLst/>
              <a:ahLst/>
              <a:cxnLst/>
              <a:rect l="l" t="t" r="r" b="b"/>
              <a:pathLst>
                <a:path w="647" h="1060" extrusionOk="0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4801900" y="2507750"/>
              <a:ext cx="50225" cy="71325"/>
            </a:xfrm>
            <a:custGeom>
              <a:avLst/>
              <a:gdLst/>
              <a:ahLst/>
              <a:cxnLst/>
              <a:rect l="l" t="t" r="r" b="b"/>
              <a:pathLst>
                <a:path w="2009" h="2853" extrusionOk="0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4799725" y="2506000"/>
              <a:ext cx="39675" cy="70200"/>
            </a:xfrm>
            <a:custGeom>
              <a:avLst/>
              <a:gdLst/>
              <a:ahLst/>
              <a:cxnLst/>
              <a:rect l="l" t="t" r="r" b="b"/>
              <a:pathLst>
                <a:path w="1587" h="2808" extrusionOk="0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4812500" y="2313275"/>
              <a:ext cx="60150" cy="225100"/>
            </a:xfrm>
            <a:custGeom>
              <a:avLst/>
              <a:gdLst/>
              <a:ahLst/>
              <a:cxnLst/>
              <a:rect l="l" t="t" r="r" b="b"/>
              <a:pathLst>
                <a:path w="2406" h="9004" extrusionOk="0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479800" y="2765175"/>
              <a:ext cx="50275" cy="32250"/>
            </a:xfrm>
            <a:custGeom>
              <a:avLst/>
              <a:gdLst/>
              <a:ahLst/>
              <a:cxnLst/>
              <a:rect l="l" t="t" r="r" b="b"/>
              <a:pathLst>
                <a:path w="2011" h="1290" extrusionOk="0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432425" y="2845550"/>
              <a:ext cx="47625" cy="37750"/>
            </a:xfrm>
            <a:custGeom>
              <a:avLst/>
              <a:gdLst/>
              <a:ahLst/>
              <a:cxnLst/>
              <a:rect l="l" t="t" r="r" b="b"/>
              <a:pathLst>
                <a:path w="1905" h="1510" extrusionOk="0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369900" y="2895850"/>
              <a:ext cx="43275" cy="44300"/>
            </a:xfrm>
            <a:custGeom>
              <a:avLst/>
              <a:gdLst/>
              <a:ahLst/>
              <a:cxnLst/>
              <a:rect l="l" t="t" r="r" b="b"/>
              <a:pathLst>
                <a:path w="1731" h="1772" extrusionOk="0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292900" y="2921750"/>
              <a:ext cx="30075" cy="51950"/>
            </a:xfrm>
            <a:custGeom>
              <a:avLst/>
              <a:gdLst/>
              <a:ahLst/>
              <a:cxnLst/>
              <a:rect l="l" t="t" r="r" b="b"/>
              <a:pathLst>
                <a:path w="1203" h="2078" extrusionOk="0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185875" y="2911900"/>
              <a:ext cx="26675" cy="60050"/>
            </a:xfrm>
            <a:custGeom>
              <a:avLst/>
              <a:gdLst/>
              <a:ahLst/>
              <a:cxnLst/>
              <a:rect l="l" t="t" r="r" b="b"/>
              <a:pathLst>
                <a:path w="1067" h="2402" extrusionOk="0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4491350" y="3171375"/>
              <a:ext cx="228400" cy="188525"/>
            </a:xfrm>
            <a:custGeom>
              <a:avLst/>
              <a:gdLst/>
              <a:ahLst/>
              <a:cxnLst/>
              <a:rect l="l" t="t" r="r" b="b"/>
              <a:pathLst>
                <a:path w="9136" h="7541" extrusionOk="0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269600" y="2224200"/>
              <a:ext cx="826575" cy="449875"/>
            </a:xfrm>
            <a:custGeom>
              <a:avLst/>
              <a:gdLst/>
              <a:ahLst/>
              <a:cxnLst/>
              <a:rect l="l" t="t" r="r" b="b"/>
              <a:pathLst>
                <a:path w="33063" h="17995" extrusionOk="0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851600" y="2306750"/>
              <a:ext cx="215675" cy="196525"/>
            </a:xfrm>
            <a:custGeom>
              <a:avLst/>
              <a:gdLst/>
              <a:ahLst/>
              <a:cxnLst/>
              <a:rect l="l" t="t" r="r" b="b"/>
              <a:pathLst>
                <a:path w="8627" h="7861" extrusionOk="0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312100" y="232995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23275" y="2389025"/>
              <a:ext cx="185575" cy="16000"/>
            </a:xfrm>
            <a:custGeom>
              <a:avLst/>
              <a:gdLst/>
              <a:ahLst/>
              <a:cxnLst/>
              <a:rect l="l" t="t" r="r" b="b"/>
              <a:pathLst>
                <a:path w="7423" h="640" extrusionOk="0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308075" y="2389025"/>
              <a:ext cx="288225" cy="16000"/>
            </a:xfrm>
            <a:custGeom>
              <a:avLst/>
              <a:gdLst/>
              <a:ahLst/>
              <a:cxnLst/>
              <a:rect l="l" t="t" r="r" b="b"/>
              <a:pathLst>
                <a:path w="11529" h="640" extrusionOk="0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312100" y="244810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57100" y="2507200"/>
              <a:ext cx="151750" cy="16025"/>
            </a:xfrm>
            <a:custGeom>
              <a:avLst/>
              <a:gdLst/>
              <a:ahLst/>
              <a:cxnLst/>
              <a:rect l="l" t="t" r="r" b="b"/>
              <a:pathLst>
                <a:path w="6070" h="641" extrusionOk="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429550" y="2507200"/>
              <a:ext cx="201875" cy="16025"/>
            </a:xfrm>
            <a:custGeom>
              <a:avLst/>
              <a:gdLst/>
              <a:ahLst/>
              <a:cxnLst/>
              <a:rect l="l" t="t" r="r" b="b"/>
              <a:pathLst>
                <a:path w="8075" h="641" extrusionOk="0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493200" y="2531950"/>
              <a:ext cx="70325" cy="122725"/>
            </a:xfrm>
            <a:custGeom>
              <a:avLst/>
              <a:gdLst/>
              <a:ahLst/>
              <a:cxnLst/>
              <a:rect l="l" t="t" r="r" b="b"/>
              <a:pathLst>
                <a:path w="2813" h="4909" extrusionOk="0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503650" y="2630150"/>
              <a:ext cx="104675" cy="57775"/>
            </a:xfrm>
            <a:custGeom>
              <a:avLst/>
              <a:gdLst/>
              <a:ahLst/>
              <a:cxnLst/>
              <a:rect l="l" t="t" r="r" b="b"/>
              <a:pathLst>
                <a:path w="4187" h="2311" extrusionOk="0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527175" y="2641900"/>
              <a:ext cx="59900" cy="34300"/>
            </a:xfrm>
            <a:custGeom>
              <a:avLst/>
              <a:gdLst/>
              <a:ahLst/>
              <a:cxnLst/>
              <a:rect l="l" t="t" r="r" b="b"/>
              <a:pathLst>
                <a:path w="2396" h="1372" extrusionOk="0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527450" y="2649750"/>
              <a:ext cx="52800" cy="26450"/>
            </a:xfrm>
            <a:custGeom>
              <a:avLst/>
              <a:gdLst/>
              <a:ahLst/>
              <a:cxnLst/>
              <a:rect l="l" t="t" r="r" b="b"/>
              <a:pathLst>
                <a:path w="2112" h="1058" extrusionOk="0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5104300" y="2733650"/>
              <a:ext cx="443350" cy="244000"/>
            </a:xfrm>
            <a:custGeom>
              <a:avLst/>
              <a:gdLst/>
              <a:ahLst/>
              <a:cxnLst/>
              <a:rect l="l" t="t" r="r" b="b"/>
              <a:pathLst>
                <a:path w="17734" h="9760" extrusionOk="0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4549275" y="2667375"/>
              <a:ext cx="142750" cy="163300"/>
            </a:xfrm>
            <a:custGeom>
              <a:avLst/>
              <a:gdLst/>
              <a:ahLst/>
              <a:cxnLst/>
              <a:rect l="l" t="t" r="r" b="b"/>
              <a:pathLst>
                <a:path w="5710" h="6532" extrusionOk="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4539175" y="2681025"/>
              <a:ext cx="125200" cy="130775"/>
            </a:xfrm>
            <a:custGeom>
              <a:avLst/>
              <a:gdLst/>
              <a:ahLst/>
              <a:cxnLst/>
              <a:rect l="l" t="t" r="r" b="b"/>
              <a:pathLst>
                <a:path w="5008" h="5231" extrusionOk="0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4558700" y="2709425"/>
              <a:ext cx="52075" cy="56600"/>
            </a:xfrm>
            <a:custGeom>
              <a:avLst/>
              <a:gdLst/>
              <a:ahLst/>
              <a:cxnLst/>
              <a:rect l="l" t="t" r="r" b="b"/>
              <a:pathLst>
                <a:path w="2083" h="2264" extrusionOk="0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4570225" y="2711200"/>
              <a:ext cx="53825" cy="62125"/>
            </a:xfrm>
            <a:custGeom>
              <a:avLst/>
              <a:gdLst/>
              <a:ahLst/>
              <a:cxnLst/>
              <a:rect l="l" t="t" r="r" b="b"/>
              <a:pathLst>
                <a:path w="2153" h="2485" extrusionOk="0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4388650" y="2693800"/>
              <a:ext cx="248175" cy="388675"/>
            </a:xfrm>
            <a:custGeom>
              <a:avLst/>
              <a:gdLst/>
              <a:ahLst/>
              <a:cxnLst/>
              <a:rect l="l" t="t" r="r" b="b"/>
              <a:pathLst>
                <a:path w="9927" h="15547" extrusionOk="0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4536375" y="3004175"/>
              <a:ext cx="39600" cy="46225"/>
            </a:xfrm>
            <a:custGeom>
              <a:avLst/>
              <a:gdLst/>
              <a:ahLst/>
              <a:cxnLst/>
              <a:rect l="l" t="t" r="r" b="b"/>
              <a:pathLst>
                <a:path w="1584" h="1849" extrusionOk="0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4478025" y="2969150"/>
              <a:ext cx="34275" cy="49525"/>
            </a:xfrm>
            <a:custGeom>
              <a:avLst/>
              <a:gdLst/>
              <a:ahLst/>
              <a:cxnLst/>
              <a:rect l="l" t="t" r="r" b="b"/>
              <a:pathLst>
                <a:path w="1371" h="1981" extrusionOk="0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4420950" y="2921975"/>
              <a:ext cx="43075" cy="45100"/>
            </a:xfrm>
            <a:custGeom>
              <a:avLst/>
              <a:gdLst/>
              <a:ahLst/>
              <a:cxnLst/>
              <a:rect l="l" t="t" r="r" b="b"/>
              <a:pathLst>
                <a:path w="1723" h="1804" extrusionOk="0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390800" y="2860925"/>
              <a:ext cx="53375" cy="18200"/>
            </a:xfrm>
            <a:custGeom>
              <a:avLst/>
              <a:gdLst/>
              <a:ahLst/>
              <a:cxnLst/>
              <a:rect l="l" t="t" r="r" b="b"/>
              <a:pathLst>
                <a:path w="2135" h="728" extrusionOk="0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4402425" y="2780550"/>
              <a:ext cx="54775" cy="22625"/>
            </a:xfrm>
            <a:custGeom>
              <a:avLst/>
              <a:gdLst/>
              <a:ahLst/>
              <a:cxnLst/>
              <a:rect l="l" t="t" r="r" b="b"/>
              <a:pathLst>
                <a:path w="2191" h="905" extrusionOk="0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4448400" y="2716850"/>
              <a:ext cx="46000" cy="41400"/>
            </a:xfrm>
            <a:custGeom>
              <a:avLst/>
              <a:gdLst/>
              <a:ahLst/>
              <a:cxnLst/>
              <a:rect l="l" t="t" r="r" b="b"/>
              <a:pathLst>
                <a:path w="1840" h="1656" extrusionOk="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4512700" y="2693975"/>
              <a:ext cx="25925" cy="53825"/>
            </a:xfrm>
            <a:custGeom>
              <a:avLst/>
              <a:gdLst/>
              <a:ahLst/>
              <a:cxnLst/>
              <a:rect l="l" t="t" r="r" b="b"/>
              <a:pathLst>
                <a:path w="1037" h="2153" extrusionOk="0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4579075" y="3019075"/>
              <a:ext cx="70150" cy="84325"/>
            </a:xfrm>
            <a:custGeom>
              <a:avLst/>
              <a:gdLst/>
              <a:ahLst/>
              <a:cxnLst/>
              <a:rect l="l" t="t" r="r" b="b"/>
              <a:pathLst>
                <a:path w="2806" h="3373" extrusionOk="0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4648500" y="3125450"/>
              <a:ext cx="87500" cy="43550"/>
            </a:xfrm>
            <a:custGeom>
              <a:avLst/>
              <a:gdLst/>
              <a:ahLst/>
              <a:cxnLst/>
              <a:rect l="l" t="t" r="r" b="b"/>
              <a:pathLst>
                <a:path w="3500" h="1742" extrusionOk="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603800" y="3032650"/>
              <a:ext cx="98225" cy="111025"/>
            </a:xfrm>
            <a:custGeom>
              <a:avLst/>
              <a:gdLst/>
              <a:ahLst/>
              <a:cxnLst/>
              <a:rect l="l" t="t" r="r" b="b"/>
              <a:pathLst>
                <a:path w="3929" h="4441" extrusionOk="0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4634850" y="3040650"/>
              <a:ext cx="79750" cy="104700"/>
            </a:xfrm>
            <a:custGeom>
              <a:avLst/>
              <a:gdLst/>
              <a:ahLst/>
              <a:cxnLst/>
              <a:rect l="l" t="t" r="r" b="b"/>
              <a:pathLst>
                <a:path w="3190" h="4188" extrusionOk="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4653975" y="3055700"/>
              <a:ext cx="54575" cy="78775"/>
            </a:xfrm>
            <a:custGeom>
              <a:avLst/>
              <a:gdLst/>
              <a:ahLst/>
              <a:cxnLst/>
              <a:rect l="l" t="t" r="r" b="b"/>
              <a:pathLst>
                <a:path w="2183" h="3151" extrusionOk="0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4649375" y="3055725"/>
              <a:ext cx="48875" cy="73525"/>
            </a:xfrm>
            <a:custGeom>
              <a:avLst/>
              <a:gdLst/>
              <a:ahLst/>
              <a:cxnLst/>
              <a:rect l="l" t="t" r="r" b="b"/>
              <a:pathLst>
                <a:path w="1955" h="2941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4674425" y="3037025"/>
              <a:ext cx="111900" cy="75200"/>
            </a:xfrm>
            <a:custGeom>
              <a:avLst/>
              <a:gdLst/>
              <a:ahLst/>
              <a:cxnLst/>
              <a:rect l="l" t="t" r="r" b="b"/>
              <a:pathLst>
                <a:path w="4476" h="3008" extrusionOk="0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4650925" y="3071025"/>
              <a:ext cx="109950" cy="70200"/>
            </a:xfrm>
            <a:custGeom>
              <a:avLst/>
              <a:gdLst/>
              <a:ahLst/>
              <a:cxnLst/>
              <a:rect l="l" t="t" r="r" b="b"/>
              <a:pathLst>
                <a:path w="4398" h="2808" extrusionOk="0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4388650" y="2693825"/>
              <a:ext cx="217350" cy="377150"/>
            </a:xfrm>
            <a:custGeom>
              <a:avLst/>
              <a:gdLst/>
              <a:ahLst/>
              <a:cxnLst/>
              <a:rect l="l" t="t" r="r" b="b"/>
              <a:pathLst>
                <a:path w="8694" h="15086" extrusionOk="0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24"/>
          <p:cNvCxnSpPr/>
          <p:nvPr/>
        </p:nvCxnSpPr>
        <p:spPr>
          <a:xfrm>
            <a:off x="5380025" y="3366125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5"/>
          <p:cNvSpPr txBox="1">
            <a:spLocks noGrp="1"/>
          </p:cNvSpPr>
          <p:nvPr>
            <p:ph type="title"/>
          </p:nvPr>
        </p:nvSpPr>
        <p:spPr>
          <a:xfrm>
            <a:off x="715100" y="482448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Pontos de </a:t>
            </a:r>
            <a:r>
              <a:rPr lang="en-US" err="1"/>
              <a:t>Atenção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(-)</a:t>
            </a:r>
            <a:r>
              <a:rPr lang="en" sz="2000" dirty="0">
                <a:latin typeface="Golos Text Medium"/>
                <a:ea typeface="Golos Text Medium"/>
                <a:cs typeface="Golos Text Medium"/>
                <a:sym typeface="Golos Text Medium"/>
              </a:rPr>
              <a:t> </a:t>
            </a:r>
            <a:r>
              <a:rPr lang="en" sz="2000" b="1" dirty="0" err="1">
                <a:latin typeface="Golos Text Medium"/>
                <a:ea typeface="Golos Text Medium"/>
                <a:sym typeface="Golos Text Medium"/>
              </a:rPr>
              <a:t>Questões</a:t>
            </a:r>
            <a:r>
              <a:rPr lang="en" sz="2000" b="1" dirty="0">
                <a:latin typeface="Golos Text Medium"/>
                <a:ea typeface="Golos Text Medium"/>
                <a:sym typeface="Golos Text Medium"/>
              </a:rPr>
              <a:t> </a:t>
            </a:r>
            <a:r>
              <a:rPr lang="en" sz="2000" b="1" dirty="0" err="1">
                <a:latin typeface="Golos Text Medium"/>
                <a:ea typeface="Golos Text Medium"/>
                <a:sym typeface="Golos Text Medium"/>
              </a:rPr>
              <a:t>Éticas</a:t>
            </a:r>
            <a:r>
              <a:rPr lang="en" sz="2000" b="1" dirty="0">
                <a:latin typeface="Golos Text Medium"/>
                <a:ea typeface="Golos Text Medium"/>
                <a:sym typeface="Golos Text Medium"/>
              </a:rPr>
              <a:t> e de </a:t>
            </a:r>
            <a:r>
              <a:rPr lang="en" sz="2000" b="1" dirty="0" err="1">
                <a:latin typeface="Golos Text Medium"/>
                <a:ea typeface="Golos Text Medium"/>
                <a:sym typeface="Golos Text Medium"/>
              </a:rPr>
              <a:t>Privacidade</a:t>
            </a:r>
            <a:endParaRPr lang="en" sz="2000"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dirty="0">
                <a:solidFill>
                  <a:srgbClr val="374151"/>
                </a:solidFill>
              </a:rPr>
              <a:t>É crucial </a:t>
            </a:r>
            <a:r>
              <a:rPr lang="en" dirty="0" err="1">
                <a:solidFill>
                  <a:srgbClr val="374151"/>
                </a:solidFill>
              </a:rPr>
              <a:t>garantir</a:t>
            </a:r>
            <a:r>
              <a:rPr lang="en" dirty="0">
                <a:solidFill>
                  <a:srgbClr val="374151"/>
                </a:solidFill>
              </a:rPr>
              <a:t> que a </a:t>
            </a:r>
            <a:r>
              <a:rPr lang="en" dirty="0" err="1">
                <a:solidFill>
                  <a:srgbClr val="374151"/>
                </a:solidFill>
              </a:rPr>
              <a:t>tecnologia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seja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usada</a:t>
            </a:r>
            <a:r>
              <a:rPr lang="en" dirty="0">
                <a:solidFill>
                  <a:srgbClr val="374151"/>
                </a:solidFill>
              </a:rPr>
              <a:t> de </a:t>
            </a:r>
            <a:r>
              <a:rPr lang="en" dirty="0" err="1">
                <a:solidFill>
                  <a:srgbClr val="374151"/>
                </a:solidFill>
              </a:rPr>
              <a:t>uma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maneira</a:t>
            </a:r>
            <a:r>
              <a:rPr lang="en" dirty="0">
                <a:solidFill>
                  <a:srgbClr val="374151"/>
                </a:solidFill>
              </a:rPr>
              <a:t> que </a:t>
            </a:r>
            <a:r>
              <a:rPr lang="en" dirty="0" err="1">
                <a:solidFill>
                  <a:srgbClr val="374151"/>
                </a:solidFill>
              </a:rPr>
              <a:t>proteja</a:t>
            </a:r>
            <a:r>
              <a:rPr lang="en" dirty="0">
                <a:solidFill>
                  <a:srgbClr val="374151"/>
                </a:solidFill>
              </a:rPr>
              <a:t> a </a:t>
            </a:r>
            <a:r>
              <a:rPr lang="en" dirty="0" err="1">
                <a:solidFill>
                  <a:srgbClr val="374151"/>
                </a:solidFill>
              </a:rPr>
              <a:t>privacidade</a:t>
            </a:r>
            <a:r>
              <a:rPr lang="en" dirty="0">
                <a:solidFill>
                  <a:srgbClr val="374151"/>
                </a:solidFill>
              </a:rPr>
              <a:t> e a </a:t>
            </a:r>
            <a:r>
              <a:rPr lang="en" dirty="0" err="1">
                <a:solidFill>
                  <a:srgbClr val="374151"/>
                </a:solidFill>
              </a:rPr>
              <a:t>confidencialidade</a:t>
            </a:r>
            <a:r>
              <a:rPr lang="en" dirty="0">
                <a:solidFill>
                  <a:srgbClr val="374151"/>
                </a:solidFill>
              </a:rPr>
              <a:t>. O </a:t>
            </a:r>
            <a:r>
              <a:rPr lang="en" dirty="0" err="1">
                <a:solidFill>
                  <a:srgbClr val="374151"/>
                </a:solidFill>
              </a:rPr>
              <a:t>Assistente</a:t>
            </a:r>
            <a:r>
              <a:rPr lang="en" dirty="0">
                <a:solidFill>
                  <a:srgbClr val="374151"/>
                </a:solidFill>
              </a:rPr>
              <a:t> de IA da AGU </a:t>
            </a:r>
            <a:r>
              <a:rPr lang="en" dirty="0" err="1">
                <a:solidFill>
                  <a:srgbClr val="374151"/>
                </a:solidFill>
              </a:rPr>
              <a:t>roda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na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nuvem</a:t>
            </a:r>
            <a:r>
              <a:rPr lang="en" dirty="0">
                <a:solidFill>
                  <a:srgbClr val="374151"/>
                </a:solidFill>
              </a:rPr>
              <a:t> da Microsoft, de </a:t>
            </a:r>
            <a:r>
              <a:rPr lang="en" dirty="0" err="1">
                <a:solidFill>
                  <a:srgbClr val="374151"/>
                </a:solidFill>
              </a:rPr>
              <a:t>acordo</a:t>
            </a:r>
            <a:r>
              <a:rPr lang="en" dirty="0">
                <a:solidFill>
                  <a:srgbClr val="374151"/>
                </a:solidFill>
              </a:rPr>
              <a:t> com </a:t>
            </a:r>
            <a:r>
              <a:rPr lang="en" dirty="0" err="1">
                <a:solidFill>
                  <a:srgbClr val="374151"/>
                </a:solidFill>
              </a:rPr>
              <a:t>os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requisitos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legais</a:t>
            </a:r>
            <a:r>
              <a:rPr lang="en" dirty="0">
                <a:solidFill>
                  <a:srgbClr val="374151"/>
                </a:solidFill>
              </a:rPr>
              <a:t> e </a:t>
            </a:r>
            <a:r>
              <a:rPr lang="en" dirty="0" err="1">
                <a:solidFill>
                  <a:srgbClr val="374151"/>
                </a:solidFill>
              </a:rPr>
              <a:t>cercado</a:t>
            </a:r>
            <a:r>
              <a:rPr lang="en" dirty="0">
                <a:solidFill>
                  <a:srgbClr val="374151"/>
                </a:solidFill>
              </a:rPr>
              <a:t> de </a:t>
            </a:r>
            <a:r>
              <a:rPr lang="en" dirty="0" err="1">
                <a:solidFill>
                  <a:srgbClr val="374151"/>
                </a:solidFill>
              </a:rPr>
              <a:t>garantias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crontratuais</a:t>
            </a:r>
            <a:r>
              <a:rPr lang="en" dirty="0">
                <a:solidFill>
                  <a:srgbClr val="374151"/>
                </a:solidFill>
              </a:rPr>
              <a:t>.</a:t>
            </a: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(-) </a:t>
            </a:r>
            <a:r>
              <a:rPr lang="en" sz="2000" b="1" dirty="0" err="1">
                <a:latin typeface="Golos Text Medium"/>
                <a:ea typeface="Golos Text Medium"/>
                <a:sym typeface="Golos Text Medium"/>
              </a:rPr>
              <a:t>Precisão</a:t>
            </a:r>
            <a:r>
              <a:rPr lang="en" sz="2000" b="1" dirty="0">
                <a:latin typeface="Golos Text Medium"/>
                <a:ea typeface="Golos Text Medium"/>
                <a:sym typeface="Golos Text Medium"/>
              </a:rPr>
              <a:t> e </a:t>
            </a:r>
            <a:r>
              <a:rPr lang="en" sz="2000" b="1" dirty="0" err="1">
                <a:latin typeface="Golos Text Medium"/>
                <a:ea typeface="Golos Text Medium"/>
                <a:sym typeface="Golos Text Medium"/>
              </a:rPr>
              <a:t>Confiabilidade</a:t>
            </a:r>
            <a:r>
              <a:rPr lang="en" sz="2000" b="1" dirty="0">
                <a:latin typeface="Golos Text Medium"/>
                <a:ea typeface="Golos Text Medium"/>
                <a:sym typeface="Golos Text Medium"/>
              </a:rPr>
              <a:t> Legal</a:t>
            </a:r>
            <a:endParaRPr sz="2000"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rgbClr val="374151"/>
                </a:solidFill>
              </a:rPr>
              <a:t>A IA, </a:t>
            </a:r>
            <a:r>
              <a:rPr lang="en" dirty="0" err="1">
                <a:solidFill>
                  <a:srgbClr val="374151"/>
                </a:solidFill>
              </a:rPr>
              <a:t>incluindo</a:t>
            </a:r>
            <a:r>
              <a:rPr lang="en" dirty="0">
                <a:solidFill>
                  <a:srgbClr val="374151"/>
                </a:solidFill>
              </a:rPr>
              <a:t> o GPT-4, é </a:t>
            </a:r>
            <a:r>
              <a:rPr lang="en" dirty="0" err="1">
                <a:solidFill>
                  <a:srgbClr val="374151"/>
                </a:solidFill>
              </a:rPr>
              <a:t>treinada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em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grandes</a:t>
            </a:r>
            <a:r>
              <a:rPr lang="en" dirty="0">
                <a:solidFill>
                  <a:srgbClr val="374151"/>
                </a:solidFill>
              </a:rPr>
              <a:t> conjuntos de dados e </a:t>
            </a:r>
            <a:r>
              <a:rPr lang="en" dirty="0" err="1">
                <a:solidFill>
                  <a:srgbClr val="374151"/>
                </a:solidFill>
              </a:rPr>
              <a:t>pode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gerar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informações</a:t>
            </a:r>
            <a:r>
              <a:rPr lang="en" dirty="0">
                <a:solidFill>
                  <a:srgbClr val="374151"/>
                </a:solidFill>
              </a:rPr>
              <a:t> com base nesses dados. No </a:t>
            </a:r>
            <a:r>
              <a:rPr lang="en" dirty="0" err="1">
                <a:solidFill>
                  <a:srgbClr val="374151"/>
                </a:solidFill>
              </a:rPr>
              <a:t>entanto</a:t>
            </a:r>
            <a:r>
              <a:rPr lang="en" dirty="0">
                <a:solidFill>
                  <a:srgbClr val="374151"/>
                </a:solidFill>
              </a:rPr>
              <a:t>, </a:t>
            </a:r>
            <a:r>
              <a:rPr lang="en" dirty="0" err="1">
                <a:solidFill>
                  <a:srgbClr val="374151"/>
                </a:solidFill>
              </a:rPr>
              <a:t>isso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não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garante</a:t>
            </a:r>
            <a:r>
              <a:rPr lang="en" dirty="0">
                <a:solidFill>
                  <a:srgbClr val="374151"/>
                </a:solidFill>
              </a:rPr>
              <a:t> que a </a:t>
            </a:r>
            <a:r>
              <a:rPr lang="en" dirty="0" err="1">
                <a:solidFill>
                  <a:srgbClr val="374151"/>
                </a:solidFill>
              </a:rPr>
              <a:t>informação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gerada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seja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precisa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ou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legalmente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correta</a:t>
            </a:r>
            <a:r>
              <a:rPr lang="en" dirty="0">
                <a:solidFill>
                  <a:srgbClr val="374151"/>
                </a:solidFill>
              </a:rPr>
              <a:t>. Para </a:t>
            </a:r>
            <a:r>
              <a:rPr lang="en" dirty="0" err="1">
                <a:solidFill>
                  <a:srgbClr val="374151"/>
                </a:solidFill>
              </a:rPr>
              <a:t>mitigar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esse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risco</a:t>
            </a:r>
            <a:r>
              <a:rPr lang="en" dirty="0">
                <a:solidFill>
                  <a:srgbClr val="374151"/>
                </a:solidFill>
              </a:rPr>
              <a:t>, o </a:t>
            </a:r>
            <a:r>
              <a:rPr lang="en" dirty="0" err="1">
                <a:solidFill>
                  <a:srgbClr val="374151"/>
                </a:solidFill>
              </a:rPr>
              <a:t>Assistente</a:t>
            </a:r>
            <a:r>
              <a:rPr lang="en" dirty="0">
                <a:solidFill>
                  <a:srgbClr val="374151"/>
                </a:solidFill>
              </a:rPr>
              <a:t> de IA da AGU </a:t>
            </a:r>
            <a:r>
              <a:rPr lang="en" dirty="0" err="1">
                <a:solidFill>
                  <a:srgbClr val="374151"/>
                </a:solidFill>
              </a:rPr>
              <a:t>usa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como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referência</a:t>
            </a:r>
            <a:r>
              <a:rPr lang="en" dirty="0">
                <a:solidFill>
                  <a:srgbClr val="374151"/>
                </a:solidFill>
              </a:rPr>
              <a:t> as </a:t>
            </a:r>
            <a:r>
              <a:rPr lang="en" dirty="0" err="1">
                <a:solidFill>
                  <a:srgbClr val="374151"/>
                </a:solidFill>
              </a:rPr>
              <a:t>próprias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manifestações</a:t>
            </a:r>
            <a:r>
              <a:rPr lang="en" dirty="0">
                <a:solidFill>
                  <a:srgbClr val="374151"/>
                </a:solidFill>
              </a:rPr>
              <a:t> dos </a:t>
            </a:r>
            <a:r>
              <a:rPr lang="en" dirty="0" err="1">
                <a:solidFill>
                  <a:srgbClr val="374151"/>
                </a:solidFill>
              </a:rPr>
              <a:t>membros</a:t>
            </a:r>
            <a:r>
              <a:rPr lang="en" dirty="0">
                <a:solidFill>
                  <a:srgbClr val="374151"/>
                </a:solidFill>
              </a:rPr>
              <a:t> e </a:t>
            </a:r>
            <a:r>
              <a:rPr lang="en" dirty="0" err="1">
                <a:solidFill>
                  <a:srgbClr val="374151"/>
                </a:solidFill>
              </a:rPr>
              <a:t>servidores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salvas</a:t>
            </a:r>
            <a:r>
              <a:rPr lang="en" dirty="0">
                <a:solidFill>
                  <a:srgbClr val="374151"/>
                </a:solidFill>
              </a:rPr>
              <a:t> </a:t>
            </a:r>
            <a:r>
              <a:rPr lang="en" dirty="0" err="1">
                <a:solidFill>
                  <a:srgbClr val="374151"/>
                </a:solidFill>
              </a:rPr>
              <a:t>na</a:t>
            </a:r>
            <a:r>
              <a:rPr lang="en" dirty="0">
                <a:solidFill>
                  <a:srgbClr val="374151"/>
                </a:solidFill>
              </a:rPr>
              <a:t> base de dados do SAPIENS.</a:t>
            </a:r>
          </a:p>
        </p:txBody>
      </p:sp>
      <p:cxnSp>
        <p:nvCxnSpPr>
          <p:cNvPr id="521" name="Google Shape;521;p35"/>
          <p:cNvCxnSpPr/>
          <p:nvPr/>
        </p:nvCxnSpPr>
        <p:spPr>
          <a:xfrm>
            <a:off x="5496912" y="1523613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22" name="Google Shape;522;p35"/>
          <p:cNvCxnSpPr/>
          <p:nvPr/>
        </p:nvCxnSpPr>
        <p:spPr>
          <a:xfrm>
            <a:off x="5202115" y="2839881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0;p37">
            <a:extLst>
              <a:ext uri="{FF2B5EF4-FFF2-40B4-BE49-F238E27FC236}">
                <a16:creationId xmlns:a16="http://schemas.microsoft.com/office/drawing/2014/main" id="{E6B4C838-51B8-2200-5FB3-21C7D62D140C}"/>
              </a:ext>
            </a:extLst>
          </p:cNvPr>
          <p:cNvSpPr txBox="1">
            <a:spLocks/>
          </p:cNvSpPr>
          <p:nvPr/>
        </p:nvSpPr>
        <p:spPr>
          <a:xfrm>
            <a:off x="715100" y="641725"/>
            <a:ext cx="38568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r>
              <a:rPr lang="en-US" err="1"/>
              <a:t>Obrigado</a:t>
            </a:r>
            <a:r>
              <a:rPr lang="en-US"/>
              <a:t>!</a:t>
            </a:r>
          </a:p>
        </p:txBody>
      </p:sp>
      <p:sp>
        <p:nvSpPr>
          <p:cNvPr id="9" name="Google Shape;601;p37">
            <a:extLst>
              <a:ext uri="{FF2B5EF4-FFF2-40B4-BE49-F238E27FC236}">
                <a16:creationId xmlns:a16="http://schemas.microsoft.com/office/drawing/2014/main" id="{AA630016-CA3B-9730-879C-11F07785A83F}"/>
              </a:ext>
            </a:extLst>
          </p:cNvPr>
          <p:cNvSpPr txBox="1">
            <a:spLocks/>
          </p:cNvSpPr>
          <p:nvPr/>
        </p:nvSpPr>
        <p:spPr>
          <a:xfrm>
            <a:off x="715100" y="2148325"/>
            <a:ext cx="3856800" cy="1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indent="0">
              <a:buClr>
                <a:schemeClr val="lt1"/>
              </a:buClr>
              <a:buSzPts val="1100"/>
            </a:pPr>
            <a:r>
              <a:rPr lang="en" dirty="0"/>
              <a:t> </a:t>
            </a:r>
            <a:r>
              <a:rPr lang="en" dirty="0" err="1"/>
              <a:t>Dúvidas</a:t>
            </a:r>
            <a:r>
              <a:rPr lang="en" dirty="0"/>
              <a:t>?</a:t>
            </a:r>
            <a:endParaRPr lang="en-US" dirty="0"/>
          </a:p>
          <a:p>
            <a:pPr marL="0" indent="0">
              <a:lnSpc>
                <a:spcPct val="114999"/>
              </a:lnSpc>
              <a:buClr>
                <a:srgbClr val="5B627D"/>
              </a:buClr>
              <a:buSzPts val="1100"/>
              <a:buNone/>
            </a:pPr>
            <a:endParaRPr lang="en" dirty="0"/>
          </a:p>
          <a:p>
            <a:pPr marL="0" indent="0">
              <a:lnSpc>
                <a:spcPct val="114999"/>
              </a:lnSpc>
              <a:buSzPts val="1100"/>
              <a:buFont typeface="Arial"/>
              <a:buNone/>
            </a:pPr>
            <a:r>
              <a:rPr lang="en" dirty="0"/>
              <a:t>sapiens@agu.gov.br</a:t>
            </a:r>
            <a:endParaRPr lang="en-US" dirty="0"/>
          </a:p>
        </p:txBody>
      </p:sp>
      <p:grpSp>
        <p:nvGrpSpPr>
          <p:cNvPr id="608" name="Google Shape;625;p37">
            <a:extLst>
              <a:ext uri="{FF2B5EF4-FFF2-40B4-BE49-F238E27FC236}">
                <a16:creationId xmlns:a16="http://schemas.microsoft.com/office/drawing/2014/main" id="{B4217618-494B-6C80-77E5-668C3E740B5F}"/>
              </a:ext>
            </a:extLst>
          </p:cNvPr>
          <p:cNvGrpSpPr/>
          <p:nvPr/>
        </p:nvGrpSpPr>
        <p:grpSpPr>
          <a:xfrm>
            <a:off x="4902098" y="535097"/>
            <a:ext cx="3683753" cy="4073628"/>
            <a:chOff x="4825898" y="535097"/>
            <a:chExt cx="3683753" cy="4073628"/>
          </a:xfrm>
        </p:grpSpPr>
        <p:grpSp>
          <p:nvGrpSpPr>
            <p:cNvPr id="13" name="Google Shape;626;p37">
              <a:extLst>
                <a:ext uri="{FF2B5EF4-FFF2-40B4-BE49-F238E27FC236}">
                  <a16:creationId xmlns:a16="http://schemas.microsoft.com/office/drawing/2014/main" id="{39CE245D-D25C-60A7-E74C-61A19A855B5C}"/>
                </a:ext>
              </a:extLst>
            </p:cNvPr>
            <p:cNvGrpSpPr/>
            <p:nvPr/>
          </p:nvGrpSpPr>
          <p:grpSpPr>
            <a:xfrm>
              <a:off x="5416996" y="1013447"/>
              <a:ext cx="2303759" cy="3595278"/>
              <a:chOff x="5416996" y="1013447"/>
              <a:chExt cx="2303759" cy="3595278"/>
            </a:xfrm>
          </p:grpSpPr>
          <p:sp>
            <p:nvSpPr>
              <p:cNvPr id="34" name="Google Shape;627;p37">
                <a:extLst>
                  <a:ext uri="{FF2B5EF4-FFF2-40B4-BE49-F238E27FC236}">
                    <a16:creationId xmlns:a16="http://schemas.microsoft.com/office/drawing/2014/main" id="{4927DF17-E23E-C84D-4630-C1DA665AB17F}"/>
                  </a:ext>
                </a:extLst>
              </p:cNvPr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28;p37">
                <a:extLst>
                  <a:ext uri="{FF2B5EF4-FFF2-40B4-BE49-F238E27FC236}">
                    <a16:creationId xmlns:a16="http://schemas.microsoft.com/office/drawing/2014/main" id="{9FD3121D-8E7E-B4BC-91D1-EC5E55FED0A1}"/>
                  </a:ext>
                </a:extLst>
              </p:cNvPr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29;p37">
                <a:extLst>
                  <a:ext uri="{FF2B5EF4-FFF2-40B4-BE49-F238E27FC236}">
                    <a16:creationId xmlns:a16="http://schemas.microsoft.com/office/drawing/2014/main" id="{AB784171-3B2D-A051-5A72-3F0A1B622C16}"/>
                  </a:ext>
                </a:extLst>
              </p:cNvPr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avLst/>
                <a:gdLst/>
                <a:ahLst/>
                <a:cxnLst/>
                <a:rect l="l" t="t" r="r" b="b"/>
                <a:pathLst>
                  <a:path w="26770" h="53017" extrusionOk="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30;p37">
                <a:extLst>
                  <a:ext uri="{FF2B5EF4-FFF2-40B4-BE49-F238E27FC236}">
                    <a16:creationId xmlns:a16="http://schemas.microsoft.com/office/drawing/2014/main" id="{FD3D9380-E894-2994-4851-D84DFFE1E19C}"/>
                  </a:ext>
                </a:extLst>
              </p:cNvPr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31;p37">
                <a:extLst>
                  <a:ext uri="{FF2B5EF4-FFF2-40B4-BE49-F238E27FC236}">
                    <a16:creationId xmlns:a16="http://schemas.microsoft.com/office/drawing/2014/main" id="{D02D3B36-F6DB-5361-D7D6-3D74565A6CCC}"/>
                  </a:ext>
                </a:extLst>
              </p:cNvPr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4" extrusionOk="0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32;p37">
                <a:extLst>
                  <a:ext uri="{FF2B5EF4-FFF2-40B4-BE49-F238E27FC236}">
                    <a16:creationId xmlns:a16="http://schemas.microsoft.com/office/drawing/2014/main" id="{E46ADB1F-17B8-3A78-5AE3-C17A85801F3E}"/>
                  </a:ext>
                </a:extLst>
              </p:cNvPr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6" extrusionOk="0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33;p37">
                <a:extLst>
                  <a:ext uri="{FF2B5EF4-FFF2-40B4-BE49-F238E27FC236}">
                    <a16:creationId xmlns:a16="http://schemas.microsoft.com/office/drawing/2014/main" id="{6E0D6389-A485-21C8-C7FA-6C3E74CC2A0A}"/>
                  </a:ext>
                </a:extLst>
              </p:cNvPr>
              <p:cNvSpPr/>
              <p:nvPr/>
            </p:nvSpPr>
            <p:spPr>
              <a:xfrm>
                <a:off x="5467394" y="3094140"/>
                <a:ext cx="1566251" cy="207408"/>
              </a:xfrm>
              <a:custGeom>
                <a:avLst/>
                <a:gdLst/>
                <a:ahLst/>
                <a:cxnLst/>
                <a:rect l="l" t="t" r="r" b="b"/>
                <a:pathLst>
                  <a:path w="33408" h="4424" extrusionOk="0">
                    <a:moveTo>
                      <a:pt x="16705" y="1"/>
                    </a:moveTo>
                    <a:cubicBezTo>
                      <a:pt x="7480" y="1"/>
                      <a:pt x="0" y="991"/>
                      <a:pt x="0" y="2211"/>
                    </a:cubicBezTo>
                    <a:cubicBezTo>
                      <a:pt x="0" y="3433"/>
                      <a:pt x="7480" y="4424"/>
                      <a:pt x="16705" y="4424"/>
                    </a:cubicBezTo>
                    <a:cubicBezTo>
                      <a:pt x="25930" y="4424"/>
                      <a:pt x="33408" y="3433"/>
                      <a:pt x="33408" y="2211"/>
                    </a:cubicBezTo>
                    <a:cubicBezTo>
                      <a:pt x="33408" y="991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F2F4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34;p37">
                <a:extLst>
                  <a:ext uri="{FF2B5EF4-FFF2-40B4-BE49-F238E27FC236}">
                    <a16:creationId xmlns:a16="http://schemas.microsoft.com/office/drawing/2014/main" id="{F052CAD0-4ACC-0E96-9C24-A650B262807C}"/>
                  </a:ext>
                </a:extLst>
              </p:cNvPr>
              <p:cNvSpPr/>
              <p:nvPr/>
            </p:nvSpPr>
            <p:spPr>
              <a:xfrm>
                <a:off x="5513527" y="3126817"/>
                <a:ext cx="1474033" cy="142054"/>
              </a:xfrm>
              <a:custGeom>
                <a:avLst/>
                <a:gdLst/>
                <a:ahLst/>
                <a:cxnLst/>
                <a:rect l="l" t="t" r="r" b="b"/>
                <a:pathLst>
                  <a:path w="31441" h="3030" extrusionOk="0">
                    <a:moveTo>
                      <a:pt x="15721" y="1"/>
                    </a:moveTo>
                    <a:cubicBezTo>
                      <a:pt x="11633" y="1"/>
                      <a:pt x="7709" y="200"/>
                      <a:pt x="4672" y="559"/>
                    </a:cubicBezTo>
                    <a:cubicBezTo>
                      <a:pt x="1764" y="903"/>
                      <a:pt x="518" y="1287"/>
                      <a:pt x="1" y="1514"/>
                    </a:cubicBezTo>
                    <a:cubicBezTo>
                      <a:pt x="518" y="1744"/>
                      <a:pt x="1764" y="2127"/>
                      <a:pt x="4672" y="2471"/>
                    </a:cubicBezTo>
                    <a:cubicBezTo>
                      <a:pt x="7709" y="2831"/>
                      <a:pt x="11633" y="3029"/>
                      <a:pt x="15721" y="3029"/>
                    </a:cubicBezTo>
                    <a:cubicBezTo>
                      <a:pt x="19807" y="3029"/>
                      <a:pt x="23731" y="2831"/>
                      <a:pt x="26768" y="2471"/>
                    </a:cubicBezTo>
                    <a:cubicBezTo>
                      <a:pt x="29676" y="2127"/>
                      <a:pt x="30922" y="1744"/>
                      <a:pt x="31441" y="1514"/>
                    </a:cubicBezTo>
                    <a:cubicBezTo>
                      <a:pt x="30922" y="1287"/>
                      <a:pt x="29676" y="903"/>
                      <a:pt x="26768" y="559"/>
                    </a:cubicBezTo>
                    <a:cubicBezTo>
                      <a:pt x="23731" y="200"/>
                      <a:pt x="19807" y="1"/>
                      <a:pt x="15721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35;p37">
                <a:extLst>
                  <a:ext uri="{FF2B5EF4-FFF2-40B4-BE49-F238E27FC236}">
                    <a16:creationId xmlns:a16="http://schemas.microsoft.com/office/drawing/2014/main" id="{00C43891-2A22-BDDD-7032-1845574A846B}"/>
                  </a:ext>
                </a:extLst>
              </p:cNvPr>
              <p:cNvSpPr/>
              <p:nvPr/>
            </p:nvSpPr>
            <p:spPr>
              <a:xfrm>
                <a:off x="5467394" y="3027895"/>
                <a:ext cx="1566251" cy="169949"/>
              </a:xfrm>
              <a:custGeom>
                <a:avLst/>
                <a:gdLst/>
                <a:ahLst/>
                <a:cxnLst/>
                <a:rect l="l" t="t" r="r" b="b"/>
                <a:pathLst>
                  <a:path w="33408" h="3625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2635"/>
                      <a:pt x="7480" y="3624"/>
                      <a:pt x="16705" y="3624"/>
                    </a:cubicBezTo>
                    <a:cubicBezTo>
                      <a:pt x="25930" y="3624"/>
                      <a:pt x="33408" y="2635"/>
                      <a:pt x="33408" y="1414"/>
                    </a:cubicBezTo>
                    <a:lnTo>
                      <a:pt x="33408" y="1"/>
                    </a:lnTo>
                    <a:cubicBezTo>
                      <a:pt x="31824" y="1030"/>
                      <a:pt x="24947" y="1805"/>
                      <a:pt x="16705" y="1805"/>
                    </a:cubicBezTo>
                    <a:cubicBezTo>
                      <a:pt x="8461" y="1805"/>
                      <a:pt x="1584" y="1030"/>
                      <a:pt x="0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36;p37">
                <a:extLst>
                  <a:ext uri="{FF2B5EF4-FFF2-40B4-BE49-F238E27FC236}">
                    <a16:creationId xmlns:a16="http://schemas.microsoft.com/office/drawing/2014/main" id="{712C92F5-18D0-6E7C-E481-6B0953B5E3BC}"/>
                  </a:ext>
                </a:extLst>
              </p:cNvPr>
              <p:cNvSpPr/>
              <p:nvPr/>
            </p:nvSpPr>
            <p:spPr>
              <a:xfrm>
                <a:off x="5467394" y="2144347"/>
                <a:ext cx="1566251" cy="968171"/>
              </a:xfrm>
              <a:custGeom>
                <a:avLst/>
                <a:gdLst/>
                <a:ahLst/>
                <a:cxnLst/>
                <a:rect l="l" t="t" r="r" b="b"/>
                <a:pathLst>
                  <a:path w="33408" h="20651" extrusionOk="0">
                    <a:moveTo>
                      <a:pt x="16705" y="1"/>
                    </a:moveTo>
                    <a:cubicBezTo>
                      <a:pt x="7480" y="1"/>
                      <a:pt x="0" y="7478"/>
                      <a:pt x="0" y="16705"/>
                    </a:cubicBezTo>
                    <a:lnTo>
                      <a:pt x="0" y="18847"/>
                    </a:lnTo>
                    <a:cubicBezTo>
                      <a:pt x="1584" y="19876"/>
                      <a:pt x="8461" y="20651"/>
                      <a:pt x="16705" y="20651"/>
                    </a:cubicBezTo>
                    <a:cubicBezTo>
                      <a:pt x="24947" y="20651"/>
                      <a:pt x="31824" y="19876"/>
                      <a:pt x="33408" y="18847"/>
                    </a:cubicBezTo>
                    <a:lnTo>
                      <a:pt x="33408" y="16705"/>
                    </a:lnTo>
                    <a:cubicBezTo>
                      <a:pt x="33408" y="7478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37;p37">
                <a:extLst>
                  <a:ext uri="{FF2B5EF4-FFF2-40B4-BE49-F238E27FC236}">
                    <a16:creationId xmlns:a16="http://schemas.microsoft.com/office/drawing/2014/main" id="{DEC98C82-09D3-1C76-7DD1-59FB5DAC2BA5}"/>
                  </a:ext>
                </a:extLst>
              </p:cNvPr>
              <p:cNvSpPr/>
              <p:nvPr/>
            </p:nvSpPr>
            <p:spPr>
              <a:xfrm>
                <a:off x="5715590" y="2565821"/>
                <a:ext cx="1069859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22820" h="8650" extrusionOk="0">
                    <a:moveTo>
                      <a:pt x="918" y="0"/>
                    </a:moveTo>
                    <a:cubicBezTo>
                      <a:pt x="409" y="0"/>
                      <a:pt x="1" y="410"/>
                      <a:pt x="1" y="918"/>
                    </a:cubicBezTo>
                    <a:lnTo>
                      <a:pt x="1" y="7730"/>
                    </a:lnTo>
                    <a:cubicBezTo>
                      <a:pt x="1" y="8239"/>
                      <a:pt x="409" y="8649"/>
                      <a:pt x="918" y="8649"/>
                    </a:cubicBezTo>
                    <a:lnTo>
                      <a:pt x="21902" y="8649"/>
                    </a:lnTo>
                    <a:cubicBezTo>
                      <a:pt x="22411" y="8649"/>
                      <a:pt x="22819" y="8239"/>
                      <a:pt x="22819" y="7730"/>
                    </a:cubicBezTo>
                    <a:lnTo>
                      <a:pt x="22819" y="918"/>
                    </a:lnTo>
                    <a:cubicBezTo>
                      <a:pt x="22819" y="410"/>
                      <a:pt x="22411" y="0"/>
                      <a:pt x="21902" y="0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38;p37">
                <a:extLst>
                  <a:ext uri="{FF2B5EF4-FFF2-40B4-BE49-F238E27FC236}">
                    <a16:creationId xmlns:a16="http://schemas.microsoft.com/office/drawing/2014/main" id="{9AFA62A9-AC57-5D12-3E1F-F24F04DF3465}"/>
                  </a:ext>
                </a:extLst>
              </p:cNvPr>
              <p:cNvSpPr/>
              <p:nvPr/>
            </p:nvSpPr>
            <p:spPr>
              <a:xfrm>
                <a:off x="5753518" y="2603796"/>
                <a:ext cx="994003" cy="329537"/>
              </a:xfrm>
              <a:custGeom>
                <a:avLst/>
                <a:gdLst/>
                <a:ahLst/>
                <a:cxnLst/>
                <a:rect l="l" t="t" r="r" b="b"/>
                <a:pathLst>
                  <a:path w="21202" h="7029" extrusionOk="0">
                    <a:moveTo>
                      <a:pt x="109" y="1"/>
                    </a:moveTo>
                    <a:cubicBezTo>
                      <a:pt x="49" y="1"/>
                      <a:pt x="1" y="48"/>
                      <a:pt x="1" y="108"/>
                    </a:cubicBezTo>
                    <a:lnTo>
                      <a:pt x="1" y="6920"/>
                    </a:lnTo>
                    <a:cubicBezTo>
                      <a:pt x="1" y="6980"/>
                      <a:pt x="49" y="7029"/>
                      <a:pt x="109" y="7029"/>
                    </a:cubicBezTo>
                    <a:lnTo>
                      <a:pt x="21093" y="7029"/>
                    </a:lnTo>
                    <a:cubicBezTo>
                      <a:pt x="21153" y="7029"/>
                      <a:pt x="21201" y="6980"/>
                      <a:pt x="21201" y="6920"/>
                    </a:cubicBezTo>
                    <a:lnTo>
                      <a:pt x="21201" y="108"/>
                    </a:lnTo>
                    <a:cubicBezTo>
                      <a:pt x="21201" y="48"/>
                      <a:pt x="21153" y="1"/>
                      <a:pt x="21093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39;p37">
                <a:extLst>
                  <a:ext uri="{FF2B5EF4-FFF2-40B4-BE49-F238E27FC236}">
                    <a16:creationId xmlns:a16="http://schemas.microsoft.com/office/drawing/2014/main" id="{1EDAA9C2-806F-2D47-7192-AC9B7AD9F54C}"/>
                  </a:ext>
                </a:extLst>
              </p:cNvPr>
              <p:cNvSpPr/>
              <p:nvPr/>
            </p:nvSpPr>
            <p:spPr>
              <a:xfrm>
                <a:off x="6462100" y="2646459"/>
                <a:ext cx="115378" cy="244258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5210" extrusionOk="0">
                    <a:moveTo>
                      <a:pt x="1230" y="0"/>
                    </a:moveTo>
                    <a:cubicBezTo>
                      <a:pt x="551" y="0"/>
                      <a:pt x="1" y="551"/>
                      <a:pt x="1" y="1230"/>
                    </a:cubicBezTo>
                    <a:lnTo>
                      <a:pt x="1" y="3980"/>
                    </a:lnTo>
                    <a:cubicBezTo>
                      <a:pt x="1" y="4659"/>
                      <a:pt x="551" y="5209"/>
                      <a:pt x="1230" y="5209"/>
                    </a:cubicBezTo>
                    <a:cubicBezTo>
                      <a:pt x="1911" y="5209"/>
                      <a:pt x="2461" y="4659"/>
                      <a:pt x="2461" y="3980"/>
                    </a:cubicBezTo>
                    <a:lnTo>
                      <a:pt x="2461" y="1230"/>
                    </a:lnTo>
                    <a:cubicBezTo>
                      <a:pt x="2461" y="551"/>
                      <a:pt x="1911" y="0"/>
                      <a:pt x="1230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40;p37">
                <a:extLst>
                  <a:ext uri="{FF2B5EF4-FFF2-40B4-BE49-F238E27FC236}">
                    <a16:creationId xmlns:a16="http://schemas.microsoft.com/office/drawing/2014/main" id="{2E060E2C-26CE-E563-9746-E517577454E6}"/>
                  </a:ext>
                </a:extLst>
              </p:cNvPr>
              <p:cNvSpPr/>
              <p:nvPr/>
            </p:nvSpPr>
            <p:spPr>
              <a:xfrm>
                <a:off x="5923561" y="2646459"/>
                <a:ext cx="115331" cy="244258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5210" extrusionOk="0">
                    <a:moveTo>
                      <a:pt x="1231" y="0"/>
                    </a:moveTo>
                    <a:cubicBezTo>
                      <a:pt x="552" y="0"/>
                      <a:pt x="0" y="551"/>
                      <a:pt x="0" y="1230"/>
                    </a:cubicBezTo>
                    <a:lnTo>
                      <a:pt x="0" y="3980"/>
                    </a:lnTo>
                    <a:cubicBezTo>
                      <a:pt x="0" y="4659"/>
                      <a:pt x="552" y="5209"/>
                      <a:pt x="1231" y="5209"/>
                    </a:cubicBezTo>
                    <a:cubicBezTo>
                      <a:pt x="1910" y="5209"/>
                      <a:pt x="2460" y="4659"/>
                      <a:pt x="2460" y="3980"/>
                    </a:cubicBezTo>
                    <a:lnTo>
                      <a:pt x="2460" y="1230"/>
                    </a:lnTo>
                    <a:cubicBezTo>
                      <a:pt x="2460" y="551"/>
                      <a:pt x="1910" y="0"/>
                      <a:pt x="1231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41;p37">
                <a:extLst>
                  <a:ext uri="{FF2B5EF4-FFF2-40B4-BE49-F238E27FC236}">
                    <a16:creationId xmlns:a16="http://schemas.microsoft.com/office/drawing/2014/main" id="{33920CC0-EE8E-DD5E-56F8-E0E660503D06}"/>
                  </a:ext>
                </a:extLst>
              </p:cNvPr>
              <p:cNvSpPr/>
              <p:nvPr/>
            </p:nvSpPr>
            <p:spPr>
              <a:xfrm>
                <a:off x="6005090" y="2200747"/>
                <a:ext cx="490860" cy="264886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650" extrusionOk="0">
                    <a:moveTo>
                      <a:pt x="5236" y="1"/>
                    </a:moveTo>
                    <a:cubicBezTo>
                      <a:pt x="2698" y="1"/>
                      <a:pt x="582" y="975"/>
                      <a:pt x="103" y="2268"/>
                    </a:cubicBezTo>
                    <a:cubicBezTo>
                      <a:pt x="36" y="2449"/>
                      <a:pt x="1" y="2635"/>
                      <a:pt x="1" y="2825"/>
                    </a:cubicBezTo>
                    <a:cubicBezTo>
                      <a:pt x="1" y="3016"/>
                      <a:pt x="36" y="3202"/>
                      <a:pt x="103" y="3383"/>
                    </a:cubicBezTo>
                    <a:cubicBezTo>
                      <a:pt x="582" y="4675"/>
                      <a:pt x="2698" y="5650"/>
                      <a:pt x="5236" y="5650"/>
                    </a:cubicBezTo>
                    <a:cubicBezTo>
                      <a:pt x="8125" y="5650"/>
                      <a:pt x="10469" y="4384"/>
                      <a:pt x="10469" y="2825"/>
                    </a:cubicBezTo>
                    <a:cubicBezTo>
                      <a:pt x="10469" y="1265"/>
                      <a:pt x="8125" y="1"/>
                      <a:pt x="5236" y="1"/>
                    </a:cubicBez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42;p37">
                <a:extLst>
                  <a:ext uri="{FF2B5EF4-FFF2-40B4-BE49-F238E27FC236}">
                    <a16:creationId xmlns:a16="http://schemas.microsoft.com/office/drawing/2014/main" id="{C956CC2F-CE9C-E97B-4685-E834FAC309D6}"/>
                  </a:ext>
                </a:extLst>
              </p:cNvPr>
              <p:cNvSpPr/>
              <p:nvPr/>
            </p:nvSpPr>
            <p:spPr>
              <a:xfrm>
                <a:off x="6005090" y="2307076"/>
                <a:ext cx="43273" cy="5227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15" extrusionOk="0">
                    <a:moveTo>
                      <a:pt x="103" y="0"/>
                    </a:moveTo>
                    <a:cubicBezTo>
                      <a:pt x="36" y="181"/>
                      <a:pt x="1" y="367"/>
                      <a:pt x="1" y="557"/>
                    </a:cubicBezTo>
                    <a:cubicBezTo>
                      <a:pt x="1" y="748"/>
                      <a:pt x="36" y="934"/>
                      <a:pt x="103" y="1115"/>
                    </a:cubicBezTo>
                    <a:cubicBezTo>
                      <a:pt x="564" y="1084"/>
                      <a:pt x="923" y="846"/>
                      <a:pt x="923" y="557"/>
                    </a:cubicBezTo>
                    <a:cubicBezTo>
                      <a:pt x="923" y="268"/>
                      <a:pt x="564" y="31"/>
                      <a:pt x="103" y="0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43;p37">
                <a:extLst>
                  <a:ext uri="{FF2B5EF4-FFF2-40B4-BE49-F238E27FC236}">
                    <a16:creationId xmlns:a16="http://schemas.microsoft.com/office/drawing/2014/main" id="{7FF3A119-26F5-A715-C1DB-24B5F4F19DC7}"/>
                  </a:ext>
                </a:extLst>
              </p:cNvPr>
              <p:cNvSpPr/>
              <p:nvPr/>
            </p:nvSpPr>
            <p:spPr>
              <a:xfrm>
                <a:off x="5740532" y="3606050"/>
                <a:ext cx="1020023" cy="549182"/>
              </a:xfrm>
              <a:custGeom>
                <a:avLst/>
                <a:gdLst/>
                <a:ahLst/>
                <a:cxnLst/>
                <a:rect l="l" t="t" r="r" b="b"/>
                <a:pathLst>
                  <a:path w="21757" h="11714" extrusionOk="0">
                    <a:moveTo>
                      <a:pt x="10879" y="1"/>
                    </a:moveTo>
                    <a:cubicBezTo>
                      <a:pt x="7875" y="1"/>
                      <a:pt x="5155" y="1219"/>
                      <a:pt x="3185" y="3188"/>
                    </a:cubicBezTo>
                    <a:cubicBezTo>
                      <a:pt x="1218" y="5156"/>
                      <a:pt x="1" y="7876"/>
                      <a:pt x="1" y="10879"/>
                    </a:cubicBezTo>
                    <a:lnTo>
                      <a:pt x="1" y="11713"/>
                    </a:lnTo>
                    <a:cubicBezTo>
                      <a:pt x="1" y="8709"/>
                      <a:pt x="1218" y="5989"/>
                      <a:pt x="3185" y="4022"/>
                    </a:cubicBezTo>
                    <a:cubicBezTo>
                      <a:pt x="5155" y="2053"/>
                      <a:pt x="7875" y="836"/>
                      <a:pt x="10879" y="836"/>
                    </a:cubicBezTo>
                    <a:cubicBezTo>
                      <a:pt x="16886" y="836"/>
                      <a:pt x="21757" y="5705"/>
                      <a:pt x="21757" y="11713"/>
                    </a:cubicBezTo>
                    <a:lnTo>
                      <a:pt x="21757" y="10879"/>
                    </a:lnTo>
                    <a:cubicBezTo>
                      <a:pt x="21757" y="4872"/>
                      <a:pt x="16886" y="1"/>
                      <a:pt x="10879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44;p37">
                <a:extLst>
                  <a:ext uri="{FF2B5EF4-FFF2-40B4-BE49-F238E27FC236}">
                    <a16:creationId xmlns:a16="http://schemas.microsoft.com/office/drawing/2014/main" id="{3661E14C-D5AF-D049-8A3E-B785D554D614}"/>
                  </a:ext>
                </a:extLst>
              </p:cNvPr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392" extrusionOk="0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45;p37">
                <a:extLst>
                  <a:ext uri="{FF2B5EF4-FFF2-40B4-BE49-F238E27FC236}">
                    <a16:creationId xmlns:a16="http://schemas.microsoft.com/office/drawing/2014/main" id="{8E3D05D0-9C61-4100-5C12-5C6DFF06CF7D}"/>
                  </a:ext>
                </a:extLst>
              </p:cNvPr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730" extrusionOk="0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46;p37">
                <a:extLst>
                  <a:ext uri="{FF2B5EF4-FFF2-40B4-BE49-F238E27FC236}">
                    <a16:creationId xmlns:a16="http://schemas.microsoft.com/office/drawing/2014/main" id="{C73FE75D-AD03-918C-663B-6134A68EBD0E}"/>
                  </a:ext>
                </a:extLst>
              </p:cNvPr>
              <p:cNvSpPr/>
              <p:nvPr/>
            </p:nvSpPr>
            <p:spPr>
              <a:xfrm>
                <a:off x="5425810" y="3259635"/>
                <a:ext cx="41632" cy="31551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6730" extrusionOk="0">
                    <a:moveTo>
                      <a:pt x="887" y="1"/>
                    </a:moveTo>
                    <a:cubicBezTo>
                      <a:pt x="357" y="307"/>
                      <a:pt x="1" y="880"/>
                      <a:pt x="1" y="1537"/>
                    </a:cubicBezTo>
                    <a:lnTo>
                      <a:pt x="1" y="5191"/>
                    </a:lnTo>
                    <a:cubicBezTo>
                      <a:pt x="1" y="5849"/>
                      <a:pt x="357" y="6422"/>
                      <a:pt x="887" y="6729"/>
                    </a:cubicBezTo>
                    <a:lnTo>
                      <a:pt x="887" y="1"/>
                    </a:ln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47;p37">
                <a:extLst>
                  <a:ext uri="{FF2B5EF4-FFF2-40B4-BE49-F238E27FC236}">
                    <a16:creationId xmlns:a16="http://schemas.microsoft.com/office/drawing/2014/main" id="{C41D45CE-331B-53C4-FBA9-5FB1BEA3E14F}"/>
                  </a:ext>
                </a:extLst>
              </p:cNvPr>
              <p:cNvSpPr/>
              <p:nvPr/>
            </p:nvSpPr>
            <p:spPr>
              <a:xfrm>
                <a:off x="5666270" y="2236799"/>
                <a:ext cx="30614" cy="53174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342" extrusionOk="0">
                    <a:moveTo>
                      <a:pt x="327" y="1"/>
                    </a:moveTo>
                    <a:cubicBezTo>
                      <a:pt x="146" y="1"/>
                      <a:pt x="1" y="146"/>
                      <a:pt x="1" y="327"/>
                    </a:cubicBezTo>
                    <a:lnTo>
                      <a:pt x="1" y="11342"/>
                    </a:lnTo>
                    <a:lnTo>
                      <a:pt x="652" y="11342"/>
                    </a:lnTo>
                    <a:lnTo>
                      <a:pt x="652" y="327"/>
                    </a:lnTo>
                    <a:cubicBezTo>
                      <a:pt x="652" y="146"/>
                      <a:pt x="505" y="1"/>
                      <a:pt x="327" y="1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48;p37">
                <a:extLst>
                  <a:ext uri="{FF2B5EF4-FFF2-40B4-BE49-F238E27FC236}">
                    <a16:creationId xmlns:a16="http://schemas.microsoft.com/office/drawing/2014/main" id="{01833B63-A87A-FED4-3D87-DE1242D7B360}"/>
                  </a:ext>
                </a:extLst>
              </p:cNvPr>
              <p:cNvSpPr/>
              <p:nvPr/>
            </p:nvSpPr>
            <p:spPr>
              <a:xfrm>
                <a:off x="5647517" y="2682136"/>
                <a:ext cx="68120" cy="17285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3687" extrusionOk="0">
                    <a:moveTo>
                      <a:pt x="621" y="1"/>
                    </a:moveTo>
                    <a:cubicBezTo>
                      <a:pt x="279" y="1"/>
                      <a:pt x="0" y="279"/>
                      <a:pt x="0" y="621"/>
                    </a:cubicBezTo>
                    <a:lnTo>
                      <a:pt x="0" y="3066"/>
                    </a:lnTo>
                    <a:cubicBezTo>
                      <a:pt x="0" y="3409"/>
                      <a:pt x="279" y="3687"/>
                      <a:pt x="621" y="3687"/>
                    </a:cubicBezTo>
                    <a:lnTo>
                      <a:pt x="1453" y="368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49;p37">
                <a:extLst>
                  <a:ext uri="{FF2B5EF4-FFF2-40B4-BE49-F238E27FC236}">
                    <a16:creationId xmlns:a16="http://schemas.microsoft.com/office/drawing/2014/main" id="{26A2E9FA-D6EF-F9E5-1577-32A97E868245}"/>
                  </a:ext>
                </a:extLst>
              </p:cNvPr>
              <p:cNvSpPr/>
              <p:nvPr/>
            </p:nvSpPr>
            <p:spPr>
              <a:xfrm>
                <a:off x="5916294" y="1927938"/>
                <a:ext cx="211159" cy="147867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154" extrusionOk="0">
                    <a:moveTo>
                      <a:pt x="1" y="1"/>
                    </a:moveTo>
                    <a:lnTo>
                      <a:pt x="3404" y="3153"/>
                    </a:lnTo>
                    <a:lnTo>
                      <a:pt x="4503" y="3153"/>
                    </a:lnTo>
                    <a:lnTo>
                      <a:pt x="1101" y="1"/>
                    </a:lnTo>
                    <a:close/>
                  </a:path>
                </a:pathLst>
              </a:custGeom>
              <a:solidFill>
                <a:srgbClr val="F27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50;p37">
                <a:extLst>
                  <a:ext uri="{FF2B5EF4-FFF2-40B4-BE49-F238E27FC236}">
                    <a16:creationId xmlns:a16="http://schemas.microsoft.com/office/drawing/2014/main" id="{970B969B-8F12-19D0-A34A-730C08B7DF86}"/>
                  </a:ext>
                </a:extLst>
              </p:cNvPr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51;p37">
                <a:extLst>
                  <a:ext uri="{FF2B5EF4-FFF2-40B4-BE49-F238E27FC236}">
                    <a16:creationId xmlns:a16="http://schemas.microsoft.com/office/drawing/2014/main" id="{2BF458D6-13C6-B1E6-0ED1-41C56858C2D4}"/>
                  </a:ext>
                </a:extLst>
              </p:cNvPr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52;p37">
                <a:extLst>
                  <a:ext uri="{FF2B5EF4-FFF2-40B4-BE49-F238E27FC236}">
                    <a16:creationId xmlns:a16="http://schemas.microsoft.com/office/drawing/2014/main" id="{2CCE18A6-CFFD-DEE6-E2B6-3DA1F7E16CC7}"/>
                  </a:ext>
                </a:extLst>
              </p:cNvPr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avLst/>
                <a:gdLst/>
                <a:ahLst/>
                <a:cxnLst/>
                <a:rect l="l" t="t" r="r" b="b"/>
                <a:pathLst>
                  <a:path w="26770" h="53017" extrusionOk="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53;p37">
                <a:extLst>
                  <a:ext uri="{FF2B5EF4-FFF2-40B4-BE49-F238E27FC236}">
                    <a16:creationId xmlns:a16="http://schemas.microsoft.com/office/drawing/2014/main" id="{7ECE7F4A-A19F-E4CC-3565-104C1D06623D}"/>
                  </a:ext>
                </a:extLst>
              </p:cNvPr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54;p37">
                <a:extLst>
                  <a:ext uri="{FF2B5EF4-FFF2-40B4-BE49-F238E27FC236}">
                    <a16:creationId xmlns:a16="http://schemas.microsoft.com/office/drawing/2014/main" id="{BB27E61D-AB4D-78B2-E98D-D14163C952E4}"/>
                  </a:ext>
                </a:extLst>
              </p:cNvPr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4" extrusionOk="0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55;p37">
                <a:extLst>
                  <a:ext uri="{FF2B5EF4-FFF2-40B4-BE49-F238E27FC236}">
                    <a16:creationId xmlns:a16="http://schemas.microsoft.com/office/drawing/2014/main" id="{2BEE8BA2-5647-C620-6FCD-D62074268EAE}"/>
                  </a:ext>
                </a:extLst>
              </p:cNvPr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6" extrusionOk="0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56;p37">
                <a:extLst>
                  <a:ext uri="{FF2B5EF4-FFF2-40B4-BE49-F238E27FC236}">
                    <a16:creationId xmlns:a16="http://schemas.microsoft.com/office/drawing/2014/main" id="{FD349E19-DEB4-D6A3-D566-360242529B42}"/>
                  </a:ext>
                </a:extLst>
              </p:cNvPr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392" extrusionOk="0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57;p37">
                <a:extLst>
                  <a:ext uri="{FF2B5EF4-FFF2-40B4-BE49-F238E27FC236}">
                    <a16:creationId xmlns:a16="http://schemas.microsoft.com/office/drawing/2014/main" id="{A09C1C7D-A5A5-509E-C7E0-B366F6EEECF2}"/>
                  </a:ext>
                </a:extLst>
              </p:cNvPr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730" extrusionOk="0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58;p37">
                <a:extLst>
                  <a:ext uri="{FF2B5EF4-FFF2-40B4-BE49-F238E27FC236}">
                    <a16:creationId xmlns:a16="http://schemas.microsoft.com/office/drawing/2014/main" id="{BBA46686-8484-A77D-474E-90A20A3A5ED9}"/>
                  </a:ext>
                </a:extLst>
              </p:cNvPr>
              <p:cNvSpPr/>
              <p:nvPr/>
            </p:nvSpPr>
            <p:spPr>
              <a:xfrm>
                <a:off x="6856945" y="1560238"/>
                <a:ext cx="108955" cy="72527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547" extrusionOk="0">
                    <a:moveTo>
                      <a:pt x="2085" y="1"/>
                    </a:moveTo>
                    <a:cubicBezTo>
                      <a:pt x="1725" y="856"/>
                      <a:pt x="697" y="1291"/>
                      <a:pt x="697" y="1291"/>
                    </a:cubicBezTo>
                    <a:cubicBezTo>
                      <a:pt x="697" y="1291"/>
                      <a:pt x="399" y="921"/>
                      <a:pt x="142" y="432"/>
                    </a:cubicBezTo>
                    <a:cubicBezTo>
                      <a:pt x="93" y="337"/>
                      <a:pt x="44" y="239"/>
                      <a:pt x="0" y="137"/>
                    </a:cubicBezTo>
                    <a:lnTo>
                      <a:pt x="0" y="140"/>
                    </a:lnTo>
                    <a:lnTo>
                      <a:pt x="69" y="1366"/>
                    </a:lnTo>
                    <a:cubicBezTo>
                      <a:pt x="73" y="1368"/>
                      <a:pt x="124" y="1381"/>
                      <a:pt x="783" y="1547"/>
                    </a:cubicBezTo>
                    <a:cubicBezTo>
                      <a:pt x="1789" y="1279"/>
                      <a:pt x="2226" y="297"/>
                      <a:pt x="2324" y="44"/>
                    </a:cubicBezTo>
                    <a:cubicBezTo>
                      <a:pt x="2180" y="15"/>
                      <a:pt x="2085" y="1"/>
                      <a:pt x="2085" y="1"/>
                    </a:cubicBezTo>
                    <a:close/>
                  </a:path>
                </a:pathLst>
              </a:custGeom>
              <a:solidFill>
                <a:srgbClr val="FCE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59;p37">
                <a:extLst>
                  <a:ext uri="{FF2B5EF4-FFF2-40B4-BE49-F238E27FC236}">
                    <a16:creationId xmlns:a16="http://schemas.microsoft.com/office/drawing/2014/main" id="{7F3B1A25-F3C3-39B0-EF79-D3C2B47CABB9}"/>
                  </a:ext>
                </a:extLst>
              </p:cNvPr>
              <p:cNvSpPr/>
              <p:nvPr/>
            </p:nvSpPr>
            <p:spPr>
              <a:xfrm>
                <a:off x="6527126" y="1555222"/>
                <a:ext cx="642853" cy="900332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19204" extrusionOk="0">
                    <a:moveTo>
                      <a:pt x="3020" y="1"/>
                    </a:moveTo>
                    <a:cubicBezTo>
                      <a:pt x="2987" y="15"/>
                      <a:pt x="2951" y="30"/>
                      <a:pt x="2916" y="45"/>
                    </a:cubicBezTo>
                    <a:cubicBezTo>
                      <a:pt x="2461" y="242"/>
                      <a:pt x="1896" y="522"/>
                      <a:pt x="1896" y="522"/>
                    </a:cubicBezTo>
                    <a:cubicBezTo>
                      <a:pt x="1896" y="522"/>
                      <a:pt x="1074" y="541"/>
                      <a:pt x="1025" y="541"/>
                    </a:cubicBezTo>
                    <a:cubicBezTo>
                      <a:pt x="978" y="541"/>
                      <a:pt x="814" y="666"/>
                      <a:pt x="660" y="800"/>
                    </a:cubicBezTo>
                    <a:cubicBezTo>
                      <a:pt x="365" y="840"/>
                      <a:pt x="1" y="926"/>
                      <a:pt x="1" y="926"/>
                    </a:cubicBezTo>
                    <a:cubicBezTo>
                      <a:pt x="1" y="926"/>
                      <a:pt x="985" y="1299"/>
                      <a:pt x="1745" y="2283"/>
                    </a:cubicBezTo>
                    <a:lnTo>
                      <a:pt x="1747" y="2285"/>
                    </a:lnTo>
                    <a:cubicBezTo>
                      <a:pt x="1948" y="2546"/>
                      <a:pt x="2135" y="2852"/>
                      <a:pt x="2283" y="3207"/>
                    </a:cubicBezTo>
                    <a:cubicBezTo>
                      <a:pt x="2536" y="3811"/>
                      <a:pt x="2673" y="4555"/>
                      <a:pt x="2584" y="5462"/>
                    </a:cubicBezTo>
                    <a:cubicBezTo>
                      <a:pt x="2247" y="8893"/>
                      <a:pt x="1745" y="10208"/>
                      <a:pt x="1745" y="10208"/>
                    </a:cubicBezTo>
                    <a:cubicBezTo>
                      <a:pt x="1745" y="10208"/>
                      <a:pt x="1578" y="10399"/>
                      <a:pt x="941" y="10549"/>
                    </a:cubicBezTo>
                    <a:lnTo>
                      <a:pt x="942" y="10549"/>
                    </a:lnTo>
                    <a:cubicBezTo>
                      <a:pt x="959" y="10590"/>
                      <a:pt x="975" y="10630"/>
                      <a:pt x="991" y="10671"/>
                    </a:cubicBezTo>
                    <a:cubicBezTo>
                      <a:pt x="1097" y="10938"/>
                      <a:pt x="1207" y="11211"/>
                      <a:pt x="1320" y="11484"/>
                    </a:cubicBezTo>
                    <a:cubicBezTo>
                      <a:pt x="1329" y="11506"/>
                      <a:pt x="1338" y="11529"/>
                      <a:pt x="1348" y="11551"/>
                    </a:cubicBezTo>
                    <a:cubicBezTo>
                      <a:pt x="1423" y="11733"/>
                      <a:pt x="1499" y="11914"/>
                      <a:pt x="1575" y="12096"/>
                    </a:cubicBezTo>
                    <a:cubicBezTo>
                      <a:pt x="1612" y="12180"/>
                      <a:pt x="1647" y="12264"/>
                      <a:pt x="1684" y="12348"/>
                    </a:cubicBezTo>
                    <a:cubicBezTo>
                      <a:pt x="1744" y="12489"/>
                      <a:pt x="1803" y="12628"/>
                      <a:pt x="1863" y="12765"/>
                    </a:cubicBezTo>
                    <a:cubicBezTo>
                      <a:pt x="1874" y="12790"/>
                      <a:pt x="1884" y="12814"/>
                      <a:pt x="1895" y="12837"/>
                    </a:cubicBezTo>
                    <a:cubicBezTo>
                      <a:pt x="2069" y="13241"/>
                      <a:pt x="2244" y="13634"/>
                      <a:pt x="2409" y="14002"/>
                    </a:cubicBezTo>
                    <a:cubicBezTo>
                      <a:pt x="2421" y="14027"/>
                      <a:pt x="2432" y="14051"/>
                      <a:pt x="2442" y="14077"/>
                    </a:cubicBezTo>
                    <a:cubicBezTo>
                      <a:pt x="2458" y="14109"/>
                      <a:pt x="2473" y="14141"/>
                      <a:pt x="2487" y="14173"/>
                    </a:cubicBezTo>
                    <a:cubicBezTo>
                      <a:pt x="2500" y="14203"/>
                      <a:pt x="2513" y="14233"/>
                      <a:pt x="2526" y="14262"/>
                    </a:cubicBezTo>
                    <a:cubicBezTo>
                      <a:pt x="2533" y="14274"/>
                      <a:pt x="2537" y="14287"/>
                      <a:pt x="2543" y="14299"/>
                    </a:cubicBezTo>
                    <a:cubicBezTo>
                      <a:pt x="2551" y="14316"/>
                      <a:pt x="2558" y="14332"/>
                      <a:pt x="2566" y="14351"/>
                    </a:cubicBezTo>
                    <a:cubicBezTo>
                      <a:pt x="2591" y="14406"/>
                      <a:pt x="2615" y="14459"/>
                      <a:pt x="2640" y="14513"/>
                    </a:cubicBezTo>
                    <a:cubicBezTo>
                      <a:pt x="2649" y="14531"/>
                      <a:pt x="2656" y="14550"/>
                      <a:pt x="2666" y="14568"/>
                    </a:cubicBezTo>
                    <a:cubicBezTo>
                      <a:pt x="2773" y="14805"/>
                      <a:pt x="2875" y="15027"/>
                      <a:pt x="2968" y="15230"/>
                    </a:cubicBezTo>
                    <a:cubicBezTo>
                      <a:pt x="2977" y="15250"/>
                      <a:pt x="2987" y="15268"/>
                      <a:pt x="2996" y="15288"/>
                    </a:cubicBezTo>
                    <a:cubicBezTo>
                      <a:pt x="3014" y="15328"/>
                      <a:pt x="3031" y="15366"/>
                      <a:pt x="3049" y="15403"/>
                    </a:cubicBezTo>
                    <a:cubicBezTo>
                      <a:pt x="3061" y="15430"/>
                      <a:pt x="3074" y="15456"/>
                      <a:pt x="3086" y="15482"/>
                    </a:cubicBezTo>
                    <a:cubicBezTo>
                      <a:pt x="3115" y="15546"/>
                      <a:pt x="3144" y="15609"/>
                      <a:pt x="3172" y="15667"/>
                    </a:cubicBezTo>
                    <a:cubicBezTo>
                      <a:pt x="3178" y="15681"/>
                      <a:pt x="3185" y="15696"/>
                      <a:pt x="3191" y="15710"/>
                    </a:cubicBezTo>
                    <a:cubicBezTo>
                      <a:pt x="3207" y="15744"/>
                      <a:pt x="3224" y="15779"/>
                      <a:pt x="3239" y="15811"/>
                    </a:cubicBezTo>
                    <a:cubicBezTo>
                      <a:pt x="3243" y="15822"/>
                      <a:pt x="3248" y="15832"/>
                      <a:pt x="3253" y="15843"/>
                    </a:cubicBezTo>
                    <a:cubicBezTo>
                      <a:pt x="3262" y="15861"/>
                      <a:pt x="3271" y="15881"/>
                      <a:pt x="3280" y="15900"/>
                    </a:cubicBezTo>
                    <a:cubicBezTo>
                      <a:pt x="3283" y="15906"/>
                      <a:pt x="3286" y="15913"/>
                      <a:pt x="3289" y="15921"/>
                    </a:cubicBezTo>
                    <a:cubicBezTo>
                      <a:pt x="3324" y="15993"/>
                      <a:pt x="3355" y="16060"/>
                      <a:pt x="3383" y="16118"/>
                    </a:cubicBezTo>
                    <a:cubicBezTo>
                      <a:pt x="3387" y="16126"/>
                      <a:pt x="3390" y="16133"/>
                      <a:pt x="3393" y="16141"/>
                    </a:cubicBezTo>
                    <a:cubicBezTo>
                      <a:pt x="3427" y="16213"/>
                      <a:pt x="3456" y="16273"/>
                      <a:pt x="3479" y="16322"/>
                    </a:cubicBezTo>
                    <a:cubicBezTo>
                      <a:pt x="3480" y="16325"/>
                      <a:pt x="3482" y="16328"/>
                      <a:pt x="3483" y="16329"/>
                    </a:cubicBezTo>
                    <a:cubicBezTo>
                      <a:pt x="3491" y="16347"/>
                      <a:pt x="3499" y="16363"/>
                      <a:pt x="3505" y="16377"/>
                    </a:cubicBezTo>
                    <a:cubicBezTo>
                      <a:pt x="3508" y="16381"/>
                      <a:pt x="3509" y="16386"/>
                      <a:pt x="3511" y="16390"/>
                    </a:cubicBezTo>
                    <a:cubicBezTo>
                      <a:pt x="3513" y="16392"/>
                      <a:pt x="3514" y="16395"/>
                      <a:pt x="3514" y="16396"/>
                    </a:cubicBezTo>
                    <a:cubicBezTo>
                      <a:pt x="3516" y="16398"/>
                      <a:pt x="3517" y="16401"/>
                      <a:pt x="3517" y="16403"/>
                    </a:cubicBezTo>
                    <a:cubicBezTo>
                      <a:pt x="3534" y="16436"/>
                      <a:pt x="3543" y="16455"/>
                      <a:pt x="3543" y="16455"/>
                    </a:cubicBezTo>
                    <a:cubicBezTo>
                      <a:pt x="3543" y="16455"/>
                      <a:pt x="3220" y="17060"/>
                      <a:pt x="3288" y="17973"/>
                    </a:cubicBezTo>
                    <a:cubicBezTo>
                      <a:pt x="3355" y="18885"/>
                      <a:pt x="3934" y="19106"/>
                      <a:pt x="3934" y="19106"/>
                    </a:cubicBezTo>
                    <a:cubicBezTo>
                      <a:pt x="3934" y="19106"/>
                      <a:pt x="3956" y="19107"/>
                      <a:pt x="3996" y="19109"/>
                    </a:cubicBezTo>
                    <a:cubicBezTo>
                      <a:pt x="4290" y="19128"/>
                      <a:pt x="5553" y="19204"/>
                      <a:pt x="6048" y="19204"/>
                    </a:cubicBezTo>
                    <a:cubicBezTo>
                      <a:pt x="6144" y="19204"/>
                      <a:pt x="6212" y="19201"/>
                      <a:pt x="6237" y="19194"/>
                    </a:cubicBezTo>
                    <a:cubicBezTo>
                      <a:pt x="6306" y="19177"/>
                      <a:pt x="6462" y="19043"/>
                      <a:pt x="6625" y="18885"/>
                    </a:cubicBezTo>
                    <a:cubicBezTo>
                      <a:pt x="6879" y="18641"/>
                      <a:pt x="7154" y="18341"/>
                      <a:pt x="7154" y="18341"/>
                    </a:cubicBezTo>
                    <a:cubicBezTo>
                      <a:pt x="7154" y="18341"/>
                      <a:pt x="8728" y="18341"/>
                      <a:pt x="8916" y="18297"/>
                    </a:cubicBezTo>
                    <a:cubicBezTo>
                      <a:pt x="9105" y="18252"/>
                      <a:pt x="9879" y="17919"/>
                      <a:pt x="10466" y="17447"/>
                    </a:cubicBezTo>
                    <a:cubicBezTo>
                      <a:pt x="10679" y="17455"/>
                      <a:pt x="10878" y="17459"/>
                      <a:pt x="11063" y="17459"/>
                    </a:cubicBezTo>
                    <a:cubicBezTo>
                      <a:pt x="13430" y="17459"/>
                      <a:pt x="13597" y="16805"/>
                      <a:pt x="13597" y="16805"/>
                    </a:cubicBezTo>
                    <a:cubicBezTo>
                      <a:pt x="13597" y="16805"/>
                      <a:pt x="13603" y="16751"/>
                      <a:pt x="13612" y="16666"/>
                    </a:cubicBezTo>
                    <a:cubicBezTo>
                      <a:pt x="13641" y="16399"/>
                      <a:pt x="13699" y="15822"/>
                      <a:pt x="13706" y="15611"/>
                    </a:cubicBezTo>
                    <a:cubicBezTo>
                      <a:pt x="13712" y="15334"/>
                      <a:pt x="13303" y="14632"/>
                      <a:pt x="12394" y="13782"/>
                    </a:cubicBezTo>
                    <a:cubicBezTo>
                      <a:pt x="12464" y="12904"/>
                      <a:pt x="12345" y="11353"/>
                      <a:pt x="12177" y="9781"/>
                    </a:cubicBezTo>
                    <a:cubicBezTo>
                      <a:pt x="11966" y="7815"/>
                      <a:pt x="11678" y="5818"/>
                      <a:pt x="11590" y="5069"/>
                    </a:cubicBezTo>
                    <a:cubicBezTo>
                      <a:pt x="11429" y="3722"/>
                      <a:pt x="10567" y="1233"/>
                      <a:pt x="10293" y="456"/>
                    </a:cubicBezTo>
                    <a:cubicBezTo>
                      <a:pt x="9986" y="297"/>
                      <a:pt x="9602" y="201"/>
                      <a:pt x="9357" y="151"/>
                    </a:cubicBezTo>
                    <a:cubicBezTo>
                      <a:pt x="9214" y="122"/>
                      <a:pt x="9119" y="108"/>
                      <a:pt x="9119" y="108"/>
                    </a:cubicBezTo>
                    <a:cubicBezTo>
                      <a:pt x="8760" y="963"/>
                      <a:pt x="7732" y="1398"/>
                      <a:pt x="7732" y="1398"/>
                    </a:cubicBezTo>
                    <a:cubicBezTo>
                      <a:pt x="7732" y="1398"/>
                      <a:pt x="7433" y="1027"/>
                      <a:pt x="7177" y="539"/>
                    </a:cubicBezTo>
                    <a:cubicBezTo>
                      <a:pt x="7127" y="444"/>
                      <a:pt x="7079" y="346"/>
                      <a:pt x="7035" y="244"/>
                    </a:cubicBezTo>
                    <a:lnTo>
                      <a:pt x="7035" y="247"/>
                    </a:lnTo>
                    <a:cubicBezTo>
                      <a:pt x="7035" y="270"/>
                      <a:pt x="7038" y="395"/>
                      <a:pt x="7044" y="563"/>
                    </a:cubicBezTo>
                    <a:cubicBezTo>
                      <a:pt x="7055" y="836"/>
                      <a:pt x="7073" y="1219"/>
                      <a:pt x="7104" y="1473"/>
                    </a:cubicBezTo>
                    <a:cubicBezTo>
                      <a:pt x="7431" y="1768"/>
                      <a:pt x="7633" y="1944"/>
                      <a:pt x="7633" y="1944"/>
                    </a:cubicBezTo>
                    <a:cubicBezTo>
                      <a:pt x="7633" y="1944"/>
                      <a:pt x="7709" y="2997"/>
                      <a:pt x="7692" y="3646"/>
                    </a:cubicBezTo>
                    <a:cubicBezTo>
                      <a:pt x="7575" y="2897"/>
                      <a:pt x="6800" y="1641"/>
                      <a:pt x="6564" y="1281"/>
                    </a:cubicBezTo>
                    <a:lnTo>
                      <a:pt x="6833" y="935"/>
                    </a:lnTo>
                    <a:cubicBezTo>
                      <a:pt x="6833" y="935"/>
                      <a:pt x="6738" y="799"/>
                      <a:pt x="6610" y="643"/>
                    </a:cubicBezTo>
                    <a:cubicBezTo>
                      <a:pt x="6501" y="515"/>
                      <a:pt x="6372" y="371"/>
                      <a:pt x="6252" y="285"/>
                    </a:cubicBezTo>
                    <a:lnTo>
                      <a:pt x="6252" y="285"/>
                    </a:lnTo>
                    <a:cubicBezTo>
                      <a:pt x="6252" y="285"/>
                      <a:pt x="6268" y="420"/>
                      <a:pt x="6246" y="632"/>
                    </a:cubicBezTo>
                    <a:cubicBezTo>
                      <a:pt x="6234" y="745"/>
                      <a:pt x="6213" y="881"/>
                      <a:pt x="6170" y="1030"/>
                    </a:cubicBezTo>
                    <a:cubicBezTo>
                      <a:pt x="6170" y="1031"/>
                      <a:pt x="6170" y="1033"/>
                      <a:pt x="6168" y="1034"/>
                    </a:cubicBezTo>
                    <a:cubicBezTo>
                      <a:pt x="6165" y="1047"/>
                      <a:pt x="6162" y="1057"/>
                      <a:pt x="6159" y="1070"/>
                    </a:cubicBezTo>
                    <a:cubicBezTo>
                      <a:pt x="6156" y="1079"/>
                      <a:pt x="6153" y="1089"/>
                      <a:pt x="6150" y="1100"/>
                    </a:cubicBezTo>
                    <a:cubicBezTo>
                      <a:pt x="6131" y="1158"/>
                      <a:pt x="6110" y="1221"/>
                      <a:pt x="6084" y="1284"/>
                    </a:cubicBezTo>
                    <a:cubicBezTo>
                      <a:pt x="6079" y="1293"/>
                      <a:pt x="6076" y="1302"/>
                      <a:pt x="6072" y="1313"/>
                    </a:cubicBezTo>
                    <a:cubicBezTo>
                      <a:pt x="6070" y="1316"/>
                      <a:pt x="6069" y="1320"/>
                      <a:pt x="6067" y="1325"/>
                    </a:cubicBezTo>
                    <a:cubicBezTo>
                      <a:pt x="6064" y="1333"/>
                      <a:pt x="6061" y="1340"/>
                      <a:pt x="6058" y="1348"/>
                    </a:cubicBezTo>
                    <a:cubicBezTo>
                      <a:pt x="6054" y="1355"/>
                      <a:pt x="6049" y="1365"/>
                      <a:pt x="6046" y="1374"/>
                    </a:cubicBezTo>
                    <a:cubicBezTo>
                      <a:pt x="6040" y="1386"/>
                      <a:pt x="6034" y="1398"/>
                      <a:pt x="6029" y="1412"/>
                    </a:cubicBezTo>
                    <a:cubicBezTo>
                      <a:pt x="6023" y="1421"/>
                      <a:pt x="6018" y="1432"/>
                      <a:pt x="6014" y="1443"/>
                    </a:cubicBezTo>
                    <a:cubicBezTo>
                      <a:pt x="6006" y="1459"/>
                      <a:pt x="5997" y="1476"/>
                      <a:pt x="5989" y="1492"/>
                    </a:cubicBezTo>
                    <a:cubicBezTo>
                      <a:pt x="5983" y="1502"/>
                      <a:pt x="5979" y="1513"/>
                      <a:pt x="5972" y="1522"/>
                    </a:cubicBezTo>
                    <a:cubicBezTo>
                      <a:pt x="5965" y="1537"/>
                      <a:pt x="5957" y="1551"/>
                      <a:pt x="5950" y="1565"/>
                    </a:cubicBezTo>
                    <a:cubicBezTo>
                      <a:pt x="5942" y="1577"/>
                      <a:pt x="5936" y="1588"/>
                      <a:pt x="5930" y="1600"/>
                    </a:cubicBezTo>
                    <a:cubicBezTo>
                      <a:pt x="5930" y="1600"/>
                      <a:pt x="5928" y="1602"/>
                      <a:pt x="5928" y="1603"/>
                    </a:cubicBezTo>
                    <a:cubicBezTo>
                      <a:pt x="5922" y="1614"/>
                      <a:pt x="5914" y="1625"/>
                      <a:pt x="5908" y="1637"/>
                    </a:cubicBezTo>
                    <a:cubicBezTo>
                      <a:pt x="5899" y="1652"/>
                      <a:pt x="5890" y="1666"/>
                      <a:pt x="5879" y="1683"/>
                    </a:cubicBezTo>
                    <a:cubicBezTo>
                      <a:pt x="5873" y="1693"/>
                      <a:pt x="5865" y="1704"/>
                      <a:pt x="5858" y="1715"/>
                    </a:cubicBezTo>
                    <a:cubicBezTo>
                      <a:pt x="5084" y="1715"/>
                      <a:pt x="3393" y="719"/>
                      <a:pt x="3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60;p37">
                <a:extLst>
                  <a:ext uri="{FF2B5EF4-FFF2-40B4-BE49-F238E27FC236}">
                    <a16:creationId xmlns:a16="http://schemas.microsoft.com/office/drawing/2014/main" id="{1415112B-5B67-A8AB-3E7D-B7B0240F913C}"/>
                  </a:ext>
                </a:extLst>
              </p:cNvPr>
              <p:cNvSpPr/>
              <p:nvPr/>
            </p:nvSpPr>
            <p:spPr>
              <a:xfrm>
                <a:off x="6672556" y="1162253"/>
                <a:ext cx="300095" cy="345618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7372" extrusionOk="0">
                    <a:moveTo>
                      <a:pt x="4529" y="0"/>
                    </a:moveTo>
                    <a:cubicBezTo>
                      <a:pt x="4343" y="0"/>
                      <a:pt x="4138" y="17"/>
                      <a:pt x="3912" y="54"/>
                    </a:cubicBezTo>
                    <a:cubicBezTo>
                      <a:pt x="888" y="547"/>
                      <a:pt x="3886" y="3032"/>
                      <a:pt x="1548" y="3140"/>
                    </a:cubicBezTo>
                    <a:cubicBezTo>
                      <a:pt x="1574" y="2988"/>
                      <a:pt x="1579" y="2818"/>
                      <a:pt x="1556" y="2644"/>
                    </a:cubicBezTo>
                    <a:cubicBezTo>
                      <a:pt x="1507" y="2277"/>
                      <a:pt x="1348" y="1968"/>
                      <a:pt x="1143" y="1786"/>
                    </a:cubicBezTo>
                    <a:cubicBezTo>
                      <a:pt x="1109" y="1755"/>
                      <a:pt x="1074" y="1729"/>
                      <a:pt x="1039" y="1706"/>
                    </a:cubicBezTo>
                    <a:cubicBezTo>
                      <a:pt x="942" y="1647"/>
                      <a:pt x="839" y="1613"/>
                      <a:pt x="734" y="1613"/>
                    </a:cubicBezTo>
                    <a:cubicBezTo>
                      <a:pt x="712" y="1613"/>
                      <a:pt x="690" y="1615"/>
                      <a:pt x="669" y="1618"/>
                    </a:cubicBezTo>
                    <a:cubicBezTo>
                      <a:pt x="262" y="1673"/>
                      <a:pt x="1" y="2218"/>
                      <a:pt x="83" y="2839"/>
                    </a:cubicBezTo>
                    <a:cubicBezTo>
                      <a:pt x="161" y="3427"/>
                      <a:pt x="522" y="3869"/>
                      <a:pt x="904" y="3869"/>
                    </a:cubicBezTo>
                    <a:cubicBezTo>
                      <a:pt x="925" y="3869"/>
                      <a:pt x="947" y="3868"/>
                      <a:pt x="969" y="3865"/>
                    </a:cubicBezTo>
                    <a:cubicBezTo>
                      <a:pt x="979" y="3864"/>
                      <a:pt x="988" y="3862"/>
                      <a:pt x="999" y="3859"/>
                    </a:cubicBezTo>
                    <a:cubicBezTo>
                      <a:pt x="1011" y="3984"/>
                      <a:pt x="1025" y="4116"/>
                      <a:pt x="1040" y="4247"/>
                    </a:cubicBezTo>
                    <a:cubicBezTo>
                      <a:pt x="1076" y="4539"/>
                      <a:pt x="1120" y="4831"/>
                      <a:pt x="1172" y="5058"/>
                    </a:cubicBezTo>
                    <a:cubicBezTo>
                      <a:pt x="1173" y="5065"/>
                      <a:pt x="1175" y="5073"/>
                      <a:pt x="1176" y="5079"/>
                    </a:cubicBezTo>
                    <a:cubicBezTo>
                      <a:pt x="1181" y="5096"/>
                      <a:pt x="1184" y="5113"/>
                      <a:pt x="1189" y="5128"/>
                    </a:cubicBezTo>
                    <a:cubicBezTo>
                      <a:pt x="1190" y="5134"/>
                      <a:pt x="1192" y="5140"/>
                      <a:pt x="1193" y="5145"/>
                    </a:cubicBezTo>
                    <a:cubicBezTo>
                      <a:pt x="1195" y="5151"/>
                      <a:pt x="1196" y="5155"/>
                      <a:pt x="1196" y="5160"/>
                    </a:cubicBezTo>
                    <a:cubicBezTo>
                      <a:pt x="1199" y="5168"/>
                      <a:pt x="1201" y="5174"/>
                      <a:pt x="1202" y="5180"/>
                    </a:cubicBezTo>
                    <a:cubicBezTo>
                      <a:pt x="1204" y="5188"/>
                      <a:pt x="1207" y="5195"/>
                      <a:pt x="1209" y="5203"/>
                    </a:cubicBezTo>
                    <a:cubicBezTo>
                      <a:pt x="1215" y="5224"/>
                      <a:pt x="1222" y="5246"/>
                      <a:pt x="1228" y="5266"/>
                    </a:cubicBezTo>
                    <a:cubicBezTo>
                      <a:pt x="1230" y="5272"/>
                      <a:pt x="1233" y="5278"/>
                      <a:pt x="1235" y="5285"/>
                    </a:cubicBezTo>
                    <a:cubicBezTo>
                      <a:pt x="1242" y="5304"/>
                      <a:pt x="1248" y="5322"/>
                      <a:pt x="1256" y="5337"/>
                    </a:cubicBezTo>
                    <a:cubicBezTo>
                      <a:pt x="1258" y="5343"/>
                      <a:pt x="1259" y="5348"/>
                      <a:pt x="1262" y="5353"/>
                    </a:cubicBezTo>
                    <a:cubicBezTo>
                      <a:pt x="1264" y="5357"/>
                      <a:pt x="1265" y="5360"/>
                      <a:pt x="1267" y="5365"/>
                    </a:cubicBezTo>
                    <a:cubicBezTo>
                      <a:pt x="1274" y="5374"/>
                      <a:pt x="1283" y="5388"/>
                      <a:pt x="1290" y="5397"/>
                    </a:cubicBezTo>
                    <a:cubicBezTo>
                      <a:pt x="2563" y="6749"/>
                      <a:pt x="3600" y="7267"/>
                      <a:pt x="4381" y="7357"/>
                    </a:cubicBezTo>
                    <a:cubicBezTo>
                      <a:pt x="4468" y="7367"/>
                      <a:pt x="4551" y="7372"/>
                      <a:pt x="4632" y="7372"/>
                    </a:cubicBezTo>
                    <a:cubicBezTo>
                      <a:pt x="5464" y="7372"/>
                      <a:pt x="5953" y="6868"/>
                      <a:pt x="6070" y="6475"/>
                    </a:cubicBezTo>
                    <a:cubicBezTo>
                      <a:pt x="6401" y="5272"/>
                      <a:pt x="6254" y="2055"/>
                      <a:pt x="6191" y="946"/>
                    </a:cubicBezTo>
                    <a:cubicBezTo>
                      <a:pt x="6188" y="898"/>
                      <a:pt x="6185" y="853"/>
                      <a:pt x="6182" y="813"/>
                    </a:cubicBezTo>
                    <a:cubicBezTo>
                      <a:pt x="6177" y="800"/>
                      <a:pt x="5834" y="0"/>
                      <a:pt x="4529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61;p37">
                <a:extLst>
                  <a:ext uri="{FF2B5EF4-FFF2-40B4-BE49-F238E27FC236}">
                    <a16:creationId xmlns:a16="http://schemas.microsoft.com/office/drawing/2014/main" id="{580C8ABC-1095-2B11-53B6-1F448339FBC5}"/>
                  </a:ext>
                </a:extLst>
              </p:cNvPr>
              <p:cNvSpPr/>
              <p:nvPr/>
            </p:nvSpPr>
            <p:spPr>
              <a:xfrm>
                <a:off x="6663461" y="2426814"/>
                <a:ext cx="661653" cy="1827339"/>
              </a:xfrm>
              <a:custGeom>
                <a:avLst/>
                <a:gdLst/>
                <a:ahLst/>
                <a:cxnLst/>
                <a:rect l="l" t="t" r="r" b="b"/>
                <a:pathLst>
                  <a:path w="14113" h="38977" extrusionOk="0">
                    <a:moveTo>
                      <a:pt x="7793" y="1"/>
                    </a:moveTo>
                    <a:cubicBezTo>
                      <a:pt x="7662" y="48"/>
                      <a:pt x="7529" y="97"/>
                      <a:pt x="7394" y="145"/>
                    </a:cubicBezTo>
                    <a:cubicBezTo>
                      <a:pt x="7367" y="154"/>
                      <a:pt x="7339" y="163"/>
                      <a:pt x="7312" y="172"/>
                    </a:cubicBezTo>
                    <a:cubicBezTo>
                      <a:pt x="7153" y="227"/>
                      <a:pt x="6992" y="282"/>
                      <a:pt x="6829" y="337"/>
                    </a:cubicBezTo>
                    <a:cubicBezTo>
                      <a:pt x="6809" y="343"/>
                      <a:pt x="6790" y="349"/>
                      <a:pt x="6770" y="356"/>
                    </a:cubicBezTo>
                    <a:cubicBezTo>
                      <a:pt x="6729" y="369"/>
                      <a:pt x="6686" y="383"/>
                      <a:pt x="6644" y="397"/>
                    </a:cubicBezTo>
                    <a:cubicBezTo>
                      <a:pt x="6587" y="415"/>
                      <a:pt x="6530" y="434"/>
                      <a:pt x="6474" y="452"/>
                    </a:cubicBezTo>
                    <a:cubicBezTo>
                      <a:pt x="4765" y="993"/>
                      <a:pt x="2844" y="1438"/>
                      <a:pt x="1176" y="1461"/>
                    </a:cubicBezTo>
                    <a:cubicBezTo>
                      <a:pt x="1175" y="1461"/>
                      <a:pt x="1174" y="1461"/>
                      <a:pt x="1174" y="1461"/>
                    </a:cubicBezTo>
                    <a:cubicBezTo>
                      <a:pt x="1126" y="1461"/>
                      <a:pt x="1089" y="1422"/>
                      <a:pt x="1089" y="1374"/>
                    </a:cubicBezTo>
                    <a:cubicBezTo>
                      <a:pt x="1052" y="1458"/>
                      <a:pt x="1016" y="1543"/>
                      <a:pt x="981" y="1631"/>
                    </a:cubicBezTo>
                    <a:cubicBezTo>
                      <a:pt x="435" y="2971"/>
                      <a:pt x="129" y="4607"/>
                      <a:pt x="62" y="6038"/>
                    </a:cubicBezTo>
                    <a:cubicBezTo>
                      <a:pt x="1" y="7361"/>
                      <a:pt x="143" y="8509"/>
                      <a:pt x="490" y="9095"/>
                    </a:cubicBezTo>
                    <a:cubicBezTo>
                      <a:pt x="1237" y="10356"/>
                      <a:pt x="2736" y="15098"/>
                      <a:pt x="3503" y="17453"/>
                    </a:cubicBezTo>
                    <a:cubicBezTo>
                      <a:pt x="3754" y="18384"/>
                      <a:pt x="4326" y="20391"/>
                      <a:pt x="5028" y="22822"/>
                    </a:cubicBezTo>
                    <a:cubicBezTo>
                      <a:pt x="5690" y="25117"/>
                      <a:pt x="6468" y="27791"/>
                      <a:pt x="7197" y="30292"/>
                    </a:cubicBezTo>
                    <a:cubicBezTo>
                      <a:pt x="8544" y="34909"/>
                      <a:pt x="9729" y="38944"/>
                      <a:pt x="9729" y="38944"/>
                    </a:cubicBezTo>
                    <a:cubicBezTo>
                      <a:pt x="9729" y="38944"/>
                      <a:pt x="9905" y="38955"/>
                      <a:pt x="10186" y="38962"/>
                    </a:cubicBezTo>
                    <a:cubicBezTo>
                      <a:pt x="10412" y="38970"/>
                      <a:pt x="10709" y="38976"/>
                      <a:pt x="11035" y="38976"/>
                    </a:cubicBezTo>
                    <a:cubicBezTo>
                      <a:pt x="11054" y="38976"/>
                      <a:pt x="11074" y="38976"/>
                      <a:pt x="11093" y="38976"/>
                    </a:cubicBezTo>
                    <a:cubicBezTo>
                      <a:pt x="11721" y="38976"/>
                      <a:pt x="12455" y="38952"/>
                      <a:pt x="13042" y="38869"/>
                    </a:cubicBezTo>
                    <a:cubicBezTo>
                      <a:pt x="13620" y="38788"/>
                      <a:pt x="14057" y="38648"/>
                      <a:pt x="14112" y="38414"/>
                    </a:cubicBezTo>
                    <a:cubicBezTo>
                      <a:pt x="13643" y="36426"/>
                      <a:pt x="12149" y="30071"/>
                      <a:pt x="12149" y="30071"/>
                    </a:cubicBezTo>
                    <a:cubicBezTo>
                      <a:pt x="12149" y="30071"/>
                      <a:pt x="12037" y="27725"/>
                      <a:pt x="11654" y="25171"/>
                    </a:cubicBezTo>
                    <a:cubicBezTo>
                      <a:pt x="11599" y="24804"/>
                      <a:pt x="11538" y="24432"/>
                      <a:pt x="11470" y="24062"/>
                    </a:cubicBezTo>
                    <a:cubicBezTo>
                      <a:pt x="11337" y="23325"/>
                      <a:pt x="11114" y="21902"/>
                      <a:pt x="10856" y="20180"/>
                    </a:cubicBezTo>
                    <a:cubicBezTo>
                      <a:pt x="10261" y="16221"/>
                      <a:pt x="9475" y="10688"/>
                      <a:pt x="9143" y="8339"/>
                    </a:cubicBezTo>
                    <a:cubicBezTo>
                      <a:pt x="9044" y="7631"/>
                      <a:pt x="8984" y="7211"/>
                      <a:pt x="8984" y="7211"/>
                    </a:cubicBezTo>
                    <a:cubicBezTo>
                      <a:pt x="8984" y="7211"/>
                      <a:pt x="9276" y="5817"/>
                      <a:pt x="9414" y="4964"/>
                    </a:cubicBezTo>
                    <a:cubicBezTo>
                      <a:pt x="9454" y="4714"/>
                      <a:pt x="9448" y="4462"/>
                      <a:pt x="9399" y="4216"/>
                    </a:cubicBezTo>
                    <a:cubicBezTo>
                      <a:pt x="9071" y="2595"/>
                      <a:pt x="8272" y="901"/>
                      <a:pt x="7903" y="204"/>
                    </a:cubicBezTo>
                    <a:cubicBezTo>
                      <a:pt x="7861" y="122"/>
                      <a:pt x="7822" y="53"/>
                      <a:pt x="77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62;p37">
                <a:extLst>
                  <a:ext uri="{FF2B5EF4-FFF2-40B4-BE49-F238E27FC236}">
                    <a16:creationId xmlns:a16="http://schemas.microsoft.com/office/drawing/2014/main" id="{A3E5BA98-E5D6-6D6D-8AAB-D8A1675995DA}"/>
                  </a:ext>
                </a:extLst>
              </p:cNvPr>
              <p:cNvSpPr/>
              <p:nvPr/>
            </p:nvSpPr>
            <p:spPr>
              <a:xfrm>
                <a:off x="6663836" y="2621564"/>
                <a:ext cx="516973" cy="1632589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4823" extrusionOk="0">
                    <a:moveTo>
                      <a:pt x="3159" y="1"/>
                    </a:moveTo>
                    <a:cubicBezTo>
                      <a:pt x="2026" y="1274"/>
                      <a:pt x="849" y="1571"/>
                      <a:pt x="63" y="1728"/>
                    </a:cubicBezTo>
                    <a:cubicBezTo>
                      <a:pt x="0" y="3049"/>
                      <a:pt x="135" y="4355"/>
                      <a:pt x="482" y="4941"/>
                    </a:cubicBezTo>
                    <a:cubicBezTo>
                      <a:pt x="1229" y="6202"/>
                      <a:pt x="2728" y="10944"/>
                      <a:pt x="3495" y="13299"/>
                    </a:cubicBezTo>
                    <a:cubicBezTo>
                      <a:pt x="3746" y="14230"/>
                      <a:pt x="4318" y="16237"/>
                      <a:pt x="5020" y="18668"/>
                    </a:cubicBezTo>
                    <a:cubicBezTo>
                      <a:pt x="5682" y="20963"/>
                      <a:pt x="6460" y="23637"/>
                      <a:pt x="7189" y="26138"/>
                    </a:cubicBezTo>
                    <a:cubicBezTo>
                      <a:pt x="8536" y="30755"/>
                      <a:pt x="9721" y="34790"/>
                      <a:pt x="9721" y="34790"/>
                    </a:cubicBezTo>
                    <a:cubicBezTo>
                      <a:pt x="9721" y="34790"/>
                      <a:pt x="9897" y="34801"/>
                      <a:pt x="10178" y="34808"/>
                    </a:cubicBezTo>
                    <a:cubicBezTo>
                      <a:pt x="10404" y="34816"/>
                      <a:pt x="10701" y="34822"/>
                      <a:pt x="11027" y="34822"/>
                    </a:cubicBezTo>
                    <a:cubicBezTo>
                      <a:pt x="10149" y="28643"/>
                      <a:pt x="2257" y="6401"/>
                      <a:pt x="763" y="3320"/>
                    </a:cubicBezTo>
                    <a:cubicBezTo>
                      <a:pt x="2047" y="2479"/>
                      <a:pt x="3419" y="421"/>
                      <a:pt x="3419" y="421"/>
                    </a:cubicBezTo>
                    <a:lnTo>
                      <a:pt x="3159" y="1"/>
                    </a:ln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63;p37">
                <a:extLst>
                  <a:ext uri="{FF2B5EF4-FFF2-40B4-BE49-F238E27FC236}">
                    <a16:creationId xmlns:a16="http://schemas.microsoft.com/office/drawing/2014/main" id="{B8BADFC1-4FAA-766E-A184-3CE8EFE4A7DE}"/>
                  </a:ext>
                </a:extLst>
              </p:cNvPr>
              <p:cNvSpPr/>
              <p:nvPr/>
            </p:nvSpPr>
            <p:spPr>
              <a:xfrm>
                <a:off x="6702608" y="1247626"/>
                <a:ext cx="39944" cy="8626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840" extrusionOk="0">
                    <a:moveTo>
                      <a:pt x="113" y="1"/>
                    </a:moveTo>
                    <a:cubicBezTo>
                      <a:pt x="94" y="1"/>
                      <a:pt x="75" y="2"/>
                      <a:pt x="57" y="5"/>
                    </a:cubicBezTo>
                    <a:cubicBezTo>
                      <a:pt x="45" y="6"/>
                      <a:pt x="32" y="8"/>
                      <a:pt x="20" y="11"/>
                    </a:cubicBezTo>
                    <a:cubicBezTo>
                      <a:pt x="8" y="14"/>
                      <a:pt x="0" y="26"/>
                      <a:pt x="2" y="38"/>
                    </a:cubicBezTo>
                    <a:cubicBezTo>
                      <a:pt x="5" y="50"/>
                      <a:pt x="14" y="57"/>
                      <a:pt x="25" y="57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42" y="53"/>
                      <a:pt x="52" y="52"/>
                      <a:pt x="63" y="50"/>
                    </a:cubicBezTo>
                    <a:cubicBezTo>
                      <a:pt x="79" y="48"/>
                      <a:pt x="95" y="47"/>
                      <a:pt x="111" y="47"/>
                    </a:cubicBezTo>
                    <a:cubicBezTo>
                      <a:pt x="217" y="47"/>
                      <a:pt x="324" y="91"/>
                      <a:pt x="421" y="179"/>
                    </a:cubicBezTo>
                    <a:cubicBezTo>
                      <a:pt x="587" y="326"/>
                      <a:pt x="704" y="569"/>
                      <a:pt x="740" y="845"/>
                    </a:cubicBezTo>
                    <a:cubicBezTo>
                      <a:pt x="803" y="1315"/>
                      <a:pt x="617" y="1729"/>
                      <a:pt x="317" y="1787"/>
                    </a:cubicBezTo>
                    <a:cubicBezTo>
                      <a:pt x="309" y="1789"/>
                      <a:pt x="302" y="1790"/>
                      <a:pt x="294" y="1790"/>
                    </a:cubicBezTo>
                    <a:cubicBezTo>
                      <a:pt x="288" y="1792"/>
                      <a:pt x="280" y="1792"/>
                      <a:pt x="273" y="1793"/>
                    </a:cubicBezTo>
                    <a:cubicBezTo>
                      <a:pt x="260" y="1793"/>
                      <a:pt x="250" y="1806"/>
                      <a:pt x="251" y="1818"/>
                    </a:cubicBezTo>
                    <a:cubicBezTo>
                      <a:pt x="253" y="1830"/>
                      <a:pt x="262" y="1839"/>
                      <a:pt x="274" y="1839"/>
                    </a:cubicBezTo>
                    <a:lnTo>
                      <a:pt x="276" y="1839"/>
                    </a:lnTo>
                    <a:cubicBezTo>
                      <a:pt x="285" y="1839"/>
                      <a:pt x="292" y="1838"/>
                      <a:pt x="302" y="1836"/>
                    </a:cubicBezTo>
                    <a:cubicBezTo>
                      <a:pt x="309" y="1836"/>
                      <a:pt x="317" y="1835"/>
                      <a:pt x="326" y="1833"/>
                    </a:cubicBezTo>
                    <a:cubicBezTo>
                      <a:pt x="650" y="1769"/>
                      <a:pt x="852" y="1333"/>
                      <a:pt x="788" y="839"/>
                    </a:cubicBezTo>
                    <a:cubicBezTo>
                      <a:pt x="750" y="552"/>
                      <a:pt x="627" y="298"/>
                      <a:pt x="451" y="144"/>
                    </a:cubicBezTo>
                    <a:cubicBezTo>
                      <a:pt x="346" y="50"/>
                      <a:pt x="229" y="1"/>
                      <a:pt x="1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64;p37">
                <a:extLst>
                  <a:ext uri="{FF2B5EF4-FFF2-40B4-BE49-F238E27FC236}">
                    <a16:creationId xmlns:a16="http://schemas.microsoft.com/office/drawing/2014/main" id="{24B17EC3-B78D-6B87-3DEA-59E3851EADEF}"/>
                  </a:ext>
                </a:extLst>
              </p:cNvPr>
              <p:cNvSpPr/>
              <p:nvPr/>
            </p:nvSpPr>
            <p:spPr>
              <a:xfrm>
                <a:off x="6697732" y="1285366"/>
                <a:ext cx="42569" cy="14159"/>
              </a:xfrm>
              <a:custGeom>
                <a:avLst/>
                <a:gdLst/>
                <a:ahLst/>
                <a:cxnLst/>
                <a:rect l="l" t="t" r="r" b="b"/>
                <a:pathLst>
                  <a:path w="908" h="302" extrusionOk="0">
                    <a:moveTo>
                      <a:pt x="625" y="0"/>
                    </a:moveTo>
                    <a:cubicBezTo>
                      <a:pt x="578" y="0"/>
                      <a:pt x="532" y="20"/>
                      <a:pt x="490" y="59"/>
                    </a:cubicBezTo>
                    <a:cubicBezTo>
                      <a:pt x="453" y="91"/>
                      <a:pt x="422" y="120"/>
                      <a:pt x="395" y="146"/>
                    </a:cubicBezTo>
                    <a:cubicBezTo>
                      <a:pt x="324" y="215"/>
                      <a:pt x="282" y="256"/>
                      <a:pt x="218" y="256"/>
                    </a:cubicBezTo>
                    <a:cubicBezTo>
                      <a:pt x="174" y="256"/>
                      <a:pt x="119" y="237"/>
                      <a:pt x="37" y="193"/>
                    </a:cubicBezTo>
                    <a:cubicBezTo>
                      <a:pt x="34" y="191"/>
                      <a:pt x="30" y="191"/>
                      <a:pt x="27" y="191"/>
                    </a:cubicBezTo>
                    <a:cubicBezTo>
                      <a:pt x="19" y="191"/>
                      <a:pt x="11" y="195"/>
                      <a:pt x="7" y="203"/>
                    </a:cubicBezTo>
                    <a:cubicBezTo>
                      <a:pt x="0" y="215"/>
                      <a:pt x="5" y="228"/>
                      <a:pt x="16" y="235"/>
                    </a:cubicBezTo>
                    <a:cubicBezTo>
                      <a:pt x="106" y="282"/>
                      <a:pt x="169" y="302"/>
                      <a:pt x="221" y="302"/>
                    </a:cubicBezTo>
                    <a:cubicBezTo>
                      <a:pt x="300" y="302"/>
                      <a:pt x="352" y="253"/>
                      <a:pt x="428" y="180"/>
                    </a:cubicBezTo>
                    <a:cubicBezTo>
                      <a:pt x="454" y="154"/>
                      <a:pt x="484" y="125"/>
                      <a:pt x="520" y="94"/>
                    </a:cubicBezTo>
                    <a:cubicBezTo>
                      <a:pt x="555" y="63"/>
                      <a:pt x="590" y="47"/>
                      <a:pt x="626" y="47"/>
                    </a:cubicBezTo>
                    <a:cubicBezTo>
                      <a:pt x="635" y="47"/>
                      <a:pt x="643" y="48"/>
                      <a:pt x="652" y="50"/>
                    </a:cubicBezTo>
                    <a:cubicBezTo>
                      <a:pt x="769" y="73"/>
                      <a:pt x="858" y="248"/>
                      <a:pt x="860" y="251"/>
                    </a:cubicBezTo>
                    <a:cubicBezTo>
                      <a:pt x="863" y="259"/>
                      <a:pt x="870" y="263"/>
                      <a:pt x="879" y="263"/>
                    </a:cubicBezTo>
                    <a:cubicBezTo>
                      <a:pt x="883" y="263"/>
                      <a:pt x="886" y="262"/>
                      <a:pt x="890" y="261"/>
                    </a:cubicBezTo>
                    <a:cubicBezTo>
                      <a:pt x="901" y="256"/>
                      <a:pt x="907" y="242"/>
                      <a:pt x="901" y="230"/>
                    </a:cubicBezTo>
                    <a:cubicBezTo>
                      <a:pt x="896" y="222"/>
                      <a:pt x="802" y="31"/>
                      <a:pt x="661" y="4"/>
                    </a:cubicBezTo>
                    <a:cubicBezTo>
                      <a:pt x="649" y="1"/>
                      <a:pt x="637" y="0"/>
                      <a:pt x="6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665;p37">
                <a:extLst>
                  <a:ext uri="{FF2B5EF4-FFF2-40B4-BE49-F238E27FC236}">
                    <a16:creationId xmlns:a16="http://schemas.microsoft.com/office/drawing/2014/main" id="{DFA50B16-8956-2746-7F01-EC0AA0E62430}"/>
                  </a:ext>
                </a:extLst>
              </p:cNvPr>
              <p:cNvSpPr/>
              <p:nvPr/>
            </p:nvSpPr>
            <p:spPr>
              <a:xfrm>
                <a:off x="6611703" y="1021418"/>
                <a:ext cx="318801" cy="399251"/>
              </a:xfrm>
              <a:custGeom>
                <a:avLst/>
                <a:gdLst/>
                <a:ahLst/>
                <a:cxnLst/>
                <a:rect l="l" t="t" r="r" b="b"/>
                <a:pathLst>
                  <a:path w="6800" h="8516" extrusionOk="0">
                    <a:moveTo>
                      <a:pt x="4139" y="0"/>
                    </a:moveTo>
                    <a:cubicBezTo>
                      <a:pt x="3172" y="0"/>
                      <a:pt x="2134" y="325"/>
                      <a:pt x="1351" y="1137"/>
                    </a:cubicBezTo>
                    <a:cubicBezTo>
                      <a:pt x="1209" y="1284"/>
                      <a:pt x="1074" y="1446"/>
                      <a:pt x="952" y="1625"/>
                    </a:cubicBezTo>
                    <a:cubicBezTo>
                      <a:pt x="759" y="1905"/>
                      <a:pt x="591" y="2226"/>
                      <a:pt x="456" y="2590"/>
                    </a:cubicBezTo>
                    <a:cubicBezTo>
                      <a:pt x="227" y="3214"/>
                      <a:pt x="100" y="3813"/>
                      <a:pt x="71" y="4363"/>
                    </a:cubicBezTo>
                    <a:cubicBezTo>
                      <a:pt x="1" y="5744"/>
                      <a:pt x="559" y="6825"/>
                      <a:pt x="1735" y="7251"/>
                    </a:cubicBezTo>
                    <a:cubicBezTo>
                      <a:pt x="1360" y="8078"/>
                      <a:pt x="1945" y="8516"/>
                      <a:pt x="2337" y="8516"/>
                    </a:cubicBezTo>
                    <a:cubicBezTo>
                      <a:pt x="2341" y="8516"/>
                      <a:pt x="2346" y="8516"/>
                      <a:pt x="2351" y="8516"/>
                    </a:cubicBezTo>
                    <a:cubicBezTo>
                      <a:pt x="2352" y="8494"/>
                      <a:pt x="2352" y="8474"/>
                      <a:pt x="2352" y="8453"/>
                    </a:cubicBezTo>
                    <a:cubicBezTo>
                      <a:pt x="2352" y="8436"/>
                      <a:pt x="2352" y="8418"/>
                      <a:pt x="2354" y="8401"/>
                    </a:cubicBezTo>
                    <a:cubicBezTo>
                      <a:pt x="2354" y="8384"/>
                      <a:pt x="2354" y="8366"/>
                      <a:pt x="2354" y="8349"/>
                    </a:cubicBezTo>
                    <a:cubicBezTo>
                      <a:pt x="2355" y="8314"/>
                      <a:pt x="2355" y="8280"/>
                      <a:pt x="2355" y="8245"/>
                    </a:cubicBezTo>
                    <a:cubicBezTo>
                      <a:pt x="2357" y="8228"/>
                      <a:pt x="2357" y="8211"/>
                      <a:pt x="2357" y="8195"/>
                    </a:cubicBezTo>
                    <a:cubicBezTo>
                      <a:pt x="2357" y="8159"/>
                      <a:pt x="2357" y="8126"/>
                      <a:pt x="2357" y="8092"/>
                    </a:cubicBezTo>
                    <a:cubicBezTo>
                      <a:pt x="2358" y="7958"/>
                      <a:pt x="2358" y="7828"/>
                      <a:pt x="2357" y="7705"/>
                    </a:cubicBezTo>
                    <a:lnTo>
                      <a:pt x="2357" y="7704"/>
                    </a:lnTo>
                    <a:cubicBezTo>
                      <a:pt x="2355" y="7658"/>
                      <a:pt x="2355" y="7614"/>
                      <a:pt x="2354" y="7571"/>
                    </a:cubicBezTo>
                    <a:cubicBezTo>
                      <a:pt x="2354" y="7556"/>
                      <a:pt x="2352" y="7540"/>
                      <a:pt x="2352" y="7525"/>
                    </a:cubicBezTo>
                    <a:cubicBezTo>
                      <a:pt x="2352" y="7497"/>
                      <a:pt x="2351" y="7471"/>
                      <a:pt x="2349" y="7445"/>
                    </a:cubicBezTo>
                    <a:cubicBezTo>
                      <a:pt x="2348" y="7377"/>
                      <a:pt x="2343" y="7311"/>
                      <a:pt x="2340" y="7251"/>
                    </a:cubicBezTo>
                    <a:cubicBezTo>
                      <a:pt x="2323" y="7120"/>
                      <a:pt x="2309" y="6988"/>
                      <a:pt x="2297" y="6863"/>
                    </a:cubicBezTo>
                    <a:cubicBezTo>
                      <a:pt x="2288" y="6866"/>
                      <a:pt x="2277" y="6868"/>
                      <a:pt x="2268" y="6869"/>
                    </a:cubicBezTo>
                    <a:cubicBezTo>
                      <a:pt x="2246" y="6872"/>
                      <a:pt x="2225" y="6873"/>
                      <a:pt x="2203" y="6873"/>
                    </a:cubicBezTo>
                    <a:cubicBezTo>
                      <a:pt x="1820" y="6873"/>
                      <a:pt x="1459" y="6431"/>
                      <a:pt x="1381" y="5843"/>
                    </a:cubicBezTo>
                    <a:cubicBezTo>
                      <a:pt x="1299" y="5224"/>
                      <a:pt x="1562" y="4677"/>
                      <a:pt x="1968" y="4622"/>
                    </a:cubicBezTo>
                    <a:cubicBezTo>
                      <a:pt x="1990" y="4619"/>
                      <a:pt x="2011" y="4618"/>
                      <a:pt x="2032" y="4618"/>
                    </a:cubicBezTo>
                    <a:cubicBezTo>
                      <a:pt x="2177" y="4618"/>
                      <a:pt x="2318" y="4680"/>
                      <a:pt x="2442" y="4790"/>
                    </a:cubicBezTo>
                    <a:cubicBezTo>
                      <a:pt x="2647" y="4972"/>
                      <a:pt x="2805" y="5281"/>
                      <a:pt x="2854" y="5648"/>
                    </a:cubicBezTo>
                    <a:cubicBezTo>
                      <a:pt x="2877" y="5822"/>
                      <a:pt x="2874" y="5992"/>
                      <a:pt x="2846" y="6144"/>
                    </a:cubicBezTo>
                    <a:cubicBezTo>
                      <a:pt x="4075" y="5796"/>
                      <a:pt x="3112" y="4571"/>
                      <a:pt x="3204" y="4016"/>
                    </a:cubicBezTo>
                    <a:cubicBezTo>
                      <a:pt x="3714" y="1825"/>
                      <a:pt x="4918" y="1234"/>
                      <a:pt x="5795" y="1111"/>
                    </a:cubicBezTo>
                    <a:cubicBezTo>
                      <a:pt x="5890" y="1098"/>
                      <a:pt x="5984" y="1091"/>
                      <a:pt x="6078" y="1091"/>
                    </a:cubicBezTo>
                    <a:cubicBezTo>
                      <a:pt x="6178" y="1091"/>
                      <a:pt x="6276" y="1099"/>
                      <a:pt x="6373" y="1113"/>
                    </a:cubicBezTo>
                    <a:cubicBezTo>
                      <a:pt x="6520" y="1134"/>
                      <a:pt x="6664" y="1173"/>
                      <a:pt x="6800" y="1225"/>
                    </a:cubicBezTo>
                    <a:cubicBezTo>
                      <a:pt x="6458" y="515"/>
                      <a:pt x="5355" y="0"/>
                      <a:pt x="4139" y="0"/>
                    </a:cubicBezTo>
                    <a:close/>
                  </a:path>
                </a:pathLst>
              </a:custGeom>
              <a:solidFill>
                <a:srgbClr val="9955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666;p37">
                <a:extLst>
                  <a:ext uri="{FF2B5EF4-FFF2-40B4-BE49-F238E27FC236}">
                    <a16:creationId xmlns:a16="http://schemas.microsoft.com/office/drawing/2014/main" id="{117C7154-838A-71C5-BF8A-975DFE1FF6B7}"/>
                  </a:ext>
                </a:extLst>
              </p:cNvPr>
              <p:cNvSpPr/>
              <p:nvPr/>
            </p:nvSpPr>
            <p:spPr>
              <a:xfrm>
                <a:off x="6668712" y="1494368"/>
                <a:ext cx="152368" cy="141257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3013" extrusionOk="0">
                    <a:moveTo>
                      <a:pt x="519" y="1"/>
                    </a:moveTo>
                    <a:cubicBezTo>
                      <a:pt x="519" y="1"/>
                      <a:pt x="277" y="596"/>
                      <a:pt x="0" y="1299"/>
                    </a:cubicBezTo>
                    <a:cubicBezTo>
                      <a:pt x="373" y="2017"/>
                      <a:pt x="2066" y="3013"/>
                      <a:pt x="2839" y="3013"/>
                    </a:cubicBezTo>
                    <a:cubicBezTo>
                      <a:pt x="3107" y="2605"/>
                      <a:pt x="3199" y="2202"/>
                      <a:pt x="3228" y="1930"/>
                    </a:cubicBezTo>
                    <a:cubicBezTo>
                      <a:pt x="3249" y="1718"/>
                      <a:pt x="3234" y="1583"/>
                      <a:pt x="3234" y="1583"/>
                    </a:cubicBezTo>
                    <a:cubicBezTo>
                      <a:pt x="2576" y="1502"/>
                      <a:pt x="2060" y="1307"/>
                      <a:pt x="1662" y="1079"/>
                    </a:cubicBezTo>
                    <a:cubicBezTo>
                      <a:pt x="1408" y="935"/>
                      <a:pt x="1203" y="778"/>
                      <a:pt x="1040" y="629"/>
                    </a:cubicBezTo>
                    <a:cubicBezTo>
                      <a:pt x="671" y="293"/>
                      <a:pt x="519" y="1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667;p37">
                <a:extLst>
                  <a:ext uri="{FF2B5EF4-FFF2-40B4-BE49-F238E27FC236}">
                    <a16:creationId xmlns:a16="http://schemas.microsoft.com/office/drawing/2014/main" id="{4DE612BD-B4ED-C048-6517-69B1D6901D84}"/>
                  </a:ext>
                </a:extLst>
              </p:cNvPr>
              <p:cNvSpPr/>
              <p:nvPr/>
            </p:nvSpPr>
            <p:spPr>
              <a:xfrm>
                <a:off x="6856945" y="1515043"/>
                <a:ext cx="99578" cy="10576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56" extrusionOk="0">
                    <a:moveTo>
                      <a:pt x="1306" y="0"/>
                    </a:moveTo>
                    <a:cubicBezTo>
                      <a:pt x="1306" y="0"/>
                      <a:pt x="1134" y="291"/>
                      <a:pt x="820" y="586"/>
                    </a:cubicBezTo>
                    <a:cubicBezTo>
                      <a:pt x="755" y="645"/>
                      <a:pt x="687" y="705"/>
                      <a:pt x="610" y="763"/>
                    </a:cubicBezTo>
                    <a:cubicBezTo>
                      <a:pt x="436" y="896"/>
                      <a:pt x="232" y="1018"/>
                      <a:pt x="0" y="1101"/>
                    </a:cubicBezTo>
                    <a:cubicBezTo>
                      <a:pt x="44" y="1203"/>
                      <a:pt x="92" y="1303"/>
                      <a:pt x="142" y="1398"/>
                    </a:cubicBezTo>
                    <a:cubicBezTo>
                      <a:pt x="399" y="1885"/>
                      <a:pt x="697" y="2255"/>
                      <a:pt x="697" y="2255"/>
                    </a:cubicBezTo>
                    <a:cubicBezTo>
                      <a:pt x="697" y="2255"/>
                      <a:pt x="1725" y="1820"/>
                      <a:pt x="2085" y="965"/>
                    </a:cubicBezTo>
                    <a:cubicBezTo>
                      <a:pt x="2099" y="933"/>
                      <a:pt x="2111" y="901"/>
                      <a:pt x="2124" y="867"/>
                    </a:cubicBezTo>
                    <a:cubicBezTo>
                      <a:pt x="1769" y="451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668;p37">
                <a:extLst>
                  <a:ext uri="{FF2B5EF4-FFF2-40B4-BE49-F238E27FC236}">
                    <a16:creationId xmlns:a16="http://schemas.microsoft.com/office/drawing/2014/main" id="{FFE67332-3E98-1803-C3D9-5629EB347CF9}"/>
                  </a:ext>
                </a:extLst>
              </p:cNvPr>
              <p:cNvSpPr/>
              <p:nvPr/>
            </p:nvSpPr>
            <p:spPr>
              <a:xfrm>
                <a:off x="6717423" y="1361363"/>
                <a:ext cx="177966" cy="364793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7781" extrusionOk="0">
                    <a:moveTo>
                      <a:pt x="85" y="0"/>
                    </a:moveTo>
                    <a:cubicBezTo>
                      <a:pt x="106" y="321"/>
                      <a:pt x="106" y="783"/>
                      <a:pt x="96" y="1265"/>
                    </a:cubicBezTo>
                    <a:cubicBezTo>
                      <a:pt x="94" y="1349"/>
                      <a:pt x="93" y="1434"/>
                      <a:pt x="90" y="1520"/>
                    </a:cubicBezTo>
                    <a:cubicBezTo>
                      <a:pt x="76" y="2008"/>
                      <a:pt x="54" y="2494"/>
                      <a:pt x="34" y="2858"/>
                    </a:cubicBezTo>
                    <a:cubicBezTo>
                      <a:pt x="16" y="3223"/>
                      <a:pt x="1" y="3466"/>
                      <a:pt x="1" y="3466"/>
                    </a:cubicBezTo>
                    <a:cubicBezTo>
                      <a:pt x="164" y="3615"/>
                      <a:pt x="369" y="3772"/>
                      <a:pt x="622" y="3916"/>
                    </a:cubicBezTo>
                    <a:cubicBezTo>
                      <a:pt x="1021" y="4144"/>
                      <a:pt x="1537" y="4339"/>
                      <a:pt x="2193" y="4420"/>
                    </a:cubicBezTo>
                    <a:cubicBezTo>
                      <a:pt x="2313" y="4506"/>
                      <a:pt x="2444" y="4650"/>
                      <a:pt x="2551" y="4778"/>
                    </a:cubicBezTo>
                    <a:cubicBezTo>
                      <a:pt x="2679" y="4934"/>
                      <a:pt x="2776" y="5070"/>
                      <a:pt x="2776" y="5070"/>
                    </a:cubicBezTo>
                    <a:lnTo>
                      <a:pt x="2507" y="5416"/>
                    </a:lnTo>
                    <a:cubicBezTo>
                      <a:pt x="2742" y="5776"/>
                      <a:pt x="3516" y="7032"/>
                      <a:pt x="3633" y="7781"/>
                    </a:cubicBezTo>
                    <a:cubicBezTo>
                      <a:pt x="3650" y="7132"/>
                      <a:pt x="3575" y="6081"/>
                      <a:pt x="3575" y="6081"/>
                    </a:cubicBezTo>
                    <a:cubicBezTo>
                      <a:pt x="3575" y="6081"/>
                      <a:pt x="3374" y="5903"/>
                      <a:pt x="3045" y="5608"/>
                    </a:cubicBezTo>
                    <a:cubicBezTo>
                      <a:pt x="3014" y="5354"/>
                      <a:pt x="2996" y="4971"/>
                      <a:pt x="2987" y="4698"/>
                    </a:cubicBezTo>
                    <a:cubicBezTo>
                      <a:pt x="2979" y="4512"/>
                      <a:pt x="2976" y="4379"/>
                      <a:pt x="2976" y="4379"/>
                    </a:cubicBezTo>
                    <a:cubicBezTo>
                      <a:pt x="3208" y="4296"/>
                      <a:pt x="3412" y="4174"/>
                      <a:pt x="3586" y="4041"/>
                    </a:cubicBezTo>
                    <a:cubicBezTo>
                      <a:pt x="3663" y="3983"/>
                      <a:pt x="3731" y="3923"/>
                      <a:pt x="3796" y="3864"/>
                    </a:cubicBezTo>
                    <a:cubicBezTo>
                      <a:pt x="3710" y="3829"/>
                      <a:pt x="3615" y="3784"/>
                      <a:pt x="3517" y="3728"/>
                    </a:cubicBezTo>
                    <a:cubicBezTo>
                      <a:pt x="3487" y="3595"/>
                      <a:pt x="3464" y="3442"/>
                      <a:pt x="3444" y="3283"/>
                    </a:cubicBezTo>
                    <a:cubicBezTo>
                      <a:pt x="3439" y="3249"/>
                      <a:pt x="3436" y="3215"/>
                      <a:pt x="3432" y="3183"/>
                    </a:cubicBezTo>
                    <a:cubicBezTo>
                      <a:pt x="3430" y="3159"/>
                      <a:pt x="3427" y="3134"/>
                      <a:pt x="3424" y="3110"/>
                    </a:cubicBezTo>
                    <a:cubicBezTo>
                      <a:pt x="2643" y="3020"/>
                      <a:pt x="1603" y="2500"/>
                      <a:pt x="330" y="1147"/>
                    </a:cubicBezTo>
                    <a:cubicBezTo>
                      <a:pt x="323" y="1139"/>
                      <a:pt x="319" y="1133"/>
                      <a:pt x="314" y="1126"/>
                    </a:cubicBezTo>
                    <a:cubicBezTo>
                      <a:pt x="279" y="1051"/>
                      <a:pt x="245" y="942"/>
                      <a:pt x="215" y="812"/>
                    </a:cubicBezTo>
                    <a:cubicBezTo>
                      <a:pt x="163" y="586"/>
                      <a:pt x="120" y="292"/>
                      <a:pt x="85" y="0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669;p37">
                <a:extLst>
                  <a:ext uri="{FF2B5EF4-FFF2-40B4-BE49-F238E27FC236}">
                    <a16:creationId xmlns:a16="http://schemas.microsoft.com/office/drawing/2014/main" id="{A52839F0-B511-5577-6D5C-BEFA4710398E}"/>
                  </a:ext>
                </a:extLst>
              </p:cNvPr>
              <p:cNvSpPr/>
              <p:nvPr/>
            </p:nvSpPr>
            <p:spPr>
              <a:xfrm>
                <a:off x="6878276" y="1510261"/>
                <a:ext cx="39897" cy="3225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88" extrusionOk="0">
                    <a:moveTo>
                      <a:pt x="203" y="0"/>
                    </a:moveTo>
                    <a:cubicBezTo>
                      <a:pt x="141" y="0"/>
                      <a:pt x="74" y="2"/>
                      <a:pt x="1" y="6"/>
                    </a:cubicBezTo>
                    <a:lnTo>
                      <a:pt x="1" y="7"/>
                    </a:lnTo>
                    <a:cubicBezTo>
                      <a:pt x="22" y="202"/>
                      <a:pt x="50" y="390"/>
                      <a:pt x="86" y="552"/>
                    </a:cubicBezTo>
                    <a:cubicBezTo>
                      <a:pt x="184" y="608"/>
                      <a:pt x="279" y="653"/>
                      <a:pt x="365" y="688"/>
                    </a:cubicBezTo>
                    <a:cubicBezTo>
                      <a:pt x="679" y="391"/>
                      <a:pt x="851" y="102"/>
                      <a:pt x="851" y="102"/>
                    </a:cubicBezTo>
                    <a:cubicBezTo>
                      <a:pt x="851" y="102"/>
                      <a:pt x="683" y="0"/>
                      <a:pt x="203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670;p37">
                <a:extLst>
                  <a:ext uri="{FF2B5EF4-FFF2-40B4-BE49-F238E27FC236}">
                    <a16:creationId xmlns:a16="http://schemas.microsoft.com/office/drawing/2014/main" id="{3898F67A-0EB5-3A6C-E877-322F75F314E8}"/>
                  </a:ext>
                </a:extLst>
              </p:cNvPr>
              <p:cNvSpPr/>
              <p:nvPr/>
            </p:nvSpPr>
            <p:spPr>
              <a:xfrm>
                <a:off x="6692997" y="1494228"/>
                <a:ext cx="26114" cy="2967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633" extrusionOk="0">
                    <a:moveTo>
                      <a:pt x="142" y="0"/>
                    </a:moveTo>
                    <a:cubicBezTo>
                      <a:pt x="52" y="0"/>
                      <a:pt x="1" y="4"/>
                      <a:pt x="1" y="4"/>
                    </a:cubicBezTo>
                    <a:cubicBezTo>
                      <a:pt x="1" y="4"/>
                      <a:pt x="153" y="296"/>
                      <a:pt x="522" y="632"/>
                    </a:cubicBezTo>
                    <a:cubicBezTo>
                      <a:pt x="522" y="632"/>
                      <a:pt x="537" y="389"/>
                      <a:pt x="557" y="24"/>
                    </a:cubicBezTo>
                    <a:cubicBezTo>
                      <a:pt x="385" y="5"/>
                      <a:pt x="241" y="0"/>
                      <a:pt x="142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671;p37">
                <a:extLst>
                  <a:ext uri="{FF2B5EF4-FFF2-40B4-BE49-F238E27FC236}">
                    <a16:creationId xmlns:a16="http://schemas.microsoft.com/office/drawing/2014/main" id="{0A666498-B255-5DCE-0207-2B578DC545F7}"/>
                  </a:ext>
                </a:extLst>
              </p:cNvPr>
              <p:cNvSpPr/>
              <p:nvPr/>
            </p:nvSpPr>
            <p:spPr>
              <a:xfrm>
                <a:off x="6395340" y="2175290"/>
                <a:ext cx="349790" cy="417442"/>
              </a:xfrm>
              <a:custGeom>
                <a:avLst/>
                <a:gdLst/>
                <a:ahLst/>
                <a:cxnLst/>
                <a:rect l="l" t="t" r="r" b="b"/>
                <a:pathLst>
                  <a:path w="7461" h="8904" extrusionOk="0">
                    <a:moveTo>
                      <a:pt x="872" y="0"/>
                    </a:moveTo>
                    <a:cubicBezTo>
                      <a:pt x="367" y="0"/>
                      <a:pt x="5" y="122"/>
                      <a:pt x="5" y="122"/>
                    </a:cubicBezTo>
                    <a:cubicBezTo>
                      <a:pt x="5" y="122"/>
                      <a:pt x="0" y="1273"/>
                      <a:pt x="208" y="1687"/>
                    </a:cubicBezTo>
                    <a:cubicBezTo>
                      <a:pt x="1731" y="4433"/>
                      <a:pt x="6209" y="8904"/>
                      <a:pt x="6209" y="8904"/>
                    </a:cubicBezTo>
                    <a:lnTo>
                      <a:pt x="7461" y="7847"/>
                    </a:lnTo>
                    <a:cubicBezTo>
                      <a:pt x="7233" y="7546"/>
                      <a:pt x="7021" y="7262"/>
                      <a:pt x="6823" y="6993"/>
                    </a:cubicBezTo>
                    <a:cubicBezTo>
                      <a:pt x="6797" y="6957"/>
                      <a:pt x="6771" y="6921"/>
                      <a:pt x="6745" y="6886"/>
                    </a:cubicBezTo>
                    <a:cubicBezTo>
                      <a:pt x="4443" y="3732"/>
                      <a:pt x="4163" y="2686"/>
                      <a:pt x="3206" y="1298"/>
                    </a:cubicBezTo>
                    <a:cubicBezTo>
                      <a:pt x="2992" y="986"/>
                      <a:pt x="2763" y="744"/>
                      <a:pt x="2529" y="556"/>
                    </a:cubicBezTo>
                    <a:cubicBezTo>
                      <a:pt x="1975" y="113"/>
                      <a:pt x="1358" y="0"/>
                      <a:pt x="872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672;p37">
                <a:extLst>
                  <a:ext uri="{FF2B5EF4-FFF2-40B4-BE49-F238E27FC236}">
                    <a16:creationId xmlns:a16="http://schemas.microsoft.com/office/drawing/2014/main" id="{CBB9B37B-D193-D0D2-EC14-8690060E0DF4}"/>
                  </a:ext>
                </a:extLst>
              </p:cNvPr>
              <p:cNvSpPr/>
              <p:nvPr/>
            </p:nvSpPr>
            <p:spPr>
              <a:xfrm>
                <a:off x="6395527" y="2020437"/>
                <a:ext cx="145195" cy="180966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860" extrusionOk="0">
                    <a:moveTo>
                      <a:pt x="1705" y="1"/>
                    </a:moveTo>
                    <a:cubicBezTo>
                      <a:pt x="1534" y="1"/>
                      <a:pt x="1041" y="288"/>
                      <a:pt x="279" y="288"/>
                    </a:cubicBezTo>
                    <a:cubicBezTo>
                      <a:pt x="230" y="288"/>
                      <a:pt x="181" y="287"/>
                      <a:pt x="131" y="285"/>
                    </a:cubicBezTo>
                    <a:cubicBezTo>
                      <a:pt x="117" y="566"/>
                      <a:pt x="112" y="873"/>
                      <a:pt x="112" y="1180"/>
                    </a:cubicBezTo>
                    <a:cubicBezTo>
                      <a:pt x="114" y="2251"/>
                      <a:pt x="1" y="3425"/>
                      <a:pt x="1" y="3425"/>
                    </a:cubicBezTo>
                    <a:cubicBezTo>
                      <a:pt x="1" y="3425"/>
                      <a:pt x="363" y="3303"/>
                      <a:pt x="868" y="3303"/>
                    </a:cubicBezTo>
                    <a:cubicBezTo>
                      <a:pt x="1354" y="3303"/>
                      <a:pt x="1971" y="3416"/>
                      <a:pt x="2525" y="3859"/>
                    </a:cubicBezTo>
                    <a:cubicBezTo>
                      <a:pt x="2526" y="3136"/>
                      <a:pt x="2765" y="1833"/>
                      <a:pt x="2968" y="855"/>
                    </a:cubicBezTo>
                    <a:cubicBezTo>
                      <a:pt x="2976" y="818"/>
                      <a:pt x="2984" y="783"/>
                      <a:pt x="2991" y="746"/>
                    </a:cubicBezTo>
                    <a:cubicBezTo>
                      <a:pt x="3028" y="570"/>
                      <a:pt x="3065" y="405"/>
                      <a:pt x="3097" y="259"/>
                    </a:cubicBezTo>
                    <a:lnTo>
                      <a:pt x="3097" y="259"/>
                    </a:lnTo>
                    <a:cubicBezTo>
                      <a:pt x="3065" y="266"/>
                      <a:pt x="3031" y="275"/>
                      <a:pt x="2997" y="285"/>
                    </a:cubicBezTo>
                    <a:cubicBezTo>
                      <a:pt x="2824" y="334"/>
                      <a:pt x="2659" y="375"/>
                      <a:pt x="2505" y="410"/>
                    </a:cubicBezTo>
                    <a:cubicBezTo>
                      <a:pt x="2087" y="502"/>
                      <a:pt x="1746" y="542"/>
                      <a:pt x="1511" y="542"/>
                    </a:cubicBezTo>
                    <a:cubicBezTo>
                      <a:pt x="1298" y="542"/>
                      <a:pt x="1171" y="510"/>
                      <a:pt x="1150" y="454"/>
                    </a:cubicBezTo>
                    <a:cubicBezTo>
                      <a:pt x="1095" y="314"/>
                      <a:pt x="1789" y="295"/>
                      <a:pt x="1771" y="58"/>
                    </a:cubicBezTo>
                    <a:cubicBezTo>
                      <a:pt x="1768" y="17"/>
                      <a:pt x="1746" y="1"/>
                      <a:pt x="170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673;p37">
                <a:extLst>
                  <a:ext uri="{FF2B5EF4-FFF2-40B4-BE49-F238E27FC236}">
                    <a16:creationId xmlns:a16="http://schemas.microsoft.com/office/drawing/2014/main" id="{1A5913B4-AC6A-66A2-E7EB-447C8B565227}"/>
                  </a:ext>
                </a:extLst>
              </p:cNvPr>
              <p:cNvSpPr/>
              <p:nvPr/>
            </p:nvSpPr>
            <p:spPr>
              <a:xfrm>
                <a:off x="6400778" y="2020437"/>
                <a:ext cx="139944" cy="55368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181" extrusionOk="0">
                    <a:moveTo>
                      <a:pt x="1593" y="1"/>
                    </a:moveTo>
                    <a:cubicBezTo>
                      <a:pt x="1423" y="1"/>
                      <a:pt x="931" y="288"/>
                      <a:pt x="170" y="288"/>
                    </a:cubicBezTo>
                    <a:cubicBezTo>
                      <a:pt x="121" y="288"/>
                      <a:pt x="70" y="287"/>
                      <a:pt x="19" y="285"/>
                    </a:cubicBezTo>
                    <a:cubicBezTo>
                      <a:pt x="5" y="566"/>
                      <a:pt x="0" y="873"/>
                      <a:pt x="0" y="1180"/>
                    </a:cubicBezTo>
                    <a:cubicBezTo>
                      <a:pt x="647" y="828"/>
                      <a:pt x="1300" y="728"/>
                      <a:pt x="1829" y="728"/>
                    </a:cubicBezTo>
                    <a:cubicBezTo>
                      <a:pt x="2299" y="728"/>
                      <a:pt x="2671" y="807"/>
                      <a:pt x="2856" y="855"/>
                    </a:cubicBezTo>
                    <a:cubicBezTo>
                      <a:pt x="2864" y="818"/>
                      <a:pt x="2872" y="783"/>
                      <a:pt x="2879" y="748"/>
                    </a:cubicBezTo>
                    <a:cubicBezTo>
                      <a:pt x="2916" y="570"/>
                      <a:pt x="2953" y="405"/>
                      <a:pt x="2985" y="259"/>
                    </a:cubicBezTo>
                    <a:lnTo>
                      <a:pt x="2985" y="259"/>
                    </a:lnTo>
                    <a:cubicBezTo>
                      <a:pt x="2953" y="268"/>
                      <a:pt x="2919" y="275"/>
                      <a:pt x="2885" y="286"/>
                    </a:cubicBezTo>
                    <a:cubicBezTo>
                      <a:pt x="2712" y="335"/>
                      <a:pt x="2547" y="376"/>
                      <a:pt x="2393" y="410"/>
                    </a:cubicBezTo>
                    <a:cubicBezTo>
                      <a:pt x="1975" y="502"/>
                      <a:pt x="1635" y="542"/>
                      <a:pt x="1399" y="542"/>
                    </a:cubicBezTo>
                    <a:cubicBezTo>
                      <a:pt x="1187" y="542"/>
                      <a:pt x="1060" y="510"/>
                      <a:pt x="1038" y="454"/>
                    </a:cubicBezTo>
                    <a:cubicBezTo>
                      <a:pt x="983" y="314"/>
                      <a:pt x="1677" y="295"/>
                      <a:pt x="1659" y="58"/>
                    </a:cubicBezTo>
                    <a:cubicBezTo>
                      <a:pt x="1656" y="17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674;p37">
                <a:extLst>
                  <a:ext uri="{FF2B5EF4-FFF2-40B4-BE49-F238E27FC236}">
                    <a16:creationId xmlns:a16="http://schemas.microsoft.com/office/drawing/2014/main" id="{84BC3BC4-BC83-5E59-F170-81BF1CD37B06}"/>
                  </a:ext>
                </a:extLst>
              </p:cNvPr>
              <p:cNvSpPr/>
              <p:nvPr/>
            </p:nvSpPr>
            <p:spPr>
              <a:xfrm>
                <a:off x="6535753" y="2027516"/>
                <a:ext cx="73277" cy="27989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97" extrusionOk="0">
                    <a:moveTo>
                      <a:pt x="881" y="0"/>
                    </a:moveTo>
                    <a:cubicBezTo>
                      <a:pt x="871" y="0"/>
                      <a:pt x="861" y="0"/>
                      <a:pt x="850" y="1"/>
                    </a:cubicBezTo>
                    <a:lnTo>
                      <a:pt x="821" y="1"/>
                    </a:lnTo>
                    <a:cubicBezTo>
                      <a:pt x="812" y="2"/>
                      <a:pt x="804" y="2"/>
                      <a:pt x="797" y="2"/>
                    </a:cubicBezTo>
                    <a:cubicBezTo>
                      <a:pt x="786" y="2"/>
                      <a:pt x="777" y="2"/>
                      <a:pt x="766" y="4"/>
                    </a:cubicBezTo>
                    <a:lnTo>
                      <a:pt x="757" y="4"/>
                    </a:lnTo>
                    <a:cubicBezTo>
                      <a:pt x="746" y="4"/>
                      <a:pt x="736" y="5"/>
                      <a:pt x="725" y="5"/>
                    </a:cubicBezTo>
                    <a:cubicBezTo>
                      <a:pt x="722" y="5"/>
                      <a:pt x="717" y="5"/>
                      <a:pt x="713" y="7"/>
                    </a:cubicBezTo>
                    <a:cubicBezTo>
                      <a:pt x="705" y="7"/>
                      <a:pt x="696" y="7"/>
                      <a:pt x="687" y="8"/>
                    </a:cubicBezTo>
                    <a:cubicBezTo>
                      <a:pt x="677" y="8"/>
                      <a:pt x="667" y="10"/>
                      <a:pt x="658" y="11"/>
                    </a:cubicBezTo>
                    <a:cubicBezTo>
                      <a:pt x="645" y="11"/>
                      <a:pt x="635" y="13"/>
                      <a:pt x="624" y="14"/>
                    </a:cubicBezTo>
                    <a:cubicBezTo>
                      <a:pt x="610" y="14"/>
                      <a:pt x="596" y="16"/>
                      <a:pt x="583" y="17"/>
                    </a:cubicBezTo>
                    <a:cubicBezTo>
                      <a:pt x="440" y="34"/>
                      <a:pt x="281" y="63"/>
                      <a:pt x="106" y="108"/>
                    </a:cubicBezTo>
                    <a:cubicBezTo>
                      <a:pt x="74" y="254"/>
                      <a:pt x="37" y="419"/>
                      <a:pt x="0" y="595"/>
                    </a:cubicBezTo>
                    <a:lnTo>
                      <a:pt x="0" y="597"/>
                    </a:lnTo>
                    <a:cubicBezTo>
                      <a:pt x="307" y="565"/>
                      <a:pt x="557" y="522"/>
                      <a:pt x="758" y="475"/>
                    </a:cubicBezTo>
                    <a:cubicBezTo>
                      <a:pt x="1396" y="326"/>
                      <a:pt x="1563" y="135"/>
                      <a:pt x="1563" y="135"/>
                    </a:cubicBezTo>
                    <a:cubicBezTo>
                      <a:pt x="1555" y="131"/>
                      <a:pt x="1337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675;p37">
                <a:extLst>
                  <a:ext uri="{FF2B5EF4-FFF2-40B4-BE49-F238E27FC236}">
                    <a16:creationId xmlns:a16="http://schemas.microsoft.com/office/drawing/2014/main" id="{CEAB13EB-2263-88B2-682B-9EAA3CA0C7C0}"/>
                  </a:ext>
                </a:extLst>
              </p:cNvPr>
              <p:cNvSpPr/>
              <p:nvPr/>
            </p:nvSpPr>
            <p:spPr>
              <a:xfrm>
                <a:off x="6380572" y="1598588"/>
                <a:ext cx="271965" cy="447259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9540" extrusionOk="0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2668" y="9440"/>
                      <a:pt x="2744" y="9425"/>
                      <a:pt x="2824" y="9408"/>
                    </a:cubicBezTo>
                    <a:cubicBezTo>
                      <a:pt x="2978" y="9373"/>
                      <a:pt x="3143" y="9332"/>
                      <a:pt x="3316" y="9283"/>
                    </a:cubicBezTo>
                    <a:cubicBezTo>
                      <a:pt x="3350" y="9273"/>
                      <a:pt x="3384" y="9264"/>
                      <a:pt x="3416" y="9257"/>
                    </a:cubicBezTo>
                    <a:cubicBezTo>
                      <a:pt x="3591" y="9212"/>
                      <a:pt x="3749" y="9183"/>
                      <a:pt x="3893" y="9166"/>
                    </a:cubicBezTo>
                    <a:cubicBezTo>
                      <a:pt x="4003" y="9154"/>
                      <a:pt x="4103" y="9149"/>
                      <a:pt x="4194" y="9149"/>
                    </a:cubicBezTo>
                    <a:cubicBezTo>
                      <a:pt x="4648" y="9149"/>
                      <a:pt x="4865" y="9279"/>
                      <a:pt x="4873" y="9283"/>
                    </a:cubicBezTo>
                    <a:cubicBezTo>
                      <a:pt x="4873" y="9283"/>
                      <a:pt x="5374" y="7968"/>
                      <a:pt x="5710" y="4537"/>
                    </a:cubicBezTo>
                    <a:cubicBezTo>
                      <a:pt x="5801" y="3630"/>
                      <a:pt x="5662" y="2886"/>
                      <a:pt x="5409" y="2282"/>
                    </a:cubicBezTo>
                    <a:cubicBezTo>
                      <a:pt x="5261" y="1929"/>
                      <a:pt x="5074" y="1621"/>
                      <a:pt x="4873" y="1360"/>
                    </a:cubicBezTo>
                    <a:cubicBezTo>
                      <a:pt x="4873" y="1358"/>
                      <a:pt x="4873" y="1358"/>
                      <a:pt x="4873" y="1358"/>
                    </a:cubicBezTo>
                    <a:cubicBezTo>
                      <a:pt x="4287" y="602"/>
                      <a:pt x="3570" y="206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676;p37">
                <a:extLst>
                  <a:ext uri="{FF2B5EF4-FFF2-40B4-BE49-F238E27FC236}">
                    <a16:creationId xmlns:a16="http://schemas.microsoft.com/office/drawing/2014/main" id="{C5D42C78-05B1-3BC7-2FAD-6C24001F560A}"/>
                  </a:ext>
                </a:extLst>
              </p:cNvPr>
              <p:cNvSpPr/>
              <p:nvPr/>
            </p:nvSpPr>
            <p:spPr>
              <a:xfrm>
                <a:off x="6448739" y="2020437"/>
                <a:ext cx="30614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29" extrusionOk="0">
                    <a:moveTo>
                      <a:pt x="570" y="1"/>
                    </a:moveTo>
                    <a:cubicBezTo>
                      <a:pt x="476" y="1"/>
                      <a:pt x="283" y="89"/>
                      <a:pt x="0" y="168"/>
                    </a:cubicBezTo>
                    <a:lnTo>
                      <a:pt x="14" y="428"/>
                    </a:lnTo>
                    <a:cubicBezTo>
                      <a:pt x="49" y="311"/>
                      <a:pt x="653" y="280"/>
                      <a:pt x="636" y="58"/>
                    </a:cubicBezTo>
                    <a:cubicBezTo>
                      <a:pt x="633" y="17"/>
                      <a:pt x="611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77;p37">
                <a:extLst>
                  <a:ext uri="{FF2B5EF4-FFF2-40B4-BE49-F238E27FC236}">
                    <a16:creationId xmlns:a16="http://schemas.microsoft.com/office/drawing/2014/main" id="{3E363C39-C12B-1B01-54D6-B6EE4C2B3354}"/>
                  </a:ext>
                </a:extLst>
              </p:cNvPr>
              <p:cNvSpPr/>
              <p:nvPr/>
            </p:nvSpPr>
            <p:spPr>
              <a:xfrm>
                <a:off x="6721173" y="2576369"/>
                <a:ext cx="134740" cy="111112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2370" extrusionOk="0">
                    <a:moveTo>
                      <a:pt x="2856" y="0"/>
                    </a:moveTo>
                    <a:cubicBezTo>
                      <a:pt x="2851" y="0"/>
                      <a:pt x="2847" y="2"/>
                      <a:pt x="2844" y="6"/>
                    </a:cubicBezTo>
                    <a:cubicBezTo>
                      <a:pt x="2813" y="44"/>
                      <a:pt x="2696" y="190"/>
                      <a:pt x="2477" y="424"/>
                    </a:cubicBezTo>
                    <a:cubicBezTo>
                      <a:pt x="2474" y="425"/>
                      <a:pt x="2473" y="427"/>
                      <a:pt x="2471" y="430"/>
                    </a:cubicBezTo>
                    <a:cubicBezTo>
                      <a:pt x="2300" y="612"/>
                      <a:pt x="2121" y="792"/>
                      <a:pt x="1937" y="965"/>
                    </a:cubicBezTo>
                    <a:cubicBezTo>
                      <a:pt x="1520" y="1358"/>
                      <a:pt x="884" y="1897"/>
                      <a:pt x="227" y="2237"/>
                    </a:cubicBezTo>
                    <a:lnTo>
                      <a:pt x="225" y="2237"/>
                    </a:lnTo>
                    <a:cubicBezTo>
                      <a:pt x="153" y="2274"/>
                      <a:pt x="81" y="2309"/>
                      <a:pt x="11" y="2339"/>
                    </a:cubicBezTo>
                    <a:cubicBezTo>
                      <a:pt x="3" y="2342"/>
                      <a:pt x="0" y="2351"/>
                      <a:pt x="3" y="2361"/>
                    </a:cubicBezTo>
                    <a:cubicBezTo>
                      <a:pt x="6" y="2365"/>
                      <a:pt x="11" y="2370"/>
                      <a:pt x="17" y="2370"/>
                    </a:cubicBezTo>
                    <a:cubicBezTo>
                      <a:pt x="20" y="2370"/>
                      <a:pt x="22" y="2368"/>
                      <a:pt x="23" y="2368"/>
                    </a:cubicBezTo>
                    <a:cubicBezTo>
                      <a:pt x="95" y="2336"/>
                      <a:pt x="169" y="2301"/>
                      <a:pt x="242" y="2264"/>
                    </a:cubicBezTo>
                    <a:cubicBezTo>
                      <a:pt x="902" y="1923"/>
                      <a:pt x="1540" y="1382"/>
                      <a:pt x="1959" y="988"/>
                    </a:cubicBezTo>
                    <a:cubicBezTo>
                      <a:pt x="2142" y="813"/>
                      <a:pt x="2323" y="633"/>
                      <a:pt x="2494" y="451"/>
                    </a:cubicBezTo>
                    <a:cubicBezTo>
                      <a:pt x="2717" y="213"/>
                      <a:pt x="2836" y="64"/>
                      <a:pt x="2869" y="25"/>
                    </a:cubicBezTo>
                    <a:cubicBezTo>
                      <a:pt x="2873" y="18"/>
                      <a:pt x="2872" y="9"/>
                      <a:pt x="2865" y="3"/>
                    </a:cubicBezTo>
                    <a:cubicBezTo>
                      <a:pt x="2863" y="1"/>
                      <a:pt x="2859" y="0"/>
                      <a:pt x="2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78;p37">
                <a:extLst>
                  <a:ext uri="{FF2B5EF4-FFF2-40B4-BE49-F238E27FC236}">
                    <a16:creationId xmlns:a16="http://schemas.microsoft.com/office/drawing/2014/main" id="{ED2A9263-770D-C416-32D6-90C11BB3D7A5}"/>
                  </a:ext>
                </a:extLst>
              </p:cNvPr>
              <p:cNvSpPr/>
              <p:nvPr/>
            </p:nvSpPr>
            <p:spPr>
              <a:xfrm>
                <a:off x="6686386" y="2543177"/>
                <a:ext cx="178763" cy="138069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3219" y="1132"/>
                    </a:moveTo>
                    <a:lnTo>
                      <a:pt x="3213" y="1138"/>
                    </a:lnTo>
                    <a:cubicBezTo>
                      <a:pt x="3215" y="1135"/>
                      <a:pt x="3216" y="1133"/>
                      <a:pt x="3219" y="1132"/>
                    </a:cubicBezTo>
                    <a:close/>
                    <a:moveTo>
                      <a:pt x="1253" y="0"/>
                    </a:moveTo>
                    <a:cubicBezTo>
                      <a:pt x="1253" y="0"/>
                      <a:pt x="570" y="577"/>
                      <a:pt x="1" y="1057"/>
                    </a:cubicBezTo>
                    <a:cubicBezTo>
                      <a:pt x="427" y="2122"/>
                      <a:pt x="898" y="2841"/>
                      <a:pt x="967" y="2945"/>
                    </a:cubicBezTo>
                    <a:cubicBezTo>
                      <a:pt x="967" y="2945"/>
                      <a:pt x="969" y="2945"/>
                      <a:pt x="969" y="2943"/>
                    </a:cubicBezTo>
                    <a:cubicBezTo>
                      <a:pt x="1626" y="2605"/>
                      <a:pt x="2262" y="2066"/>
                      <a:pt x="2679" y="1673"/>
                    </a:cubicBezTo>
                    <a:cubicBezTo>
                      <a:pt x="2773" y="1839"/>
                      <a:pt x="2892" y="2024"/>
                      <a:pt x="2996" y="2183"/>
                    </a:cubicBezTo>
                    <a:cubicBezTo>
                      <a:pt x="3060" y="2281"/>
                      <a:pt x="3121" y="2373"/>
                      <a:pt x="3176" y="2454"/>
                    </a:cubicBezTo>
                    <a:cubicBezTo>
                      <a:pt x="3259" y="2573"/>
                      <a:pt x="3392" y="2638"/>
                      <a:pt x="3528" y="2638"/>
                    </a:cubicBezTo>
                    <a:cubicBezTo>
                      <a:pt x="3603" y="2638"/>
                      <a:pt x="3679" y="2618"/>
                      <a:pt x="3748" y="2576"/>
                    </a:cubicBezTo>
                    <a:cubicBezTo>
                      <a:pt x="3794" y="2549"/>
                      <a:pt x="3812" y="2492"/>
                      <a:pt x="3791" y="2443"/>
                    </a:cubicBezTo>
                    <a:lnTo>
                      <a:pt x="3471" y="1714"/>
                    </a:lnTo>
                    <a:lnTo>
                      <a:pt x="3219" y="1132"/>
                    </a:lnTo>
                    <a:cubicBezTo>
                      <a:pt x="2886" y="193"/>
                      <a:pt x="1253" y="0"/>
                      <a:pt x="1253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79;p37">
                <a:extLst>
                  <a:ext uri="{FF2B5EF4-FFF2-40B4-BE49-F238E27FC236}">
                    <a16:creationId xmlns:a16="http://schemas.microsoft.com/office/drawing/2014/main" id="{D4A10CB2-DCED-EFFA-B0AE-2D42A3D847C0}"/>
                  </a:ext>
                </a:extLst>
              </p:cNvPr>
              <p:cNvSpPr/>
              <p:nvPr/>
            </p:nvSpPr>
            <p:spPr>
              <a:xfrm>
                <a:off x="6669649" y="2276931"/>
                <a:ext cx="2532" cy="4594"/>
              </a:xfrm>
              <a:custGeom>
                <a:avLst/>
                <a:gdLst/>
                <a:ahLst/>
                <a:cxnLst/>
                <a:rect l="l" t="t" r="r" b="b"/>
                <a:pathLst>
                  <a:path w="54" h="98" extrusionOk="0">
                    <a:moveTo>
                      <a:pt x="8" y="0"/>
                    </a:moveTo>
                    <a:cubicBezTo>
                      <a:pt x="7" y="0"/>
                      <a:pt x="6" y="1"/>
                      <a:pt x="5" y="1"/>
                    </a:cubicBezTo>
                    <a:cubicBezTo>
                      <a:pt x="2" y="4"/>
                      <a:pt x="0" y="9"/>
                      <a:pt x="2" y="12"/>
                    </a:cubicBezTo>
                    <a:cubicBezTo>
                      <a:pt x="14" y="39"/>
                      <a:pt x="26" y="65"/>
                      <a:pt x="38" y="90"/>
                    </a:cubicBezTo>
                    <a:lnTo>
                      <a:pt x="38" y="93"/>
                    </a:lnTo>
                    <a:cubicBezTo>
                      <a:pt x="40" y="94"/>
                      <a:pt x="43" y="97"/>
                      <a:pt x="46" y="97"/>
                    </a:cubicBezTo>
                    <a:lnTo>
                      <a:pt x="46" y="96"/>
                    </a:lnTo>
                    <a:lnTo>
                      <a:pt x="49" y="96"/>
                    </a:lnTo>
                    <a:cubicBezTo>
                      <a:pt x="52" y="94"/>
                      <a:pt x="54" y="91"/>
                      <a:pt x="54" y="88"/>
                    </a:cubicBezTo>
                    <a:cubicBezTo>
                      <a:pt x="54" y="88"/>
                      <a:pt x="54" y="87"/>
                      <a:pt x="52" y="85"/>
                    </a:cubicBezTo>
                    <a:cubicBezTo>
                      <a:pt x="46" y="71"/>
                      <a:pt x="38" y="56"/>
                      <a:pt x="32" y="41"/>
                    </a:cubicBezTo>
                    <a:lnTo>
                      <a:pt x="15" y="6"/>
                    </a:lnTo>
                    <a:cubicBezTo>
                      <a:pt x="14" y="2"/>
                      <a:pt x="11" y="0"/>
                      <a:pt x="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80;p37">
                <a:extLst>
                  <a:ext uri="{FF2B5EF4-FFF2-40B4-BE49-F238E27FC236}">
                    <a16:creationId xmlns:a16="http://schemas.microsoft.com/office/drawing/2014/main" id="{9DC8B0B2-247C-802F-03B4-0345C3B5DA5B}"/>
                  </a:ext>
                </a:extLst>
              </p:cNvPr>
              <p:cNvSpPr/>
              <p:nvPr/>
            </p:nvSpPr>
            <p:spPr>
              <a:xfrm>
                <a:off x="7064916" y="2168960"/>
                <a:ext cx="92827" cy="88842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895" extrusionOk="0">
                    <a:moveTo>
                      <a:pt x="20" y="0"/>
                    </a:moveTo>
                    <a:cubicBezTo>
                      <a:pt x="15" y="0"/>
                      <a:pt x="9" y="3"/>
                      <a:pt x="5" y="8"/>
                    </a:cubicBezTo>
                    <a:cubicBezTo>
                      <a:pt x="1" y="15"/>
                      <a:pt x="4" y="26"/>
                      <a:pt x="12" y="29"/>
                    </a:cubicBezTo>
                    <a:cubicBezTo>
                      <a:pt x="22" y="35"/>
                      <a:pt x="1028" y="586"/>
                      <a:pt x="1949" y="1888"/>
                    </a:cubicBezTo>
                    <a:cubicBezTo>
                      <a:pt x="1952" y="1893"/>
                      <a:pt x="1956" y="1894"/>
                      <a:pt x="1961" y="1894"/>
                    </a:cubicBezTo>
                    <a:cubicBezTo>
                      <a:pt x="1964" y="1894"/>
                      <a:pt x="1967" y="1894"/>
                      <a:pt x="1970" y="1891"/>
                    </a:cubicBezTo>
                    <a:cubicBezTo>
                      <a:pt x="1978" y="1887"/>
                      <a:pt x="1979" y="1877"/>
                      <a:pt x="1973" y="1870"/>
                    </a:cubicBezTo>
                    <a:cubicBezTo>
                      <a:pt x="1048" y="561"/>
                      <a:pt x="36" y="8"/>
                      <a:pt x="27" y="2"/>
                    </a:cubicBezTo>
                    <a:cubicBezTo>
                      <a:pt x="25" y="1"/>
                      <a:pt x="23" y="0"/>
                      <a:pt x="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81;p37">
                <a:extLst>
                  <a:ext uri="{FF2B5EF4-FFF2-40B4-BE49-F238E27FC236}">
                    <a16:creationId xmlns:a16="http://schemas.microsoft.com/office/drawing/2014/main" id="{5529CAFD-5733-6600-961F-1D1730345B83}"/>
                  </a:ext>
                </a:extLst>
              </p:cNvPr>
              <p:cNvSpPr/>
              <p:nvPr/>
            </p:nvSpPr>
            <p:spPr>
              <a:xfrm>
                <a:off x="7046069" y="2097558"/>
                <a:ext cx="57853" cy="8251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760" extrusionOk="0">
                    <a:moveTo>
                      <a:pt x="18" y="0"/>
                    </a:moveTo>
                    <a:cubicBezTo>
                      <a:pt x="14" y="0"/>
                      <a:pt x="10" y="2"/>
                      <a:pt x="7" y="5"/>
                    </a:cubicBezTo>
                    <a:cubicBezTo>
                      <a:pt x="1" y="11"/>
                      <a:pt x="1" y="20"/>
                      <a:pt x="7" y="26"/>
                    </a:cubicBezTo>
                    <a:cubicBezTo>
                      <a:pt x="625" y="627"/>
                      <a:pt x="1196" y="1740"/>
                      <a:pt x="1201" y="1751"/>
                    </a:cubicBezTo>
                    <a:cubicBezTo>
                      <a:pt x="1204" y="1757"/>
                      <a:pt x="1210" y="1760"/>
                      <a:pt x="1215" y="1760"/>
                    </a:cubicBezTo>
                    <a:cubicBezTo>
                      <a:pt x="1218" y="1760"/>
                      <a:pt x="1221" y="1758"/>
                      <a:pt x="1222" y="1757"/>
                    </a:cubicBezTo>
                    <a:cubicBezTo>
                      <a:pt x="1230" y="1754"/>
                      <a:pt x="1233" y="1745"/>
                      <a:pt x="1228" y="1737"/>
                    </a:cubicBezTo>
                    <a:cubicBezTo>
                      <a:pt x="1224" y="1725"/>
                      <a:pt x="651" y="609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82;p37">
                <a:extLst>
                  <a:ext uri="{FF2B5EF4-FFF2-40B4-BE49-F238E27FC236}">
                    <a16:creationId xmlns:a16="http://schemas.microsoft.com/office/drawing/2014/main" id="{F386458B-0765-16AA-2F16-1C350A282375}"/>
                  </a:ext>
                </a:extLst>
              </p:cNvPr>
              <p:cNvSpPr/>
              <p:nvPr/>
            </p:nvSpPr>
            <p:spPr>
              <a:xfrm>
                <a:off x="6571290" y="1705527"/>
                <a:ext cx="266480" cy="75007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15999" extrusionOk="0">
                    <a:moveTo>
                      <a:pt x="1341" y="1"/>
                    </a:moveTo>
                    <a:lnTo>
                      <a:pt x="1341" y="1"/>
                    </a:lnTo>
                    <a:cubicBezTo>
                      <a:pt x="1594" y="606"/>
                      <a:pt x="1733" y="1351"/>
                      <a:pt x="1642" y="2258"/>
                    </a:cubicBezTo>
                    <a:cubicBezTo>
                      <a:pt x="1306" y="5687"/>
                      <a:pt x="805" y="7003"/>
                      <a:pt x="805" y="7003"/>
                    </a:cubicBezTo>
                    <a:cubicBezTo>
                      <a:pt x="805" y="7003"/>
                      <a:pt x="638" y="7194"/>
                      <a:pt x="0" y="7343"/>
                    </a:cubicBezTo>
                    <a:cubicBezTo>
                      <a:pt x="17" y="7384"/>
                      <a:pt x="33" y="7424"/>
                      <a:pt x="49" y="7465"/>
                    </a:cubicBezTo>
                    <a:cubicBezTo>
                      <a:pt x="155" y="7732"/>
                      <a:pt x="265" y="8005"/>
                      <a:pt x="378" y="8278"/>
                    </a:cubicBezTo>
                    <a:cubicBezTo>
                      <a:pt x="387" y="8300"/>
                      <a:pt x="396" y="8323"/>
                      <a:pt x="406" y="8345"/>
                    </a:cubicBezTo>
                    <a:cubicBezTo>
                      <a:pt x="481" y="8527"/>
                      <a:pt x="557" y="8708"/>
                      <a:pt x="633" y="8890"/>
                    </a:cubicBezTo>
                    <a:cubicBezTo>
                      <a:pt x="670" y="8974"/>
                      <a:pt x="705" y="9058"/>
                      <a:pt x="742" y="9142"/>
                    </a:cubicBezTo>
                    <a:cubicBezTo>
                      <a:pt x="802" y="9283"/>
                      <a:pt x="861" y="9422"/>
                      <a:pt x="921" y="9559"/>
                    </a:cubicBezTo>
                    <a:cubicBezTo>
                      <a:pt x="932" y="9584"/>
                      <a:pt x="942" y="9608"/>
                      <a:pt x="953" y="9631"/>
                    </a:cubicBezTo>
                    <a:cubicBezTo>
                      <a:pt x="1127" y="10035"/>
                      <a:pt x="1302" y="10428"/>
                      <a:pt x="1467" y="10796"/>
                    </a:cubicBezTo>
                    <a:cubicBezTo>
                      <a:pt x="1479" y="10821"/>
                      <a:pt x="1490" y="10845"/>
                      <a:pt x="1500" y="10871"/>
                    </a:cubicBezTo>
                    <a:cubicBezTo>
                      <a:pt x="1516" y="10903"/>
                      <a:pt x="1531" y="10935"/>
                      <a:pt x="1545" y="10967"/>
                    </a:cubicBezTo>
                    <a:cubicBezTo>
                      <a:pt x="1558" y="10997"/>
                      <a:pt x="1571" y="11027"/>
                      <a:pt x="1584" y="11056"/>
                    </a:cubicBezTo>
                    <a:cubicBezTo>
                      <a:pt x="1591" y="11068"/>
                      <a:pt x="1595" y="11081"/>
                      <a:pt x="1601" y="11093"/>
                    </a:cubicBezTo>
                    <a:cubicBezTo>
                      <a:pt x="1609" y="11110"/>
                      <a:pt x="1616" y="11126"/>
                      <a:pt x="1624" y="11145"/>
                    </a:cubicBezTo>
                    <a:cubicBezTo>
                      <a:pt x="1649" y="11198"/>
                      <a:pt x="1673" y="11253"/>
                      <a:pt x="1698" y="11307"/>
                    </a:cubicBezTo>
                    <a:cubicBezTo>
                      <a:pt x="1707" y="11325"/>
                      <a:pt x="1714" y="11344"/>
                      <a:pt x="1724" y="11362"/>
                    </a:cubicBezTo>
                    <a:cubicBezTo>
                      <a:pt x="1831" y="11599"/>
                      <a:pt x="1933" y="11821"/>
                      <a:pt x="2026" y="12024"/>
                    </a:cubicBezTo>
                    <a:cubicBezTo>
                      <a:pt x="2035" y="12044"/>
                      <a:pt x="2045" y="12064"/>
                      <a:pt x="2054" y="12082"/>
                    </a:cubicBezTo>
                    <a:cubicBezTo>
                      <a:pt x="2072" y="12122"/>
                      <a:pt x="2089" y="12160"/>
                      <a:pt x="2107" y="12197"/>
                    </a:cubicBezTo>
                    <a:cubicBezTo>
                      <a:pt x="2119" y="12224"/>
                      <a:pt x="2132" y="12250"/>
                      <a:pt x="2144" y="12276"/>
                    </a:cubicBezTo>
                    <a:cubicBezTo>
                      <a:pt x="2173" y="12340"/>
                      <a:pt x="2202" y="12403"/>
                      <a:pt x="2230" y="12461"/>
                    </a:cubicBezTo>
                    <a:cubicBezTo>
                      <a:pt x="2236" y="12475"/>
                      <a:pt x="2243" y="12490"/>
                      <a:pt x="2249" y="12504"/>
                    </a:cubicBezTo>
                    <a:cubicBezTo>
                      <a:pt x="2265" y="12539"/>
                      <a:pt x="2282" y="12573"/>
                      <a:pt x="2297" y="12605"/>
                    </a:cubicBezTo>
                    <a:cubicBezTo>
                      <a:pt x="2301" y="12616"/>
                      <a:pt x="2306" y="12626"/>
                      <a:pt x="2311" y="12637"/>
                    </a:cubicBezTo>
                    <a:cubicBezTo>
                      <a:pt x="2320" y="12657"/>
                      <a:pt x="2329" y="12675"/>
                      <a:pt x="2338" y="12694"/>
                    </a:cubicBezTo>
                    <a:cubicBezTo>
                      <a:pt x="2341" y="12701"/>
                      <a:pt x="2344" y="12707"/>
                      <a:pt x="2347" y="12715"/>
                    </a:cubicBezTo>
                    <a:cubicBezTo>
                      <a:pt x="2382" y="12787"/>
                      <a:pt x="2413" y="12854"/>
                      <a:pt x="2441" y="12912"/>
                    </a:cubicBezTo>
                    <a:cubicBezTo>
                      <a:pt x="2445" y="12921"/>
                      <a:pt x="2448" y="12927"/>
                      <a:pt x="2451" y="12935"/>
                    </a:cubicBezTo>
                    <a:cubicBezTo>
                      <a:pt x="2485" y="13007"/>
                      <a:pt x="2514" y="13067"/>
                      <a:pt x="2537" y="13116"/>
                    </a:cubicBezTo>
                    <a:cubicBezTo>
                      <a:pt x="2538" y="13119"/>
                      <a:pt x="2540" y="13122"/>
                      <a:pt x="2541" y="13125"/>
                    </a:cubicBezTo>
                    <a:cubicBezTo>
                      <a:pt x="2549" y="13141"/>
                      <a:pt x="2557" y="13157"/>
                      <a:pt x="2563" y="13171"/>
                    </a:cubicBezTo>
                    <a:cubicBezTo>
                      <a:pt x="2566" y="13175"/>
                      <a:pt x="2567" y="13180"/>
                      <a:pt x="2569" y="13184"/>
                    </a:cubicBezTo>
                    <a:cubicBezTo>
                      <a:pt x="2571" y="13186"/>
                      <a:pt x="2572" y="13189"/>
                      <a:pt x="2572" y="13190"/>
                    </a:cubicBezTo>
                    <a:cubicBezTo>
                      <a:pt x="2574" y="13192"/>
                      <a:pt x="2575" y="13195"/>
                      <a:pt x="2575" y="13197"/>
                    </a:cubicBezTo>
                    <a:cubicBezTo>
                      <a:pt x="2592" y="13230"/>
                      <a:pt x="2601" y="13249"/>
                      <a:pt x="2601" y="13249"/>
                    </a:cubicBezTo>
                    <a:cubicBezTo>
                      <a:pt x="2601" y="13249"/>
                      <a:pt x="2278" y="13855"/>
                      <a:pt x="2346" y="14768"/>
                    </a:cubicBezTo>
                    <a:cubicBezTo>
                      <a:pt x="2413" y="15679"/>
                      <a:pt x="2992" y="15900"/>
                      <a:pt x="2992" y="15900"/>
                    </a:cubicBezTo>
                    <a:cubicBezTo>
                      <a:pt x="2992" y="15900"/>
                      <a:pt x="4561" y="15999"/>
                      <a:pt x="5116" y="15999"/>
                    </a:cubicBezTo>
                    <a:cubicBezTo>
                      <a:pt x="5208" y="15999"/>
                      <a:pt x="5272" y="15996"/>
                      <a:pt x="5296" y="15990"/>
                    </a:cubicBezTo>
                    <a:cubicBezTo>
                      <a:pt x="5364" y="15971"/>
                      <a:pt x="5520" y="15837"/>
                      <a:pt x="5683" y="15679"/>
                    </a:cubicBezTo>
                    <a:cubicBezTo>
                      <a:pt x="3359" y="12444"/>
                      <a:pt x="2948" y="7693"/>
                      <a:pt x="3118" y="5422"/>
                    </a:cubicBezTo>
                    <a:cubicBezTo>
                      <a:pt x="3243" y="3745"/>
                      <a:pt x="2063" y="1314"/>
                      <a:pt x="1341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83;p37">
                <a:extLst>
                  <a:ext uri="{FF2B5EF4-FFF2-40B4-BE49-F238E27FC236}">
                    <a16:creationId xmlns:a16="http://schemas.microsoft.com/office/drawing/2014/main" id="{9E812B71-13C5-E902-2097-031365E4EA6F}"/>
                  </a:ext>
                </a:extLst>
              </p:cNvPr>
              <p:cNvSpPr/>
              <p:nvPr/>
            </p:nvSpPr>
            <p:spPr>
              <a:xfrm>
                <a:off x="6714422" y="2336612"/>
                <a:ext cx="469481" cy="158697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3385" extrusionOk="0">
                    <a:moveTo>
                      <a:pt x="9617" y="0"/>
                    </a:moveTo>
                    <a:cubicBezTo>
                      <a:pt x="9610" y="84"/>
                      <a:pt x="9604" y="138"/>
                      <a:pt x="9604" y="138"/>
                    </a:cubicBezTo>
                    <a:cubicBezTo>
                      <a:pt x="9604" y="138"/>
                      <a:pt x="9487" y="589"/>
                      <a:pt x="8095" y="742"/>
                    </a:cubicBezTo>
                    <a:cubicBezTo>
                      <a:pt x="7960" y="757"/>
                      <a:pt x="7812" y="769"/>
                      <a:pt x="7651" y="778"/>
                    </a:cubicBezTo>
                    <a:cubicBezTo>
                      <a:pt x="7474" y="787"/>
                      <a:pt x="7280" y="792"/>
                      <a:pt x="7069" y="792"/>
                    </a:cubicBezTo>
                    <a:cubicBezTo>
                      <a:pt x="6884" y="792"/>
                      <a:pt x="6685" y="788"/>
                      <a:pt x="6472" y="780"/>
                    </a:cubicBezTo>
                    <a:cubicBezTo>
                      <a:pt x="5884" y="1252"/>
                      <a:pt x="5110" y="1587"/>
                      <a:pt x="4921" y="1631"/>
                    </a:cubicBezTo>
                    <a:cubicBezTo>
                      <a:pt x="4733" y="1676"/>
                      <a:pt x="3159" y="1676"/>
                      <a:pt x="3159" y="1676"/>
                    </a:cubicBezTo>
                    <a:cubicBezTo>
                      <a:pt x="3159" y="1676"/>
                      <a:pt x="3090" y="1751"/>
                      <a:pt x="2991" y="1855"/>
                    </a:cubicBezTo>
                    <a:cubicBezTo>
                      <a:pt x="2896" y="1954"/>
                      <a:pt x="2774" y="2081"/>
                      <a:pt x="2653" y="2197"/>
                    </a:cubicBezTo>
                    <a:cubicBezTo>
                      <a:pt x="2646" y="2205"/>
                      <a:pt x="2638" y="2212"/>
                      <a:pt x="2630" y="2218"/>
                    </a:cubicBezTo>
                    <a:cubicBezTo>
                      <a:pt x="2467" y="2376"/>
                      <a:pt x="2312" y="2510"/>
                      <a:pt x="2243" y="2529"/>
                    </a:cubicBezTo>
                    <a:cubicBezTo>
                      <a:pt x="2219" y="2535"/>
                      <a:pt x="2154" y="2538"/>
                      <a:pt x="2063" y="2538"/>
                    </a:cubicBezTo>
                    <a:cubicBezTo>
                      <a:pt x="1573" y="2538"/>
                      <a:pt x="297" y="2461"/>
                      <a:pt x="1" y="2443"/>
                    </a:cubicBezTo>
                    <a:lnTo>
                      <a:pt x="1" y="2443"/>
                    </a:lnTo>
                    <a:cubicBezTo>
                      <a:pt x="1" y="2443"/>
                      <a:pt x="11" y="2724"/>
                      <a:pt x="2" y="3299"/>
                    </a:cubicBezTo>
                    <a:cubicBezTo>
                      <a:pt x="2" y="3346"/>
                      <a:pt x="39" y="3385"/>
                      <a:pt x="87" y="3385"/>
                    </a:cubicBezTo>
                    <a:cubicBezTo>
                      <a:pt x="87" y="3385"/>
                      <a:pt x="88" y="3385"/>
                      <a:pt x="89" y="3385"/>
                    </a:cubicBezTo>
                    <a:cubicBezTo>
                      <a:pt x="976" y="3373"/>
                      <a:pt x="1933" y="3241"/>
                      <a:pt x="2893" y="3039"/>
                    </a:cubicBezTo>
                    <a:cubicBezTo>
                      <a:pt x="3022" y="3013"/>
                      <a:pt x="3150" y="2984"/>
                      <a:pt x="3277" y="2955"/>
                    </a:cubicBezTo>
                    <a:cubicBezTo>
                      <a:pt x="3994" y="2792"/>
                      <a:pt x="4708" y="2591"/>
                      <a:pt x="5387" y="2376"/>
                    </a:cubicBezTo>
                    <a:cubicBezTo>
                      <a:pt x="5844" y="2231"/>
                      <a:pt x="6287" y="2078"/>
                      <a:pt x="6706" y="1925"/>
                    </a:cubicBezTo>
                    <a:cubicBezTo>
                      <a:pt x="7168" y="1755"/>
                      <a:pt x="7601" y="1585"/>
                      <a:pt x="7994" y="1422"/>
                    </a:cubicBezTo>
                    <a:cubicBezTo>
                      <a:pt x="8117" y="1371"/>
                      <a:pt x="8237" y="1321"/>
                      <a:pt x="8351" y="1271"/>
                    </a:cubicBezTo>
                    <a:cubicBezTo>
                      <a:pt x="9159" y="922"/>
                      <a:pt x="9746" y="621"/>
                      <a:pt x="9984" y="459"/>
                    </a:cubicBezTo>
                    <a:cubicBezTo>
                      <a:pt x="9989" y="456"/>
                      <a:pt x="9993" y="451"/>
                      <a:pt x="9996" y="446"/>
                    </a:cubicBezTo>
                    <a:cubicBezTo>
                      <a:pt x="10013" y="425"/>
                      <a:pt x="10013" y="391"/>
                      <a:pt x="9992" y="370"/>
                    </a:cubicBezTo>
                    <a:cubicBezTo>
                      <a:pt x="9824" y="208"/>
                      <a:pt x="9617" y="0"/>
                      <a:pt x="9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84;p37">
                <a:extLst>
                  <a:ext uri="{FF2B5EF4-FFF2-40B4-BE49-F238E27FC236}">
                    <a16:creationId xmlns:a16="http://schemas.microsoft.com/office/drawing/2014/main" id="{EBEA3A1E-3CC5-D45F-E8D2-A4864961DD4B}"/>
                  </a:ext>
                </a:extLst>
              </p:cNvPr>
              <p:cNvSpPr/>
              <p:nvPr/>
            </p:nvSpPr>
            <p:spPr>
              <a:xfrm>
                <a:off x="7221784" y="2376181"/>
                <a:ext cx="27567" cy="81951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48" extrusionOk="0">
                    <a:moveTo>
                      <a:pt x="18" y="1"/>
                    </a:moveTo>
                    <a:cubicBezTo>
                      <a:pt x="16" y="1"/>
                      <a:pt x="13" y="2"/>
                      <a:pt x="11" y="3"/>
                    </a:cubicBezTo>
                    <a:cubicBezTo>
                      <a:pt x="3" y="6"/>
                      <a:pt x="0" y="15"/>
                      <a:pt x="5" y="23"/>
                    </a:cubicBezTo>
                    <a:cubicBezTo>
                      <a:pt x="8" y="31"/>
                      <a:pt x="378" y="754"/>
                      <a:pt x="555" y="1734"/>
                    </a:cubicBezTo>
                    <a:cubicBezTo>
                      <a:pt x="557" y="1741"/>
                      <a:pt x="563" y="1747"/>
                      <a:pt x="570" y="1747"/>
                    </a:cubicBezTo>
                    <a:cubicBezTo>
                      <a:pt x="570" y="1747"/>
                      <a:pt x="573" y="1747"/>
                      <a:pt x="573" y="1746"/>
                    </a:cubicBezTo>
                    <a:cubicBezTo>
                      <a:pt x="583" y="1744"/>
                      <a:pt x="587" y="1737"/>
                      <a:pt x="586" y="1729"/>
                    </a:cubicBezTo>
                    <a:cubicBezTo>
                      <a:pt x="408" y="743"/>
                      <a:pt x="35" y="17"/>
                      <a:pt x="32" y="9"/>
                    </a:cubicBezTo>
                    <a:cubicBezTo>
                      <a:pt x="29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85;p37">
                <a:extLst>
                  <a:ext uri="{FF2B5EF4-FFF2-40B4-BE49-F238E27FC236}">
                    <a16:creationId xmlns:a16="http://schemas.microsoft.com/office/drawing/2014/main" id="{F0E11D48-7EE9-24C0-15EF-4219ED5F4FA6}"/>
                  </a:ext>
                </a:extLst>
              </p:cNvPr>
              <p:cNvSpPr/>
              <p:nvPr/>
            </p:nvSpPr>
            <p:spPr>
              <a:xfrm>
                <a:off x="7127504" y="2462070"/>
                <a:ext cx="95312" cy="18349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3914" extrusionOk="0">
                    <a:moveTo>
                      <a:pt x="2014" y="0"/>
                    </a:moveTo>
                    <a:cubicBezTo>
                      <a:pt x="2009" y="0"/>
                      <a:pt x="2004" y="2"/>
                      <a:pt x="2000" y="7"/>
                    </a:cubicBezTo>
                    <a:cubicBezTo>
                      <a:pt x="1987" y="32"/>
                      <a:pt x="507" y="2411"/>
                      <a:pt x="186" y="3620"/>
                    </a:cubicBezTo>
                    <a:cubicBezTo>
                      <a:pt x="131" y="3828"/>
                      <a:pt x="101" y="3872"/>
                      <a:pt x="92" y="3881"/>
                    </a:cubicBezTo>
                    <a:cubicBezTo>
                      <a:pt x="74" y="3855"/>
                      <a:pt x="46" y="3684"/>
                      <a:pt x="118" y="2718"/>
                    </a:cubicBezTo>
                    <a:cubicBezTo>
                      <a:pt x="160" y="2161"/>
                      <a:pt x="215" y="1611"/>
                      <a:pt x="216" y="1605"/>
                    </a:cubicBezTo>
                    <a:cubicBezTo>
                      <a:pt x="216" y="1597"/>
                      <a:pt x="210" y="1590"/>
                      <a:pt x="202" y="1588"/>
                    </a:cubicBezTo>
                    <a:cubicBezTo>
                      <a:pt x="193" y="1588"/>
                      <a:pt x="186" y="1594"/>
                      <a:pt x="186" y="1602"/>
                    </a:cubicBezTo>
                    <a:cubicBezTo>
                      <a:pt x="184" y="1608"/>
                      <a:pt x="127" y="2177"/>
                      <a:pt x="86" y="2742"/>
                    </a:cubicBezTo>
                    <a:cubicBezTo>
                      <a:pt x="1" y="3898"/>
                      <a:pt x="59" y="3909"/>
                      <a:pt x="86" y="3913"/>
                    </a:cubicBezTo>
                    <a:lnTo>
                      <a:pt x="92" y="3913"/>
                    </a:lnTo>
                    <a:cubicBezTo>
                      <a:pt x="117" y="3913"/>
                      <a:pt x="149" y="3880"/>
                      <a:pt x="216" y="3628"/>
                    </a:cubicBezTo>
                    <a:cubicBezTo>
                      <a:pt x="536" y="2423"/>
                      <a:pt x="2013" y="48"/>
                      <a:pt x="2028" y="24"/>
                    </a:cubicBezTo>
                    <a:cubicBezTo>
                      <a:pt x="2032" y="16"/>
                      <a:pt x="2029" y="7"/>
                      <a:pt x="2023" y="3"/>
                    </a:cubicBezTo>
                    <a:cubicBezTo>
                      <a:pt x="2020" y="1"/>
                      <a:pt x="2017" y="0"/>
                      <a:pt x="20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86;p37">
                <a:extLst>
                  <a:ext uri="{FF2B5EF4-FFF2-40B4-BE49-F238E27FC236}">
                    <a16:creationId xmlns:a16="http://schemas.microsoft.com/office/drawing/2014/main" id="{95C018D8-6684-9ABB-E4D5-4F1087840EF0}"/>
                  </a:ext>
                </a:extLst>
              </p:cNvPr>
              <p:cNvSpPr/>
              <p:nvPr/>
            </p:nvSpPr>
            <p:spPr>
              <a:xfrm>
                <a:off x="6876260" y="2561508"/>
                <a:ext cx="194656" cy="126911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707" extrusionOk="0">
                    <a:moveTo>
                      <a:pt x="18" y="1"/>
                    </a:moveTo>
                    <a:cubicBezTo>
                      <a:pt x="12" y="1"/>
                      <a:pt x="6" y="4"/>
                      <a:pt x="4" y="10"/>
                    </a:cubicBezTo>
                    <a:cubicBezTo>
                      <a:pt x="1" y="17"/>
                      <a:pt x="4" y="27"/>
                      <a:pt x="12" y="31"/>
                    </a:cubicBezTo>
                    <a:cubicBezTo>
                      <a:pt x="47" y="48"/>
                      <a:pt x="3562" y="1713"/>
                      <a:pt x="4120" y="2698"/>
                    </a:cubicBezTo>
                    <a:cubicBezTo>
                      <a:pt x="4123" y="2702"/>
                      <a:pt x="4129" y="2705"/>
                      <a:pt x="4133" y="2705"/>
                    </a:cubicBezTo>
                    <a:lnTo>
                      <a:pt x="4133" y="2707"/>
                    </a:lnTo>
                    <a:cubicBezTo>
                      <a:pt x="4136" y="2707"/>
                      <a:pt x="4140" y="2705"/>
                      <a:pt x="4141" y="2704"/>
                    </a:cubicBezTo>
                    <a:cubicBezTo>
                      <a:pt x="4149" y="2699"/>
                      <a:pt x="4152" y="2690"/>
                      <a:pt x="4147" y="2682"/>
                    </a:cubicBezTo>
                    <a:cubicBezTo>
                      <a:pt x="3910" y="2265"/>
                      <a:pt x="3144" y="1687"/>
                      <a:pt x="1871" y="965"/>
                    </a:cubicBezTo>
                    <a:cubicBezTo>
                      <a:pt x="923" y="427"/>
                      <a:pt x="33" y="7"/>
                      <a:pt x="25" y="2"/>
                    </a:cubicBezTo>
                    <a:cubicBezTo>
                      <a:pt x="23" y="1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87;p37">
                <a:extLst>
                  <a:ext uri="{FF2B5EF4-FFF2-40B4-BE49-F238E27FC236}">
                    <a16:creationId xmlns:a16="http://schemas.microsoft.com/office/drawing/2014/main" id="{8A72C861-9555-40A7-DAE5-47A8D857F73D}"/>
                  </a:ext>
                </a:extLst>
              </p:cNvPr>
              <p:cNvSpPr/>
              <p:nvPr/>
            </p:nvSpPr>
            <p:spPr>
              <a:xfrm>
                <a:off x="7028816" y="2357522"/>
                <a:ext cx="691376" cy="1249372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26649" extrusionOk="0">
                    <a:moveTo>
                      <a:pt x="3290" y="0"/>
                    </a:moveTo>
                    <a:cubicBezTo>
                      <a:pt x="3287" y="5"/>
                      <a:pt x="3283" y="10"/>
                      <a:pt x="3278" y="13"/>
                    </a:cubicBezTo>
                    <a:cubicBezTo>
                      <a:pt x="2899" y="271"/>
                      <a:pt x="1632" y="881"/>
                      <a:pt x="0" y="1479"/>
                    </a:cubicBezTo>
                    <a:cubicBezTo>
                      <a:pt x="31" y="1531"/>
                      <a:pt x="68" y="1600"/>
                      <a:pt x="112" y="1682"/>
                    </a:cubicBezTo>
                    <a:cubicBezTo>
                      <a:pt x="480" y="2379"/>
                      <a:pt x="1280" y="4073"/>
                      <a:pt x="1606" y="5694"/>
                    </a:cubicBezTo>
                    <a:cubicBezTo>
                      <a:pt x="1655" y="5940"/>
                      <a:pt x="1662" y="6192"/>
                      <a:pt x="1621" y="6442"/>
                    </a:cubicBezTo>
                    <a:cubicBezTo>
                      <a:pt x="1610" y="6513"/>
                      <a:pt x="1596" y="6588"/>
                      <a:pt x="1584" y="6668"/>
                    </a:cubicBezTo>
                    <a:cubicBezTo>
                      <a:pt x="1436" y="7519"/>
                      <a:pt x="1193" y="8689"/>
                      <a:pt x="1193" y="8689"/>
                    </a:cubicBezTo>
                    <a:cubicBezTo>
                      <a:pt x="1193" y="8689"/>
                      <a:pt x="1251" y="9108"/>
                      <a:pt x="1352" y="9817"/>
                    </a:cubicBezTo>
                    <a:cubicBezTo>
                      <a:pt x="2275" y="10750"/>
                      <a:pt x="3734" y="12129"/>
                      <a:pt x="4119" y="12481"/>
                    </a:cubicBezTo>
                    <a:cubicBezTo>
                      <a:pt x="4408" y="13028"/>
                      <a:pt x="5957" y="14872"/>
                      <a:pt x="7773" y="16219"/>
                    </a:cubicBezTo>
                    <a:cubicBezTo>
                      <a:pt x="6897" y="17908"/>
                      <a:pt x="3064" y="21658"/>
                      <a:pt x="3064" y="21658"/>
                    </a:cubicBezTo>
                    <a:cubicBezTo>
                      <a:pt x="3108" y="21952"/>
                      <a:pt x="3151" y="22236"/>
                      <a:pt x="3193" y="22511"/>
                    </a:cubicBezTo>
                    <a:cubicBezTo>
                      <a:pt x="3396" y="23846"/>
                      <a:pt x="3567" y="24930"/>
                      <a:pt x="3677" y="25540"/>
                    </a:cubicBezTo>
                    <a:cubicBezTo>
                      <a:pt x="3745" y="25910"/>
                      <a:pt x="3806" y="26282"/>
                      <a:pt x="3861" y="26649"/>
                    </a:cubicBezTo>
                    <a:cubicBezTo>
                      <a:pt x="4969" y="26092"/>
                      <a:pt x="5481" y="25268"/>
                      <a:pt x="5481" y="25268"/>
                    </a:cubicBezTo>
                    <a:cubicBezTo>
                      <a:pt x="5481" y="25268"/>
                      <a:pt x="8689" y="23187"/>
                      <a:pt x="9623" y="22531"/>
                    </a:cubicBezTo>
                    <a:cubicBezTo>
                      <a:pt x="10556" y="21874"/>
                      <a:pt x="10629" y="21868"/>
                      <a:pt x="10646" y="21039"/>
                    </a:cubicBezTo>
                    <a:cubicBezTo>
                      <a:pt x="13268" y="19281"/>
                      <a:pt x="14746" y="16764"/>
                      <a:pt x="13968" y="14939"/>
                    </a:cubicBezTo>
                    <a:cubicBezTo>
                      <a:pt x="11604" y="9403"/>
                      <a:pt x="4558" y="1522"/>
                      <a:pt x="4558" y="1522"/>
                    </a:cubicBezTo>
                    <a:cubicBezTo>
                      <a:pt x="4558" y="1522"/>
                      <a:pt x="4269" y="577"/>
                      <a:pt x="4119" y="393"/>
                    </a:cubicBezTo>
                    <a:cubicBezTo>
                      <a:pt x="4030" y="283"/>
                      <a:pt x="3715" y="153"/>
                      <a:pt x="3478" y="66"/>
                    </a:cubicBezTo>
                    <a:cubicBezTo>
                      <a:pt x="3405" y="40"/>
                      <a:pt x="3339" y="17"/>
                      <a:pt x="3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88;p37">
                <a:extLst>
                  <a:ext uri="{FF2B5EF4-FFF2-40B4-BE49-F238E27FC236}">
                    <a16:creationId xmlns:a16="http://schemas.microsoft.com/office/drawing/2014/main" id="{0C7818D4-CAB8-4321-D80D-AE8C41766DA1}"/>
                  </a:ext>
                </a:extLst>
              </p:cNvPr>
              <p:cNvSpPr/>
              <p:nvPr/>
            </p:nvSpPr>
            <p:spPr>
              <a:xfrm>
                <a:off x="7084700" y="2670088"/>
                <a:ext cx="391797" cy="742853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15845" extrusionOk="0">
                    <a:moveTo>
                      <a:pt x="391" y="1"/>
                    </a:moveTo>
                    <a:cubicBezTo>
                      <a:pt x="244" y="852"/>
                      <a:pt x="1" y="2022"/>
                      <a:pt x="1" y="2022"/>
                    </a:cubicBezTo>
                    <a:cubicBezTo>
                      <a:pt x="1" y="2022"/>
                      <a:pt x="59" y="2441"/>
                      <a:pt x="160" y="3150"/>
                    </a:cubicBezTo>
                    <a:cubicBezTo>
                      <a:pt x="1083" y="4083"/>
                      <a:pt x="2542" y="5462"/>
                      <a:pt x="2927" y="5814"/>
                    </a:cubicBezTo>
                    <a:cubicBezTo>
                      <a:pt x="3216" y="6361"/>
                      <a:pt x="4763" y="8205"/>
                      <a:pt x="6581" y="9552"/>
                    </a:cubicBezTo>
                    <a:cubicBezTo>
                      <a:pt x="5705" y="11241"/>
                      <a:pt x="1872" y="14991"/>
                      <a:pt x="1872" y="14991"/>
                    </a:cubicBezTo>
                    <a:cubicBezTo>
                      <a:pt x="1915" y="15285"/>
                      <a:pt x="1959" y="15569"/>
                      <a:pt x="2001" y="15844"/>
                    </a:cubicBezTo>
                    <a:cubicBezTo>
                      <a:pt x="3143" y="15001"/>
                      <a:pt x="6697" y="12305"/>
                      <a:pt x="8356" y="10232"/>
                    </a:cubicBezTo>
                    <a:cubicBezTo>
                      <a:pt x="5069" y="7509"/>
                      <a:pt x="391" y="1"/>
                      <a:pt x="391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89;p37">
                <a:extLst>
                  <a:ext uri="{FF2B5EF4-FFF2-40B4-BE49-F238E27FC236}">
                    <a16:creationId xmlns:a16="http://schemas.microsoft.com/office/drawing/2014/main" id="{0F2B88A3-688C-B271-8532-631C0FEE16AA}"/>
                  </a:ext>
                </a:extLst>
              </p:cNvPr>
              <p:cNvSpPr/>
              <p:nvPr/>
            </p:nvSpPr>
            <p:spPr>
              <a:xfrm>
                <a:off x="7033551" y="2436331"/>
                <a:ext cx="73934" cy="382186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8152" extrusionOk="0">
                    <a:moveTo>
                      <a:pt x="17" y="0"/>
                    </a:moveTo>
                    <a:cubicBezTo>
                      <a:pt x="15" y="0"/>
                      <a:pt x="13" y="0"/>
                      <a:pt x="11" y="1"/>
                    </a:cubicBezTo>
                    <a:cubicBezTo>
                      <a:pt x="3" y="6"/>
                      <a:pt x="0" y="15"/>
                      <a:pt x="3" y="23"/>
                    </a:cubicBezTo>
                    <a:cubicBezTo>
                      <a:pt x="188" y="374"/>
                      <a:pt x="1127" y="2213"/>
                      <a:pt x="1489" y="4016"/>
                    </a:cubicBezTo>
                    <a:cubicBezTo>
                      <a:pt x="1540" y="4264"/>
                      <a:pt x="1544" y="4513"/>
                      <a:pt x="1505" y="4758"/>
                    </a:cubicBezTo>
                    <a:cubicBezTo>
                      <a:pt x="1369" y="5601"/>
                      <a:pt x="1078" y="6991"/>
                      <a:pt x="1077" y="7006"/>
                    </a:cubicBezTo>
                    <a:cubicBezTo>
                      <a:pt x="1075" y="7008"/>
                      <a:pt x="1075" y="7010"/>
                      <a:pt x="1077" y="7011"/>
                    </a:cubicBezTo>
                    <a:cubicBezTo>
                      <a:pt x="1077" y="7011"/>
                      <a:pt x="1135" y="7430"/>
                      <a:pt x="1236" y="8138"/>
                    </a:cubicBezTo>
                    <a:cubicBezTo>
                      <a:pt x="1236" y="8145"/>
                      <a:pt x="1243" y="8152"/>
                      <a:pt x="1251" y="8152"/>
                    </a:cubicBezTo>
                    <a:lnTo>
                      <a:pt x="1252" y="8152"/>
                    </a:lnTo>
                    <a:cubicBezTo>
                      <a:pt x="1260" y="8150"/>
                      <a:pt x="1266" y="8142"/>
                      <a:pt x="1266" y="8133"/>
                    </a:cubicBezTo>
                    <a:cubicBezTo>
                      <a:pt x="1170" y="7459"/>
                      <a:pt x="1112" y="7046"/>
                      <a:pt x="1107" y="7010"/>
                    </a:cubicBezTo>
                    <a:cubicBezTo>
                      <a:pt x="1121" y="6941"/>
                      <a:pt x="1402" y="5589"/>
                      <a:pt x="1535" y="4762"/>
                    </a:cubicBezTo>
                    <a:cubicBezTo>
                      <a:pt x="1576" y="4514"/>
                      <a:pt x="1570" y="4262"/>
                      <a:pt x="1520" y="4010"/>
                    </a:cubicBezTo>
                    <a:cubicBezTo>
                      <a:pt x="1156" y="2203"/>
                      <a:pt x="216" y="360"/>
                      <a:pt x="31" y="9"/>
                    </a:cubicBezTo>
                    <a:cubicBezTo>
                      <a:pt x="29" y="3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0;p37">
                <a:extLst>
                  <a:ext uri="{FF2B5EF4-FFF2-40B4-BE49-F238E27FC236}">
                    <a16:creationId xmlns:a16="http://schemas.microsoft.com/office/drawing/2014/main" id="{CA4388FF-3885-C970-E793-DE41B547C626}"/>
                  </a:ext>
                </a:extLst>
              </p:cNvPr>
              <p:cNvSpPr/>
              <p:nvPr/>
            </p:nvSpPr>
            <p:spPr>
              <a:xfrm>
                <a:off x="6944850" y="2916033"/>
                <a:ext cx="304642" cy="13057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27851" extrusionOk="0">
                    <a:moveTo>
                      <a:pt x="18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6" y="3"/>
                      <a:pt x="1" y="11"/>
                      <a:pt x="3" y="20"/>
                    </a:cubicBezTo>
                    <a:cubicBezTo>
                      <a:pt x="10" y="46"/>
                      <a:pt x="695" y="2648"/>
                      <a:pt x="1340" y="5241"/>
                    </a:cubicBezTo>
                    <a:cubicBezTo>
                      <a:pt x="1719" y="6764"/>
                      <a:pt x="2011" y="7986"/>
                      <a:pt x="2207" y="8872"/>
                    </a:cubicBezTo>
                    <a:cubicBezTo>
                      <a:pt x="2537" y="10371"/>
                      <a:pt x="2519" y="10576"/>
                      <a:pt x="2495" y="10594"/>
                    </a:cubicBezTo>
                    <a:cubicBezTo>
                      <a:pt x="2465" y="10615"/>
                      <a:pt x="2440" y="10625"/>
                      <a:pt x="2417" y="10625"/>
                    </a:cubicBezTo>
                    <a:cubicBezTo>
                      <a:pt x="2412" y="10625"/>
                      <a:pt x="2406" y="10624"/>
                      <a:pt x="2401" y="10623"/>
                    </a:cubicBezTo>
                    <a:cubicBezTo>
                      <a:pt x="2351" y="10608"/>
                      <a:pt x="2317" y="10531"/>
                      <a:pt x="2284" y="10450"/>
                    </a:cubicBezTo>
                    <a:cubicBezTo>
                      <a:pt x="2235" y="10340"/>
                      <a:pt x="2182" y="10216"/>
                      <a:pt x="2064" y="10216"/>
                    </a:cubicBezTo>
                    <a:cubicBezTo>
                      <a:pt x="2049" y="10216"/>
                      <a:pt x="2033" y="10218"/>
                      <a:pt x="2016" y="10222"/>
                    </a:cubicBezTo>
                    <a:cubicBezTo>
                      <a:pt x="2008" y="10225"/>
                      <a:pt x="2002" y="10230"/>
                      <a:pt x="1998" y="10241"/>
                    </a:cubicBezTo>
                    <a:cubicBezTo>
                      <a:pt x="1932" y="10365"/>
                      <a:pt x="2141" y="11485"/>
                      <a:pt x="2328" y="12406"/>
                    </a:cubicBezTo>
                    <a:cubicBezTo>
                      <a:pt x="2594" y="13714"/>
                      <a:pt x="2976" y="15408"/>
                      <a:pt x="3404" y="17174"/>
                    </a:cubicBezTo>
                    <a:cubicBezTo>
                      <a:pt x="3916" y="19285"/>
                      <a:pt x="5240" y="24554"/>
                      <a:pt x="6465" y="27839"/>
                    </a:cubicBezTo>
                    <a:cubicBezTo>
                      <a:pt x="6467" y="27846"/>
                      <a:pt x="6473" y="27849"/>
                      <a:pt x="6479" y="27849"/>
                    </a:cubicBezTo>
                    <a:lnTo>
                      <a:pt x="6479" y="27850"/>
                    </a:lnTo>
                    <a:cubicBezTo>
                      <a:pt x="6480" y="27850"/>
                      <a:pt x="6483" y="27849"/>
                      <a:pt x="6485" y="27849"/>
                    </a:cubicBezTo>
                    <a:cubicBezTo>
                      <a:pt x="6493" y="27846"/>
                      <a:pt x="6497" y="27836"/>
                      <a:pt x="6494" y="27829"/>
                    </a:cubicBezTo>
                    <a:cubicBezTo>
                      <a:pt x="5262" y="24522"/>
                      <a:pt x="3930" y="19217"/>
                      <a:pt x="3416" y="17090"/>
                    </a:cubicBezTo>
                    <a:cubicBezTo>
                      <a:pt x="2985" y="15313"/>
                      <a:pt x="2605" y="13620"/>
                      <a:pt x="2343" y="12322"/>
                    </a:cubicBezTo>
                    <a:cubicBezTo>
                      <a:pt x="1964" y="10447"/>
                      <a:pt x="2011" y="10268"/>
                      <a:pt x="2025" y="10253"/>
                    </a:cubicBezTo>
                    <a:cubicBezTo>
                      <a:pt x="2039" y="10249"/>
                      <a:pt x="2052" y="10248"/>
                      <a:pt x="2064" y="10248"/>
                    </a:cubicBezTo>
                    <a:cubicBezTo>
                      <a:pt x="2162" y="10248"/>
                      <a:pt x="2210" y="10358"/>
                      <a:pt x="2255" y="10462"/>
                    </a:cubicBezTo>
                    <a:cubicBezTo>
                      <a:pt x="2293" y="10551"/>
                      <a:pt x="2328" y="10634"/>
                      <a:pt x="2392" y="10652"/>
                    </a:cubicBezTo>
                    <a:cubicBezTo>
                      <a:pt x="2401" y="10655"/>
                      <a:pt x="2410" y="10656"/>
                      <a:pt x="2419" y="10656"/>
                    </a:cubicBezTo>
                    <a:cubicBezTo>
                      <a:pt x="2448" y="10656"/>
                      <a:pt x="2479" y="10644"/>
                      <a:pt x="2513" y="10620"/>
                    </a:cubicBezTo>
                    <a:cubicBezTo>
                      <a:pt x="2554" y="10591"/>
                      <a:pt x="2683" y="10501"/>
                      <a:pt x="1372" y="5240"/>
                    </a:cubicBezTo>
                    <a:cubicBezTo>
                      <a:pt x="727" y="2645"/>
                      <a:pt x="41" y="39"/>
                      <a:pt x="33" y="13"/>
                    </a:cubicBezTo>
                    <a:cubicBezTo>
                      <a:pt x="32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1;p37">
                <a:extLst>
                  <a:ext uri="{FF2B5EF4-FFF2-40B4-BE49-F238E27FC236}">
                    <a16:creationId xmlns:a16="http://schemas.microsoft.com/office/drawing/2014/main" id="{33A31ACA-C053-CE62-ADF0-B7B1A7E08300}"/>
                  </a:ext>
                </a:extLst>
              </p:cNvPr>
              <p:cNvSpPr/>
              <p:nvPr/>
            </p:nvSpPr>
            <p:spPr>
              <a:xfrm>
                <a:off x="7091310" y="2817017"/>
                <a:ext cx="276654" cy="250868"/>
              </a:xfrm>
              <a:custGeom>
                <a:avLst/>
                <a:gdLst/>
                <a:ahLst/>
                <a:cxnLst/>
                <a:rect l="l" t="t" r="r" b="b"/>
                <a:pathLst>
                  <a:path w="5901" h="5351" extrusionOk="0">
                    <a:moveTo>
                      <a:pt x="19" y="1"/>
                    </a:moveTo>
                    <a:cubicBezTo>
                      <a:pt x="14" y="1"/>
                      <a:pt x="10" y="2"/>
                      <a:pt x="7" y="6"/>
                    </a:cubicBezTo>
                    <a:cubicBezTo>
                      <a:pt x="0" y="12"/>
                      <a:pt x="0" y="21"/>
                      <a:pt x="8" y="27"/>
                    </a:cubicBezTo>
                    <a:cubicBezTo>
                      <a:pt x="56" y="73"/>
                      <a:pt x="4793" y="4598"/>
                      <a:pt x="5874" y="5347"/>
                    </a:cubicBezTo>
                    <a:cubicBezTo>
                      <a:pt x="5877" y="5351"/>
                      <a:pt x="5881" y="5351"/>
                      <a:pt x="5884" y="5351"/>
                    </a:cubicBezTo>
                    <a:cubicBezTo>
                      <a:pt x="5888" y="5351"/>
                      <a:pt x="5893" y="5349"/>
                      <a:pt x="5896" y="5344"/>
                    </a:cubicBezTo>
                    <a:cubicBezTo>
                      <a:pt x="5900" y="5337"/>
                      <a:pt x="5899" y="5328"/>
                      <a:pt x="5891" y="5323"/>
                    </a:cubicBezTo>
                    <a:cubicBezTo>
                      <a:pt x="4813" y="4575"/>
                      <a:pt x="77" y="50"/>
                      <a:pt x="30" y="4"/>
                    </a:cubicBezTo>
                    <a:cubicBezTo>
                      <a:pt x="27" y="2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2;p37">
                <a:extLst>
                  <a:ext uri="{FF2B5EF4-FFF2-40B4-BE49-F238E27FC236}">
                    <a16:creationId xmlns:a16="http://schemas.microsoft.com/office/drawing/2014/main" id="{589EEDD5-CBFA-AFD5-875F-C78460B434E6}"/>
                  </a:ext>
                </a:extLst>
              </p:cNvPr>
              <p:cNvSpPr/>
              <p:nvPr/>
            </p:nvSpPr>
            <p:spPr>
              <a:xfrm>
                <a:off x="7442460" y="3309518"/>
                <a:ext cx="88702" cy="13000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2773" extrusionOk="0">
                    <a:moveTo>
                      <a:pt x="1805" y="1"/>
                    </a:moveTo>
                    <a:cubicBezTo>
                      <a:pt x="1797" y="1"/>
                      <a:pt x="1791" y="8"/>
                      <a:pt x="1791" y="18"/>
                    </a:cubicBezTo>
                    <a:cubicBezTo>
                      <a:pt x="1792" y="27"/>
                      <a:pt x="1860" y="1022"/>
                      <a:pt x="1717" y="1403"/>
                    </a:cubicBezTo>
                    <a:cubicBezTo>
                      <a:pt x="1577" y="1784"/>
                      <a:pt x="25" y="2734"/>
                      <a:pt x="10" y="2744"/>
                    </a:cubicBezTo>
                    <a:cubicBezTo>
                      <a:pt x="2" y="2748"/>
                      <a:pt x="0" y="2757"/>
                      <a:pt x="5" y="2765"/>
                    </a:cubicBezTo>
                    <a:cubicBezTo>
                      <a:pt x="7" y="2770"/>
                      <a:pt x="13" y="2773"/>
                      <a:pt x="17" y="2773"/>
                    </a:cubicBezTo>
                    <a:cubicBezTo>
                      <a:pt x="20" y="2773"/>
                      <a:pt x="23" y="2771"/>
                      <a:pt x="26" y="2770"/>
                    </a:cubicBezTo>
                    <a:cubicBezTo>
                      <a:pt x="91" y="2731"/>
                      <a:pt x="1603" y="1805"/>
                      <a:pt x="1746" y="1415"/>
                    </a:cubicBezTo>
                    <a:cubicBezTo>
                      <a:pt x="1892" y="1027"/>
                      <a:pt x="1824" y="56"/>
                      <a:pt x="1821" y="15"/>
                    </a:cubicBezTo>
                    <a:cubicBezTo>
                      <a:pt x="1821" y="7"/>
                      <a:pt x="1814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3;p37">
                <a:extLst>
                  <a:ext uri="{FF2B5EF4-FFF2-40B4-BE49-F238E27FC236}">
                    <a16:creationId xmlns:a16="http://schemas.microsoft.com/office/drawing/2014/main" id="{1F1A933F-7E6E-3E51-2170-961384FE773C}"/>
                  </a:ext>
                </a:extLst>
              </p:cNvPr>
              <p:cNvSpPr/>
              <p:nvPr/>
            </p:nvSpPr>
            <p:spPr>
              <a:xfrm>
                <a:off x="7226942" y="3492594"/>
                <a:ext cx="77919" cy="104829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236" extrusionOk="0">
                    <a:moveTo>
                      <a:pt x="1648" y="1"/>
                    </a:moveTo>
                    <a:cubicBezTo>
                      <a:pt x="1639" y="1"/>
                      <a:pt x="1631" y="7"/>
                      <a:pt x="1631" y="16"/>
                    </a:cubicBezTo>
                    <a:cubicBezTo>
                      <a:pt x="1631" y="19"/>
                      <a:pt x="1607" y="337"/>
                      <a:pt x="1394" y="763"/>
                    </a:cubicBezTo>
                    <a:cubicBezTo>
                      <a:pt x="1200" y="1158"/>
                      <a:pt x="801" y="1728"/>
                      <a:pt x="9" y="2207"/>
                    </a:cubicBezTo>
                    <a:cubicBezTo>
                      <a:pt x="2" y="2211"/>
                      <a:pt x="0" y="2220"/>
                      <a:pt x="5" y="2228"/>
                    </a:cubicBezTo>
                    <a:cubicBezTo>
                      <a:pt x="6" y="2233"/>
                      <a:pt x="12" y="2236"/>
                      <a:pt x="17" y="2236"/>
                    </a:cubicBezTo>
                    <a:cubicBezTo>
                      <a:pt x="20" y="2236"/>
                      <a:pt x="23" y="2236"/>
                      <a:pt x="26" y="2234"/>
                    </a:cubicBezTo>
                    <a:cubicBezTo>
                      <a:pt x="824" y="1751"/>
                      <a:pt x="1226" y="1175"/>
                      <a:pt x="1423" y="776"/>
                    </a:cubicBezTo>
                    <a:cubicBezTo>
                      <a:pt x="1638" y="345"/>
                      <a:pt x="1662" y="20"/>
                      <a:pt x="1662" y="17"/>
                    </a:cubicBezTo>
                    <a:cubicBezTo>
                      <a:pt x="1662" y="10"/>
                      <a:pt x="1656" y="2"/>
                      <a:pt x="1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;p37">
                <a:extLst>
                  <a:ext uri="{FF2B5EF4-FFF2-40B4-BE49-F238E27FC236}">
                    <a16:creationId xmlns:a16="http://schemas.microsoft.com/office/drawing/2014/main" id="{04A93077-BD57-96BB-021B-86E2EC607D16}"/>
                  </a:ext>
                </a:extLst>
              </p:cNvPr>
              <p:cNvSpPr/>
              <p:nvPr/>
            </p:nvSpPr>
            <p:spPr>
              <a:xfrm>
                <a:off x="6885731" y="3496767"/>
                <a:ext cx="115190" cy="35935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7665" extrusionOk="0">
                    <a:moveTo>
                      <a:pt x="287" y="0"/>
                    </a:moveTo>
                    <a:cubicBezTo>
                      <a:pt x="279" y="2"/>
                      <a:pt x="270" y="3"/>
                      <a:pt x="262" y="5"/>
                    </a:cubicBezTo>
                    <a:cubicBezTo>
                      <a:pt x="105" y="38"/>
                      <a:pt x="1" y="188"/>
                      <a:pt x="25" y="347"/>
                    </a:cubicBezTo>
                    <a:cubicBezTo>
                      <a:pt x="189" y="1390"/>
                      <a:pt x="854" y="5523"/>
                      <a:pt x="1409" y="7643"/>
                    </a:cubicBezTo>
                    <a:cubicBezTo>
                      <a:pt x="1479" y="7658"/>
                      <a:pt x="1554" y="7665"/>
                      <a:pt x="1633" y="7665"/>
                    </a:cubicBezTo>
                    <a:cubicBezTo>
                      <a:pt x="1891" y="7665"/>
                      <a:pt x="2186" y="7590"/>
                      <a:pt x="2456" y="7470"/>
                    </a:cubicBezTo>
                    <a:cubicBezTo>
                      <a:pt x="1727" y="4969"/>
                      <a:pt x="949" y="2295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5;p37">
                <a:extLst>
                  <a:ext uri="{FF2B5EF4-FFF2-40B4-BE49-F238E27FC236}">
                    <a16:creationId xmlns:a16="http://schemas.microsoft.com/office/drawing/2014/main" id="{5A16A05A-17B9-8EF9-41AE-C83293942DDF}"/>
                  </a:ext>
                </a:extLst>
              </p:cNvPr>
              <p:cNvSpPr/>
              <p:nvPr/>
            </p:nvSpPr>
            <p:spPr>
              <a:xfrm>
                <a:off x="7195249" y="3675717"/>
                <a:ext cx="59963" cy="252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381" extrusionOk="0">
                    <a:moveTo>
                      <a:pt x="18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6" y="2"/>
                      <a:pt x="0" y="12"/>
                      <a:pt x="3" y="19"/>
                    </a:cubicBezTo>
                    <a:cubicBezTo>
                      <a:pt x="13" y="60"/>
                      <a:pt x="976" y="4217"/>
                      <a:pt x="1246" y="5369"/>
                    </a:cubicBezTo>
                    <a:cubicBezTo>
                      <a:pt x="1248" y="5375"/>
                      <a:pt x="1254" y="5381"/>
                      <a:pt x="1260" y="5381"/>
                    </a:cubicBezTo>
                    <a:cubicBezTo>
                      <a:pt x="1262" y="5381"/>
                      <a:pt x="1263" y="5381"/>
                      <a:pt x="1265" y="5379"/>
                    </a:cubicBezTo>
                    <a:cubicBezTo>
                      <a:pt x="1272" y="5378"/>
                      <a:pt x="1278" y="5370"/>
                      <a:pt x="1275" y="5361"/>
                    </a:cubicBezTo>
                    <a:cubicBezTo>
                      <a:pt x="1005" y="4210"/>
                      <a:pt x="43" y="54"/>
                      <a:pt x="32" y="12"/>
                    </a:cubicBezTo>
                    <a:cubicBezTo>
                      <a:pt x="31" y="5"/>
                      <a:pt x="25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6;p37">
                <a:extLst>
                  <a:ext uri="{FF2B5EF4-FFF2-40B4-BE49-F238E27FC236}">
                    <a16:creationId xmlns:a16="http://schemas.microsoft.com/office/drawing/2014/main" id="{85F8FFCE-D7F4-9C21-C218-7A74C9801596}"/>
                  </a:ext>
                </a:extLst>
              </p:cNvPr>
              <p:cNvSpPr/>
              <p:nvPr/>
            </p:nvSpPr>
            <p:spPr>
              <a:xfrm>
                <a:off x="7140959" y="4249090"/>
                <a:ext cx="179982" cy="250212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5337" extrusionOk="0">
                    <a:moveTo>
                      <a:pt x="1" y="93"/>
                    </a:moveTo>
                    <a:lnTo>
                      <a:pt x="1" y="95"/>
                    </a:lnTo>
                    <a:cubicBezTo>
                      <a:pt x="1" y="95"/>
                      <a:pt x="1" y="95"/>
                      <a:pt x="1" y="95"/>
                    </a:cubicBezTo>
                    <a:lnTo>
                      <a:pt x="1" y="95"/>
                    </a:lnTo>
                    <a:cubicBezTo>
                      <a:pt x="1" y="95"/>
                      <a:pt x="1" y="94"/>
                      <a:pt x="1" y="93"/>
                    </a:cubicBezTo>
                    <a:close/>
                    <a:moveTo>
                      <a:pt x="2857" y="0"/>
                    </a:moveTo>
                    <a:cubicBezTo>
                      <a:pt x="2257" y="85"/>
                      <a:pt x="1505" y="108"/>
                      <a:pt x="869" y="108"/>
                    </a:cubicBezTo>
                    <a:cubicBezTo>
                      <a:pt x="535" y="108"/>
                      <a:pt x="233" y="102"/>
                      <a:pt x="1" y="95"/>
                    </a:cubicBezTo>
                    <a:lnTo>
                      <a:pt x="1" y="95"/>
                    </a:lnTo>
                    <a:cubicBezTo>
                      <a:pt x="40" y="228"/>
                      <a:pt x="85" y="385"/>
                      <a:pt x="139" y="561"/>
                    </a:cubicBezTo>
                    <a:cubicBezTo>
                      <a:pt x="565" y="1982"/>
                      <a:pt x="1427" y="4643"/>
                      <a:pt x="1611" y="5206"/>
                    </a:cubicBezTo>
                    <a:cubicBezTo>
                      <a:pt x="2012" y="5299"/>
                      <a:pt x="2329" y="5337"/>
                      <a:pt x="2582" y="5337"/>
                    </a:cubicBezTo>
                    <a:cubicBezTo>
                      <a:pt x="3727" y="5337"/>
                      <a:pt x="3559" y="4559"/>
                      <a:pt x="3838" y="4535"/>
                    </a:cubicBezTo>
                    <a:cubicBezTo>
                      <a:pt x="3482" y="3301"/>
                      <a:pt x="3094" y="1288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7;p37">
                <a:extLst>
                  <a:ext uri="{FF2B5EF4-FFF2-40B4-BE49-F238E27FC236}">
                    <a16:creationId xmlns:a16="http://schemas.microsoft.com/office/drawing/2014/main" id="{65E7D295-C14D-9548-EBAD-77C5035BEE53}"/>
                  </a:ext>
                </a:extLst>
              </p:cNvPr>
              <p:cNvSpPr/>
              <p:nvPr/>
            </p:nvSpPr>
            <p:spPr>
              <a:xfrm>
                <a:off x="7140959" y="4249090"/>
                <a:ext cx="136897" cy="29864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637" extrusionOk="0">
                    <a:moveTo>
                      <a:pt x="2857" y="0"/>
                    </a:moveTo>
                    <a:cubicBezTo>
                      <a:pt x="2262" y="85"/>
                      <a:pt x="1519" y="108"/>
                      <a:pt x="887" y="108"/>
                    </a:cubicBezTo>
                    <a:cubicBezTo>
                      <a:pt x="545" y="108"/>
                      <a:pt x="236" y="101"/>
                      <a:pt x="1" y="93"/>
                    </a:cubicBezTo>
                    <a:lnTo>
                      <a:pt x="1" y="93"/>
                    </a:lnTo>
                    <a:cubicBezTo>
                      <a:pt x="39" y="226"/>
                      <a:pt x="85" y="384"/>
                      <a:pt x="139" y="561"/>
                    </a:cubicBezTo>
                    <a:cubicBezTo>
                      <a:pt x="575" y="615"/>
                      <a:pt x="952" y="637"/>
                      <a:pt x="1276" y="637"/>
                    </a:cubicBezTo>
                    <a:cubicBezTo>
                      <a:pt x="2270" y="637"/>
                      <a:pt x="2756" y="433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8;p37">
                <a:extLst>
                  <a:ext uri="{FF2B5EF4-FFF2-40B4-BE49-F238E27FC236}">
                    <a16:creationId xmlns:a16="http://schemas.microsoft.com/office/drawing/2014/main" id="{1B75B306-F493-2EA3-65C9-A9CE71C27EA6}"/>
                  </a:ext>
                </a:extLst>
              </p:cNvPr>
              <p:cNvSpPr/>
              <p:nvPr/>
            </p:nvSpPr>
            <p:spPr>
              <a:xfrm>
                <a:off x="7203407" y="4461562"/>
                <a:ext cx="350119" cy="14557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3105" extrusionOk="0">
                    <a:moveTo>
                      <a:pt x="2573" y="0"/>
                    </a:moveTo>
                    <a:cubicBezTo>
                      <a:pt x="2551" y="0"/>
                      <a:pt x="2529" y="1"/>
                      <a:pt x="2506" y="3"/>
                    </a:cubicBezTo>
                    <a:cubicBezTo>
                      <a:pt x="2227" y="25"/>
                      <a:pt x="2395" y="805"/>
                      <a:pt x="1250" y="805"/>
                    </a:cubicBezTo>
                    <a:cubicBezTo>
                      <a:pt x="997" y="805"/>
                      <a:pt x="679" y="767"/>
                      <a:pt x="279" y="674"/>
                    </a:cubicBezTo>
                    <a:cubicBezTo>
                      <a:pt x="272" y="673"/>
                      <a:pt x="265" y="672"/>
                      <a:pt x="258" y="672"/>
                    </a:cubicBezTo>
                    <a:cubicBezTo>
                      <a:pt x="104" y="672"/>
                      <a:pt x="0" y="973"/>
                      <a:pt x="30" y="1419"/>
                    </a:cubicBezTo>
                    <a:cubicBezTo>
                      <a:pt x="48" y="1697"/>
                      <a:pt x="42" y="2240"/>
                      <a:pt x="34" y="2636"/>
                    </a:cubicBezTo>
                    <a:cubicBezTo>
                      <a:pt x="30" y="2905"/>
                      <a:pt x="24" y="3105"/>
                      <a:pt x="24" y="3105"/>
                    </a:cubicBezTo>
                    <a:lnTo>
                      <a:pt x="6897" y="3105"/>
                    </a:lnTo>
                    <a:cubicBezTo>
                      <a:pt x="7205" y="3105"/>
                      <a:pt x="7402" y="2882"/>
                      <a:pt x="7437" y="2636"/>
                    </a:cubicBezTo>
                    <a:cubicBezTo>
                      <a:pt x="7468" y="2431"/>
                      <a:pt x="7387" y="2209"/>
                      <a:pt x="7165" y="2084"/>
                    </a:cubicBezTo>
                    <a:cubicBezTo>
                      <a:pt x="7116" y="2058"/>
                      <a:pt x="7064" y="2032"/>
                      <a:pt x="7004" y="2009"/>
                    </a:cubicBezTo>
                    <a:cubicBezTo>
                      <a:pt x="6138" y="1672"/>
                      <a:pt x="5284" y="1628"/>
                      <a:pt x="3970" y="887"/>
                    </a:cubicBezTo>
                    <a:cubicBezTo>
                      <a:pt x="3222" y="464"/>
                      <a:pt x="3052" y="0"/>
                      <a:pt x="2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9;p37">
                <a:extLst>
                  <a:ext uri="{FF2B5EF4-FFF2-40B4-BE49-F238E27FC236}">
                    <a16:creationId xmlns:a16="http://schemas.microsoft.com/office/drawing/2014/main" id="{9924C34F-70CD-6DC4-02C0-8FB3995C915F}"/>
                  </a:ext>
                </a:extLst>
              </p:cNvPr>
              <p:cNvSpPr/>
              <p:nvPr/>
            </p:nvSpPr>
            <p:spPr>
              <a:xfrm>
                <a:off x="7073120" y="2371352"/>
                <a:ext cx="32865" cy="319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81" extrusionOk="0">
                    <a:moveTo>
                      <a:pt x="444" y="1"/>
                    </a:moveTo>
                    <a:cubicBezTo>
                      <a:pt x="309" y="16"/>
                      <a:pt x="161" y="28"/>
                      <a:pt x="0" y="36"/>
                    </a:cubicBezTo>
                    <a:cubicBezTo>
                      <a:pt x="153" y="239"/>
                      <a:pt x="263" y="471"/>
                      <a:pt x="343" y="681"/>
                    </a:cubicBezTo>
                    <a:cubicBezTo>
                      <a:pt x="465" y="630"/>
                      <a:pt x="586" y="580"/>
                      <a:pt x="700" y="530"/>
                    </a:cubicBezTo>
                    <a:cubicBezTo>
                      <a:pt x="636" y="360"/>
                      <a:pt x="552" y="176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700;p37">
                <a:extLst>
                  <a:ext uri="{FF2B5EF4-FFF2-40B4-BE49-F238E27FC236}">
                    <a16:creationId xmlns:a16="http://schemas.microsoft.com/office/drawing/2014/main" id="{3AD05FE9-0D9B-633A-8E26-5947FAD4BCB6}"/>
                  </a:ext>
                </a:extLst>
              </p:cNvPr>
              <p:cNvSpPr/>
              <p:nvPr/>
            </p:nvSpPr>
            <p:spPr>
              <a:xfrm>
                <a:off x="6838801" y="2423532"/>
                <a:ext cx="29302" cy="5560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186" extrusionOk="0">
                    <a:moveTo>
                      <a:pt x="338" y="1"/>
                    </a:moveTo>
                    <a:cubicBezTo>
                      <a:pt x="243" y="100"/>
                      <a:pt x="121" y="227"/>
                      <a:pt x="0" y="343"/>
                    </a:cubicBezTo>
                    <a:cubicBezTo>
                      <a:pt x="46" y="580"/>
                      <a:pt x="121" y="875"/>
                      <a:pt x="240" y="1185"/>
                    </a:cubicBezTo>
                    <a:lnTo>
                      <a:pt x="624" y="1101"/>
                    </a:lnTo>
                    <a:cubicBezTo>
                      <a:pt x="450" y="659"/>
                      <a:pt x="372" y="244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701;p37">
                <a:extLst>
                  <a:ext uri="{FF2B5EF4-FFF2-40B4-BE49-F238E27FC236}">
                    <a16:creationId xmlns:a16="http://schemas.microsoft.com/office/drawing/2014/main" id="{BDE1CFC5-E18D-95BF-3C02-67D3D8D1C104}"/>
                  </a:ext>
                </a:extLst>
              </p:cNvPr>
              <p:cNvSpPr/>
              <p:nvPr/>
            </p:nvSpPr>
            <p:spPr>
              <a:xfrm>
                <a:off x="6711562" y="2357522"/>
                <a:ext cx="480264" cy="145617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3106" extrusionOk="0">
                    <a:moveTo>
                      <a:pt x="10057" y="0"/>
                    </a:moveTo>
                    <a:cubicBezTo>
                      <a:pt x="10053" y="5"/>
                      <a:pt x="10050" y="10"/>
                      <a:pt x="10045" y="13"/>
                    </a:cubicBezTo>
                    <a:cubicBezTo>
                      <a:pt x="9666" y="271"/>
                      <a:pt x="8399" y="881"/>
                      <a:pt x="6767" y="1479"/>
                    </a:cubicBezTo>
                    <a:cubicBezTo>
                      <a:pt x="6636" y="1526"/>
                      <a:pt x="6503" y="1575"/>
                      <a:pt x="6368" y="1621"/>
                    </a:cubicBezTo>
                    <a:cubicBezTo>
                      <a:pt x="6341" y="1632"/>
                      <a:pt x="6313" y="1641"/>
                      <a:pt x="6286" y="1650"/>
                    </a:cubicBezTo>
                    <a:cubicBezTo>
                      <a:pt x="6128" y="1705"/>
                      <a:pt x="5966" y="1760"/>
                      <a:pt x="5803" y="1815"/>
                    </a:cubicBezTo>
                    <a:cubicBezTo>
                      <a:pt x="5783" y="1821"/>
                      <a:pt x="5764" y="1827"/>
                      <a:pt x="5744" y="1834"/>
                    </a:cubicBezTo>
                    <a:cubicBezTo>
                      <a:pt x="5703" y="1847"/>
                      <a:pt x="5660" y="1861"/>
                      <a:pt x="5619" y="1875"/>
                    </a:cubicBezTo>
                    <a:cubicBezTo>
                      <a:pt x="5563" y="1893"/>
                      <a:pt x="5504" y="1912"/>
                      <a:pt x="5448" y="1930"/>
                    </a:cubicBezTo>
                    <a:cubicBezTo>
                      <a:pt x="3739" y="2471"/>
                      <a:pt x="1818" y="2916"/>
                      <a:pt x="150" y="2939"/>
                    </a:cubicBezTo>
                    <a:cubicBezTo>
                      <a:pt x="149" y="2939"/>
                      <a:pt x="148" y="2939"/>
                      <a:pt x="148" y="2939"/>
                    </a:cubicBezTo>
                    <a:cubicBezTo>
                      <a:pt x="100" y="2939"/>
                      <a:pt x="63" y="2900"/>
                      <a:pt x="63" y="2852"/>
                    </a:cubicBezTo>
                    <a:cubicBezTo>
                      <a:pt x="42" y="2901"/>
                      <a:pt x="20" y="2950"/>
                      <a:pt x="0" y="2999"/>
                    </a:cubicBezTo>
                    <a:cubicBezTo>
                      <a:pt x="26" y="3034"/>
                      <a:pt x="52" y="3070"/>
                      <a:pt x="78" y="3106"/>
                    </a:cubicBezTo>
                    <a:cubicBezTo>
                      <a:pt x="2682" y="3041"/>
                      <a:pt x="5066" y="2379"/>
                      <a:pt x="6879" y="1682"/>
                    </a:cubicBezTo>
                    <a:cubicBezTo>
                      <a:pt x="8657" y="999"/>
                      <a:pt x="9889" y="283"/>
                      <a:pt x="10244" y="66"/>
                    </a:cubicBezTo>
                    <a:cubicBezTo>
                      <a:pt x="10172" y="40"/>
                      <a:pt x="10106" y="17"/>
                      <a:pt x="10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702;p37">
                <a:extLst>
                  <a:ext uri="{FF2B5EF4-FFF2-40B4-BE49-F238E27FC236}">
                    <a16:creationId xmlns:a16="http://schemas.microsoft.com/office/drawing/2014/main" id="{F56BA252-0860-E552-09D8-70A1730CDB3E}"/>
                  </a:ext>
                </a:extLst>
              </p:cNvPr>
              <p:cNvSpPr/>
              <p:nvPr/>
            </p:nvSpPr>
            <p:spPr>
              <a:xfrm>
                <a:off x="7009688" y="1575475"/>
                <a:ext cx="203236" cy="446743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9529" extrusionOk="0">
                    <a:moveTo>
                      <a:pt x="102" y="1"/>
                    </a:moveTo>
                    <a:cubicBezTo>
                      <a:pt x="44" y="1"/>
                      <a:pt x="0" y="24"/>
                      <a:pt x="0" y="24"/>
                    </a:cubicBezTo>
                    <a:cubicBezTo>
                      <a:pt x="275" y="801"/>
                      <a:pt x="1136" y="3290"/>
                      <a:pt x="1297" y="4637"/>
                    </a:cubicBezTo>
                    <a:cubicBezTo>
                      <a:pt x="1387" y="5386"/>
                      <a:pt x="1674" y="7384"/>
                      <a:pt x="1884" y="9349"/>
                    </a:cubicBezTo>
                    <a:cubicBezTo>
                      <a:pt x="1933" y="9395"/>
                      <a:pt x="1988" y="9444"/>
                      <a:pt x="2046" y="9497"/>
                    </a:cubicBezTo>
                    <a:cubicBezTo>
                      <a:pt x="2068" y="9518"/>
                      <a:pt x="2097" y="9528"/>
                      <a:pt x="2126" y="9528"/>
                    </a:cubicBezTo>
                    <a:cubicBezTo>
                      <a:pt x="2147" y="9528"/>
                      <a:pt x="2168" y="9523"/>
                      <a:pt x="2186" y="9511"/>
                    </a:cubicBezTo>
                    <a:cubicBezTo>
                      <a:pt x="2231" y="9485"/>
                      <a:pt x="2272" y="9456"/>
                      <a:pt x="2313" y="9429"/>
                    </a:cubicBezTo>
                    <a:cubicBezTo>
                      <a:pt x="3414" y="8672"/>
                      <a:pt x="3481" y="7435"/>
                      <a:pt x="3558" y="6389"/>
                    </a:cubicBezTo>
                    <a:cubicBezTo>
                      <a:pt x="3570" y="6206"/>
                      <a:pt x="3584" y="6028"/>
                      <a:pt x="3604" y="5860"/>
                    </a:cubicBezTo>
                    <a:cubicBezTo>
                      <a:pt x="3611" y="5799"/>
                      <a:pt x="3619" y="5744"/>
                      <a:pt x="3627" y="5692"/>
                    </a:cubicBezTo>
                    <a:cubicBezTo>
                      <a:pt x="3699" y="5244"/>
                      <a:pt x="3813" y="5126"/>
                      <a:pt x="3915" y="5126"/>
                    </a:cubicBezTo>
                    <a:cubicBezTo>
                      <a:pt x="4027" y="5126"/>
                      <a:pt x="4122" y="5270"/>
                      <a:pt x="4128" y="5278"/>
                    </a:cubicBezTo>
                    <a:cubicBezTo>
                      <a:pt x="4128" y="5278"/>
                      <a:pt x="4334" y="4957"/>
                      <a:pt x="4128" y="4590"/>
                    </a:cubicBezTo>
                    <a:cubicBezTo>
                      <a:pt x="3949" y="4272"/>
                      <a:pt x="3336" y="4251"/>
                      <a:pt x="3179" y="4251"/>
                    </a:cubicBezTo>
                    <a:cubicBezTo>
                      <a:pt x="3155" y="4251"/>
                      <a:pt x="3142" y="4252"/>
                      <a:pt x="3142" y="4252"/>
                    </a:cubicBezTo>
                    <a:cubicBezTo>
                      <a:pt x="3142" y="4252"/>
                      <a:pt x="3105" y="3064"/>
                      <a:pt x="2856" y="2422"/>
                    </a:cubicBezTo>
                    <a:cubicBezTo>
                      <a:pt x="2607" y="1778"/>
                      <a:pt x="630" y="391"/>
                      <a:pt x="317" y="180"/>
                    </a:cubicBezTo>
                    <a:cubicBezTo>
                      <a:pt x="259" y="34"/>
                      <a:pt x="171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703;p37">
                <a:extLst>
                  <a:ext uri="{FF2B5EF4-FFF2-40B4-BE49-F238E27FC236}">
                    <a16:creationId xmlns:a16="http://schemas.microsoft.com/office/drawing/2014/main" id="{0881785E-53DA-C665-2F04-7CB2CE940D20}"/>
                  </a:ext>
                </a:extLst>
              </p:cNvPr>
              <p:cNvSpPr/>
              <p:nvPr/>
            </p:nvSpPr>
            <p:spPr>
              <a:xfrm>
                <a:off x="7106500" y="1766943"/>
                <a:ext cx="96390" cy="2259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82" extrusionOk="0">
                    <a:moveTo>
                      <a:pt x="19" y="1"/>
                    </a:moveTo>
                    <a:cubicBezTo>
                      <a:pt x="14" y="1"/>
                      <a:pt x="8" y="4"/>
                      <a:pt x="5" y="9"/>
                    </a:cubicBezTo>
                    <a:cubicBezTo>
                      <a:pt x="1" y="16"/>
                      <a:pt x="4" y="26"/>
                      <a:pt x="11" y="30"/>
                    </a:cubicBezTo>
                    <a:cubicBezTo>
                      <a:pt x="22" y="36"/>
                      <a:pt x="285" y="177"/>
                      <a:pt x="1078" y="183"/>
                    </a:cubicBezTo>
                    <a:cubicBezTo>
                      <a:pt x="1855" y="189"/>
                      <a:pt x="2022" y="471"/>
                      <a:pt x="2023" y="474"/>
                    </a:cubicBezTo>
                    <a:cubicBezTo>
                      <a:pt x="2026" y="478"/>
                      <a:pt x="2032" y="481"/>
                      <a:pt x="2037" y="481"/>
                    </a:cubicBezTo>
                    <a:cubicBezTo>
                      <a:pt x="2040" y="481"/>
                      <a:pt x="2042" y="481"/>
                      <a:pt x="2045" y="480"/>
                    </a:cubicBezTo>
                    <a:cubicBezTo>
                      <a:pt x="2052" y="475"/>
                      <a:pt x="2055" y="466"/>
                      <a:pt x="2051" y="458"/>
                    </a:cubicBezTo>
                    <a:cubicBezTo>
                      <a:pt x="2045" y="446"/>
                      <a:pt x="1877" y="159"/>
                      <a:pt x="1078" y="152"/>
                    </a:cubicBezTo>
                    <a:cubicBezTo>
                      <a:pt x="294" y="146"/>
                      <a:pt x="28" y="4"/>
                      <a:pt x="27" y="3"/>
                    </a:cubicBezTo>
                    <a:cubicBezTo>
                      <a:pt x="24" y="1"/>
                      <a:pt x="22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704;p37">
                <a:extLst>
                  <a:ext uri="{FF2B5EF4-FFF2-40B4-BE49-F238E27FC236}">
                    <a16:creationId xmlns:a16="http://schemas.microsoft.com/office/drawing/2014/main" id="{CA27A6FC-546D-1E3D-6A24-8FCA20A379CE}"/>
                  </a:ext>
                </a:extLst>
              </p:cNvPr>
              <p:cNvSpPr/>
              <p:nvPr/>
            </p:nvSpPr>
            <p:spPr>
              <a:xfrm>
                <a:off x="7105094" y="1807074"/>
                <a:ext cx="29630" cy="16122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439" extrusionOk="0">
                    <a:moveTo>
                      <a:pt x="614" y="1"/>
                    </a:moveTo>
                    <a:cubicBezTo>
                      <a:pt x="609" y="1"/>
                      <a:pt x="604" y="3"/>
                      <a:pt x="601" y="7"/>
                    </a:cubicBezTo>
                    <a:cubicBezTo>
                      <a:pt x="599" y="10"/>
                      <a:pt x="434" y="270"/>
                      <a:pt x="286" y="819"/>
                    </a:cubicBezTo>
                    <a:cubicBezTo>
                      <a:pt x="150" y="1325"/>
                      <a:pt x="0" y="2188"/>
                      <a:pt x="60" y="3423"/>
                    </a:cubicBezTo>
                    <a:cubicBezTo>
                      <a:pt x="60" y="3432"/>
                      <a:pt x="67" y="3438"/>
                      <a:pt x="75" y="3438"/>
                    </a:cubicBezTo>
                    <a:lnTo>
                      <a:pt x="76" y="3438"/>
                    </a:lnTo>
                    <a:cubicBezTo>
                      <a:pt x="84" y="3438"/>
                      <a:pt x="92" y="3431"/>
                      <a:pt x="90" y="3421"/>
                    </a:cubicBezTo>
                    <a:cubicBezTo>
                      <a:pt x="31" y="2191"/>
                      <a:pt x="179" y="1331"/>
                      <a:pt x="315" y="828"/>
                    </a:cubicBezTo>
                    <a:cubicBezTo>
                      <a:pt x="462" y="283"/>
                      <a:pt x="625" y="27"/>
                      <a:pt x="627" y="24"/>
                    </a:cubicBezTo>
                    <a:cubicBezTo>
                      <a:pt x="631" y="17"/>
                      <a:pt x="628" y="7"/>
                      <a:pt x="622" y="3"/>
                    </a:cubicBezTo>
                    <a:cubicBezTo>
                      <a:pt x="620" y="1"/>
                      <a:pt x="617" y="1"/>
                      <a:pt x="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705;p37">
                <a:extLst>
                  <a:ext uri="{FF2B5EF4-FFF2-40B4-BE49-F238E27FC236}">
                    <a16:creationId xmlns:a16="http://schemas.microsoft.com/office/drawing/2014/main" id="{368114C5-E57B-062E-7B89-7C071F23A13F}"/>
                  </a:ext>
                </a:extLst>
              </p:cNvPr>
              <p:cNvSpPr/>
              <p:nvPr/>
            </p:nvSpPr>
            <p:spPr>
              <a:xfrm>
                <a:off x="7094686" y="1777492"/>
                <a:ext cx="9517" cy="18701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989" extrusionOk="0">
                    <a:moveTo>
                      <a:pt x="100" y="1"/>
                    </a:moveTo>
                    <a:cubicBezTo>
                      <a:pt x="92" y="1"/>
                      <a:pt x="84" y="7"/>
                      <a:pt x="84" y="16"/>
                    </a:cubicBezTo>
                    <a:cubicBezTo>
                      <a:pt x="83" y="39"/>
                      <a:pt x="0" y="2340"/>
                      <a:pt x="170" y="3974"/>
                    </a:cubicBezTo>
                    <a:cubicBezTo>
                      <a:pt x="170" y="3982"/>
                      <a:pt x="178" y="3988"/>
                      <a:pt x="185" y="3988"/>
                    </a:cubicBezTo>
                    <a:lnTo>
                      <a:pt x="187" y="3988"/>
                    </a:lnTo>
                    <a:cubicBezTo>
                      <a:pt x="196" y="3988"/>
                      <a:pt x="202" y="3981"/>
                      <a:pt x="201" y="3971"/>
                    </a:cubicBezTo>
                    <a:cubicBezTo>
                      <a:pt x="31" y="2339"/>
                      <a:pt x="115" y="41"/>
                      <a:pt x="115" y="18"/>
                    </a:cubicBezTo>
                    <a:cubicBezTo>
                      <a:pt x="115" y="9"/>
                      <a:pt x="109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706;p37">
                <a:extLst>
                  <a:ext uri="{FF2B5EF4-FFF2-40B4-BE49-F238E27FC236}">
                    <a16:creationId xmlns:a16="http://schemas.microsoft.com/office/drawing/2014/main" id="{A74E49AA-B4A0-9969-52B6-E142C2C9EFF0}"/>
                  </a:ext>
                </a:extLst>
              </p:cNvPr>
              <p:cNvSpPr/>
              <p:nvPr/>
            </p:nvSpPr>
            <p:spPr>
              <a:xfrm>
                <a:off x="7148413" y="1626717"/>
                <a:ext cx="245946" cy="471075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10048" extrusionOk="0">
                    <a:moveTo>
                      <a:pt x="3507" y="0"/>
                    </a:moveTo>
                    <a:cubicBezTo>
                      <a:pt x="3468" y="138"/>
                      <a:pt x="3426" y="295"/>
                      <a:pt x="3378" y="470"/>
                    </a:cubicBezTo>
                    <a:cubicBezTo>
                      <a:pt x="3005" y="1826"/>
                      <a:pt x="2352" y="4128"/>
                      <a:pt x="1976" y="5091"/>
                    </a:cubicBezTo>
                    <a:cubicBezTo>
                      <a:pt x="1863" y="5382"/>
                      <a:pt x="1701" y="5672"/>
                      <a:pt x="1527" y="5967"/>
                    </a:cubicBezTo>
                    <a:cubicBezTo>
                      <a:pt x="859" y="7097"/>
                      <a:pt x="1" y="8279"/>
                      <a:pt x="921" y="9681"/>
                    </a:cubicBezTo>
                    <a:lnTo>
                      <a:pt x="923" y="9681"/>
                    </a:lnTo>
                    <a:cubicBezTo>
                      <a:pt x="1173" y="9969"/>
                      <a:pt x="1577" y="10048"/>
                      <a:pt x="1944" y="10048"/>
                    </a:cubicBezTo>
                    <a:cubicBezTo>
                      <a:pt x="2117" y="10048"/>
                      <a:pt x="2281" y="10031"/>
                      <a:pt x="2417" y="10010"/>
                    </a:cubicBezTo>
                    <a:cubicBezTo>
                      <a:pt x="2634" y="9976"/>
                      <a:pt x="2817" y="9829"/>
                      <a:pt x="2900" y="9626"/>
                    </a:cubicBezTo>
                    <a:cubicBezTo>
                      <a:pt x="3279" y="8681"/>
                      <a:pt x="4419" y="5600"/>
                      <a:pt x="5202" y="873"/>
                    </a:cubicBezTo>
                    <a:cubicBezTo>
                      <a:pt x="5216" y="788"/>
                      <a:pt x="5230" y="699"/>
                      <a:pt x="5245" y="612"/>
                    </a:cubicBezTo>
                    <a:lnTo>
                      <a:pt x="3507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707;p37">
                <a:extLst>
                  <a:ext uri="{FF2B5EF4-FFF2-40B4-BE49-F238E27FC236}">
                    <a16:creationId xmlns:a16="http://schemas.microsoft.com/office/drawing/2014/main" id="{FF77B8FA-E59A-92C9-52B7-1185C9F1CDA1}"/>
                  </a:ext>
                </a:extLst>
              </p:cNvPr>
              <p:cNvSpPr/>
              <p:nvPr/>
            </p:nvSpPr>
            <p:spPr>
              <a:xfrm>
                <a:off x="7118174" y="1842283"/>
                <a:ext cx="101923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5083" extrusionOk="0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lnTo>
                      <a:pt x="1568" y="5083"/>
                    </a:lnTo>
                    <a:cubicBezTo>
                      <a:pt x="646" y="3682"/>
                      <a:pt x="1504" y="2499"/>
                      <a:pt x="2173" y="1369"/>
                    </a:cubicBezTo>
                    <a:cubicBezTo>
                      <a:pt x="2071" y="1226"/>
                      <a:pt x="1965" y="1067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708;p37">
                <a:extLst>
                  <a:ext uri="{FF2B5EF4-FFF2-40B4-BE49-F238E27FC236}">
                    <a16:creationId xmlns:a16="http://schemas.microsoft.com/office/drawing/2014/main" id="{8B8596E3-3B0B-6727-2DE0-A733F49C9C80}"/>
                  </a:ext>
                </a:extLst>
              </p:cNvPr>
              <p:cNvSpPr/>
              <p:nvPr/>
            </p:nvSpPr>
            <p:spPr>
              <a:xfrm>
                <a:off x="7179684" y="1815748"/>
                <a:ext cx="24051" cy="6160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314" extrusionOk="0">
                    <a:moveTo>
                      <a:pt x="290" y="1"/>
                    </a:moveTo>
                    <a:cubicBezTo>
                      <a:pt x="188" y="1"/>
                      <a:pt x="73" y="119"/>
                      <a:pt x="2" y="567"/>
                    </a:cubicBezTo>
                    <a:lnTo>
                      <a:pt x="1" y="567"/>
                    </a:lnTo>
                    <a:cubicBezTo>
                      <a:pt x="75" y="697"/>
                      <a:pt x="248" y="992"/>
                      <a:pt x="449" y="1313"/>
                    </a:cubicBezTo>
                    <a:cubicBezTo>
                      <a:pt x="513" y="720"/>
                      <a:pt x="502" y="153"/>
                      <a:pt x="502" y="153"/>
                    </a:cubicBezTo>
                    <a:cubicBezTo>
                      <a:pt x="497" y="145"/>
                      <a:pt x="401" y="1"/>
                      <a:pt x="2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709;p37">
                <a:extLst>
                  <a:ext uri="{FF2B5EF4-FFF2-40B4-BE49-F238E27FC236}">
                    <a16:creationId xmlns:a16="http://schemas.microsoft.com/office/drawing/2014/main" id="{FAF01329-AE18-69A9-AEAA-B3955FD1B4CA}"/>
                  </a:ext>
                </a:extLst>
              </p:cNvPr>
              <p:cNvSpPr/>
              <p:nvPr/>
            </p:nvSpPr>
            <p:spPr>
              <a:xfrm>
                <a:off x="7118174" y="1842283"/>
                <a:ext cx="87436" cy="197985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23" extrusionOk="0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cubicBezTo>
                      <a:pt x="735" y="3062"/>
                      <a:pt x="1654" y="1299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710;p37">
                <a:extLst>
                  <a:ext uri="{FF2B5EF4-FFF2-40B4-BE49-F238E27FC236}">
                    <a16:creationId xmlns:a16="http://schemas.microsoft.com/office/drawing/2014/main" id="{18B087D4-1EF7-2048-F9B8-B578CC93E9A3}"/>
                  </a:ext>
                </a:extLst>
              </p:cNvPr>
              <p:cNvSpPr/>
              <p:nvPr/>
            </p:nvSpPr>
            <p:spPr>
              <a:xfrm>
                <a:off x="7294593" y="1382647"/>
                <a:ext cx="209705" cy="28129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6000" extrusionOk="0">
                    <a:moveTo>
                      <a:pt x="1819" y="0"/>
                    </a:moveTo>
                    <a:cubicBezTo>
                      <a:pt x="1794" y="0"/>
                      <a:pt x="1770" y="16"/>
                      <a:pt x="1762" y="40"/>
                    </a:cubicBezTo>
                    <a:lnTo>
                      <a:pt x="11" y="5007"/>
                    </a:lnTo>
                    <a:cubicBezTo>
                      <a:pt x="0" y="5040"/>
                      <a:pt x="17" y="5075"/>
                      <a:pt x="49" y="5085"/>
                    </a:cubicBezTo>
                    <a:lnTo>
                      <a:pt x="389" y="5206"/>
                    </a:lnTo>
                    <a:lnTo>
                      <a:pt x="2127" y="5818"/>
                    </a:lnTo>
                    <a:lnTo>
                      <a:pt x="2633" y="5997"/>
                    </a:lnTo>
                    <a:cubicBezTo>
                      <a:pt x="2640" y="5999"/>
                      <a:pt x="2646" y="6000"/>
                      <a:pt x="2653" y="6000"/>
                    </a:cubicBezTo>
                    <a:cubicBezTo>
                      <a:pt x="2679" y="6000"/>
                      <a:pt x="2703" y="5984"/>
                      <a:pt x="2711" y="5960"/>
                    </a:cubicBezTo>
                    <a:lnTo>
                      <a:pt x="4460" y="991"/>
                    </a:lnTo>
                    <a:cubicBezTo>
                      <a:pt x="4472" y="960"/>
                      <a:pt x="4456" y="925"/>
                      <a:pt x="4423" y="915"/>
                    </a:cubicBezTo>
                    <a:lnTo>
                      <a:pt x="1838" y="3"/>
                    </a:lnTo>
                    <a:cubicBezTo>
                      <a:pt x="1832" y="1"/>
                      <a:pt x="1825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711;p37">
                <a:extLst>
                  <a:ext uri="{FF2B5EF4-FFF2-40B4-BE49-F238E27FC236}">
                    <a16:creationId xmlns:a16="http://schemas.microsoft.com/office/drawing/2014/main" id="{9506182E-0277-AC8D-2701-F1B43E6E7D35}"/>
                  </a:ext>
                </a:extLst>
              </p:cNvPr>
              <p:cNvSpPr/>
              <p:nvPr/>
            </p:nvSpPr>
            <p:spPr>
              <a:xfrm>
                <a:off x="7277387" y="1376552"/>
                <a:ext cx="103423" cy="244539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5216" extrusionOk="0">
                    <a:moveTo>
                      <a:pt x="1817" y="1"/>
                    </a:moveTo>
                    <a:cubicBezTo>
                      <a:pt x="1793" y="1"/>
                      <a:pt x="1770" y="17"/>
                      <a:pt x="1762" y="42"/>
                    </a:cubicBezTo>
                    <a:lnTo>
                      <a:pt x="11" y="5009"/>
                    </a:lnTo>
                    <a:cubicBezTo>
                      <a:pt x="0" y="5041"/>
                      <a:pt x="17" y="5076"/>
                      <a:pt x="48" y="5087"/>
                    </a:cubicBezTo>
                    <a:lnTo>
                      <a:pt x="415" y="5215"/>
                    </a:lnTo>
                    <a:lnTo>
                      <a:pt x="415" y="5215"/>
                    </a:lnTo>
                    <a:cubicBezTo>
                      <a:pt x="384" y="5204"/>
                      <a:pt x="368" y="5169"/>
                      <a:pt x="378" y="5139"/>
                    </a:cubicBezTo>
                    <a:lnTo>
                      <a:pt x="2129" y="172"/>
                    </a:lnTo>
                    <a:cubicBezTo>
                      <a:pt x="2137" y="146"/>
                      <a:pt x="2161" y="130"/>
                      <a:pt x="2186" y="130"/>
                    </a:cubicBezTo>
                    <a:cubicBezTo>
                      <a:pt x="2192" y="130"/>
                      <a:pt x="2199" y="131"/>
                      <a:pt x="2205" y="133"/>
                    </a:cubicBezTo>
                    <a:lnTo>
                      <a:pt x="1838" y="5"/>
                    </a:lnTo>
                    <a:cubicBezTo>
                      <a:pt x="1831" y="2"/>
                      <a:pt x="1824" y="1"/>
                      <a:pt x="1817" y="1"/>
                    </a:cubicBezTo>
                    <a:close/>
                    <a:moveTo>
                      <a:pt x="415" y="5215"/>
                    </a:moveTo>
                    <a:cubicBezTo>
                      <a:pt x="415" y="5215"/>
                      <a:pt x="416" y="5215"/>
                      <a:pt x="416" y="5215"/>
                    </a:cubicBezTo>
                    <a:lnTo>
                      <a:pt x="415" y="52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712;p37">
                <a:extLst>
                  <a:ext uri="{FF2B5EF4-FFF2-40B4-BE49-F238E27FC236}">
                    <a16:creationId xmlns:a16="http://schemas.microsoft.com/office/drawing/2014/main" id="{C8FF2BB9-EE2B-A13D-E39D-CBEB3E7638A4}"/>
                  </a:ext>
                </a:extLst>
              </p:cNvPr>
              <p:cNvSpPr/>
              <p:nvPr/>
            </p:nvSpPr>
            <p:spPr>
              <a:xfrm>
                <a:off x="7406595" y="1432390"/>
                <a:ext cx="3563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54" extrusionOk="0">
                    <a:moveTo>
                      <a:pt x="447" y="1"/>
                    </a:moveTo>
                    <a:cubicBezTo>
                      <a:pt x="302" y="1"/>
                      <a:pt x="149" y="129"/>
                      <a:pt x="82" y="321"/>
                    </a:cubicBezTo>
                    <a:cubicBezTo>
                      <a:pt x="1" y="549"/>
                      <a:pt x="70" y="782"/>
                      <a:pt x="235" y="840"/>
                    </a:cubicBezTo>
                    <a:cubicBezTo>
                      <a:pt x="260" y="849"/>
                      <a:pt x="287" y="853"/>
                      <a:pt x="314" y="853"/>
                    </a:cubicBezTo>
                    <a:cubicBezTo>
                      <a:pt x="459" y="853"/>
                      <a:pt x="611" y="725"/>
                      <a:pt x="678" y="532"/>
                    </a:cubicBezTo>
                    <a:cubicBezTo>
                      <a:pt x="759" y="305"/>
                      <a:pt x="691" y="72"/>
                      <a:pt x="525" y="14"/>
                    </a:cubicBezTo>
                    <a:cubicBezTo>
                      <a:pt x="500" y="5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713;p37">
                <a:extLst>
                  <a:ext uri="{FF2B5EF4-FFF2-40B4-BE49-F238E27FC236}">
                    <a16:creationId xmlns:a16="http://schemas.microsoft.com/office/drawing/2014/main" id="{F7E226D4-0815-C910-BB08-D195EC7321EA}"/>
                  </a:ext>
                </a:extLst>
              </p:cNvPr>
              <p:cNvSpPr/>
              <p:nvPr/>
            </p:nvSpPr>
            <p:spPr>
              <a:xfrm>
                <a:off x="7410768" y="1436046"/>
                <a:ext cx="27286" cy="3272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98" extrusionOk="0">
                    <a:moveTo>
                      <a:pt x="358" y="1"/>
                    </a:moveTo>
                    <a:cubicBezTo>
                      <a:pt x="246" y="1"/>
                      <a:pt x="122" y="111"/>
                      <a:pt x="65" y="269"/>
                    </a:cubicBezTo>
                    <a:cubicBezTo>
                      <a:pt x="1" y="453"/>
                      <a:pt x="50" y="646"/>
                      <a:pt x="172" y="688"/>
                    </a:cubicBezTo>
                    <a:cubicBezTo>
                      <a:pt x="189" y="694"/>
                      <a:pt x="206" y="697"/>
                      <a:pt x="224" y="697"/>
                    </a:cubicBezTo>
                    <a:cubicBezTo>
                      <a:pt x="336" y="697"/>
                      <a:pt x="461" y="587"/>
                      <a:pt x="516" y="428"/>
                    </a:cubicBezTo>
                    <a:cubicBezTo>
                      <a:pt x="582" y="245"/>
                      <a:pt x="533" y="52"/>
                      <a:pt x="410" y="10"/>
                    </a:cubicBezTo>
                    <a:cubicBezTo>
                      <a:pt x="394" y="4"/>
                      <a:pt x="376" y="1"/>
                      <a:pt x="358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714;p37">
                <a:extLst>
                  <a:ext uri="{FF2B5EF4-FFF2-40B4-BE49-F238E27FC236}">
                    <a16:creationId xmlns:a16="http://schemas.microsoft.com/office/drawing/2014/main" id="{7CE15BA8-F7D3-A42C-E289-93DD8D31762E}"/>
                  </a:ext>
                </a:extLst>
              </p:cNvPr>
              <p:cNvSpPr/>
              <p:nvPr/>
            </p:nvSpPr>
            <p:spPr>
              <a:xfrm>
                <a:off x="7342038" y="1397321"/>
                <a:ext cx="23347" cy="52837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127" extrusionOk="0">
                    <a:moveTo>
                      <a:pt x="403" y="1"/>
                    </a:moveTo>
                    <a:cubicBezTo>
                      <a:pt x="390" y="7"/>
                      <a:pt x="383" y="10"/>
                      <a:pt x="370" y="16"/>
                    </a:cubicBezTo>
                    <a:lnTo>
                      <a:pt x="0" y="1066"/>
                    </a:lnTo>
                    <a:cubicBezTo>
                      <a:pt x="7" y="1079"/>
                      <a:pt x="10" y="1086"/>
                      <a:pt x="16" y="1099"/>
                    </a:cubicBezTo>
                    <a:lnTo>
                      <a:pt x="95" y="1126"/>
                    </a:lnTo>
                    <a:cubicBezTo>
                      <a:pt x="108" y="1121"/>
                      <a:pt x="114" y="1117"/>
                      <a:pt x="127" y="1111"/>
                    </a:cubicBezTo>
                    <a:lnTo>
                      <a:pt x="497" y="60"/>
                    </a:lnTo>
                    <a:cubicBezTo>
                      <a:pt x="491" y="48"/>
                      <a:pt x="488" y="42"/>
                      <a:pt x="482" y="28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715;p37">
                <a:extLst>
                  <a:ext uri="{FF2B5EF4-FFF2-40B4-BE49-F238E27FC236}">
                    <a16:creationId xmlns:a16="http://schemas.microsoft.com/office/drawing/2014/main" id="{179651DF-1B41-03ED-566E-5F3F2E7EA624}"/>
                  </a:ext>
                </a:extLst>
              </p:cNvPr>
              <p:cNvSpPr/>
              <p:nvPr/>
            </p:nvSpPr>
            <p:spPr>
              <a:xfrm>
                <a:off x="7395015" y="1498822"/>
                <a:ext cx="85420" cy="592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264" extrusionOk="0">
                    <a:moveTo>
                      <a:pt x="455" y="1"/>
                    </a:moveTo>
                    <a:cubicBezTo>
                      <a:pt x="48" y="1"/>
                      <a:pt x="1" y="406"/>
                      <a:pt x="344" y="487"/>
                    </a:cubicBezTo>
                    <a:cubicBezTo>
                      <a:pt x="831" y="601"/>
                      <a:pt x="1078" y="828"/>
                      <a:pt x="1204" y="1017"/>
                    </a:cubicBezTo>
                    <a:cubicBezTo>
                      <a:pt x="1337" y="1100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57" y="543"/>
                      <a:pt x="1457" y="274"/>
                      <a:pt x="701" y="42"/>
                    </a:cubicBezTo>
                    <a:cubicBezTo>
                      <a:pt x="608" y="13"/>
                      <a:pt x="526" y="1"/>
                      <a:pt x="45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716;p37">
                <a:extLst>
                  <a:ext uri="{FF2B5EF4-FFF2-40B4-BE49-F238E27FC236}">
                    <a16:creationId xmlns:a16="http://schemas.microsoft.com/office/drawing/2014/main" id="{280AAB72-6F7F-E953-4F53-C364FBE412B5}"/>
                  </a:ext>
                </a:extLst>
              </p:cNvPr>
              <p:cNvSpPr/>
              <p:nvPr/>
            </p:nvSpPr>
            <p:spPr>
              <a:xfrm>
                <a:off x="7383904" y="1529811"/>
                <a:ext cx="85420" cy="5921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263" extrusionOk="0">
                    <a:moveTo>
                      <a:pt x="454" y="0"/>
                    </a:moveTo>
                    <a:cubicBezTo>
                      <a:pt x="47" y="0"/>
                      <a:pt x="1" y="406"/>
                      <a:pt x="344" y="486"/>
                    </a:cubicBezTo>
                    <a:cubicBezTo>
                      <a:pt x="831" y="601"/>
                      <a:pt x="1078" y="829"/>
                      <a:pt x="1204" y="1017"/>
                    </a:cubicBezTo>
                    <a:cubicBezTo>
                      <a:pt x="1337" y="1099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81" y="714"/>
                      <a:pt x="1760" y="659"/>
                      <a:pt x="1720" y="602"/>
                    </a:cubicBezTo>
                    <a:cubicBezTo>
                      <a:pt x="1664" y="521"/>
                      <a:pt x="1572" y="439"/>
                      <a:pt x="1441" y="356"/>
                    </a:cubicBezTo>
                    <a:cubicBezTo>
                      <a:pt x="1268" y="248"/>
                      <a:pt x="1028" y="141"/>
                      <a:pt x="701" y="41"/>
                    </a:cubicBezTo>
                    <a:cubicBezTo>
                      <a:pt x="608" y="13"/>
                      <a:pt x="525" y="0"/>
                      <a:pt x="454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717;p37">
                <a:extLst>
                  <a:ext uri="{FF2B5EF4-FFF2-40B4-BE49-F238E27FC236}">
                    <a16:creationId xmlns:a16="http://schemas.microsoft.com/office/drawing/2014/main" id="{2D5EE1A3-98D7-6FEA-2687-CEFF492E24CB}"/>
                  </a:ext>
                </a:extLst>
              </p:cNvPr>
              <p:cNvSpPr/>
              <p:nvPr/>
            </p:nvSpPr>
            <p:spPr>
              <a:xfrm>
                <a:off x="7372793" y="1560707"/>
                <a:ext cx="85326" cy="58134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40" extrusionOk="0">
                    <a:moveTo>
                      <a:pt x="456" y="1"/>
                    </a:moveTo>
                    <a:cubicBezTo>
                      <a:pt x="48" y="1"/>
                      <a:pt x="1" y="406"/>
                      <a:pt x="346" y="488"/>
                    </a:cubicBezTo>
                    <a:cubicBezTo>
                      <a:pt x="727" y="578"/>
                      <a:pt x="961" y="737"/>
                      <a:pt x="1104" y="891"/>
                    </a:cubicBezTo>
                    <a:cubicBezTo>
                      <a:pt x="1335" y="1009"/>
                      <a:pt x="1470" y="1128"/>
                      <a:pt x="1534" y="1240"/>
                    </a:cubicBezTo>
                    <a:cubicBezTo>
                      <a:pt x="1771" y="1121"/>
                      <a:pt x="1820" y="972"/>
                      <a:pt x="1791" y="769"/>
                    </a:cubicBezTo>
                    <a:cubicBezTo>
                      <a:pt x="1783" y="716"/>
                      <a:pt x="1760" y="661"/>
                      <a:pt x="1720" y="604"/>
                    </a:cubicBezTo>
                    <a:cubicBezTo>
                      <a:pt x="1664" y="523"/>
                      <a:pt x="1574" y="440"/>
                      <a:pt x="1441" y="356"/>
                    </a:cubicBezTo>
                    <a:cubicBezTo>
                      <a:pt x="1269" y="249"/>
                      <a:pt x="1028" y="142"/>
                      <a:pt x="701" y="41"/>
                    </a:cubicBezTo>
                    <a:cubicBezTo>
                      <a:pt x="608" y="13"/>
                      <a:pt x="527" y="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718;p37">
                <a:extLst>
                  <a:ext uri="{FF2B5EF4-FFF2-40B4-BE49-F238E27FC236}">
                    <a16:creationId xmlns:a16="http://schemas.microsoft.com/office/drawing/2014/main" id="{89F51AF2-70C9-4773-DA70-EAA337A459C0}"/>
                  </a:ext>
                </a:extLst>
              </p:cNvPr>
              <p:cNvSpPr/>
              <p:nvPr/>
            </p:nvSpPr>
            <p:spPr>
              <a:xfrm>
                <a:off x="7367870" y="1590571"/>
                <a:ext cx="80450" cy="58181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241" extrusionOk="0">
                    <a:moveTo>
                      <a:pt x="429" y="1"/>
                    </a:moveTo>
                    <a:cubicBezTo>
                      <a:pt x="45" y="1"/>
                      <a:pt x="1" y="381"/>
                      <a:pt x="324" y="458"/>
                    </a:cubicBezTo>
                    <a:cubicBezTo>
                      <a:pt x="1186" y="661"/>
                      <a:pt x="1249" y="1241"/>
                      <a:pt x="1249" y="1241"/>
                    </a:cubicBezTo>
                    <a:cubicBezTo>
                      <a:pt x="1636" y="1114"/>
                      <a:pt x="1715" y="958"/>
                      <a:pt x="1680" y="721"/>
                    </a:cubicBezTo>
                    <a:cubicBezTo>
                      <a:pt x="1676" y="682"/>
                      <a:pt x="1662" y="644"/>
                      <a:pt x="1639" y="603"/>
                    </a:cubicBezTo>
                    <a:cubicBezTo>
                      <a:pt x="1575" y="491"/>
                      <a:pt x="1440" y="372"/>
                      <a:pt x="1209" y="254"/>
                    </a:cubicBezTo>
                    <a:cubicBezTo>
                      <a:pt x="1066" y="181"/>
                      <a:pt x="884" y="109"/>
                      <a:pt x="659" y="39"/>
                    </a:cubicBezTo>
                    <a:cubicBezTo>
                      <a:pt x="572" y="12"/>
                      <a:pt x="495" y="1"/>
                      <a:pt x="429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719;p37">
                <a:extLst>
                  <a:ext uri="{FF2B5EF4-FFF2-40B4-BE49-F238E27FC236}">
                    <a16:creationId xmlns:a16="http://schemas.microsoft.com/office/drawing/2014/main" id="{93B3A0B7-B5EF-0E52-3FF3-787BD17D6475}"/>
                  </a:ext>
                </a:extLst>
              </p:cNvPr>
              <p:cNvSpPr/>
              <p:nvPr/>
            </p:nvSpPr>
            <p:spPr>
              <a:xfrm>
                <a:off x="6721361" y="1361363"/>
                <a:ext cx="157525" cy="15386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32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" y="60"/>
                      <a:pt x="7" y="126"/>
                      <a:pt x="10" y="194"/>
                    </a:cubicBezTo>
                    <a:cubicBezTo>
                      <a:pt x="12" y="220"/>
                      <a:pt x="12" y="248"/>
                      <a:pt x="13" y="274"/>
                    </a:cubicBezTo>
                    <a:cubicBezTo>
                      <a:pt x="13" y="289"/>
                      <a:pt x="15" y="305"/>
                      <a:pt x="15" y="320"/>
                    </a:cubicBezTo>
                    <a:cubicBezTo>
                      <a:pt x="15" y="363"/>
                      <a:pt x="16" y="407"/>
                      <a:pt x="16" y="453"/>
                    </a:cubicBezTo>
                    <a:lnTo>
                      <a:pt x="16" y="454"/>
                    </a:lnTo>
                    <a:cubicBezTo>
                      <a:pt x="19" y="577"/>
                      <a:pt x="19" y="707"/>
                      <a:pt x="18" y="841"/>
                    </a:cubicBezTo>
                    <a:cubicBezTo>
                      <a:pt x="18" y="875"/>
                      <a:pt x="18" y="908"/>
                      <a:pt x="18" y="944"/>
                    </a:cubicBezTo>
                    <a:cubicBezTo>
                      <a:pt x="18" y="960"/>
                      <a:pt x="16" y="977"/>
                      <a:pt x="16" y="994"/>
                    </a:cubicBezTo>
                    <a:cubicBezTo>
                      <a:pt x="16" y="1029"/>
                      <a:pt x="16" y="1063"/>
                      <a:pt x="15" y="1098"/>
                    </a:cubicBezTo>
                    <a:cubicBezTo>
                      <a:pt x="15" y="1115"/>
                      <a:pt x="15" y="1133"/>
                      <a:pt x="15" y="1150"/>
                    </a:cubicBezTo>
                    <a:cubicBezTo>
                      <a:pt x="13" y="1168"/>
                      <a:pt x="13" y="1185"/>
                      <a:pt x="13" y="1202"/>
                    </a:cubicBezTo>
                    <a:cubicBezTo>
                      <a:pt x="13" y="1223"/>
                      <a:pt x="12" y="1243"/>
                      <a:pt x="12" y="1265"/>
                    </a:cubicBezTo>
                    <a:cubicBezTo>
                      <a:pt x="10" y="1349"/>
                      <a:pt x="9" y="1434"/>
                      <a:pt x="6" y="1520"/>
                    </a:cubicBezTo>
                    <a:cubicBezTo>
                      <a:pt x="1164" y="3163"/>
                      <a:pt x="2865" y="3281"/>
                      <a:pt x="3331" y="3281"/>
                    </a:cubicBezTo>
                    <a:cubicBezTo>
                      <a:pt x="3341" y="3281"/>
                      <a:pt x="3351" y="3281"/>
                      <a:pt x="3360" y="3281"/>
                    </a:cubicBezTo>
                    <a:cubicBezTo>
                      <a:pt x="3355" y="3249"/>
                      <a:pt x="3351" y="3215"/>
                      <a:pt x="3348" y="3183"/>
                    </a:cubicBezTo>
                    <a:cubicBezTo>
                      <a:pt x="3345" y="3159"/>
                      <a:pt x="3343" y="3134"/>
                      <a:pt x="3340" y="3110"/>
                    </a:cubicBezTo>
                    <a:cubicBezTo>
                      <a:pt x="2559" y="3020"/>
                      <a:pt x="1522" y="2502"/>
                      <a:pt x="249" y="1152"/>
                    </a:cubicBezTo>
                    <a:cubicBezTo>
                      <a:pt x="242" y="1142"/>
                      <a:pt x="233" y="1127"/>
                      <a:pt x="227" y="1118"/>
                    </a:cubicBezTo>
                    <a:cubicBezTo>
                      <a:pt x="224" y="1113"/>
                      <a:pt x="223" y="1110"/>
                      <a:pt x="221" y="1106"/>
                    </a:cubicBezTo>
                    <a:cubicBezTo>
                      <a:pt x="218" y="1101"/>
                      <a:pt x="217" y="1096"/>
                      <a:pt x="215" y="1092"/>
                    </a:cubicBezTo>
                    <a:cubicBezTo>
                      <a:pt x="207" y="1075"/>
                      <a:pt x="201" y="1057"/>
                      <a:pt x="195" y="1038"/>
                    </a:cubicBezTo>
                    <a:cubicBezTo>
                      <a:pt x="192" y="1032"/>
                      <a:pt x="191" y="1025"/>
                      <a:pt x="187" y="1019"/>
                    </a:cubicBezTo>
                    <a:cubicBezTo>
                      <a:pt x="181" y="999"/>
                      <a:pt x="175" y="977"/>
                      <a:pt x="168" y="956"/>
                    </a:cubicBezTo>
                    <a:cubicBezTo>
                      <a:pt x="166" y="948"/>
                      <a:pt x="165" y="941"/>
                      <a:pt x="161" y="933"/>
                    </a:cubicBezTo>
                    <a:cubicBezTo>
                      <a:pt x="160" y="927"/>
                      <a:pt x="158" y="921"/>
                      <a:pt x="155" y="913"/>
                    </a:cubicBezTo>
                    <a:cubicBezTo>
                      <a:pt x="155" y="908"/>
                      <a:pt x="154" y="904"/>
                      <a:pt x="152" y="898"/>
                    </a:cubicBezTo>
                    <a:cubicBezTo>
                      <a:pt x="151" y="893"/>
                      <a:pt x="149" y="887"/>
                      <a:pt x="148" y="881"/>
                    </a:cubicBezTo>
                    <a:cubicBezTo>
                      <a:pt x="143" y="866"/>
                      <a:pt x="140" y="849"/>
                      <a:pt x="135" y="832"/>
                    </a:cubicBezTo>
                    <a:cubicBezTo>
                      <a:pt x="134" y="826"/>
                      <a:pt x="132" y="818"/>
                      <a:pt x="131" y="811"/>
                    </a:cubicBezTo>
                    <a:cubicBezTo>
                      <a:pt x="79" y="584"/>
                      <a:pt x="36" y="292"/>
                      <a:pt x="1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720;p37">
                <a:extLst>
                  <a:ext uri="{FF2B5EF4-FFF2-40B4-BE49-F238E27FC236}">
                    <a16:creationId xmlns:a16="http://schemas.microsoft.com/office/drawing/2014/main" id="{FD93EBBE-A680-88AC-25B2-986D9A18B076}"/>
                  </a:ext>
                </a:extLst>
              </p:cNvPr>
              <p:cNvSpPr/>
              <p:nvPr/>
            </p:nvSpPr>
            <p:spPr>
              <a:xfrm>
                <a:off x="6896936" y="1195164"/>
                <a:ext cx="47820" cy="206611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4407" extrusionOk="0">
                    <a:moveTo>
                      <a:pt x="26" y="1"/>
                    </a:moveTo>
                    <a:cubicBezTo>
                      <a:pt x="24" y="1"/>
                      <a:pt x="22" y="1"/>
                      <a:pt x="20" y="1"/>
                    </a:cubicBezTo>
                    <a:cubicBezTo>
                      <a:pt x="8" y="4"/>
                      <a:pt x="0" y="18"/>
                      <a:pt x="5" y="30"/>
                    </a:cubicBezTo>
                    <a:cubicBezTo>
                      <a:pt x="9" y="47"/>
                      <a:pt x="491" y="1743"/>
                      <a:pt x="581" y="3429"/>
                    </a:cubicBezTo>
                    <a:cubicBezTo>
                      <a:pt x="581" y="3437"/>
                      <a:pt x="586" y="3444"/>
                      <a:pt x="592" y="3449"/>
                    </a:cubicBezTo>
                    <a:cubicBezTo>
                      <a:pt x="596" y="3451"/>
                      <a:pt x="601" y="3452"/>
                      <a:pt x="605" y="3452"/>
                    </a:cubicBezTo>
                    <a:cubicBezTo>
                      <a:pt x="608" y="3452"/>
                      <a:pt x="611" y="3452"/>
                      <a:pt x="613" y="3451"/>
                    </a:cubicBezTo>
                    <a:lnTo>
                      <a:pt x="913" y="3319"/>
                    </a:lnTo>
                    <a:cubicBezTo>
                      <a:pt x="918" y="3317"/>
                      <a:pt x="923" y="3316"/>
                      <a:pt x="928" y="3316"/>
                    </a:cubicBezTo>
                    <a:cubicBezTo>
                      <a:pt x="937" y="3316"/>
                      <a:pt x="946" y="3319"/>
                      <a:pt x="954" y="3325"/>
                    </a:cubicBezTo>
                    <a:cubicBezTo>
                      <a:pt x="965" y="3336"/>
                      <a:pt x="969" y="3351"/>
                      <a:pt x="966" y="3365"/>
                    </a:cubicBezTo>
                    <a:cubicBezTo>
                      <a:pt x="922" y="3524"/>
                      <a:pt x="817" y="3801"/>
                      <a:pt x="612" y="3865"/>
                    </a:cubicBezTo>
                    <a:cubicBezTo>
                      <a:pt x="603" y="3868"/>
                      <a:pt x="595" y="3876"/>
                      <a:pt x="595" y="3886"/>
                    </a:cubicBezTo>
                    <a:cubicBezTo>
                      <a:pt x="593" y="3949"/>
                      <a:pt x="592" y="4015"/>
                      <a:pt x="592" y="4077"/>
                    </a:cubicBezTo>
                    <a:cubicBezTo>
                      <a:pt x="590" y="4177"/>
                      <a:pt x="590" y="4281"/>
                      <a:pt x="584" y="4382"/>
                    </a:cubicBezTo>
                    <a:cubicBezTo>
                      <a:pt x="584" y="4394"/>
                      <a:pt x="593" y="4405"/>
                      <a:pt x="606" y="4406"/>
                    </a:cubicBezTo>
                    <a:lnTo>
                      <a:pt x="609" y="4406"/>
                    </a:lnTo>
                    <a:cubicBezTo>
                      <a:pt x="621" y="4406"/>
                      <a:pt x="632" y="4395"/>
                      <a:pt x="632" y="4383"/>
                    </a:cubicBezTo>
                    <a:cubicBezTo>
                      <a:pt x="636" y="4282"/>
                      <a:pt x="638" y="4178"/>
                      <a:pt x="639" y="4077"/>
                    </a:cubicBezTo>
                    <a:cubicBezTo>
                      <a:pt x="639" y="4019"/>
                      <a:pt x="641" y="3961"/>
                      <a:pt x="642" y="3903"/>
                    </a:cubicBezTo>
                    <a:cubicBezTo>
                      <a:pt x="858" y="3825"/>
                      <a:pt x="966" y="3542"/>
                      <a:pt x="1011" y="3379"/>
                    </a:cubicBezTo>
                    <a:cubicBezTo>
                      <a:pt x="1020" y="3345"/>
                      <a:pt x="1011" y="3311"/>
                      <a:pt x="985" y="3290"/>
                    </a:cubicBezTo>
                    <a:cubicBezTo>
                      <a:pt x="968" y="3276"/>
                      <a:pt x="948" y="3269"/>
                      <a:pt x="928" y="3269"/>
                    </a:cubicBezTo>
                    <a:cubicBezTo>
                      <a:pt x="917" y="3269"/>
                      <a:pt x="906" y="3271"/>
                      <a:pt x="895" y="3276"/>
                    </a:cubicBezTo>
                    <a:lnTo>
                      <a:pt x="625" y="3394"/>
                    </a:lnTo>
                    <a:cubicBezTo>
                      <a:pt x="532" y="1712"/>
                      <a:pt x="54" y="35"/>
                      <a:pt x="49" y="17"/>
                    </a:cubicBezTo>
                    <a:cubicBezTo>
                      <a:pt x="47" y="7"/>
                      <a:pt x="37" y="1"/>
                      <a:pt x="2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721;p37">
                <a:extLst>
                  <a:ext uri="{FF2B5EF4-FFF2-40B4-BE49-F238E27FC236}">
                    <a16:creationId xmlns:a16="http://schemas.microsoft.com/office/drawing/2014/main" id="{6FC82BB9-3437-0092-9381-8E40A638A326}"/>
                  </a:ext>
                </a:extLst>
              </p:cNvPr>
              <p:cNvSpPr/>
              <p:nvPr/>
            </p:nvSpPr>
            <p:spPr>
              <a:xfrm>
                <a:off x="6911985" y="1432155"/>
                <a:ext cx="15893" cy="5138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096" extrusionOk="0">
                    <a:moveTo>
                      <a:pt x="25" y="0"/>
                    </a:moveTo>
                    <a:cubicBezTo>
                      <a:pt x="15" y="0"/>
                      <a:pt x="6" y="7"/>
                      <a:pt x="3" y="19"/>
                    </a:cubicBezTo>
                    <a:cubicBezTo>
                      <a:pt x="0" y="31"/>
                      <a:pt x="8" y="44"/>
                      <a:pt x="20" y="47"/>
                    </a:cubicBezTo>
                    <a:cubicBezTo>
                      <a:pt x="75" y="60"/>
                      <a:pt x="214" y="103"/>
                      <a:pt x="274" y="163"/>
                    </a:cubicBezTo>
                    <a:cubicBezTo>
                      <a:pt x="170" y="190"/>
                      <a:pt x="87" y="192"/>
                      <a:pt x="87" y="192"/>
                    </a:cubicBezTo>
                    <a:cubicBezTo>
                      <a:pt x="80" y="192"/>
                      <a:pt x="74" y="195"/>
                      <a:pt x="69" y="200"/>
                    </a:cubicBezTo>
                    <a:cubicBezTo>
                      <a:pt x="64" y="206"/>
                      <a:pt x="63" y="213"/>
                      <a:pt x="64" y="219"/>
                    </a:cubicBezTo>
                    <a:cubicBezTo>
                      <a:pt x="64" y="226"/>
                      <a:pt x="181" y="787"/>
                      <a:pt x="147" y="1069"/>
                    </a:cubicBezTo>
                    <a:cubicBezTo>
                      <a:pt x="145" y="1083"/>
                      <a:pt x="155" y="1094"/>
                      <a:pt x="167" y="1095"/>
                    </a:cubicBezTo>
                    <a:lnTo>
                      <a:pt x="170" y="1095"/>
                    </a:lnTo>
                    <a:cubicBezTo>
                      <a:pt x="181" y="1095"/>
                      <a:pt x="191" y="1086"/>
                      <a:pt x="193" y="1076"/>
                    </a:cubicBezTo>
                    <a:cubicBezTo>
                      <a:pt x="225" y="817"/>
                      <a:pt x="138" y="354"/>
                      <a:pt x="115" y="236"/>
                    </a:cubicBezTo>
                    <a:cubicBezTo>
                      <a:pt x="155" y="235"/>
                      <a:pt x="233" y="226"/>
                      <a:pt x="321" y="198"/>
                    </a:cubicBezTo>
                    <a:cubicBezTo>
                      <a:pt x="327" y="195"/>
                      <a:pt x="334" y="190"/>
                      <a:pt x="335" y="184"/>
                    </a:cubicBezTo>
                    <a:cubicBezTo>
                      <a:pt x="338" y="177"/>
                      <a:pt x="338" y="169"/>
                      <a:pt x="334" y="163"/>
                    </a:cubicBezTo>
                    <a:cubicBezTo>
                      <a:pt x="274" y="60"/>
                      <a:pt x="41" y="4"/>
                      <a:pt x="31" y="1"/>
                    </a:cubicBezTo>
                    <a:cubicBezTo>
                      <a:pt x="29" y="0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722;p37">
                <a:extLst>
                  <a:ext uri="{FF2B5EF4-FFF2-40B4-BE49-F238E27FC236}">
                    <a16:creationId xmlns:a16="http://schemas.microsoft.com/office/drawing/2014/main" id="{A897B8DA-3945-BB6D-1DEF-D399D39EADB0}"/>
                  </a:ext>
                </a:extLst>
              </p:cNvPr>
              <p:cNvSpPr/>
              <p:nvPr/>
            </p:nvSpPr>
            <p:spPr>
              <a:xfrm>
                <a:off x="6930879" y="1220059"/>
                <a:ext cx="13737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838" extrusionOk="0">
                    <a:moveTo>
                      <a:pt x="114" y="1"/>
                    </a:moveTo>
                    <a:cubicBezTo>
                      <a:pt x="113" y="1"/>
                      <a:pt x="112" y="1"/>
                      <a:pt x="111" y="1"/>
                    </a:cubicBezTo>
                    <a:cubicBezTo>
                      <a:pt x="41" y="7"/>
                      <a:pt x="1" y="200"/>
                      <a:pt x="21" y="431"/>
                    </a:cubicBezTo>
                    <a:cubicBezTo>
                      <a:pt x="40" y="658"/>
                      <a:pt x="110" y="837"/>
                      <a:pt x="179" y="837"/>
                    </a:cubicBezTo>
                    <a:cubicBezTo>
                      <a:pt x="180" y="837"/>
                      <a:pt x="182" y="837"/>
                      <a:pt x="183" y="837"/>
                    </a:cubicBezTo>
                    <a:cubicBezTo>
                      <a:pt x="252" y="831"/>
                      <a:pt x="293" y="638"/>
                      <a:pt x="273" y="409"/>
                    </a:cubicBezTo>
                    <a:cubicBezTo>
                      <a:pt x="253" y="182"/>
                      <a:pt x="18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723;p37">
                <a:extLst>
                  <a:ext uri="{FF2B5EF4-FFF2-40B4-BE49-F238E27FC236}">
                    <a16:creationId xmlns:a16="http://schemas.microsoft.com/office/drawing/2014/main" id="{85B7F05E-3B6E-3E60-6272-F0AE19F71EC1}"/>
                  </a:ext>
                </a:extLst>
              </p:cNvPr>
              <p:cNvSpPr/>
              <p:nvPr/>
            </p:nvSpPr>
            <p:spPr>
              <a:xfrm>
                <a:off x="6842927" y="1233889"/>
                <a:ext cx="15987" cy="3867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825" extrusionOk="0">
                    <a:moveTo>
                      <a:pt x="96" y="0"/>
                    </a:moveTo>
                    <a:cubicBezTo>
                      <a:pt x="93" y="0"/>
                      <a:pt x="91" y="0"/>
                      <a:pt x="88" y="1"/>
                    </a:cubicBezTo>
                    <a:cubicBezTo>
                      <a:pt x="19" y="15"/>
                      <a:pt x="1" y="210"/>
                      <a:pt x="47" y="438"/>
                    </a:cubicBezTo>
                    <a:cubicBezTo>
                      <a:pt x="91" y="656"/>
                      <a:pt x="179" y="824"/>
                      <a:pt x="247" y="824"/>
                    </a:cubicBezTo>
                    <a:cubicBezTo>
                      <a:pt x="250" y="824"/>
                      <a:pt x="252" y="824"/>
                      <a:pt x="255" y="823"/>
                    </a:cubicBezTo>
                    <a:cubicBezTo>
                      <a:pt x="322" y="810"/>
                      <a:pt x="340" y="614"/>
                      <a:pt x="294" y="388"/>
                    </a:cubicBezTo>
                    <a:cubicBezTo>
                      <a:pt x="250" y="168"/>
                      <a:pt x="164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724;p37">
                <a:extLst>
                  <a:ext uri="{FF2B5EF4-FFF2-40B4-BE49-F238E27FC236}">
                    <a16:creationId xmlns:a16="http://schemas.microsoft.com/office/drawing/2014/main" id="{B49F341E-E5FA-9E45-2006-41F50F931BCB}"/>
                  </a:ext>
                </a:extLst>
              </p:cNvPr>
              <p:cNvSpPr/>
              <p:nvPr/>
            </p:nvSpPr>
            <p:spPr>
              <a:xfrm>
                <a:off x="6908000" y="1192820"/>
                <a:ext cx="55415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34" extrusionOk="0">
                    <a:moveTo>
                      <a:pt x="13" y="0"/>
                    </a:moveTo>
                    <a:cubicBezTo>
                      <a:pt x="7" y="0"/>
                      <a:pt x="0" y="7"/>
                      <a:pt x="1" y="15"/>
                    </a:cubicBezTo>
                    <a:lnTo>
                      <a:pt x="39" y="229"/>
                    </a:lnTo>
                    <a:cubicBezTo>
                      <a:pt x="48" y="283"/>
                      <a:pt x="94" y="321"/>
                      <a:pt x="148" y="321"/>
                    </a:cubicBezTo>
                    <a:cubicBezTo>
                      <a:pt x="149" y="321"/>
                      <a:pt x="150" y="320"/>
                      <a:pt x="151" y="320"/>
                    </a:cubicBezTo>
                    <a:cubicBezTo>
                      <a:pt x="166" y="320"/>
                      <a:pt x="183" y="320"/>
                      <a:pt x="202" y="320"/>
                    </a:cubicBezTo>
                    <a:cubicBezTo>
                      <a:pt x="401" y="320"/>
                      <a:pt x="774" y="348"/>
                      <a:pt x="1146" y="531"/>
                    </a:cubicBezTo>
                    <a:cubicBezTo>
                      <a:pt x="1149" y="533"/>
                      <a:pt x="1153" y="534"/>
                      <a:pt x="1156" y="534"/>
                    </a:cubicBezTo>
                    <a:cubicBezTo>
                      <a:pt x="1170" y="534"/>
                      <a:pt x="1181" y="518"/>
                      <a:pt x="1172" y="504"/>
                    </a:cubicBezTo>
                    <a:cubicBezTo>
                      <a:pt x="1099" y="377"/>
                      <a:pt x="831" y="181"/>
                      <a:pt x="180" y="116"/>
                    </a:cubicBezTo>
                    <a:cubicBezTo>
                      <a:pt x="136" y="111"/>
                      <a:pt x="94" y="90"/>
                      <a:pt x="65" y="56"/>
                    </a:cubicBezTo>
                    <a:lnTo>
                      <a:pt x="23" y="6"/>
                    </a:ln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725;p37">
                <a:extLst>
                  <a:ext uri="{FF2B5EF4-FFF2-40B4-BE49-F238E27FC236}">
                    <a16:creationId xmlns:a16="http://schemas.microsoft.com/office/drawing/2014/main" id="{6FF7A0D7-5EE4-3E97-8694-488C3B4D7941}"/>
                  </a:ext>
                </a:extLst>
              </p:cNvPr>
              <p:cNvSpPr/>
              <p:nvPr/>
            </p:nvSpPr>
            <p:spPr>
              <a:xfrm>
                <a:off x="6804483" y="1188366"/>
                <a:ext cx="68402" cy="55274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179" extrusionOk="0">
                    <a:moveTo>
                      <a:pt x="1400" y="1"/>
                    </a:moveTo>
                    <a:cubicBezTo>
                      <a:pt x="1393" y="1"/>
                      <a:pt x="1387" y="4"/>
                      <a:pt x="1384" y="10"/>
                    </a:cubicBezTo>
                    <a:lnTo>
                      <a:pt x="1345" y="97"/>
                    </a:lnTo>
                    <a:cubicBezTo>
                      <a:pt x="1318" y="154"/>
                      <a:pt x="1270" y="200"/>
                      <a:pt x="1211" y="223"/>
                    </a:cubicBezTo>
                    <a:cubicBezTo>
                      <a:pt x="345" y="568"/>
                      <a:pt x="56" y="941"/>
                      <a:pt x="4" y="1142"/>
                    </a:cubicBezTo>
                    <a:cubicBezTo>
                      <a:pt x="0" y="1163"/>
                      <a:pt x="16" y="1179"/>
                      <a:pt x="34" y="1179"/>
                    </a:cubicBezTo>
                    <a:cubicBezTo>
                      <a:pt x="40" y="1179"/>
                      <a:pt x="47" y="1176"/>
                      <a:pt x="53" y="1171"/>
                    </a:cubicBezTo>
                    <a:cubicBezTo>
                      <a:pt x="529" y="738"/>
                      <a:pt x="1082" y="556"/>
                      <a:pt x="1332" y="493"/>
                    </a:cubicBezTo>
                    <a:cubicBezTo>
                      <a:pt x="1408" y="474"/>
                      <a:pt x="1458" y="402"/>
                      <a:pt x="1449" y="324"/>
                    </a:cubicBezTo>
                    <a:lnTo>
                      <a:pt x="1417" y="16"/>
                    </a:lnTo>
                    <a:cubicBezTo>
                      <a:pt x="1416" y="6"/>
                      <a:pt x="1408" y="1"/>
                      <a:pt x="1400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726;p37">
                <a:extLst>
                  <a:ext uri="{FF2B5EF4-FFF2-40B4-BE49-F238E27FC236}">
                    <a16:creationId xmlns:a16="http://schemas.microsoft.com/office/drawing/2014/main" id="{5131D9F0-BF55-A7A8-98CD-4C9DF6938E20}"/>
                  </a:ext>
                </a:extLst>
              </p:cNvPr>
              <p:cNvSpPr/>
              <p:nvPr/>
            </p:nvSpPr>
            <p:spPr>
              <a:xfrm>
                <a:off x="6714141" y="1162253"/>
                <a:ext cx="248712" cy="15490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04" extrusionOk="0">
                    <a:moveTo>
                      <a:pt x="3642" y="0"/>
                    </a:moveTo>
                    <a:cubicBezTo>
                      <a:pt x="3456" y="0"/>
                      <a:pt x="3251" y="17"/>
                      <a:pt x="3025" y="54"/>
                    </a:cubicBezTo>
                    <a:cubicBezTo>
                      <a:pt x="1" y="547"/>
                      <a:pt x="2999" y="3032"/>
                      <a:pt x="661" y="3142"/>
                    </a:cubicBezTo>
                    <a:cubicBezTo>
                      <a:pt x="652" y="3189"/>
                      <a:pt x="641" y="3235"/>
                      <a:pt x="629" y="3280"/>
                    </a:cubicBezTo>
                    <a:cubicBezTo>
                      <a:pt x="694" y="3292"/>
                      <a:pt x="786" y="3304"/>
                      <a:pt x="892" y="3304"/>
                    </a:cubicBezTo>
                    <a:cubicBezTo>
                      <a:pt x="1150" y="3304"/>
                      <a:pt x="1493" y="3232"/>
                      <a:pt x="1731" y="2913"/>
                    </a:cubicBezTo>
                    <a:cubicBezTo>
                      <a:pt x="2161" y="2335"/>
                      <a:pt x="1681" y="1165"/>
                      <a:pt x="1872" y="1024"/>
                    </a:cubicBezTo>
                    <a:cubicBezTo>
                      <a:pt x="2523" y="559"/>
                      <a:pt x="3133" y="406"/>
                      <a:pt x="3655" y="406"/>
                    </a:cubicBezTo>
                    <a:cubicBezTo>
                      <a:pt x="4521" y="406"/>
                      <a:pt x="5144" y="828"/>
                      <a:pt x="5304" y="948"/>
                    </a:cubicBezTo>
                    <a:cubicBezTo>
                      <a:pt x="5301" y="899"/>
                      <a:pt x="5298" y="853"/>
                      <a:pt x="5297" y="813"/>
                    </a:cubicBezTo>
                    <a:cubicBezTo>
                      <a:pt x="5290" y="800"/>
                      <a:pt x="4947" y="0"/>
                      <a:pt x="364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727;p37">
                <a:extLst>
                  <a:ext uri="{FF2B5EF4-FFF2-40B4-BE49-F238E27FC236}">
                    <a16:creationId xmlns:a16="http://schemas.microsoft.com/office/drawing/2014/main" id="{E3D91EF4-57FA-7393-DA6E-07BDB0BBCAB5}"/>
                  </a:ext>
                </a:extLst>
              </p:cNvPr>
              <p:cNvSpPr/>
              <p:nvPr/>
            </p:nvSpPr>
            <p:spPr>
              <a:xfrm>
                <a:off x="7251508" y="3088373"/>
                <a:ext cx="158744" cy="203564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4342" extrusionOk="0">
                    <a:moveTo>
                      <a:pt x="3367" y="1"/>
                    </a:moveTo>
                    <a:cubicBezTo>
                      <a:pt x="3362" y="1"/>
                      <a:pt x="3357" y="4"/>
                      <a:pt x="3355" y="9"/>
                    </a:cubicBezTo>
                    <a:cubicBezTo>
                      <a:pt x="3343" y="30"/>
                      <a:pt x="2222" y="2197"/>
                      <a:pt x="7" y="4316"/>
                    </a:cubicBezTo>
                    <a:cubicBezTo>
                      <a:pt x="1" y="4320"/>
                      <a:pt x="1" y="4331"/>
                      <a:pt x="7" y="4337"/>
                    </a:cubicBezTo>
                    <a:cubicBezTo>
                      <a:pt x="10" y="4340"/>
                      <a:pt x="13" y="4342"/>
                      <a:pt x="17" y="4342"/>
                    </a:cubicBezTo>
                    <a:cubicBezTo>
                      <a:pt x="22" y="4342"/>
                      <a:pt x="25" y="4340"/>
                      <a:pt x="28" y="4337"/>
                    </a:cubicBezTo>
                    <a:cubicBezTo>
                      <a:pt x="2246" y="2217"/>
                      <a:pt x="3372" y="46"/>
                      <a:pt x="3382" y="23"/>
                    </a:cubicBezTo>
                    <a:cubicBezTo>
                      <a:pt x="3385" y="15"/>
                      <a:pt x="3382" y="6"/>
                      <a:pt x="3375" y="3"/>
                    </a:cubicBezTo>
                    <a:cubicBezTo>
                      <a:pt x="3372" y="1"/>
                      <a:pt x="3370" y="1"/>
                      <a:pt x="3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728;p37">
                <a:extLst>
                  <a:ext uri="{FF2B5EF4-FFF2-40B4-BE49-F238E27FC236}">
                    <a16:creationId xmlns:a16="http://schemas.microsoft.com/office/drawing/2014/main" id="{7848CB52-5B3D-AF80-3A63-897BE10E3B93}"/>
                  </a:ext>
                </a:extLst>
              </p:cNvPr>
              <p:cNvSpPr/>
              <p:nvPr/>
            </p:nvSpPr>
            <p:spPr>
              <a:xfrm>
                <a:off x="6618079" y="1015088"/>
                <a:ext cx="56962" cy="8256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761" extrusionOk="0">
                    <a:moveTo>
                      <a:pt x="744" y="1"/>
                    </a:moveTo>
                    <a:cubicBezTo>
                      <a:pt x="740" y="1"/>
                      <a:pt x="735" y="1"/>
                      <a:pt x="730" y="2"/>
                    </a:cubicBezTo>
                    <a:cubicBezTo>
                      <a:pt x="418" y="45"/>
                      <a:pt x="823" y="1301"/>
                      <a:pt x="823" y="1301"/>
                    </a:cubicBezTo>
                    <a:cubicBezTo>
                      <a:pt x="823" y="1301"/>
                      <a:pt x="405" y="730"/>
                      <a:pt x="199" y="730"/>
                    </a:cubicBezTo>
                    <a:cubicBezTo>
                      <a:pt x="176" y="730"/>
                      <a:pt x="155" y="738"/>
                      <a:pt x="138" y="754"/>
                    </a:cubicBezTo>
                    <a:cubicBezTo>
                      <a:pt x="1" y="889"/>
                      <a:pt x="614" y="1551"/>
                      <a:pt x="816" y="1760"/>
                    </a:cubicBezTo>
                    <a:cubicBezTo>
                      <a:pt x="938" y="1581"/>
                      <a:pt x="1073" y="1419"/>
                      <a:pt x="1215" y="1272"/>
                    </a:cubicBezTo>
                    <a:cubicBezTo>
                      <a:pt x="1164" y="947"/>
                      <a:pt x="996" y="1"/>
                      <a:pt x="744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729;p37">
                <a:extLst>
                  <a:ext uri="{FF2B5EF4-FFF2-40B4-BE49-F238E27FC236}">
                    <a16:creationId xmlns:a16="http://schemas.microsoft.com/office/drawing/2014/main" id="{BE8D037C-39F0-0875-D12C-81840F9CC8FD}"/>
                  </a:ext>
                </a:extLst>
              </p:cNvPr>
              <p:cNvSpPr/>
              <p:nvPr/>
            </p:nvSpPr>
            <p:spPr>
              <a:xfrm>
                <a:off x="6714235" y="1072566"/>
                <a:ext cx="271778" cy="236991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055" extrusionOk="0">
                    <a:moveTo>
                      <a:pt x="3893" y="0"/>
                    </a:moveTo>
                    <a:cubicBezTo>
                      <a:pt x="3798" y="0"/>
                      <a:pt x="3703" y="7"/>
                      <a:pt x="3608" y="20"/>
                    </a:cubicBezTo>
                    <a:cubicBezTo>
                      <a:pt x="2731" y="144"/>
                      <a:pt x="1527" y="736"/>
                      <a:pt x="1017" y="2927"/>
                    </a:cubicBezTo>
                    <a:cubicBezTo>
                      <a:pt x="925" y="3480"/>
                      <a:pt x="1887" y="4705"/>
                      <a:pt x="659" y="5055"/>
                    </a:cubicBezTo>
                    <a:cubicBezTo>
                      <a:pt x="2998" y="4945"/>
                      <a:pt x="0" y="2460"/>
                      <a:pt x="3024" y="1967"/>
                    </a:cubicBezTo>
                    <a:cubicBezTo>
                      <a:pt x="3250" y="1930"/>
                      <a:pt x="3455" y="1913"/>
                      <a:pt x="3641" y="1913"/>
                    </a:cubicBezTo>
                    <a:cubicBezTo>
                      <a:pt x="4945" y="1913"/>
                      <a:pt x="5289" y="2713"/>
                      <a:pt x="5295" y="2726"/>
                    </a:cubicBezTo>
                    <a:cubicBezTo>
                      <a:pt x="5295" y="2726"/>
                      <a:pt x="5295" y="2725"/>
                      <a:pt x="5298" y="2723"/>
                    </a:cubicBezTo>
                    <a:cubicBezTo>
                      <a:pt x="5298" y="2723"/>
                      <a:pt x="5298" y="2722"/>
                      <a:pt x="5299" y="2722"/>
                    </a:cubicBezTo>
                    <a:cubicBezTo>
                      <a:pt x="5343" y="2674"/>
                      <a:pt x="5668" y="2321"/>
                      <a:pt x="5746" y="1831"/>
                    </a:cubicBezTo>
                    <a:cubicBezTo>
                      <a:pt x="5796" y="1511"/>
                      <a:pt x="5741" y="1132"/>
                      <a:pt x="5437" y="742"/>
                    </a:cubicBezTo>
                    <a:cubicBezTo>
                      <a:pt x="5218" y="464"/>
                      <a:pt x="4932" y="257"/>
                      <a:pt x="4614" y="135"/>
                    </a:cubicBezTo>
                    <a:lnTo>
                      <a:pt x="4613" y="135"/>
                    </a:lnTo>
                    <a:cubicBezTo>
                      <a:pt x="4385" y="46"/>
                      <a:pt x="4141" y="0"/>
                      <a:pt x="3893" y="0"/>
                    </a:cubicBezTo>
                    <a:close/>
                  </a:path>
                </a:pathLst>
              </a:custGeom>
              <a:solidFill>
                <a:srgbClr val="AA5C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730;p37">
                <a:extLst>
                  <a:ext uri="{FF2B5EF4-FFF2-40B4-BE49-F238E27FC236}">
                    <a16:creationId xmlns:a16="http://schemas.microsoft.com/office/drawing/2014/main" id="{E6108D3D-5C4C-268E-51A9-7022517F5AD1}"/>
                  </a:ext>
                </a:extLst>
              </p:cNvPr>
              <p:cNvSpPr/>
              <p:nvPr/>
            </p:nvSpPr>
            <p:spPr>
              <a:xfrm>
                <a:off x="6868197" y="1411199"/>
                <a:ext cx="63526" cy="11486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5" extrusionOk="0">
                    <a:moveTo>
                      <a:pt x="27" y="0"/>
                    </a:moveTo>
                    <a:cubicBezTo>
                      <a:pt x="19" y="0"/>
                      <a:pt x="10" y="5"/>
                      <a:pt x="6" y="14"/>
                    </a:cubicBezTo>
                    <a:cubicBezTo>
                      <a:pt x="0" y="24"/>
                      <a:pt x="5" y="38"/>
                      <a:pt x="17" y="44"/>
                    </a:cubicBezTo>
                    <a:cubicBezTo>
                      <a:pt x="359" y="209"/>
                      <a:pt x="737" y="244"/>
                      <a:pt x="1000" y="244"/>
                    </a:cubicBezTo>
                    <a:cubicBezTo>
                      <a:pt x="1197" y="244"/>
                      <a:pt x="1330" y="225"/>
                      <a:pt x="1333" y="225"/>
                    </a:cubicBezTo>
                    <a:cubicBezTo>
                      <a:pt x="1345" y="222"/>
                      <a:pt x="1355" y="209"/>
                      <a:pt x="1352" y="197"/>
                    </a:cubicBezTo>
                    <a:cubicBezTo>
                      <a:pt x="1350" y="186"/>
                      <a:pt x="1341" y="178"/>
                      <a:pt x="1330" y="178"/>
                    </a:cubicBezTo>
                    <a:cubicBezTo>
                      <a:pt x="1329" y="178"/>
                      <a:pt x="1327" y="178"/>
                      <a:pt x="1326" y="179"/>
                    </a:cubicBezTo>
                    <a:cubicBezTo>
                      <a:pt x="1323" y="179"/>
                      <a:pt x="1194" y="198"/>
                      <a:pt x="1001" y="198"/>
                    </a:cubicBezTo>
                    <a:cubicBezTo>
                      <a:pt x="743" y="198"/>
                      <a:pt x="372" y="164"/>
                      <a:pt x="37" y="3"/>
                    </a:cubicBezTo>
                    <a:cubicBezTo>
                      <a:pt x="34" y="1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731;p37">
                <a:extLst>
                  <a:ext uri="{FF2B5EF4-FFF2-40B4-BE49-F238E27FC236}">
                    <a16:creationId xmlns:a16="http://schemas.microsoft.com/office/drawing/2014/main" id="{4D8D43DF-3777-8337-A15C-B4306E9EC438}"/>
                  </a:ext>
                </a:extLst>
              </p:cNvPr>
              <p:cNvSpPr/>
              <p:nvPr/>
            </p:nvSpPr>
            <p:spPr>
              <a:xfrm>
                <a:off x="7204647" y="4585097"/>
                <a:ext cx="347634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470" extrusionOk="0">
                    <a:moveTo>
                      <a:pt x="11" y="1"/>
                    </a:moveTo>
                    <a:cubicBezTo>
                      <a:pt x="7" y="270"/>
                      <a:pt x="1" y="470"/>
                      <a:pt x="1" y="470"/>
                    </a:cubicBezTo>
                    <a:lnTo>
                      <a:pt x="6874" y="470"/>
                    </a:lnTo>
                    <a:cubicBezTo>
                      <a:pt x="7182" y="470"/>
                      <a:pt x="7379" y="247"/>
                      <a:pt x="7414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732;p37">
                <a:extLst>
                  <a:ext uri="{FF2B5EF4-FFF2-40B4-BE49-F238E27FC236}">
                    <a16:creationId xmlns:a16="http://schemas.microsoft.com/office/drawing/2014/main" id="{2C552B30-177E-5F8C-6D2A-E6EB090EEF77}"/>
                  </a:ext>
                </a:extLst>
              </p:cNvPr>
              <p:cNvSpPr/>
              <p:nvPr/>
            </p:nvSpPr>
            <p:spPr>
              <a:xfrm>
                <a:off x="6939833" y="2366851"/>
                <a:ext cx="175950" cy="7407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158" extrusionOk="0">
                    <a:moveTo>
                      <a:pt x="19" y="0"/>
                    </a:moveTo>
                    <a:cubicBezTo>
                      <a:pt x="10" y="0"/>
                      <a:pt x="2" y="6"/>
                      <a:pt x="1" y="14"/>
                    </a:cubicBezTo>
                    <a:cubicBezTo>
                      <a:pt x="1" y="23"/>
                      <a:pt x="7" y="31"/>
                      <a:pt x="15" y="32"/>
                    </a:cubicBezTo>
                    <a:cubicBezTo>
                      <a:pt x="834" y="127"/>
                      <a:pt x="1530" y="158"/>
                      <a:pt x="2091" y="158"/>
                    </a:cubicBezTo>
                    <a:cubicBezTo>
                      <a:pt x="3152" y="158"/>
                      <a:pt x="3730" y="48"/>
                      <a:pt x="3739" y="45"/>
                    </a:cubicBezTo>
                    <a:cubicBezTo>
                      <a:pt x="3747" y="43"/>
                      <a:pt x="3753" y="35"/>
                      <a:pt x="3751" y="26"/>
                    </a:cubicBezTo>
                    <a:cubicBezTo>
                      <a:pt x="3749" y="19"/>
                      <a:pt x="3742" y="14"/>
                      <a:pt x="3735" y="14"/>
                    </a:cubicBezTo>
                    <a:cubicBezTo>
                      <a:pt x="3735" y="14"/>
                      <a:pt x="3734" y="14"/>
                      <a:pt x="3733" y="14"/>
                    </a:cubicBezTo>
                    <a:cubicBezTo>
                      <a:pt x="3724" y="16"/>
                      <a:pt x="3149" y="126"/>
                      <a:pt x="2094" y="126"/>
                    </a:cubicBezTo>
                    <a:cubicBezTo>
                      <a:pt x="1533" y="126"/>
                      <a:pt x="838" y="95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733;p37">
                <a:extLst>
                  <a:ext uri="{FF2B5EF4-FFF2-40B4-BE49-F238E27FC236}">
                    <a16:creationId xmlns:a16="http://schemas.microsoft.com/office/drawing/2014/main" id="{B0F253D9-FA99-85AE-2654-70AA2932CFA4}"/>
                  </a:ext>
                </a:extLst>
              </p:cNvPr>
              <p:cNvSpPr/>
              <p:nvPr/>
            </p:nvSpPr>
            <p:spPr>
              <a:xfrm>
                <a:off x="6856851" y="2178524"/>
                <a:ext cx="8439" cy="20618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398" extrusionOk="0">
                    <a:moveTo>
                      <a:pt x="164" y="1"/>
                    </a:moveTo>
                    <a:cubicBezTo>
                      <a:pt x="155" y="1"/>
                      <a:pt x="147" y="7"/>
                      <a:pt x="147" y="16"/>
                    </a:cubicBezTo>
                    <a:cubicBezTo>
                      <a:pt x="147" y="44"/>
                      <a:pt x="92" y="2800"/>
                      <a:pt x="2" y="4381"/>
                    </a:cubicBezTo>
                    <a:cubicBezTo>
                      <a:pt x="1" y="4390"/>
                      <a:pt x="8" y="4398"/>
                      <a:pt x="16" y="4398"/>
                    </a:cubicBezTo>
                    <a:lnTo>
                      <a:pt x="17" y="4398"/>
                    </a:lnTo>
                    <a:cubicBezTo>
                      <a:pt x="25" y="4398"/>
                      <a:pt x="33" y="4392"/>
                      <a:pt x="33" y="4383"/>
                    </a:cubicBezTo>
                    <a:cubicBezTo>
                      <a:pt x="124" y="2802"/>
                      <a:pt x="178" y="44"/>
                      <a:pt x="179" y="16"/>
                    </a:cubicBezTo>
                    <a:cubicBezTo>
                      <a:pt x="179" y="9"/>
                      <a:pt x="172" y="1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734;p37">
                <a:extLst>
                  <a:ext uri="{FF2B5EF4-FFF2-40B4-BE49-F238E27FC236}">
                    <a16:creationId xmlns:a16="http://schemas.microsoft.com/office/drawing/2014/main" id="{63809651-683D-D373-BE1D-622027124658}"/>
                  </a:ext>
                </a:extLst>
              </p:cNvPr>
              <p:cNvSpPr/>
              <p:nvPr/>
            </p:nvSpPr>
            <p:spPr>
              <a:xfrm>
                <a:off x="6744333" y="2004684"/>
                <a:ext cx="100891" cy="380030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8106" extrusionOk="0">
                    <a:moveTo>
                      <a:pt x="18" y="0"/>
                    </a:moveTo>
                    <a:cubicBezTo>
                      <a:pt x="16" y="0"/>
                      <a:pt x="14" y="1"/>
                      <a:pt x="12" y="1"/>
                    </a:cubicBezTo>
                    <a:cubicBezTo>
                      <a:pt x="5" y="4"/>
                      <a:pt x="0" y="12"/>
                      <a:pt x="3" y="21"/>
                    </a:cubicBezTo>
                    <a:cubicBezTo>
                      <a:pt x="23" y="82"/>
                      <a:pt x="2006" y="6128"/>
                      <a:pt x="2119" y="8092"/>
                    </a:cubicBezTo>
                    <a:cubicBezTo>
                      <a:pt x="2121" y="8100"/>
                      <a:pt x="2127" y="8106"/>
                      <a:pt x="2134" y="8106"/>
                    </a:cubicBezTo>
                    <a:lnTo>
                      <a:pt x="2136" y="8106"/>
                    </a:lnTo>
                    <a:cubicBezTo>
                      <a:pt x="2145" y="8106"/>
                      <a:pt x="2151" y="8098"/>
                      <a:pt x="2151" y="8089"/>
                    </a:cubicBezTo>
                    <a:cubicBezTo>
                      <a:pt x="2037" y="6121"/>
                      <a:pt x="52" y="72"/>
                      <a:pt x="32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735;p37">
                <a:extLst>
                  <a:ext uri="{FF2B5EF4-FFF2-40B4-BE49-F238E27FC236}">
                    <a16:creationId xmlns:a16="http://schemas.microsoft.com/office/drawing/2014/main" id="{00244EC7-FD6C-4976-DC02-DC68738A0C01}"/>
                  </a:ext>
                </a:extLst>
              </p:cNvPr>
              <p:cNvSpPr/>
              <p:nvPr/>
            </p:nvSpPr>
            <p:spPr>
              <a:xfrm>
                <a:off x="7160697" y="3298782"/>
                <a:ext cx="55040" cy="34514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7362" extrusionOk="0">
                    <a:moveTo>
                      <a:pt x="18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7" y="2"/>
                      <a:pt x="0" y="10"/>
                      <a:pt x="2" y="19"/>
                    </a:cubicBezTo>
                    <a:lnTo>
                      <a:pt x="1141" y="7350"/>
                    </a:lnTo>
                    <a:cubicBezTo>
                      <a:pt x="1142" y="7357"/>
                      <a:pt x="1149" y="7362"/>
                      <a:pt x="1156" y="7362"/>
                    </a:cubicBezTo>
                    <a:lnTo>
                      <a:pt x="1159" y="7362"/>
                    </a:lnTo>
                    <a:cubicBezTo>
                      <a:pt x="1167" y="7360"/>
                      <a:pt x="1173" y="7353"/>
                      <a:pt x="1172" y="7344"/>
                    </a:cubicBezTo>
                    <a:lnTo>
                      <a:pt x="33" y="14"/>
                    </a:lnTo>
                    <a:cubicBezTo>
                      <a:pt x="31" y="6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736;p37">
                <a:extLst>
                  <a:ext uri="{FF2B5EF4-FFF2-40B4-BE49-F238E27FC236}">
                    <a16:creationId xmlns:a16="http://schemas.microsoft.com/office/drawing/2014/main" id="{93AD6981-6353-24BD-75F8-50B8C7F6D7E6}"/>
                  </a:ext>
                </a:extLst>
              </p:cNvPr>
              <p:cNvSpPr/>
              <p:nvPr/>
            </p:nvSpPr>
            <p:spPr>
              <a:xfrm>
                <a:off x="6819439" y="1554893"/>
                <a:ext cx="137881" cy="17196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3668" extrusionOk="0">
                    <a:moveTo>
                      <a:pt x="2922" y="1"/>
                    </a:moveTo>
                    <a:cubicBezTo>
                      <a:pt x="2916" y="1"/>
                      <a:pt x="2910" y="5"/>
                      <a:pt x="2908" y="12"/>
                    </a:cubicBezTo>
                    <a:cubicBezTo>
                      <a:pt x="2905" y="22"/>
                      <a:pt x="2626" y="911"/>
                      <a:pt x="1503" y="1387"/>
                    </a:cubicBezTo>
                    <a:cubicBezTo>
                      <a:pt x="1127" y="838"/>
                      <a:pt x="817" y="249"/>
                      <a:pt x="814" y="243"/>
                    </a:cubicBezTo>
                    <a:cubicBezTo>
                      <a:pt x="811" y="238"/>
                      <a:pt x="806" y="235"/>
                      <a:pt x="799" y="235"/>
                    </a:cubicBezTo>
                    <a:cubicBezTo>
                      <a:pt x="798" y="235"/>
                      <a:pt x="797" y="235"/>
                      <a:pt x="795" y="236"/>
                    </a:cubicBezTo>
                    <a:cubicBezTo>
                      <a:pt x="789" y="237"/>
                      <a:pt x="785" y="245"/>
                      <a:pt x="785" y="252"/>
                    </a:cubicBezTo>
                    <a:lnTo>
                      <a:pt x="854" y="1482"/>
                    </a:lnTo>
                    <a:cubicBezTo>
                      <a:pt x="854" y="1486"/>
                      <a:pt x="855" y="1489"/>
                      <a:pt x="858" y="1492"/>
                    </a:cubicBezTo>
                    <a:lnTo>
                      <a:pt x="1384" y="1959"/>
                    </a:lnTo>
                    <a:cubicBezTo>
                      <a:pt x="1390" y="2049"/>
                      <a:pt x="1471" y="3063"/>
                      <a:pt x="1448" y="3556"/>
                    </a:cubicBezTo>
                    <a:cubicBezTo>
                      <a:pt x="1369" y="3272"/>
                      <a:pt x="1077" y="2368"/>
                      <a:pt x="349" y="1288"/>
                    </a:cubicBezTo>
                    <a:lnTo>
                      <a:pt x="612" y="951"/>
                    </a:lnTo>
                    <a:cubicBezTo>
                      <a:pt x="615" y="947"/>
                      <a:pt x="615" y="939"/>
                      <a:pt x="612" y="933"/>
                    </a:cubicBezTo>
                    <a:cubicBezTo>
                      <a:pt x="595" y="911"/>
                      <a:pt x="224" y="415"/>
                      <a:pt x="26" y="278"/>
                    </a:cubicBezTo>
                    <a:cubicBezTo>
                      <a:pt x="24" y="277"/>
                      <a:pt x="21" y="276"/>
                      <a:pt x="18" y="276"/>
                    </a:cubicBezTo>
                    <a:cubicBezTo>
                      <a:pt x="13" y="276"/>
                      <a:pt x="8" y="278"/>
                      <a:pt x="5" y="283"/>
                    </a:cubicBezTo>
                    <a:cubicBezTo>
                      <a:pt x="0" y="289"/>
                      <a:pt x="2" y="300"/>
                      <a:pt x="10" y="304"/>
                    </a:cubicBezTo>
                    <a:cubicBezTo>
                      <a:pt x="188" y="428"/>
                      <a:pt x="526" y="872"/>
                      <a:pt x="580" y="942"/>
                    </a:cubicBezTo>
                    <a:lnTo>
                      <a:pt x="317" y="1277"/>
                    </a:lnTo>
                    <a:cubicBezTo>
                      <a:pt x="314" y="1283"/>
                      <a:pt x="314" y="1291"/>
                      <a:pt x="317" y="1295"/>
                    </a:cubicBezTo>
                    <a:cubicBezTo>
                      <a:pt x="1198" y="2598"/>
                      <a:pt x="1441" y="3645"/>
                      <a:pt x="1442" y="3656"/>
                    </a:cubicBezTo>
                    <a:cubicBezTo>
                      <a:pt x="1444" y="3662"/>
                      <a:pt x="1450" y="3668"/>
                      <a:pt x="1457" y="3668"/>
                    </a:cubicBezTo>
                    <a:lnTo>
                      <a:pt x="1459" y="3668"/>
                    </a:lnTo>
                    <a:cubicBezTo>
                      <a:pt x="1467" y="3668"/>
                      <a:pt x="1473" y="3662"/>
                      <a:pt x="1473" y="3654"/>
                    </a:cubicBezTo>
                    <a:cubicBezTo>
                      <a:pt x="1516" y="3191"/>
                      <a:pt x="1415" y="1963"/>
                      <a:pt x="1415" y="1951"/>
                    </a:cubicBezTo>
                    <a:cubicBezTo>
                      <a:pt x="1413" y="1946"/>
                      <a:pt x="1412" y="1943"/>
                      <a:pt x="1409" y="1940"/>
                    </a:cubicBezTo>
                    <a:lnTo>
                      <a:pt x="884" y="1474"/>
                    </a:lnTo>
                    <a:lnTo>
                      <a:pt x="820" y="320"/>
                    </a:lnTo>
                    <a:lnTo>
                      <a:pt x="820" y="320"/>
                    </a:lnTo>
                    <a:cubicBezTo>
                      <a:pt x="910" y="488"/>
                      <a:pt x="1176" y="966"/>
                      <a:pt x="1485" y="1414"/>
                    </a:cubicBezTo>
                    <a:cubicBezTo>
                      <a:pt x="1488" y="1419"/>
                      <a:pt x="1493" y="1422"/>
                      <a:pt x="1498" y="1422"/>
                    </a:cubicBezTo>
                    <a:cubicBezTo>
                      <a:pt x="1500" y="1422"/>
                      <a:pt x="1502" y="1421"/>
                      <a:pt x="1503" y="1421"/>
                    </a:cubicBezTo>
                    <a:cubicBezTo>
                      <a:pt x="2103" y="1170"/>
                      <a:pt x="2460" y="803"/>
                      <a:pt x="2655" y="540"/>
                    </a:cubicBezTo>
                    <a:cubicBezTo>
                      <a:pt x="2866" y="254"/>
                      <a:pt x="2937" y="23"/>
                      <a:pt x="2937" y="22"/>
                    </a:cubicBezTo>
                    <a:cubicBezTo>
                      <a:pt x="2940" y="12"/>
                      <a:pt x="2936" y="5"/>
                      <a:pt x="2927" y="2"/>
                    </a:cubicBezTo>
                    <a:cubicBezTo>
                      <a:pt x="2925" y="1"/>
                      <a:pt x="2923" y="1"/>
                      <a:pt x="2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737;p37">
                <a:extLst>
                  <a:ext uri="{FF2B5EF4-FFF2-40B4-BE49-F238E27FC236}">
                    <a16:creationId xmlns:a16="http://schemas.microsoft.com/office/drawing/2014/main" id="{665FA286-77CF-7FDB-4EE7-321A5E476E14}"/>
                  </a:ext>
                </a:extLst>
              </p:cNvPr>
              <p:cNvSpPr/>
              <p:nvPr/>
            </p:nvSpPr>
            <p:spPr>
              <a:xfrm>
                <a:off x="6886950" y="1725358"/>
                <a:ext cx="176794" cy="648573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3834" extrusionOk="0">
                    <a:moveTo>
                      <a:pt x="18" y="1"/>
                    </a:moveTo>
                    <a:cubicBezTo>
                      <a:pt x="14" y="1"/>
                      <a:pt x="11" y="2"/>
                      <a:pt x="8" y="4"/>
                    </a:cubicBezTo>
                    <a:cubicBezTo>
                      <a:pt x="1" y="9"/>
                      <a:pt x="1" y="20"/>
                      <a:pt x="5" y="26"/>
                    </a:cubicBezTo>
                    <a:cubicBezTo>
                      <a:pt x="8" y="29"/>
                      <a:pt x="212" y="278"/>
                      <a:pt x="380" y="715"/>
                    </a:cubicBezTo>
                    <a:cubicBezTo>
                      <a:pt x="536" y="1121"/>
                      <a:pt x="693" y="1772"/>
                      <a:pt x="559" y="2582"/>
                    </a:cubicBezTo>
                    <a:cubicBezTo>
                      <a:pt x="400" y="3539"/>
                      <a:pt x="812" y="5057"/>
                      <a:pt x="1072" y="5875"/>
                    </a:cubicBezTo>
                    <a:cubicBezTo>
                      <a:pt x="1453" y="7071"/>
                      <a:pt x="1977" y="8256"/>
                      <a:pt x="2377" y="8828"/>
                    </a:cubicBezTo>
                    <a:cubicBezTo>
                      <a:pt x="2664" y="9237"/>
                      <a:pt x="3084" y="10077"/>
                      <a:pt x="3375" y="11028"/>
                    </a:cubicBezTo>
                    <a:cubicBezTo>
                      <a:pt x="3690" y="12063"/>
                      <a:pt x="3740" y="12887"/>
                      <a:pt x="3516" y="13347"/>
                    </a:cubicBezTo>
                    <a:cubicBezTo>
                      <a:pt x="3376" y="13631"/>
                      <a:pt x="3132" y="13784"/>
                      <a:pt x="2791" y="13801"/>
                    </a:cubicBezTo>
                    <a:cubicBezTo>
                      <a:pt x="2782" y="13802"/>
                      <a:pt x="2776" y="13809"/>
                      <a:pt x="2776" y="13818"/>
                    </a:cubicBezTo>
                    <a:cubicBezTo>
                      <a:pt x="2776" y="13825"/>
                      <a:pt x="2783" y="13833"/>
                      <a:pt x="2791" y="13833"/>
                    </a:cubicBezTo>
                    <a:lnTo>
                      <a:pt x="2792" y="13833"/>
                    </a:lnTo>
                    <a:cubicBezTo>
                      <a:pt x="3146" y="13815"/>
                      <a:pt x="3399" y="13656"/>
                      <a:pt x="3543" y="13361"/>
                    </a:cubicBezTo>
                    <a:cubicBezTo>
                      <a:pt x="3771" y="12894"/>
                      <a:pt x="3722" y="12063"/>
                      <a:pt x="3404" y="11020"/>
                    </a:cubicBezTo>
                    <a:cubicBezTo>
                      <a:pt x="3113" y="10064"/>
                      <a:pt x="2691" y="9220"/>
                      <a:pt x="2403" y="8809"/>
                    </a:cubicBezTo>
                    <a:cubicBezTo>
                      <a:pt x="2003" y="8240"/>
                      <a:pt x="1482" y="7059"/>
                      <a:pt x="1103" y="5866"/>
                    </a:cubicBezTo>
                    <a:cubicBezTo>
                      <a:pt x="843" y="5050"/>
                      <a:pt x="432" y="3538"/>
                      <a:pt x="589" y="2587"/>
                    </a:cubicBezTo>
                    <a:cubicBezTo>
                      <a:pt x="725" y="1769"/>
                      <a:pt x="566" y="1111"/>
                      <a:pt x="409" y="703"/>
                    </a:cubicBezTo>
                    <a:cubicBezTo>
                      <a:pt x="238" y="261"/>
                      <a:pt x="31" y="9"/>
                      <a:pt x="30" y="6"/>
                    </a:cubicBezTo>
                    <a:cubicBezTo>
                      <a:pt x="26" y="3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738;p37">
                <a:extLst>
                  <a:ext uri="{FF2B5EF4-FFF2-40B4-BE49-F238E27FC236}">
                    <a16:creationId xmlns:a16="http://schemas.microsoft.com/office/drawing/2014/main" id="{76CCD450-4093-9519-D6A6-D7E69B1B0C17}"/>
                  </a:ext>
                </a:extLst>
              </p:cNvPr>
              <p:cNvSpPr/>
              <p:nvPr/>
            </p:nvSpPr>
            <p:spPr>
              <a:xfrm>
                <a:off x="6667915" y="1493665"/>
                <a:ext cx="153868" cy="14271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044" extrusionOk="0">
                    <a:moveTo>
                      <a:pt x="537" y="51"/>
                    </a:moveTo>
                    <a:cubicBezTo>
                      <a:pt x="586" y="134"/>
                      <a:pt x="745" y="381"/>
                      <a:pt x="1046" y="655"/>
                    </a:cubicBezTo>
                    <a:cubicBezTo>
                      <a:pt x="1234" y="826"/>
                      <a:pt x="1444" y="978"/>
                      <a:pt x="1670" y="1107"/>
                    </a:cubicBezTo>
                    <a:cubicBezTo>
                      <a:pt x="2130" y="1369"/>
                      <a:pt x="2656" y="1539"/>
                      <a:pt x="3235" y="1612"/>
                    </a:cubicBezTo>
                    <a:cubicBezTo>
                      <a:pt x="3239" y="1649"/>
                      <a:pt x="3246" y="1771"/>
                      <a:pt x="3228" y="1944"/>
                    </a:cubicBezTo>
                    <a:cubicBezTo>
                      <a:pt x="3222" y="2013"/>
                      <a:pt x="3211" y="2083"/>
                      <a:pt x="3197" y="2152"/>
                    </a:cubicBezTo>
                    <a:cubicBezTo>
                      <a:pt x="3197" y="2153"/>
                      <a:pt x="3197" y="2153"/>
                      <a:pt x="3197" y="2153"/>
                    </a:cubicBezTo>
                    <a:cubicBezTo>
                      <a:pt x="3185" y="2216"/>
                      <a:pt x="3170" y="2279"/>
                      <a:pt x="3153" y="2338"/>
                    </a:cubicBezTo>
                    <a:cubicBezTo>
                      <a:pt x="3086" y="2577"/>
                      <a:pt x="2983" y="2803"/>
                      <a:pt x="2847" y="3012"/>
                    </a:cubicBezTo>
                    <a:cubicBezTo>
                      <a:pt x="2488" y="3008"/>
                      <a:pt x="1893" y="2785"/>
                      <a:pt x="1294" y="2427"/>
                    </a:cubicBezTo>
                    <a:cubicBezTo>
                      <a:pt x="679" y="2060"/>
                      <a:pt x="208" y="1644"/>
                      <a:pt x="34" y="1314"/>
                    </a:cubicBezTo>
                    <a:cubicBezTo>
                      <a:pt x="71" y="1221"/>
                      <a:pt x="107" y="1129"/>
                      <a:pt x="143" y="1040"/>
                    </a:cubicBezTo>
                    <a:cubicBezTo>
                      <a:pt x="334" y="556"/>
                      <a:pt x="493" y="160"/>
                      <a:pt x="537" y="51"/>
                    </a:cubicBezTo>
                    <a:close/>
                    <a:moveTo>
                      <a:pt x="534" y="1"/>
                    </a:moveTo>
                    <a:cubicBezTo>
                      <a:pt x="528" y="1"/>
                      <a:pt x="523" y="5"/>
                      <a:pt x="520" y="10"/>
                    </a:cubicBezTo>
                    <a:cubicBezTo>
                      <a:pt x="519" y="14"/>
                      <a:pt x="338" y="461"/>
                      <a:pt x="114" y="1030"/>
                    </a:cubicBezTo>
                    <a:cubicBezTo>
                      <a:pt x="77" y="1120"/>
                      <a:pt x="40" y="1213"/>
                      <a:pt x="2" y="1309"/>
                    </a:cubicBezTo>
                    <a:cubicBezTo>
                      <a:pt x="0" y="1312"/>
                      <a:pt x="2" y="1317"/>
                      <a:pt x="3" y="1322"/>
                    </a:cubicBezTo>
                    <a:cubicBezTo>
                      <a:pt x="178" y="1658"/>
                      <a:pt x="655" y="2081"/>
                      <a:pt x="1279" y="2454"/>
                    </a:cubicBezTo>
                    <a:cubicBezTo>
                      <a:pt x="1887" y="2817"/>
                      <a:pt x="2491" y="3043"/>
                      <a:pt x="2856" y="3043"/>
                    </a:cubicBezTo>
                    <a:cubicBezTo>
                      <a:pt x="2861" y="3043"/>
                      <a:pt x="2866" y="3041"/>
                      <a:pt x="2869" y="3037"/>
                    </a:cubicBezTo>
                    <a:cubicBezTo>
                      <a:pt x="3009" y="2823"/>
                      <a:pt x="3115" y="2592"/>
                      <a:pt x="3182" y="2347"/>
                    </a:cubicBezTo>
                    <a:cubicBezTo>
                      <a:pt x="3200" y="2286"/>
                      <a:pt x="3214" y="2224"/>
                      <a:pt x="3226" y="2161"/>
                    </a:cubicBezTo>
                    <a:cubicBezTo>
                      <a:pt x="3226" y="2161"/>
                      <a:pt x="3228" y="2161"/>
                      <a:pt x="3228" y="2159"/>
                    </a:cubicBezTo>
                    <a:cubicBezTo>
                      <a:pt x="3242" y="2089"/>
                      <a:pt x="3252" y="2017"/>
                      <a:pt x="3260" y="1947"/>
                    </a:cubicBezTo>
                    <a:cubicBezTo>
                      <a:pt x="3281" y="1734"/>
                      <a:pt x="3266" y="1601"/>
                      <a:pt x="3266" y="1597"/>
                    </a:cubicBezTo>
                    <a:cubicBezTo>
                      <a:pt x="3265" y="1589"/>
                      <a:pt x="3258" y="1583"/>
                      <a:pt x="3252" y="1583"/>
                    </a:cubicBezTo>
                    <a:cubicBezTo>
                      <a:pt x="2671" y="1511"/>
                      <a:pt x="2144" y="1341"/>
                      <a:pt x="1685" y="1080"/>
                    </a:cubicBezTo>
                    <a:cubicBezTo>
                      <a:pt x="1460" y="952"/>
                      <a:pt x="1253" y="802"/>
                      <a:pt x="1068" y="634"/>
                    </a:cubicBezTo>
                    <a:cubicBezTo>
                      <a:pt x="705" y="303"/>
                      <a:pt x="551" y="11"/>
                      <a:pt x="549" y="8"/>
                    </a:cubicBezTo>
                    <a:cubicBezTo>
                      <a:pt x="546" y="4"/>
                      <a:pt x="540" y="1"/>
                      <a:pt x="5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739;p37">
                <a:extLst>
                  <a:ext uri="{FF2B5EF4-FFF2-40B4-BE49-F238E27FC236}">
                    <a16:creationId xmlns:a16="http://schemas.microsoft.com/office/drawing/2014/main" id="{38D2321A-2ED4-40E6-456A-B3F6EAB0C9D7}"/>
                  </a:ext>
                </a:extLst>
              </p:cNvPr>
              <p:cNvSpPr/>
              <p:nvPr/>
            </p:nvSpPr>
            <p:spPr>
              <a:xfrm>
                <a:off x="6663883" y="1555315"/>
                <a:ext cx="152603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109" extrusionOk="0">
                    <a:moveTo>
                      <a:pt x="103" y="0"/>
                    </a:moveTo>
                    <a:cubicBezTo>
                      <a:pt x="70" y="14"/>
                      <a:pt x="36" y="28"/>
                      <a:pt x="1" y="43"/>
                    </a:cubicBezTo>
                    <a:cubicBezTo>
                      <a:pt x="912" y="1745"/>
                      <a:pt x="2997" y="2109"/>
                      <a:pt x="2997" y="2109"/>
                    </a:cubicBezTo>
                    <a:lnTo>
                      <a:pt x="3254" y="1028"/>
                    </a:lnTo>
                    <a:lnTo>
                      <a:pt x="3254" y="1028"/>
                    </a:lnTo>
                    <a:cubicBezTo>
                      <a:pt x="3253" y="1029"/>
                      <a:pt x="3253" y="1031"/>
                      <a:pt x="3253" y="1032"/>
                    </a:cubicBezTo>
                    <a:cubicBezTo>
                      <a:pt x="3250" y="1045"/>
                      <a:pt x="3247" y="1057"/>
                      <a:pt x="3242" y="1068"/>
                    </a:cubicBezTo>
                    <a:cubicBezTo>
                      <a:pt x="3239" y="1078"/>
                      <a:pt x="3236" y="1087"/>
                      <a:pt x="3233" y="1098"/>
                    </a:cubicBezTo>
                    <a:cubicBezTo>
                      <a:pt x="3214" y="1158"/>
                      <a:pt x="3193" y="1219"/>
                      <a:pt x="3167" y="1282"/>
                    </a:cubicBezTo>
                    <a:cubicBezTo>
                      <a:pt x="3164" y="1291"/>
                      <a:pt x="3159" y="1301"/>
                      <a:pt x="3156" y="1311"/>
                    </a:cubicBezTo>
                    <a:cubicBezTo>
                      <a:pt x="3155" y="1315"/>
                      <a:pt x="3153" y="1318"/>
                      <a:pt x="3150" y="1323"/>
                    </a:cubicBezTo>
                    <a:cubicBezTo>
                      <a:pt x="3147" y="1331"/>
                      <a:pt x="3144" y="1338"/>
                      <a:pt x="3141" y="1346"/>
                    </a:cubicBezTo>
                    <a:cubicBezTo>
                      <a:pt x="3138" y="1355"/>
                      <a:pt x="3133" y="1364"/>
                      <a:pt x="3129" y="1372"/>
                    </a:cubicBezTo>
                    <a:cubicBezTo>
                      <a:pt x="3124" y="1386"/>
                      <a:pt x="3118" y="1398"/>
                      <a:pt x="3112" y="1410"/>
                    </a:cubicBezTo>
                    <a:cubicBezTo>
                      <a:pt x="3107" y="1421"/>
                      <a:pt x="3103" y="1430"/>
                      <a:pt x="3097" y="1441"/>
                    </a:cubicBezTo>
                    <a:cubicBezTo>
                      <a:pt x="3089" y="1457"/>
                      <a:pt x="3081" y="1474"/>
                      <a:pt x="3072" y="1491"/>
                    </a:cubicBezTo>
                    <a:cubicBezTo>
                      <a:pt x="3066" y="1500"/>
                      <a:pt x="3062" y="1511"/>
                      <a:pt x="3055" y="1520"/>
                    </a:cubicBezTo>
                    <a:cubicBezTo>
                      <a:pt x="3048" y="1535"/>
                      <a:pt x="3040" y="1549"/>
                      <a:pt x="3033" y="1564"/>
                    </a:cubicBezTo>
                    <a:cubicBezTo>
                      <a:pt x="3026" y="1575"/>
                      <a:pt x="3020" y="1587"/>
                      <a:pt x="3013" y="1598"/>
                    </a:cubicBezTo>
                    <a:cubicBezTo>
                      <a:pt x="3013" y="1600"/>
                      <a:pt x="3011" y="1600"/>
                      <a:pt x="3011" y="1601"/>
                    </a:cubicBezTo>
                    <a:cubicBezTo>
                      <a:pt x="3005" y="1612"/>
                      <a:pt x="2999" y="1623"/>
                      <a:pt x="2991" y="1635"/>
                    </a:cubicBezTo>
                    <a:cubicBezTo>
                      <a:pt x="2982" y="1650"/>
                      <a:pt x="2973" y="1665"/>
                      <a:pt x="2964" y="1681"/>
                    </a:cubicBezTo>
                    <a:cubicBezTo>
                      <a:pt x="2956" y="1691"/>
                      <a:pt x="2950" y="1702"/>
                      <a:pt x="2942" y="1713"/>
                    </a:cubicBezTo>
                    <a:cubicBezTo>
                      <a:pt x="2169" y="1713"/>
                      <a:pt x="476" y="719"/>
                      <a:pt x="103" y="0"/>
                    </a:cubicBezTo>
                    <a:close/>
                  </a:path>
                </a:pathLst>
              </a:custGeom>
              <a:solidFill>
                <a:srgbClr val="C8D3F4">
                  <a:alpha val="14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740;p37">
                <a:extLst>
                  <a:ext uri="{FF2B5EF4-FFF2-40B4-BE49-F238E27FC236}">
                    <a16:creationId xmlns:a16="http://schemas.microsoft.com/office/drawing/2014/main" id="{ED9D14B8-A0E8-8A8F-B372-459D50B53F6D}"/>
                  </a:ext>
                </a:extLst>
              </p:cNvPr>
              <p:cNvSpPr/>
              <p:nvPr/>
            </p:nvSpPr>
            <p:spPr>
              <a:xfrm>
                <a:off x="6611796" y="1067081"/>
                <a:ext cx="298735" cy="353588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7542" extrusionOk="0">
                    <a:moveTo>
                      <a:pt x="6369" y="139"/>
                    </a:moveTo>
                    <a:cubicBezTo>
                      <a:pt x="6369" y="139"/>
                      <a:pt x="6370" y="139"/>
                      <a:pt x="6370" y="139"/>
                    </a:cubicBezTo>
                    <a:lnTo>
                      <a:pt x="6371" y="139"/>
                    </a:lnTo>
                    <a:cubicBezTo>
                      <a:pt x="6370" y="139"/>
                      <a:pt x="6369" y="139"/>
                      <a:pt x="6369" y="139"/>
                    </a:cubicBezTo>
                    <a:close/>
                    <a:moveTo>
                      <a:pt x="5449" y="1"/>
                    </a:moveTo>
                    <a:cubicBezTo>
                      <a:pt x="4757" y="1"/>
                      <a:pt x="3788" y="223"/>
                      <a:pt x="2954" y="1231"/>
                    </a:cubicBezTo>
                    <a:cubicBezTo>
                      <a:pt x="3298" y="1063"/>
                      <a:pt x="3533" y="1055"/>
                      <a:pt x="3578" y="1055"/>
                    </a:cubicBezTo>
                    <a:cubicBezTo>
                      <a:pt x="3583" y="1055"/>
                      <a:pt x="3585" y="1055"/>
                      <a:pt x="3585" y="1055"/>
                    </a:cubicBezTo>
                    <a:cubicBezTo>
                      <a:pt x="3585" y="1055"/>
                      <a:pt x="2774" y="1623"/>
                      <a:pt x="2254" y="2683"/>
                    </a:cubicBezTo>
                    <a:cubicBezTo>
                      <a:pt x="2365" y="2574"/>
                      <a:pt x="2533" y="2544"/>
                      <a:pt x="2683" y="2544"/>
                    </a:cubicBezTo>
                    <a:cubicBezTo>
                      <a:pt x="2862" y="2544"/>
                      <a:pt x="3015" y="2587"/>
                      <a:pt x="3015" y="2587"/>
                    </a:cubicBezTo>
                    <a:cubicBezTo>
                      <a:pt x="3015" y="2587"/>
                      <a:pt x="2603" y="3678"/>
                      <a:pt x="1322" y="3678"/>
                    </a:cubicBezTo>
                    <a:cubicBezTo>
                      <a:pt x="972" y="3678"/>
                      <a:pt x="558" y="3597"/>
                      <a:pt x="69" y="3389"/>
                    </a:cubicBezTo>
                    <a:lnTo>
                      <a:pt x="69" y="3389"/>
                    </a:lnTo>
                    <a:cubicBezTo>
                      <a:pt x="0" y="4770"/>
                      <a:pt x="557" y="5851"/>
                      <a:pt x="1733" y="6277"/>
                    </a:cubicBezTo>
                    <a:cubicBezTo>
                      <a:pt x="1358" y="7104"/>
                      <a:pt x="1943" y="7542"/>
                      <a:pt x="2335" y="7542"/>
                    </a:cubicBezTo>
                    <a:cubicBezTo>
                      <a:pt x="2339" y="7542"/>
                      <a:pt x="2344" y="7542"/>
                      <a:pt x="2349" y="7542"/>
                    </a:cubicBezTo>
                    <a:cubicBezTo>
                      <a:pt x="2350" y="7520"/>
                      <a:pt x="2350" y="7500"/>
                      <a:pt x="2350" y="7479"/>
                    </a:cubicBezTo>
                    <a:cubicBezTo>
                      <a:pt x="2350" y="7462"/>
                      <a:pt x="2350" y="7444"/>
                      <a:pt x="2352" y="7427"/>
                    </a:cubicBezTo>
                    <a:cubicBezTo>
                      <a:pt x="2352" y="7410"/>
                      <a:pt x="2352" y="7392"/>
                      <a:pt x="2352" y="7375"/>
                    </a:cubicBezTo>
                    <a:cubicBezTo>
                      <a:pt x="2353" y="7340"/>
                      <a:pt x="2353" y="7306"/>
                      <a:pt x="2353" y="7271"/>
                    </a:cubicBezTo>
                    <a:cubicBezTo>
                      <a:pt x="2355" y="7254"/>
                      <a:pt x="2355" y="7237"/>
                      <a:pt x="2355" y="7221"/>
                    </a:cubicBezTo>
                    <a:cubicBezTo>
                      <a:pt x="2355" y="7185"/>
                      <a:pt x="2355" y="7152"/>
                      <a:pt x="2355" y="7118"/>
                    </a:cubicBezTo>
                    <a:cubicBezTo>
                      <a:pt x="2356" y="6984"/>
                      <a:pt x="2356" y="6854"/>
                      <a:pt x="2355" y="6731"/>
                    </a:cubicBezTo>
                    <a:lnTo>
                      <a:pt x="2355" y="6730"/>
                    </a:lnTo>
                    <a:cubicBezTo>
                      <a:pt x="2353" y="6684"/>
                      <a:pt x="2353" y="6640"/>
                      <a:pt x="2352" y="6597"/>
                    </a:cubicBezTo>
                    <a:cubicBezTo>
                      <a:pt x="2352" y="6582"/>
                      <a:pt x="2350" y="6566"/>
                      <a:pt x="2350" y="6551"/>
                    </a:cubicBezTo>
                    <a:cubicBezTo>
                      <a:pt x="2350" y="6523"/>
                      <a:pt x="2349" y="6497"/>
                      <a:pt x="2347" y="6471"/>
                    </a:cubicBezTo>
                    <a:cubicBezTo>
                      <a:pt x="2346" y="6403"/>
                      <a:pt x="2341" y="6337"/>
                      <a:pt x="2338" y="6277"/>
                    </a:cubicBezTo>
                    <a:cubicBezTo>
                      <a:pt x="2321" y="6146"/>
                      <a:pt x="2307" y="6014"/>
                      <a:pt x="2295" y="5889"/>
                    </a:cubicBezTo>
                    <a:cubicBezTo>
                      <a:pt x="2286" y="5892"/>
                      <a:pt x="2275" y="5894"/>
                      <a:pt x="2266" y="5895"/>
                    </a:cubicBezTo>
                    <a:cubicBezTo>
                      <a:pt x="2244" y="5898"/>
                      <a:pt x="2223" y="5899"/>
                      <a:pt x="2201" y="5899"/>
                    </a:cubicBezTo>
                    <a:cubicBezTo>
                      <a:pt x="1818" y="5899"/>
                      <a:pt x="1457" y="5457"/>
                      <a:pt x="1379" y="4869"/>
                    </a:cubicBezTo>
                    <a:cubicBezTo>
                      <a:pt x="1297" y="4250"/>
                      <a:pt x="1560" y="3703"/>
                      <a:pt x="1966" y="3648"/>
                    </a:cubicBezTo>
                    <a:cubicBezTo>
                      <a:pt x="1988" y="3645"/>
                      <a:pt x="2009" y="3644"/>
                      <a:pt x="2030" y="3644"/>
                    </a:cubicBezTo>
                    <a:cubicBezTo>
                      <a:pt x="2175" y="3644"/>
                      <a:pt x="2316" y="3706"/>
                      <a:pt x="2440" y="3816"/>
                    </a:cubicBezTo>
                    <a:cubicBezTo>
                      <a:pt x="2645" y="3998"/>
                      <a:pt x="2803" y="4307"/>
                      <a:pt x="2852" y="4674"/>
                    </a:cubicBezTo>
                    <a:cubicBezTo>
                      <a:pt x="2875" y="4848"/>
                      <a:pt x="2872" y="5018"/>
                      <a:pt x="2844" y="5170"/>
                    </a:cubicBezTo>
                    <a:cubicBezTo>
                      <a:pt x="4073" y="4822"/>
                      <a:pt x="3110" y="3597"/>
                      <a:pt x="3202" y="3042"/>
                    </a:cubicBezTo>
                    <a:cubicBezTo>
                      <a:pt x="3712" y="851"/>
                      <a:pt x="4916" y="260"/>
                      <a:pt x="5793" y="137"/>
                    </a:cubicBezTo>
                    <a:cubicBezTo>
                      <a:pt x="5888" y="124"/>
                      <a:pt x="5982" y="117"/>
                      <a:pt x="6076" y="117"/>
                    </a:cubicBezTo>
                    <a:cubicBezTo>
                      <a:pt x="6175" y="117"/>
                      <a:pt x="6273" y="125"/>
                      <a:pt x="6369" y="139"/>
                    </a:cubicBezTo>
                    <a:lnTo>
                      <a:pt x="6369" y="139"/>
                    </a:lnTo>
                    <a:cubicBezTo>
                      <a:pt x="6347" y="131"/>
                      <a:pt x="5979" y="1"/>
                      <a:pt x="5449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741;p37">
                <a:extLst>
                  <a:ext uri="{FF2B5EF4-FFF2-40B4-BE49-F238E27FC236}">
                    <a16:creationId xmlns:a16="http://schemas.microsoft.com/office/drawing/2014/main" id="{1545E534-8BAA-F7B6-46FE-4CD823157BE8}"/>
                  </a:ext>
                </a:extLst>
              </p:cNvPr>
              <p:cNvSpPr/>
              <p:nvPr/>
            </p:nvSpPr>
            <p:spPr>
              <a:xfrm>
                <a:off x="7008797" y="1575850"/>
                <a:ext cx="96015" cy="50061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0678" extrusionOk="0">
                    <a:moveTo>
                      <a:pt x="19" y="0"/>
                    </a:moveTo>
                    <a:cubicBezTo>
                      <a:pt x="17" y="0"/>
                      <a:pt x="15" y="1"/>
                      <a:pt x="13" y="1"/>
                    </a:cubicBezTo>
                    <a:cubicBezTo>
                      <a:pt x="5" y="4"/>
                      <a:pt x="1" y="13"/>
                      <a:pt x="4" y="21"/>
                    </a:cubicBezTo>
                    <a:cubicBezTo>
                      <a:pt x="343" y="980"/>
                      <a:pt x="1147" y="3346"/>
                      <a:pt x="1300" y="4632"/>
                    </a:cubicBezTo>
                    <a:cubicBezTo>
                      <a:pt x="1328" y="4863"/>
                      <a:pt x="1374" y="5205"/>
                      <a:pt x="1432" y="5640"/>
                    </a:cubicBezTo>
                    <a:cubicBezTo>
                      <a:pt x="1562" y="6629"/>
                      <a:pt x="1742" y="7983"/>
                      <a:pt x="1887" y="9344"/>
                    </a:cubicBezTo>
                    <a:cubicBezTo>
                      <a:pt x="1938" y="9818"/>
                      <a:pt x="1982" y="10261"/>
                      <a:pt x="2016" y="10663"/>
                    </a:cubicBezTo>
                    <a:cubicBezTo>
                      <a:pt x="2017" y="10671"/>
                      <a:pt x="2023" y="10677"/>
                      <a:pt x="2031" y="10677"/>
                    </a:cubicBezTo>
                    <a:lnTo>
                      <a:pt x="2033" y="10677"/>
                    </a:lnTo>
                    <a:cubicBezTo>
                      <a:pt x="2042" y="10677"/>
                      <a:pt x="2048" y="10670"/>
                      <a:pt x="2046" y="10660"/>
                    </a:cubicBezTo>
                    <a:cubicBezTo>
                      <a:pt x="2013" y="10258"/>
                      <a:pt x="1970" y="9815"/>
                      <a:pt x="1918" y="9339"/>
                    </a:cubicBezTo>
                    <a:cubicBezTo>
                      <a:pt x="1773" y="7979"/>
                      <a:pt x="1594" y="6624"/>
                      <a:pt x="1462" y="5637"/>
                    </a:cubicBezTo>
                    <a:cubicBezTo>
                      <a:pt x="1404" y="5201"/>
                      <a:pt x="1358" y="4858"/>
                      <a:pt x="1331" y="4628"/>
                    </a:cubicBezTo>
                    <a:cubicBezTo>
                      <a:pt x="1178" y="3339"/>
                      <a:pt x="372" y="970"/>
                      <a:pt x="33" y="10"/>
                    </a:cubicBezTo>
                    <a:cubicBezTo>
                      <a:pt x="32" y="4"/>
                      <a:pt x="26" y="0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742;p37">
                <a:extLst>
                  <a:ext uri="{FF2B5EF4-FFF2-40B4-BE49-F238E27FC236}">
                    <a16:creationId xmlns:a16="http://schemas.microsoft.com/office/drawing/2014/main" id="{92165D8A-345C-7F1C-3395-3C0BC2FCDF30}"/>
                  </a:ext>
                </a:extLst>
              </p:cNvPr>
              <p:cNvSpPr/>
              <p:nvPr/>
            </p:nvSpPr>
            <p:spPr>
              <a:xfrm>
                <a:off x="6539410" y="1603979"/>
                <a:ext cx="113503" cy="43061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9185" extrusionOk="0">
                    <a:moveTo>
                      <a:pt x="18" y="1"/>
                    </a:moveTo>
                    <a:cubicBezTo>
                      <a:pt x="12" y="1"/>
                      <a:pt x="7" y="4"/>
                      <a:pt x="3" y="8"/>
                    </a:cubicBezTo>
                    <a:cubicBezTo>
                      <a:pt x="0" y="16"/>
                      <a:pt x="2" y="26"/>
                      <a:pt x="9" y="30"/>
                    </a:cubicBezTo>
                    <a:cubicBezTo>
                      <a:pt x="335" y="201"/>
                      <a:pt x="957" y="586"/>
                      <a:pt x="1471" y="1253"/>
                    </a:cubicBezTo>
                    <a:cubicBezTo>
                      <a:pt x="1472" y="1253"/>
                      <a:pt x="1472" y="1254"/>
                      <a:pt x="1472" y="1254"/>
                    </a:cubicBezTo>
                    <a:cubicBezTo>
                      <a:pt x="1691" y="1539"/>
                      <a:pt x="1871" y="1847"/>
                      <a:pt x="2008" y="2173"/>
                    </a:cubicBezTo>
                    <a:cubicBezTo>
                      <a:pt x="2287" y="2844"/>
                      <a:pt x="2388" y="3601"/>
                      <a:pt x="2307" y="4422"/>
                    </a:cubicBezTo>
                    <a:cubicBezTo>
                      <a:pt x="1980" y="7753"/>
                      <a:pt x="1491" y="9105"/>
                      <a:pt x="1471" y="9161"/>
                    </a:cubicBezTo>
                    <a:cubicBezTo>
                      <a:pt x="1468" y="9168"/>
                      <a:pt x="1468" y="9174"/>
                      <a:pt x="1472" y="9180"/>
                    </a:cubicBezTo>
                    <a:lnTo>
                      <a:pt x="1474" y="9180"/>
                    </a:lnTo>
                    <a:cubicBezTo>
                      <a:pt x="1477" y="9183"/>
                      <a:pt x="1480" y="9184"/>
                      <a:pt x="1485" y="9184"/>
                    </a:cubicBezTo>
                    <a:cubicBezTo>
                      <a:pt x="1486" y="9184"/>
                      <a:pt x="1486" y="9184"/>
                      <a:pt x="1488" y="9183"/>
                    </a:cubicBezTo>
                    <a:cubicBezTo>
                      <a:pt x="1492" y="9183"/>
                      <a:pt x="1497" y="9178"/>
                      <a:pt x="1498" y="9174"/>
                    </a:cubicBezTo>
                    <a:cubicBezTo>
                      <a:pt x="1505" y="9160"/>
                      <a:pt x="2004" y="7818"/>
                      <a:pt x="2339" y="4425"/>
                    </a:cubicBezTo>
                    <a:cubicBezTo>
                      <a:pt x="2420" y="3599"/>
                      <a:pt x="2318" y="2838"/>
                      <a:pt x="2037" y="2161"/>
                    </a:cubicBezTo>
                    <a:cubicBezTo>
                      <a:pt x="1899" y="1832"/>
                      <a:pt x="1717" y="1522"/>
                      <a:pt x="1497" y="1236"/>
                    </a:cubicBezTo>
                    <a:cubicBezTo>
                      <a:pt x="1497" y="1236"/>
                      <a:pt x="1497" y="1234"/>
                      <a:pt x="1497" y="1234"/>
                    </a:cubicBezTo>
                    <a:cubicBezTo>
                      <a:pt x="979" y="563"/>
                      <a:pt x="352" y="175"/>
                      <a:pt x="25" y="2"/>
                    </a:cubicBezTo>
                    <a:cubicBezTo>
                      <a:pt x="23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743;p37">
                <a:extLst>
                  <a:ext uri="{FF2B5EF4-FFF2-40B4-BE49-F238E27FC236}">
                    <a16:creationId xmlns:a16="http://schemas.microsoft.com/office/drawing/2014/main" id="{78D053AF-2539-7264-629F-406C089DC1EC}"/>
                  </a:ext>
                </a:extLst>
              </p:cNvPr>
              <p:cNvSpPr/>
              <p:nvPr/>
            </p:nvSpPr>
            <p:spPr>
              <a:xfrm>
                <a:off x="6380572" y="1598588"/>
                <a:ext cx="153353" cy="447259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9540" extrusionOk="0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1390" y="5442"/>
                      <a:pt x="2989" y="819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744;p37">
                <a:extLst>
                  <a:ext uri="{FF2B5EF4-FFF2-40B4-BE49-F238E27FC236}">
                    <a16:creationId xmlns:a16="http://schemas.microsoft.com/office/drawing/2014/main" id="{BE651B76-E9D0-4224-96AF-E06AC8BC72CD}"/>
                  </a:ext>
                </a:extLst>
              </p:cNvPr>
              <p:cNvSpPr/>
              <p:nvPr/>
            </p:nvSpPr>
            <p:spPr>
              <a:xfrm>
                <a:off x="6477384" y="1736094"/>
                <a:ext cx="20253" cy="27979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968" extrusionOk="0">
                    <a:moveTo>
                      <a:pt x="415" y="1"/>
                    </a:moveTo>
                    <a:cubicBezTo>
                      <a:pt x="408" y="1"/>
                      <a:pt x="402" y="5"/>
                      <a:pt x="400" y="11"/>
                    </a:cubicBezTo>
                    <a:cubicBezTo>
                      <a:pt x="398" y="17"/>
                      <a:pt x="215" y="621"/>
                      <a:pt x="118" y="1650"/>
                    </a:cubicBezTo>
                    <a:cubicBezTo>
                      <a:pt x="31" y="2601"/>
                      <a:pt x="1" y="4117"/>
                      <a:pt x="363" y="5955"/>
                    </a:cubicBezTo>
                    <a:cubicBezTo>
                      <a:pt x="365" y="5963"/>
                      <a:pt x="371" y="5967"/>
                      <a:pt x="378" y="5967"/>
                    </a:cubicBezTo>
                    <a:lnTo>
                      <a:pt x="381" y="5967"/>
                    </a:lnTo>
                    <a:cubicBezTo>
                      <a:pt x="391" y="5966"/>
                      <a:pt x="395" y="5957"/>
                      <a:pt x="394" y="5949"/>
                    </a:cubicBezTo>
                    <a:cubicBezTo>
                      <a:pt x="33" y="4116"/>
                      <a:pt x="62" y="2602"/>
                      <a:pt x="150" y="1654"/>
                    </a:cubicBezTo>
                    <a:cubicBezTo>
                      <a:pt x="245" y="627"/>
                      <a:pt x="429" y="26"/>
                      <a:pt x="430" y="20"/>
                    </a:cubicBezTo>
                    <a:cubicBezTo>
                      <a:pt x="432" y="12"/>
                      <a:pt x="427" y="3"/>
                      <a:pt x="420" y="2"/>
                    </a:cubicBezTo>
                    <a:cubicBezTo>
                      <a:pt x="418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745;p37">
                <a:extLst>
                  <a:ext uri="{FF2B5EF4-FFF2-40B4-BE49-F238E27FC236}">
                    <a16:creationId xmlns:a16="http://schemas.microsoft.com/office/drawing/2014/main" id="{9B8722F2-BAC9-DC7A-1202-69FAE5B5B811}"/>
                  </a:ext>
                </a:extLst>
              </p:cNvPr>
              <p:cNvSpPr/>
              <p:nvPr/>
            </p:nvSpPr>
            <p:spPr>
              <a:xfrm>
                <a:off x="6426142" y="1670224"/>
                <a:ext cx="56728" cy="35105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488" extrusionOk="0">
                    <a:moveTo>
                      <a:pt x="1192" y="1"/>
                    </a:moveTo>
                    <a:cubicBezTo>
                      <a:pt x="1185" y="1"/>
                      <a:pt x="1180" y="5"/>
                      <a:pt x="1178" y="12"/>
                    </a:cubicBezTo>
                    <a:cubicBezTo>
                      <a:pt x="1173" y="23"/>
                      <a:pt x="777" y="1135"/>
                      <a:pt x="481" y="2602"/>
                    </a:cubicBezTo>
                    <a:cubicBezTo>
                      <a:pt x="308" y="3466"/>
                      <a:pt x="202" y="4281"/>
                      <a:pt x="169" y="5026"/>
                    </a:cubicBezTo>
                    <a:cubicBezTo>
                      <a:pt x="126" y="5957"/>
                      <a:pt x="195" y="6781"/>
                      <a:pt x="375" y="7475"/>
                    </a:cubicBezTo>
                    <a:cubicBezTo>
                      <a:pt x="377" y="7481"/>
                      <a:pt x="383" y="7485"/>
                      <a:pt x="390" y="7485"/>
                    </a:cubicBezTo>
                    <a:lnTo>
                      <a:pt x="390" y="7487"/>
                    </a:lnTo>
                    <a:cubicBezTo>
                      <a:pt x="392" y="7487"/>
                      <a:pt x="393" y="7485"/>
                      <a:pt x="393" y="7485"/>
                    </a:cubicBezTo>
                    <a:cubicBezTo>
                      <a:pt x="403" y="7484"/>
                      <a:pt x="407" y="7475"/>
                      <a:pt x="406" y="7467"/>
                    </a:cubicBezTo>
                    <a:cubicBezTo>
                      <a:pt x="0" y="5903"/>
                      <a:pt x="239" y="3963"/>
                      <a:pt x="511" y="2610"/>
                    </a:cubicBezTo>
                    <a:cubicBezTo>
                      <a:pt x="806" y="1144"/>
                      <a:pt x="1202" y="34"/>
                      <a:pt x="1207" y="22"/>
                    </a:cubicBezTo>
                    <a:cubicBezTo>
                      <a:pt x="1210" y="14"/>
                      <a:pt x="1205" y="5"/>
                      <a:pt x="1198" y="2"/>
                    </a:cubicBezTo>
                    <a:cubicBezTo>
                      <a:pt x="1196" y="1"/>
                      <a:pt x="1194" y="1"/>
                      <a:pt x="1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746;p37">
                <a:extLst>
                  <a:ext uri="{FF2B5EF4-FFF2-40B4-BE49-F238E27FC236}">
                    <a16:creationId xmlns:a16="http://schemas.microsoft.com/office/drawing/2014/main" id="{2CA4948D-3A19-6D15-4FB8-51B24D22022B}"/>
                  </a:ext>
                </a:extLst>
              </p:cNvPr>
              <p:cNvSpPr/>
              <p:nvPr/>
            </p:nvSpPr>
            <p:spPr>
              <a:xfrm>
                <a:off x="6637066" y="2206138"/>
                <a:ext cx="72387" cy="165167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3523" extrusionOk="0">
                    <a:moveTo>
                      <a:pt x="18" y="1"/>
                    </a:moveTo>
                    <a:cubicBezTo>
                      <a:pt x="16" y="1"/>
                      <a:pt x="14" y="1"/>
                      <a:pt x="12" y="2"/>
                    </a:cubicBezTo>
                    <a:cubicBezTo>
                      <a:pt x="4" y="7"/>
                      <a:pt x="1" y="16"/>
                      <a:pt x="4" y="23"/>
                    </a:cubicBezTo>
                    <a:cubicBezTo>
                      <a:pt x="18" y="51"/>
                      <a:pt x="1345" y="2830"/>
                      <a:pt x="1512" y="3511"/>
                    </a:cubicBezTo>
                    <a:cubicBezTo>
                      <a:pt x="1513" y="3518"/>
                      <a:pt x="1519" y="3523"/>
                      <a:pt x="1527" y="3523"/>
                    </a:cubicBezTo>
                    <a:lnTo>
                      <a:pt x="1531" y="3523"/>
                    </a:lnTo>
                    <a:cubicBezTo>
                      <a:pt x="1539" y="3521"/>
                      <a:pt x="1544" y="3512"/>
                      <a:pt x="1542" y="3505"/>
                    </a:cubicBezTo>
                    <a:cubicBezTo>
                      <a:pt x="1374" y="2820"/>
                      <a:pt x="47" y="37"/>
                      <a:pt x="33" y="10"/>
                    </a:cubicBezTo>
                    <a:cubicBezTo>
                      <a:pt x="30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747;p37">
                <a:extLst>
                  <a:ext uri="{FF2B5EF4-FFF2-40B4-BE49-F238E27FC236}">
                    <a16:creationId xmlns:a16="http://schemas.microsoft.com/office/drawing/2014/main" id="{C47F1E8D-4854-0D0A-BA38-0D585C8AC0DA}"/>
                  </a:ext>
                </a:extLst>
              </p:cNvPr>
              <p:cNvSpPr/>
              <p:nvPr/>
            </p:nvSpPr>
            <p:spPr>
              <a:xfrm>
                <a:off x="7306782" y="1626717"/>
                <a:ext cx="87577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874" extrusionOk="0">
                    <a:moveTo>
                      <a:pt x="129" y="0"/>
                    </a:moveTo>
                    <a:cubicBezTo>
                      <a:pt x="92" y="138"/>
                      <a:pt x="48" y="295"/>
                      <a:pt x="0" y="470"/>
                    </a:cubicBezTo>
                    <a:lnTo>
                      <a:pt x="1824" y="873"/>
                    </a:lnTo>
                    <a:cubicBezTo>
                      <a:pt x="1838" y="788"/>
                      <a:pt x="1853" y="700"/>
                      <a:pt x="1867" y="612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748;p37">
                <a:extLst>
                  <a:ext uri="{FF2B5EF4-FFF2-40B4-BE49-F238E27FC236}">
                    <a16:creationId xmlns:a16="http://schemas.microsoft.com/office/drawing/2014/main" id="{5EBA6706-116D-EC22-92F1-3A2A15DD5342}"/>
                  </a:ext>
                </a:extLst>
              </p:cNvPr>
              <p:cNvSpPr/>
              <p:nvPr/>
            </p:nvSpPr>
            <p:spPr>
              <a:xfrm>
                <a:off x="6389104" y="1013447"/>
                <a:ext cx="1331651" cy="3595278"/>
              </a:xfrm>
              <a:custGeom>
                <a:avLst/>
                <a:gdLst/>
                <a:ahLst/>
                <a:cxnLst/>
                <a:rect l="l" t="t" r="r" b="b"/>
                <a:pathLst>
                  <a:path w="28404" h="76687" extrusionOk="0">
                    <a:moveTo>
                      <a:pt x="5628" y="68"/>
                    </a:moveTo>
                    <a:cubicBezTo>
                      <a:pt x="5776" y="68"/>
                      <a:pt x="5945" y="552"/>
                      <a:pt x="6064" y="1310"/>
                    </a:cubicBezTo>
                    <a:lnTo>
                      <a:pt x="6074" y="1379"/>
                    </a:lnTo>
                    <a:lnTo>
                      <a:pt x="6122" y="1329"/>
                    </a:lnTo>
                    <a:cubicBezTo>
                      <a:pt x="6823" y="603"/>
                      <a:pt x="7805" y="202"/>
                      <a:pt x="8886" y="202"/>
                    </a:cubicBezTo>
                    <a:cubicBezTo>
                      <a:pt x="10074" y="202"/>
                      <a:pt x="11181" y="710"/>
                      <a:pt x="11517" y="1408"/>
                    </a:cubicBezTo>
                    <a:lnTo>
                      <a:pt x="11526" y="1428"/>
                    </a:lnTo>
                    <a:lnTo>
                      <a:pt x="11542" y="1428"/>
                    </a:lnTo>
                    <a:cubicBezTo>
                      <a:pt x="11858" y="1552"/>
                      <a:pt x="12135" y="1757"/>
                      <a:pt x="12344" y="2023"/>
                    </a:cubicBezTo>
                    <a:cubicBezTo>
                      <a:pt x="12603" y="2353"/>
                      <a:pt x="12705" y="2711"/>
                      <a:pt x="12645" y="3084"/>
                    </a:cubicBezTo>
                    <a:cubicBezTo>
                      <a:pt x="12570" y="3567"/>
                      <a:pt x="12245" y="3919"/>
                      <a:pt x="12208" y="3957"/>
                    </a:cubicBezTo>
                    <a:lnTo>
                      <a:pt x="12193" y="3972"/>
                    </a:lnTo>
                    <a:lnTo>
                      <a:pt x="12196" y="4017"/>
                    </a:lnTo>
                    <a:cubicBezTo>
                      <a:pt x="12197" y="4049"/>
                      <a:pt x="12200" y="4084"/>
                      <a:pt x="12202" y="4122"/>
                    </a:cubicBezTo>
                    <a:cubicBezTo>
                      <a:pt x="12259" y="5110"/>
                      <a:pt x="12415" y="8427"/>
                      <a:pt x="12083" y="9638"/>
                    </a:cubicBezTo>
                    <a:cubicBezTo>
                      <a:pt x="11977" y="9996"/>
                      <a:pt x="11507" y="10510"/>
                      <a:pt x="10676" y="10510"/>
                    </a:cubicBezTo>
                    <a:cubicBezTo>
                      <a:pt x="10597" y="10510"/>
                      <a:pt x="10515" y="10506"/>
                      <a:pt x="10430" y="10496"/>
                    </a:cubicBezTo>
                    <a:lnTo>
                      <a:pt x="10389" y="10490"/>
                    </a:lnTo>
                    <a:lnTo>
                      <a:pt x="10403" y="10638"/>
                    </a:lnTo>
                    <a:lnTo>
                      <a:pt x="10436" y="10636"/>
                    </a:lnTo>
                    <a:cubicBezTo>
                      <a:pt x="10508" y="10633"/>
                      <a:pt x="10575" y="10631"/>
                      <a:pt x="10636" y="10631"/>
                    </a:cubicBezTo>
                    <a:cubicBezTo>
                      <a:pt x="11064" y="10631"/>
                      <a:pt x="11239" y="10713"/>
                      <a:pt x="11263" y="10727"/>
                    </a:cubicBezTo>
                    <a:cubicBezTo>
                      <a:pt x="11305" y="10766"/>
                      <a:pt x="11733" y="11187"/>
                      <a:pt x="12066" y="11575"/>
                    </a:cubicBezTo>
                    <a:lnTo>
                      <a:pt x="12074" y="11584"/>
                    </a:lnTo>
                    <a:cubicBezTo>
                      <a:pt x="12069" y="11601"/>
                      <a:pt x="12060" y="11624"/>
                      <a:pt x="12048" y="11652"/>
                    </a:cubicBezTo>
                    <a:lnTo>
                      <a:pt x="12031" y="11691"/>
                    </a:lnTo>
                    <a:lnTo>
                      <a:pt x="12074" y="11699"/>
                    </a:lnTo>
                    <a:cubicBezTo>
                      <a:pt x="12101" y="11704"/>
                      <a:pt x="12182" y="11716"/>
                      <a:pt x="12295" y="11739"/>
                    </a:cubicBezTo>
                    <a:cubicBezTo>
                      <a:pt x="12548" y="11792"/>
                      <a:pt x="12911" y="11886"/>
                      <a:pt x="13206" y="12034"/>
                    </a:cubicBezTo>
                    <a:lnTo>
                      <a:pt x="13232" y="12049"/>
                    </a:lnTo>
                    <a:lnTo>
                      <a:pt x="13234" y="12048"/>
                    </a:lnTo>
                    <a:lnTo>
                      <a:pt x="13239" y="12049"/>
                    </a:lnTo>
                    <a:lnTo>
                      <a:pt x="13240" y="12045"/>
                    </a:lnTo>
                    <a:lnTo>
                      <a:pt x="13263" y="12037"/>
                    </a:lnTo>
                    <a:cubicBezTo>
                      <a:pt x="13277" y="12031"/>
                      <a:pt x="13305" y="12022"/>
                      <a:pt x="13338" y="12022"/>
                    </a:cubicBezTo>
                    <a:cubicBezTo>
                      <a:pt x="13358" y="12022"/>
                      <a:pt x="13380" y="12026"/>
                      <a:pt x="13402" y="12035"/>
                    </a:cubicBezTo>
                    <a:cubicBezTo>
                      <a:pt x="13453" y="12057"/>
                      <a:pt x="13492" y="12106"/>
                      <a:pt x="13521" y="12181"/>
                    </a:cubicBezTo>
                    <a:lnTo>
                      <a:pt x="13525" y="12190"/>
                    </a:lnTo>
                    <a:lnTo>
                      <a:pt x="13534" y="12196"/>
                    </a:lnTo>
                    <a:cubicBezTo>
                      <a:pt x="14008" y="12512"/>
                      <a:pt x="15827" y="13818"/>
                      <a:pt x="16061" y="14420"/>
                    </a:cubicBezTo>
                    <a:cubicBezTo>
                      <a:pt x="16306" y="15050"/>
                      <a:pt x="16345" y="16228"/>
                      <a:pt x="16345" y="16240"/>
                    </a:cubicBezTo>
                    <a:lnTo>
                      <a:pt x="16347" y="16275"/>
                    </a:lnTo>
                    <a:lnTo>
                      <a:pt x="16380" y="16273"/>
                    </a:lnTo>
                    <a:cubicBezTo>
                      <a:pt x="16381" y="16273"/>
                      <a:pt x="16394" y="16273"/>
                      <a:pt x="16415" y="16273"/>
                    </a:cubicBezTo>
                    <a:cubicBezTo>
                      <a:pt x="16566" y="16273"/>
                      <a:pt x="17166" y="16292"/>
                      <a:pt x="17336" y="16594"/>
                    </a:cubicBezTo>
                    <a:cubicBezTo>
                      <a:pt x="17529" y="16937"/>
                      <a:pt x="17344" y="17234"/>
                      <a:pt x="17336" y="17246"/>
                    </a:cubicBezTo>
                    <a:lnTo>
                      <a:pt x="17331" y="17255"/>
                    </a:lnTo>
                    <a:lnTo>
                      <a:pt x="17331" y="17266"/>
                    </a:lnTo>
                    <a:cubicBezTo>
                      <a:pt x="17331" y="17270"/>
                      <a:pt x="17341" y="17836"/>
                      <a:pt x="17278" y="18421"/>
                    </a:cubicBezTo>
                    <a:lnTo>
                      <a:pt x="17276" y="18432"/>
                    </a:lnTo>
                    <a:lnTo>
                      <a:pt x="17284" y="18443"/>
                    </a:lnTo>
                    <a:cubicBezTo>
                      <a:pt x="17316" y="18496"/>
                      <a:pt x="17351" y="18550"/>
                      <a:pt x="17385" y="18605"/>
                    </a:cubicBezTo>
                    <a:cubicBezTo>
                      <a:pt x="17498" y="18779"/>
                      <a:pt x="17602" y="18935"/>
                      <a:pt x="17695" y="19067"/>
                    </a:cubicBezTo>
                    <a:lnTo>
                      <a:pt x="17726" y="19109"/>
                    </a:lnTo>
                    <a:lnTo>
                      <a:pt x="17752" y="19065"/>
                    </a:lnTo>
                    <a:cubicBezTo>
                      <a:pt x="17824" y="18943"/>
                      <a:pt x="17917" y="18782"/>
                      <a:pt x="18001" y="18623"/>
                    </a:cubicBezTo>
                    <a:cubicBezTo>
                      <a:pt x="18085" y="18463"/>
                      <a:pt x="18151" y="18319"/>
                      <a:pt x="18204" y="18185"/>
                    </a:cubicBezTo>
                    <a:cubicBezTo>
                      <a:pt x="18585" y="17211"/>
                      <a:pt x="19247" y="14868"/>
                      <a:pt x="19606" y="13558"/>
                    </a:cubicBezTo>
                    <a:cubicBezTo>
                      <a:pt x="19655" y="13384"/>
                      <a:pt x="19698" y="13226"/>
                      <a:pt x="19736" y="13089"/>
                    </a:cubicBezTo>
                    <a:lnTo>
                      <a:pt x="19744" y="13058"/>
                    </a:lnTo>
                    <a:lnTo>
                      <a:pt x="19007" y="12798"/>
                    </a:lnTo>
                    <a:cubicBezTo>
                      <a:pt x="18993" y="12794"/>
                      <a:pt x="18986" y="12778"/>
                      <a:pt x="18990" y="12765"/>
                    </a:cubicBezTo>
                    <a:lnTo>
                      <a:pt x="20741" y="7796"/>
                    </a:lnTo>
                    <a:cubicBezTo>
                      <a:pt x="20744" y="7785"/>
                      <a:pt x="20754" y="7779"/>
                      <a:pt x="20765" y="7779"/>
                    </a:cubicBezTo>
                    <a:cubicBezTo>
                      <a:pt x="20768" y="7779"/>
                      <a:pt x="20771" y="7780"/>
                      <a:pt x="20774" y="7781"/>
                    </a:cubicBezTo>
                    <a:lnTo>
                      <a:pt x="21141" y="7909"/>
                    </a:lnTo>
                    <a:lnTo>
                      <a:pt x="23727" y="8820"/>
                    </a:lnTo>
                    <a:cubicBezTo>
                      <a:pt x="23740" y="8825"/>
                      <a:pt x="23747" y="8840"/>
                      <a:pt x="23742" y="8854"/>
                    </a:cubicBezTo>
                    <a:lnTo>
                      <a:pt x="23037" y="10855"/>
                    </a:lnTo>
                    <a:lnTo>
                      <a:pt x="23054" y="10870"/>
                    </a:lnTo>
                    <a:cubicBezTo>
                      <a:pt x="23146" y="10956"/>
                      <a:pt x="23199" y="11042"/>
                      <a:pt x="23211" y="11124"/>
                    </a:cubicBezTo>
                    <a:cubicBezTo>
                      <a:pt x="23239" y="11317"/>
                      <a:pt x="23201" y="11461"/>
                      <a:pt x="22926" y="11584"/>
                    </a:cubicBezTo>
                    <a:lnTo>
                      <a:pt x="22887" y="11601"/>
                    </a:lnTo>
                    <a:lnTo>
                      <a:pt x="22910" y="11635"/>
                    </a:lnTo>
                    <a:cubicBezTo>
                      <a:pt x="22945" y="11685"/>
                      <a:pt x="22968" y="11736"/>
                      <a:pt x="22974" y="11785"/>
                    </a:cubicBezTo>
                    <a:cubicBezTo>
                      <a:pt x="23004" y="11977"/>
                      <a:pt x="22965" y="12121"/>
                      <a:pt x="22689" y="12245"/>
                    </a:cubicBezTo>
                    <a:lnTo>
                      <a:pt x="22650" y="12262"/>
                    </a:lnTo>
                    <a:lnTo>
                      <a:pt x="22675" y="12295"/>
                    </a:lnTo>
                    <a:cubicBezTo>
                      <a:pt x="22710" y="12346"/>
                      <a:pt x="22731" y="12396"/>
                      <a:pt x="22739" y="12445"/>
                    </a:cubicBezTo>
                    <a:cubicBezTo>
                      <a:pt x="22764" y="12621"/>
                      <a:pt x="22733" y="12763"/>
                      <a:pt x="22501" y="12882"/>
                    </a:cubicBezTo>
                    <a:lnTo>
                      <a:pt x="22468" y="12898"/>
                    </a:lnTo>
                    <a:lnTo>
                      <a:pt x="22485" y="12930"/>
                    </a:lnTo>
                    <a:cubicBezTo>
                      <a:pt x="22505" y="12965"/>
                      <a:pt x="22519" y="13000"/>
                      <a:pt x="22523" y="13035"/>
                    </a:cubicBezTo>
                    <a:cubicBezTo>
                      <a:pt x="22553" y="13237"/>
                      <a:pt x="22502" y="13379"/>
                      <a:pt x="22160" y="13502"/>
                    </a:cubicBezTo>
                    <a:lnTo>
                      <a:pt x="22160" y="13347"/>
                    </a:lnTo>
                    <a:lnTo>
                      <a:pt x="21993" y="13823"/>
                    </a:lnTo>
                    <a:cubicBezTo>
                      <a:pt x="21989" y="13833"/>
                      <a:pt x="21980" y="13840"/>
                      <a:pt x="21969" y="13840"/>
                    </a:cubicBezTo>
                    <a:cubicBezTo>
                      <a:pt x="21966" y="13840"/>
                      <a:pt x="21963" y="13839"/>
                      <a:pt x="21959" y="13838"/>
                    </a:cubicBezTo>
                    <a:lnTo>
                      <a:pt x="21414" y="13647"/>
                    </a:lnTo>
                    <a:lnTo>
                      <a:pt x="21392" y="13781"/>
                    </a:lnTo>
                    <a:cubicBezTo>
                      <a:pt x="21383" y="13836"/>
                      <a:pt x="21374" y="13893"/>
                      <a:pt x="21365" y="13948"/>
                    </a:cubicBezTo>
                    <a:cubicBezTo>
                      <a:pt x="20574" y="18718"/>
                      <a:pt x="19403" y="21848"/>
                      <a:pt x="19064" y="22693"/>
                    </a:cubicBezTo>
                    <a:cubicBezTo>
                      <a:pt x="18987" y="22884"/>
                      <a:pt x="18811" y="23023"/>
                      <a:pt x="18606" y="23055"/>
                    </a:cubicBezTo>
                    <a:cubicBezTo>
                      <a:pt x="18478" y="23076"/>
                      <a:pt x="18315" y="23093"/>
                      <a:pt x="18141" y="23093"/>
                    </a:cubicBezTo>
                    <a:cubicBezTo>
                      <a:pt x="17786" y="23093"/>
                      <a:pt x="17387" y="23019"/>
                      <a:pt x="17143" y="22739"/>
                    </a:cubicBezTo>
                    <a:lnTo>
                      <a:pt x="17140" y="22736"/>
                    </a:lnTo>
                    <a:lnTo>
                      <a:pt x="15553" y="21372"/>
                    </a:lnTo>
                    <a:lnTo>
                      <a:pt x="15532" y="21387"/>
                    </a:lnTo>
                    <a:cubicBezTo>
                      <a:pt x="15492" y="21415"/>
                      <a:pt x="15449" y="21443"/>
                      <a:pt x="15405" y="21470"/>
                    </a:cubicBezTo>
                    <a:cubicBezTo>
                      <a:pt x="15392" y="21478"/>
                      <a:pt x="15378" y="21481"/>
                      <a:pt x="15364" y="21481"/>
                    </a:cubicBezTo>
                    <a:cubicBezTo>
                      <a:pt x="15343" y="21481"/>
                      <a:pt x="15322" y="21474"/>
                      <a:pt x="15306" y="21459"/>
                    </a:cubicBezTo>
                    <a:cubicBezTo>
                      <a:pt x="15274" y="21430"/>
                      <a:pt x="15243" y="21403"/>
                      <a:pt x="15214" y="21377"/>
                    </a:cubicBezTo>
                    <a:lnTo>
                      <a:pt x="15095" y="21267"/>
                    </a:lnTo>
                    <a:lnTo>
                      <a:pt x="15104" y="21357"/>
                    </a:lnTo>
                    <a:cubicBezTo>
                      <a:pt x="15153" y="21805"/>
                      <a:pt x="15194" y="22236"/>
                      <a:pt x="15229" y="22640"/>
                    </a:cubicBezTo>
                    <a:lnTo>
                      <a:pt x="15214" y="22641"/>
                    </a:lnTo>
                    <a:lnTo>
                      <a:pt x="15217" y="22675"/>
                    </a:lnTo>
                    <a:cubicBezTo>
                      <a:pt x="15287" y="23516"/>
                      <a:pt x="15324" y="24207"/>
                      <a:pt x="15324" y="24731"/>
                    </a:cubicBezTo>
                    <a:cubicBezTo>
                      <a:pt x="15324" y="24953"/>
                      <a:pt x="15318" y="25152"/>
                      <a:pt x="15304" y="25321"/>
                    </a:cubicBezTo>
                    <a:lnTo>
                      <a:pt x="15303" y="25338"/>
                    </a:lnTo>
                    <a:lnTo>
                      <a:pt x="15316" y="25349"/>
                    </a:lnTo>
                    <a:cubicBezTo>
                      <a:pt x="15691" y="25691"/>
                      <a:pt x="16035" y="26080"/>
                      <a:pt x="16338" y="26505"/>
                    </a:cubicBezTo>
                    <a:lnTo>
                      <a:pt x="16322" y="26505"/>
                    </a:lnTo>
                    <a:lnTo>
                      <a:pt x="16356" y="26557"/>
                    </a:lnTo>
                    <a:cubicBezTo>
                      <a:pt x="16524" y="26815"/>
                      <a:pt x="16619" y="27038"/>
                      <a:pt x="16616" y="27165"/>
                    </a:cubicBezTo>
                    <a:cubicBezTo>
                      <a:pt x="16611" y="27378"/>
                      <a:pt x="16550" y="27972"/>
                      <a:pt x="16523" y="28218"/>
                    </a:cubicBezTo>
                    <a:lnTo>
                      <a:pt x="16521" y="28234"/>
                    </a:lnTo>
                    <a:lnTo>
                      <a:pt x="16533" y="28246"/>
                    </a:lnTo>
                    <a:cubicBezTo>
                      <a:pt x="16533" y="28246"/>
                      <a:pt x="16584" y="28298"/>
                      <a:pt x="16657" y="28370"/>
                    </a:cubicBezTo>
                    <a:cubicBezTo>
                      <a:pt x="16721" y="28436"/>
                      <a:pt x="16818" y="28530"/>
                      <a:pt x="16906" y="28617"/>
                    </a:cubicBezTo>
                    <a:cubicBezTo>
                      <a:pt x="16916" y="28627"/>
                      <a:pt x="16916" y="28640"/>
                      <a:pt x="16908" y="28648"/>
                    </a:cubicBezTo>
                    <a:lnTo>
                      <a:pt x="16877" y="28686"/>
                    </a:lnTo>
                    <a:lnTo>
                      <a:pt x="16925" y="28702"/>
                    </a:lnTo>
                    <a:cubicBezTo>
                      <a:pt x="16966" y="28715"/>
                      <a:pt x="17032" y="28738"/>
                      <a:pt x="17111" y="28767"/>
                    </a:cubicBezTo>
                    <a:cubicBezTo>
                      <a:pt x="17449" y="28890"/>
                      <a:pt x="17672" y="29003"/>
                      <a:pt x="17738" y="29084"/>
                    </a:cubicBezTo>
                    <a:cubicBezTo>
                      <a:pt x="17740" y="29085"/>
                      <a:pt x="17741" y="29087"/>
                      <a:pt x="17741" y="29088"/>
                    </a:cubicBezTo>
                    <a:lnTo>
                      <a:pt x="17758" y="29114"/>
                    </a:lnTo>
                    <a:lnTo>
                      <a:pt x="17772" y="29108"/>
                    </a:lnTo>
                    <a:cubicBezTo>
                      <a:pt x="17815" y="29197"/>
                      <a:pt x="18015" y="29616"/>
                      <a:pt x="18178" y="30209"/>
                    </a:cubicBezTo>
                    <a:lnTo>
                      <a:pt x="18180" y="30217"/>
                    </a:lnTo>
                    <a:lnTo>
                      <a:pt x="18186" y="30223"/>
                    </a:lnTo>
                    <a:cubicBezTo>
                      <a:pt x="18473" y="30547"/>
                      <a:pt x="25272" y="38210"/>
                      <a:pt x="27583" y="43620"/>
                    </a:cubicBezTo>
                    <a:cubicBezTo>
                      <a:pt x="28332" y="45378"/>
                      <a:pt x="26969" y="47869"/>
                      <a:pt x="24273" y="49679"/>
                    </a:cubicBezTo>
                    <a:lnTo>
                      <a:pt x="24257" y="49690"/>
                    </a:lnTo>
                    <a:lnTo>
                      <a:pt x="24257" y="49707"/>
                    </a:lnTo>
                    <a:cubicBezTo>
                      <a:pt x="24240" y="50476"/>
                      <a:pt x="24193" y="50509"/>
                      <a:pt x="23383" y="51077"/>
                    </a:cubicBezTo>
                    <a:lnTo>
                      <a:pt x="23248" y="51171"/>
                    </a:lnTo>
                    <a:cubicBezTo>
                      <a:pt x="22326" y="51820"/>
                      <a:pt x="19140" y="53887"/>
                      <a:pt x="19108" y="53908"/>
                    </a:cubicBezTo>
                    <a:lnTo>
                      <a:pt x="19102" y="53911"/>
                    </a:lnTo>
                    <a:lnTo>
                      <a:pt x="19097" y="53919"/>
                    </a:lnTo>
                    <a:cubicBezTo>
                      <a:pt x="19093" y="53926"/>
                      <a:pt x="18576" y="54741"/>
                      <a:pt x="17490" y="55287"/>
                    </a:cubicBezTo>
                    <a:lnTo>
                      <a:pt x="17467" y="55298"/>
                    </a:lnTo>
                    <a:lnTo>
                      <a:pt x="17472" y="55322"/>
                    </a:lnTo>
                    <a:cubicBezTo>
                      <a:pt x="17851" y="57846"/>
                      <a:pt x="17966" y="60196"/>
                      <a:pt x="17967" y="60219"/>
                    </a:cubicBezTo>
                    <a:lnTo>
                      <a:pt x="17967" y="60225"/>
                    </a:lnTo>
                    <a:cubicBezTo>
                      <a:pt x="17983" y="60288"/>
                      <a:pt x="19463" y="66587"/>
                      <a:pt x="19929" y="68561"/>
                    </a:cubicBezTo>
                    <a:cubicBezTo>
                      <a:pt x="19892" y="68694"/>
                      <a:pt x="19678" y="68871"/>
                      <a:pt x="18889" y="68983"/>
                    </a:cubicBezTo>
                    <a:lnTo>
                      <a:pt x="18836" y="68990"/>
                    </a:lnTo>
                    <a:lnTo>
                      <a:pt x="18845" y="69057"/>
                    </a:lnTo>
                    <a:lnTo>
                      <a:pt x="18866" y="69054"/>
                    </a:lnTo>
                    <a:cubicBezTo>
                      <a:pt x="18882" y="69137"/>
                      <a:pt x="18900" y="69242"/>
                      <a:pt x="18923" y="69366"/>
                    </a:cubicBezTo>
                    <a:cubicBezTo>
                      <a:pt x="19079" y="70206"/>
                      <a:pt x="19478" y="72296"/>
                      <a:pt x="19842" y="73560"/>
                    </a:cubicBezTo>
                    <a:lnTo>
                      <a:pt x="19849" y="73586"/>
                    </a:lnTo>
                    <a:lnTo>
                      <a:pt x="19877" y="73584"/>
                    </a:lnTo>
                    <a:lnTo>
                      <a:pt x="19877" y="73583"/>
                    </a:lnTo>
                    <a:cubicBezTo>
                      <a:pt x="19900" y="73581"/>
                      <a:pt x="19921" y="73581"/>
                      <a:pt x="19940" y="73581"/>
                    </a:cubicBezTo>
                    <a:cubicBezTo>
                      <a:pt x="20203" y="73581"/>
                      <a:pt x="20371" y="73730"/>
                      <a:pt x="20605" y="73935"/>
                    </a:cubicBezTo>
                    <a:cubicBezTo>
                      <a:pt x="20781" y="74089"/>
                      <a:pt x="20999" y="74280"/>
                      <a:pt x="21322" y="74464"/>
                    </a:cubicBezTo>
                    <a:cubicBezTo>
                      <a:pt x="22196" y="74957"/>
                      <a:pt x="22875" y="75144"/>
                      <a:pt x="23473" y="75311"/>
                    </a:cubicBezTo>
                    <a:cubicBezTo>
                      <a:pt x="23780" y="75395"/>
                      <a:pt x="24069" y="75474"/>
                      <a:pt x="24360" y="75587"/>
                    </a:cubicBezTo>
                    <a:cubicBezTo>
                      <a:pt x="24415" y="75610"/>
                      <a:pt x="24468" y="75635"/>
                      <a:pt x="24516" y="75661"/>
                    </a:cubicBezTo>
                    <a:cubicBezTo>
                      <a:pt x="24742" y="75788"/>
                      <a:pt x="24797" y="76011"/>
                      <a:pt x="24772" y="76177"/>
                    </a:cubicBezTo>
                    <a:cubicBezTo>
                      <a:pt x="24742" y="76390"/>
                      <a:pt x="24569" y="76618"/>
                      <a:pt x="24266" y="76618"/>
                    </a:cubicBezTo>
                    <a:lnTo>
                      <a:pt x="17428" y="76618"/>
                    </a:lnTo>
                    <a:cubicBezTo>
                      <a:pt x="17429" y="76549"/>
                      <a:pt x="17434" y="76384"/>
                      <a:pt x="17437" y="76182"/>
                    </a:cubicBezTo>
                    <a:cubicBezTo>
                      <a:pt x="17448" y="75593"/>
                      <a:pt x="17446" y="75184"/>
                      <a:pt x="17431" y="74964"/>
                    </a:cubicBezTo>
                    <a:cubicBezTo>
                      <a:pt x="17409" y="74638"/>
                      <a:pt x="17461" y="74370"/>
                      <a:pt x="17561" y="74280"/>
                    </a:cubicBezTo>
                    <a:cubicBezTo>
                      <a:pt x="17582" y="74262"/>
                      <a:pt x="17604" y="74253"/>
                      <a:pt x="17627" y="74253"/>
                    </a:cubicBezTo>
                    <a:cubicBezTo>
                      <a:pt x="17632" y="74253"/>
                      <a:pt x="17637" y="74253"/>
                      <a:pt x="17642" y="74254"/>
                    </a:cubicBezTo>
                    <a:lnTo>
                      <a:pt x="17697" y="74265"/>
                    </a:lnTo>
                    <a:lnTo>
                      <a:pt x="17680" y="74210"/>
                    </a:lnTo>
                    <a:cubicBezTo>
                      <a:pt x="17438" y="73468"/>
                      <a:pt x="16620" y="70941"/>
                      <a:pt x="16208" y="69567"/>
                    </a:cubicBezTo>
                    <a:cubicBezTo>
                      <a:pt x="16153" y="69386"/>
                      <a:pt x="16107" y="69229"/>
                      <a:pt x="16070" y="69099"/>
                    </a:cubicBezTo>
                    <a:lnTo>
                      <a:pt x="16062" y="69076"/>
                    </a:lnTo>
                    <a:lnTo>
                      <a:pt x="16038" y="69074"/>
                    </a:lnTo>
                    <a:cubicBezTo>
                      <a:pt x="15819" y="69068"/>
                      <a:pt x="15663" y="69061"/>
                      <a:pt x="15605" y="69057"/>
                    </a:cubicBezTo>
                    <a:cubicBezTo>
                      <a:pt x="15507" y="68721"/>
                      <a:pt x="14359" y="64813"/>
                      <a:pt x="13081" y="60429"/>
                    </a:cubicBezTo>
                    <a:lnTo>
                      <a:pt x="13070" y="60390"/>
                    </a:lnTo>
                    <a:lnTo>
                      <a:pt x="13035" y="60407"/>
                    </a:lnTo>
                    <a:cubicBezTo>
                      <a:pt x="12754" y="60531"/>
                      <a:pt x="12464" y="60598"/>
                      <a:pt x="12221" y="60598"/>
                    </a:cubicBezTo>
                    <a:cubicBezTo>
                      <a:pt x="12153" y="60598"/>
                      <a:pt x="12088" y="60592"/>
                      <a:pt x="12028" y="60581"/>
                    </a:cubicBezTo>
                    <a:cubicBezTo>
                      <a:pt x="11465" y="58420"/>
                      <a:pt x="10783" y="54146"/>
                      <a:pt x="10652" y="53310"/>
                    </a:cubicBezTo>
                    <a:cubicBezTo>
                      <a:pt x="10629" y="53168"/>
                      <a:pt x="10721" y="53035"/>
                      <a:pt x="10861" y="53006"/>
                    </a:cubicBezTo>
                    <a:lnTo>
                      <a:pt x="10922" y="52994"/>
                    </a:lnTo>
                    <a:lnTo>
                      <a:pt x="10912" y="52959"/>
                    </a:lnTo>
                    <a:cubicBezTo>
                      <a:pt x="10114" y="50190"/>
                      <a:pt x="9615" y="48433"/>
                      <a:pt x="9387" y="47591"/>
                    </a:cubicBezTo>
                    <a:cubicBezTo>
                      <a:pt x="9308" y="47345"/>
                      <a:pt x="9221" y="47075"/>
                      <a:pt x="9127" y="46787"/>
                    </a:cubicBezTo>
                    <a:cubicBezTo>
                      <a:pt x="8297" y="44226"/>
                      <a:pt x="7042" y="40356"/>
                      <a:pt x="6371" y="39223"/>
                    </a:cubicBezTo>
                    <a:cubicBezTo>
                      <a:pt x="6039" y="38662"/>
                      <a:pt x="5885" y="37555"/>
                      <a:pt x="5947" y="36187"/>
                    </a:cubicBezTo>
                    <a:cubicBezTo>
                      <a:pt x="5949" y="36161"/>
                      <a:pt x="5950" y="36136"/>
                      <a:pt x="5952" y="36112"/>
                    </a:cubicBezTo>
                    <a:lnTo>
                      <a:pt x="5957" y="36031"/>
                    </a:lnTo>
                    <a:cubicBezTo>
                      <a:pt x="6002" y="35234"/>
                      <a:pt x="6122" y="34400"/>
                      <a:pt x="6299" y="33617"/>
                    </a:cubicBezTo>
                    <a:lnTo>
                      <a:pt x="6304" y="33599"/>
                    </a:lnTo>
                    <a:lnTo>
                      <a:pt x="6291" y="33585"/>
                    </a:lnTo>
                    <a:cubicBezTo>
                      <a:pt x="5834" y="33123"/>
                      <a:pt x="1789" y="29009"/>
                      <a:pt x="370" y="26451"/>
                    </a:cubicBezTo>
                    <a:cubicBezTo>
                      <a:pt x="173" y="26058"/>
                      <a:pt x="171" y="24950"/>
                      <a:pt x="171" y="24904"/>
                    </a:cubicBezTo>
                    <a:lnTo>
                      <a:pt x="171" y="24901"/>
                    </a:lnTo>
                    <a:cubicBezTo>
                      <a:pt x="182" y="24777"/>
                      <a:pt x="284" y="23664"/>
                      <a:pt x="281" y="22658"/>
                    </a:cubicBezTo>
                    <a:cubicBezTo>
                      <a:pt x="281" y="22320"/>
                      <a:pt x="287" y="22019"/>
                      <a:pt x="300" y="21764"/>
                    </a:cubicBezTo>
                    <a:lnTo>
                      <a:pt x="301" y="21730"/>
                    </a:lnTo>
                    <a:lnTo>
                      <a:pt x="268" y="21728"/>
                    </a:lnTo>
                    <a:cubicBezTo>
                      <a:pt x="203" y="21725"/>
                      <a:pt x="136" y="21721"/>
                      <a:pt x="70" y="21713"/>
                    </a:cubicBezTo>
                    <a:cubicBezTo>
                      <a:pt x="72" y="21629"/>
                      <a:pt x="72" y="21525"/>
                      <a:pt x="72" y="21395"/>
                    </a:cubicBezTo>
                    <a:cubicBezTo>
                      <a:pt x="75" y="20524"/>
                      <a:pt x="80" y="18710"/>
                      <a:pt x="443" y="16906"/>
                    </a:cubicBezTo>
                    <a:cubicBezTo>
                      <a:pt x="893" y="14682"/>
                      <a:pt x="1738" y="13203"/>
                      <a:pt x="2957" y="12512"/>
                    </a:cubicBezTo>
                    <a:cubicBezTo>
                      <a:pt x="3000" y="12502"/>
                      <a:pt x="3336" y="12425"/>
                      <a:pt x="3608" y="12389"/>
                    </a:cubicBezTo>
                    <a:lnTo>
                      <a:pt x="3617" y="12387"/>
                    </a:lnTo>
                    <a:lnTo>
                      <a:pt x="3625" y="12381"/>
                    </a:lnTo>
                    <a:cubicBezTo>
                      <a:pt x="3853" y="12185"/>
                      <a:pt x="3951" y="12130"/>
                      <a:pt x="3969" y="12129"/>
                    </a:cubicBezTo>
                    <a:cubicBezTo>
                      <a:pt x="4018" y="12129"/>
                      <a:pt x="4807" y="12113"/>
                      <a:pt x="4840" y="12112"/>
                    </a:cubicBezTo>
                    <a:lnTo>
                      <a:pt x="4848" y="12112"/>
                    </a:lnTo>
                    <a:lnTo>
                      <a:pt x="4856" y="12109"/>
                    </a:lnTo>
                    <a:cubicBezTo>
                      <a:pt x="4862" y="12106"/>
                      <a:pt x="5425" y="11826"/>
                      <a:pt x="5876" y="11632"/>
                    </a:cubicBezTo>
                    <a:cubicBezTo>
                      <a:pt x="5909" y="11616"/>
                      <a:pt x="5944" y="11601"/>
                      <a:pt x="5976" y="11587"/>
                    </a:cubicBezTo>
                    <a:lnTo>
                      <a:pt x="5990" y="11583"/>
                    </a:lnTo>
                    <a:lnTo>
                      <a:pt x="5996" y="11569"/>
                    </a:lnTo>
                    <a:cubicBezTo>
                      <a:pt x="6143" y="11195"/>
                      <a:pt x="6273" y="10866"/>
                      <a:pt x="6359" y="10656"/>
                    </a:cubicBezTo>
                    <a:cubicBezTo>
                      <a:pt x="6432" y="10470"/>
                      <a:pt x="6486" y="10338"/>
                      <a:pt x="6505" y="10291"/>
                    </a:cubicBezTo>
                    <a:cubicBezTo>
                      <a:pt x="6528" y="10290"/>
                      <a:pt x="6569" y="10288"/>
                      <a:pt x="6625" y="10288"/>
                    </a:cubicBezTo>
                    <a:cubicBezTo>
                      <a:pt x="6723" y="10288"/>
                      <a:pt x="6865" y="10293"/>
                      <a:pt x="7034" y="10312"/>
                    </a:cubicBezTo>
                    <a:lnTo>
                      <a:pt x="7070" y="10317"/>
                    </a:lnTo>
                    <a:lnTo>
                      <a:pt x="7073" y="10280"/>
                    </a:lnTo>
                    <a:cubicBezTo>
                      <a:pt x="7097" y="9786"/>
                      <a:pt x="7115" y="9335"/>
                      <a:pt x="7126" y="8941"/>
                    </a:cubicBezTo>
                    <a:cubicBezTo>
                      <a:pt x="7129" y="8858"/>
                      <a:pt x="7131" y="8774"/>
                      <a:pt x="7132" y="8690"/>
                    </a:cubicBezTo>
                    <a:lnTo>
                      <a:pt x="7134" y="8649"/>
                    </a:lnTo>
                    <a:lnTo>
                      <a:pt x="7097" y="8649"/>
                    </a:lnTo>
                    <a:cubicBezTo>
                      <a:pt x="7093" y="8649"/>
                      <a:pt x="7089" y="8649"/>
                      <a:pt x="7085" y="8649"/>
                    </a:cubicBezTo>
                    <a:cubicBezTo>
                      <a:pt x="6911" y="8649"/>
                      <a:pt x="6663" y="8552"/>
                      <a:pt x="6515" y="8329"/>
                    </a:cubicBezTo>
                    <a:cubicBezTo>
                      <a:pt x="6405" y="8164"/>
                      <a:pt x="6314" y="7874"/>
                      <a:pt x="6513" y="7434"/>
                    </a:cubicBezTo>
                    <a:lnTo>
                      <a:pt x="6528" y="7400"/>
                    </a:lnTo>
                    <a:lnTo>
                      <a:pt x="6493" y="7388"/>
                    </a:lnTo>
                    <a:cubicBezTo>
                      <a:pt x="5380" y="6983"/>
                      <a:pt x="4782" y="5943"/>
                      <a:pt x="4853" y="4535"/>
                    </a:cubicBezTo>
                    <a:cubicBezTo>
                      <a:pt x="4882" y="3980"/>
                      <a:pt x="5010" y="3385"/>
                      <a:pt x="5236" y="2770"/>
                    </a:cubicBezTo>
                    <a:cubicBezTo>
                      <a:pt x="5365" y="2422"/>
                      <a:pt x="5530" y="2099"/>
                      <a:pt x="5727" y="1813"/>
                    </a:cubicBezTo>
                    <a:lnTo>
                      <a:pt x="5743" y="1790"/>
                    </a:lnTo>
                    <a:lnTo>
                      <a:pt x="5724" y="1771"/>
                    </a:lnTo>
                    <a:cubicBezTo>
                      <a:pt x="5172" y="1196"/>
                      <a:pt x="4986" y="870"/>
                      <a:pt x="5045" y="812"/>
                    </a:cubicBezTo>
                    <a:cubicBezTo>
                      <a:pt x="5056" y="803"/>
                      <a:pt x="5068" y="798"/>
                      <a:pt x="5083" y="798"/>
                    </a:cubicBezTo>
                    <a:cubicBezTo>
                      <a:pt x="5085" y="798"/>
                      <a:pt x="5087" y="798"/>
                      <a:pt x="5090" y="798"/>
                    </a:cubicBezTo>
                    <a:cubicBezTo>
                      <a:pt x="5230" y="810"/>
                      <a:pt x="5519" y="1138"/>
                      <a:pt x="5680" y="1355"/>
                    </a:cubicBezTo>
                    <a:lnTo>
                      <a:pt x="5802" y="1520"/>
                    </a:lnTo>
                    <a:lnTo>
                      <a:pt x="5739" y="1324"/>
                    </a:lnTo>
                    <a:cubicBezTo>
                      <a:pt x="5622" y="954"/>
                      <a:pt x="5454" y="283"/>
                      <a:pt x="5565" y="106"/>
                    </a:cubicBezTo>
                    <a:cubicBezTo>
                      <a:pt x="5579" y="83"/>
                      <a:pt x="5596" y="72"/>
                      <a:pt x="5619" y="69"/>
                    </a:cubicBezTo>
                    <a:cubicBezTo>
                      <a:pt x="5622" y="69"/>
                      <a:pt x="5625" y="68"/>
                      <a:pt x="5628" y="68"/>
                    </a:cubicBezTo>
                    <a:close/>
                    <a:moveTo>
                      <a:pt x="5626" y="0"/>
                    </a:moveTo>
                    <a:cubicBezTo>
                      <a:pt x="5620" y="0"/>
                      <a:pt x="5614" y="1"/>
                      <a:pt x="5608" y="2"/>
                    </a:cubicBezTo>
                    <a:cubicBezTo>
                      <a:pt x="5565" y="8"/>
                      <a:pt x="5532" y="31"/>
                      <a:pt x="5507" y="71"/>
                    </a:cubicBezTo>
                    <a:cubicBezTo>
                      <a:pt x="5386" y="263"/>
                      <a:pt x="5532" y="855"/>
                      <a:pt x="5622" y="1171"/>
                    </a:cubicBezTo>
                    <a:cubicBezTo>
                      <a:pt x="5481" y="1002"/>
                      <a:pt x="5247" y="745"/>
                      <a:pt x="5094" y="733"/>
                    </a:cubicBezTo>
                    <a:cubicBezTo>
                      <a:pt x="5090" y="732"/>
                      <a:pt x="5086" y="732"/>
                      <a:pt x="5082" y="732"/>
                    </a:cubicBezTo>
                    <a:cubicBezTo>
                      <a:pt x="5049" y="732"/>
                      <a:pt x="5020" y="743"/>
                      <a:pt x="4998" y="765"/>
                    </a:cubicBezTo>
                    <a:cubicBezTo>
                      <a:pt x="4922" y="838"/>
                      <a:pt x="4987" y="1005"/>
                      <a:pt x="5206" y="1284"/>
                    </a:cubicBezTo>
                    <a:cubicBezTo>
                      <a:pt x="5356" y="1480"/>
                      <a:pt x="5545" y="1683"/>
                      <a:pt x="5655" y="1800"/>
                    </a:cubicBezTo>
                    <a:cubicBezTo>
                      <a:pt x="5461" y="2084"/>
                      <a:pt x="5299" y="2404"/>
                      <a:pt x="5172" y="2748"/>
                    </a:cubicBezTo>
                    <a:cubicBezTo>
                      <a:pt x="4943" y="3370"/>
                      <a:pt x="4813" y="3971"/>
                      <a:pt x="4784" y="4532"/>
                    </a:cubicBezTo>
                    <a:cubicBezTo>
                      <a:pt x="4712" y="5958"/>
                      <a:pt x="5313" y="7016"/>
                      <a:pt x="6435" y="7441"/>
                    </a:cubicBezTo>
                    <a:cubicBezTo>
                      <a:pt x="6244" y="7891"/>
                      <a:pt x="6340" y="8193"/>
                      <a:pt x="6458" y="8369"/>
                    </a:cubicBezTo>
                    <a:cubicBezTo>
                      <a:pt x="6614" y="8605"/>
                      <a:pt x="6868" y="8712"/>
                      <a:pt x="7063" y="8719"/>
                    </a:cubicBezTo>
                    <a:cubicBezTo>
                      <a:pt x="7062" y="8793"/>
                      <a:pt x="7059" y="8866"/>
                      <a:pt x="7057" y="8941"/>
                    </a:cubicBezTo>
                    <a:cubicBezTo>
                      <a:pt x="7047" y="9325"/>
                      <a:pt x="7030" y="9762"/>
                      <a:pt x="7005" y="10242"/>
                    </a:cubicBezTo>
                    <a:cubicBezTo>
                      <a:pt x="6847" y="10225"/>
                      <a:pt x="6715" y="10220"/>
                      <a:pt x="6623" y="10220"/>
                    </a:cubicBezTo>
                    <a:cubicBezTo>
                      <a:pt x="6534" y="10220"/>
                      <a:pt x="6482" y="10224"/>
                      <a:pt x="6478" y="10225"/>
                    </a:cubicBezTo>
                    <a:lnTo>
                      <a:pt x="6458" y="10227"/>
                    </a:lnTo>
                    <a:lnTo>
                      <a:pt x="6450" y="10247"/>
                    </a:lnTo>
                    <a:cubicBezTo>
                      <a:pt x="6450" y="10247"/>
                      <a:pt x="6389" y="10395"/>
                      <a:pt x="6294" y="10632"/>
                    </a:cubicBezTo>
                    <a:cubicBezTo>
                      <a:pt x="6210" y="10840"/>
                      <a:pt x="6082" y="11162"/>
                      <a:pt x="5937" y="11531"/>
                    </a:cubicBezTo>
                    <a:cubicBezTo>
                      <a:pt x="5908" y="11543"/>
                      <a:pt x="5879" y="11557"/>
                      <a:pt x="5848" y="11569"/>
                    </a:cubicBezTo>
                    <a:cubicBezTo>
                      <a:pt x="5421" y="11753"/>
                      <a:pt x="4897" y="12012"/>
                      <a:pt x="4831" y="12045"/>
                    </a:cubicBezTo>
                    <a:cubicBezTo>
                      <a:pt x="4749" y="12046"/>
                      <a:pt x="4013" y="12061"/>
                      <a:pt x="3969" y="12061"/>
                    </a:cubicBezTo>
                    <a:cubicBezTo>
                      <a:pt x="3951" y="12061"/>
                      <a:pt x="3894" y="12061"/>
                      <a:pt x="3588" y="12323"/>
                    </a:cubicBezTo>
                    <a:cubicBezTo>
                      <a:pt x="3298" y="12364"/>
                      <a:pt x="2940" y="12447"/>
                      <a:pt x="2936" y="12448"/>
                    </a:cubicBezTo>
                    <a:lnTo>
                      <a:pt x="2928" y="12451"/>
                    </a:lnTo>
                    <a:cubicBezTo>
                      <a:pt x="1688" y="13153"/>
                      <a:pt x="830" y="14647"/>
                      <a:pt x="376" y="16894"/>
                    </a:cubicBezTo>
                    <a:cubicBezTo>
                      <a:pt x="11" y="18704"/>
                      <a:pt x="6" y="20522"/>
                      <a:pt x="5" y="21397"/>
                    </a:cubicBezTo>
                    <a:cubicBezTo>
                      <a:pt x="3" y="21542"/>
                      <a:pt x="3" y="21657"/>
                      <a:pt x="2" y="21744"/>
                    </a:cubicBezTo>
                    <a:lnTo>
                      <a:pt x="0" y="21774"/>
                    </a:lnTo>
                    <a:lnTo>
                      <a:pt x="31" y="21777"/>
                    </a:lnTo>
                    <a:cubicBezTo>
                      <a:pt x="98" y="21787"/>
                      <a:pt x="165" y="21793"/>
                      <a:pt x="231" y="21796"/>
                    </a:cubicBezTo>
                    <a:cubicBezTo>
                      <a:pt x="219" y="22045"/>
                      <a:pt x="213" y="22335"/>
                      <a:pt x="214" y="22659"/>
                    </a:cubicBezTo>
                    <a:cubicBezTo>
                      <a:pt x="216" y="23662"/>
                      <a:pt x="115" y="24772"/>
                      <a:pt x="103" y="24896"/>
                    </a:cubicBezTo>
                    <a:cubicBezTo>
                      <a:pt x="103" y="24901"/>
                      <a:pt x="103" y="24904"/>
                      <a:pt x="103" y="24904"/>
                    </a:cubicBezTo>
                    <a:cubicBezTo>
                      <a:pt x="103" y="24951"/>
                      <a:pt x="101" y="26069"/>
                      <a:pt x="309" y="26485"/>
                    </a:cubicBezTo>
                    <a:cubicBezTo>
                      <a:pt x="1720" y="29027"/>
                      <a:pt x="5712" y="33099"/>
                      <a:pt x="6229" y="33621"/>
                    </a:cubicBezTo>
                    <a:cubicBezTo>
                      <a:pt x="6054" y="34392"/>
                      <a:pt x="5938" y="35213"/>
                      <a:pt x="5891" y="35996"/>
                    </a:cubicBezTo>
                    <a:lnTo>
                      <a:pt x="5889" y="35996"/>
                    </a:lnTo>
                    <a:lnTo>
                      <a:pt x="5883" y="36109"/>
                    </a:lnTo>
                    <a:cubicBezTo>
                      <a:pt x="5882" y="36135"/>
                      <a:pt x="5880" y="36159"/>
                      <a:pt x="5880" y="36185"/>
                    </a:cubicBezTo>
                    <a:cubicBezTo>
                      <a:pt x="5816" y="37566"/>
                      <a:pt x="5973" y="38687"/>
                      <a:pt x="6313" y="39258"/>
                    </a:cubicBezTo>
                    <a:cubicBezTo>
                      <a:pt x="6979" y="40387"/>
                      <a:pt x="8233" y="44252"/>
                      <a:pt x="9062" y="46809"/>
                    </a:cubicBezTo>
                    <a:cubicBezTo>
                      <a:pt x="9155" y="47098"/>
                      <a:pt x="9244" y="47367"/>
                      <a:pt x="9323" y="47611"/>
                    </a:cubicBezTo>
                    <a:cubicBezTo>
                      <a:pt x="9548" y="48450"/>
                      <a:pt x="10043" y="50194"/>
                      <a:pt x="10837" y="52943"/>
                    </a:cubicBezTo>
                    <a:cubicBezTo>
                      <a:pt x="10667" y="52985"/>
                      <a:pt x="10557" y="53148"/>
                      <a:pt x="10584" y="53321"/>
                    </a:cubicBezTo>
                    <a:cubicBezTo>
                      <a:pt x="10716" y="54162"/>
                      <a:pt x="11402" y="58462"/>
                      <a:pt x="11968" y="60621"/>
                    </a:cubicBezTo>
                    <a:lnTo>
                      <a:pt x="11973" y="60641"/>
                    </a:lnTo>
                    <a:lnTo>
                      <a:pt x="11994" y="60646"/>
                    </a:lnTo>
                    <a:cubicBezTo>
                      <a:pt x="12066" y="60660"/>
                      <a:pt x="12143" y="60668"/>
                      <a:pt x="12225" y="60668"/>
                    </a:cubicBezTo>
                    <a:cubicBezTo>
                      <a:pt x="12466" y="60668"/>
                      <a:pt x="12745" y="60605"/>
                      <a:pt x="13026" y="60485"/>
                    </a:cubicBezTo>
                    <a:cubicBezTo>
                      <a:pt x="14353" y="65035"/>
                      <a:pt x="15535" y="69061"/>
                      <a:pt x="15547" y="69102"/>
                    </a:cubicBezTo>
                    <a:lnTo>
                      <a:pt x="15555" y="69125"/>
                    </a:lnTo>
                    <a:lnTo>
                      <a:pt x="15579" y="69126"/>
                    </a:lnTo>
                    <a:cubicBezTo>
                      <a:pt x="15581" y="69126"/>
                      <a:pt x="15747" y="69134"/>
                      <a:pt x="16012" y="69143"/>
                    </a:cubicBezTo>
                    <a:cubicBezTo>
                      <a:pt x="16047" y="69268"/>
                      <a:pt x="16091" y="69418"/>
                      <a:pt x="16142" y="69588"/>
                    </a:cubicBezTo>
                    <a:cubicBezTo>
                      <a:pt x="16547" y="70936"/>
                      <a:pt x="17344" y="73395"/>
                      <a:pt x="17600" y="74188"/>
                    </a:cubicBezTo>
                    <a:cubicBezTo>
                      <a:pt x="17571" y="74193"/>
                      <a:pt x="17542" y="74208"/>
                      <a:pt x="17516" y="74231"/>
                    </a:cubicBezTo>
                    <a:cubicBezTo>
                      <a:pt x="17400" y="74335"/>
                      <a:pt x="17341" y="74620"/>
                      <a:pt x="17364" y="74970"/>
                    </a:cubicBezTo>
                    <a:cubicBezTo>
                      <a:pt x="17379" y="75184"/>
                      <a:pt x="17380" y="75604"/>
                      <a:pt x="17370" y="76182"/>
                    </a:cubicBezTo>
                    <a:cubicBezTo>
                      <a:pt x="17365" y="76450"/>
                      <a:pt x="17359" y="76650"/>
                      <a:pt x="17359" y="76653"/>
                    </a:cubicBezTo>
                    <a:lnTo>
                      <a:pt x="17357" y="76651"/>
                    </a:lnTo>
                    <a:lnTo>
                      <a:pt x="17356" y="76687"/>
                    </a:lnTo>
                    <a:lnTo>
                      <a:pt x="24265" y="76687"/>
                    </a:lnTo>
                    <a:cubicBezTo>
                      <a:pt x="24609" y="76687"/>
                      <a:pt x="24803" y="76428"/>
                      <a:pt x="24838" y="76187"/>
                    </a:cubicBezTo>
                    <a:cubicBezTo>
                      <a:pt x="24873" y="75947"/>
                      <a:pt x="24762" y="75722"/>
                      <a:pt x="24548" y="75601"/>
                    </a:cubicBezTo>
                    <a:cubicBezTo>
                      <a:pt x="24497" y="75574"/>
                      <a:pt x="24442" y="75548"/>
                      <a:pt x="24383" y="75525"/>
                    </a:cubicBezTo>
                    <a:cubicBezTo>
                      <a:pt x="24089" y="75410"/>
                      <a:pt x="23799" y="75330"/>
                      <a:pt x="23490" y="75245"/>
                    </a:cubicBezTo>
                    <a:cubicBezTo>
                      <a:pt x="22895" y="75080"/>
                      <a:pt x="22221" y="74893"/>
                      <a:pt x="21354" y="74404"/>
                    </a:cubicBezTo>
                    <a:cubicBezTo>
                      <a:pt x="21037" y="74225"/>
                      <a:pt x="20822" y="74035"/>
                      <a:pt x="20648" y="73883"/>
                    </a:cubicBezTo>
                    <a:cubicBezTo>
                      <a:pt x="20403" y="73669"/>
                      <a:pt x="20227" y="73513"/>
                      <a:pt x="19938" y="73513"/>
                    </a:cubicBezTo>
                    <a:cubicBezTo>
                      <a:pt x="19926" y="73513"/>
                      <a:pt x="19912" y="73513"/>
                      <a:pt x="19898" y="73514"/>
                    </a:cubicBezTo>
                    <a:cubicBezTo>
                      <a:pt x="19538" y="72250"/>
                      <a:pt x="19142" y="70186"/>
                      <a:pt x="18989" y="69353"/>
                    </a:cubicBezTo>
                    <a:cubicBezTo>
                      <a:pt x="18966" y="69230"/>
                      <a:pt x="18946" y="69126"/>
                      <a:pt x="18932" y="69044"/>
                    </a:cubicBezTo>
                    <a:cubicBezTo>
                      <a:pt x="19594" y="68947"/>
                      <a:pt x="19943" y="68791"/>
                      <a:pt x="19996" y="68568"/>
                    </a:cubicBezTo>
                    <a:lnTo>
                      <a:pt x="19998" y="68561"/>
                    </a:lnTo>
                    <a:lnTo>
                      <a:pt x="19996" y="68553"/>
                    </a:lnTo>
                    <a:cubicBezTo>
                      <a:pt x="19535" y="66605"/>
                      <a:pt x="18073" y="60381"/>
                      <a:pt x="18033" y="60211"/>
                    </a:cubicBezTo>
                    <a:cubicBezTo>
                      <a:pt x="18029" y="60112"/>
                      <a:pt x="17911" y="57813"/>
                      <a:pt x="17541" y="55336"/>
                    </a:cubicBezTo>
                    <a:cubicBezTo>
                      <a:pt x="18577" y="54808"/>
                      <a:pt x="19097" y="54039"/>
                      <a:pt x="19149" y="53960"/>
                    </a:cubicBezTo>
                    <a:cubicBezTo>
                      <a:pt x="19308" y="53858"/>
                      <a:pt x="22381" y="51862"/>
                      <a:pt x="23285" y="51226"/>
                    </a:cubicBezTo>
                    <a:lnTo>
                      <a:pt x="23421" y="51132"/>
                    </a:lnTo>
                    <a:cubicBezTo>
                      <a:pt x="24217" y="50575"/>
                      <a:pt x="24305" y="50512"/>
                      <a:pt x="24323" y="49727"/>
                    </a:cubicBezTo>
                    <a:cubicBezTo>
                      <a:pt x="27038" y="47898"/>
                      <a:pt x="28404" y="45378"/>
                      <a:pt x="27644" y="43594"/>
                    </a:cubicBezTo>
                    <a:cubicBezTo>
                      <a:pt x="25341" y="38203"/>
                      <a:pt x="18597" y="30585"/>
                      <a:pt x="18240" y="30183"/>
                    </a:cubicBezTo>
                    <a:cubicBezTo>
                      <a:pt x="18055" y="29515"/>
                      <a:pt x="17824" y="29064"/>
                      <a:pt x="17822" y="29059"/>
                    </a:cubicBezTo>
                    <a:cubicBezTo>
                      <a:pt x="17816" y="29049"/>
                      <a:pt x="17805" y="29039"/>
                      <a:pt x="17793" y="29035"/>
                    </a:cubicBezTo>
                    <a:cubicBezTo>
                      <a:pt x="17789" y="29035"/>
                      <a:pt x="17785" y="29033"/>
                      <a:pt x="17782" y="29033"/>
                    </a:cubicBezTo>
                    <a:cubicBezTo>
                      <a:pt x="17682" y="28920"/>
                      <a:pt x="17374" y="28792"/>
                      <a:pt x="17133" y="28703"/>
                    </a:cubicBezTo>
                    <a:cubicBezTo>
                      <a:pt x="17072" y="28682"/>
                      <a:pt x="17020" y="28663"/>
                      <a:pt x="16978" y="28650"/>
                    </a:cubicBezTo>
                    <a:cubicBezTo>
                      <a:pt x="16983" y="28621"/>
                      <a:pt x="16974" y="28590"/>
                      <a:pt x="16952" y="28569"/>
                    </a:cubicBezTo>
                    <a:cubicBezTo>
                      <a:pt x="16864" y="28481"/>
                      <a:pt x="16767" y="28387"/>
                      <a:pt x="16703" y="28322"/>
                    </a:cubicBezTo>
                    <a:cubicBezTo>
                      <a:pt x="16651" y="28270"/>
                      <a:pt x="16610" y="28229"/>
                      <a:pt x="16591" y="28209"/>
                    </a:cubicBezTo>
                    <a:cubicBezTo>
                      <a:pt x="16617" y="27954"/>
                      <a:pt x="16677" y="27378"/>
                      <a:pt x="16682" y="27168"/>
                    </a:cubicBezTo>
                    <a:cubicBezTo>
                      <a:pt x="16685" y="27027"/>
                      <a:pt x="16593" y="26804"/>
                      <a:pt x="16423" y="26537"/>
                    </a:cubicBezTo>
                    <a:cubicBezTo>
                      <a:pt x="16426" y="26524"/>
                      <a:pt x="16423" y="26509"/>
                      <a:pt x="16414" y="26497"/>
                    </a:cubicBezTo>
                    <a:cubicBezTo>
                      <a:pt x="16105" y="26060"/>
                      <a:pt x="15755" y="25661"/>
                      <a:pt x="15371" y="25311"/>
                    </a:cubicBezTo>
                    <a:cubicBezTo>
                      <a:pt x="15385" y="25142"/>
                      <a:pt x="15391" y="24947"/>
                      <a:pt x="15391" y="24731"/>
                    </a:cubicBezTo>
                    <a:cubicBezTo>
                      <a:pt x="15391" y="24210"/>
                      <a:pt x="15355" y="23523"/>
                      <a:pt x="15284" y="22690"/>
                    </a:cubicBezTo>
                    <a:cubicBezTo>
                      <a:pt x="15293" y="22681"/>
                      <a:pt x="15298" y="22667"/>
                      <a:pt x="15296" y="22653"/>
                    </a:cubicBezTo>
                    <a:cubicBezTo>
                      <a:pt x="15264" y="22271"/>
                      <a:pt x="15225" y="21863"/>
                      <a:pt x="15180" y="21439"/>
                    </a:cubicBezTo>
                    <a:lnTo>
                      <a:pt x="15180" y="21439"/>
                    </a:lnTo>
                    <a:cubicBezTo>
                      <a:pt x="15205" y="21462"/>
                      <a:pt x="15231" y="21485"/>
                      <a:pt x="15258" y="21510"/>
                    </a:cubicBezTo>
                    <a:cubicBezTo>
                      <a:pt x="15287" y="21536"/>
                      <a:pt x="15324" y="21550"/>
                      <a:pt x="15361" y="21550"/>
                    </a:cubicBezTo>
                    <a:cubicBezTo>
                      <a:pt x="15388" y="21550"/>
                      <a:pt x="15415" y="21543"/>
                      <a:pt x="15439" y="21528"/>
                    </a:cubicBezTo>
                    <a:cubicBezTo>
                      <a:pt x="15477" y="21505"/>
                      <a:pt x="15512" y="21482"/>
                      <a:pt x="15547" y="21459"/>
                    </a:cubicBezTo>
                    <a:lnTo>
                      <a:pt x="17093" y="22786"/>
                    </a:lnTo>
                    <a:cubicBezTo>
                      <a:pt x="17353" y="23084"/>
                      <a:pt x="17773" y="23162"/>
                      <a:pt x="18143" y="23162"/>
                    </a:cubicBezTo>
                    <a:cubicBezTo>
                      <a:pt x="18320" y="23162"/>
                      <a:pt x="18485" y="23145"/>
                      <a:pt x="18616" y="23124"/>
                    </a:cubicBezTo>
                    <a:cubicBezTo>
                      <a:pt x="18843" y="23088"/>
                      <a:pt x="19039" y="22933"/>
                      <a:pt x="19125" y="22719"/>
                    </a:cubicBezTo>
                    <a:cubicBezTo>
                      <a:pt x="19466" y="21872"/>
                      <a:pt x="20640" y="18736"/>
                      <a:pt x="21430" y="13960"/>
                    </a:cubicBezTo>
                    <a:cubicBezTo>
                      <a:pt x="21440" y="13904"/>
                      <a:pt x="21449" y="13849"/>
                      <a:pt x="21458" y="13792"/>
                    </a:cubicBezTo>
                    <a:lnTo>
                      <a:pt x="21467" y="13739"/>
                    </a:lnTo>
                    <a:lnTo>
                      <a:pt x="21935" y="13904"/>
                    </a:lnTo>
                    <a:cubicBezTo>
                      <a:pt x="21945" y="13907"/>
                      <a:pt x="21955" y="13909"/>
                      <a:pt x="21966" y="13909"/>
                    </a:cubicBezTo>
                    <a:cubicBezTo>
                      <a:pt x="22005" y="13909"/>
                      <a:pt x="22042" y="13884"/>
                      <a:pt x="22056" y="13846"/>
                    </a:cubicBezTo>
                    <a:lnTo>
                      <a:pt x="22150" y="13578"/>
                    </a:lnTo>
                    <a:cubicBezTo>
                      <a:pt x="22507" y="13457"/>
                      <a:pt x="22630" y="13301"/>
                      <a:pt x="22589" y="13026"/>
                    </a:cubicBezTo>
                    <a:cubicBezTo>
                      <a:pt x="22585" y="12994"/>
                      <a:pt x="22575" y="12960"/>
                      <a:pt x="22560" y="12928"/>
                    </a:cubicBezTo>
                    <a:cubicBezTo>
                      <a:pt x="22765" y="12814"/>
                      <a:pt x="22838" y="12665"/>
                      <a:pt x="22805" y="12436"/>
                    </a:cubicBezTo>
                    <a:cubicBezTo>
                      <a:pt x="22797" y="12389"/>
                      <a:pt x="22780" y="12340"/>
                      <a:pt x="22751" y="12291"/>
                    </a:cubicBezTo>
                    <a:cubicBezTo>
                      <a:pt x="22993" y="12173"/>
                      <a:pt x="23077" y="12022"/>
                      <a:pt x="23042" y="11775"/>
                    </a:cubicBezTo>
                    <a:cubicBezTo>
                      <a:pt x="23034" y="11727"/>
                      <a:pt x="23016" y="11679"/>
                      <a:pt x="22987" y="11630"/>
                    </a:cubicBezTo>
                    <a:cubicBezTo>
                      <a:pt x="23228" y="11513"/>
                      <a:pt x="23314" y="11361"/>
                      <a:pt x="23277" y="11115"/>
                    </a:cubicBezTo>
                    <a:cubicBezTo>
                      <a:pt x="23263" y="11022"/>
                      <a:pt x="23210" y="10927"/>
                      <a:pt x="23115" y="10837"/>
                    </a:cubicBezTo>
                    <a:lnTo>
                      <a:pt x="23806" y="8878"/>
                    </a:lnTo>
                    <a:cubicBezTo>
                      <a:pt x="23823" y="8828"/>
                      <a:pt x="23797" y="8774"/>
                      <a:pt x="23748" y="8756"/>
                    </a:cubicBezTo>
                    <a:lnTo>
                      <a:pt x="20796" y="7716"/>
                    </a:lnTo>
                    <a:cubicBezTo>
                      <a:pt x="20786" y="7713"/>
                      <a:pt x="20775" y="7711"/>
                      <a:pt x="20765" y="7711"/>
                    </a:cubicBezTo>
                    <a:cubicBezTo>
                      <a:pt x="20726" y="7711"/>
                      <a:pt x="20688" y="7736"/>
                      <a:pt x="20675" y="7774"/>
                    </a:cubicBezTo>
                    <a:lnTo>
                      <a:pt x="18925" y="12742"/>
                    </a:lnTo>
                    <a:cubicBezTo>
                      <a:pt x="18908" y="12792"/>
                      <a:pt x="18934" y="12846"/>
                      <a:pt x="18983" y="12864"/>
                    </a:cubicBezTo>
                    <a:lnTo>
                      <a:pt x="19660" y="13103"/>
                    </a:lnTo>
                    <a:cubicBezTo>
                      <a:pt x="19625" y="13233"/>
                      <a:pt x="19583" y="13381"/>
                      <a:pt x="19539" y="13541"/>
                    </a:cubicBezTo>
                    <a:cubicBezTo>
                      <a:pt x="19180" y="14850"/>
                      <a:pt x="18519" y="17189"/>
                      <a:pt x="18139" y="18160"/>
                    </a:cubicBezTo>
                    <a:cubicBezTo>
                      <a:pt x="18087" y="18292"/>
                      <a:pt x="18022" y="18434"/>
                      <a:pt x="17938" y="18593"/>
                    </a:cubicBezTo>
                    <a:cubicBezTo>
                      <a:pt x="17867" y="18732"/>
                      <a:pt x="17785" y="18871"/>
                      <a:pt x="17720" y="18986"/>
                    </a:cubicBezTo>
                    <a:cubicBezTo>
                      <a:pt x="17634" y="18863"/>
                      <a:pt x="17541" y="18724"/>
                      <a:pt x="17441" y="18568"/>
                    </a:cubicBezTo>
                    <a:cubicBezTo>
                      <a:pt x="17409" y="18518"/>
                      <a:pt x="17377" y="18467"/>
                      <a:pt x="17347" y="18417"/>
                    </a:cubicBezTo>
                    <a:cubicBezTo>
                      <a:pt x="17402" y="17876"/>
                      <a:pt x="17399" y="17353"/>
                      <a:pt x="17397" y="17275"/>
                    </a:cubicBezTo>
                    <a:cubicBezTo>
                      <a:pt x="17431" y="17217"/>
                      <a:pt x="17590" y="16911"/>
                      <a:pt x="17393" y="16561"/>
                    </a:cubicBezTo>
                    <a:cubicBezTo>
                      <a:pt x="17201" y="16221"/>
                      <a:pt x="16568" y="16205"/>
                      <a:pt x="16411" y="16205"/>
                    </a:cubicBezTo>
                    <a:cubicBezTo>
                      <a:pt x="16403" y="16006"/>
                      <a:pt x="16348" y="14977"/>
                      <a:pt x="16124" y="14398"/>
                    </a:cubicBezTo>
                    <a:cubicBezTo>
                      <a:pt x="15861" y="13717"/>
                      <a:pt x="13735" y="12253"/>
                      <a:pt x="13580" y="12147"/>
                    </a:cubicBezTo>
                    <a:cubicBezTo>
                      <a:pt x="13544" y="12060"/>
                      <a:pt x="13492" y="12002"/>
                      <a:pt x="13428" y="11974"/>
                    </a:cubicBezTo>
                    <a:cubicBezTo>
                      <a:pt x="13396" y="11960"/>
                      <a:pt x="13365" y="11954"/>
                      <a:pt x="13337" y="11954"/>
                    </a:cubicBezTo>
                    <a:cubicBezTo>
                      <a:pt x="13306" y="11954"/>
                      <a:pt x="13278" y="11960"/>
                      <a:pt x="13257" y="11967"/>
                    </a:cubicBezTo>
                    <a:cubicBezTo>
                      <a:pt x="13250" y="11964"/>
                      <a:pt x="13242" y="11962"/>
                      <a:pt x="13235" y="11962"/>
                    </a:cubicBezTo>
                    <a:cubicBezTo>
                      <a:pt x="13229" y="11962"/>
                      <a:pt x="13224" y="11963"/>
                      <a:pt x="13219" y="11965"/>
                    </a:cubicBezTo>
                    <a:cubicBezTo>
                      <a:pt x="12921" y="11818"/>
                      <a:pt x="12560" y="11725"/>
                      <a:pt x="12308" y="11673"/>
                    </a:cubicBezTo>
                    <a:cubicBezTo>
                      <a:pt x="12231" y="11658"/>
                      <a:pt x="12167" y="11646"/>
                      <a:pt x="12126" y="11639"/>
                    </a:cubicBezTo>
                    <a:cubicBezTo>
                      <a:pt x="12135" y="11618"/>
                      <a:pt x="12144" y="11595"/>
                      <a:pt x="12147" y="11580"/>
                    </a:cubicBezTo>
                    <a:cubicBezTo>
                      <a:pt x="12152" y="11568"/>
                      <a:pt x="12150" y="11554"/>
                      <a:pt x="12144" y="11542"/>
                    </a:cubicBezTo>
                    <a:cubicBezTo>
                      <a:pt x="12138" y="11531"/>
                      <a:pt x="12127" y="11522"/>
                      <a:pt x="12115" y="11517"/>
                    </a:cubicBezTo>
                    <a:cubicBezTo>
                      <a:pt x="12110" y="11517"/>
                      <a:pt x="12107" y="11516"/>
                      <a:pt x="12103" y="11516"/>
                    </a:cubicBezTo>
                    <a:cubicBezTo>
                      <a:pt x="11754" y="11112"/>
                      <a:pt x="11311" y="10679"/>
                      <a:pt x="11306" y="10675"/>
                    </a:cubicBezTo>
                    <a:lnTo>
                      <a:pt x="11300" y="10670"/>
                    </a:lnTo>
                    <a:cubicBezTo>
                      <a:pt x="11294" y="10666"/>
                      <a:pt x="11173" y="10595"/>
                      <a:pt x="10855" y="10571"/>
                    </a:cubicBezTo>
                    <a:cubicBezTo>
                      <a:pt x="11612" y="10503"/>
                      <a:pt x="12043" y="10010"/>
                      <a:pt x="12149" y="9658"/>
                    </a:cubicBezTo>
                    <a:cubicBezTo>
                      <a:pt x="12474" y="8470"/>
                      <a:pt x="12341" y="5388"/>
                      <a:pt x="12269" y="4119"/>
                    </a:cubicBezTo>
                    <a:cubicBezTo>
                      <a:pt x="12268" y="4081"/>
                      <a:pt x="12265" y="4046"/>
                      <a:pt x="12263" y="4013"/>
                    </a:cubicBezTo>
                    <a:lnTo>
                      <a:pt x="12263" y="4000"/>
                    </a:lnTo>
                    <a:cubicBezTo>
                      <a:pt x="12320" y="3939"/>
                      <a:pt x="12636" y="3582"/>
                      <a:pt x="12713" y="3096"/>
                    </a:cubicBezTo>
                    <a:cubicBezTo>
                      <a:pt x="12774" y="2703"/>
                      <a:pt x="12668" y="2329"/>
                      <a:pt x="12396" y="1982"/>
                    </a:cubicBezTo>
                    <a:cubicBezTo>
                      <a:pt x="12182" y="1708"/>
                      <a:pt x="11898" y="1497"/>
                      <a:pt x="11572" y="1369"/>
                    </a:cubicBezTo>
                    <a:cubicBezTo>
                      <a:pt x="11217" y="653"/>
                      <a:pt x="10091" y="136"/>
                      <a:pt x="8884" y="136"/>
                    </a:cubicBezTo>
                    <a:cubicBezTo>
                      <a:pt x="7810" y="136"/>
                      <a:pt x="6831" y="526"/>
                      <a:pt x="6120" y="1236"/>
                    </a:cubicBezTo>
                    <a:cubicBezTo>
                      <a:pt x="6026" y="652"/>
                      <a:pt x="5865" y="0"/>
                      <a:pt x="5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749;p37">
              <a:extLst>
                <a:ext uri="{FF2B5EF4-FFF2-40B4-BE49-F238E27FC236}">
                  <a16:creationId xmlns:a16="http://schemas.microsoft.com/office/drawing/2014/main" id="{25CD3E13-70C9-9420-6015-85C3CA7D7744}"/>
                </a:ext>
              </a:extLst>
            </p:cNvPr>
            <p:cNvGrpSpPr/>
            <p:nvPr/>
          </p:nvGrpSpPr>
          <p:grpSpPr>
            <a:xfrm>
              <a:off x="4825898" y="1492688"/>
              <a:ext cx="1147199" cy="637372"/>
              <a:chOff x="315275" y="3124950"/>
              <a:chExt cx="658175" cy="365675"/>
            </a:xfrm>
          </p:grpSpPr>
          <p:sp>
            <p:nvSpPr>
              <p:cNvPr id="28" name="Google Shape;750;p37">
                <a:extLst>
                  <a:ext uri="{FF2B5EF4-FFF2-40B4-BE49-F238E27FC236}">
                    <a16:creationId xmlns:a16="http://schemas.microsoft.com/office/drawing/2014/main" id="{AD768AD2-6744-5A28-47BA-530F0C082DE3}"/>
                  </a:ext>
                </a:extLst>
              </p:cNvPr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7" h="14627" extrusionOk="0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51;p37">
                <a:extLst>
                  <a:ext uri="{FF2B5EF4-FFF2-40B4-BE49-F238E27FC236}">
                    <a16:creationId xmlns:a16="http://schemas.microsoft.com/office/drawing/2014/main" id="{67BE2732-1004-E96D-633D-09A32D20E8EF}"/>
                  </a:ext>
                </a:extLst>
              </p:cNvPr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755" extrusionOk="0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52;p37">
                <a:extLst>
                  <a:ext uri="{FF2B5EF4-FFF2-40B4-BE49-F238E27FC236}">
                    <a16:creationId xmlns:a16="http://schemas.microsoft.com/office/drawing/2014/main" id="{D0BF49EE-F074-3690-0A1B-9AC095E029CE}"/>
                  </a:ext>
                </a:extLst>
              </p:cNvPr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6" h="14627" extrusionOk="0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53;p37">
                <a:extLst>
                  <a:ext uri="{FF2B5EF4-FFF2-40B4-BE49-F238E27FC236}">
                    <a16:creationId xmlns:a16="http://schemas.microsoft.com/office/drawing/2014/main" id="{3FF92C43-AB78-4A9C-A4C7-2EECA1DC4862}"/>
                  </a:ext>
                </a:extLst>
              </p:cNvPr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48" extrusionOk="0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54;p37">
                <a:extLst>
                  <a:ext uri="{FF2B5EF4-FFF2-40B4-BE49-F238E27FC236}">
                    <a16:creationId xmlns:a16="http://schemas.microsoft.com/office/drawing/2014/main" id="{AC4F4158-B66E-EA76-339F-54E5BE3CE94C}"/>
                  </a:ext>
                </a:extLst>
              </p:cNvPr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55;p37">
                <a:extLst>
                  <a:ext uri="{FF2B5EF4-FFF2-40B4-BE49-F238E27FC236}">
                    <a16:creationId xmlns:a16="http://schemas.microsoft.com/office/drawing/2014/main" id="{BFACF931-7978-B2B2-89CF-893CA10F04BA}"/>
                  </a:ext>
                </a:extLst>
              </p:cNvPr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56;p37">
              <a:extLst>
                <a:ext uri="{FF2B5EF4-FFF2-40B4-BE49-F238E27FC236}">
                  <a16:creationId xmlns:a16="http://schemas.microsoft.com/office/drawing/2014/main" id="{C9B765C4-0CD6-37D4-58E4-99DD0D9FFFAA}"/>
                </a:ext>
              </a:extLst>
            </p:cNvPr>
            <p:cNvGrpSpPr/>
            <p:nvPr/>
          </p:nvGrpSpPr>
          <p:grpSpPr>
            <a:xfrm>
              <a:off x="7112551" y="535097"/>
              <a:ext cx="1397100" cy="760518"/>
              <a:chOff x="238125" y="2409350"/>
              <a:chExt cx="760575" cy="414000"/>
            </a:xfrm>
          </p:grpSpPr>
          <p:sp>
            <p:nvSpPr>
              <p:cNvPr id="16" name="Google Shape;757;p37">
                <a:extLst>
                  <a:ext uri="{FF2B5EF4-FFF2-40B4-BE49-F238E27FC236}">
                    <a16:creationId xmlns:a16="http://schemas.microsoft.com/office/drawing/2014/main" id="{F0DCA608-AE8F-5F9B-BC5E-1E6CC7D7DE44}"/>
                  </a:ext>
                </a:extLst>
              </p:cNvPr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6560" extrusionOk="0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58;p37">
                <a:extLst>
                  <a:ext uri="{FF2B5EF4-FFF2-40B4-BE49-F238E27FC236}">
                    <a16:creationId xmlns:a16="http://schemas.microsoft.com/office/drawing/2014/main" id="{79ADCE4F-3995-3C52-1BA3-8266CAADFF51}"/>
                  </a:ext>
                </a:extLst>
              </p:cNvPr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7234" h="7234" extrusionOk="0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59;p37">
                <a:extLst>
                  <a:ext uri="{FF2B5EF4-FFF2-40B4-BE49-F238E27FC236}">
                    <a16:creationId xmlns:a16="http://schemas.microsoft.com/office/drawing/2014/main" id="{B5603B20-497C-B975-CA06-8CECF99462CD}"/>
                  </a:ext>
                </a:extLst>
              </p:cNvPr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8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60;p37">
                <a:extLst>
                  <a:ext uri="{FF2B5EF4-FFF2-40B4-BE49-F238E27FC236}">
                    <a16:creationId xmlns:a16="http://schemas.microsoft.com/office/drawing/2014/main" id="{82556E96-975C-8E5A-8758-E0448C4DDC0B}"/>
                  </a:ext>
                </a:extLst>
              </p:cNvPr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590" extrusionOk="0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61;p37">
                <a:extLst>
                  <a:ext uri="{FF2B5EF4-FFF2-40B4-BE49-F238E27FC236}">
                    <a16:creationId xmlns:a16="http://schemas.microsoft.com/office/drawing/2014/main" id="{BAE6A6C0-A317-EE92-7645-BFF9E1DADCC8}"/>
                  </a:ext>
                </a:extLst>
              </p:cNvPr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590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62;p37">
                <a:extLst>
                  <a:ext uri="{FF2B5EF4-FFF2-40B4-BE49-F238E27FC236}">
                    <a16:creationId xmlns:a16="http://schemas.microsoft.com/office/drawing/2014/main" id="{0EC65830-BDAF-0B23-4B04-45FBE884069B}"/>
                  </a:ext>
                </a:extLst>
              </p:cNvPr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9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63;p37">
                <a:extLst>
                  <a:ext uri="{FF2B5EF4-FFF2-40B4-BE49-F238E27FC236}">
                    <a16:creationId xmlns:a16="http://schemas.microsoft.com/office/drawing/2014/main" id="{387E4227-954F-E8A2-4640-D0E9DEE5C107}"/>
                  </a:ext>
                </a:extLst>
              </p:cNvPr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89" extrusionOk="0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64;p37">
                <a:extLst>
                  <a:ext uri="{FF2B5EF4-FFF2-40B4-BE49-F238E27FC236}">
                    <a16:creationId xmlns:a16="http://schemas.microsoft.com/office/drawing/2014/main" id="{B3D12AEA-88A7-5C5A-B316-030F21B0007C}"/>
                  </a:ext>
                </a:extLst>
              </p:cNvPr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589" extrusionOk="0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65;p37">
                <a:extLst>
                  <a:ext uri="{FF2B5EF4-FFF2-40B4-BE49-F238E27FC236}">
                    <a16:creationId xmlns:a16="http://schemas.microsoft.com/office/drawing/2014/main" id="{63A42993-8830-C293-10B6-0ABA2885B5D9}"/>
                  </a:ext>
                </a:extLst>
              </p:cNvPr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617" extrusionOk="0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66;p37">
                <a:extLst>
                  <a:ext uri="{FF2B5EF4-FFF2-40B4-BE49-F238E27FC236}">
                    <a16:creationId xmlns:a16="http://schemas.microsoft.com/office/drawing/2014/main" id="{81C291D0-91E2-DC9A-8205-EBA6880535A9}"/>
                  </a:ext>
                </a:extLst>
              </p:cNvPr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112" extrusionOk="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67;p37">
                <a:extLst>
                  <a:ext uri="{FF2B5EF4-FFF2-40B4-BE49-F238E27FC236}">
                    <a16:creationId xmlns:a16="http://schemas.microsoft.com/office/drawing/2014/main" id="{9D87B02D-13B0-0A19-E0E5-69A3246505F3}"/>
                  </a:ext>
                </a:extLst>
              </p:cNvPr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725" extrusionOk="0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68;p37">
                <a:extLst>
                  <a:ext uri="{FF2B5EF4-FFF2-40B4-BE49-F238E27FC236}">
                    <a16:creationId xmlns:a16="http://schemas.microsoft.com/office/drawing/2014/main" id="{93C8ECB2-FB09-521A-1528-1DE7B3DF3DC0}"/>
                  </a:ext>
                </a:extLst>
              </p:cNvPr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25" extrusionOk="0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55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Missão</a:t>
            </a:r>
            <a:endParaRPr lang="en-US" err="1"/>
          </a:p>
        </p:txBody>
      </p:sp>
      <p:sp>
        <p:nvSpPr>
          <p:cNvPr id="774" name="Google Shape;774;p38"/>
          <p:cNvSpPr txBox="1"/>
          <p:nvPr/>
        </p:nvSpPr>
        <p:spPr>
          <a:xfrm>
            <a:off x="715100" y="1242400"/>
            <a:ext cx="7713900" cy="1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O </a:t>
            </a:r>
            <a:r>
              <a:rPr lang="en" dirty="0" err="1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Assistente</a:t>
            </a: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 de IA </a:t>
            </a:r>
            <a:r>
              <a:rPr lang="en" dirty="0" err="1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vai</a:t>
            </a: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 </a:t>
            </a:r>
            <a:r>
              <a:rPr lang="en" dirty="0" err="1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apoiar</a:t>
            </a: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 a </a:t>
            </a:r>
            <a:r>
              <a:rPr lang="en" dirty="0" err="1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atuação</a:t>
            </a: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 dos </a:t>
            </a:r>
            <a:r>
              <a:rPr lang="en" dirty="0" err="1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servidores</a:t>
            </a: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, </a:t>
            </a:r>
            <a:r>
              <a:rPr lang="en" dirty="0" err="1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membros</a:t>
            </a: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 e </a:t>
            </a:r>
            <a:r>
              <a:rPr lang="en" dirty="0" err="1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estagiários</a:t>
            </a:r>
            <a:r>
              <a:rPr lang="en" dirty="0">
                <a:solidFill>
                  <a:schemeClr val="dk1"/>
                </a:solidFill>
                <a:latin typeface="Golos Text"/>
                <a:cs typeface="Golos Text"/>
                <a:sym typeface="Golos Text"/>
              </a:rPr>
              <a:t> da AGU.</a:t>
            </a:r>
            <a:endParaRPr lang="en" dirty="0">
              <a:solidFill>
                <a:schemeClr val="dk1"/>
              </a:solidFill>
              <a:latin typeface="Golos Text"/>
              <a:cs typeface="Golos Text"/>
            </a:endParaRPr>
          </a:p>
          <a:p>
            <a:pPr marL="457200" indent="-31750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400"/>
              <a:buFont typeface="Golos Text"/>
              <a:buChar char="●"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A </a:t>
            </a:r>
            <a:r>
              <a:rPr lang="en" dirty="0" err="1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atuação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en" dirty="0" err="1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ocorre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en" dirty="0" err="1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como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 um co-</a:t>
            </a:r>
            <a:r>
              <a:rPr lang="en" dirty="0" err="1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piloto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, que auxilia e </a:t>
            </a:r>
            <a:r>
              <a:rPr lang="en" dirty="0" err="1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agiliza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 o </a:t>
            </a:r>
            <a:r>
              <a:rPr lang="en" dirty="0" err="1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trabalho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 das </a:t>
            </a:r>
            <a:r>
              <a:rPr lang="en" dirty="0" err="1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pessoas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latin typeface="Golos Text"/>
                <a:ea typeface="Golos Text"/>
                <a:cs typeface="Golos Text"/>
                <a:sym typeface="Golos Text"/>
              </a:rPr>
              <a:t>.</a:t>
            </a:r>
            <a:endParaRPr lang="en" dirty="0">
              <a:solidFill>
                <a:schemeClr val="hlink"/>
              </a:solidFill>
              <a:uFill>
                <a:noFill/>
              </a:uFill>
              <a:latin typeface="Golos Text"/>
              <a:ea typeface="Golos Text"/>
              <a:cs typeface="Golos Text"/>
            </a:endParaRPr>
          </a:p>
        </p:txBody>
      </p:sp>
      <p:grpSp>
        <p:nvGrpSpPr>
          <p:cNvPr id="775" name="Google Shape;775;p38"/>
          <p:cNvGrpSpPr/>
          <p:nvPr/>
        </p:nvGrpSpPr>
        <p:grpSpPr>
          <a:xfrm>
            <a:off x="1517063" y="3080448"/>
            <a:ext cx="1732082" cy="1375649"/>
            <a:chOff x="2735825" y="2251925"/>
            <a:chExt cx="1386775" cy="1101400"/>
          </a:xfrm>
        </p:grpSpPr>
        <p:sp>
          <p:nvSpPr>
            <p:cNvPr id="776" name="Google Shape;776;p38"/>
            <p:cNvSpPr/>
            <p:nvPr/>
          </p:nvSpPr>
          <p:spPr>
            <a:xfrm>
              <a:off x="3436875" y="2721175"/>
              <a:ext cx="551875" cy="126275"/>
            </a:xfrm>
            <a:custGeom>
              <a:avLst/>
              <a:gdLst/>
              <a:ahLst/>
              <a:cxnLst/>
              <a:rect l="l" t="t" r="r" b="b"/>
              <a:pathLst>
                <a:path w="22075" h="5051" extrusionOk="0">
                  <a:moveTo>
                    <a:pt x="1253" y="0"/>
                  </a:moveTo>
                  <a:lnTo>
                    <a:pt x="1" y="1689"/>
                  </a:lnTo>
                  <a:lnTo>
                    <a:pt x="2" y="1689"/>
                  </a:lnTo>
                  <a:cubicBezTo>
                    <a:pt x="587" y="2124"/>
                    <a:pt x="1206" y="2517"/>
                    <a:pt x="1858" y="2869"/>
                  </a:cubicBezTo>
                  <a:cubicBezTo>
                    <a:pt x="2736" y="3343"/>
                    <a:pt x="3674" y="3741"/>
                    <a:pt x="4666" y="4063"/>
                  </a:cubicBezTo>
                  <a:cubicBezTo>
                    <a:pt x="4796" y="4105"/>
                    <a:pt x="4928" y="4146"/>
                    <a:pt x="5060" y="4185"/>
                  </a:cubicBezTo>
                  <a:cubicBezTo>
                    <a:pt x="5687" y="4373"/>
                    <a:pt x="6334" y="4529"/>
                    <a:pt x="7002" y="4656"/>
                  </a:cubicBezTo>
                  <a:cubicBezTo>
                    <a:pt x="7086" y="4671"/>
                    <a:pt x="7170" y="4687"/>
                    <a:pt x="7255" y="4702"/>
                  </a:cubicBezTo>
                  <a:cubicBezTo>
                    <a:pt x="7306" y="4711"/>
                    <a:pt x="7358" y="4720"/>
                    <a:pt x="7409" y="4729"/>
                  </a:cubicBezTo>
                  <a:cubicBezTo>
                    <a:pt x="8151" y="4855"/>
                    <a:pt x="8919" y="4943"/>
                    <a:pt x="9708" y="4994"/>
                  </a:cubicBezTo>
                  <a:cubicBezTo>
                    <a:pt x="9854" y="5005"/>
                    <a:pt x="9999" y="5012"/>
                    <a:pt x="10146" y="5018"/>
                  </a:cubicBezTo>
                  <a:cubicBezTo>
                    <a:pt x="10558" y="5039"/>
                    <a:pt x="10976" y="5050"/>
                    <a:pt x="11400" y="5050"/>
                  </a:cubicBezTo>
                  <a:cubicBezTo>
                    <a:pt x="11886" y="5050"/>
                    <a:pt x="12379" y="5036"/>
                    <a:pt x="12877" y="5011"/>
                  </a:cubicBezTo>
                  <a:cubicBezTo>
                    <a:pt x="13009" y="5003"/>
                    <a:pt x="13141" y="4996"/>
                    <a:pt x="13274" y="4986"/>
                  </a:cubicBezTo>
                  <a:cubicBezTo>
                    <a:pt x="13645" y="4962"/>
                    <a:pt x="14019" y="4930"/>
                    <a:pt x="14396" y="4893"/>
                  </a:cubicBezTo>
                  <a:cubicBezTo>
                    <a:pt x="14939" y="4838"/>
                    <a:pt x="15463" y="4770"/>
                    <a:pt x="15966" y="4694"/>
                  </a:cubicBezTo>
                  <a:cubicBezTo>
                    <a:pt x="16108" y="4673"/>
                    <a:pt x="16250" y="4652"/>
                    <a:pt x="16391" y="4629"/>
                  </a:cubicBezTo>
                  <a:cubicBezTo>
                    <a:pt x="17350" y="4471"/>
                    <a:pt x="18226" y="4288"/>
                    <a:pt x="18986" y="4105"/>
                  </a:cubicBezTo>
                  <a:cubicBezTo>
                    <a:pt x="19139" y="4069"/>
                    <a:pt x="19289" y="4031"/>
                    <a:pt x="19431" y="3994"/>
                  </a:cubicBezTo>
                  <a:cubicBezTo>
                    <a:pt x="21011" y="3593"/>
                    <a:pt x="22000" y="3223"/>
                    <a:pt x="22074" y="3196"/>
                  </a:cubicBezTo>
                  <a:lnTo>
                    <a:pt x="21746" y="2328"/>
                  </a:lnTo>
                  <a:lnTo>
                    <a:pt x="21702" y="2212"/>
                  </a:lnTo>
                  <a:lnTo>
                    <a:pt x="21331" y="1228"/>
                  </a:lnTo>
                  <a:cubicBezTo>
                    <a:pt x="21297" y="1241"/>
                    <a:pt x="20364" y="1586"/>
                    <a:pt x="18872" y="1965"/>
                  </a:cubicBezTo>
                  <a:cubicBezTo>
                    <a:pt x="18739" y="1998"/>
                    <a:pt x="18601" y="2033"/>
                    <a:pt x="18459" y="2066"/>
                  </a:cubicBezTo>
                  <a:cubicBezTo>
                    <a:pt x="17804" y="2224"/>
                    <a:pt x="17062" y="2381"/>
                    <a:pt x="16252" y="2519"/>
                  </a:cubicBezTo>
                  <a:cubicBezTo>
                    <a:pt x="16108" y="2543"/>
                    <a:pt x="15960" y="2567"/>
                    <a:pt x="15811" y="2590"/>
                  </a:cubicBezTo>
                  <a:cubicBezTo>
                    <a:pt x="15275" y="2674"/>
                    <a:pt x="14714" y="2748"/>
                    <a:pt x="14133" y="2805"/>
                  </a:cubicBezTo>
                  <a:cubicBezTo>
                    <a:pt x="13968" y="2822"/>
                    <a:pt x="13798" y="2839"/>
                    <a:pt x="13627" y="2852"/>
                  </a:cubicBezTo>
                  <a:cubicBezTo>
                    <a:pt x="13478" y="2864"/>
                    <a:pt x="13329" y="2876"/>
                    <a:pt x="13176" y="2886"/>
                  </a:cubicBezTo>
                  <a:cubicBezTo>
                    <a:pt x="12623" y="2922"/>
                    <a:pt x="12045" y="2944"/>
                    <a:pt x="11448" y="2944"/>
                  </a:cubicBezTo>
                  <a:cubicBezTo>
                    <a:pt x="11051" y="2944"/>
                    <a:pt x="10646" y="2934"/>
                    <a:pt x="10235" y="2913"/>
                  </a:cubicBezTo>
                  <a:cubicBezTo>
                    <a:pt x="10101" y="2907"/>
                    <a:pt x="9964" y="2898"/>
                    <a:pt x="9828" y="2890"/>
                  </a:cubicBezTo>
                  <a:cubicBezTo>
                    <a:pt x="9154" y="2843"/>
                    <a:pt x="8466" y="2766"/>
                    <a:pt x="7776" y="2649"/>
                  </a:cubicBezTo>
                  <a:cubicBezTo>
                    <a:pt x="7644" y="2628"/>
                    <a:pt x="7512" y="2604"/>
                    <a:pt x="7382" y="2580"/>
                  </a:cubicBezTo>
                  <a:cubicBezTo>
                    <a:pt x="6832" y="2475"/>
                    <a:pt x="6281" y="2345"/>
                    <a:pt x="5732" y="2184"/>
                  </a:cubicBezTo>
                  <a:cubicBezTo>
                    <a:pt x="5600" y="2146"/>
                    <a:pt x="5469" y="2105"/>
                    <a:pt x="5338" y="2063"/>
                  </a:cubicBezTo>
                  <a:cubicBezTo>
                    <a:pt x="3916" y="1609"/>
                    <a:pt x="2526" y="944"/>
                    <a:pt x="125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3947100" y="2742375"/>
              <a:ext cx="52375" cy="73975"/>
            </a:xfrm>
            <a:custGeom>
              <a:avLst/>
              <a:gdLst/>
              <a:ahLst/>
              <a:cxnLst/>
              <a:rect l="l" t="t" r="r" b="b"/>
              <a:pathLst>
                <a:path w="2095" h="2959" extrusionOk="0">
                  <a:moveTo>
                    <a:pt x="1397" y="0"/>
                  </a:moveTo>
                  <a:lnTo>
                    <a:pt x="355" y="271"/>
                  </a:lnTo>
                  <a:cubicBezTo>
                    <a:pt x="189" y="315"/>
                    <a:pt x="78" y="506"/>
                    <a:pt x="34" y="780"/>
                  </a:cubicBezTo>
                  <a:cubicBezTo>
                    <a:pt x="25" y="833"/>
                    <a:pt x="17" y="891"/>
                    <a:pt x="14" y="950"/>
                  </a:cubicBezTo>
                  <a:lnTo>
                    <a:pt x="14" y="952"/>
                  </a:lnTo>
                  <a:cubicBezTo>
                    <a:pt x="1" y="1164"/>
                    <a:pt x="22" y="1409"/>
                    <a:pt x="81" y="1668"/>
                  </a:cubicBezTo>
                  <a:cubicBezTo>
                    <a:pt x="89" y="1700"/>
                    <a:pt x="96" y="1733"/>
                    <a:pt x="105" y="1766"/>
                  </a:cubicBezTo>
                  <a:cubicBezTo>
                    <a:pt x="119" y="1816"/>
                    <a:pt x="133" y="1866"/>
                    <a:pt x="148" y="1915"/>
                  </a:cubicBezTo>
                  <a:cubicBezTo>
                    <a:pt x="234" y="2189"/>
                    <a:pt x="351" y="2428"/>
                    <a:pt x="482" y="2609"/>
                  </a:cubicBezTo>
                  <a:cubicBezTo>
                    <a:pt x="508" y="2645"/>
                    <a:pt x="535" y="2680"/>
                    <a:pt x="563" y="2710"/>
                  </a:cubicBezTo>
                  <a:cubicBezTo>
                    <a:pt x="564" y="2713"/>
                    <a:pt x="566" y="2713"/>
                    <a:pt x="566" y="2715"/>
                  </a:cubicBezTo>
                  <a:cubicBezTo>
                    <a:pt x="701" y="2870"/>
                    <a:pt x="846" y="2958"/>
                    <a:pt x="980" y="2958"/>
                  </a:cubicBezTo>
                  <a:cubicBezTo>
                    <a:pt x="1004" y="2958"/>
                    <a:pt x="1028" y="2956"/>
                    <a:pt x="1052" y="2949"/>
                  </a:cubicBezTo>
                  <a:lnTo>
                    <a:pt x="2094" y="267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3970975" y="2715625"/>
              <a:ext cx="74850" cy="101600"/>
            </a:xfrm>
            <a:custGeom>
              <a:avLst/>
              <a:gdLst/>
              <a:ahLst/>
              <a:cxnLst/>
              <a:rect l="l" t="t" r="r" b="b"/>
              <a:pathLst>
                <a:path w="2994" h="4064" extrusionOk="0">
                  <a:moveTo>
                    <a:pt x="1998" y="1"/>
                  </a:moveTo>
                  <a:cubicBezTo>
                    <a:pt x="1998" y="1"/>
                    <a:pt x="1103" y="136"/>
                    <a:pt x="442" y="1070"/>
                  </a:cubicBezTo>
                  <a:cubicBezTo>
                    <a:pt x="112" y="1157"/>
                    <a:pt x="0" y="1826"/>
                    <a:pt x="192" y="2565"/>
                  </a:cubicBezTo>
                  <a:lnTo>
                    <a:pt x="191" y="2565"/>
                  </a:lnTo>
                  <a:cubicBezTo>
                    <a:pt x="370" y="3252"/>
                    <a:pt x="749" y="3758"/>
                    <a:pt x="1067" y="3758"/>
                  </a:cubicBezTo>
                  <a:cubicBezTo>
                    <a:pt x="1083" y="3758"/>
                    <a:pt x="1099" y="3757"/>
                    <a:pt x="1115" y="3754"/>
                  </a:cubicBezTo>
                  <a:lnTo>
                    <a:pt x="1116" y="3765"/>
                  </a:lnTo>
                  <a:cubicBezTo>
                    <a:pt x="1585" y="4000"/>
                    <a:pt x="2017" y="4064"/>
                    <a:pt x="2349" y="4064"/>
                  </a:cubicBezTo>
                  <a:cubicBezTo>
                    <a:pt x="2742" y="4064"/>
                    <a:pt x="2993" y="3974"/>
                    <a:pt x="2993" y="3974"/>
                  </a:cubicBezTo>
                  <a:lnTo>
                    <a:pt x="1998" y="1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4005200" y="2715300"/>
              <a:ext cx="56175" cy="99575"/>
            </a:xfrm>
            <a:custGeom>
              <a:avLst/>
              <a:gdLst/>
              <a:ahLst/>
              <a:cxnLst/>
              <a:rect l="l" t="t" r="r" b="b"/>
              <a:pathLst>
                <a:path w="2247" h="3983" extrusionOk="0">
                  <a:moveTo>
                    <a:pt x="736" y="0"/>
                  </a:moveTo>
                  <a:cubicBezTo>
                    <a:pt x="700" y="0"/>
                    <a:pt x="664" y="5"/>
                    <a:pt x="629" y="14"/>
                  </a:cubicBezTo>
                  <a:cubicBezTo>
                    <a:pt x="176" y="132"/>
                    <a:pt x="0" y="991"/>
                    <a:pt x="205" y="1986"/>
                  </a:cubicBezTo>
                  <a:cubicBezTo>
                    <a:pt x="220" y="2063"/>
                    <a:pt x="238" y="2142"/>
                    <a:pt x="259" y="2221"/>
                  </a:cubicBezTo>
                  <a:cubicBezTo>
                    <a:pt x="303" y="2394"/>
                    <a:pt x="356" y="2556"/>
                    <a:pt x="417" y="2710"/>
                  </a:cubicBezTo>
                  <a:cubicBezTo>
                    <a:pt x="709" y="3467"/>
                    <a:pt x="1161" y="3982"/>
                    <a:pt x="1551" y="3982"/>
                  </a:cubicBezTo>
                  <a:cubicBezTo>
                    <a:pt x="1587" y="3982"/>
                    <a:pt x="1622" y="3978"/>
                    <a:pt x="1657" y="3969"/>
                  </a:cubicBezTo>
                  <a:cubicBezTo>
                    <a:pt x="2063" y="3863"/>
                    <a:pt x="2247" y="3164"/>
                    <a:pt x="2135" y="2304"/>
                  </a:cubicBezTo>
                  <a:cubicBezTo>
                    <a:pt x="2112" y="2128"/>
                    <a:pt x="2075" y="1947"/>
                    <a:pt x="2027" y="1760"/>
                  </a:cubicBezTo>
                  <a:cubicBezTo>
                    <a:pt x="2000" y="1651"/>
                    <a:pt x="1966" y="1545"/>
                    <a:pt x="1933" y="1444"/>
                  </a:cubicBezTo>
                  <a:cubicBezTo>
                    <a:pt x="1645" y="595"/>
                    <a:pt x="1155" y="0"/>
                    <a:pt x="73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4023650" y="2726700"/>
              <a:ext cx="35825" cy="74900"/>
            </a:xfrm>
            <a:custGeom>
              <a:avLst/>
              <a:gdLst/>
              <a:ahLst/>
              <a:cxnLst/>
              <a:rect l="l" t="t" r="r" b="b"/>
              <a:pathLst>
                <a:path w="1433" h="2996" extrusionOk="0">
                  <a:moveTo>
                    <a:pt x="248" y="0"/>
                  </a:moveTo>
                  <a:cubicBezTo>
                    <a:pt x="220" y="0"/>
                    <a:pt x="193" y="4"/>
                    <a:pt x="167" y="11"/>
                  </a:cubicBezTo>
                  <a:cubicBezTo>
                    <a:pt x="103" y="26"/>
                    <a:pt x="48" y="62"/>
                    <a:pt x="0" y="114"/>
                  </a:cubicBezTo>
                  <a:cubicBezTo>
                    <a:pt x="323" y="223"/>
                    <a:pt x="673" y="741"/>
                    <a:pt x="848" y="1416"/>
                  </a:cubicBezTo>
                  <a:cubicBezTo>
                    <a:pt x="1025" y="2098"/>
                    <a:pt x="971" y="2725"/>
                    <a:pt x="738" y="2975"/>
                  </a:cubicBezTo>
                  <a:cubicBezTo>
                    <a:pt x="779" y="2989"/>
                    <a:pt x="820" y="2996"/>
                    <a:pt x="860" y="2996"/>
                  </a:cubicBezTo>
                  <a:cubicBezTo>
                    <a:pt x="887" y="2996"/>
                    <a:pt x="914" y="2992"/>
                    <a:pt x="941" y="2986"/>
                  </a:cubicBezTo>
                  <a:cubicBezTo>
                    <a:pt x="1309" y="2890"/>
                    <a:pt x="1433" y="2147"/>
                    <a:pt x="1219" y="1324"/>
                  </a:cubicBezTo>
                  <a:cubicBezTo>
                    <a:pt x="1021" y="562"/>
                    <a:pt x="602" y="0"/>
                    <a:pt x="248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4016475" y="2729575"/>
              <a:ext cx="31300" cy="71525"/>
            </a:xfrm>
            <a:custGeom>
              <a:avLst/>
              <a:gdLst/>
              <a:ahLst/>
              <a:cxnLst/>
              <a:rect l="l" t="t" r="r" b="b"/>
              <a:pathLst>
                <a:path w="1252" h="2861" extrusionOk="0">
                  <a:moveTo>
                    <a:pt x="287" y="0"/>
                  </a:moveTo>
                  <a:cubicBezTo>
                    <a:pt x="57" y="246"/>
                    <a:pt x="1" y="858"/>
                    <a:pt x="169" y="1527"/>
                  </a:cubicBezTo>
                  <a:cubicBezTo>
                    <a:pt x="170" y="1536"/>
                    <a:pt x="173" y="1547"/>
                    <a:pt x="175" y="1556"/>
                  </a:cubicBezTo>
                  <a:cubicBezTo>
                    <a:pt x="249" y="1838"/>
                    <a:pt x="352" y="2091"/>
                    <a:pt x="470" y="2300"/>
                  </a:cubicBezTo>
                  <a:cubicBezTo>
                    <a:pt x="637" y="2592"/>
                    <a:pt x="835" y="2796"/>
                    <a:pt x="1025" y="2860"/>
                  </a:cubicBezTo>
                  <a:cubicBezTo>
                    <a:pt x="1143" y="2733"/>
                    <a:pt x="1216" y="2507"/>
                    <a:pt x="1234" y="2227"/>
                  </a:cubicBezTo>
                  <a:cubicBezTo>
                    <a:pt x="1252" y="1983"/>
                    <a:pt x="1228" y="1698"/>
                    <a:pt x="1158" y="1400"/>
                  </a:cubicBezTo>
                  <a:cubicBezTo>
                    <a:pt x="1152" y="1367"/>
                    <a:pt x="1143" y="1335"/>
                    <a:pt x="1135" y="1303"/>
                  </a:cubicBezTo>
                  <a:cubicBezTo>
                    <a:pt x="960" y="626"/>
                    <a:pt x="610" y="108"/>
                    <a:pt x="287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4013800" y="2729575"/>
              <a:ext cx="79075" cy="45050"/>
            </a:xfrm>
            <a:custGeom>
              <a:avLst/>
              <a:gdLst/>
              <a:ahLst/>
              <a:cxnLst/>
              <a:rect l="l" t="t" r="r" b="b"/>
              <a:pathLst>
                <a:path w="3163" h="1802" extrusionOk="0">
                  <a:moveTo>
                    <a:pt x="1900" y="1"/>
                  </a:moveTo>
                  <a:cubicBezTo>
                    <a:pt x="1197" y="1"/>
                    <a:pt x="449" y="398"/>
                    <a:pt x="267" y="500"/>
                  </a:cubicBezTo>
                  <a:cubicBezTo>
                    <a:pt x="70" y="612"/>
                    <a:pt x="0" y="864"/>
                    <a:pt x="111" y="1062"/>
                  </a:cubicBezTo>
                  <a:cubicBezTo>
                    <a:pt x="187" y="1195"/>
                    <a:pt x="326" y="1270"/>
                    <a:pt x="470" y="1270"/>
                  </a:cubicBezTo>
                  <a:cubicBezTo>
                    <a:pt x="539" y="1270"/>
                    <a:pt x="608" y="1253"/>
                    <a:pt x="673" y="1217"/>
                  </a:cubicBezTo>
                  <a:cubicBezTo>
                    <a:pt x="1016" y="1023"/>
                    <a:pt x="1554" y="824"/>
                    <a:pt x="1912" y="824"/>
                  </a:cubicBezTo>
                  <a:cubicBezTo>
                    <a:pt x="2015" y="824"/>
                    <a:pt x="2104" y="841"/>
                    <a:pt x="2168" y="879"/>
                  </a:cubicBezTo>
                  <a:cubicBezTo>
                    <a:pt x="2307" y="961"/>
                    <a:pt x="2333" y="1200"/>
                    <a:pt x="2331" y="1386"/>
                  </a:cubicBezTo>
                  <a:cubicBezTo>
                    <a:pt x="2328" y="1613"/>
                    <a:pt x="2510" y="1800"/>
                    <a:pt x="2737" y="1801"/>
                  </a:cubicBezTo>
                  <a:cubicBezTo>
                    <a:pt x="2742" y="1801"/>
                    <a:pt x="2746" y="1802"/>
                    <a:pt x="2750" y="1802"/>
                  </a:cubicBezTo>
                  <a:cubicBezTo>
                    <a:pt x="2788" y="1802"/>
                    <a:pt x="2824" y="1796"/>
                    <a:pt x="2858" y="1786"/>
                  </a:cubicBezTo>
                  <a:lnTo>
                    <a:pt x="2858" y="1785"/>
                  </a:lnTo>
                  <a:cubicBezTo>
                    <a:pt x="3028" y="1736"/>
                    <a:pt x="3152" y="1580"/>
                    <a:pt x="3154" y="1395"/>
                  </a:cubicBezTo>
                  <a:cubicBezTo>
                    <a:pt x="3163" y="665"/>
                    <a:pt x="2849" y="326"/>
                    <a:pt x="2586" y="170"/>
                  </a:cubicBezTo>
                  <a:cubicBezTo>
                    <a:pt x="2379" y="48"/>
                    <a:pt x="2142" y="1"/>
                    <a:pt x="1900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4020675" y="2764550"/>
              <a:ext cx="69400" cy="51875"/>
            </a:xfrm>
            <a:custGeom>
              <a:avLst/>
              <a:gdLst/>
              <a:ahLst/>
              <a:cxnLst/>
              <a:rect l="l" t="t" r="r" b="b"/>
              <a:pathLst>
                <a:path w="2776" h="2075" extrusionOk="0">
                  <a:moveTo>
                    <a:pt x="1032" y="1"/>
                  </a:moveTo>
                  <a:cubicBezTo>
                    <a:pt x="1018" y="1"/>
                    <a:pt x="1005" y="1"/>
                    <a:pt x="991" y="1"/>
                  </a:cubicBezTo>
                  <a:cubicBezTo>
                    <a:pt x="555" y="4"/>
                    <a:pt x="174" y="84"/>
                    <a:pt x="43" y="115"/>
                  </a:cubicBezTo>
                  <a:cubicBezTo>
                    <a:pt x="28" y="119"/>
                    <a:pt x="14" y="124"/>
                    <a:pt x="1" y="128"/>
                  </a:cubicBezTo>
                  <a:cubicBezTo>
                    <a:pt x="2" y="137"/>
                    <a:pt x="5" y="148"/>
                    <a:pt x="7" y="157"/>
                  </a:cubicBezTo>
                  <a:cubicBezTo>
                    <a:pt x="81" y="439"/>
                    <a:pt x="184" y="692"/>
                    <a:pt x="302" y="901"/>
                  </a:cubicBezTo>
                  <a:cubicBezTo>
                    <a:pt x="514" y="857"/>
                    <a:pt x="773" y="827"/>
                    <a:pt x="1014" y="827"/>
                  </a:cubicBezTo>
                  <a:cubicBezTo>
                    <a:pt x="1032" y="827"/>
                    <a:pt x="1049" y="828"/>
                    <a:pt x="1066" y="828"/>
                  </a:cubicBezTo>
                  <a:cubicBezTo>
                    <a:pt x="1350" y="832"/>
                    <a:pt x="1608" y="878"/>
                    <a:pt x="1737" y="985"/>
                  </a:cubicBezTo>
                  <a:cubicBezTo>
                    <a:pt x="1746" y="993"/>
                    <a:pt x="1755" y="1001"/>
                    <a:pt x="1762" y="1010"/>
                  </a:cubicBezTo>
                  <a:cubicBezTo>
                    <a:pt x="1873" y="1128"/>
                    <a:pt x="1832" y="1364"/>
                    <a:pt x="1778" y="1543"/>
                  </a:cubicBezTo>
                  <a:cubicBezTo>
                    <a:pt x="1711" y="1761"/>
                    <a:pt x="1834" y="1990"/>
                    <a:pt x="2050" y="2056"/>
                  </a:cubicBezTo>
                  <a:cubicBezTo>
                    <a:pt x="2091" y="2068"/>
                    <a:pt x="2132" y="2073"/>
                    <a:pt x="2170" y="2075"/>
                  </a:cubicBezTo>
                  <a:cubicBezTo>
                    <a:pt x="2347" y="2075"/>
                    <a:pt x="2511" y="1959"/>
                    <a:pt x="2565" y="1782"/>
                  </a:cubicBezTo>
                  <a:cubicBezTo>
                    <a:pt x="2776" y="1084"/>
                    <a:pt x="2573" y="670"/>
                    <a:pt x="2362" y="448"/>
                  </a:cubicBezTo>
                  <a:cubicBezTo>
                    <a:pt x="2206" y="280"/>
                    <a:pt x="2005" y="171"/>
                    <a:pt x="1784" y="102"/>
                  </a:cubicBezTo>
                  <a:cubicBezTo>
                    <a:pt x="1542" y="28"/>
                    <a:pt x="1279" y="1"/>
                    <a:pt x="1032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4011775" y="2704125"/>
              <a:ext cx="110825" cy="46250"/>
            </a:xfrm>
            <a:custGeom>
              <a:avLst/>
              <a:gdLst/>
              <a:ahLst/>
              <a:cxnLst/>
              <a:rect l="l" t="t" r="r" b="b"/>
              <a:pathLst>
                <a:path w="4433" h="1850" extrusionOk="0">
                  <a:moveTo>
                    <a:pt x="3974" y="1"/>
                  </a:moveTo>
                  <a:cubicBezTo>
                    <a:pt x="3936" y="1"/>
                    <a:pt x="3897" y="6"/>
                    <a:pt x="3859" y="17"/>
                  </a:cubicBezTo>
                  <a:lnTo>
                    <a:pt x="345" y="1043"/>
                  </a:lnTo>
                  <a:cubicBezTo>
                    <a:pt x="127" y="1106"/>
                    <a:pt x="1" y="1335"/>
                    <a:pt x="65" y="1553"/>
                  </a:cubicBezTo>
                  <a:cubicBezTo>
                    <a:pt x="117" y="1733"/>
                    <a:pt x="281" y="1850"/>
                    <a:pt x="460" y="1850"/>
                  </a:cubicBezTo>
                  <a:cubicBezTo>
                    <a:pt x="498" y="1850"/>
                    <a:pt x="537" y="1844"/>
                    <a:pt x="575" y="1833"/>
                  </a:cubicBezTo>
                  <a:lnTo>
                    <a:pt x="4089" y="808"/>
                  </a:lnTo>
                  <a:cubicBezTo>
                    <a:pt x="4307" y="744"/>
                    <a:pt x="4433" y="515"/>
                    <a:pt x="4369" y="297"/>
                  </a:cubicBezTo>
                  <a:cubicBezTo>
                    <a:pt x="4317" y="118"/>
                    <a:pt x="4152" y="1"/>
                    <a:pt x="397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3895525" y="2770275"/>
              <a:ext cx="27175" cy="53525"/>
            </a:xfrm>
            <a:custGeom>
              <a:avLst/>
              <a:gdLst/>
              <a:ahLst/>
              <a:cxnLst/>
              <a:rect l="l" t="t" r="r" b="b"/>
              <a:pathLst>
                <a:path w="1087" h="2141" extrusionOk="0">
                  <a:moveTo>
                    <a:pt x="528" y="1"/>
                  </a:moveTo>
                  <a:lnTo>
                    <a:pt x="528" y="1"/>
                  </a:lnTo>
                  <a:cubicBezTo>
                    <a:pt x="395" y="34"/>
                    <a:pt x="255" y="69"/>
                    <a:pt x="114" y="102"/>
                  </a:cubicBezTo>
                  <a:cubicBezTo>
                    <a:pt x="1" y="669"/>
                    <a:pt x="8" y="1468"/>
                    <a:pt x="640" y="2141"/>
                  </a:cubicBezTo>
                  <a:cubicBezTo>
                    <a:pt x="794" y="2105"/>
                    <a:pt x="943" y="2067"/>
                    <a:pt x="1087" y="2030"/>
                  </a:cubicBezTo>
                  <a:cubicBezTo>
                    <a:pt x="314" y="1365"/>
                    <a:pt x="384" y="514"/>
                    <a:pt x="52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3826150" y="2784150"/>
              <a:ext cx="20525" cy="54400"/>
            </a:xfrm>
            <a:custGeom>
              <a:avLst/>
              <a:gdLst/>
              <a:ahLst/>
              <a:cxnLst/>
              <a:rect l="l" t="t" r="r" b="b"/>
              <a:pathLst>
                <a:path w="821" h="2176" extrusionOk="0">
                  <a:moveTo>
                    <a:pt x="682" y="0"/>
                  </a:moveTo>
                  <a:cubicBezTo>
                    <a:pt x="537" y="24"/>
                    <a:pt x="390" y="48"/>
                    <a:pt x="242" y="71"/>
                  </a:cubicBezTo>
                  <a:cubicBezTo>
                    <a:pt x="110" y="456"/>
                    <a:pt x="1" y="998"/>
                    <a:pt x="139" y="1563"/>
                  </a:cubicBezTo>
                  <a:cubicBezTo>
                    <a:pt x="192" y="1781"/>
                    <a:pt x="276" y="1986"/>
                    <a:pt x="395" y="2175"/>
                  </a:cubicBezTo>
                  <a:cubicBezTo>
                    <a:pt x="539" y="2154"/>
                    <a:pt x="681" y="2133"/>
                    <a:pt x="820" y="2110"/>
                  </a:cubicBezTo>
                  <a:cubicBezTo>
                    <a:pt x="240" y="1336"/>
                    <a:pt x="492" y="444"/>
                    <a:pt x="682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3753975" y="2792475"/>
              <a:ext cx="23575" cy="53975"/>
            </a:xfrm>
            <a:custGeom>
              <a:avLst/>
              <a:gdLst/>
              <a:ahLst/>
              <a:cxnLst/>
              <a:rect l="l" t="t" r="r" b="b"/>
              <a:pathLst>
                <a:path w="943" h="2159" extrusionOk="0">
                  <a:moveTo>
                    <a:pt x="943" y="0"/>
                  </a:moveTo>
                  <a:lnTo>
                    <a:pt x="943" y="0"/>
                  </a:lnTo>
                  <a:cubicBezTo>
                    <a:pt x="796" y="11"/>
                    <a:pt x="645" y="23"/>
                    <a:pt x="493" y="32"/>
                  </a:cubicBezTo>
                  <a:cubicBezTo>
                    <a:pt x="267" y="511"/>
                    <a:pt x="1" y="1292"/>
                    <a:pt x="172" y="2071"/>
                  </a:cubicBezTo>
                  <a:cubicBezTo>
                    <a:pt x="178" y="2101"/>
                    <a:pt x="186" y="2130"/>
                    <a:pt x="193" y="2159"/>
                  </a:cubicBezTo>
                  <a:cubicBezTo>
                    <a:pt x="325" y="2151"/>
                    <a:pt x="457" y="2144"/>
                    <a:pt x="590" y="2134"/>
                  </a:cubicBezTo>
                  <a:cubicBezTo>
                    <a:pt x="575" y="2088"/>
                    <a:pt x="561" y="2038"/>
                    <a:pt x="551" y="1988"/>
                  </a:cubicBezTo>
                  <a:cubicBezTo>
                    <a:pt x="378" y="1203"/>
                    <a:pt x="738" y="382"/>
                    <a:pt x="943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671875" y="2793425"/>
              <a:ext cx="20900" cy="53250"/>
            </a:xfrm>
            <a:custGeom>
              <a:avLst/>
              <a:gdLst/>
              <a:ahLst/>
              <a:cxnLst/>
              <a:rect l="l" t="t" r="r" b="b"/>
              <a:pathLst>
                <a:path w="836" h="2130" extrusionOk="0">
                  <a:moveTo>
                    <a:pt x="428" y="0"/>
                  </a:moveTo>
                  <a:cubicBezTo>
                    <a:pt x="224" y="498"/>
                    <a:pt x="1" y="1321"/>
                    <a:pt x="308" y="2106"/>
                  </a:cubicBezTo>
                  <a:lnTo>
                    <a:pt x="308" y="2104"/>
                  </a:lnTo>
                  <a:cubicBezTo>
                    <a:pt x="454" y="2115"/>
                    <a:pt x="601" y="2122"/>
                    <a:pt x="746" y="2130"/>
                  </a:cubicBezTo>
                  <a:cubicBezTo>
                    <a:pt x="331" y="1342"/>
                    <a:pt x="629" y="465"/>
                    <a:pt x="835" y="23"/>
                  </a:cubicBezTo>
                  <a:cubicBezTo>
                    <a:pt x="701" y="17"/>
                    <a:pt x="564" y="8"/>
                    <a:pt x="42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3609375" y="2785650"/>
              <a:ext cx="21900" cy="53750"/>
            </a:xfrm>
            <a:custGeom>
              <a:avLst/>
              <a:gdLst/>
              <a:ahLst/>
              <a:cxnLst/>
              <a:rect l="l" t="t" r="r" b="b"/>
              <a:pathLst>
                <a:path w="876" h="2150" extrusionOk="0">
                  <a:moveTo>
                    <a:pt x="482" y="1"/>
                  </a:moveTo>
                  <a:cubicBezTo>
                    <a:pt x="289" y="461"/>
                    <a:pt x="0" y="1309"/>
                    <a:pt x="103" y="2077"/>
                  </a:cubicBezTo>
                  <a:cubicBezTo>
                    <a:pt x="186" y="2092"/>
                    <a:pt x="270" y="2108"/>
                    <a:pt x="355" y="2123"/>
                  </a:cubicBezTo>
                  <a:cubicBezTo>
                    <a:pt x="406" y="2132"/>
                    <a:pt x="458" y="2141"/>
                    <a:pt x="509" y="2150"/>
                  </a:cubicBezTo>
                  <a:cubicBezTo>
                    <a:pt x="353" y="1409"/>
                    <a:pt x="691" y="491"/>
                    <a:pt x="876" y="70"/>
                  </a:cubicBezTo>
                  <a:cubicBezTo>
                    <a:pt x="745" y="49"/>
                    <a:pt x="614" y="25"/>
                    <a:pt x="482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3553050" y="2772750"/>
              <a:ext cx="27150" cy="53075"/>
            </a:xfrm>
            <a:custGeom>
              <a:avLst/>
              <a:gdLst/>
              <a:ahLst/>
              <a:cxnLst/>
              <a:rect l="l" t="t" r="r" b="b"/>
              <a:pathLst>
                <a:path w="1086" h="2123" extrusionOk="0">
                  <a:moveTo>
                    <a:pt x="691" y="0"/>
                  </a:moveTo>
                  <a:cubicBezTo>
                    <a:pt x="390" y="409"/>
                    <a:pt x="1" y="1112"/>
                    <a:pt x="19" y="2000"/>
                  </a:cubicBezTo>
                  <a:cubicBezTo>
                    <a:pt x="149" y="2042"/>
                    <a:pt x="281" y="2083"/>
                    <a:pt x="413" y="2122"/>
                  </a:cubicBezTo>
                  <a:cubicBezTo>
                    <a:pt x="345" y="1185"/>
                    <a:pt x="803" y="467"/>
                    <a:pt x="1085" y="121"/>
                  </a:cubicBezTo>
                  <a:cubicBezTo>
                    <a:pt x="953" y="83"/>
                    <a:pt x="823" y="42"/>
                    <a:pt x="69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3554300" y="2790225"/>
              <a:ext cx="406950" cy="57225"/>
            </a:xfrm>
            <a:custGeom>
              <a:avLst/>
              <a:gdLst/>
              <a:ahLst/>
              <a:cxnLst/>
              <a:rect l="l" t="t" r="r" b="b"/>
              <a:pathLst>
                <a:path w="16278" h="2289" extrusionOk="0">
                  <a:moveTo>
                    <a:pt x="15860" y="1"/>
                  </a:moveTo>
                  <a:cubicBezTo>
                    <a:pt x="14344" y="483"/>
                    <a:pt x="10614" y="1430"/>
                    <a:pt x="6631" y="1430"/>
                  </a:cubicBezTo>
                  <a:cubicBezTo>
                    <a:pt x="4384" y="1430"/>
                    <a:pt x="2056" y="1129"/>
                    <a:pt x="1" y="272"/>
                  </a:cubicBezTo>
                  <a:lnTo>
                    <a:pt x="1" y="272"/>
                  </a:lnTo>
                  <a:lnTo>
                    <a:pt x="199" y="1373"/>
                  </a:lnTo>
                  <a:cubicBezTo>
                    <a:pt x="254" y="1390"/>
                    <a:pt x="308" y="1407"/>
                    <a:pt x="363" y="1423"/>
                  </a:cubicBezTo>
                  <a:cubicBezTo>
                    <a:pt x="990" y="1611"/>
                    <a:pt x="1638" y="1767"/>
                    <a:pt x="2306" y="1894"/>
                  </a:cubicBezTo>
                  <a:cubicBezTo>
                    <a:pt x="2389" y="1909"/>
                    <a:pt x="2473" y="1925"/>
                    <a:pt x="2558" y="1940"/>
                  </a:cubicBezTo>
                  <a:cubicBezTo>
                    <a:pt x="2609" y="1949"/>
                    <a:pt x="2661" y="1958"/>
                    <a:pt x="2712" y="1967"/>
                  </a:cubicBezTo>
                  <a:cubicBezTo>
                    <a:pt x="3454" y="2093"/>
                    <a:pt x="4222" y="2181"/>
                    <a:pt x="5011" y="2232"/>
                  </a:cubicBezTo>
                  <a:cubicBezTo>
                    <a:pt x="5157" y="2243"/>
                    <a:pt x="5302" y="2250"/>
                    <a:pt x="5449" y="2258"/>
                  </a:cubicBezTo>
                  <a:cubicBezTo>
                    <a:pt x="5861" y="2277"/>
                    <a:pt x="6281" y="2288"/>
                    <a:pt x="6705" y="2288"/>
                  </a:cubicBezTo>
                  <a:cubicBezTo>
                    <a:pt x="7189" y="2288"/>
                    <a:pt x="7682" y="2274"/>
                    <a:pt x="8180" y="2249"/>
                  </a:cubicBezTo>
                  <a:cubicBezTo>
                    <a:pt x="8312" y="2241"/>
                    <a:pt x="8444" y="2234"/>
                    <a:pt x="8577" y="2224"/>
                  </a:cubicBezTo>
                  <a:cubicBezTo>
                    <a:pt x="8948" y="2200"/>
                    <a:pt x="9322" y="2170"/>
                    <a:pt x="9699" y="2131"/>
                  </a:cubicBezTo>
                  <a:cubicBezTo>
                    <a:pt x="10242" y="2076"/>
                    <a:pt x="10766" y="2009"/>
                    <a:pt x="11269" y="1934"/>
                  </a:cubicBezTo>
                  <a:cubicBezTo>
                    <a:pt x="11413" y="1911"/>
                    <a:pt x="11553" y="1890"/>
                    <a:pt x="11694" y="1867"/>
                  </a:cubicBezTo>
                  <a:cubicBezTo>
                    <a:pt x="12655" y="1709"/>
                    <a:pt x="13529" y="1526"/>
                    <a:pt x="14289" y="1343"/>
                  </a:cubicBezTo>
                  <a:cubicBezTo>
                    <a:pt x="14442" y="1307"/>
                    <a:pt x="14592" y="1269"/>
                    <a:pt x="14734" y="1232"/>
                  </a:cubicBezTo>
                  <a:cubicBezTo>
                    <a:pt x="15343" y="1078"/>
                    <a:pt x="15864" y="928"/>
                    <a:pt x="16278" y="801"/>
                  </a:cubicBezTo>
                  <a:cubicBezTo>
                    <a:pt x="16278" y="799"/>
                    <a:pt x="16276" y="799"/>
                    <a:pt x="16275" y="796"/>
                  </a:cubicBezTo>
                  <a:cubicBezTo>
                    <a:pt x="16247" y="766"/>
                    <a:pt x="16220" y="731"/>
                    <a:pt x="16194" y="695"/>
                  </a:cubicBezTo>
                  <a:cubicBezTo>
                    <a:pt x="16063" y="514"/>
                    <a:pt x="15946" y="277"/>
                    <a:pt x="15860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6" y="0"/>
                    <a:pt x="6306" y="2"/>
                    <a:pt x="6224" y="7"/>
                  </a:cubicBezTo>
                  <a:cubicBezTo>
                    <a:pt x="2746" y="150"/>
                    <a:pt x="0" y="3401"/>
                    <a:pt x="711" y="7027"/>
                  </a:cubicBezTo>
                  <a:cubicBezTo>
                    <a:pt x="1404" y="10567"/>
                    <a:pt x="2072" y="15602"/>
                    <a:pt x="1510" y="20134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2"/>
                  </a:cubicBezTo>
                  <a:cubicBezTo>
                    <a:pt x="3017" y="22064"/>
                    <a:pt x="3099" y="22070"/>
                    <a:pt x="3181" y="22070"/>
                  </a:cubicBezTo>
                  <a:cubicBezTo>
                    <a:pt x="3440" y="22070"/>
                    <a:pt x="3705" y="22009"/>
                    <a:pt x="3961" y="21874"/>
                  </a:cubicBezTo>
                  <a:cubicBezTo>
                    <a:pt x="8505" y="19487"/>
                    <a:pt x="11183" y="14358"/>
                    <a:pt x="10224" y="9045"/>
                  </a:cubicBezTo>
                  <a:lnTo>
                    <a:pt x="9087" y="2747"/>
                  </a:lnTo>
                  <a:lnTo>
                    <a:pt x="9020" y="2371"/>
                  </a:lnTo>
                  <a:lnTo>
                    <a:pt x="8834" y="1339"/>
                  </a:lnTo>
                  <a:cubicBezTo>
                    <a:pt x="8722" y="723"/>
                    <a:pt x="8246" y="240"/>
                    <a:pt x="7634" y="117"/>
                  </a:cubicBezTo>
                  <a:cubicBezTo>
                    <a:pt x="7239" y="38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5" y="0"/>
                    <a:pt x="6304" y="2"/>
                    <a:pt x="6224" y="5"/>
                  </a:cubicBezTo>
                  <a:cubicBezTo>
                    <a:pt x="2746" y="150"/>
                    <a:pt x="0" y="3399"/>
                    <a:pt x="711" y="7026"/>
                  </a:cubicBezTo>
                  <a:cubicBezTo>
                    <a:pt x="1404" y="10567"/>
                    <a:pt x="2072" y="15600"/>
                    <a:pt x="1510" y="20132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0"/>
                  </a:cubicBezTo>
                  <a:cubicBezTo>
                    <a:pt x="3019" y="22063"/>
                    <a:pt x="3102" y="22069"/>
                    <a:pt x="3186" y="22069"/>
                  </a:cubicBezTo>
                  <a:cubicBezTo>
                    <a:pt x="3442" y="22069"/>
                    <a:pt x="3706" y="22008"/>
                    <a:pt x="3961" y="21874"/>
                  </a:cubicBezTo>
                  <a:cubicBezTo>
                    <a:pt x="8505" y="19487"/>
                    <a:pt x="11183" y="14358"/>
                    <a:pt x="10223" y="9045"/>
                  </a:cubicBezTo>
                  <a:lnTo>
                    <a:pt x="9776" y="6561"/>
                  </a:lnTo>
                  <a:lnTo>
                    <a:pt x="9578" y="5461"/>
                  </a:lnTo>
                  <a:lnTo>
                    <a:pt x="9087" y="2747"/>
                  </a:lnTo>
                  <a:lnTo>
                    <a:pt x="9020" y="2371"/>
                  </a:lnTo>
                  <a:lnTo>
                    <a:pt x="8834" y="1338"/>
                  </a:lnTo>
                  <a:cubicBezTo>
                    <a:pt x="8722" y="723"/>
                    <a:pt x="8246" y="238"/>
                    <a:pt x="7633" y="116"/>
                  </a:cubicBezTo>
                  <a:cubicBezTo>
                    <a:pt x="7239" y="37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2735825" y="2782850"/>
              <a:ext cx="384850" cy="382025"/>
            </a:xfrm>
            <a:custGeom>
              <a:avLst/>
              <a:gdLst/>
              <a:ahLst/>
              <a:cxnLst/>
              <a:rect l="l" t="t" r="r" b="b"/>
              <a:pathLst>
                <a:path w="15394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10"/>
                    <a:pt x="8950" y="66"/>
                    <a:pt x="8006" y="269"/>
                  </a:cubicBezTo>
                  <a:cubicBezTo>
                    <a:pt x="7855" y="300"/>
                    <a:pt x="7697" y="337"/>
                    <a:pt x="7532" y="376"/>
                  </a:cubicBezTo>
                  <a:cubicBezTo>
                    <a:pt x="6644" y="596"/>
                    <a:pt x="5579" y="935"/>
                    <a:pt x="4534" y="1458"/>
                  </a:cubicBezTo>
                  <a:lnTo>
                    <a:pt x="4533" y="1458"/>
                  </a:lnTo>
                  <a:cubicBezTo>
                    <a:pt x="4401" y="1524"/>
                    <a:pt x="4271" y="1592"/>
                    <a:pt x="4140" y="1665"/>
                  </a:cubicBezTo>
                  <a:cubicBezTo>
                    <a:pt x="3307" y="2124"/>
                    <a:pt x="2502" y="2707"/>
                    <a:pt x="1827" y="3448"/>
                  </a:cubicBezTo>
                  <a:cubicBezTo>
                    <a:pt x="1718" y="3566"/>
                    <a:pt x="1614" y="3687"/>
                    <a:pt x="1514" y="3815"/>
                  </a:cubicBezTo>
                  <a:cubicBezTo>
                    <a:pt x="1503" y="3827"/>
                    <a:pt x="1494" y="3839"/>
                    <a:pt x="1485" y="3851"/>
                  </a:cubicBezTo>
                  <a:cubicBezTo>
                    <a:pt x="734" y="4805"/>
                    <a:pt x="270" y="5890"/>
                    <a:pt x="99" y="7091"/>
                  </a:cubicBezTo>
                  <a:cubicBezTo>
                    <a:pt x="75" y="7264"/>
                    <a:pt x="55" y="7438"/>
                    <a:pt x="43" y="7616"/>
                  </a:cubicBezTo>
                  <a:cubicBezTo>
                    <a:pt x="1" y="8219"/>
                    <a:pt x="26" y="8852"/>
                    <a:pt x="123" y="9511"/>
                  </a:cubicBezTo>
                  <a:lnTo>
                    <a:pt x="123" y="9510"/>
                  </a:ln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792" y="13036"/>
                    <a:pt x="14774" y="12421"/>
                    <a:pt x="14827" y="12389"/>
                  </a:cubicBezTo>
                  <a:cubicBezTo>
                    <a:pt x="14862" y="12367"/>
                    <a:pt x="14895" y="12342"/>
                    <a:pt x="14927" y="12317"/>
                  </a:cubicBezTo>
                  <a:cubicBezTo>
                    <a:pt x="15298" y="12011"/>
                    <a:pt x="15393" y="11470"/>
                    <a:pt x="15130" y="11053"/>
                  </a:cubicBezTo>
                  <a:cubicBezTo>
                    <a:pt x="14946" y="10760"/>
                    <a:pt x="14632" y="10600"/>
                    <a:pt x="14310" y="10600"/>
                  </a:cubicBezTo>
                  <a:cubicBezTo>
                    <a:pt x="14201" y="10600"/>
                    <a:pt x="14091" y="10619"/>
                    <a:pt x="13985" y="10656"/>
                  </a:cubicBezTo>
                  <a:cubicBezTo>
                    <a:pt x="13919" y="10681"/>
                    <a:pt x="13856" y="10711"/>
                    <a:pt x="13794" y="10749"/>
                  </a:cubicBezTo>
                  <a:cubicBezTo>
                    <a:pt x="13501" y="10934"/>
                    <a:pt x="13109" y="11159"/>
                    <a:pt x="12644" y="11402"/>
                  </a:cubicBezTo>
                  <a:cubicBezTo>
                    <a:pt x="12353" y="11553"/>
                    <a:pt x="12032" y="11712"/>
                    <a:pt x="11691" y="11868"/>
                  </a:cubicBezTo>
                  <a:cubicBezTo>
                    <a:pt x="11549" y="11935"/>
                    <a:pt x="11402" y="12000"/>
                    <a:pt x="11254" y="12065"/>
                  </a:cubicBezTo>
                  <a:cubicBezTo>
                    <a:pt x="10567" y="12364"/>
                    <a:pt x="9816" y="12648"/>
                    <a:pt x="9048" y="12873"/>
                  </a:cubicBezTo>
                  <a:cubicBezTo>
                    <a:pt x="8889" y="12919"/>
                    <a:pt x="8730" y="12963"/>
                    <a:pt x="8571" y="13004"/>
                  </a:cubicBezTo>
                  <a:cubicBezTo>
                    <a:pt x="7771" y="13209"/>
                    <a:pt x="6965" y="13338"/>
                    <a:pt x="6210" y="13338"/>
                  </a:cubicBezTo>
                  <a:cubicBezTo>
                    <a:pt x="6169" y="13338"/>
                    <a:pt x="6128" y="13338"/>
                    <a:pt x="6087" y="13336"/>
                  </a:cubicBezTo>
                  <a:cubicBezTo>
                    <a:pt x="5923" y="13333"/>
                    <a:pt x="5763" y="13324"/>
                    <a:pt x="5605" y="13307"/>
                  </a:cubicBezTo>
                  <a:cubicBezTo>
                    <a:pt x="5133" y="13259"/>
                    <a:pt x="4689" y="13150"/>
                    <a:pt x="4287" y="12965"/>
                  </a:cubicBezTo>
                  <a:cubicBezTo>
                    <a:pt x="4039" y="12851"/>
                    <a:pt x="3813" y="12710"/>
                    <a:pt x="3606" y="12542"/>
                  </a:cubicBezTo>
                  <a:cubicBezTo>
                    <a:pt x="3483" y="12444"/>
                    <a:pt x="3368" y="12336"/>
                    <a:pt x="3259" y="12217"/>
                  </a:cubicBezTo>
                  <a:cubicBezTo>
                    <a:pt x="2845" y="11770"/>
                    <a:pt x="2529" y="11182"/>
                    <a:pt x="2308" y="10452"/>
                  </a:cubicBezTo>
                  <a:cubicBezTo>
                    <a:pt x="2264" y="10311"/>
                    <a:pt x="2224" y="10166"/>
                    <a:pt x="2190" y="10016"/>
                  </a:cubicBezTo>
                  <a:cubicBezTo>
                    <a:pt x="2130" y="9767"/>
                    <a:pt x="2080" y="9505"/>
                    <a:pt x="2040" y="9228"/>
                  </a:cubicBezTo>
                  <a:cubicBezTo>
                    <a:pt x="1955" y="8656"/>
                    <a:pt x="1937" y="8118"/>
                    <a:pt x="1987" y="7613"/>
                  </a:cubicBezTo>
                  <a:cubicBezTo>
                    <a:pt x="2000" y="7459"/>
                    <a:pt x="2021" y="7309"/>
                    <a:pt x="2049" y="7162"/>
                  </a:cubicBezTo>
                  <a:cubicBezTo>
                    <a:pt x="2194" y="6370"/>
                    <a:pt x="2518" y="5662"/>
                    <a:pt x="3024" y="5026"/>
                  </a:cubicBezTo>
                  <a:cubicBezTo>
                    <a:pt x="3094" y="4938"/>
                    <a:pt x="3165" y="4854"/>
                    <a:pt x="3241" y="4772"/>
                  </a:cubicBezTo>
                  <a:cubicBezTo>
                    <a:pt x="3341" y="4660"/>
                    <a:pt x="3445" y="4552"/>
                    <a:pt x="3554" y="4449"/>
                  </a:cubicBezTo>
                  <a:cubicBezTo>
                    <a:pt x="4063" y="3968"/>
                    <a:pt x="4655" y="3575"/>
                    <a:pt x="5269" y="3257"/>
                  </a:cubicBezTo>
                  <a:cubicBezTo>
                    <a:pt x="5407" y="3186"/>
                    <a:pt x="5545" y="3118"/>
                    <a:pt x="5684" y="3053"/>
                  </a:cubicBezTo>
                  <a:cubicBezTo>
                    <a:pt x="6509" y="2672"/>
                    <a:pt x="7347" y="2416"/>
                    <a:pt x="8053" y="2247"/>
                  </a:cubicBezTo>
                  <a:cubicBezTo>
                    <a:pt x="8232" y="2204"/>
                    <a:pt x="8401" y="2167"/>
                    <a:pt x="8560" y="2135"/>
                  </a:cubicBezTo>
                  <a:cubicBezTo>
                    <a:pt x="9313" y="1980"/>
                    <a:pt x="9822" y="1936"/>
                    <a:pt x="9839" y="1935"/>
                  </a:cubicBezTo>
                  <a:cubicBezTo>
                    <a:pt x="10372" y="1891"/>
                    <a:pt x="10769" y="1424"/>
                    <a:pt x="10726" y="893"/>
                  </a:cubicBezTo>
                  <a:cubicBezTo>
                    <a:pt x="10720" y="815"/>
                    <a:pt x="10705" y="743"/>
                    <a:pt x="10682" y="673"/>
                  </a:cubicBezTo>
                  <a:cubicBezTo>
                    <a:pt x="10557" y="279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3017125" y="3079575"/>
              <a:ext cx="27725" cy="50200"/>
            </a:xfrm>
            <a:custGeom>
              <a:avLst/>
              <a:gdLst/>
              <a:ahLst/>
              <a:cxnLst/>
              <a:rect l="l" t="t" r="r" b="b"/>
              <a:pathLst>
                <a:path w="1109" h="2008" extrusionOk="0">
                  <a:moveTo>
                    <a:pt x="439" y="1"/>
                  </a:moveTo>
                  <a:cubicBezTo>
                    <a:pt x="297" y="66"/>
                    <a:pt x="150" y="131"/>
                    <a:pt x="0" y="196"/>
                  </a:cubicBezTo>
                  <a:cubicBezTo>
                    <a:pt x="9" y="331"/>
                    <a:pt x="26" y="478"/>
                    <a:pt x="55" y="631"/>
                  </a:cubicBezTo>
                  <a:cubicBezTo>
                    <a:pt x="132" y="1029"/>
                    <a:pt x="307" y="1522"/>
                    <a:pt x="689" y="2008"/>
                  </a:cubicBezTo>
                  <a:cubicBezTo>
                    <a:pt x="833" y="1946"/>
                    <a:pt x="972" y="1884"/>
                    <a:pt x="1109" y="1821"/>
                  </a:cubicBezTo>
                  <a:cubicBezTo>
                    <a:pt x="560" y="1170"/>
                    <a:pt x="441" y="476"/>
                    <a:pt x="439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2948925" y="3104650"/>
              <a:ext cx="33875" cy="48725"/>
            </a:xfrm>
            <a:custGeom>
              <a:avLst/>
              <a:gdLst/>
              <a:ahLst/>
              <a:cxnLst/>
              <a:rect l="l" t="t" r="r" b="b"/>
              <a:pathLst>
                <a:path w="1355" h="1949" extrusionOk="0">
                  <a:moveTo>
                    <a:pt x="524" y="1"/>
                  </a:moveTo>
                  <a:cubicBezTo>
                    <a:pt x="365" y="47"/>
                    <a:pt x="206" y="91"/>
                    <a:pt x="45" y="132"/>
                  </a:cubicBezTo>
                  <a:cubicBezTo>
                    <a:pt x="0" y="452"/>
                    <a:pt x="41" y="796"/>
                    <a:pt x="176" y="1129"/>
                  </a:cubicBezTo>
                  <a:cubicBezTo>
                    <a:pt x="311" y="1467"/>
                    <a:pt x="523" y="1745"/>
                    <a:pt x="780" y="1948"/>
                  </a:cubicBezTo>
                  <a:cubicBezTo>
                    <a:pt x="969" y="1897"/>
                    <a:pt x="1160" y="1841"/>
                    <a:pt x="1354" y="1779"/>
                  </a:cubicBezTo>
                  <a:cubicBezTo>
                    <a:pt x="972" y="1617"/>
                    <a:pt x="712" y="1274"/>
                    <a:pt x="586" y="964"/>
                  </a:cubicBezTo>
                  <a:cubicBezTo>
                    <a:pt x="473" y="684"/>
                    <a:pt x="423" y="331"/>
                    <a:pt x="52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868250" y="3115525"/>
              <a:ext cx="19750" cy="49325"/>
            </a:xfrm>
            <a:custGeom>
              <a:avLst/>
              <a:gdLst/>
              <a:ahLst/>
              <a:cxnLst/>
              <a:rect l="l" t="t" r="r" b="b"/>
              <a:pathLst>
                <a:path w="790" h="1973" extrusionOk="0">
                  <a:moveTo>
                    <a:pt x="308" y="0"/>
                  </a:moveTo>
                  <a:cubicBezTo>
                    <a:pt x="146" y="350"/>
                    <a:pt x="1" y="839"/>
                    <a:pt x="81" y="1376"/>
                  </a:cubicBezTo>
                  <a:cubicBezTo>
                    <a:pt x="110" y="1574"/>
                    <a:pt x="169" y="1763"/>
                    <a:pt x="255" y="1945"/>
                  </a:cubicBezTo>
                  <a:cubicBezTo>
                    <a:pt x="425" y="1960"/>
                    <a:pt x="601" y="1969"/>
                    <a:pt x="779" y="1972"/>
                  </a:cubicBezTo>
                  <a:cubicBezTo>
                    <a:pt x="641" y="1765"/>
                    <a:pt x="554" y="1545"/>
                    <a:pt x="519" y="1313"/>
                  </a:cubicBezTo>
                  <a:cubicBezTo>
                    <a:pt x="441" y="798"/>
                    <a:pt x="631" y="321"/>
                    <a:pt x="790" y="29"/>
                  </a:cubicBezTo>
                  <a:cubicBezTo>
                    <a:pt x="626" y="26"/>
                    <a:pt x="466" y="17"/>
                    <a:pt x="30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2786950" y="3088250"/>
              <a:ext cx="39000" cy="48625"/>
            </a:xfrm>
            <a:custGeom>
              <a:avLst/>
              <a:gdLst/>
              <a:ahLst/>
              <a:cxnLst/>
              <a:rect l="l" t="t" r="r" b="b"/>
              <a:pathLst>
                <a:path w="1560" h="1945" extrusionOk="0">
                  <a:moveTo>
                    <a:pt x="1214" y="1"/>
                  </a:moveTo>
                  <a:cubicBezTo>
                    <a:pt x="811" y="205"/>
                    <a:pt x="320" y="550"/>
                    <a:pt x="105" y="1081"/>
                  </a:cubicBezTo>
                  <a:cubicBezTo>
                    <a:pt x="46" y="1226"/>
                    <a:pt x="11" y="1378"/>
                    <a:pt x="1" y="1534"/>
                  </a:cubicBezTo>
                  <a:cubicBezTo>
                    <a:pt x="152" y="1680"/>
                    <a:pt x="311" y="1817"/>
                    <a:pt x="479" y="1944"/>
                  </a:cubicBezTo>
                  <a:cubicBezTo>
                    <a:pt x="417" y="1691"/>
                    <a:pt x="429" y="1458"/>
                    <a:pt x="516" y="1247"/>
                  </a:cubicBezTo>
                  <a:cubicBezTo>
                    <a:pt x="706" y="779"/>
                    <a:pt x="1206" y="484"/>
                    <a:pt x="1559" y="326"/>
                  </a:cubicBezTo>
                  <a:cubicBezTo>
                    <a:pt x="1438" y="228"/>
                    <a:pt x="1321" y="120"/>
                    <a:pt x="121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745750" y="3033225"/>
              <a:ext cx="47775" cy="33325"/>
            </a:xfrm>
            <a:custGeom>
              <a:avLst/>
              <a:gdLst/>
              <a:ahLst/>
              <a:cxnLst/>
              <a:rect l="l" t="t" r="r" b="b"/>
              <a:pathLst>
                <a:path w="1911" h="1333" extrusionOk="0">
                  <a:moveTo>
                    <a:pt x="1793" y="1"/>
                  </a:moveTo>
                  <a:cubicBezTo>
                    <a:pt x="1196" y="67"/>
                    <a:pt x="455" y="292"/>
                    <a:pt x="1" y="804"/>
                  </a:cubicBezTo>
                  <a:cubicBezTo>
                    <a:pt x="51" y="985"/>
                    <a:pt x="107" y="1161"/>
                    <a:pt x="167" y="1332"/>
                  </a:cubicBezTo>
                  <a:cubicBezTo>
                    <a:pt x="519" y="657"/>
                    <a:pt x="1432" y="481"/>
                    <a:pt x="1911" y="437"/>
                  </a:cubicBezTo>
                  <a:cubicBezTo>
                    <a:pt x="1867" y="296"/>
                    <a:pt x="1827" y="151"/>
                    <a:pt x="17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2736900" y="2955825"/>
              <a:ext cx="50150" cy="17450"/>
            </a:xfrm>
            <a:custGeom>
              <a:avLst/>
              <a:gdLst/>
              <a:ahLst/>
              <a:cxnLst/>
              <a:rect l="l" t="t" r="r" b="b"/>
              <a:pathLst>
                <a:path w="2006" h="698" extrusionOk="0">
                  <a:moveTo>
                    <a:pt x="905" y="0"/>
                  </a:moveTo>
                  <a:cubicBezTo>
                    <a:pt x="634" y="0"/>
                    <a:pt x="346" y="48"/>
                    <a:pt x="56" y="170"/>
                  </a:cubicBezTo>
                  <a:cubicBezTo>
                    <a:pt x="30" y="343"/>
                    <a:pt x="12" y="519"/>
                    <a:pt x="0" y="697"/>
                  </a:cubicBezTo>
                  <a:cubicBezTo>
                    <a:pt x="315" y="508"/>
                    <a:pt x="632" y="440"/>
                    <a:pt x="925" y="440"/>
                  </a:cubicBezTo>
                  <a:cubicBezTo>
                    <a:pt x="1332" y="440"/>
                    <a:pt x="1694" y="572"/>
                    <a:pt x="1942" y="694"/>
                  </a:cubicBezTo>
                  <a:cubicBezTo>
                    <a:pt x="1957" y="540"/>
                    <a:pt x="1978" y="390"/>
                    <a:pt x="2006" y="243"/>
                  </a:cubicBezTo>
                  <a:cubicBezTo>
                    <a:pt x="1715" y="117"/>
                    <a:pt x="1330" y="0"/>
                    <a:pt x="9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2772900" y="2869025"/>
              <a:ext cx="51800" cy="33125"/>
            </a:xfrm>
            <a:custGeom>
              <a:avLst/>
              <a:gdLst/>
              <a:ahLst/>
              <a:cxnLst/>
              <a:rect l="l" t="t" r="r" b="b"/>
              <a:pathLst>
                <a:path w="2072" h="1325" extrusionOk="0">
                  <a:moveTo>
                    <a:pt x="343" y="1"/>
                  </a:moveTo>
                  <a:cubicBezTo>
                    <a:pt x="235" y="118"/>
                    <a:pt x="131" y="240"/>
                    <a:pt x="31" y="366"/>
                  </a:cubicBezTo>
                  <a:cubicBezTo>
                    <a:pt x="20" y="378"/>
                    <a:pt x="11" y="392"/>
                    <a:pt x="1" y="404"/>
                  </a:cubicBezTo>
                  <a:cubicBezTo>
                    <a:pt x="1050" y="492"/>
                    <a:pt x="1550" y="1017"/>
                    <a:pt x="1756" y="1325"/>
                  </a:cubicBezTo>
                  <a:cubicBezTo>
                    <a:pt x="1858" y="1213"/>
                    <a:pt x="1962" y="1105"/>
                    <a:pt x="2071" y="1002"/>
                  </a:cubicBezTo>
                  <a:cubicBezTo>
                    <a:pt x="1811" y="648"/>
                    <a:pt x="1291" y="159"/>
                    <a:pt x="34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2839325" y="2819275"/>
              <a:ext cx="38600" cy="45025"/>
            </a:xfrm>
            <a:custGeom>
              <a:avLst/>
              <a:gdLst/>
              <a:ahLst/>
              <a:cxnLst/>
              <a:rect l="l" t="t" r="r" b="b"/>
              <a:pathLst>
                <a:path w="1544" h="1801" extrusionOk="0">
                  <a:moveTo>
                    <a:pt x="393" y="1"/>
                  </a:moveTo>
                  <a:cubicBezTo>
                    <a:pt x="261" y="67"/>
                    <a:pt x="131" y="135"/>
                    <a:pt x="0" y="208"/>
                  </a:cubicBezTo>
                  <a:cubicBezTo>
                    <a:pt x="484" y="1026"/>
                    <a:pt x="874" y="1521"/>
                    <a:pt x="1127" y="1800"/>
                  </a:cubicBezTo>
                  <a:cubicBezTo>
                    <a:pt x="1265" y="1729"/>
                    <a:pt x="1405" y="1661"/>
                    <a:pt x="1544" y="1596"/>
                  </a:cubicBezTo>
                  <a:cubicBezTo>
                    <a:pt x="1327" y="1373"/>
                    <a:pt x="921" y="893"/>
                    <a:pt x="3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2920500" y="2789525"/>
              <a:ext cx="29300" cy="49500"/>
            </a:xfrm>
            <a:custGeom>
              <a:avLst/>
              <a:gdLst/>
              <a:ahLst/>
              <a:cxnLst/>
              <a:rect l="l" t="t" r="r" b="b"/>
              <a:pathLst>
                <a:path w="1172" h="1980" extrusionOk="0">
                  <a:moveTo>
                    <a:pt x="617" y="0"/>
                  </a:moveTo>
                  <a:cubicBezTo>
                    <a:pt x="468" y="33"/>
                    <a:pt x="308" y="68"/>
                    <a:pt x="145" y="109"/>
                  </a:cubicBezTo>
                  <a:cubicBezTo>
                    <a:pt x="1" y="1004"/>
                    <a:pt x="351" y="1622"/>
                    <a:pt x="666" y="1980"/>
                  </a:cubicBezTo>
                  <a:cubicBezTo>
                    <a:pt x="843" y="1937"/>
                    <a:pt x="1014" y="1900"/>
                    <a:pt x="1172" y="1868"/>
                  </a:cubicBezTo>
                  <a:cubicBezTo>
                    <a:pt x="902" y="1639"/>
                    <a:pt x="372" y="1041"/>
                    <a:pt x="617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3067125" y="3030950"/>
              <a:ext cx="62450" cy="74525"/>
            </a:xfrm>
            <a:custGeom>
              <a:avLst/>
              <a:gdLst/>
              <a:ahLst/>
              <a:cxnLst/>
              <a:rect l="l" t="t" r="r" b="b"/>
              <a:pathLst>
                <a:path w="2498" h="2981" extrusionOk="0">
                  <a:moveTo>
                    <a:pt x="1154" y="1"/>
                  </a:moveTo>
                  <a:lnTo>
                    <a:pt x="211" y="523"/>
                  </a:lnTo>
                  <a:cubicBezTo>
                    <a:pt x="62" y="608"/>
                    <a:pt x="1" y="820"/>
                    <a:pt x="28" y="1096"/>
                  </a:cubicBezTo>
                  <a:cubicBezTo>
                    <a:pt x="30" y="1107"/>
                    <a:pt x="30" y="1119"/>
                    <a:pt x="31" y="1129"/>
                  </a:cubicBezTo>
                  <a:cubicBezTo>
                    <a:pt x="36" y="1175"/>
                    <a:pt x="43" y="1220"/>
                    <a:pt x="52" y="1267"/>
                  </a:cubicBezTo>
                  <a:cubicBezTo>
                    <a:pt x="93" y="1476"/>
                    <a:pt x="175" y="1708"/>
                    <a:pt x="295" y="1944"/>
                  </a:cubicBezTo>
                  <a:cubicBezTo>
                    <a:pt x="311" y="1975"/>
                    <a:pt x="327" y="2003"/>
                    <a:pt x="343" y="2034"/>
                  </a:cubicBezTo>
                  <a:cubicBezTo>
                    <a:pt x="513" y="2338"/>
                    <a:pt x="717" y="2590"/>
                    <a:pt x="919" y="2756"/>
                  </a:cubicBezTo>
                  <a:cubicBezTo>
                    <a:pt x="943" y="2774"/>
                    <a:pt x="966" y="2792"/>
                    <a:pt x="989" y="2809"/>
                  </a:cubicBezTo>
                  <a:cubicBezTo>
                    <a:pt x="1001" y="2818"/>
                    <a:pt x="1011" y="2826"/>
                    <a:pt x="1022" y="2833"/>
                  </a:cubicBezTo>
                  <a:cubicBezTo>
                    <a:pt x="1159" y="2928"/>
                    <a:pt x="1291" y="2980"/>
                    <a:pt x="1406" y="2980"/>
                  </a:cubicBezTo>
                  <a:cubicBezTo>
                    <a:pt x="1461" y="2980"/>
                    <a:pt x="1511" y="2968"/>
                    <a:pt x="1557" y="2942"/>
                  </a:cubicBezTo>
                  <a:lnTo>
                    <a:pt x="2497" y="242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3088500" y="2995375"/>
              <a:ext cx="87375" cy="98250"/>
            </a:xfrm>
            <a:custGeom>
              <a:avLst/>
              <a:gdLst/>
              <a:ahLst/>
              <a:cxnLst/>
              <a:rect l="l" t="t" r="r" b="b"/>
              <a:pathLst>
                <a:path w="3495" h="3930" extrusionOk="0">
                  <a:moveTo>
                    <a:pt x="1538" y="0"/>
                  </a:moveTo>
                  <a:cubicBezTo>
                    <a:pt x="1538" y="0"/>
                    <a:pt x="705" y="355"/>
                    <a:pt x="299" y="1424"/>
                  </a:cubicBezTo>
                  <a:cubicBezTo>
                    <a:pt x="0" y="1591"/>
                    <a:pt x="59" y="2266"/>
                    <a:pt x="429" y="2934"/>
                  </a:cubicBezTo>
                  <a:cubicBezTo>
                    <a:pt x="744" y="3501"/>
                    <a:pt x="1183" y="3881"/>
                    <a:pt x="1491" y="3881"/>
                  </a:cubicBezTo>
                  <a:cubicBezTo>
                    <a:pt x="1537" y="3881"/>
                    <a:pt x="1580" y="3872"/>
                    <a:pt x="1619" y="3855"/>
                  </a:cubicBezTo>
                  <a:lnTo>
                    <a:pt x="1626" y="3864"/>
                  </a:lnTo>
                  <a:cubicBezTo>
                    <a:pt x="1841" y="3911"/>
                    <a:pt x="2043" y="3930"/>
                    <a:pt x="2228" y="3930"/>
                  </a:cubicBezTo>
                  <a:cubicBezTo>
                    <a:pt x="3005" y="3930"/>
                    <a:pt x="3495" y="3599"/>
                    <a:pt x="3495" y="3599"/>
                  </a:cubicBezTo>
                  <a:lnTo>
                    <a:pt x="1538" y="0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3116700" y="2994000"/>
              <a:ext cx="69100" cy="92075"/>
            </a:xfrm>
            <a:custGeom>
              <a:avLst/>
              <a:gdLst/>
              <a:ahLst/>
              <a:cxnLst/>
              <a:rect l="l" t="t" r="r" b="b"/>
              <a:pathLst>
                <a:path w="2764" h="3683" extrusionOk="0">
                  <a:moveTo>
                    <a:pt x="633" y="0"/>
                  </a:moveTo>
                  <a:cubicBezTo>
                    <a:pt x="551" y="0"/>
                    <a:pt x="476" y="18"/>
                    <a:pt x="410" y="55"/>
                  </a:cubicBezTo>
                  <a:cubicBezTo>
                    <a:pt x="1" y="282"/>
                    <a:pt x="45" y="1158"/>
                    <a:pt x="491" y="2070"/>
                  </a:cubicBezTo>
                  <a:cubicBezTo>
                    <a:pt x="525" y="2141"/>
                    <a:pt x="563" y="2214"/>
                    <a:pt x="604" y="2285"/>
                  </a:cubicBezTo>
                  <a:cubicBezTo>
                    <a:pt x="688" y="2439"/>
                    <a:pt x="781" y="2585"/>
                    <a:pt x="878" y="2719"/>
                  </a:cubicBezTo>
                  <a:cubicBezTo>
                    <a:pt x="1302" y="3310"/>
                    <a:pt x="1802" y="3683"/>
                    <a:pt x="2173" y="3683"/>
                  </a:cubicBezTo>
                  <a:cubicBezTo>
                    <a:pt x="2253" y="3683"/>
                    <a:pt x="2328" y="3665"/>
                    <a:pt x="2394" y="3628"/>
                  </a:cubicBezTo>
                  <a:cubicBezTo>
                    <a:pt x="2760" y="3424"/>
                    <a:pt x="2764" y="2701"/>
                    <a:pt x="2439" y="1897"/>
                  </a:cubicBezTo>
                  <a:cubicBezTo>
                    <a:pt x="2373" y="1733"/>
                    <a:pt x="2294" y="1565"/>
                    <a:pt x="2200" y="1397"/>
                  </a:cubicBezTo>
                  <a:cubicBezTo>
                    <a:pt x="2146" y="1299"/>
                    <a:pt x="2088" y="1205"/>
                    <a:pt x="2029" y="1114"/>
                  </a:cubicBezTo>
                  <a:cubicBezTo>
                    <a:pt x="1587" y="436"/>
                    <a:pt x="1034" y="0"/>
                    <a:pt x="63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3133025" y="3003575"/>
              <a:ext cx="49075" cy="69275"/>
            </a:xfrm>
            <a:custGeom>
              <a:avLst/>
              <a:gdLst/>
              <a:ahLst/>
              <a:cxnLst/>
              <a:rect l="l" t="t" r="r" b="b"/>
              <a:pathLst>
                <a:path w="1963" h="2771" extrusionOk="0">
                  <a:moveTo>
                    <a:pt x="304" y="0"/>
                  </a:moveTo>
                  <a:cubicBezTo>
                    <a:pt x="243" y="0"/>
                    <a:pt x="187" y="14"/>
                    <a:pt x="137" y="42"/>
                  </a:cubicBezTo>
                  <a:cubicBezTo>
                    <a:pt x="81" y="73"/>
                    <a:pt x="35" y="122"/>
                    <a:pt x="1" y="184"/>
                  </a:cubicBezTo>
                  <a:cubicBezTo>
                    <a:pt x="341" y="208"/>
                    <a:pt x="809" y="623"/>
                    <a:pt x="1149" y="1234"/>
                  </a:cubicBezTo>
                  <a:cubicBezTo>
                    <a:pt x="1491" y="1849"/>
                    <a:pt x="1594" y="2470"/>
                    <a:pt x="1430" y="2770"/>
                  </a:cubicBezTo>
                  <a:cubicBezTo>
                    <a:pt x="1440" y="2770"/>
                    <a:pt x="1450" y="2771"/>
                    <a:pt x="1459" y="2771"/>
                  </a:cubicBezTo>
                  <a:cubicBezTo>
                    <a:pt x="1521" y="2771"/>
                    <a:pt x="1579" y="2758"/>
                    <a:pt x="1630" y="2729"/>
                  </a:cubicBezTo>
                  <a:cubicBezTo>
                    <a:pt x="1962" y="2544"/>
                    <a:pt x="1897" y="1794"/>
                    <a:pt x="1485" y="1052"/>
                  </a:cubicBezTo>
                  <a:cubicBezTo>
                    <a:pt x="1135" y="422"/>
                    <a:pt x="647" y="0"/>
                    <a:pt x="304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129000" y="3008175"/>
              <a:ext cx="42225" cy="64650"/>
            </a:xfrm>
            <a:custGeom>
              <a:avLst/>
              <a:gdLst/>
              <a:ahLst/>
              <a:cxnLst/>
              <a:rect l="l" t="t" r="r" b="b"/>
              <a:pathLst>
                <a:path w="1689" h="258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1" y="295"/>
                    <a:pt x="99" y="903"/>
                    <a:pt x="430" y="1509"/>
                  </a:cubicBezTo>
                  <a:cubicBezTo>
                    <a:pt x="434" y="1518"/>
                    <a:pt x="439" y="1525"/>
                    <a:pt x="443" y="1534"/>
                  </a:cubicBezTo>
                  <a:cubicBezTo>
                    <a:pt x="584" y="1789"/>
                    <a:pt x="748" y="2009"/>
                    <a:pt x="914" y="2181"/>
                  </a:cubicBezTo>
                  <a:cubicBezTo>
                    <a:pt x="1149" y="2424"/>
                    <a:pt x="1391" y="2570"/>
                    <a:pt x="1591" y="2586"/>
                  </a:cubicBezTo>
                  <a:cubicBezTo>
                    <a:pt x="1675" y="2433"/>
                    <a:pt x="1688" y="2196"/>
                    <a:pt x="1635" y="1919"/>
                  </a:cubicBezTo>
                  <a:cubicBezTo>
                    <a:pt x="1591" y="1680"/>
                    <a:pt x="1498" y="1409"/>
                    <a:pt x="1357" y="1138"/>
                  </a:cubicBezTo>
                  <a:cubicBezTo>
                    <a:pt x="1341" y="1109"/>
                    <a:pt x="1326" y="1079"/>
                    <a:pt x="1310" y="1050"/>
                  </a:cubicBezTo>
                  <a:cubicBezTo>
                    <a:pt x="970" y="438"/>
                    <a:pt x="502" y="24"/>
                    <a:pt x="162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3127225" y="2999175"/>
              <a:ext cx="80800" cy="41325"/>
            </a:xfrm>
            <a:custGeom>
              <a:avLst/>
              <a:gdLst/>
              <a:ahLst/>
              <a:cxnLst/>
              <a:rect l="l" t="t" r="r" b="b"/>
              <a:pathLst>
                <a:path w="3232" h="1653" extrusionOk="0">
                  <a:moveTo>
                    <a:pt x="2008" y="1"/>
                  </a:moveTo>
                  <a:cubicBezTo>
                    <a:pt x="1194" y="1"/>
                    <a:pt x="348" y="772"/>
                    <a:pt x="169" y="945"/>
                  </a:cubicBezTo>
                  <a:cubicBezTo>
                    <a:pt x="5" y="1102"/>
                    <a:pt x="1" y="1363"/>
                    <a:pt x="158" y="1526"/>
                  </a:cubicBezTo>
                  <a:cubicBezTo>
                    <a:pt x="239" y="1610"/>
                    <a:pt x="347" y="1653"/>
                    <a:pt x="455" y="1653"/>
                  </a:cubicBezTo>
                  <a:cubicBezTo>
                    <a:pt x="558" y="1653"/>
                    <a:pt x="660" y="1614"/>
                    <a:pt x="740" y="1537"/>
                  </a:cubicBezTo>
                  <a:cubicBezTo>
                    <a:pt x="1073" y="1216"/>
                    <a:pt x="1662" y="823"/>
                    <a:pt x="2007" y="823"/>
                  </a:cubicBezTo>
                  <a:cubicBezTo>
                    <a:pt x="2042" y="823"/>
                    <a:pt x="2074" y="827"/>
                    <a:pt x="2103" y="836"/>
                  </a:cubicBezTo>
                  <a:cubicBezTo>
                    <a:pt x="2258" y="881"/>
                    <a:pt x="2344" y="1105"/>
                    <a:pt x="2388" y="1287"/>
                  </a:cubicBezTo>
                  <a:cubicBezTo>
                    <a:pt x="2434" y="1474"/>
                    <a:pt x="2603" y="1600"/>
                    <a:pt x="2789" y="1600"/>
                  </a:cubicBezTo>
                  <a:cubicBezTo>
                    <a:pt x="2821" y="1600"/>
                    <a:pt x="2854" y="1596"/>
                    <a:pt x="2886" y="1588"/>
                  </a:cubicBezTo>
                  <a:cubicBezTo>
                    <a:pt x="2926" y="1578"/>
                    <a:pt x="2964" y="1563"/>
                    <a:pt x="2998" y="1542"/>
                  </a:cubicBezTo>
                  <a:cubicBezTo>
                    <a:pt x="3150" y="1452"/>
                    <a:pt x="3232" y="1270"/>
                    <a:pt x="3188" y="1090"/>
                  </a:cubicBezTo>
                  <a:cubicBezTo>
                    <a:pt x="3014" y="381"/>
                    <a:pt x="2626" y="130"/>
                    <a:pt x="2330" y="45"/>
                  </a:cubicBezTo>
                  <a:cubicBezTo>
                    <a:pt x="2225" y="14"/>
                    <a:pt x="2117" y="1"/>
                    <a:pt x="200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3119875" y="2973800"/>
              <a:ext cx="80650" cy="45950"/>
            </a:xfrm>
            <a:custGeom>
              <a:avLst/>
              <a:gdLst/>
              <a:ahLst/>
              <a:cxnLst/>
              <a:rect l="l" t="t" r="r" b="b"/>
              <a:pathLst>
                <a:path w="3226" h="1838" extrusionOk="0">
                  <a:moveTo>
                    <a:pt x="2005" y="0"/>
                  </a:moveTo>
                  <a:cubicBezTo>
                    <a:pt x="1143" y="0"/>
                    <a:pt x="312" y="961"/>
                    <a:pt x="145" y="1166"/>
                  </a:cubicBezTo>
                  <a:cubicBezTo>
                    <a:pt x="1" y="1342"/>
                    <a:pt x="27" y="1601"/>
                    <a:pt x="204" y="1745"/>
                  </a:cubicBezTo>
                  <a:cubicBezTo>
                    <a:pt x="280" y="1807"/>
                    <a:pt x="372" y="1837"/>
                    <a:pt x="463" y="1837"/>
                  </a:cubicBezTo>
                  <a:cubicBezTo>
                    <a:pt x="582" y="1837"/>
                    <a:pt x="701" y="1785"/>
                    <a:pt x="783" y="1686"/>
                  </a:cubicBezTo>
                  <a:cubicBezTo>
                    <a:pt x="1088" y="1311"/>
                    <a:pt x="1664" y="824"/>
                    <a:pt x="2003" y="824"/>
                  </a:cubicBezTo>
                  <a:cubicBezTo>
                    <a:pt x="2020" y="824"/>
                    <a:pt x="2037" y="826"/>
                    <a:pt x="2053" y="828"/>
                  </a:cubicBezTo>
                  <a:cubicBezTo>
                    <a:pt x="2212" y="854"/>
                    <a:pt x="2324" y="1066"/>
                    <a:pt x="2390" y="1242"/>
                  </a:cubicBezTo>
                  <a:cubicBezTo>
                    <a:pt x="2452" y="1406"/>
                    <a:pt x="2608" y="1508"/>
                    <a:pt x="2774" y="1508"/>
                  </a:cubicBezTo>
                  <a:cubicBezTo>
                    <a:pt x="2823" y="1508"/>
                    <a:pt x="2872" y="1499"/>
                    <a:pt x="2920" y="1481"/>
                  </a:cubicBezTo>
                  <a:cubicBezTo>
                    <a:pt x="2958" y="1466"/>
                    <a:pt x="2994" y="1446"/>
                    <a:pt x="3026" y="1422"/>
                  </a:cubicBezTo>
                  <a:cubicBezTo>
                    <a:pt x="3165" y="1314"/>
                    <a:pt x="3226" y="1125"/>
                    <a:pt x="3159" y="951"/>
                  </a:cubicBezTo>
                  <a:cubicBezTo>
                    <a:pt x="2903" y="268"/>
                    <a:pt x="2488" y="65"/>
                    <a:pt x="2185" y="15"/>
                  </a:cubicBezTo>
                  <a:cubicBezTo>
                    <a:pt x="2125" y="5"/>
                    <a:pt x="2065" y="0"/>
                    <a:pt x="20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3139725" y="3034050"/>
              <a:ext cx="73200" cy="45725"/>
            </a:xfrm>
            <a:custGeom>
              <a:avLst/>
              <a:gdLst/>
              <a:ahLst/>
              <a:cxnLst/>
              <a:rect l="l" t="t" r="r" b="b"/>
              <a:pathLst>
                <a:path w="2928" h="1829" extrusionOk="0">
                  <a:moveTo>
                    <a:pt x="1634" y="1"/>
                  </a:moveTo>
                  <a:cubicBezTo>
                    <a:pt x="1395" y="1"/>
                    <a:pt x="1152" y="43"/>
                    <a:pt x="928" y="103"/>
                  </a:cubicBezTo>
                  <a:cubicBezTo>
                    <a:pt x="507" y="215"/>
                    <a:pt x="157" y="389"/>
                    <a:pt x="39" y="451"/>
                  </a:cubicBezTo>
                  <a:cubicBezTo>
                    <a:pt x="25" y="459"/>
                    <a:pt x="13" y="465"/>
                    <a:pt x="1" y="474"/>
                  </a:cubicBezTo>
                  <a:cubicBezTo>
                    <a:pt x="5" y="483"/>
                    <a:pt x="10" y="490"/>
                    <a:pt x="14" y="499"/>
                  </a:cubicBezTo>
                  <a:cubicBezTo>
                    <a:pt x="155" y="754"/>
                    <a:pt x="319" y="974"/>
                    <a:pt x="485" y="1146"/>
                  </a:cubicBezTo>
                  <a:cubicBezTo>
                    <a:pt x="694" y="1043"/>
                    <a:pt x="958" y="945"/>
                    <a:pt x="1206" y="884"/>
                  </a:cubicBezTo>
                  <a:cubicBezTo>
                    <a:pt x="1362" y="847"/>
                    <a:pt x="1513" y="824"/>
                    <a:pt x="1641" y="824"/>
                  </a:cubicBezTo>
                  <a:cubicBezTo>
                    <a:pt x="1742" y="824"/>
                    <a:pt x="1829" y="838"/>
                    <a:pt x="1896" y="869"/>
                  </a:cubicBezTo>
                  <a:cubicBezTo>
                    <a:pt x="1906" y="875"/>
                    <a:pt x="1917" y="881"/>
                    <a:pt x="1926" y="887"/>
                  </a:cubicBezTo>
                  <a:cubicBezTo>
                    <a:pt x="2064" y="974"/>
                    <a:pt x="2082" y="1214"/>
                    <a:pt x="2074" y="1399"/>
                  </a:cubicBezTo>
                  <a:cubicBezTo>
                    <a:pt x="2064" y="1626"/>
                    <a:pt x="2239" y="1819"/>
                    <a:pt x="2468" y="1828"/>
                  </a:cubicBezTo>
                  <a:cubicBezTo>
                    <a:pt x="2473" y="1828"/>
                    <a:pt x="2478" y="1828"/>
                    <a:pt x="2484" y="1828"/>
                  </a:cubicBezTo>
                  <a:cubicBezTo>
                    <a:pt x="2519" y="1828"/>
                    <a:pt x="2555" y="1824"/>
                    <a:pt x="2588" y="1816"/>
                  </a:cubicBezTo>
                  <a:cubicBezTo>
                    <a:pt x="2759" y="1772"/>
                    <a:pt x="2889" y="1620"/>
                    <a:pt x="2897" y="1434"/>
                  </a:cubicBezTo>
                  <a:cubicBezTo>
                    <a:pt x="2927" y="705"/>
                    <a:pt x="2626" y="356"/>
                    <a:pt x="2368" y="192"/>
                  </a:cubicBezTo>
                  <a:cubicBezTo>
                    <a:pt x="2174" y="69"/>
                    <a:pt x="1952" y="15"/>
                    <a:pt x="1721" y="3"/>
                  </a:cubicBezTo>
                  <a:cubicBezTo>
                    <a:pt x="1692" y="1"/>
                    <a:pt x="1663" y="1"/>
                    <a:pt x="163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2735825" y="2782850"/>
              <a:ext cx="356075" cy="382025"/>
            </a:xfrm>
            <a:custGeom>
              <a:avLst/>
              <a:gdLst/>
              <a:ahLst/>
              <a:cxnLst/>
              <a:rect l="l" t="t" r="r" b="b"/>
              <a:pathLst>
                <a:path w="14243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8"/>
                    <a:pt x="8950" y="64"/>
                    <a:pt x="8006" y="267"/>
                  </a:cubicBezTo>
                  <a:cubicBezTo>
                    <a:pt x="7855" y="299"/>
                    <a:pt x="7697" y="335"/>
                    <a:pt x="7532" y="376"/>
                  </a:cubicBezTo>
                  <a:cubicBezTo>
                    <a:pt x="6644" y="594"/>
                    <a:pt x="5579" y="934"/>
                    <a:pt x="4534" y="1458"/>
                  </a:cubicBezTo>
                  <a:lnTo>
                    <a:pt x="4533" y="1458"/>
                  </a:lnTo>
                  <a:cubicBezTo>
                    <a:pt x="4401" y="1523"/>
                    <a:pt x="4271" y="1592"/>
                    <a:pt x="4140" y="1665"/>
                  </a:cubicBezTo>
                  <a:cubicBezTo>
                    <a:pt x="3307" y="2123"/>
                    <a:pt x="2502" y="2707"/>
                    <a:pt x="1827" y="3448"/>
                  </a:cubicBezTo>
                  <a:cubicBezTo>
                    <a:pt x="1718" y="3565"/>
                    <a:pt x="1614" y="3687"/>
                    <a:pt x="1514" y="3813"/>
                  </a:cubicBezTo>
                  <a:cubicBezTo>
                    <a:pt x="1503" y="3825"/>
                    <a:pt x="1494" y="3839"/>
                    <a:pt x="1485" y="3851"/>
                  </a:cubicBezTo>
                  <a:cubicBezTo>
                    <a:pt x="734" y="4805"/>
                    <a:pt x="270" y="5888"/>
                    <a:pt x="99" y="7089"/>
                  </a:cubicBezTo>
                  <a:cubicBezTo>
                    <a:pt x="75" y="7262"/>
                    <a:pt x="55" y="7438"/>
                    <a:pt x="43" y="7615"/>
                  </a:cubicBezTo>
                  <a:cubicBezTo>
                    <a:pt x="1" y="8219"/>
                    <a:pt x="26" y="8851"/>
                    <a:pt x="123" y="9510"/>
                  </a:cubicBez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151" y="13328"/>
                    <a:pt x="13806" y="12979"/>
                    <a:pt x="14242" y="12733"/>
                  </a:cubicBezTo>
                  <a:cubicBezTo>
                    <a:pt x="14218" y="12716"/>
                    <a:pt x="14195" y="12698"/>
                    <a:pt x="14171" y="12679"/>
                  </a:cubicBezTo>
                  <a:cubicBezTo>
                    <a:pt x="13969" y="12512"/>
                    <a:pt x="13765" y="12262"/>
                    <a:pt x="13595" y="11958"/>
                  </a:cubicBezTo>
                  <a:cubicBezTo>
                    <a:pt x="13579" y="11927"/>
                    <a:pt x="13563" y="11897"/>
                    <a:pt x="13547" y="11868"/>
                  </a:cubicBezTo>
                  <a:cubicBezTo>
                    <a:pt x="13427" y="11632"/>
                    <a:pt x="13345" y="11399"/>
                    <a:pt x="13304" y="11191"/>
                  </a:cubicBezTo>
                  <a:lnTo>
                    <a:pt x="13304" y="11190"/>
                  </a:lnTo>
                  <a:cubicBezTo>
                    <a:pt x="13295" y="11144"/>
                    <a:pt x="13288" y="11097"/>
                    <a:pt x="13283" y="11053"/>
                  </a:cubicBezTo>
                  <a:cubicBezTo>
                    <a:pt x="13091" y="11162"/>
                    <a:pt x="12876" y="11281"/>
                    <a:pt x="12644" y="11402"/>
                  </a:cubicBezTo>
                  <a:cubicBezTo>
                    <a:pt x="12659" y="11450"/>
                    <a:pt x="12676" y="11502"/>
                    <a:pt x="12694" y="11555"/>
                  </a:cubicBezTo>
                  <a:cubicBezTo>
                    <a:pt x="12883" y="12086"/>
                    <a:pt x="12641" y="12677"/>
                    <a:pt x="12123" y="12903"/>
                  </a:cubicBezTo>
                  <a:cubicBezTo>
                    <a:pt x="9598" y="13999"/>
                    <a:pt x="7671" y="14438"/>
                    <a:pt x="6193" y="14438"/>
                  </a:cubicBezTo>
                  <a:cubicBezTo>
                    <a:pt x="2022" y="14438"/>
                    <a:pt x="1426" y="10940"/>
                    <a:pt x="1046" y="8828"/>
                  </a:cubicBezTo>
                  <a:cubicBezTo>
                    <a:pt x="263" y="1088"/>
                    <a:pt x="10143" y="688"/>
                    <a:pt x="10682" y="672"/>
                  </a:cubicBezTo>
                  <a:cubicBezTo>
                    <a:pt x="10557" y="277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8"/>
          <p:cNvGrpSpPr/>
          <p:nvPr/>
        </p:nvGrpSpPr>
        <p:grpSpPr>
          <a:xfrm>
            <a:off x="4059436" y="3041956"/>
            <a:ext cx="3567578" cy="1375630"/>
            <a:chOff x="3864536" y="2740081"/>
            <a:chExt cx="3567578" cy="1375630"/>
          </a:xfrm>
        </p:grpSpPr>
        <p:grpSp>
          <p:nvGrpSpPr>
            <p:cNvPr id="860" name="Google Shape;860;p38"/>
            <p:cNvGrpSpPr/>
            <p:nvPr/>
          </p:nvGrpSpPr>
          <p:grpSpPr>
            <a:xfrm>
              <a:off x="3864536" y="2740081"/>
              <a:ext cx="2979176" cy="1374847"/>
              <a:chOff x="234675" y="2436575"/>
              <a:chExt cx="2470500" cy="1140100"/>
            </a:xfrm>
          </p:grpSpPr>
          <p:sp>
            <p:nvSpPr>
              <p:cNvPr id="861" name="Google Shape;861;p38"/>
              <p:cNvSpPr/>
              <p:nvPr/>
            </p:nvSpPr>
            <p:spPr>
              <a:xfrm>
                <a:off x="234675" y="2589050"/>
                <a:ext cx="1866850" cy="987625"/>
              </a:xfrm>
              <a:custGeom>
                <a:avLst/>
                <a:gdLst/>
                <a:ahLst/>
                <a:cxnLst/>
                <a:rect l="l" t="t" r="r" b="b"/>
                <a:pathLst>
                  <a:path w="74674" h="39505" extrusionOk="0">
                    <a:moveTo>
                      <a:pt x="950" y="0"/>
                    </a:moveTo>
                    <a:cubicBezTo>
                      <a:pt x="392" y="0"/>
                      <a:pt x="0" y="553"/>
                      <a:pt x="184" y="1081"/>
                    </a:cubicBezTo>
                    <a:lnTo>
                      <a:pt x="12586" y="36511"/>
                    </a:lnTo>
                    <a:lnTo>
                      <a:pt x="13442" y="38960"/>
                    </a:lnTo>
                    <a:cubicBezTo>
                      <a:pt x="13557" y="39286"/>
                      <a:pt x="13864" y="39504"/>
                      <a:pt x="14210" y="39504"/>
                    </a:cubicBezTo>
                    <a:lnTo>
                      <a:pt x="73723" y="39504"/>
                    </a:lnTo>
                    <a:cubicBezTo>
                      <a:pt x="74282" y="39504"/>
                      <a:pt x="74674" y="38952"/>
                      <a:pt x="74489" y="38423"/>
                    </a:cubicBezTo>
                    <a:lnTo>
                      <a:pt x="61230" y="544"/>
                    </a:lnTo>
                    <a:cubicBezTo>
                      <a:pt x="61116" y="219"/>
                      <a:pt x="60808" y="0"/>
                      <a:pt x="6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282175" y="2589050"/>
                <a:ext cx="1866900" cy="987625"/>
              </a:xfrm>
              <a:custGeom>
                <a:avLst/>
                <a:gdLst/>
                <a:ahLst/>
                <a:cxnLst/>
                <a:rect l="l" t="t" r="r" b="b"/>
                <a:pathLst>
                  <a:path w="74676" h="39505" extrusionOk="0">
                    <a:moveTo>
                      <a:pt x="952" y="0"/>
                    </a:moveTo>
                    <a:cubicBezTo>
                      <a:pt x="392" y="0"/>
                      <a:pt x="1" y="552"/>
                      <a:pt x="186" y="1081"/>
                    </a:cubicBezTo>
                    <a:lnTo>
                      <a:pt x="13444" y="38960"/>
                    </a:lnTo>
                    <a:cubicBezTo>
                      <a:pt x="13559" y="39286"/>
                      <a:pt x="13866" y="39503"/>
                      <a:pt x="14212" y="39504"/>
                    </a:cubicBezTo>
                    <a:lnTo>
                      <a:pt x="73725" y="39504"/>
                    </a:lnTo>
                    <a:cubicBezTo>
                      <a:pt x="74284" y="39504"/>
                      <a:pt x="74676" y="38951"/>
                      <a:pt x="74491" y="38423"/>
                    </a:cubicBezTo>
                    <a:lnTo>
                      <a:pt x="61232" y="544"/>
                    </a:lnTo>
                    <a:cubicBezTo>
                      <a:pt x="61118" y="219"/>
                      <a:pt x="60810" y="0"/>
                      <a:pt x="60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330950" y="2627075"/>
                <a:ext cx="1747925" cy="851975"/>
              </a:xfrm>
              <a:custGeom>
                <a:avLst/>
                <a:gdLst/>
                <a:ahLst/>
                <a:cxnLst/>
                <a:rect l="l" t="t" r="r" b="b"/>
                <a:pathLst>
                  <a:path w="69917" h="34079" extrusionOk="0">
                    <a:moveTo>
                      <a:pt x="1" y="0"/>
                    </a:moveTo>
                    <a:lnTo>
                      <a:pt x="11906" y="34079"/>
                    </a:lnTo>
                    <a:lnTo>
                      <a:pt x="69916" y="34079"/>
                    </a:lnTo>
                    <a:lnTo>
                      <a:pt x="58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549325" y="3501800"/>
                <a:ext cx="373125" cy="74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2993" extrusionOk="0">
                    <a:moveTo>
                      <a:pt x="0" y="1"/>
                    </a:moveTo>
                    <a:lnTo>
                      <a:pt x="856" y="2450"/>
                    </a:lnTo>
                    <a:cubicBezTo>
                      <a:pt x="971" y="2776"/>
                      <a:pt x="1278" y="2993"/>
                      <a:pt x="1624" y="2993"/>
                    </a:cubicBezTo>
                    <a:lnTo>
                      <a:pt x="14925" y="2993"/>
                    </a:lnTo>
                    <a:lnTo>
                      <a:pt x="149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885350" y="3501800"/>
                <a:ext cx="1819825" cy="74875"/>
              </a:xfrm>
              <a:custGeom>
                <a:avLst/>
                <a:gdLst/>
                <a:ahLst/>
                <a:cxnLst/>
                <a:rect l="l" t="t" r="r" b="b"/>
                <a:pathLst>
                  <a:path w="72793" h="2995" extrusionOk="0">
                    <a:moveTo>
                      <a:pt x="377" y="1"/>
                    </a:moveTo>
                    <a:cubicBezTo>
                      <a:pt x="169" y="1"/>
                      <a:pt x="1" y="169"/>
                      <a:pt x="1" y="377"/>
                    </a:cubicBezTo>
                    <a:lnTo>
                      <a:pt x="1" y="2618"/>
                    </a:lnTo>
                    <a:cubicBezTo>
                      <a:pt x="1" y="2826"/>
                      <a:pt x="169" y="2994"/>
                      <a:pt x="377" y="2994"/>
                    </a:cubicBezTo>
                    <a:lnTo>
                      <a:pt x="72416" y="2994"/>
                    </a:lnTo>
                    <a:cubicBezTo>
                      <a:pt x="72624" y="2994"/>
                      <a:pt x="72792" y="2826"/>
                      <a:pt x="72792" y="2618"/>
                    </a:cubicBezTo>
                    <a:lnTo>
                      <a:pt x="72792" y="1730"/>
                    </a:lnTo>
                    <a:cubicBezTo>
                      <a:pt x="72792" y="774"/>
                      <a:pt x="72019" y="1"/>
                      <a:pt x="710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2486825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0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8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2517825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5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2387150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6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38" y="413"/>
                    </a:lnTo>
                    <a:lnTo>
                      <a:pt x="1238" y="150"/>
                    </a:lnTo>
                    <a:cubicBezTo>
                      <a:pt x="1238" y="67"/>
                      <a:pt x="1306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8"/>
              <p:cNvSpPr/>
              <p:nvPr/>
            </p:nvSpPr>
            <p:spPr>
              <a:xfrm>
                <a:off x="2418100" y="3491500"/>
                <a:ext cx="591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4" y="413"/>
                    </a:lnTo>
                    <a:lnTo>
                      <a:pt x="2364" y="150"/>
                    </a:lnTo>
                    <a:cubicBezTo>
                      <a:pt x="2364" y="67"/>
                      <a:pt x="2297" y="0"/>
                      <a:pt x="2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8"/>
              <p:cNvSpPr/>
              <p:nvPr/>
            </p:nvSpPr>
            <p:spPr>
              <a:xfrm>
                <a:off x="2287425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7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2318425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5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2187725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1" y="0"/>
                    </a:moveTo>
                    <a:cubicBezTo>
                      <a:pt x="67" y="0"/>
                      <a:pt x="1" y="67"/>
                      <a:pt x="1" y="150"/>
                    </a:cubicBezTo>
                    <a:lnTo>
                      <a:pt x="1" y="413"/>
                    </a:lnTo>
                    <a:lnTo>
                      <a:pt x="1239" y="413"/>
                    </a:lnTo>
                    <a:lnTo>
                      <a:pt x="1239" y="150"/>
                    </a:lnTo>
                    <a:cubicBezTo>
                      <a:pt x="1239" y="67"/>
                      <a:pt x="1307" y="0"/>
                      <a:pt x="1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2218700" y="3491500"/>
                <a:ext cx="591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4" y="413"/>
                    </a:lnTo>
                    <a:lnTo>
                      <a:pt x="2364" y="150"/>
                    </a:lnTo>
                    <a:cubicBezTo>
                      <a:pt x="2364" y="67"/>
                      <a:pt x="2297" y="0"/>
                      <a:pt x="2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>
                <a:off x="1290400" y="3491500"/>
                <a:ext cx="887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35508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35507" y="413"/>
                    </a:lnTo>
                    <a:lnTo>
                      <a:pt x="35507" y="150"/>
                    </a:lnTo>
                    <a:cubicBezTo>
                      <a:pt x="35507" y="67"/>
                      <a:pt x="35440" y="0"/>
                      <a:pt x="35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1290400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2" y="0"/>
                    </a:moveTo>
                    <a:cubicBezTo>
                      <a:pt x="68" y="0"/>
                      <a:pt x="2" y="67"/>
                      <a:pt x="2" y="150"/>
                    </a:cubicBezTo>
                    <a:lnTo>
                      <a:pt x="0" y="150"/>
                    </a:ln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8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1190725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6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1221725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6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5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1091000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8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1122000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7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991325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6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1022300" y="3491500"/>
                <a:ext cx="591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413" extrusionOk="0">
                    <a:moveTo>
                      <a:pt x="151" y="0"/>
                    </a:moveTo>
                    <a:cubicBezTo>
                      <a:pt x="68" y="0"/>
                      <a:pt x="1" y="67"/>
                      <a:pt x="1" y="150"/>
                    </a:cubicBezTo>
                    <a:lnTo>
                      <a:pt x="1" y="413"/>
                    </a:lnTo>
                    <a:lnTo>
                      <a:pt x="2363" y="413"/>
                    </a:lnTo>
                    <a:lnTo>
                      <a:pt x="2363" y="150"/>
                    </a:lnTo>
                    <a:cubicBezTo>
                      <a:pt x="2363" y="67"/>
                      <a:pt x="2296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891600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2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7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922600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6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628100" y="3332575"/>
                <a:ext cx="1415975" cy="119150"/>
              </a:xfrm>
              <a:custGeom>
                <a:avLst/>
                <a:gdLst/>
                <a:ahLst/>
                <a:cxnLst/>
                <a:rect l="l" t="t" r="r" b="b"/>
                <a:pathLst>
                  <a:path w="56639" h="4766" extrusionOk="0">
                    <a:moveTo>
                      <a:pt x="54729" y="130"/>
                    </a:moveTo>
                    <a:cubicBezTo>
                      <a:pt x="54968" y="130"/>
                      <a:pt x="55182" y="281"/>
                      <a:pt x="55261" y="508"/>
                    </a:cubicBezTo>
                    <a:lnTo>
                      <a:pt x="56442" y="3886"/>
                    </a:lnTo>
                    <a:cubicBezTo>
                      <a:pt x="56503" y="4061"/>
                      <a:pt x="56477" y="4247"/>
                      <a:pt x="56368" y="4399"/>
                    </a:cubicBezTo>
                    <a:cubicBezTo>
                      <a:pt x="56261" y="4550"/>
                      <a:pt x="56095" y="4637"/>
                      <a:pt x="55908" y="4637"/>
                    </a:cubicBezTo>
                    <a:lnTo>
                      <a:pt x="1911" y="4637"/>
                    </a:lnTo>
                    <a:cubicBezTo>
                      <a:pt x="1671" y="4637"/>
                      <a:pt x="1457" y="4484"/>
                      <a:pt x="1378" y="4258"/>
                    </a:cubicBezTo>
                    <a:lnTo>
                      <a:pt x="197" y="879"/>
                    </a:lnTo>
                    <a:cubicBezTo>
                      <a:pt x="136" y="705"/>
                      <a:pt x="164" y="518"/>
                      <a:pt x="271" y="367"/>
                    </a:cubicBezTo>
                    <a:cubicBezTo>
                      <a:pt x="378" y="216"/>
                      <a:pt x="546" y="130"/>
                      <a:pt x="731" y="130"/>
                    </a:cubicBezTo>
                    <a:close/>
                    <a:moveTo>
                      <a:pt x="731" y="0"/>
                    </a:moveTo>
                    <a:cubicBezTo>
                      <a:pt x="503" y="0"/>
                      <a:pt x="297" y="107"/>
                      <a:pt x="165" y="292"/>
                    </a:cubicBezTo>
                    <a:cubicBezTo>
                      <a:pt x="32" y="479"/>
                      <a:pt x="0" y="708"/>
                      <a:pt x="75" y="922"/>
                    </a:cubicBezTo>
                    <a:lnTo>
                      <a:pt x="1255" y="4301"/>
                    </a:lnTo>
                    <a:cubicBezTo>
                      <a:pt x="1353" y="4579"/>
                      <a:pt x="1616" y="4766"/>
                      <a:pt x="1911" y="4766"/>
                    </a:cubicBezTo>
                    <a:lnTo>
                      <a:pt x="55908" y="4766"/>
                    </a:lnTo>
                    <a:cubicBezTo>
                      <a:pt x="56136" y="4766"/>
                      <a:pt x="56342" y="4658"/>
                      <a:pt x="56475" y="4473"/>
                    </a:cubicBezTo>
                    <a:cubicBezTo>
                      <a:pt x="56607" y="4289"/>
                      <a:pt x="56639" y="4058"/>
                      <a:pt x="56564" y="3844"/>
                    </a:cubicBezTo>
                    <a:lnTo>
                      <a:pt x="55384" y="465"/>
                    </a:lnTo>
                    <a:cubicBezTo>
                      <a:pt x="55286" y="187"/>
                      <a:pt x="55023" y="0"/>
                      <a:pt x="54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83000" y="2662000"/>
                <a:ext cx="978250" cy="546975"/>
              </a:xfrm>
              <a:custGeom>
                <a:avLst/>
                <a:gdLst/>
                <a:ahLst/>
                <a:cxnLst/>
                <a:rect l="l" t="t" r="r" b="b"/>
                <a:pathLst>
                  <a:path w="39130" h="21879" extrusionOk="0">
                    <a:moveTo>
                      <a:pt x="30809" y="129"/>
                    </a:moveTo>
                    <a:cubicBezTo>
                      <a:pt x="31049" y="129"/>
                      <a:pt x="31263" y="280"/>
                      <a:pt x="31343" y="508"/>
                    </a:cubicBezTo>
                    <a:lnTo>
                      <a:pt x="38932" y="20998"/>
                    </a:lnTo>
                    <a:cubicBezTo>
                      <a:pt x="38993" y="21172"/>
                      <a:pt x="38966" y="21359"/>
                      <a:pt x="38859" y="21510"/>
                    </a:cubicBezTo>
                    <a:cubicBezTo>
                      <a:pt x="38752" y="21662"/>
                      <a:pt x="38584" y="21749"/>
                      <a:pt x="38399" y="21749"/>
                    </a:cubicBezTo>
                    <a:lnTo>
                      <a:pt x="8321" y="21749"/>
                    </a:lnTo>
                    <a:cubicBezTo>
                      <a:pt x="8081" y="21749"/>
                      <a:pt x="7867" y="21596"/>
                      <a:pt x="7788" y="21370"/>
                    </a:cubicBezTo>
                    <a:lnTo>
                      <a:pt x="198" y="880"/>
                    </a:lnTo>
                    <a:cubicBezTo>
                      <a:pt x="139" y="705"/>
                      <a:pt x="165" y="519"/>
                      <a:pt x="272" y="368"/>
                    </a:cubicBezTo>
                    <a:cubicBezTo>
                      <a:pt x="379" y="216"/>
                      <a:pt x="547" y="129"/>
                      <a:pt x="732" y="129"/>
                    </a:cubicBezTo>
                    <a:close/>
                    <a:moveTo>
                      <a:pt x="732" y="1"/>
                    </a:moveTo>
                    <a:cubicBezTo>
                      <a:pt x="504" y="1"/>
                      <a:pt x="298" y="106"/>
                      <a:pt x="166" y="293"/>
                    </a:cubicBezTo>
                    <a:cubicBezTo>
                      <a:pt x="35" y="478"/>
                      <a:pt x="1" y="708"/>
                      <a:pt x="77" y="924"/>
                    </a:cubicBezTo>
                    <a:lnTo>
                      <a:pt x="7665" y="21414"/>
                    </a:lnTo>
                    <a:cubicBezTo>
                      <a:pt x="7763" y="21691"/>
                      <a:pt x="8026" y="21879"/>
                      <a:pt x="8321" y="21879"/>
                    </a:cubicBezTo>
                    <a:lnTo>
                      <a:pt x="38399" y="21879"/>
                    </a:lnTo>
                    <a:cubicBezTo>
                      <a:pt x="38626" y="21879"/>
                      <a:pt x="38833" y="21772"/>
                      <a:pt x="38964" y="21587"/>
                    </a:cubicBezTo>
                    <a:cubicBezTo>
                      <a:pt x="39097" y="21400"/>
                      <a:pt x="39129" y="21171"/>
                      <a:pt x="39053" y="20954"/>
                    </a:cubicBezTo>
                    <a:lnTo>
                      <a:pt x="31465" y="465"/>
                    </a:lnTo>
                    <a:cubicBezTo>
                      <a:pt x="31367" y="187"/>
                      <a:pt x="31104" y="1"/>
                      <a:pt x="308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422500" y="2546450"/>
                <a:ext cx="775400" cy="3818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15273" extrusionOk="0">
                    <a:moveTo>
                      <a:pt x="710" y="1"/>
                    </a:moveTo>
                    <a:cubicBezTo>
                      <a:pt x="246" y="1"/>
                      <a:pt x="0" y="377"/>
                      <a:pt x="161" y="842"/>
                    </a:cubicBezTo>
                    <a:lnTo>
                      <a:pt x="3613" y="10818"/>
                    </a:lnTo>
                    <a:cubicBezTo>
                      <a:pt x="3774" y="11282"/>
                      <a:pt x="4280" y="11658"/>
                      <a:pt x="4744" y="11658"/>
                    </a:cubicBezTo>
                    <a:lnTo>
                      <a:pt x="26150" y="11658"/>
                    </a:lnTo>
                    <a:lnTo>
                      <a:pt x="31015" y="15273"/>
                    </a:lnTo>
                    <a:lnTo>
                      <a:pt x="29764" y="11658"/>
                    </a:lnTo>
                    <a:lnTo>
                      <a:pt x="26020" y="842"/>
                    </a:lnTo>
                    <a:cubicBezTo>
                      <a:pt x="25860" y="377"/>
                      <a:pt x="25354" y="1"/>
                      <a:pt x="24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>
                <a:off x="762200" y="2598025"/>
                <a:ext cx="2897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1589" h="979" extrusionOk="0">
                    <a:moveTo>
                      <a:pt x="415" y="0"/>
                    </a:moveTo>
                    <a:cubicBezTo>
                      <a:pt x="145" y="0"/>
                      <a:pt x="1" y="219"/>
                      <a:pt x="94" y="490"/>
                    </a:cubicBezTo>
                    <a:cubicBezTo>
                      <a:pt x="189" y="760"/>
                      <a:pt x="484" y="979"/>
                      <a:pt x="753" y="979"/>
                    </a:cubicBezTo>
                    <a:lnTo>
                      <a:pt x="11174" y="979"/>
                    </a:lnTo>
                    <a:cubicBezTo>
                      <a:pt x="11445" y="979"/>
                      <a:pt x="11588" y="760"/>
                      <a:pt x="11495" y="490"/>
                    </a:cubicBezTo>
                    <a:cubicBezTo>
                      <a:pt x="11400" y="219"/>
                      <a:pt x="11105" y="0"/>
                      <a:pt x="10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486375" y="2598025"/>
                <a:ext cx="24310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979" extrusionOk="0">
                    <a:moveTo>
                      <a:pt x="413" y="0"/>
                    </a:moveTo>
                    <a:cubicBezTo>
                      <a:pt x="144" y="0"/>
                      <a:pt x="0" y="219"/>
                      <a:pt x="93" y="490"/>
                    </a:cubicBezTo>
                    <a:cubicBezTo>
                      <a:pt x="187" y="760"/>
                      <a:pt x="482" y="979"/>
                      <a:pt x="752" y="979"/>
                    </a:cubicBezTo>
                    <a:lnTo>
                      <a:pt x="9311" y="979"/>
                    </a:lnTo>
                    <a:cubicBezTo>
                      <a:pt x="9580" y="979"/>
                      <a:pt x="9724" y="760"/>
                      <a:pt x="9630" y="490"/>
                    </a:cubicBezTo>
                    <a:cubicBezTo>
                      <a:pt x="9537" y="219"/>
                      <a:pt x="9242" y="0"/>
                      <a:pt x="89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508375" y="2661650"/>
                <a:ext cx="995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981" extrusionOk="0">
                    <a:moveTo>
                      <a:pt x="415" y="1"/>
                    </a:moveTo>
                    <a:cubicBezTo>
                      <a:pt x="144" y="1"/>
                      <a:pt x="1" y="221"/>
                      <a:pt x="94" y="492"/>
                    </a:cubicBezTo>
                    <a:cubicBezTo>
                      <a:pt x="189" y="761"/>
                      <a:pt x="484" y="981"/>
                      <a:pt x="754" y="981"/>
                    </a:cubicBezTo>
                    <a:lnTo>
                      <a:pt x="3566" y="981"/>
                    </a:lnTo>
                    <a:cubicBezTo>
                      <a:pt x="3837" y="981"/>
                      <a:pt x="3980" y="762"/>
                      <a:pt x="3886" y="492"/>
                    </a:cubicBezTo>
                    <a:cubicBezTo>
                      <a:pt x="3792" y="221"/>
                      <a:pt x="3497" y="1"/>
                      <a:pt x="3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715725" y="2661650"/>
                <a:ext cx="35820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4328" h="981" extrusionOk="0">
                    <a:moveTo>
                      <a:pt x="414" y="1"/>
                    </a:moveTo>
                    <a:cubicBezTo>
                      <a:pt x="145" y="1"/>
                      <a:pt x="1" y="221"/>
                      <a:pt x="94" y="492"/>
                    </a:cubicBezTo>
                    <a:cubicBezTo>
                      <a:pt x="187" y="761"/>
                      <a:pt x="482" y="981"/>
                      <a:pt x="753" y="981"/>
                    </a:cubicBezTo>
                    <a:lnTo>
                      <a:pt x="13914" y="981"/>
                    </a:lnTo>
                    <a:cubicBezTo>
                      <a:pt x="14184" y="981"/>
                      <a:pt x="14328" y="762"/>
                      <a:pt x="14235" y="492"/>
                    </a:cubicBezTo>
                    <a:cubicBezTo>
                      <a:pt x="14141" y="221"/>
                      <a:pt x="13846" y="1"/>
                      <a:pt x="13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530425" y="2725325"/>
                <a:ext cx="3916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5666" h="981" extrusionOk="0">
                    <a:moveTo>
                      <a:pt x="414" y="1"/>
                    </a:moveTo>
                    <a:cubicBezTo>
                      <a:pt x="143" y="1"/>
                      <a:pt x="1" y="220"/>
                      <a:pt x="94" y="490"/>
                    </a:cubicBezTo>
                    <a:cubicBezTo>
                      <a:pt x="187" y="761"/>
                      <a:pt x="482" y="981"/>
                      <a:pt x="753" y="981"/>
                    </a:cubicBezTo>
                    <a:lnTo>
                      <a:pt x="15253" y="981"/>
                    </a:lnTo>
                    <a:cubicBezTo>
                      <a:pt x="15524" y="981"/>
                      <a:pt x="15666" y="761"/>
                      <a:pt x="15572" y="490"/>
                    </a:cubicBezTo>
                    <a:cubicBezTo>
                      <a:pt x="15479" y="220"/>
                      <a:pt x="15184" y="1"/>
                      <a:pt x="14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959825" y="2725325"/>
                <a:ext cx="1361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981" extrusionOk="0">
                    <a:moveTo>
                      <a:pt x="415" y="1"/>
                    </a:moveTo>
                    <a:cubicBezTo>
                      <a:pt x="144" y="1"/>
                      <a:pt x="0" y="220"/>
                      <a:pt x="94" y="490"/>
                    </a:cubicBezTo>
                    <a:cubicBezTo>
                      <a:pt x="187" y="761"/>
                      <a:pt x="482" y="981"/>
                      <a:pt x="752" y="981"/>
                    </a:cubicBezTo>
                    <a:lnTo>
                      <a:pt x="5032" y="981"/>
                    </a:lnTo>
                    <a:cubicBezTo>
                      <a:pt x="5302" y="981"/>
                      <a:pt x="5446" y="761"/>
                      <a:pt x="5351" y="490"/>
                    </a:cubicBezTo>
                    <a:cubicBezTo>
                      <a:pt x="5258" y="220"/>
                      <a:pt x="4963" y="1"/>
                      <a:pt x="46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1159725" y="2436575"/>
                <a:ext cx="740875" cy="381775"/>
              </a:xfrm>
              <a:custGeom>
                <a:avLst/>
                <a:gdLst/>
                <a:ahLst/>
                <a:cxnLst/>
                <a:rect l="l" t="t" r="r" b="b"/>
                <a:pathLst>
                  <a:path w="29635" h="15271" extrusionOk="0">
                    <a:moveTo>
                      <a:pt x="711" y="0"/>
                    </a:moveTo>
                    <a:cubicBezTo>
                      <a:pt x="246" y="0"/>
                      <a:pt x="0" y="376"/>
                      <a:pt x="161" y="840"/>
                    </a:cubicBezTo>
                    <a:lnTo>
                      <a:pt x="3905" y="11656"/>
                    </a:lnTo>
                    <a:lnTo>
                      <a:pt x="5156" y="15271"/>
                    </a:lnTo>
                    <a:lnTo>
                      <a:pt x="7519" y="11656"/>
                    </a:lnTo>
                    <a:lnTo>
                      <a:pt x="28925" y="11656"/>
                    </a:lnTo>
                    <a:cubicBezTo>
                      <a:pt x="29388" y="11656"/>
                      <a:pt x="29634" y="11280"/>
                      <a:pt x="29474" y="10816"/>
                    </a:cubicBezTo>
                    <a:lnTo>
                      <a:pt x="26022" y="840"/>
                    </a:lnTo>
                    <a:cubicBezTo>
                      <a:pt x="25861" y="376"/>
                      <a:pt x="25355" y="0"/>
                      <a:pt x="24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1398250" y="2463025"/>
                <a:ext cx="262925" cy="235875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9435" extrusionOk="0">
                    <a:moveTo>
                      <a:pt x="3730" y="302"/>
                    </a:moveTo>
                    <a:cubicBezTo>
                      <a:pt x="6165" y="302"/>
                      <a:pt x="8832" y="2283"/>
                      <a:pt x="9674" y="4717"/>
                    </a:cubicBezTo>
                    <a:cubicBezTo>
                      <a:pt x="10517" y="7152"/>
                      <a:pt x="9222" y="9132"/>
                      <a:pt x="6786" y="9132"/>
                    </a:cubicBezTo>
                    <a:cubicBezTo>
                      <a:pt x="4352" y="9132"/>
                      <a:pt x="1686" y="7152"/>
                      <a:pt x="843" y="4717"/>
                    </a:cubicBezTo>
                    <a:cubicBezTo>
                      <a:pt x="1" y="2283"/>
                      <a:pt x="1296" y="302"/>
                      <a:pt x="3730" y="302"/>
                    </a:cubicBezTo>
                    <a:close/>
                    <a:moveTo>
                      <a:pt x="3626" y="0"/>
                    </a:moveTo>
                    <a:cubicBezTo>
                      <a:pt x="2366" y="0"/>
                      <a:pt x="1351" y="491"/>
                      <a:pt x="768" y="1381"/>
                    </a:cubicBezTo>
                    <a:cubicBezTo>
                      <a:pt x="186" y="2272"/>
                      <a:pt x="105" y="3457"/>
                      <a:pt x="541" y="4717"/>
                    </a:cubicBezTo>
                    <a:cubicBezTo>
                      <a:pt x="976" y="5978"/>
                      <a:pt x="1877" y="7162"/>
                      <a:pt x="3077" y="8053"/>
                    </a:cubicBezTo>
                    <a:cubicBezTo>
                      <a:pt x="4277" y="8944"/>
                      <a:pt x="5630" y="9435"/>
                      <a:pt x="6892" y="9435"/>
                    </a:cubicBezTo>
                    <a:cubicBezTo>
                      <a:pt x="8151" y="9435"/>
                      <a:pt x="9167" y="8944"/>
                      <a:pt x="9749" y="8053"/>
                    </a:cubicBezTo>
                    <a:cubicBezTo>
                      <a:pt x="10332" y="7162"/>
                      <a:pt x="10413" y="5978"/>
                      <a:pt x="9975" y="4717"/>
                    </a:cubicBezTo>
                    <a:cubicBezTo>
                      <a:pt x="9540" y="3457"/>
                      <a:pt x="8639" y="2272"/>
                      <a:pt x="7440" y="1381"/>
                    </a:cubicBezTo>
                    <a:cubicBezTo>
                      <a:pt x="6240" y="491"/>
                      <a:pt x="4886" y="0"/>
                      <a:pt x="3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1456050" y="2496050"/>
                <a:ext cx="12765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6794" extrusionOk="0">
                    <a:moveTo>
                      <a:pt x="1890" y="0"/>
                    </a:moveTo>
                    <a:cubicBezTo>
                      <a:pt x="780" y="0"/>
                      <a:pt x="176" y="491"/>
                      <a:pt x="1" y="1265"/>
                    </a:cubicBezTo>
                    <a:lnTo>
                      <a:pt x="1227" y="1934"/>
                    </a:lnTo>
                    <a:cubicBezTo>
                      <a:pt x="1340" y="1500"/>
                      <a:pt x="1644" y="1236"/>
                      <a:pt x="2178" y="1236"/>
                    </a:cubicBezTo>
                    <a:cubicBezTo>
                      <a:pt x="2713" y="1236"/>
                      <a:pt x="3167" y="1529"/>
                      <a:pt x="3327" y="1991"/>
                    </a:cubicBezTo>
                    <a:cubicBezTo>
                      <a:pt x="3612" y="2812"/>
                      <a:pt x="2430" y="3104"/>
                      <a:pt x="2887" y="4425"/>
                    </a:cubicBezTo>
                    <a:lnTo>
                      <a:pt x="4129" y="4425"/>
                    </a:lnTo>
                    <a:cubicBezTo>
                      <a:pt x="3783" y="3425"/>
                      <a:pt x="5106" y="3255"/>
                      <a:pt x="4583" y="1746"/>
                    </a:cubicBezTo>
                    <a:cubicBezTo>
                      <a:pt x="4197" y="632"/>
                      <a:pt x="3123" y="0"/>
                      <a:pt x="1890" y="0"/>
                    </a:cubicBezTo>
                    <a:close/>
                    <a:moveTo>
                      <a:pt x="3743" y="5094"/>
                    </a:moveTo>
                    <a:cubicBezTo>
                      <a:pt x="3283" y="5094"/>
                      <a:pt x="3078" y="5454"/>
                      <a:pt x="3245" y="5934"/>
                    </a:cubicBezTo>
                    <a:cubicBezTo>
                      <a:pt x="3409" y="6406"/>
                      <a:pt x="3870" y="6793"/>
                      <a:pt x="4332" y="6793"/>
                    </a:cubicBezTo>
                    <a:cubicBezTo>
                      <a:pt x="4792" y="6793"/>
                      <a:pt x="4986" y="6406"/>
                      <a:pt x="4824" y="5934"/>
                    </a:cubicBezTo>
                    <a:cubicBezTo>
                      <a:pt x="4658" y="5454"/>
                      <a:pt x="4205" y="5094"/>
                      <a:pt x="3743" y="5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38"/>
            <p:cNvGrpSpPr/>
            <p:nvPr/>
          </p:nvGrpSpPr>
          <p:grpSpPr>
            <a:xfrm>
              <a:off x="5539001" y="2890336"/>
              <a:ext cx="1893112" cy="1225375"/>
              <a:chOff x="2974500" y="2561175"/>
              <a:chExt cx="1569875" cy="1016150"/>
            </a:xfrm>
          </p:grpSpPr>
          <p:sp>
            <p:nvSpPr>
              <p:cNvPr id="897" name="Google Shape;897;p38"/>
              <p:cNvSpPr/>
              <p:nvPr/>
            </p:nvSpPr>
            <p:spPr>
              <a:xfrm>
                <a:off x="3767725" y="2819975"/>
                <a:ext cx="372250" cy="644550"/>
              </a:xfrm>
              <a:custGeom>
                <a:avLst/>
                <a:gdLst/>
                <a:ahLst/>
                <a:cxnLst/>
                <a:rect l="l" t="t" r="r" b="b"/>
                <a:pathLst>
                  <a:path w="14890" h="25782" extrusionOk="0">
                    <a:moveTo>
                      <a:pt x="10230" y="0"/>
                    </a:moveTo>
                    <a:cubicBezTo>
                      <a:pt x="10244" y="65"/>
                      <a:pt x="10152" y="129"/>
                      <a:pt x="9999" y="190"/>
                    </a:cubicBezTo>
                    <a:cubicBezTo>
                      <a:pt x="9630" y="340"/>
                      <a:pt x="8904" y="484"/>
                      <a:pt x="8423" y="635"/>
                    </a:cubicBezTo>
                    <a:cubicBezTo>
                      <a:pt x="8342" y="661"/>
                      <a:pt x="8268" y="685"/>
                      <a:pt x="8204" y="711"/>
                    </a:cubicBezTo>
                    <a:cubicBezTo>
                      <a:pt x="8039" y="779"/>
                      <a:pt x="7810" y="889"/>
                      <a:pt x="7559" y="1014"/>
                    </a:cubicBezTo>
                    <a:cubicBezTo>
                      <a:pt x="7230" y="1179"/>
                      <a:pt x="6863" y="1369"/>
                      <a:pt x="6556" y="1523"/>
                    </a:cubicBezTo>
                    <a:cubicBezTo>
                      <a:pt x="6244" y="1678"/>
                      <a:pt x="5995" y="1795"/>
                      <a:pt x="5908" y="1808"/>
                    </a:cubicBezTo>
                    <a:lnTo>
                      <a:pt x="5908" y="2069"/>
                    </a:lnTo>
                    <a:cubicBezTo>
                      <a:pt x="5908" y="2069"/>
                      <a:pt x="4792" y="2746"/>
                      <a:pt x="4166" y="3161"/>
                    </a:cubicBezTo>
                    <a:cubicBezTo>
                      <a:pt x="4163" y="3174"/>
                      <a:pt x="4162" y="3188"/>
                      <a:pt x="4160" y="3200"/>
                    </a:cubicBezTo>
                    <a:cubicBezTo>
                      <a:pt x="4042" y="4147"/>
                      <a:pt x="3783" y="5607"/>
                      <a:pt x="3197" y="6847"/>
                    </a:cubicBezTo>
                    <a:cubicBezTo>
                      <a:pt x="2824" y="7636"/>
                      <a:pt x="2466" y="8732"/>
                      <a:pt x="2607" y="9900"/>
                    </a:cubicBezTo>
                    <a:cubicBezTo>
                      <a:pt x="2691" y="10595"/>
                      <a:pt x="2952" y="11316"/>
                      <a:pt x="3494" y="12013"/>
                    </a:cubicBezTo>
                    <a:cubicBezTo>
                      <a:pt x="3570" y="14035"/>
                      <a:pt x="2971" y="16216"/>
                      <a:pt x="1933" y="17191"/>
                    </a:cubicBezTo>
                    <a:cubicBezTo>
                      <a:pt x="1406" y="17016"/>
                      <a:pt x="978" y="16562"/>
                      <a:pt x="615" y="16562"/>
                    </a:cubicBezTo>
                    <a:cubicBezTo>
                      <a:pt x="528" y="16562"/>
                      <a:pt x="444" y="16588"/>
                      <a:pt x="364" y="16651"/>
                    </a:cubicBezTo>
                    <a:cubicBezTo>
                      <a:pt x="0" y="16934"/>
                      <a:pt x="70" y="18409"/>
                      <a:pt x="208" y="19122"/>
                    </a:cubicBezTo>
                    <a:cubicBezTo>
                      <a:pt x="298" y="19206"/>
                      <a:pt x="385" y="19289"/>
                      <a:pt x="474" y="19370"/>
                    </a:cubicBezTo>
                    <a:cubicBezTo>
                      <a:pt x="474" y="19370"/>
                      <a:pt x="346" y="18148"/>
                      <a:pt x="1038" y="18148"/>
                    </a:cubicBezTo>
                    <a:cubicBezTo>
                      <a:pt x="1434" y="18148"/>
                      <a:pt x="1378" y="19334"/>
                      <a:pt x="1813" y="20596"/>
                    </a:cubicBezTo>
                    <a:cubicBezTo>
                      <a:pt x="1818" y="20606"/>
                      <a:pt x="1821" y="20619"/>
                      <a:pt x="1826" y="20631"/>
                    </a:cubicBezTo>
                    <a:cubicBezTo>
                      <a:pt x="2151" y="21556"/>
                      <a:pt x="2746" y="22514"/>
                      <a:pt x="3983" y="23068"/>
                    </a:cubicBezTo>
                    <a:cubicBezTo>
                      <a:pt x="4110" y="23048"/>
                      <a:pt x="4234" y="23028"/>
                      <a:pt x="4353" y="23010"/>
                    </a:cubicBezTo>
                    <a:cubicBezTo>
                      <a:pt x="4625" y="22966"/>
                      <a:pt x="4879" y="22924"/>
                      <a:pt x="5110" y="22883"/>
                    </a:cubicBezTo>
                    <a:cubicBezTo>
                      <a:pt x="5691" y="22782"/>
                      <a:pt x="6247" y="22736"/>
                      <a:pt x="6773" y="22736"/>
                    </a:cubicBezTo>
                    <a:cubicBezTo>
                      <a:pt x="7301" y="22736"/>
                      <a:pt x="7799" y="22783"/>
                      <a:pt x="8262" y="22868"/>
                    </a:cubicBezTo>
                    <a:cubicBezTo>
                      <a:pt x="10427" y="23265"/>
                      <a:pt x="11841" y="24508"/>
                      <a:pt x="12064" y="25782"/>
                    </a:cubicBezTo>
                    <a:cubicBezTo>
                      <a:pt x="12093" y="25773"/>
                      <a:pt x="14798" y="24945"/>
                      <a:pt x="12454" y="21534"/>
                    </a:cubicBezTo>
                    <a:cubicBezTo>
                      <a:pt x="12780" y="21027"/>
                      <a:pt x="13521" y="20668"/>
                      <a:pt x="13621" y="20110"/>
                    </a:cubicBezTo>
                    <a:cubicBezTo>
                      <a:pt x="13719" y="19552"/>
                      <a:pt x="13153" y="18224"/>
                      <a:pt x="13153" y="18224"/>
                    </a:cubicBezTo>
                    <a:cubicBezTo>
                      <a:pt x="13153" y="18224"/>
                      <a:pt x="13697" y="14503"/>
                      <a:pt x="14352" y="11473"/>
                    </a:cubicBezTo>
                    <a:cubicBezTo>
                      <a:pt x="14278" y="11383"/>
                      <a:pt x="14203" y="11291"/>
                      <a:pt x="14125" y="11198"/>
                    </a:cubicBezTo>
                    <a:cubicBezTo>
                      <a:pt x="13821" y="10828"/>
                      <a:pt x="13580" y="10455"/>
                      <a:pt x="13390" y="10085"/>
                    </a:cubicBezTo>
                    <a:cubicBezTo>
                      <a:pt x="12072" y="7513"/>
                      <a:pt x="13260" y="5082"/>
                      <a:pt x="13260" y="5082"/>
                    </a:cubicBezTo>
                    <a:lnTo>
                      <a:pt x="13258" y="5082"/>
                    </a:lnTo>
                    <a:cubicBezTo>
                      <a:pt x="13258" y="5082"/>
                      <a:pt x="13836" y="4018"/>
                      <a:pt x="14890" y="3116"/>
                    </a:cubicBezTo>
                    <a:cubicBezTo>
                      <a:pt x="14890" y="3116"/>
                      <a:pt x="14772" y="3044"/>
                      <a:pt x="14544" y="2921"/>
                    </a:cubicBezTo>
                    <a:cubicBezTo>
                      <a:pt x="13976" y="2615"/>
                      <a:pt x="12728" y="1996"/>
                      <a:pt x="10939" y="1393"/>
                    </a:cubicBezTo>
                    <a:lnTo>
                      <a:pt x="102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3813050" y="3072075"/>
                <a:ext cx="324650" cy="392450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5698" extrusionOk="0">
                    <a:moveTo>
                      <a:pt x="11577" y="1"/>
                    </a:moveTo>
                    <a:cubicBezTo>
                      <a:pt x="11508" y="1791"/>
                      <a:pt x="10988" y="8307"/>
                      <a:pt x="7099" y="9305"/>
                    </a:cubicBezTo>
                    <a:cubicBezTo>
                      <a:pt x="5801" y="9638"/>
                      <a:pt x="4690" y="9713"/>
                      <a:pt x="3754" y="9713"/>
                    </a:cubicBezTo>
                    <a:cubicBezTo>
                      <a:pt x="2984" y="9713"/>
                      <a:pt x="2332" y="9663"/>
                      <a:pt x="1792" y="9663"/>
                    </a:cubicBezTo>
                    <a:cubicBezTo>
                      <a:pt x="908" y="9663"/>
                      <a:pt x="321" y="9798"/>
                      <a:pt x="0" y="10512"/>
                    </a:cubicBezTo>
                    <a:cubicBezTo>
                      <a:pt x="5" y="10522"/>
                      <a:pt x="8" y="10535"/>
                      <a:pt x="13" y="10547"/>
                    </a:cubicBezTo>
                    <a:cubicBezTo>
                      <a:pt x="338" y="11472"/>
                      <a:pt x="933" y="12430"/>
                      <a:pt x="2170" y="12984"/>
                    </a:cubicBezTo>
                    <a:cubicBezTo>
                      <a:pt x="2297" y="12964"/>
                      <a:pt x="2421" y="12944"/>
                      <a:pt x="2540" y="12926"/>
                    </a:cubicBezTo>
                    <a:cubicBezTo>
                      <a:pt x="2812" y="12882"/>
                      <a:pt x="3066" y="12840"/>
                      <a:pt x="3297" y="12799"/>
                    </a:cubicBezTo>
                    <a:cubicBezTo>
                      <a:pt x="3878" y="12698"/>
                      <a:pt x="4434" y="12652"/>
                      <a:pt x="4960" y="12652"/>
                    </a:cubicBezTo>
                    <a:cubicBezTo>
                      <a:pt x="5488" y="12652"/>
                      <a:pt x="5986" y="12699"/>
                      <a:pt x="6449" y="12784"/>
                    </a:cubicBezTo>
                    <a:cubicBezTo>
                      <a:pt x="8614" y="13181"/>
                      <a:pt x="10028" y="14424"/>
                      <a:pt x="10251" y="15698"/>
                    </a:cubicBezTo>
                    <a:cubicBezTo>
                      <a:pt x="10280" y="15689"/>
                      <a:pt x="12985" y="14861"/>
                      <a:pt x="10641" y="11450"/>
                    </a:cubicBezTo>
                    <a:cubicBezTo>
                      <a:pt x="10967" y="10943"/>
                      <a:pt x="11708" y="10584"/>
                      <a:pt x="11808" y="10026"/>
                    </a:cubicBezTo>
                    <a:cubicBezTo>
                      <a:pt x="11906" y="9468"/>
                      <a:pt x="11340" y="8140"/>
                      <a:pt x="11340" y="8140"/>
                    </a:cubicBezTo>
                    <a:lnTo>
                      <a:pt x="11338" y="8140"/>
                    </a:lnTo>
                    <a:cubicBezTo>
                      <a:pt x="11338" y="8140"/>
                      <a:pt x="11884" y="4419"/>
                      <a:pt x="12539" y="1389"/>
                    </a:cubicBezTo>
                    <a:cubicBezTo>
                      <a:pt x="12465" y="1300"/>
                      <a:pt x="12390" y="1207"/>
                      <a:pt x="12312" y="1114"/>
                    </a:cubicBezTo>
                    <a:cubicBezTo>
                      <a:pt x="12008" y="744"/>
                      <a:pt x="11767" y="371"/>
                      <a:pt x="11577" y="1"/>
                    </a:cubicBezTo>
                    <a:close/>
                  </a:path>
                </a:pathLst>
              </a:custGeom>
              <a:solidFill>
                <a:srgbClr val="E67CB9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3832850" y="2561900"/>
                <a:ext cx="325425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13244" extrusionOk="0">
                    <a:moveTo>
                      <a:pt x="4624" y="1"/>
                    </a:moveTo>
                    <a:cubicBezTo>
                      <a:pt x="2975" y="1"/>
                      <a:pt x="1513" y="1059"/>
                      <a:pt x="684" y="2269"/>
                    </a:cubicBezTo>
                    <a:cubicBezTo>
                      <a:pt x="327" y="2788"/>
                      <a:pt x="89" y="3333"/>
                      <a:pt x="0" y="3836"/>
                    </a:cubicBezTo>
                    <a:cubicBezTo>
                      <a:pt x="129" y="3969"/>
                      <a:pt x="265" y="4095"/>
                      <a:pt x="404" y="4211"/>
                    </a:cubicBezTo>
                    <a:cubicBezTo>
                      <a:pt x="2110" y="5642"/>
                      <a:pt x="4484" y="5877"/>
                      <a:pt x="4484" y="5877"/>
                    </a:cubicBezTo>
                    <a:cubicBezTo>
                      <a:pt x="4484" y="5877"/>
                      <a:pt x="4325" y="6183"/>
                      <a:pt x="4113" y="6647"/>
                    </a:cubicBezTo>
                    <a:cubicBezTo>
                      <a:pt x="4082" y="6715"/>
                      <a:pt x="4102" y="6796"/>
                      <a:pt x="4162" y="6842"/>
                    </a:cubicBezTo>
                    <a:cubicBezTo>
                      <a:pt x="4478" y="7088"/>
                      <a:pt x="4685" y="7113"/>
                      <a:pt x="4685" y="7113"/>
                    </a:cubicBezTo>
                    <a:cubicBezTo>
                      <a:pt x="4685" y="7107"/>
                      <a:pt x="4683" y="7099"/>
                      <a:pt x="4682" y="7091"/>
                    </a:cubicBezTo>
                    <a:cubicBezTo>
                      <a:pt x="4682" y="7090"/>
                      <a:pt x="4682" y="7088"/>
                      <a:pt x="4682" y="7087"/>
                    </a:cubicBezTo>
                    <a:cubicBezTo>
                      <a:pt x="4680" y="7081"/>
                      <a:pt x="4680" y="7073"/>
                      <a:pt x="4679" y="7065"/>
                    </a:cubicBezTo>
                    <a:cubicBezTo>
                      <a:pt x="4677" y="7058"/>
                      <a:pt x="4677" y="7050"/>
                      <a:pt x="4676" y="7041"/>
                    </a:cubicBezTo>
                    <a:cubicBezTo>
                      <a:pt x="4674" y="7026"/>
                      <a:pt x="4674" y="7010"/>
                      <a:pt x="4673" y="6994"/>
                    </a:cubicBezTo>
                    <a:cubicBezTo>
                      <a:pt x="4673" y="6987"/>
                      <a:pt x="4673" y="6983"/>
                      <a:pt x="4671" y="6978"/>
                    </a:cubicBezTo>
                    <a:cubicBezTo>
                      <a:pt x="4671" y="6969"/>
                      <a:pt x="4671" y="6960"/>
                      <a:pt x="4671" y="6951"/>
                    </a:cubicBezTo>
                    <a:cubicBezTo>
                      <a:pt x="4671" y="6940"/>
                      <a:pt x="4669" y="6931"/>
                      <a:pt x="4669" y="6920"/>
                    </a:cubicBezTo>
                    <a:cubicBezTo>
                      <a:pt x="4669" y="6616"/>
                      <a:pt x="4778" y="6277"/>
                      <a:pt x="4992" y="5971"/>
                    </a:cubicBezTo>
                    <a:cubicBezTo>
                      <a:pt x="5061" y="5874"/>
                      <a:pt x="5137" y="5786"/>
                      <a:pt x="5217" y="5708"/>
                    </a:cubicBezTo>
                    <a:cubicBezTo>
                      <a:pt x="5498" y="5434"/>
                      <a:pt x="5840" y="5282"/>
                      <a:pt x="6149" y="5282"/>
                    </a:cubicBezTo>
                    <a:cubicBezTo>
                      <a:pt x="6319" y="5282"/>
                      <a:pt x="6478" y="5328"/>
                      <a:pt x="6614" y="5423"/>
                    </a:cubicBezTo>
                    <a:cubicBezTo>
                      <a:pt x="6811" y="5563"/>
                      <a:pt x="6926" y="5784"/>
                      <a:pt x="6957" y="6043"/>
                    </a:cubicBezTo>
                    <a:cubicBezTo>
                      <a:pt x="6973" y="6186"/>
                      <a:pt x="6964" y="6342"/>
                      <a:pt x="6929" y="6500"/>
                    </a:cubicBezTo>
                    <a:cubicBezTo>
                      <a:pt x="6882" y="6714"/>
                      <a:pt x="6787" y="6932"/>
                      <a:pt x="6643" y="7136"/>
                    </a:cubicBezTo>
                    <a:cubicBezTo>
                      <a:pt x="6539" y="7283"/>
                      <a:pt x="6420" y="7408"/>
                      <a:pt x="6292" y="7510"/>
                    </a:cubicBezTo>
                    <a:cubicBezTo>
                      <a:pt x="6475" y="8227"/>
                      <a:pt x="6912" y="9342"/>
                      <a:pt x="7201" y="10047"/>
                    </a:cubicBezTo>
                    <a:cubicBezTo>
                      <a:pt x="7478" y="10091"/>
                      <a:pt x="7605" y="10215"/>
                      <a:pt x="7626" y="10323"/>
                    </a:cubicBezTo>
                    <a:lnTo>
                      <a:pt x="8334" y="11716"/>
                    </a:lnTo>
                    <a:cubicBezTo>
                      <a:pt x="10123" y="12319"/>
                      <a:pt x="11371" y="12938"/>
                      <a:pt x="11939" y="13244"/>
                    </a:cubicBezTo>
                    <a:cubicBezTo>
                      <a:pt x="12526" y="12363"/>
                      <a:pt x="12800" y="11550"/>
                      <a:pt x="12847" y="10819"/>
                    </a:cubicBezTo>
                    <a:cubicBezTo>
                      <a:pt x="13016" y="8210"/>
                      <a:pt x="10300" y="6636"/>
                      <a:pt x="8628" y="6636"/>
                    </a:cubicBezTo>
                    <a:cubicBezTo>
                      <a:pt x="8512" y="6636"/>
                      <a:pt x="8402" y="6644"/>
                      <a:pt x="8297" y="6659"/>
                    </a:cubicBezTo>
                    <a:cubicBezTo>
                      <a:pt x="8930" y="5327"/>
                      <a:pt x="9048" y="3422"/>
                      <a:pt x="8342" y="2142"/>
                    </a:cubicBezTo>
                    <a:cubicBezTo>
                      <a:pt x="8275" y="2019"/>
                      <a:pt x="8198" y="1901"/>
                      <a:pt x="8116" y="1789"/>
                    </a:cubicBezTo>
                    <a:cubicBezTo>
                      <a:pt x="8044" y="1696"/>
                      <a:pt x="7966" y="1606"/>
                      <a:pt x="7883" y="1522"/>
                    </a:cubicBezTo>
                    <a:cubicBezTo>
                      <a:pt x="6798" y="430"/>
                      <a:pt x="5673" y="1"/>
                      <a:pt x="4624" y="1"/>
                    </a:cubicBezTo>
                    <a:close/>
                  </a:path>
                </a:pathLst>
              </a:custGeom>
              <a:solidFill>
                <a:srgbClr val="E2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3482225" y="3030075"/>
                <a:ext cx="463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453" extrusionOk="0">
                    <a:moveTo>
                      <a:pt x="90" y="1"/>
                    </a:moveTo>
                    <a:lnTo>
                      <a:pt x="90" y="1"/>
                    </a:lnTo>
                    <a:cubicBezTo>
                      <a:pt x="1" y="716"/>
                      <a:pt x="106" y="2452"/>
                      <a:pt x="1638" y="2452"/>
                    </a:cubicBezTo>
                    <a:cubicBezTo>
                      <a:pt x="1660" y="2452"/>
                      <a:pt x="1683" y="2452"/>
                      <a:pt x="1706" y="2451"/>
                    </a:cubicBezTo>
                    <a:cubicBezTo>
                      <a:pt x="1741" y="2450"/>
                      <a:pt x="1762" y="2441"/>
                      <a:pt x="1774" y="2424"/>
                    </a:cubicBezTo>
                    <a:cubicBezTo>
                      <a:pt x="1854" y="2298"/>
                      <a:pt x="1342" y="1745"/>
                      <a:pt x="1209" y="757"/>
                    </a:cubicBez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506775" y="2976900"/>
                <a:ext cx="140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81" extrusionOk="0">
                    <a:moveTo>
                      <a:pt x="302" y="1"/>
                    </a:moveTo>
                    <a:cubicBezTo>
                      <a:pt x="218" y="1"/>
                      <a:pt x="114" y="71"/>
                      <a:pt x="0" y="189"/>
                    </a:cubicBezTo>
                    <a:lnTo>
                      <a:pt x="545" y="481"/>
                    </a:lnTo>
                    <a:cubicBezTo>
                      <a:pt x="560" y="276"/>
                      <a:pt x="537" y="116"/>
                      <a:pt x="442" y="44"/>
                    </a:cubicBezTo>
                    <a:cubicBezTo>
                      <a:pt x="441" y="42"/>
                      <a:pt x="439" y="42"/>
                      <a:pt x="439" y="41"/>
                    </a:cubicBezTo>
                    <a:cubicBezTo>
                      <a:pt x="403" y="15"/>
                      <a:pt x="358" y="1"/>
                      <a:pt x="3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511425" y="2898975"/>
                <a:ext cx="360475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9591" extrusionOk="0">
                    <a:moveTo>
                      <a:pt x="14418" y="1"/>
                    </a:moveTo>
                    <a:cubicBezTo>
                      <a:pt x="14418" y="1"/>
                      <a:pt x="14412" y="5"/>
                      <a:pt x="14400" y="13"/>
                    </a:cubicBezTo>
                    <a:cubicBezTo>
                      <a:pt x="14070" y="245"/>
                      <a:pt x="9142" y="3720"/>
                      <a:pt x="6497" y="5676"/>
                    </a:cubicBezTo>
                    <a:cubicBezTo>
                      <a:pt x="3647" y="4810"/>
                      <a:pt x="1690" y="4223"/>
                      <a:pt x="256" y="3161"/>
                    </a:cubicBezTo>
                    <a:lnTo>
                      <a:pt x="256" y="3161"/>
                    </a:lnTo>
                    <a:cubicBezTo>
                      <a:pt x="351" y="3233"/>
                      <a:pt x="374" y="3393"/>
                      <a:pt x="359" y="3598"/>
                    </a:cubicBezTo>
                    <a:cubicBezTo>
                      <a:pt x="319" y="4098"/>
                      <a:pt x="48" y="4865"/>
                      <a:pt x="19" y="5284"/>
                    </a:cubicBezTo>
                    <a:cubicBezTo>
                      <a:pt x="1" y="5544"/>
                      <a:pt x="12" y="5784"/>
                      <a:pt x="41" y="6001"/>
                    </a:cubicBezTo>
                    <a:cubicBezTo>
                      <a:pt x="174" y="6989"/>
                      <a:pt x="686" y="7544"/>
                      <a:pt x="606" y="7668"/>
                    </a:cubicBezTo>
                    <a:cubicBezTo>
                      <a:pt x="606" y="7668"/>
                      <a:pt x="4335" y="9379"/>
                      <a:pt x="5996" y="9573"/>
                    </a:cubicBezTo>
                    <a:cubicBezTo>
                      <a:pt x="6097" y="9585"/>
                      <a:pt x="6197" y="9590"/>
                      <a:pt x="6295" y="9590"/>
                    </a:cubicBezTo>
                    <a:cubicBezTo>
                      <a:pt x="7812" y="9590"/>
                      <a:pt x="9000" y="8247"/>
                      <a:pt x="10107" y="7819"/>
                    </a:cubicBezTo>
                    <a:cubicBezTo>
                      <a:pt x="11090" y="7440"/>
                      <a:pt x="12119" y="7081"/>
                      <a:pt x="12859" y="6740"/>
                    </a:cubicBezTo>
                    <a:cubicBezTo>
                      <a:pt x="12718" y="5570"/>
                      <a:pt x="13077" y="4476"/>
                      <a:pt x="13449" y="3687"/>
                    </a:cubicBezTo>
                    <a:cubicBezTo>
                      <a:pt x="14036" y="2447"/>
                      <a:pt x="14294" y="987"/>
                      <a:pt x="14412" y="40"/>
                    </a:cubicBezTo>
                    <a:cubicBezTo>
                      <a:pt x="14415" y="28"/>
                      <a:pt x="14417" y="14"/>
                      <a:pt x="14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125850" y="3077125"/>
                <a:ext cx="741450" cy="454150"/>
              </a:xfrm>
              <a:custGeom>
                <a:avLst/>
                <a:gdLst/>
                <a:ahLst/>
                <a:cxnLst/>
                <a:rect l="l" t="t" r="r" b="b"/>
                <a:pathLst>
                  <a:path w="29658" h="18166" extrusionOk="0">
                    <a:moveTo>
                      <a:pt x="14933" y="1"/>
                    </a:moveTo>
                    <a:cubicBezTo>
                      <a:pt x="13594" y="1"/>
                      <a:pt x="12018" y="1033"/>
                      <a:pt x="10096" y="3447"/>
                    </a:cubicBezTo>
                    <a:cubicBezTo>
                      <a:pt x="7367" y="6874"/>
                      <a:pt x="2363" y="12598"/>
                      <a:pt x="2323" y="12644"/>
                    </a:cubicBezTo>
                    <a:cubicBezTo>
                      <a:pt x="2318" y="12646"/>
                      <a:pt x="2312" y="12649"/>
                      <a:pt x="2306" y="12650"/>
                    </a:cubicBezTo>
                    <a:cubicBezTo>
                      <a:pt x="2302" y="12654"/>
                      <a:pt x="2297" y="12655"/>
                      <a:pt x="2292" y="12658"/>
                    </a:cubicBezTo>
                    <a:cubicBezTo>
                      <a:pt x="2179" y="12707"/>
                      <a:pt x="1786" y="12880"/>
                      <a:pt x="1403" y="13097"/>
                    </a:cubicBezTo>
                    <a:cubicBezTo>
                      <a:pt x="1400" y="13097"/>
                      <a:pt x="1398" y="13098"/>
                      <a:pt x="1397" y="13100"/>
                    </a:cubicBezTo>
                    <a:cubicBezTo>
                      <a:pt x="887" y="13397"/>
                      <a:pt x="669" y="13624"/>
                      <a:pt x="631" y="13666"/>
                    </a:cubicBezTo>
                    <a:cubicBezTo>
                      <a:pt x="629" y="13667"/>
                      <a:pt x="629" y="13669"/>
                      <a:pt x="627" y="13669"/>
                    </a:cubicBezTo>
                    <a:cubicBezTo>
                      <a:pt x="626" y="13672"/>
                      <a:pt x="624" y="13673"/>
                      <a:pt x="624" y="13673"/>
                    </a:cubicBezTo>
                    <a:cubicBezTo>
                      <a:pt x="241" y="14133"/>
                      <a:pt x="1" y="14933"/>
                      <a:pt x="1" y="14933"/>
                    </a:cubicBezTo>
                    <a:cubicBezTo>
                      <a:pt x="1" y="14933"/>
                      <a:pt x="351" y="15194"/>
                      <a:pt x="832" y="15650"/>
                    </a:cubicBezTo>
                    <a:cubicBezTo>
                      <a:pt x="941" y="15753"/>
                      <a:pt x="1057" y="15866"/>
                      <a:pt x="1176" y="15988"/>
                    </a:cubicBezTo>
                    <a:cubicBezTo>
                      <a:pt x="1406" y="16220"/>
                      <a:pt x="1650" y="16486"/>
                      <a:pt x="1893" y="16780"/>
                    </a:cubicBezTo>
                    <a:cubicBezTo>
                      <a:pt x="2071" y="16995"/>
                      <a:pt x="2247" y="17226"/>
                      <a:pt x="2415" y="17468"/>
                    </a:cubicBezTo>
                    <a:cubicBezTo>
                      <a:pt x="2569" y="17691"/>
                      <a:pt x="2716" y="17924"/>
                      <a:pt x="2850" y="18165"/>
                    </a:cubicBezTo>
                    <a:cubicBezTo>
                      <a:pt x="3887" y="17847"/>
                      <a:pt x="4141" y="17593"/>
                      <a:pt x="4141" y="17593"/>
                    </a:cubicBezTo>
                    <a:cubicBezTo>
                      <a:pt x="4141" y="17593"/>
                      <a:pt x="4841" y="16566"/>
                      <a:pt x="5014" y="16130"/>
                    </a:cubicBezTo>
                    <a:cubicBezTo>
                      <a:pt x="5376" y="15856"/>
                      <a:pt x="6442" y="15028"/>
                      <a:pt x="7653" y="14091"/>
                    </a:cubicBezTo>
                    <a:cubicBezTo>
                      <a:pt x="9419" y="12725"/>
                      <a:pt x="11490" y="11128"/>
                      <a:pt x="12145" y="10680"/>
                    </a:cubicBezTo>
                    <a:cubicBezTo>
                      <a:pt x="13247" y="9926"/>
                      <a:pt x="14369" y="8263"/>
                      <a:pt x="14369" y="8263"/>
                    </a:cubicBezTo>
                    <a:cubicBezTo>
                      <a:pt x="14369" y="8263"/>
                      <a:pt x="15864" y="9863"/>
                      <a:pt x="17506" y="11670"/>
                    </a:cubicBezTo>
                    <a:cubicBezTo>
                      <a:pt x="17508" y="11672"/>
                      <a:pt x="17509" y="11674"/>
                      <a:pt x="17511" y="11677"/>
                    </a:cubicBezTo>
                    <a:cubicBezTo>
                      <a:pt x="18207" y="12443"/>
                      <a:pt x="18928" y="13247"/>
                      <a:pt x="19573" y="13981"/>
                    </a:cubicBezTo>
                    <a:cubicBezTo>
                      <a:pt x="19622" y="14037"/>
                      <a:pt x="19673" y="14092"/>
                      <a:pt x="19720" y="14147"/>
                    </a:cubicBezTo>
                    <a:cubicBezTo>
                      <a:pt x="23059" y="13721"/>
                      <a:pt x="27079" y="13187"/>
                      <a:pt x="29658" y="12782"/>
                    </a:cubicBezTo>
                    <a:cubicBezTo>
                      <a:pt x="28421" y="12228"/>
                      <a:pt x="27826" y="11268"/>
                      <a:pt x="27501" y="10345"/>
                    </a:cubicBezTo>
                    <a:cubicBezTo>
                      <a:pt x="27083" y="9954"/>
                      <a:pt x="26629" y="9530"/>
                      <a:pt x="26149" y="9084"/>
                    </a:cubicBezTo>
                    <a:cubicBezTo>
                      <a:pt x="26062" y="9001"/>
                      <a:pt x="25973" y="8919"/>
                      <a:pt x="25883" y="8836"/>
                    </a:cubicBezTo>
                    <a:cubicBezTo>
                      <a:pt x="25247" y="8244"/>
                      <a:pt x="24570" y="7619"/>
                      <a:pt x="23880" y="6984"/>
                    </a:cubicBezTo>
                    <a:cubicBezTo>
                      <a:pt x="21110" y="4439"/>
                      <a:pt x="18109" y="1748"/>
                      <a:pt x="16520" y="533"/>
                    </a:cubicBezTo>
                    <a:cubicBezTo>
                      <a:pt x="16028" y="187"/>
                      <a:pt x="15502" y="1"/>
                      <a:pt x="14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140925" y="3404075"/>
                <a:ext cx="204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14" extrusionOk="0">
                    <a:moveTo>
                      <a:pt x="793" y="0"/>
                    </a:moveTo>
                    <a:cubicBezTo>
                      <a:pt x="790" y="0"/>
                      <a:pt x="786" y="1"/>
                      <a:pt x="783" y="2"/>
                    </a:cubicBezTo>
                    <a:cubicBezTo>
                      <a:pt x="454" y="187"/>
                      <a:pt x="217" y="355"/>
                      <a:pt x="76" y="500"/>
                    </a:cubicBezTo>
                    <a:cubicBezTo>
                      <a:pt x="54" y="525"/>
                      <a:pt x="31" y="551"/>
                      <a:pt x="8" y="577"/>
                    </a:cubicBezTo>
                    <a:cubicBezTo>
                      <a:pt x="0" y="586"/>
                      <a:pt x="2" y="600"/>
                      <a:pt x="11" y="608"/>
                    </a:cubicBezTo>
                    <a:cubicBezTo>
                      <a:pt x="15" y="611"/>
                      <a:pt x="20" y="614"/>
                      <a:pt x="24" y="614"/>
                    </a:cubicBezTo>
                    <a:cubicBezTo>
                      <a:pt x="31" y="614"/>
                      <a:pt x="37" y="611"/>
                      <a:pt x="41" y="606"/>
                    </a:cubicBezTo>
                    <a:cubicBezTo>
                      <a:pt x="64" y="580"/>
                      <a:pt x="278" y="348"/>
                      <a:pt x="804" y="40"/>
                    </a:cubicBezTo>
                    <a:cubicBezTo>
                      <a:pt x="815" y="34"/>
                      <a:pt x="818" y="20"/>
                      <a:pt x="813" y="11"/>
                    </a:cubicBezTo>
                    <a:cubicBezTo>
                      <a:pt x="809" y="4"/>
                      <a:pt x="801" y="0"/>
                      <a:pt x="793" y="0"/>
                    </a:cubicBezTo>
                    <a:close/>
                  </a:path>
                </a:pathLst>
              </a:custGeom>
              <a:solidFill>
                <a:srgbClr val="3F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2975225" y="3496925"/>
                <a:ext cx="206025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3083" extrusionOk="0">
                    <a:moveTo>
                      <a:pt x="5931" y="1"/>
                    </a:moveTo>
                    <a:cubicBezTo>
                      <a:pt x="5725" y="1"/>
                      <a:pt x="5432" y="128"/>
                      <a:pt x="4952" y="424"/>
                    </a:cubicBezTo>
                    <a:cubicBezTo>
                      <a:pt x="4124" y="933"/>
                      <a:pt x="2567" y="1222"/>
                      <a:pt x="1090" y="1512"/>
                    </a:cubicBezTo>
                    <a:cubicBezTo>
                      <a:pt x="45" y="1717"/>
                      <a:pt x="0" y="2419"/>
                      <a:pt x="63" y="2812"/>
                    </a:cubicBezTo>
                    <a:cubicBezTo>
                      <a:pt x="89" y="2974"/>
                      <a:pt x="132" y="3082"/>
                      <a:pt x="132" y="3082"/>
                    </a:cubicBezTo>
                    <a:lnTo>
                      <a:pt x="7663" y="3082"/>
                    </a:lnTo>
                    <a:cubicBezTo>
                      <a:pt x="7663" y="3082"/>
                      <a:pt x="7738" y="2972"/>
                      <a:pt x="7828" y="2812"/>
                    </a:cubicBezTo>
                    <a:cubicBezTo>
                      <a:pt x="7935" y="2622"/>
                      <a:pt x="8065" y="2362"/>
                      <a:pt x="8128" y="2127"/>
                    </a:cubicBezTo>
                    <a:lnTo>
                      <a:pt x="8126" y="2127"/>
                    </a:lnTo>
                    <a:cubicBezTo>
                      <a:pt x="8241" y="1693"/>
                      <a:pt x="8053" y="1080"/>
                      <a:pt x="8053" y="1080"/>
                    </a:cubicBezTo>
                    <a:cubicBezTo>
                      <a:pt x="7908" y="1088"/>
                      <a:pt x="7775" y="1092"/>
                      <a:pt x="7655" y="1092"/>
                    </a:cubicBezTo>
                    <a:cubicBezTo>
                      <a:pt x="6129" y="1092"/>
                      <a:pt x="6492" y="443"/>
                      <a:pt x="6279" y="185"/>
                    </a:cubicBezTo>
                    <a:cubicBezTo>
                      <a:pt x="6226" y="119"/>
                      <a:pt x="6171" y="70"/>
                      <a:pt x="6108" y="40"/>
                    </a:cubicBezTo>
                    <a:cubicBezTo>
                      <a:pt x="6056" y="14"/>
                      <a:pt x="5998" y="1"/>
                      <a:pt x="5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127925" y="3468375"/>
                <a:ext cx="583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5" extrusionOk="0">
                    <a:moveTo>
                      <a:pt x="748" y="0"/>
                    </a:moveTo>
                    <a:lnTo>
                      <a:pt x="566" y="288"/>
                    </a:lnTo>
                    <a:lnTo>
                      <a:pt x="398" y="554"/>
                    </a:lnTo>
                    <a:lnTo>
                      <a:pt x="0" y="1182"/>
                    </a:lnTo>
                    <a:cubicBezTo>
                      <a:pt x="63" y="1212"/>
                      <a:pt x="118" y="1261"/>
                      <a:pt x="171" y="1327"/>
                    </a:cubicBezTo>
                    <a:cubicBezTo>
                      <a:pt x="384" y="1585"/>
                      <a:pt x="21" y="2234"/>
                      <a:pt x="1547" y="2234"/>
                    </a:cubicBezTo>
                    <a:cubicBezTo>
                      <a:pt x="1667" y="2234"/>
                      <a:pt x="1800" y="2230"/>
                      <a:pt x="1945" y="2222"/>
                    </a:cubicBezTo>
                    <a:lnTo>
                      <a:pt x="2015" y="2150"/>
                    </a:lnTo>
                    <a:lnTo>
                      <a:pt x="2087" y="2073"/>
                    </a:lnTo>
                    <a:lnTo>
                      <a:pt x="2332" y="1818"/>
                    </a:lnTo>
                    <a:cubicBezTo>
                      <a:pt x="2164" y="1576"/>
                      <a:pt x="1988" y="1345"/>
                      <a:pt x="1810" y="1131"/>
                    </a:cubicBezTo>
                    <a:cubicBezTo>
                      <a:pt x="1567" y="836"/>
                      <a:pt x="1323" y="570"/>
                      <a:pt x="1093" y="338"/>
                    </a:cubicBezTo>
                    <a:cubicBezTo>
                      <a:pt x="974" y="216"/>
                      <a:pt x="858" y="103"/>
                      <a:pt x="748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124125" y="3450450"/>
                <a:ext cx="2255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271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70" y="0"/>
                      <a:pt x="1" y="552"/>
                      <a:pt x="550" y="1271"/>
                    </a:cubicBezTo>
                    <a:lnTo>
                      <a:pt x="718" y="1005"/>
                    </a:lnTo>
                    <a:lnTo>
                      <a:pt x="901" y="717"/>
                    </a:lnTo>
                    <a:cubicBezTo>
                      <a:pt x="420" y="262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233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178300" y="3513800"/>
                <a:ext cx="188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00" extrusionOk="0">
                    <a:moveTo>
                      <a:pt x="317" y="1"/>
                    </a:moveTo>
                    <a:lnTo>
                      <a:pt x="72" y="256"/>
                    </a:lnTo>
                    <a:lnTo>
                      <a:pt x="0" y="333"/>
                    </a:lnTo>
                    <a:cubicBezTo>
                      <a:pt x="347" y="600"/>
                      <a:pt x="752" y="700"/>
                      <a:pt x="752" y="700"/>
                    </a:cubicBezTo>
                    <a:cubicBezTo>
                      <a:pt x="618" y="457"/>
                      <a:pt x="471" y="224"/>
                      <a:pt x="317" y="1"/>
                    </a:cubicBezTo>
                    <a:close/>
                  </a:path>
                </a:pathLst>
              </a:custGeom>
              <a:solidFill>
                <a:srgbClr val="233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217325" y="3428825"/>
                <a:ext cx="10047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076" extrusionOk="0">
                    <a:moveTo>
                      <a:pt x="3995" y="1"/>
                    </a:moveTo>
                    <a:cubicBezTo>
                      <a:pt x="3990" y="1"/>
                      <a:pt x="3985" y="3"/>
                      <a:pt x="3981" y="6"/>
                    </a:cubicBezTo>
                    <a:lnTo>
                      <a:pt x="12" y="3038"/>
                    </a:lnTo>
                    <a:cubicBezTo>
                      <a:pt x="2" y="3045"/>
                      <a:pt x="0" y="3059"/>
                      <a:pt x="8" y="3068"/>
                    </a:cubicBezTo>
                    <a:cubicBezTo>
                      <a:pt x="12" y="3073"/>
                      <a:pt x="19" y="3076"/>
                      <a:pt x="25" y="3076"/>
                    </a:cubicBezTo>
                    <a:cubicBezTo>
                      <a:pt x="29" y="3076"/>
                      <a:pt x="34" y="3074"/>
                      <a:pt x="38" y="3071"/>
                    </a:cubicBezTo>
                    <a:lnTo>
                      <a:pt x="4007" y="39"/>
                    </a:lnTo>
                    <a:cubicBezTo>
                      <a:pt x="4017" y="32"/>
                      <a:pt x="4018" y="20"/>
                      <a:pt x="4012" y="9"/>
                    </a:cubicBezTo>
                    <a:cubicBezTo>
                      <a:pt x="4008" y="4"/>
                      <a:pt x="4001" y="1"/>
                      <a:pt x="3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183350" y="3366650"/>
                <a:ext cx="6517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1085" extrusionOk="0">
                    <a:moveTo>
                      <a:pt x="2582" y="1"/>
                    </a:moveTo>
                    <a:cubicBezTo>
                      <a:pt x="2580" y="1"/>
                      <a:pt x="2577" y="1"/>
                      <a:pt x="2575" y="2"/>
                    </a:cubicBezTo>
                    <a:cubicBezTo>
                      <a:pt x="2561" y="7"/>
                      <a:pt x="1277" y="516"/>
                      <a:pt x="15" y="1042"/>
                    </a:cubicBezTo>
                    <a:cubicBezTo>
                      <a:pt x="5" y="1047"/>
                      <a:pt x="0" y="1060"/>
                      <a:pt x="5" y="1071"/>
                    </a:cubicBezTo>
                    <a:cubicBezTo>
                      <a:pt x="8" y="1079"/>
                      <a:pt x="15" y="1085"/>
                      <a:pt x="25" y="1085"/>
                    </a:cubicBezTo>
                    <a:cubicBezTo>
                      <a:pt x="26" y="1085"/>
                      <a:pt x="29" y="1083"/>
                      <a:pt x="32" y="1083"/>
                    </a:cubicBezTo>
                    <a:cubicBezTo>
                      <a:pt x="1292" y="557"/>
                      <a:pt x="2578" y="48"/>
                      <a:pt x="2590" y="42"/>
                    </a:cubicBezTo>
                    <a:cubicBezTo>
                      <a:pt x="2602" y="39"/>
                      <a:pt x="2607" y="25"/>
                      <a:pt x="2602" y="15"/>
                    </a:cubicBezTo>
                    <a:cubicBezTo>
                      <a:pt x="2599" y="6"/>
                      <a:pt x="2591" y="1"/>
                      <a:pt x="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160250" y="3392850"/>
                <a:ext cx="238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90" extrusionOk="0">
                    <a:moveTo>
                      <a:pt x="929" y="1"/>
                    </a:moveTo>
                    <a:cubicBezTo>
                      <a:pt x="927" y="1"/>
                      <a:pt x="925" y="1"/>
                      <a:pt x="923" y="2"/>
                    </a:cubicBezTo>
                    <a:cubicBezTo>
                      <a:pt x="589" y="142"/>
                      <a:pt x="285" y="292"/>
                      <a:pt x="14" y="450"/>
                    </a:cubicBezTo>
                    <a:cubicBezTo>
                      <a:pt x="5" y="456"/>
                      <a:pt x="1" y="468"/>
                      <a:pt x="7" y="479"/>
                    </a:cubicBezTo>
                    <a:cubicBezTo>
                      <a:pt x="11" y="485"/>
                      <a:pt x="19" y="489"/>
                      <a:pt x="27" y="489"/>
                    </a:cubicBezTo>
                    <a:cubicBezTo>
                      <a:pt x="30" y="489"/>
                      <a:pt x="33" y="488"/>
                      <a:pt x="37" y="486"/>
                    </a:cubicBezTo>
                    <a:cubicBezTo>
                      <a:pt x="305" y="330"/>
                      <a:pt x="608" y="180"/>
                      <a:pt x="938" y="41"/>
                    </a:cubicBezTo>
                    <a:cubicBezTo>
                      <a:pt x="950" y="37"/>
                      <a:pt x="955" y="25"/>
                      <a:pt x="950" y="14"/>
                    </a:cubicBezTo>
                    <a:cubicBezTo>
                      <a:pt x="946" y="5"/>
                      <a:pt x="938" y="1"/>
                      <a:pt x="929" y="1"/>
                    </a:cubicBezTo>
                    <a:close/>
                  </a:path>
                </a:pathLst>
              </a:custGeom>
              <a:solidFill>
                <a:srgbClr val="3F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142050" y="3468375"/>
                <a:ext cx="441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074" extrusionOk="0">
                    <a:moveTo>
                      <a:pt x="184" y="0"/>
                    </a:moveTo>
                    <a:lnTo>
                      <a:pt x="1" y="288"/>
                    </a:lnTo>
                    <a:cubicBezTo>
                      <a:pt x="220" y="544"/>
                      <a:pt x="940" y="1388"/>
                      <a:pt x="1522" y="2073"/>
                    </a:cubicBezTo>
                    <a:lnTo>
                      <a:pt x="1767" y="1818"/>
                    </a:lnTo>
                    <a:cubicBezTo>
                      <a:pt x="1599" y="1576"/>
                      <a:pt x="1423" y="1345"/>
                      <a:pt x="1245" y="1131"/>
                    </a:cubicBezTo>
                    <a:cubicBezTo>
                      <a:pt x="1002" y="836"/>
                      <a:pt x="758" y="570"/>
                      <a:pt x="528" y="338"/>
                    </a:cubicBezTo>
                    <a:cubicBezTo>
                      <a:pt x="409" y="216"/>
                      <a:pt x="293" y="103"/>
                      <a:pt x="184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461050" y="3258400"/>
                <a:ext cx="10305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4441" extrusionOk="0">
                    <a:moveTo>
                      <a:pt x="24" y="0"/>
                    </a:moveTo>
                    <a:cubicBezTo>
                      <a:pt x="19" y="0"/>
                      <a:pt x="14" y="2"/>
                      <a:pt x="10" y="6"/>
                    </a:cubicBezTo>
                    <a:cubicBezTo>
                      <a:pt x="1" y="15"/>
                      <a:pt x="1" y="29"/>
                      <a:pt x="9" y="36"/>
                    </a:cubicBezTo>
                    <a:cubicBezTo>
                      <a:pt x="30" y="59"/>
                      <a:pt x="2111" y="2235"/>
                      <a:pt x="4081" y="4433"/>
                    </a:cubicBezTo>
                    <a:cubicBezTo>
                      <a:pt x="4086" y="4438"/>
                      <a:pt x="4092" y="4441"/>
                      <a:pt x="4098" y="4441"/>
                    </a:cubicBezTo>
                    <a:cubicBezTo>
                      <a:pt x="4103" y="4441"/>
                      <a:pt x="4107" y="4439"/>
                      <a:pt x="4112" y="4435"/>
                    </a:cubicBezTo>
                    <a:cubicBezTo>
                      <a:pt x="4121" y="4427"/>
                      <a:pt x="4121" y="4413"/>
                      <a:pt x="4114" y="4406"/>
                    </a:cubicBezTo>
                    <a:cubicBezTo>
                      <a:pt x="2143" y="2204"/>
                      <a:pt x="62" y="29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491025" y="3153950"/>
                <a:ext cx="6750" cy="935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742" extrusionOk="0">
                    <a:moveTo>
                      <a:pt x="24" y="0"/>
                    </a:moveTo>
                    <a:cubicBezTo>
                      <a:pt x="24" y="0"/>
                      <a:pt x="23" y="1"/>
                      <a:pt x="22" y="1"/>
                    </a:cubicBezTo>
                    <a:cubicBezTo>
                      <a:pt x="10" y="2"/>
                      <a:pt x="1" y="13"/>
                      <a:pt x="2" y="25"/>
                    </a:cubicBezTo>
                    <a:cubicBezTo>
                      <a:pt x="5" y="45"/>
                      <a:pt x="227" y="2066"/>
                      <a:pt x="2" y="3717"/>
                    </a:cubicBezTo>
                    <a:cubicBezTo>
                      <a:pt x="1" y="3730"/>
                      <a:pt x="10" y="3740"/>
                      <a:pt x="20" y="3742"/>
                    </a:cubicBezTo>
                    <a:lnTo>
                      <a:pt x="23" y="3742"/>
                    </a:lnTo>
                    <a:cubicBezTo>
                      <a:pt x="34" y="3742"/>
                      <a:pt x="43" y="3734"/>
                      <a:pt x="45" y="3723"/>
                    </a:cubicBezTo>
                    <a:cubicBezTo>
                      <a:pt x="270" y="2066"/>
                      <a:pt x="48" y="40"/>
                      <a:pt x="45" y="19"/>
                    </a:cubicBezTo>
                    <a:cubicBezTo>
                      <a:pt x="43" y="9"/>
                      <a:pt x="34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491000" y="3210375"/>
                <a:ext cx="3785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2312" extrusionOk="0">
                    <a:moveTo>
                      <a:pt x="1489" y="1"/>
                    </a:moveTo>
                    <a:cubicBezTo>
                      <a:pt x="1481" y="1"/>
                      <a:pt x="1474" y="6"/>
                      <a:pt x="1469" y="14"/>
                    </a:cubicBezTo>
                    <a:cubicBezTo>
                      <a:pt x="1465" y="25"/>
                      <a:pt x="920" y="1213"/>
                      <a:pt x="8" y="2275"/>
                    </a:cubicBezTo>
                    <a:cubicBezTo>
                      <a:pt x="0" y="2284"/>
                      <a:pt x="2" y="2298"/>
                      <a:pt x="11" y="2306"/>
                    </a:cubicBezTo>
                    <a:cubicBezTo>
                      <a:pt x="15" y="2309"/>
                      <a:pt x="20" y="2312"/>
                      <a:pt x="24" y="2312"/>
                    </a:cubicBezTo>
                    <a:cubicBezTo>
                      <a:pt x="31" y="2312"/>
                      <a:pt x="37" y="2309"/>
                      <a:pt x="41" y="2304"/>
                    </a:cubicBezTo>
                    <a:cubicBezTo>
                      <a:pt x="959" y="1237"/>
                      <a:pt x="1504" y="43"/>
                      <a:pt x="1509" y="31"/>
                    </a:cubicBezTo>
                    <a:cubicBezTo>
                      <a:pt x="1514" y="20"/>
                      <a:pt x="1509" y="8"/>
                      <a:pt x="1498" y="3"/>
                    </a:cubicBezTo>
                    <a:cubicBezTo>
                      <a:pt x="1495" y="2"/>
                      <a:pt x="1492" y="1"/>
                      <a:pt x="1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606750" y="3366550"/>
                <a:ext cx="549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9" extrusionOk="0">
                    <a:moveTo>
                      <a:pt x="25" y="1"/>
                    </a:moveTo>
                    <a:cubicBezTo>
                      <a:pt x="20" y="1"/>
                      <a:pt x="15" y="3"/>
                      <a:pt x="10" y="6"/>
                    </a:cubicBezTo>
                    <a:cubicBezTo>
                      <a:pt x="3" y="14"/>
                      <a:pt x="1" y="28"/>
                      <a:pt x="10" y="37"/>
                    </a:cubicBezTo>
                    <a:cubicBezTo>
                      <a:pt x="976" y="1083"/>
                      <a:pt x="1698" y="1815"/>
                      <a:pt x="2158" y="2212"/>
                    </a:cubicBezTo>
                    <a:cubicBezTo>
                      <a:pt x="2163" y="2216"/>
                      <a:pt x="2167" y="2219"/>
                      <a:pt x="2172" y="2219"/>
                    </a:cubicBezTo>
                    <a:lnTo>
                      <a:pt x="2172" y="2217"/>
                    </a:lnTo>
                    <a:cubicBezTo>
                      <a:pt x="2178" y="2217"/>
                      <a:pt x="2184" y="2216"/>
                      <a:pt x="2189" y="2211"/>
                    </a:cubicBezTo>
                    <a:cubicBezTo>
                      <a:pt x="2196" y="2202"/>
                      <a:pt x="2195" y="2188"/>
                      <a:pt x="2187" y="2180"/>
                    </a:cubicBezTo>
                    <a:cubicBezTo>
                      <a:pt x="1729" y="1784"/>
                      <a:pt x="1005" y="1052"/>
                      <a:pt x="41" y="8"/>
                    </a:cubicBezTo>
                    <a:cubicBezTo>
                      <a:pt x="37" y="3"/>
                      <a:pt x="31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576175" y="3332825"/>
                <a:ext cx="80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7" extrusionOk="0">
                    <a:moveTo>
                      <a:pt x="26" y="1"/>
                    </a:moveTo>
                    <a:cubicBezTo>
                      <a:pt x="21" y="1"/>
                      <a:pt x="16" y="3"/>
                      <a:pt x="12" y="7"/>
                    </a:cubicBezTo>
                    <a:cubicBezTo>
                      <a:pt x="2" y="15"/>
                      <a:pt x="1" y="28"/>
                      <a:pt x="10" y="36"/>
                    </a:cubicBezTo>
                    <a:cubicBezTo>
                      <a:pt x="99" y="137"/>
                      <a:pt x="190" y="238"/>
                      <a:pt x="281" y="340"/>
                    </a:cubicBezTo>
                    <a:cubicBezTo>
                      <a:pt x="285" y="345"/>
                      <a:pt x="291" y="346"/>
                      <a:pt x="297" y="346"/>
                    </a:cubicBezTo>
                    <a:cubicBezTo>
                      <a:pt x="302" y="346"/>
                      <a:pt x="307" y="345"/>
                      <a:pt x="311" y="342"/>
                    </a:cubicBezTo>
                    <a:cubicBezTo>
                      <a:pt x="320" y="333"/>
                      <a:pt x="320" y="320"/>
                      <a:pt x="313" y="311"/>
                    </a:cubicBezTo>
                    <a:cubicBezTo>
                      <a:pt x="221" y="209"/>
                      <a:pt x="131" y="108"/>
                      <a:pt x="42" y="8"/>
                    </a:cubicBezTo>
                    <a:cubicBezTo>
                      <a:pt x="37" y="3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517200" y="3265475"/>
                <a:ext cx="470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146" extrusionOk="0">
                    <a:moveTo>
                      <a:pt x="25" y="1"/>
                    </a:moveTo>
                    <a:cubicBezTo>
                      <a:pt x="20" y="1"/>
                      <a:pt x="15" y="2"/>
                      <a:pt x="12" y="5"/>
                    </a:cubicBezTo>
                    <a:cubicBezTo>
                      <a:pt x="2" y="13"/>
                      <a:pt x="1" y="27"/>
                      <a:pt x="8" y="36"/>
                    </a:cubicBezTo>
                    <a:cubicBezTo>
                      <a:pt x="18" y="45"/>
                      <a:pt x="822" y="985"/>
                      <a:pt x="1842" y="2138"/>
                    </a:cubicBezTo>
                    <a:cubicBezTo>
                      <a:pt x="1846" y="2143"/>
                      <a:pt x="1851" y="2146"/>
                      <a:pt x="1857" y="2146"/>
                    </a:cubicBezTo>
                    <a:lnTo>
                      <a:pt x="1857" y="2144"/>
                    </a:lnTo>
                    <a:cubicBezTo>
                      <a:pt x="1861" y="2144"/>
                      <a:pt x="1868" y="2143"/>
                      <a:pt x="1871" y="2140"/>
                    </a:cubicBezTo>
                    <a:cubicBezTo>
                      <a:pt x="1880" y="2132"/>
                      <a:pt x="1881" y="2118"/>
                      <a:pt x="1874" y="2109"/>
                    </a:cubicBezTo>
                    <a:cubicBezTo>
                      <a:pt x="854" y="958"/>
                      <a:pt x="50" y="18"/>
                      <a:pt x="42" y="9"/>
                    </a:cubicBezTo>
                    <a:cubicBezTo>
                      <a:pt x="38" y="3"/>
                      <a:pt x="31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948575" y="2693950"/>
                <a:ext cx="613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2542" extrusionOk="0">
                    <a:moveTo>
                      <a:pt x="1521" y="0"/>
                    </a:moveTo>
                    <a:cubicBezTo>
                      <a:pt x="1211" y="0"/>
                      <a:pt x="870" y="152"/>
                      <a:pt x="589" y="426"/>
                    </a:cubicBezTo>
                    <a:cubicBezTo>
                      <a:pt x="508" y="504"/>
                      <a:pt x="433" y="592"/>
                      <a:pt x="365" y="689"/>
                    </a:cubicBezTo>
                    <a:cubicBezTo>
                      <a:pt x="102" y="1060"/>
                      <a:pt x="1" y="1482"/>
                      <a:pt x="57" y="1831"/>
                    </a:cubicBezTo>
                    <a:cubicBezTo>
                      <a:pt x="73" y="1929"/>
                      <a:pt x="102" y="2020"/>
                      <a:pt x="141" y="2103"/>
                    </a:cubicBezTo>
                    <a:cubicBezTo>
                      <a:pt x="201" y="2222"/>
                      <a:pt x="284" y="2325"/>
                      <a:pt x="392" y="2401"/>
                    </a:cubicBezTo>
                    <a:cubicBezTo>
                      <a:pt x="484" y="2465"/>
                      <a:pt x="588" y="2507"/>
                      <a:pt x="696" y="2528"/>
                    </a:cubicBezTo>
                    <a:cubicBezTo>
                      <a:pt x="748" y="2537"/>
                      <a:pt x="801" y="2542"/>
                      <a:pt x="856" y="2542"/>
                    </a:cubicBezTo>
                    <a:cubicBezTo>
                      <a:pt x="1006" y="2542"/>
                      <a:pt x="1165" y="2506"/>
                      <a:pt x="1319" y="2438"/>
                    </a:cubicBezTo>
                    <a:cubicBezTo>
                      <a:pt x="1438" y="2386"/>
                      <a:pt x="1554" y="2315"/>
                      <a:pt x="1663" y="2228"/>
                    </a:cubicBezTo>
                    <a:cubicBezTo>
                      <a:pt x="1791" y="2126"/>
                      <a:pt x="1910" y="2001"/>
                      <a:pt x="2014" y="1854"/>
                    </a:cubicBezTo>
                    <a:cubicBezTo>
                      <a:pt x="2455" y="1230"/>
                      <a:pt x="2442" y="464"/>
                      <a:pt x="1987" y="141"/>
                    </a:cubicBezTo>
                    <a:cubicBezTo>
                      <a:pt x="1850" y="46"/>
                      <a:pt x="1690" y="0"/>
                      <a:pt x="1521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3819975" y="2667175"/>
                <a:ext cx="146025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94" extrusionOk="0">
                    <a:moveTo>
                      <a:pt x="919" y="0"/>
                    </a:moveTo>
                    <a:cubicBezTo>
                      <a:pt x="881" y="153"/>
                      <a:pt x="842" y="301"/>
                      <a:pt x="807" y="448"/>
                    </a:cubicBezTo>
                    <a:cubicBezTo>
                      <a:pt x="0" y="3737"/>
                      <a:pt x="109" y="5288"/>
                      <a:pt x="365" y="5981"/>
                    </a:cubicBezTo>
                    <a:cubicBezTo>
                      <a:pt x="471" y="6268"/>
                      <a:pt x="738" y="6464"/>
                      <a:pt x="1043" y="6481"/>
                    </a:cubicBezTo>
                    <a:cubicBezTo>
                      <a:pt x="1200" y="6490"/>
                      <a:pt x="1352" y="6494"/>
                      <a:pt x="1500" y="6494"/>
                    </a:cubicBezTo>
                    <a:cubicBezTo>
                      <a:pt x="1947" y="6494"/>
                      <a:pt x="2350" y="6455"/>
                      <a:pt x="2711" y="6386"/>
                    </a:cubicBezTo>
                    <a:cubicBezTo>
                      <a:pt x="3376" y="6259"/>
                      <a:pt x="3903" y="6030"/>
                      <a:pt x="4321" y="5755"/>
                    </a:cubicBezTo>
                    <a:cubicBezTo>
                      <a:pt x="4568" y="5591"/>
                      <a:pt x="4778" y="5411"/>
                      <a:pt x="4954" y="5226"/>
                    </a:cubicBezTo>
                    <a:cubicBezTo>
                      <a:pt x="5577" y="4568"/>
                      <a:pt x="5784" y="3851"/>
                      <a:pt x="5840" y="3597"/>
                    </a:cubicBezTo>
                    <a:cubicBezTo>
                      <a:pt x="5730" y="3578"/>
                      <a:pt x="5628" y="3536"/>
                      <a:pt x="5536" y="3472"/>
                    </a:cubicBezTo>
                    <a:cubicBezTo>
                      <a:pt x="5428" y="3396"/>
                      <a:pt x="5343" y="3293"/>
                      <a:pt x="5285" y="3174"/>
                    </a:cubicBezTo>
                    <a:cubicBezTo>
                      <a:pt x="5244" y="3090"/>
                      <a:pt x="5217" y="2998"/>
                      <a:pt x="5201" y="2902"/>
                    </a:cubicBezTo>
                    <a:cubicBezTo>
                      <a:pt x="5201" y="2902"/>
                      <a:pt x="4995" y="2877"/>
                      <a:pt x="4677" y="2631"/>
                    </a:cubicBezTo>
                    <a:cubicBezTo>
                      <a:pt x="4617" y="2584"/>
                      <a:pt x="4597" y="2503"/>
                      <a:pt x="4629" y="2434"/>
                    </a:cubicBezTo>
                    <a:cubicBezTo>
                      <a:pt x="4718" y="2238"/>
                      <a:pt x="4798" y="2072"/>
                      <a:pt x="4860" y="1943"/>
                    </a:cubicBezTo>
                    <a:cubicBezTo>
                      <a:pt x="4946" y="1767"/>
                      <a:pt x="4999" y="1666"/>
                      <a:pt x="4999" y="1666"/>
                    </a:cubicBezTo>
                    <a:cubicBezTo>
                      <a:pt x="4999" y="1666"/>
                      <a:pt x="2625" y="1431"/>
                      <a:pt x="919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8"/>
              <p:cNvSpPr/>
              <p:nvPr/>
            </p:nvSpPr>
            <p:spPr>
              <a:xfrm>
                <a:off x="3955875" y="2701075"/>
                <a:ext cx="3817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4" extrusionOk="0">
                    <a:moveTo>
                      <a:pt x="1147" y="0"/>
                    </a:moveTo>
                    <a:cubicBezTo>
                      <a:pt x="910" y="0"/>
                      <a:pt x="647" y="114"/>
                      <a:pt x="426" y="329"/>
                    </a:cubicBezTo>
                    <a:cubicBezTo>
                      <a:pt x="363" y="390"/>
                      <a:pt x="305" y="459"/>
                      <a:pt x="253" y="532"/>
                    </a:cubicBezTo>
                    <a:cubicBezTo>
                      <a:pt x="89" y="765"/>
                      <a:pt x="1" y="1031"/>
                      <a:pt x="5" y="1280"/>
                    </a:cubicBezTo>
                    <a:cubicBezTo>
                      <a:pt x="10" y="1532"/>
                      <a:pt x="108" y="1738"/>
                      <a:pt x="281" y="1861"/>
                    </a:cubicBezTo>
                    <a:cubicBezTo>
                      <a:pt x="284" y="1864"/>
                      <a:pt x="288" y="1864"/>
                      <a:pt x="293" y="1864"/>
                    </a:cubicBezTo>
                    <a:cubicBezTo>
                      <a:pt x="299" y="1864"/>
                      <a:pt x="305" y="1861"/>
                      <a:pt x="310" y="1855"/>
                    </a:cubicBezTo>
                    <a:cubicBezTo>
                      <a:pt x="317" y="1845"/>
                      <a:pt x="314" y="1832"/>
                      <a:pt x="305" y="1824"/>
                    </a:cubicBezTo>
                    <a:cubicBezTo>
                      <a:pt x="143" y="1711"/>
                      <a:pt x="53" y="1517"/>
                      <a:pt x="48" y="1278"/>
                    </a:cubicBezTo>
                    <a:cubicBezTo>
                      <a:pt x="45" y="1038"/>
                      <a:pt x="131" y="781"/>
                      <a:pt x="288" y="557"/>
                    </a:cubicBezTo>
                    <a:cubicBezTo>
                      <a:pt x="339" y="485"/>
                      <a:pt x="395" y="419"/>
                      <a:pt x="456" y="359"/>
                    </a:cubicBezTo>
                    <a:cubicBezTo>
                      <a:pt x="669" y="153"/>
                      <a:pt x="920" y="43"/>
                      <a:pt x="1147" y="43"/>
                    </a:cubicBezTo>
                    <a:cubicBezTo>
                      <a:pt x="1272" y="43"/>
                      <a:pt x="1391" y="77"/>
                      <a:pt x="1490" y="147"/>
                    </a:cubicBezTo>
                    <a:cubicBezTo>
                      <a:pt x="1493" y="149"/>
                      <a:pt x="1498" y="150"/>
                      <a:pt x="1502" y="150"/>
                    </a:cubicBezTo>
                    <a:cubicBezTo>
                      <a:pt x="1508" y="150"/>
                      <a:pt x="1515" y="147"/>
                      <a:pt x="1519" y="141"/>
                    </a:cubicBezTo>
                    <a:cubicBezTo>
                      <a:pt x="1527" y="132"/>
                      <a:pt x="1523" y="118"/>
                      <a:pt x="1514" y="112"/>
                    </a:cubicBezTo>
                    <a:cubicBezTo>
                      <a:pt x="1408" y="37"/>
                      <a:pt x="1281" y="0"/>
                      <a:pt x="114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8"/>
              <p:cNvSpPr/>
              <p:nvPr/>
            </p:nvSpPr>
            <p:spPr>
              <a:xfrm>
                <a:off x="3958750" y="2717775"/>
                <a:ext cx="352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76" extrusionOk="0">
                    <a:moveTo>
                      <a:pt x="506" y="0"/>
                    </a:moveTo>
                    <a:cubicBezTo>
                      <a:pt x="244" y="0"/>
                      <a:pt x="31" y="78"/>
                      <a:pt x="17" y="83"/>
                    </a:cubicBezTo>
                    <a:cubicBezTo>
                      <a:pt x="7" y="87"/>
                      <a:pt x="0" y="100"/>
                      <a:pt x="5" y="110"/>
                    </a:cubicBezTo>
                    <a:cubicBezTo>
                      <a:pt x="9" y="119"/>
                      <a:pt x="17" y="124"/>
                      <a:pt x="25" y="124"/>
                    </a:cubicBezTo>
                    <a:cubicBezTo>
                      <a:pt x="28" y="124"/>
                      <a:pt x="30" y="124"/>
                      <a:pt x="32" y="123"/>
                    </a:cubicBezTo>
                    <a:cubicBezTo>
                      <a:pt x="36" y="122"/>
                      <a:pt x="248" y="44"/>
                      <a:pt x="506" y="44"/>
                    </a:cubicBezTo>
                    <a:cubicBezTo>
                      <a:pt x="643" y="44"/>
                      <a:pt x="794" y="66"/>
                      <a:pt x="933" y="133"/>
                    </a:cubicBezTo>
                    <a:cubicBezTo>
                      <a:pt x="1136" y="231"/>
                      <a:pt x="1283" y="408"/>
                      <a:pt x="1366" y="661"/>
                    </a:cubicBezTo>
                    <a:cubicBezTo>
                      <a:pt x="1369" y="670"/>
                      <a:pt x="1378" y="674"/>
                      <a:pt x="1387" y="674"/>
                    </a:cubicBezTo>
                    <a:lnTo>
                      <a:pt x="1386" y="676"/>
                    </a:lnTo>
                    <a:cubicBezTo>
                      <a:pt x="1389" y="676"/>
                      <a:pt x="1390" y="674"/>
                      <a:pt x="1393" y="674"/>
                    </a:cubicBezTo>
                    <a:cubicBezTo>
                      <a:pt x="1404" y="670"/>
                      <a:pt x="1410" y="658"/>
                      <a:pt x="1407" y="647"/>
                    </a:cubicBezTo>
                    <a:cubicBezTo>
                      <a:pt x="1320" y="382"/>
                      <a:pt x="1165" y="197"/>
                      <a:pt x="951" y="93"/>
                    </a:cubicBezTo>
                    <a:cubicBezTo>
                      <a:pt x="805" y="23"/>
                      <a:pt x="648" y="0"/>
                      <a:pt x="506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8"/>
              <p:cNvSpPr/>
              <p:nvPr/>
            </p:nvSpPr>
            <p:spPr>
              <a:xfrm>
                <a:off x="3915400" y="2846525"/>
                <a:ext cx="167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46" extrusionOk="0">
                    <a:moveTo>
                      <a:pt x="669" y="1"/>
                    </a:moveTo>
                    <a:cubicBezTo>
                      <a:pt x="300" y="331"/>
                      <a:pt x="45" y="635"/>
                      <a:pt x="1" y="746"/>
                    </a:cubicBezTo>
                    <a:cubicBezTo>
                      <a:pt x="88" y="733"/>
                      <a:pt x="339" y="616"/>
                      <a:pt x="649" y="460"/>
                    </a:cubicBezTo>
                    <a:cubicBezTo>
                      <a:pt x="655" y="403"/>
                      <a:pt x="660" y="345"/>
                      <a:pt x="663" y="287"/>
                    </a:cubicBezTo>
                    <a:cubicBezTo>
                      <a:pt x="667" y="192"/>
                      <a:pt x="669" y="97"/>
                      <a:pt x="669" y="3"/>
                    </a:cubicBez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8"/>
              <p:cNvSpPr/>
              <p:nvPr/>
            </p:nvSpPr>
            <p:spPr>
              <a:xfrm>
                <a:off x="4012875" y="2813050"/>
                <a:ext cx="109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67" extrusionOk="0">
                    <a:moveTo>
                      <a:pt x="0" y="1"/>
                    </a:moveTo>
                    <a:cubicBezTo>
                      <a:pt x="46" y="114"/>
                      <a:pt x="89" y="215"/>
                      <a:pt x="126" y="303"/>
                    </a:cubicBezTo>
                    <a:cubicBezTo>
                      <a:pt x="152" y="365"/>
                      <a:pt x="175" y="420"/>
                      <a:pt x="194" y="467"/>
                    </a:cubicBezTo>
                    <a:cubicBezTo>
                      <a:pt x="347" y="404"/>
                      <a:pt x="438" y="342"/>
                      <a:pt x="425" y="276"/>
                    </a:cubicBezTo>
                    <a:cubicBezTo>
                      <a:pt x="404" y="169"/>
                      <a:pt x="277" y="4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8"/>
              <p:cNvSpPr/>
              <p:nvPr/>
            </p:nvSpPr>
            <p:spPr>
              <a:xfrm>
                <a:off x="3927975" y="2749650"/>
                <a:ext cx="8977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4335" extrusionOk="0">
                    <a:moveTo>
                      <a:pt x="2488" y="0"/>
                    </a:moveTo>
                    <a:cubicBezTo>
                      <a:pt x="2471" y="13"/>
                      <a:pt x="2456" y="25"/>
                      <a:pt x="2439" y="37"/>
                    </a:cubicBezTo>
                    <a:cubicBezTo>
                      <a:pt x="2432" y="43"/>
                      <a:pt x="2424" y="48"/>
                      <a:pt x="2415" y="54"/>
                    </a:cubicBezTo>
                    <a:cubicBezTo>
                      <a:pt x="2407" y="60"/>
                      <a:pt x="2399" y="66"/>
                      <a:pt x="2390" y="71"/>
                    </a:cubicBezTo>
                    <a:cubicBezTo>
                      <a:pt x="2383" y="77"/>
                      <a:pt x="2375" y="83"/>
                      <a:pt x="2367" y="87"/>
                    </a:cubicBezTo>
                    <a:cubicBezTo>
                      <a:pt x="2344" y="103"/>
                      <a:pt x="2320" y="118"/>
                      <a:pt x="2297" y="132"/>
                    </a:cubicBezTo>
                    <a:cubicBezTo>
                      <a:pt x="2289" y="136"/>
                      <a:pt x="2282" y="141"/>
                      <a:pt x="2276" y="144"/>
                    </a:cubicBezTo>
                    <a:cubicBezTo>
                      <a:pt x="2268" y="149"/>
                      <a:pt x="2260" y="152"/>
                      <a:pt x="2253" y="156"/>
                    </a:cubicBezTo>
                    <a:cubicBezTo>
                      <a:pt x="2218" y="176"/>
                      <a:pt x="2181" y="194"/>
                      <a:pt x="2143" y="210"/>
                    </a:cubicBezTo>
                    <a:cubicBezTo>
                      <a:pt x="1989" y="278"/>
                      <a:pt x="1830" y="314"/>
                      <a:pt x="1680" y="314"/>
                    </a:cubicBezTo>
                    <a:cubicBezTo>
                      <a:pt x="1626" y="314"/>
                      <a:pt x="1573" y="309"/>
                      <a:pt x="1522" y="300"/>
                    </a:cubicBezTo>
                    <a:cubicBezTo>
                      <a:pt x="1465" y="552"/>
                      <a:pt x="1259" y="1269"/>
                      <a:pt x="634" y="1927"/>
                    </a:cubicBezTo>
                    <a:cubicBezTo>
                      <a:pt x="458" y="2112"/>
                      <a:pt x="248" y="2292"/>
                      <a:pt x="1" y="2456"/>
                    </a:cubicBezTo>
                    <a:cubicBezTo>
                      <a:pt x="25" y="2570"/>
                      <a:pt x="62" y="2758"/>
                      <a:pt x="94" y="2988"/>
                    </a:cubicBezTo>
                    <a:cubicBezTo>
                      <a:pt x="131" y="3248"/>
                      <a:pt x="163" y="3560"/>
                      <a:pt x="166" y="3878"/>
                    </a:cubicBezTo>
                    <a:cubicBezTo>
                      <a:pt x="166" y="3972"/>
                      <a:pt x="164" y="4067"/>
                      <a:pt x="160" y="4162"/>
                    </a:cubicBezTo>
                    <a:cubicBezTo>
                      <a:pt x="157" y="4220"/>
                      <a:pt x="152" y="4278"/>
                      <a:pt x="147" y="4335"/>
                    </a:cubicBezTo>
                    <a:cubicBezTo>
                      <a:pt x="453" y="4182"/>
                      <a:pt x="820" y="3992"/>
                      <a:pt x="1150" y="3827"/>
                    </a:cubicBezTo>
                    <a:cubicBezTo>
                      <a:pt x="1401" y="3702"/>
                      <a:pt x="1630" y="3592"/>
                      <a:pt x="1796" y="3524"/>
                    </a:cubicBezTo>
                    <a:cubicBezTo>
                      <a:pt x="1858" y="3498"/>
                      <a:pt x="1933" y="3474"/>
                      <a:pt x="2013" y="3448"/>
                    </a:cubicBezTo>
                    <a:cubicBezTo>
                      <a:pt x="2494" y="3297"/>
                      <a:pt x="3220" y="3153"/>
                      <a:pt x="3590" y="3003"/>
                    </a:cubicBezTo>
                    <a:cubicBezTo>
                      <a:pt x="3571" y="2956"/>
                      <a:pt x="3548" y="2901"/>
                      <a:pt x="3522" y="2839"/>
                    </a:cubicBezTo>
                    <a:cubicBezTo>
                      <a:pt x="3485" y="2751"/>
                      <a:pt x="3442" y="2650"/>
                      <a:pt x="3396" y="2537"/>
                    </a:cubicBezTo>
                    <a:cubicBezTo>
                      <a:pt x="3139" y="1908"/>
                      <a:pt x="2763" y="954"/>
                      <a:pt x="2555" y="246"/>
                    </a:cubicBezTo>
                    <a:cubicBezTo>
                      <a:pt x="2531" y="161"/>
                      <a:pt x="2508" y="78"/>
                      <a:pt x="2488" y="0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8"/>
              <p:cNvSpPr/>
              <p:nvPr/>
            </p:nvSpPr>
            <p:spPr>
              <a:xfrm>
                <a:off x="4060350" y="2897875"/>
                <a:ext cx="362675" cy="590200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23608" extrusionOk="0">
                    <a:moveTo>
                      <a:pt x="3186" y="0"/>
                    </a:moveTo>
                    <a:cubicBezTo>
                      <a:pt x="2131" y="902"/>
                      <a:pt x="1555" y="1966"/>
                      <a:pt x="1555" y="1966"/>
                    </a:cubicBezTo>
                    <a:cubicBezTo>
                      <a:pt x="1555" y="1966"/>
                      <a:pt x="0" y="5148"/>
                      <a:pt x="2420" y="8082"/>
                    </a:cubicBezTo>
                    <a:cubicBezTo>
                      <a:pt x="2498" y="8175"/>
                      <a:pt x="2573" y="8268"/>
                      <a:pt x="2647" y="8357"/>
                    </a:cubicBezTo>
                    <a:cubicBezTo>
                      <a:pt x="4873" y="11075"/>
                      <a:pt x="5351" y="11964"/>
                      <a:pt x="5351" y="11964"/>
                    </a:cubicBezTo>
                    <a:cubicBezTo>
                      <a:pt x="5351" y="11964"/>
                      <a:pt x="5159" y="13476"/>
                      <a:pt x="5692" y="14691"/>
                    </a:cubicBezTo>
                    <a:cubicBezTo>
                      <a:pt x="6224" y="15907"/>
                      <a:pt x="7909" y="18336"/>
                      <a:pt x="8910" y="19999"/>
                    </a:cubicBezTo>
                    <a:cubicBezTo>
                      <a:pt x="8677" y="21172"/>
                      <a:pt x="7733" y="23452"/>
                      <a:pt x="12237" y="23607"/>
                    </a:cubicBezTo>
                    <a:cubicBezTo>
                      <a:pt x="12217" y="23571"/>
                      <a:pt x="12199" y="23534"/>
                      <a:pt x="12181" y="23500"/>
                    </a:cubicBezTo>
                    <a:cubicBezTo>
                      <a:pt x="12181" y="23500"/>
                      <a:pt x="10129" y="23487"/>
                      <a:pt x="10100" y="22991"/>
                    </a:cubicBezTo>
                    <a:cubicBezTo>
                      <a:pt x="10095" y="22944"/>
                      <a:pt x="10187" y="22930"/>
                      <a:pt x="10369" y="22930"/>
                    </a:cubicBezTo>
                    <a:cubicBezTo>
                      <a:pt x="10650" y="22930"/>
                      <a:pt x="11143" y="22964"/>
                      <a:pt x="11817" y="22964"/>
                    </a:cubicBezTo>
                    <a:cubicBezTo>
                      <a:pt x="11843" y="22964"/>
                      <a:pt x="11870" y="22964"/>
                      <a:pt x="11896" y="22964"/>
                    </a:cubicBezTo>
                    <a:cubicBezTo>
                      <a:pt x="12483" y="22962"/>
                      <a:pt x="13200" y="22933"/>
                      <a:pt x="14031" y="22835"/>
                    </a:cubicBezTo>
                    <a:cubicBezTo>
                      <a:pt x="14506" y="22730"/>
                      <a:pt x="14147" y="21817"/>
                      <a:pt x="13700" y="21487"/>
                    </a:cubicBezTo>
                    <a:cubicBezTo>
                      <a:pt x="13254" y="21157"/>
                      <a:pt x="10763" y="16669"/>
                      <a:pt x="9407" y="12789"/>
                    </a:cubicBezTo>
                    <a:cubicBezTo>
                      <a:pt x="8053" y="8910"/>
                      <a:pt x="6146" y="1329"/>
                      <a:pt x="3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8"/>
              <p:cNvSpPr/>
              <p:nvPr/>
            </p:nvSpPr>
            <p:spPr>
              <a:xfrm>
                <a:off x="4312700" y="3471125"/>
                <a:ext cx="521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71" extrusionOk="0">
                    <a:moveTo>
                      <a:pt x="275" y="0"/>
                    </a:moveTo>
                    <a:cubicBezTo>
                      <a:pt x="93" y="0"/>
                      <a:pt x="1" y="14"/>
                      <a:pt x="6" y="61"/>
                    </a:cubicBezTo>
                    <a:cubicBezTo>
                      <a:pt x="35" y="557"/>
                      <a:pt x="2087" y="570"/>
                      <a:pt x="2087" y="570"/>
                    </a:cubicBezTo>
                    <a:cubicBezTo>
                      <a:pt x="1975" y="358"/>
                      <a:pt x="1876" y="171"/>
                      <a:pt x="1802" y="34"/>
                    </a:cubicBezTo>
                    <a:cubicBezTo>
                      <a:pt x="1776" y="34"/>
                      <a:pt x="1749" y="34"/>
                      <a:pt x="1723" y="34"/>
                    </a:cubicBezTo>
                    <a:cubicBezTo>
                      <a:pt x="1049" y="34"/>
                      <a:pt x="556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4357750" y="3468750"/>
                <a:ext cx="18330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3988" extrusionOk="0">
                    <a:moveTo>
                      <a:pt x="2135" y="0"/>
                    </a:moveTo>
                    <a:cubicBezTo>
                      <a:pt x="1304" y="98"/>
                      <a:pt x="587" y="127"/>
                      <a:pt x="0" y="129"/>
                    </a:cubicBezTo>
                    <a:cubicBezTo>
                      <a:pt x="46" y="214"/>
                      <a:pt x="101" y="318"/>
                      <a:pt x="162" y="435"/>
                    </a:cubicBezTo>
                    <a:cubicBezTo>
                      <a:pt x="201" y="506"/>
                      <a:pt x="242" y="584"/>
                      <a:pt x="285" y="665"/>
                    </a:cubicBezTo>
                    <a:cubicBezTo>
                      <a:pt x="303" y="701"/>
                      <a:pt x="321" y="736"/>
                      <a:pt x="341" y="772"/>
                    </a:cubicBezTo>
                    <a:cubicBezTo>
                      <a:pt x="684" y="1418"/>
                      <a:pt x="1119" y="2242"/>
                      <a:pt x="1300" y="2599"/>
                    </a:cubicBezTo>
                    <a:cubicBezTo>
                      <a:pt x="1184" y="3055"/>
                      <a:pt x="1126" y="3550"/>
                      <a:pt x="1514" y="3988"/>
                    </a:cubicBezTo>
                    <a:lnTo>
                      <a:pt x="7201" y="3988"/>
                    </a:lnTo>
                    <a:cubicBezTo>
                      <a:pt x="7201" y="3988"/>
                      <a:pt x="7331" y="3734"/>
                      <a:pt x="7211" y="3566"/>
                    </a:cubicBezTo>
                    <a:cubicBezTo>
                      <a:pt x="7209" y="3563"/>
                      <a:pt x="7207" y="3560"/>
                      <a:pt x="7204" y="3557"/>
                    </a:cubicBezTo>
                    <a:cubicBezTo>
                      <a:pt x="7186" y="3532"/>
                      <a:pt x="7163" y="3511"/>
                      <a:pt x="7134" y="3492"/>
                    </a:cubicBezTo>
                    <a:cubicBezTo>
                      <a:pt x="6891" y="3336"/>
                      <a:pt x="5105" y="3705"/>
                      <a:pt x="3251" y="2658"/>
                    </a:cubicBezTo>
                    <a:cubicBezTo>
                      <a:pt x="2595" y="1097"/>
                      <a:pt x="2324" y="453"/>
                      <a:pt x="2213" y="187"/>
                    </a:cubicBezTo>
                    <a:lnTo>
                      <a:pt x="2135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4357750" y="3468750"/>
                <a:ext cx="553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435" extrusionOk="0">
                    <a:moveTo>
                      <a:pt x="2135" y="0"/>
                    </a:moveTo>
                    <a:cubicBezTo>
                      <a:pt x="1304" y="98"/>
                      <a:pt x="587" y="127"/>
                      <a:pt x="0" y="129"/>
                    </a:cubicBezTo>
                    <a:cubicBezTo>
                      <a:pt x="45" y="214"/>
                      <a:pt x="101" y="318"/>
                      <a:pt x="162" y="435"/>
                    </a:cubicBezTo>
                    <a:cubicBezTo>
                      <a:pt x="457" y="416"/>
                      <a:pt x="1298" y="350"/>
                      <a:pt x="2213" y="187"/>
                    </a:cubicBezTo>
                    <a:lnTo>
                      <a:pt x="2135" y="0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4537775" y="3557875"/>
                <a:ext cx="63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423" extrusionOk="0">
                    <a:moveTo>
                      <a:pt x="10" y="1"/>
                    </a:moveTo>
                    <a:cubicBezTo>
                      <a:pt x="130" y="169"/>
                      <a:pt x="0" y="423"/>
                      <a:pt x="0" y="423"/>
                    </a:cubicBezTo>
                    <a:lnTo>
                      <a:pt x="65" y="423"/>
                    </a:lnTo>
                    <a:cubicBezTo>
                      <a:pt x="176" y="423"/>
                      <a:pt x="254" y="311"/>
                      <a:pt x="217" y="206"/>
                    </a:cubicBezTo>
                    <a:cubicBezTo>
                      <a:pt x="185" y="112"/>
                      <a:pt x="124" y="21"/>
                      <a:pt x="10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3442250" y="3388375"/>
                <a:ext cx="637225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25489" h="7518" extrusionOk="0">
                    <a:moveTo>
                      <a:pt x="19798" y="1"/>
                    </a:moveTo>
                    <a:cubicBezTo>
                      <a:pt x="19270" y="1"/>
                      <a:pt x="18712" y="47"/>
                      <a:pt x="18129" y="148"/>
                    </a:cubicBezTo>
                    <a:cubicBezTo>
                      <a:pt x="17898" y="188"/>
                      <a:pt x="17644" y="230"/>
                      <a:pt x="17372" y="274"/>
                    </a:cubicBezTo>
                    <a:cubicBezTo>
                      <a:pt x="17253" y="292"/>
                      <a:pt x="17129" y="312"/>
                      <a:pt x="17002" y="332"/>
                    </a:cubicBezTo>
                    <a:cubicBezTo>
                      <a:pt x="14423" y="737"/>
                      <a:pt x="10403" y="1271"/>
                      <a:pt x="7064" y="1697"/>
                    </a:cubicBezTo>
                    <a:cubicBezTo>
                      <a:pt x="5272" y="1927"/>
                      <a:pt x="3675" y="2125"/>
                      <a:pt x="2604" y="2255"/>
                    </a:cubicBezTo>
                    <a:cubicBezTo>
                      <a:pt x="1589" y="2378"/>
                      <a:pt x="713" y="3009"/>
                      <a:pt x="287" y="3916"/>
                    </a:cubicBezTo>
                    <a:cubicBezTo>
                      <a:pt x="264" y="3963"/>
                      <a:pt x="241" y="4013"/>
                      <a:pt x="221" y="4064"/>
                    </a:cubicBezTo>
                    <a:cubicBezTo>
                      <a:pt x="187" y="4148"/>
                      <a:pt x="157" y="4234"/>
                      <a:pt x="131" y="4321"/>
                    </a:cubicBezTo>
                    <a:cubicBezTo>
                      <a:pt x="47" y="4604"/>
                      <a:pt x="1" y="4914"/>
                      <a:pt x="16" y="5249"/>
                    </a:cubicBezTo>
                    <a:cubicBezTo>
                      <a:pt x="74" y="6519"/>
                      <a:pt x="658" y="7131"/>
                      <a:pt x="990" y="7378"/>
                    </a:cubicBezTo>
                    <a:cubicBezTo>
                      <a:pt x="1123" y="7478"/>
                      <a:pt x="1216" y="7518"/>
                      <a:pt x="1216" y="7518"/>
                    </a:cubicBezTo>
                    <a:lnTo>
                      <a:pt x="22278" y="7518"/>
                    </a:lnTo>
                    <a:cubicBezTo>
                      <a:pt x="22278" y="7518"/>
                      <a:pt x="25489" y="6637"/>
                      <a:pt x="25096" y="3119"/>
                    </a:cubicBezTo>
                    <a:cubicBezTo>
                      <a:pt x="25091" y="3095"/>
                      <a:pt x="25088" y="3070"/>
                      <a:pt x="25083" y="3046"/>
                    </a:cubicBezTo>
                    <a:cubicBezTo>
                      <a:pt x="24860" y="1772"/>
                      <a:pt x="23448" y="531"/>
                      <a:pt x="21283" y="132"/>
                    </a:cubicBezTo>
                    <a:cubicBezTo>
                      <a:pt x="20820" y="47"/>
                      <a:pt x="20324" y="1"/>
                      <a:pt x="197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3393025" y="3486250"/>
                <a:ext cx="79650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615" extrusionOk="0">
                    <a:moveTo>
                      <a:pt x="2256" y="1"/>
                    </a:moveTo>
                    <a:lnTo>
                      <a:pt x="770" y="679"/>
                    </a:lnTo>
                    <a:cubicBezTo>
                      <a:pt x="412" y="843"/>
                      <a:pt x="155" y="1159"/>
                      <a:pt x="65" y="1533"/>
                    </a:cubicBezTo>
                    <a:cubicBezTo>
                      <a:pt x="52" y="1578"/>
                      <a:pt x="45" y="1624"/>
                      <a:pt x="39" y="1672"/>
                    </a:cubicBezTo>
                    <a:cubicBezTo>
                      <a:pt x="34" y="1702"/>
                      <a:pt x="31" y="1734"/>
                      <a:pt x="30" y="1765"/>
                    </a:cubicBezTo>
                    <a:cubicBezTo>
                      <a:pt x="0" y="2334"/>
                      <a:pt x="82" y="3087"/>
                      <a:pt x="588" y="3615"/>
                    </a:cubicBezTo>
                    <a:lnTo>
                      <a:pt x="676" y="3615"/>
                    </a:lnTo>
                    <a:cubicBezTo>
                      <a:pt x="925" y="3615"/>
                      <a:pt x="1198" y="3615"/>
                      <a:pt x="1470" y="3613"/>
                    </a:cubicBezTo>
                    <a:cubicBezTo>
                      <a:pt x="1857" y="3612"/>
                      <a:pt x="2239" y="3610"/>
                      <a:pt x="2545" y="3607"/>
                    </a:cubicBezTo>
                    <a:cubicBezTo>
                      <a:pt x="2924" y="3606"/>
                      <a:pt x="3185" y="3603"/>
                      <a:pt x="3185" y="3603"/>
                    </a:cubicBezTo>
                    <a:cubicBezTo>
                      <a:pt x="3185" y="3603"/>
                      <a:pt x="2066" y="3116"/>
                      <a:pt x="1985" y="1334"/>
                    </a:cubicBezTo>
                    <a:cubicBezTo>
                      <a:pt x="1970" y="999"/>
                      <a:pt x="2016" y="689"/>
                      <a:pt x="2100" y="406"/>
                    </a:cubicBezTo>
                    <a:cubicBezTo>
                      <a:pt x="2126" y="319"/>
                      <a:pt x="2156" y="233"/>
                      <a:pt x="2190" y="149"/>
                    </a:cubicBezTo>
                    <a:cubicBezTo>
                      <a:pt x="2210" y="98"/>
                      <a:pt x="2233" y="48"/>
                      <a:pt x="2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3351750" y="3523000"/>
                <a:ext cx="55975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45" extrusionOk="0">
                    <a:moveTo>
                      <a:pt x="942" y="0"/>
                    </a:moveTo>
                    <a:cubicBezTo>
                      <a:pt x="744" y="0"/>
                      <a:pt x="584" y="21"/>
                      <a:pt x="503" y="73"/>
                    </a:cubicBezTo>
                    <a:cubicBezTo>
                      <a:pt x="257" y="237"/>
                      <a:pt x="0" y="810"/>
                      <a:pt x="161" y="1428"/>
                    </a:cubicBezTo>
                    <a:cubicBezTo>
                      <a:pt x="260" y="1812"/>
                      <a:pt x="590" y="2094"/>
                      <a:pt x="983" y="2142"/>
                    </a:cubicBezTo>
                    <a:cubicBezTo>
                      <a:pt x="999" y="2145"/>
                      <a:pt x="1011" y="2145"/>
                      <a:pt x="1019" y="2145"/>
                    </a:cubicBezTo>
                    <a:lnTo>
                      <a:pt x="2239" y="2145"/>
                    </a:lnTo>
                    <a:cubicBezTo>
                      <a:pt x="1731" y="1617"/>
                      <a:pt x="1651" y="864"/>
                      <a:pt x="1681" y="295"/>
                    </a:cubicBezTo>
                    <a:cubicBezTo>
                      <a:pt x="1682" y="263"/>
                      <a:pt x="1685" y="232"/>
                      <a:pt x="1690" y="202"/>
                    </a:cubicBezTo>
                    <a:cubicBezTo>
                      <a:pt x="1696" y="154"/>
                      <a:pt x="1703" y="107"/>
                      <a:pt x="1716" y="63"/>
                    </a:cubicBezTo>
                    <a:cubicBezTo>
                      <a:pt x="1450" y="27"/>
                      <a:pt x="1170" y="0"/>
                      <a:pt x="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3418700" y="3489950"/>
                <a:ext cx="539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3460" extrusionOk="0">
                    <a:moveTo>
                      <a:pt x="1163" y="1"/>
                    </a:moveTo>
                    <a:cubicBezTo>
                      <a:pt x="1141" y="36"/>
                      <a:pt x="1" y="1936"/>
                      <a:pt x="1518" y="3459"/>
                    </a:cubicBezTo>
                    <a:cubicBezTo>
                      <a:pt x="1897" y="3458"/>
                      <a:pt x="2158" y="3455"/>
                      <a:pt x="2158" y="3455"/>
                    </a:cubicBezTo>
                    <a:cubicBezTo>
                      <a:pt x="2158" y="3455"/>
                      <a:pt x="1039" y="2968"/>
                      <a:pt x="958" y="1186"/>
                    </a:cubicBezTo>
                    <a:cubicBezTo>
                      <a:pt x="943" y="851"/>
                      <a:pt x="989" y="541"/>
                      <a:pt x="1073" y="258"/>
                    </a:cubicBezTo>
                    <a:cubicBezTo>
                      <a:pt x="1099" y="171"/>
                      <a:pt x="1129" y="85"/>
                      <a:pt x="1163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3466975" y="3391650"/>
                <a:ext cx="612500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7387" extrusionOk="0">
                    <a:moveTo>
                      <a:pt x="20294" y="1"/>
                    </a:moveTo>
                    <a:lnTo>
                      <a:pt x="20294" y="1"/>
                    </a:lnTo>
                    <a:cubicBezTo>
                      <a:pt x="20879" y="690"/>
                      <a:pt x="22026" y="2473"/>
                      <a:pt x="20184" y="4315"/>
                    </a:cubicBezTo>
                    <a:cubicBezTo>
                      <a:pt x="17979" y="6520"/>
                      <a:pt x="2034" y="7173"/>
                      <a:pt x="1" y="7247"/>
                    </a:cubicBezTo>
                    <a:cubicBezTo>
                      <a:pt x="134" y="7347"/>
                      <a:pt x="227" y="7387"/>
                      <a:pt x="227" y="7387"/>
                    </a:cubicBezTo>
                    <a:lnTo>
                      <a:pt x="21289" y="7387"/>
                    </a:lnTo>
                    <a:cubicBezTo>
                      <a:pt x="21289" y="7387"/>
                      <a:pt x="24500" y="6506"/>
                      <a:pt x="24107" y="2988"/>
                    </a:cubicBezTo>
                    <a:cubicBezTo>
                      <a:pt x="23926" y="1689"/>
                      <a:pt x="22500" y="406"/>
                      <a:pt x="20294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776400" y="3273675"/>
                <a:ext cx="36975" cy="6207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83" extrusionOk="0">
                    <a:moveTo>
                      <a:pt x="691" y="0"/>
                    </a:moveTo>
                    <a:cubicBezTo>
                      <a:pt x="0" y="0"/>
                      <a:pt x="127" y="1222"/>
                      <a:pt x="127" y="1222"/>
                    </a:cubicBezTo>
                    <a:cubicBezTo>
                      <a:pt x="607" y="1668"/>
                      <a:pt x="1061" y="2092"/>
                      <a:pt x="1479" y="2483"/>
                    </a:cubicBezTo>
                    <a:cubicBezTo>
                      <a:pt x="1031" y="1209"/>
                      <a:pt x="1092" y="0"/>
                      <a:pt x="6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4040000" y="3330675"/>
                <a:ext cx="6332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351" extrusionOk="0">
                    <a:moveTo>
                      <a:pt x="24" y="0"/>
                    </a:moveTo>
                    <a:cubicBezTo>
                      <a:pt x="15" y="0"/>
                      <a:pt x="6" y="6"/>
                      <a:pt x="4" y="15"/>
                    </a:cubicBezTo>
                    <a:cubicBezTo>
                      <a:pt x="1" y="27"/>
                      <a:pt x="7" y="39"/>
                      <a:pt x="18" y="42"/>
                    </a:cubicBezTo>
                    <a:cubicBezTo>
                      <a:pt x="24" y="44"/>
                      <a:pt x="533" y="200"/>
                      <a:pt x="1088" y="683"/>
                    </a:cubicBezTo>
                    <a:cubicBezTo>
                      <a:pt x="1602" y="1128"/>
                      <a:pt x="2260" y="1947"/>
                      <a:pt x="2488" y="3333"/>
                    </a:cubicBezTo>
                    <a:cubicBezTo>
                      <a:pt x="2490" y="3343"/>
                      <a:pt x="2499" y="3351"/>
                      <a:pt x="2510" y="3351"/>
                    </a:cubicBezTo>
                    <a:lnTo>
                      <a:pt x="2513" y="3351"/>
                    </a:lnTo>
                    <a:cubicBezTo>
                      <a:pt x="2525" y="3349"/>
                      <a:pt x="2533" y="3337"/>
                      <a:pt x="2531" y="3326"/>
                    </a:cubicBezTo>
                    <a:cubicBezTo>
                      <a:pt x="2300" y="1927"/>
                      <a:pt x="1634" y="1097"/>
                      <a:pt x="1114" y="648"/>
                    </a:cubicBezTo>
                    <a:cubicBezTo>
                      <a:pt x="551" y="160"/>
                      <a:pt x="36" y="3"/>
                      <a:pt x="30" y="1"/>
                    </a:cubicBezTo>
                    <a:cubicBezTo>
                      <a:pt x="28" y="1"/>
                      <a:pt x="2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3835100" y="3081325"/>
                <a:ext cx="3897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2388" extrusionOk="0">
                    <a:moveTo>
                      <a:pt x="23" y="1"/>
                    </a:moveTo>
                    <a:cubicBezTo>
                      <a:pt x="22" y="1"/>
                      <a:pt x="21" y="1"/>
                      <a:pt x="20" y="1"/>
                    </a:cubicBezTo>
                    <a:cubicBezTo>
                      <a:pt x="8" y="2"/>
                      <a:pt x="0" y="13"/>
                      <a:pt x="2" y="25"/>
                    </a:cubicBezTo>
                    <a:cubicBezTo>
                      <a:pt x="4" y="37"/>
                      <a:pt x="207" y="1180"/>
                      <a:pt x="1519" y="2381"/>
                    </a:cubicBezTo>
                    <a:cubicBezTo>
                      <a:pt x="1523" y="2386"/>
                      <a:pt x="1529" y="2387"/>
                      <a:pt x="1534" y="2387"/>
                    </a:cubicBezTo>
                    <a:cubicBezTo>
                      <a:pt x="1540" y="2387"/>
                      <a:pt x="1546" y="2384"/>
                      <a:pt x="1549" y="2380"/>
                    </a:cubicBezTo>
                    <a:cubicBezTo>
                      <a:pt x="1558" y="2371"/>
                      <a:pt x="1557" y="2357"/>
                      <a:pt x="1549" y="2349"/>
                    </a:cubicBezTo>
                    <a:cubicBezTo>
                      <a:pt x="248" y="1158"/>
                      <a:pt x="46" y="30"/>
                      <a:pt x="45" y="19"/>
                    </a:cubicBezTo>
                    <a:cubicBezTo>
                      <a:pt x="43" y="8"/>
                      <a:pt x="34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3868125" y="3128300"/>
                <a:ext cx="21270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839" extrusionOk="0">
                    <a:moveTo>
                      <a:pt x="24" y="1"/>
                    </a:moveTo>
                    <a:cubicBezTo>
                      <a:pt x="17" y="1"/>
                      <a:pt x="11" y="4"/>
                      <a:pt x="7" y="8"/>
                    </a:cubicBezTo>
                    <a:cubicBezTo>
                      <a:pt x="0" y="18"/>
                      <a:pt x="0" y="28"/>
                      <a:pt x="7" y="36"/>
                    </a:cubicBezTo>
                    <a:cubicBezTo>
                      <a:pt x="354" y="437"/>
                      <a:pt x="1240" y="991"/>
                      <a:pt x="2381" y="1519"/>
                    </a:cubicBezTo>
                    <a:cubicBezTo>
                      <a:pt x="3651" y="2108"/>
                      <a:pt x="5043" y="2575"/>
                      <a:pt x="6299" y="2837"/>
                    </a:cubicBezTo>
                    <a:cubicBezTo>
                      <a:pt x="6301" y="2838"/>
                      <a:pt x="6302" y="2838"/>
                      <a:pt x="6304" y="2838"/>
                    </a:cubicBezTo>
                    <a:cubicBezTo>
                      <a:pt x="6313" y="2838"/>
                      <a:pt x="6322" y="2831"/>
                      <a:pt x="6324" y="2822"/>
                    </a:cubicBezTo>
                    <a:cubicBezTo>
                      <a:pt x="6327" y="2809"/>
                      <a:pt x="6319" y="2797"/>
                      <a:pt x="6309" y="2796"/>
                    </a:cubicBezTo>
                    <a:cubicBezTo>
                      <a:pt x="5055" y="2534"/>
                      <a:pt x="3668" y="2066"/>
                      <a:pt x="2399" y="1479"/>
                    </a:cubicBezTo>
                    <a:cubicBezTo>
                      <a:pt x="1357" y="996"/>
                      <a:pt x="526" y="493"/>
                      <a:pt x="133" y="108"/>
                    </a:cubicBezTo>
                    <a:lnTo>
                      <a:pt x="133" y="108"/>
                    </a:lnTo>
                    <a:cubicBezTo>
                      <a:pt x="1664" y="926"/>
                      <a:pt x="3813" y="1228"/>
                      <a:pt x="5365" y="1339"/>
                    </a:cubicBezTo>
                    <a:cubicBezTo>
                      <a:pt x="6084" y="1389"/>
                      <a:pt x="6743" y="1404"/>
                      <a:pt x="7269" y="1404"/>
                    </a:cubicBezTo>
                    <a:cubicBezTo>
                      <a:pt x="8005" y="1404"/>
                      <a:pt x="8479" y="1375"/>
                      <a:pt x="8487" y="1374"/>
                    </a:cubicBezTo>
                    <a:cubicBezTo>
                      <a:pt x="8499" y="1374"/>
                      <a:pt x="8507" y="1363"/>
                      <a:pt x="8507" y="1351"/>
                    </a:cubicBezTo>
                    <a:cubicBezTo>
                      <a:pt x="8506" y="1340"/>
                      <a:pt x="8496" y="1331"/>
                      <a:pt x="8484" y="1331"/>
                    </a:cubicBezTo>
                    <a:cubicBezTo>
                      <a:pt x="8476" y="1332"/>
                      <a:pt x="8008" y="1360"/>
                      <a:pt x="7280" y="1360"/>
                    </a:cubicBezTo>
                    <a:cubicBezTo>
                      <a:pt x="6753" y="1360"/>
                      <a:pt x="6091" y="1346"/>
                      <a:pt x="5368" y="1294"/>
                    </a:cubicBezTo>
                    <a:cubicBezTo>
                      <a:pt x="3778" y="1183"/>
                      <a:pt x="1563" y="868"/>
                      <a:pt x="34" y="4"/>
                    </a:cubicBezTo>
                    <a:cubicBezTo>
                      <a:pt x="31" y="2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4093600" y="3189950"/>
                <a:ext cx="17375" cy="12357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4943" extrusionOk="0">
                    <a:moveTo>
                      <a:pt x="672" y="1"/>
                    </a:moveTo>
                    <a:cubicBezTo>
                      <a:pt x="662" y="1"/>
                      <a:pt x="651" y="8"/>
                      <a:pt x="650" y="19"/>
                    </a:cubicBezTo>
                    <a:cubicBezTo>
                      <a:pt x="644" y="51"/>
                      <a:pt x="25" y="3253"/>
                      <a:pt x="0" y="4921"/>
                    </a:cubicBezTo>
                    <a:cubicBezTo>
                      <a:pt x="0" y="4933"/>
                      <a:pt x="11" y="4942"/>
                      <a:pt x="22" y="4942"/>
                    </a:cubicBezTo>
                    <a:cubicBezTo>
                      <a:pt x="34" y="4942"/>
                      <a:pt x="43" y="4933"/>
                      <a:pt x="45" y="4922"/>
                    </a:cubicBezTo>
                    <a:cubicBezTo>
                      <a:pt x="68" y="3257"/>
                      <a:pt x="685" y="59"/>
                      <a:pt x="691" y="27"/>
                    </a:cubicBezTo>
                    <a:cubicBezTo>
                      <a:pt x="694" y="15"/>
                      <a:pt x="687" y="4"/>
                      <a:pt x="675" y="1"/>
                    </a:cubicBezTo>
                    <a:cubicBezTo>
                      <a:pt x="674" y="1"/>
                      <a:pt x="673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4140175" y="3123875"/>
                <a:ext cx="72575" cy="1023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092" extrusionOk="0">
                    <a:moveTo>
                      <a:pt x="27" y="1"/>
                    </a:moveTo>
                    <a:cubicBezTo>
                      <a:pt x="21" y="1"/>
                      <a:pt x="16" y="3"/>
                      <a:pt x="12" y="7"/>
                    </a:cubicBezTo>
                    <a:cubicBezTo>
                      <a:pt x="2" y="14"/>
                      <a:pt x="1" y="26"/>
                      <a:pt x="9" y="36"/>
                    </a:cubicBezTo>
                    <a:cubicBezTo>
                      <a:pt x="28" y="60"/>
                      <a:pt x="2016" y="2476"/>
                      <a:pt x="2858" y="4081"/>
                    </a:cubicBezTo>
                    <a:cubicBezTo>
                      <a:pt x="2863" y="4087"/>
                      <a:pt x="2871" y="4092"/>
                      <a:pt x="2878" y="4092"/>
                    </a:cubicBezTo>
                    <a:lnTo>
                      <a:pt x="2878" y="4092"/>
                    </a:lnTo>
                    <a:cubicBezTo>
                      <a:pt x="2882" y="4092"/>
                      <a:pt x="2885" y="4092"/>
                      <a:pt x="2887" y="4090"/>
                    </a:cubicBezTo>
                    <a:cubicBezTo>
                      <a:pt x="2898" y="4084"/>
                      <a:pt x="2903" y="4070"/>
                      <a:pt x="2897" y="4060"/>
                    </a:cubicBezTo>
                    <a:cubicBezTo>
                      <a:pt x="2053" y="2451"/>
                      <a:pt x="62" y="33"/>
                      <a:pt x="42" y="8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  <a:moveTo>
                      <a:pt x="2878" y="4092"/>
                    </a:moveTo>
                    <a:cubicBezTo>
                      <a:pt x="2878" y="4092"/>
                      <a:pt x="2877" y="4092"/>
                      <a:pt x="2877" y="4092"/>
                    </a:cubicBezTo>
                    <a:lnTo>
                      <a:pt x="2878" y="4092"/>
                    </a:lnTo>
                    <a:cubicBezTo>
                      <a:pt x="2878" y="4092"/>
                      <a:pt x="2878" y="4092"/>
                      <a:pt x="2878" y="4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3927975" y="2749650"/>
                <a:ext cx="63900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2988" extrusionOk="0">
                    <a:moveTo>
                      <a:pt x="2488" y="0"/>
                    </a:moveTo>
                    <a:cubicBezTo>
                      <a:pt x="2471" y="13"/>
                      <a:pt x="2456" y="25"/>
                      <a:pt x="2439" y="37"/>
                    </a:cubicBezTo>
                    <a:cubicBezTo>
                      <a:pt x="2432" y="43"/>
                      <a:pt x="2424" y="48"/>
                      <a:pt x="2415" y="54"/>
                    </a:cubicBezTo>
                    <a:cubicBezTo>
                      <a:pt x="2407" y="60"/>
                      <a:pt x="2399" y="66"/>
                      <a:pt x="2390" y="71"/>
                    </a:cubicBezTo>
                    <a:cubicBezTo>
                      <a:pt x="2383" y="77"/>
                      <a:pt x="2375" y="81"/>
                      <a:pt x="2367" y="87"/>
                    </a:cubicBezTo>
                    <a:cubicBezTo>
                      <a:pt x="2344" y="103"/>
                      <a:pt x="2320" y="118"/>
                      <a:pt x="2297" y="132"/>
                    </a:cubicBezTo>
                    <a:cubicBezTo>
                      <a:pt x="2289" y="136"/>
                      <a:pt x="2282" y="141"/>
                      <a:pt x="2276" y="144"/>
                    </a:cubicBezTo>
                    <a:cubicBezTo>
                      <a:pt x="2268" y="149"/>
                      <a:pt x="2260" y="152"/>
                      <a:pt x="2253" y="156"/>
                    </a:cubicBezTo>
                    <a:cubicBezTo>
                      <a:pt x="2218" y="176"/>
                      <a:pt x="2181" y="194"/>
                      <a:pt x="2143" y="210"/>
                    </a:cubicBezTo>
                    <a:cubicBezTo>
                      <a:pt x="1989" y="278"/>
                      <a:pt x="1830" y="314"/>
                      <a:pt x="1680" y="314"/>
                    </a:cubicBezTo>
                    <a:cubicBezTo>
                      <a:pt x="1626" y="314"/>
                      <a:pt x="1573" y="309"/>
                      <a:pt x="1522" y="300"/>
                    </a:cubicBezTo>
                    <a:cubicBezTo>
                      <a:pt x="1465" y="552"/>
                      <a:pt x="1259" y="1269"/>
                      <a:pt x="634" y="1927"/>
                    </a:cubicBezTo>
                    <a:cubicBezTo>
                      <a:pt x="458" y="2112"/>
                      <a:pt x="248" y="2292"/>
                      <a:pt x="1" y="2456"/>
                    </a:cubicBezTo>
                    <a:cubicBezTo>
                      <a:pt x="25" y="2570"/>
                      <a:pt x="62" y="2758"/>
                      <a:pt x="94" y="2988"/>
                    </a:cubicBezTo>
                    <a:cubicBezTo>
                      <a:pt x="235" y="2957"/>
                      <a:pt x="524" y="2859"/>
                      <a:pt x="895" y="2564"/>
                    </a:cubicBezTo>
                    <a:cubicBezTo>
                      <a:pt x="1361" y="2193"/>
                      <a:pt x="1958" y="1509"/>
                      <a:pt x="2555" y="246"/>
                    </a:cubicBezTo>
                    <a:cubicBezTo>
                      <a:pt x="2531" y="161"/>
                      <a:pt x="2508" y="78"/>
                      <a:pt x="2488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4029300" y="2680625"/>
                <a:ext cx="2410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731" extrusionOk="0">
                    <a:moveTo>
                      <a:pt x="942" y="0"/>
                    </a:moveTo>
                    <a:cubicBezTo>
                      <a:pt x="930" y="0"/>
                      <a:pt x="920" y="9"/>
                      <a:pt x="920" y="22"/>
                    </a:cubicBezTo>
                    <a:cubicBezTo>
                      <a:pt x="920" y="34"/>
                      <a:pt x="881" y="1283"/>
                      <a:pt x="7" y="2697"/>
                    </a:cubicBezTo>
                    <a:cubicBezTo>
                      <a:pt x="1" y="2708"/>
                      <a:pt x="4" y="2720"/>
                      <a:pt x="14" y="2728"/>
                    </a:cubicBezTo>
                    <a:cubicBezTo>
                      <a:pt x="18" y="2729"/>
                      <a:pt x="21" y="2731"/>
                      <a:pt x="25" y="2731"/>
                    </a:cubicBezTo>
                    <a:cubicBezTo>
                      <a:pt x="33" y="2731"/>
                      <a:pt x="39" y="2726"/>
                      <a:pt x="44" y="2720"/>
                    </a:cubicBezTo>
                    <a:cubicBezTo>
                      <a:pt x="926" y="1295"/>
                      <a:pt x="962" y="35"/>
                      <a:pt x="964" y="22"/>
                    </a:cubicBezTo>
                    <a:cubicBezTo>
                      <a:pt x="964" y="11"/>
                      <a:pt x="953" y="0"/>
                      <a:pt x="942" y="0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4035725" y="2589875"/>
                <a:ext cx="22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022" extrusionOk="0">
                    <a:moveTo>
                      <a:pt x="588" y="1"/>
                    </a:moveTo>
                    <a:cubicBezTo>
                      <a:pt x="371" y="1"/>
                      <a:pt x="80" y="520"/>
                      <a:pt x="1" y="670"/>
                    </a:cubicBezTo>
                    <a:cubicBezTo>
                      <a:pt x="85" y="780"/>
                      <a:pt x="160" y="898"/>
                      <a:pt x="228" y="1022"/>
                    </a:cubicBezTo>
                    <a:cubicBezTo>
                      <a:pt x="438" y="978"/>
                      <a:pt x="823" y="874"/>
                      <a:pt x="774" y="710"/>
                    </a:cubicBezTo>
                    <a:cubicBezTo>
                      <a:pt x="745" y="609"/>
                      <a:pt x="669" y="581"/>
                      <a:pt x="594" y="581"/>
                    </a:cubicBezTo>
                    <a:cubicBezTo>
                      <a:pt x="507" y="581"/>
                      <a:pt x="421" y="619"/>
                      <a:pt x="416" y="621"/>
                    </a:cubicBezTo>
                    <a:cubicBezTo>
                      <a:pt x="427" y="611"/>
                      <a:pt x="895" y="143"/>
                      <a:pt x="646" y="14"/>
                    </a:cubicBezTo>
                    <a:cubicBezTo>
                      <a:pt x="627" y="5"/>
                      <a:pt x="608" y="1"/>
                      <a:pt x="588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3831575" y="2701050"/>
                <a:ext cx="21100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3289" extrusionOk="0">
                    <a:moveTo>
                      <a:pt x="820" y="1"/>
                    </a:moveTo>
                    <a:cubicBezTo>
                      <a:pt x="809" y="1"/>
                      <a:pt x="800" y="8"/>
                      <a:pt x="797" y="19"/>
                    </a:cubicBezTo>
                    <a:cubicBezTo>
                      <a:pt x="796" y="32"/>
                      <a:pt x="530" y="1347"/>
                      <a:pt x="421" y="2417"/>
                    </a:cubicBezTo>
                    <a:cubicBezTo>
                      <a:pt x="379" y="2399"/>
                      <a:pt x="293" y="2368"/>
                      <a:pt x="215" y="2368"/>
                    </a:cubicBezTo>
                    <a:cubicBezTo>
                      <a:pt x="186" y="2368"/>
                      <a:pt x="157" y="2372"/>
                      <a:pt x="132" y="2383"/>
                    </a:cubicBezTo>
                    <a:cubicBezTo>
                      <a:pt x="94" y="2398"/>
                      <a:pt x="68" y="2427"/>
                      <a:pt x="56" y="2469"/>
                    </a:cubicBezTo>
                    <a:cubicBezTo>
                      <a:pt x="1" y="2645"/>
                      <a:pt x="323" y="2941"/>
                      <a:pt x="380" y="2992"/>
                    </a:cubicBezTo>
                    <a:cubicBezTo>
                      <a:pt x="375" y="3092"/>
                      <a:pt x="375" y="3186"/>
                      <a:pt x="377" y="3268"/>
                    </a:cubicBezTo>
                    <a:cubicBezTo>
                      <a:pt x="377" y="3279"/>
                      <a:pt x="388" y="3288"/>
                      <a:pt x="398" y="3288"/>
                    </a:cubicBezTo>
                    <a:cubicBezTo>
                      <a:pt x="411" y="3288"/>
                      <a:pt x="420" y="3279"/>
                      <a:pt x="420" y="3267"/>
                    </a:cubicBezTo>
                    <a:cubicBezTo>
                      <a:pt x="418" y="3183"/>
                      <a:pt x="420" y="3086"/>
                      <a:pt x="423" y="2982"/>
                    </a:cubicBezTo>
                    <a:cubicBezTo>
                      <a:pt x="423" y="2976"/>
                      <a:pt x="421" y="2969"/>
                      <a:pt x="415" y="2966"/>
                    </a:cubicBezTo>
                    <a:cubicBezTo>
                      <a:pt x="313" y="2877"/>
                      <a:pt x="54" y="2615"/>
                      <a:pt x="97" y="2482"/>
                    </a:cubicBezTo>
                    <a:cubicBezTo>
                      <a:pt x="106" y="2453"/>
                      <a:pt x="123" y="2434"/>
                      <a:pt x="149" y="2423"/>
                    </a:cubicBezTo>
                    <a:cubicBezTo>
                      <a:pt x="168" y="2414"/>
                      <a:pt x="191" y="2411"/>
                      <a:pt x="215" y="2411"/>
                    </a:cubicBezTo>
                    <a:cubicBezTo>
                      <a:pt x="312" y="2411"/>
                      <a:pt x="429" y="2467"/>
                      <a:pt x="430" y="2467"/>
                    </a:cubicBezTo>
                    <a:cubicBezTo>
                      <a:pt x="433" y="2469"/>
                      <a:pt x="437" y="2469"/>
                      <a:pt x="440" y="2469"/>
                    </a:cubicBezTo>
                    <a:cubicBezTo>
                      <a:pt x="444" y="2469"/>
                      <a:pt x="447" y="2469"/>
                      <a:pt x="450" y="2467"/>
                    </a:cubicBezTo>
                    <a:cubicBezTo>
                      <a:pt x="456" y="2464"/>
                      <a:pt x="461" y="2458"/>
                      <a:pt x="461" y="2450"/>
                    </a:cubicBezTo>
                    <a:cubicBezTo>
                      <a:pt x="568" y="1377"/>
                      <a:pt x="837" y="41"/>
                      <a:pt x="840" y="27"/>
                    </a:cubicBezTo>
                    <a:cubicBezTo>
                      <a:pt x="843" y="15"/>
                      <a:pt x="836" y="4"/>
                      <a:pt x="823" y="1"/>
                    </a:cubicBezTo>
                    <a:cubicBezTo>
                      <a:pt x="822" y="1"/>
                      <a:pt x="821" y="1"/>
                      <a:pt x="820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3840875" y="2791150"/>
                <a:ext cx="2665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82" extrusionOk="0">
                    <a:moveTo>
                      <a:pt x="1042" y="1"/>
                    </a:moveTo>
                    <a:cubicBezTo>
                      <a:pt x="1039" y="1"/>
                      <a:pt x="1037" y="1"/>
                      <a:pt x="1034" y="2"/>
                    </a:cubicBezTo>
                    <a:cubicBezTo>
                      <a:pt x="702" y="110"/>
                      <a:pt x="455" y="138"/>
                      <a:pt x="289" y="138"/>
                    </a:cubicBezTo>
                    <a:cubicBezTo>
                      <a:pt x="119" y="138"/>
                      <a:pt x="35" y="108"/>
                      <a:pt x="32" y="108"/>
                    </a:cubicBezTo>
                    <a:cubicBezTo>
                      <a:pt x="31" y="107"/>
                      <a:pt x="29" y="107"/>
                      <a:pt x="27" y="107"/>
                    </a:cubicBezTo>
                    <a:cubicBezTo>
                      <a:pt x="18" y="107"/>
                      <a:pt x="9" y="113"/>
                      <a:pt x="5" y="121"/>
                    </a:cubicBezTo>
                    <a:cubicBezTo>
                      <a:pt x="0" y="132"/>
                      <a:pt x="6" y="144"/>
                      <a:pt x="19" y="149"/>
                    </a:cubicBezTo>
                    <a:cubicBezTo>
                      <a:pt x="25" y="152"/>
                      <a:pt x="112" y="181"/>
                      <a:pt x="286" y="181"/>
                    </a:cubicBezTo>
                    <a:cubicBezTo>
                      <a:pt x="456" y="181"/>
                      <a:pt x="708" y="154"/>
                      <a:pt x="1048" y="42"/>
                    </a:cubicBezTo>
                    <a:cubicBezTo>
                      <a:pt x="1060" y="39"/>
                      <a:pt x="1066" y="27"/>
                      <a:pt x="1061" y="16"/>
                    </a:cubicBezTo>
                    <a:cubicBezTo>
                      <a:pt x="1059" y="6"/>
                      <a:pt x="1051" y="1"/>
                      <a:pt x="104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3840950" y="2798075"/>
                <a:ext cx="84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0" extrusionOk="0">
                    <a:moveTo>
                      <a:pt x="315" y="0"/>
                    </a:moveTo>
                    <a:cubicBezTo>
                      <a:pt x="313" y="0"/>
                      <a:pt x="310" y="1"/>
                      <a:pt x="308" y="2"/>
                    </a:cubicBezTo>
                    <a:cubicBezTo>
                      <a:pt x="307" y="2"/>
                      <a:pt x="221" y="30"/>
                      <a:pt x="121" y="30"/>
                    </a:cubicBezTo>
                    <a:cubicBezTo>
                      <a:pt x="90" y="30"/>
                      <a:pt x="58" y="27"/>
                      <a:pt x="26" y="20"/>
                    </a:cubicBezTo>
                    <a:cubicBezTo>
                      <a:pt x="25" y="20"/>
                      <a:pt x="23" y="20"/>
                      <a:pt x="22" y="20"/>
                    </a:cubicBezTo>
                    <a:cubicBezTo>
                      <a:pt x="17" y="20"/>
                      <a:pt x="13" y="21"/>
                      <a:pt x="8" y="25"/>
                    </a:cubicBezTo>
                    <a:cubicBezTo>
                      <a:pt x="3" y="29"/>
                      <a:pt x="0" y="36"/>
                      <a:pt x="0" y="42"/>
                    </a:cubicBezTo>
                    <a:cubicBezTo>
                      <a:pt x="5" y="210"/>
                      <a:pt x="192" y="554"/>
                      <a:pt x="199" y="569"/>
                    </a:cubicBezTo>
                    <a:cubicBezTo>
                      <a:pt x="204" y="577"/>
                      <a:pt x="211" y="580"/>
                      <a:pt x="219" y="580"/>
                    </a:cubicBezTo>
                    <a:lnTo>
                      <a:pt x="219" y="580"/>
                    </a:lnTo>
                    <a:cubicBezTo>
                      <a:pt x="223" y="580"/>
                      <a:pt x="225" y="580"/>
                      <a:pt x="228" y="578"/>
                    </a:cubicBezTo>
                    <a:cubicBezTo>
                      <a:pt x="239" y="572"/>
                      <a:pt x="243" y="558"/>
                      <a:pt x="237" y="549"/>
                    </a:cubicBezTo>
                    <a:cubicBezTo>
                      <a:pt x="236" y="545"/>
                      <a:pt x="68" y="234"/>
                      <a:pt x="46" y="68"/>
                    </a:cubicBezTo>
                    <a:lnTo>
                      <a:pt x="46" y="68"/>
                    </a:lnTo>
                    <a:cubicBezTo>
                      <a:pt x="72" y="71"/>
                      <a:pt x="97" y="73"/>
                      <a:pt x="122" y="73"/>
                    </a:cubicBezTo>
                    <a:cubicBezTo>
                      <a:pt x="228" y="73"/>
                      <a:pt x="316" y="44"/>
                      <a:pt x="321" y="43"/>
                    </a:cubicBezTo>
                    <a:cubicBezTo>
                      <a:pt x="332" y="39"/>
                      <a:pt x="338" y="26"/>
                      <a:pt x="334" y="16"/>
                    </a:cubicBezTo>
                    <a:cubicBezTo>
                      <a:pt x="331" y="6"/>
                      <a:pt x="323" y="0"/>
                      <a:pt x="315" y="0"/>
                    </a:cubicBezTo>
                    <a:close/>
                    <a:moveTo>
                      <a:pt x="219" y="580"/>
                    </a:moveTo>
                    <a:cubicBezTo>
                      <a:pt x="218" y="580"/>
                      <a:pt x="218" y="580"/>
                      <a:pt x="217" y="580"/>
                    </a:cubicBezTo>
                    <a:lnTo>
                      <a:pt x="219" y="580"/>
                    </a:lnTo>
                    <a:cubicBezTo>
                      <a:pt x="219" y="580"/>
                      <a:pt x="219" y="580"/>
                      <a:pt x="219" y="58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3840150" y="2667175"/>
                <a:ext cx="104825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1944" extrusionOk="0">
                    <a:moveTo>
                      <a:pt x="113" y="0"/>
                    </a:moveTo>
                    <a:cubicBezTo>
                      <a:pt x="74" y="153"/>
                      <a:pt x="35" y="303"/>
                      <a:pt x="0" y="448"/>
                    </a:cubicBezTo>
                    <a:cubicBezTo>
                      <a:pt x="0" y="448"/>
                      <a:pt x="979" y="1457"/>
                      <a:pt x="4053" y="1943"/>
                    </a:cubicBezTo>
                    <a:cubicBezTo>
                      <a:pt x="4139" y="1767"/>
                      <a:pt x="4192" y="1666"/>
                      <a:pt x="4192" y="1666"/>
                    </a:cubicBezTo>
                    <a:cubicBezTo>
                      <a:pt x="4192" y="1666"/>
                      <a:pt x="1820" y="1431"/>
                      <a:pt x="113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3656225" y="3018300"/>
                <a:ext cx="483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438" extrusionOk="0">
                    <a:moveTo>
                      <a:pt x="1908" y="1"/>
                    </a:moveTo>
                    <a:cubicBezTo>
                      <a:pt x="1904" y="1"/>
                      <a:pt x="1900" y="2"/>
                      <a:pt x="1896" y="5"/>
                    </a:cubicBezTo>
                    <a:cubicBezTo>
                      <a:pt x="1826" y="56"/>
                      <a:pt x="169" y="1262"/>
                      <a:pt x="10" y="1401"/>
                    </a:cubicBezTo>
                    <a:cubicBezTo>
                      <a:pt x="2" y="1409"/>
                      <a:pt x="0" y="1423"/>
                      <a:pt x="8" y="1430"/>
                    </a:cubicBezTo>
                    <a:cubicBezTo>
                      <a:pt x="13" y="1436"/>
                      <a:pt x="19" y="1438"/>
                      <a:pt x="25" y="1438"/>
                    </a:cubicBezTo>
                    <a:cubicBezTo>
                      <a:pt x="29" y="1438"/>
                      <a:pt x="34" y="1436"/>
                      <a:pt x="39" y="1433"/>
                    </a:cubicBezTo>
                    <a:cubicBezTo>
                      <a:pt x="196" y="1297"/>
                      <a:pt x="1904" y="53"/>
                      <a:pt x="1921" y="40"/>
                    </a:cubicBezTo>
                    <a:cubicBezTo>
                      <a:pt x="1930" y="33"/>
                      <a:pt x="1933" y="19"/>
                      <a:pt x="1925" y="10"/>
                    </a:cubicBezTo>
                    <a:cubicBezTo>
                      <a:pt x="1921" y="4"/>
                      <a:pt x="1915" y="1"/>
                      <a:pt x="1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3724400" y="3070525"/>
                <a:ext cx="6997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904" extrusionOk="0">
                    <a:moveTo>
                      <a:pt x="2774" y="0"/>
                    </a:moveTo>
                    <a:cubicBezTo>
                      <a:pt x="2770" y="0"/>
                      <a:pt x="2766" y="2"/>
                      <a:pt x="2762" y="5"/>
                    </a:cubicBezTo>
                    <a:cubicBezTo>
                      <a:pt x="2742" y="17"/>
                      <a:pt x="790" y="1320"/>
                      <a:pt x="13" y="1865"/>
                    </a:cubicBezTo>
                    <a:cubicBezTo>
                      <a:pt x="4" y="1871"/>
                      <a:pt x="1" y="1885"/>
                      <a:pt x="8" y="1894"/>
                    </a:cubicBezTo>
                    <a:cubicBezTo>
                      <a:pt x="13" y="1901"/>
                      <a:pt x="19" y="1904"/>
                      <a:pt x="25" y="1904"/>
                    </a:cubicBezTo>
                    <a:cubicBezTo>
                      <a:pt x="30" y="1904"/>
                      <a:pt x="34" y="1902"/>
                      <a:pt x="38" y="1901"/>
                    </a:cubicBezTo>
                    <a:cubicBezTo>
                      <a:pt x="813" y="1355"/>
                      <a:pt x="2765" y="54"/>
                      <a:pt x="2785" y="40"/>
                    </a:cubicBezTo>
                    <a:cubicBezTo>
                      <a:pt x="2796" y="34"/>
                      <a:pt x="2799" y="20"/>
                      <a:pt x="2791" y="9"/>
                    </a:cubicBezTo>
                    <a:cubicBezTo>
                      <a:pt x="2787" y="4"/>
                      <a:pt x="2781" y="0"/>
                      <a:pt x="2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3393250" y="2935250"/>
                <a:ext cx="1271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4551" extrusionOk="0">
                    <a:moveTo>
                      <a:pt x="1101" y="0"/>
                    </a:moveTo>
                    <a:lnTo>
                      <a:pt x="1" y="1328"/>
                    </a:lnTo>
                    <a:lnTo>
                      <a:pt x="3649" y="3794"/>
                    </a:lnTo>
                    <a:lnTo>
                      <a:pt x="4424" y="4318"/>
                    </a:lnTo>
                    <a:lnTo>
                      <a:pt x="4768" y="4550"/>
                    </a:lnTo>
                    <a:cubicBezTo>
                      <a:pt x="4766" y="4534"/>
                      <a:pt x="4763" y="4515"/>
                      <a:pt x="4762" y="4498"/>
                    </a:cubicBezTo>
                    <a:cubicBezTo>
                      <a:pt x="4762" y="4497"/>
                      <a:pt x="4762" y="4495"/>
                      <a:pt x="4762" y="4494"/>
                    </a:cubicBezTo>
                    <a:cubicBezTo>
                      <a:pt x="4759" y="4477"/>
                      <a:pt x="4757" y="4459"/>
                      <a:pt x="4755" y="4440"/>
                    </a:cubicBezTo>
                    <a:cubicBezTo>
                      <a:pt x="4754" y="4422"/>
                      <a:pt x="4751" y="4404"/>
                      <a:pt x="4749" y="4384"/>
                    </a:cubicBezTo>
                    <a:cubicBezTo>
                      <a:pt x="4748" y="4362"/>
                      <a:pt x="4746" y="4341"/>
                      <a:pt x="4745" y="4320"/>
                    </a:cubicBezTo>
                    <a:cubicBezTo>
                      <a:pt x="4745" y="4307"/>
                      <a:pt x="4743" y="4295"/>
                      <a:pt x="4743" y="4283"/>
                    </a:cubicBezTo>
                    <a:cubicBezTo>
                      <a:pt x="4742" y="4258"/>
                      <a:pt x="4740" y="4234"/>
                      <a:pt x="4740" y="4209"/>
                    </a:cubicBezTo>
                    <a:cubicBezTo>
                      <a:pt x="4739" y="4197"/>
                      <a:pt x="4739" y="4183"/>
                      <a:pt x="4739" y="4170"/>
                    </a:cubicBezTo>
                    <a:cubicBezTo>
                      <a:pt x="4736" y="4063"/>
                      <a:pt x="4739" y="3950"/>
                      <a:pt x="4746" y="3833"/>
                    </a:cubicBezTo>
                    <a:cubicBezTo>
                      <a:pt x="4748" y="3813"/>
                      <a:pt x="4749" y="3794"/>
                      <a:pt x="4752" y="3772"/>
                    </a:cubicBezTo>
                    <a:cubicBezTo>
                      <a:pt x="4752" y="3766"/>
                      <a:pt x="4754" y="3761"/>
                      <a:pt x="4754" y="3755"/>
                    </a:cubicBezTo>
                    <a:cubicBezTo>
                      <a:pt x="4757" y="3731"/>
                      <a:pt x="4760" y="3706"/>
                      <a:pt x="4765" y="3680"/>
                    </a:cubicBezTo>
                    <a:cubicBezTo>
                      <a:pt x="4766" y="3674"/>
                      <a:pt x="4766" y="3667"/>
                      <a:pt x="4768" y="3661"/>
                    </a:cubicBezTo>
                    <a:cubicBezTo>
                      <a:pt x="4772" y="3638"/>
                      <a:pt x="4775" y="3613"/>
                      <a:pt x="4781" y="3589"/>
                    </a:cubicBezTo>
                    <a:cubicBezTo>
                      <a:pt x="4783" y="3576"/>
                      <a:pt x="4786" y="3564"/>
                      <a:pt x="4788" y="3551"/>
                    </a:cubicBezTo>
                    <a:cubicBezTo>
                      <a:pt x="4789" y="3547"/>
                      <a:pt x="4789" y="3544"/>
                      <a:pt x="4791" y="3541"/>
                    </a:cubicBezTo>
                    <a:cubicBezTo>
                      <a:pt x="4792" y="3532"/>
                      <a:pt x="4794" y="3523"/>
                      <a:pt x="4795" y="3515"/>
                    </a:cubicBezTo>
                    <a:cubicBezTo>
                      <a:pt x="4800" y="3497"/>
                      <a:pt x="4803" y="3479"/>
                      <a:pt x="4807" y="3459"/>
                    </a:cubicBezTo>
                    <a:cubicBezTo>
                      <a:pt x="4809" y="3450"/>
                      <a:pt x="4812" y="3440"/>
                      <a:pt x="4814" y="3431"/>
                    </a:cubicBezTo>
                    <a:cubicBezTo>
                      <a:pt x="4824" y="3384"/>
                      <a:pt x="4835" y="3335"/>
                      <a:pt x="4847" y="3286"/>
                    </a:cubicBezTo>
                    <a:cubicBezTo>
                      <a:pt x="4852" y="3266"/>
                      <a:pt x="4856" y="3246"/>
                      <a:pt x="4861" y="3225"/>
                    </a:cubicBezTo>
                    <a:cubicBezTo>
                      <a:pt x="4884" y="3135"/>
                      <a:pt x="4907" y="3043"/>
                      <a:pt x="4930" y="2950"/>
                    </a:cubicBezTo>
                    <a:cubicBezTo>
                      <a:pt x="4934" y="2934"/>
                      <a:pt x="4937" y="2921"/>
                      <a:pt x="4940" y="2905"/>
                    </a:cubicBezTo>
                    <a:cubicBezTo>
                      <a:pt x="4953" y="2858"/>
                      <a:pt x="4963" y="2811"/>
                      <a:pt x="4976" y="2763"/>
                    </a:cubicBezTo>
                    <a:cubicBezTo>
                      <a:pt x="4982" y="2734"/>
                      <a:pt x="4989" y="2705"/>
                      <a:pt x="4996" y="2676"/>
                    </a:cubicBezTo>
                    <a:cubicBezTo>
                      <a:pt x="4996" y="2673"/>
                      <a:pt x="4996" y="2671"/>
                      <a:pt x="4997" y="2670"/>
                    </a:cubicBezTo>
                    <a:cubicBezTo>
                      <a:pt x="5000" y="2653"/>
                      <a:pt x="5005" y="2636"/>
                      <a:pt x="5008" y="2619"/>
                    </a:cubicBezTo>
                    <a:cubicBezTo>
                      <a:pt x="5015" y="2586"/>
                      <a:pt x="5023" y="2552"/>
                      <a:pt x="5029" y="2519"/>
                    </a:cubicBezTo>
                    <a:cubicBezTo>
                      <a:pt x="5029" y="2515"/>
                      <a:pt x="5031" y="2511"/>
                      <a:pt x="5031" y="2508"/>
                    </a:cubicBezTo>
                    <a:cubicBezTo>
                      <a:pt x="5035" y="2493"/>
                      <a:pt x="5038" y="2476"/>
                      <a:pt x="5041" y="2460"/>
                    </a:cubicBezTo>
                    <a:cubicBezTo>
                      <a:pt x="5041" y="2457"/>
                      <a:pt x="5041" y="2456"/>
                      <a:pt x="5041" y="2453"/>
                    </a:cubicBezTo>
                    <a:cubicBezTo>
                      <a:pt x="5049" y="2416"/>
                      <a:pt x="5055" y="2381"/>
                      <a:pt x="5061" y="2346"/>
                    </a:cubicBezTo>
                    <a:cubicBezTo>
                      <a:pt x="5064" y="2329"/>
                      <a:pt x="5066" y="2312"/>
                      <a:pt x="5069" y="2295"/>
                    </a:cubicBezTo>
                    <a:cubicBezTo>
                      <a:pt x="5073" y="2260"/>
                      <a:pt x="5078" y="2228"/>
                      <a:pt x="5081" y="2196"/>
                    </a:cubicBezTo>
                    <a:cubicBezTo>
                      <a:pt x="5083" y="2179"/>
                      <a:pt x="5084" y="2162"/>
                      <a:pt x="5086" y="2147"/>
                    </a:cubicBezTo>
                    <a:lnTo>
                      <a:pt x="4858" y="2025"/>
                    </a:lnTo>
                    <a:lnTo>
                      <a:pt x="4541" y="185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3346400" y="2915700"/>
                <a:ext cx="293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69" extrusionOk="0">
                    <a:moveTo>
                      <a:pt x="344" y="1"/>
                    </a:moveTo>
                    <a:cubicBezTo>
                      <a:pt x="254" y="1"/>
                      <a:pt x="166" y="48"/>
                      <a:pt x="118" y="134"/>
                    </a:cubicBezTo>
                    <a:lnTo>
                      <a:pt x="74" y="217"/>
                    </a:lnTo>
                    <a:cubicBezTo>
                      <a:pt x="0" y="347"/>
                      <a:pt x="55" y="512"/>
                      <a:pt x="190" y="575"/>
                    </a:cubicBezTo>
                    <a:lnTo>
                      <a:pt x="305" y="628"/>
                    </a:lnTo>
                    <a:lnTo>
                      <a:pt x="777" y="845"/>
                    </a:lnTo>
                    <a:cubicBezTo>
                      <a:pt x="812" y="861"/>
                      <a:pt x="848" y="869"/>
                      <a:pt x="885" y="869"/>
                    </a:cubicBezTo>
                    <a:cubicBezTo>
                      <a:pt x="975" y="869"/>
                      <a:pt x="1063" y="820"/>
                      <a:pt x="1110" y="735"/>
                    </a:cubicBezTo>
                    <a:cubicBezTo>
                      <a:pt x="1171" y="625"/>
                      <a:pt x="1142" y="487"/>
                      <a:pt x="1044" y="409"/>
                    </a:cubicBezTo>
                    <a:cubicBezTo>
                      <a:pt x="1038" y="405"/>
                      <a:pt x="1032" y="400"/>
                      <a:pt x="1025" y="396"/>
                    </a:cubicBezTo>
                    <a:lnTo>
                      <a:pt x="910" y="321"/>
                    </a:lnTo>
                    <a:lnTo>
                      <a:pt x="522" y="67"/>
                    </a:lnTo>
                    <a:lnTo>
                      <a:pt x="483" y="43"/>
                    </a:lnTo>
                    <a:cubicBezTo>
                      <a:pt x="440" y="14"/>
                      <a:pt x="392" y="1"/>
                      <a:pt x="344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3353625" y="2901375"/>
                <a:ext cx="30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024" extrusionOk="0">
                    <a:moveTo>
                      <a:pt x="381" y="0"/>
                    </a:moveTo>
                    <a:cubicBezTo>
                      <a:pt x="298" y="0"/>
                      <a:pt x="216" y="37"/>
                      <a:pt x="161" y="108"/>
                    </a:cubicBezTo>
                    <a:lnTo>
                      <a:pt x="100" y="187"/>
                    </a:lnTo>
                    <a:cubicBezTo>
                      <a:pt x="0" y="316"/>
                      <a:pt x="31" y="501"/>
                      <a:pt x="165" y="590"/>
                    </a:cubicBezTo>
                    <a:lnTo>
                      <a:pt x="234" y="635"/>
                    </a:lnTo>
                    <a:lnTo>
                      <a:pt x="622" y="894"/>
                    </a:lnTo>
                    <a:lnTo>
                      <a:pt x="746" y="976"/>
                    </a:lnTo>
                    <a:cubicBezTo>
                      <a:pt x="749" y="979"/>
                      <a:pt x="752" y="981"/>
                      <a:pt x="755" y="982"/>
                    </a:cubicBezTo>
                    <a:cubicBezTo>
                      <a:pt x="801" y="1010"/>
                      <a:pt x="851" y="1023"/>
                      <a:pt x="901" y="1023"/>
                    </a:cubicBezTo>
                    <a:cubicBezTo>
                      <a:pt x="984" y="1023"/>
                      <a:pt x="1066" y="986"/>
                      <a:pt x="1119" y="917"/>
                    </a:cubicBezTo>
                    <a:lnTo>
                      <a:pt x="1119" y="915"/>
                    </a:lnTo>
                    <a:cubicBezTo>
                      <a:pt x="1210" y="801"/>
                      <a:pt x="1194" y="637"/>
                      <a:pt x="1086" y="539"/>
                    </a:cubicBezTo>
                    <a:lnTo>
                      <a:pt x="665" y="160"/>
                    </a:lnTo>
                    <a:lnTo>
                      <a:pt x="567" y="71"/>
                    </a:lnTo>
                    <a:cubicBezTo>
                      <a:pt x="514" y="24"/>
                      <a:pt x="447" y="0"/>
                      <a:pt x="381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3364675" y="2888950"/>
                <a:ext cx="285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08" extrusionOk="0">
                    <a:moveTo>
                      <a:pt x="388" y="0"/>
                    </a:moveTo>
                    <a:cubicBezTo>
                      <a:pt x="318" y="0"/>
                      <a:pt x="246" y="27"/>
                      <a:pt x="191" y="81"/>
                    </a:cubicBezTo>
                    <a:lnTo>
                      <a:pt x="116" y="152"/>
                    </a:lnTo>
                    <a:cubicBezTo>
                      <a:pt x="0" y="267"/>
                      <a:pt x="3" y="457"/>
                      <a:pt x="127" y="565"/>
                    </a:cubicBezTo>
                    <a:lnTo>
                      <a:pt x="228" y="655"/>
                    </a:lnTo>
                    <a:lnTo>
                      <a:pt x="657" y="1036"/>
                    </a:lnTo>
                    <a:cubicBezTo>
                      <a:pt x="711" y="1084"/>
                      <a:pt x="778" y="1107"/>
                      <a:pt x="845" y="1107"/>
                    </a:cubicBezTo>
                    <a:cubicBezTo>
                      <a:pt x="916" y="1107"/>
                      <a:pt x="987" y="1080"/>
                      <a:pt x="1041" y="1027"/>
                    </a:cubicBezTo>
                    <a:cubicBezTo>
                      <a:pt x="1112" y="958"/>
                      <a:pt x="1139" y="860"/>
                      <a:pt x="1121" y="769"/>
                    </a:cubicBezTo>
                    <a:cubicBezTo>
                      <a:pt x="1112" y="724"/>
                      <a:pt x="1092" y="680"/>
                      <a:pt x="1061" y="643"/>
                    </a:cubicBezTo>
                    <a:lnTo>
                      <a:pt x="604" y="100"/>
                    </a:lnTo>
                    <a:cubicBezTo>
                      <a:pt x="548" y="34"/>
                      <a:pt x="468" y="0"/>
                      <a:pt x="388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3354000" y="2905025"/>
                <a:ext cx="522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2537" extrusionOk="0">
                    <a:moveTo>
                      <a:pt x="1846" y="0"/>
                    </a:moveTo>
                    <a:lnTo>
                      <a:pt x="1548" y="127"/>
                    </a:lnTo>
                    <a:cubicBezTo>
                      <a:pt x="1566" y="217"/>
                      <a:pt x="1539" y="315"/>
                      <a:pt x="1468" y="384"/>
                    </a:cubicBezTo>
                    <a:cubicBezTo>
                      <a:pt x="1414" y="437"/>
                      <a:pt x="1343" y="464"/>
                      <a:pt x="1272" y="464"/>
                    </a:cubicBezTo>
                    <a:cubicBezTo>
                      <a:pt x="1205" y="464"/>
                      <a:pt x="1138" y="441"/>
                      <a:pt x="1084" y="393"/>
                    </a:cubicBezTo>
                    <a:lnTo>
                      <a:pt x="655" y="12"/>
                    </a:lnTo>
                    <a:lnTo>
                      <a:pt x="650" y="14"/>
                    </a:lnTo>
                    <a:lnTo>
                      <a:pt x="1071" y="393"/>
                    </a:lnTo>
                    <a:cubicBezTo>
                      <a:pt x="1179" y="491"/>
                      <a:pt x="1195" y="655"/>
                      <a:pt x="1104" y="771"/>
                    </a:cubicBezTo>
                    <a:cubicBezTo>
                      <a:pt x="1050" y="840"/>
                      <a:pt x="969" y="877"/>
                      <a:pt x="886" y="877"/>
                    </a:cubicBezTo>
                    <a:cubicBezTo>
                      <a:pt x="836" y="877"/>
                      <a:pt x="786" y="864"/>
                      <a:pt x="740" y="836"/>
                    </a:cubicBezTo>
                    <a:lnTo>
                      <a:pt x="740" y="836"/>
                    </a:lnTo>
                    <a:cubicBezTo>
                      <a:pt x="838" y="914"/>
                      <a:pt x="867" y="1052"/>
                      <a:pt x="806" y="1162"/>
                    </a:cubicBezTo>
                    <a:cubicBezTo>
                      <a:pt x="759" y="1247"/>
                      <a:pt x="671" y="1296"/>
                      <a:pt x="581" y="1296"/>
                    </a:cubicBezTo>
                    <a:cubicBezTo>
                      <a:pt x="544" y="1296"/>
                      <a:pt x="508" y="1288"/>
                      <a:pt x="473" y="1272"/>
                    </a:cubicBezTo>
                    <a:lnTo>
                      <a:pt x="1" y="1055"/>
                    </a:lnTo>
                    <a:lnTo>
                      <a:pt x="1" y="1055"/>
                    </a:lnTo>
                    <a:cubicBezTo>
                      <a:pt x="1" y="1055"/>
                      <a:pt x="349" y="1913"/>
                      <a:pt x="1571" y="2537"/>
                    </a:cubicBezTo>
                    <a:cubicBezTo>
                      <a:pt x="765" y="1090"/>
                      <a:pt x="2089" y="453"/>
                      <a:pt x="2089" y="453"/>
                    </a:cubicBez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3352350" y="2847300"/>
                <a:ext cx="513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38" extrusionOk="0">
                    <a:moveTo>
                      <a:pt x="270" y="1"/>
                    </a:moveTo>
                    <a:cubicBezTo>
                      <a:pt x="211" y="1"/>
                      <a:pt x="151" y="23"/>
                      <a:pt x="105" y="66"/>
                    </a:cubicBezTo>
                    <a:cubicBezTo>
                      <a:pt x="10" y="153"/>
                      <a:pt x="1" y="299"/>
                      <a:pt x="83" y="398"/>
                    </a:cubicBezTo>
                    <a:lnTo>
                      <a:pt x="1368" y="1938"/>
                    </a:lnTo>
                    <a:lnTo>
                      <a:pt x="1369" y="1938"/>
                    </a:lnTo>
                    <a:lnTo>
                      <a:pt x="1971" y="1617"/>
                    </a:lnTo>
                    <a:cubicBezTo>
                      <a:pt x="1997" y="1603"/>
                      <a:pt x="2027" y="1592"/>
                      <a:pt x="2054" y="1588"/>
                    </a:cubicBezTo>
                    <a:lnTo>
                      <a:pt x="2054" y="1583"/>
                    </a:lnTo>
                    <a:lnTo>
                      <a:pt x="435" y="66"/>
                    </a:lnTo>
                    <a:cubicBezTo>
                      <a:pt x="388" y="23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3852650" y="2811025"/>
                <a:ext cx="79475" cy="88275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3531" extrusionOk="0">
                    <a:moveTo>
                      <a:pt x="3014" y="1"/>
                    </a:moveTo>
                    <a:cubicBezTo>
                      <a:pt x="2596" y="276"/>
                      <a:pt x="2069" y="505"/>
                      <a:pt x="1404" y="632"/>
                    </a:cubicBezTo>
                    <a:cubicBezTo>
                      <a:pt x="861" y="964"/>
                      <a:pt x="0" y="1800"/>
                      <a:pt x="751" y="3531"/>
                    </a:cubicBezTo>
                    <a:cubicBezTo>
                      <a:pt x="763" y="3523"/>
                      <a:pt x="769" y="3519"/>
                      <a:pt x="769" y="3519"/>
                    </a:cubicBezTo>
                    <a:cubicBezTo>
                      <a:pt x="1396" y="3104"/>
                      <a:pt x="2511" y="2427"/>
                      <a:pt x="2511" y="2427"/>
                    </a:cubicBezTo>
                    <a:lnTo>
                      <a:pt x="2511" y="2166"/>
                    </a:lnTo>
                    <a:cubicBezTo>
                      <a:pt x="2555" y="2055"/>
                      <a:pt x="2810" y="1751"/>
                      <a:pt x="3179" y="1423"/>
                    </a:cubicBezTo>
                    <a:cubicBezTo>
                      <a:pt x="3176" y="1103"/>
                      <a:pt x="3144" y="791"/>
                      <a:pt x="3107" y="533"/>
                    </a:cubicBezTo>
                    <a:cubicBezTo>
                      <a:pt x="3075" y="303"/>
                      <a:pt x="3038" y="115"/>
                      <a:pt x="3014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3914875" y="2864575"/>
                <a:ext cx="110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239" extrusionOk="0">
                    <a:moveTo>
                      <a:pt x="22" y="1"/>
                    </a:moveTo>
                    <a:cubicBezTo>
                      <a:pt x="11" y="1"/>
                      <a:pt x="0" y="11"/>
                      <a:pt x="0" y="24"/>
                    </a:cubicBezTo>
                    <a:lnTo>
                      <a:pt x="0" y="1218"/>
                    </a:lnTo>
                    <a:cubicBezTo>
                      <a:pt x="0" y="1230"/>
                      <a:pt x="9" y="1239"/>
                      <a:pt x="22" y="1239"/>
                    </a:cubicBezTo>
                    <a:cubicBezTo>
                      <a:pt x="34" y="1239"/>
                      <a:pt x="43" y="1230"/>
                      <a:pt x="43" y="1218"/>
                    </a:cubicBezTo>
                    <a:lnTo>
                      <a:pt x="43" y="24"/>
                    </a:lnTo>
                    <a:cubicBezTo>
                      <a:pt x="43" y="11"/>
                      <a:pt x="34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3778675" y="3263275"/>
                <a:ext cx="10262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763" extrusionOk="0">
                    <a:moveTo>
                      <a:pt x="706" y="0"/>
                    </a:moveTo>
                    <a:cubicBezTo>
                      <a:pt x="443" y="6"/>
                      <a:pt x="247" y="75"/>
                      <a:pt x="126" y="204"/>
                    </a:cubicBezTo>
                    <a:cubicBezTo>
                      <a:pt x="1" y="338"/>
                      <a:pt x="5" y="486"/>
                      <a:pt x="5" y="492"/>
                    </a:cubicBezTo>
                    <a:cubicBezTo>
                      <a:pt x="5" y="505"/>
                      <a:pt x="16" y="514"/>
                      <a:pt x="27" y="514"/>
                    </a:cubicBezTo>
                    <a:cubicBezTo>
                      <a:pt x="39" y="514"/>
                      <a:pt x="48" y="503"/>
                      <a:pt x="48" y="491"/>
                    </a:cubicBezTo>
                    <a:cubicBezTo>
                      <a:pt x="48" y="489"/>
                      <a:pt x="45" y="353"/>
                      <a:pt x="158" y="233"/>
                    </a:cubicBezTo>
                    <a:cubicBezTo>
                      <a:pt x="271" y="113"/>
                      <a:pt x="456" y="51"/>
                      <a:pt x="707" y="45"/>
                    </a:cubicBezTo>
                    <a:cubicBezTo>
                      <a:pt x="714" y="44"/>
                      <a:pt x="720" y="44"/>
                      <a:pt x="727" y="44"/>
                    </a:cubicBezTo>
                    <a:cubicBezTo>
                      <a:pt x="1327" y="44"/>
                      <a:pt x="1486" y="678"/>
                      <a:pt x="1687" y="1480"/>
                    </a:cubicBezTo>
                    <a:cubicBezTo>
                      <a:pt x="1829" y="2046"/>
                      <a:pt x="1990" y="2686"/>
                      <a:pt x="2334" y="3281"/>
                    </a:cubicBezTo>
                    <a:cubicBezTo>
                      <a:pt x="2734" y="3971"/>
                      <a:pt x="3302" y="4454"/>
                      <a:pt x="4072" y="4761"/>
                    </a:cubicBezTo>
                    <a:cubicBezTo>
                      <a:pt x="4074" y="4761"/>
                      <a:pt x="4077" y="4763"/>
                      <a:pt x="4080" y="4763"/>
                    </a:cubicBezTo>
                    <a:lnTo>
                      <a:pt x="4080" y="4761"/>
                    </a:lnTo>
                    <a:cubicBezTo>
                      <a:pt x="4088" y="4761"/>
                      <a:pt x="4095" y="4757"/>
                      <a:pt x="4100" y="4747"/>
                    </a:cubicBezTo>
                    <a:cubicBezTo>
                      <a:pt x="4104" y="4737"/>
                      <a:pt x="4098" y="4724"/>
                      <a:pt x="4088" y="4720"/>
                    </a:cubicBezTo>
                    <a:cubicBezTo>
                      <a:pt x="2375" y="4038"/>
                      <a:pt x="2017" y="2615"/>
                      <a:pt x="1728" y="1469"/>
                    </a:cubicBezTo>
                    <a:cubicBezTo>
                      <a:pt x="1524" y="650"/>
                      <a:pt x="1360" y="0"/>
                      <a:pt x="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3840375" y="2685525"/>
                <a:ext cx="69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45" extrusionOk="0">
                    <a:moveTo>
                      <a:pt x="224" y="1"/>
                    </a:moveTo>
                    <a:cubicBezTo>
                      <a:pt x="175" y="1"/>
                      <a:pt x="98" y="178"/>
                      <a:pt x="51" y="403"/>
                    </a:cubicBezTo>
                    <a:cubicBezTo>
                      <a:pt x="2" y="636"/>
                      <a:pt x="0" y="833"/>
                      <a:pt x="49" y="844"/>
                    </a:cubicBezTo>
                    <a:cubicBezTo>
                      <a:pt x="51" y="844"/>
                      <a:pt x="52" y="844"/>
                      <a:pt x="53" y="844"/>
                    </a:cubicBezTo>
                    <a:cubicBezTo>
                      <a:pt x="101" y="844"/>
                      <a:pt x="178" y="667"/>
                      <a:pt x="225" y="440"/>
                    </a:cubicBezTo>
                    <a:cubicBezTo>
                      <a:pt x="274" y="208"/>
                      <a:pt x="276" y="11"/>
                      <a:pt x="228" y="1"/>
                    </a:cubicBezTo>
                    <a:cubicBezTo>
                      <a:pt x="227" y="1"/>
                      <a:pt x="225" y="1"/>
                      <a:pt x="224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3877075" y="2700325"/>
                <a:ext cx="69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46" extrusionOk="0">
                    <a:moveTo>
                      <a:pt x="223" y="1"/>
                    </a:moveTo>
                    <a:cubicBezTo>
                      <a:pt x="175" y="1"/>
                      <a:pt x="98" y="178"/>
                      <a:pt x="51" y="405"/>
                    </a:cubicBezTo>
                    <a:cubicBezTo>
                      <a:pt x="2" y="637"/>
                      <a:pt x="0" y="834"/>
                      <a:pt x="49" y="845"/>
                    </a:cubicBezTo>
                    <a:cubicBezTo>
                      <a:pt x="50" y="845"/>
                      <a:pt x="51" y="845"/>
                      <a:pt x="53" y="845"/>
                    </a:cubicBezTo>
                    <a:cubicBezTo>
                      <a:pt x="100" y="845"/>
                      <a:pt x="177" y="668"/>
                      <a:pt x="225" y="441"/>
                    </a:cubicBezTo>
                    <a:cubicBezTo>
                      <a:pt x="274" y="209"/>
                      <a:pt x="275" y="12"/>
                      <a:pt x="226" y="1"/>
                    </a:cubicBezTo>
                    <a:cubicBezTo>
                      <a:pt x="225" y="1"/>
                      <a:pt x="224" y="1"/>
                      <a:pt x="223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3836100" y="2674725"/>
                <a:ext cx="247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442" extrusionOk="0">
                    <a:moveTo>
                      <a:pt x="178" y="1"/>
                    </a:moveTo>
                    <a:cubicBezTo>
                      <a:pt x="159" y="1"/>
                      <a:pt x="141" y="1"/>
                      <a:pt x="121" y="2"/>
                    </a:cubicBezTo>
                    <a:cubicBezTo>
                      <a:pt x="112" y="4"/>
                      <a:pt x="103" y="4"/>
                      <a:pt x="93" y="5"/>
                    </a:cubicBezTo>
                    <a:cubicBezTo>
                      <a:pt x="83" y="5"/>
                      <a:pt x="75" y="7"/>
                      <a:pt x="63" y="8"/>
                    </a:cubicBezTo>
                    <a:cubicBezTo>
                      <a:pt x="28" y="14"/>
                      <a:pt x="0" y="45"/>
                      <a:pt x="0" y="82"/>
                    </a:cubicBezTo>
                    <a:cubicBezTo>
                      <a:pt x="0" y="122"/>
                      <a:pt x="34" y="154"/>
                      <a:pt x="74" y="154"/>
                    </a:cubicBezTo>
                    <a:lnTo>
                      <a:pt x="103" y="154"/>
                    </a:lnTo>
                    <a:cubicBezTo>
                      <a:pt x="109" y="154"/>
                      <a:pt x="116" y="154"/>
                      <a:pt x="124" y="155"/>
                    </a:cubicBezTo>
                    <a:cubicBezTo>
                      <a:pt x="139" y="155"/>
                      <a:pt x="156" y="157"/>
                      <a:pt x="171" y="158"/>
                    </a:cubicBezTo>
                    <a:cubicBezTo>
                      <a:pt x="202" y="161"/>
                      <a:pt x="234" y="166"/>
                      <a:pt x="265" y="172"/>
                    </a:cubicBezTo>
                    <a:cubicBezTo>
                      <a:pt x="327" y="186"/>
                      <a:pt x="389" y="203"/>
                      <a:pt x="447" y="225"/>
                    </a:cubicBezTo>
                    <a:cubicBezTo>
                      <a:pt x="462" y="232"/>
                      <a:pt x="477" y="238"/>
                      <a:pt x="491" y="244"/>
                    </a:cubicBezTo>
                    <a:lnTo>
                      <a:pt x="512" y="253"/>
                    </a:lnTo>
                    <a:lnTo>
                      <a:pt x="534" y="264"/>
                    </a:lnTo>
                    <a:lnTo>
                      <a:pt x="577" y="285"/>
                    </a:lnTo>
                    <a:lnTo>
                      <a:pt x="618" y="308"/>
                    </a:lnTo>
                    <a:cubicBezTo>
                      <a:pt x="645" y="323"/>
                      <a:pt x="671" y="342"/>
                      <a:pt x="699" y="358"/>
                    </a:cubicBezTo>
                    <a:cubicBezTo>
                      <a:pt x="725" y="375"/>
                      <a:pt x="749" y="395"/>
                      <a:pt x="775" y="414"/>
                    </a:cubicBezTo>
                    <a:lnTo>
                      <a:pt x="781" y="418"/>
                    </a:lnTo>
                    <a:cubicBezTo>
                      <a:pt x="785" y="421"/>
                      <a:pt x="789" y="423"/>
                      <a:pt x="792" y="426"/>
                    </a:cubicBezTo>
                    <a:cubicBezTo>
                      <a:pt x="811" y="436"/>
                      <a:pt x="831" y="441"/>
                      <a:pt x="851" y="441"/>
                    </a:cubicBezTo>
                    <a:cubicBezTo>
                      <a:pt x="892" y="441"/>
                      <a:pt x="933" y="420"/>
                      <a:pt x="954" y="381"/>
                    </a:cubicBezTo>
                    <a:cubicBezTo>
                      <a:pt x="988" y="323"/>
                      <a:pt x="966" y="251"/>
                      <a:pt x="910" y="218"/>
                    </a:cubicBezTo>
                    <a:cubicBezTo>
                      <a:pt x="878" y="201"/>
                      <a:pt x="846" y="181"/>
                      <a:pt x="814" y="164"/>
                    </a:cubicBezTo>
                    <a:cubicBezTo>
                      <a:pt x="780" y="148"/>
                      <a:pt x="748" y="129"/>
                      <a:pt x="714" y="115"/>
                    </a:cubicBezTo>
                    <a:lnTo>
                      <a:pt x="664" y="94"/>
                    </a:lnTo>
                    <a:lnTo>
                      <a:pt x="610" y="76"/>
                    </a:lnTo>
                    <a:lnTo>
                      <a:pt x="584" y="66"/>
                    </a:lnTo>
                    <a:lnTo>
                      <a:pt x="558" y="59"/>
                    </a:lnTo>
                    <a:cubicBezTo>
                      <a:pt x="541" y="53"/>
                      <a:pt x="523" y="48"/>
                      <a:pt x="505" y="44"/>
                    </a:cubicBezTo>
                    <a:cubicBezTo>
                      <a:pt x="434" y="24"/>
                      <a:pt x="361" y="11"/>
                      <a:pt x="288" y="5"/>
                    </a:cubicBezTo>
                    <a:cubicBezTo>
                      <a:pt x="251" y="1"/>
                      <a:pt x="214" y="1"/>
                      <a:pt x="178" y="1"/>
                    </a:cubicBezTo>
                    <a:close/>
                  </a:path>
                </a:pathLst>
              </a:custGeom>
              <a:solidFill>
                <a:srgbClr val="953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3871025" y="2688475"/>
                <a:ext cx="368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68" extrusionOk="0">
                    <a:moveTo>
                      <a:pt x="122" y="1"/>
                    </a:moveTo>
                    <a:cubicBezTo>
                      <a:pt x="60" y="1"/>
                      <a:pt x="8" y="50"/>
                      <a:pt x="5" y="113"/>
                    </a:cubicBezTo>
                    <a:cubicBezTo>
                      <a:pt x="1" y="178"/>
                      <a:pt x="51" y="234"/>
                      <a:pt x="117" y="238"/>
                    </a:cubicBezTo>
                    <a:lnTo>
                      <a:pt x="118" y="238"/>
                    </a:lnTo>
                    <a:cubicBezTo>
                      <a:pt x="141" y="240"/>
                      <a:pt x="170" y="241"/>
                      <a:pt x="196" y="244"/>
                    </a:cubicBezTo>
                    <a:cubicBezTo>
                      <a:pt x="224" y="247"/>
                      <a:pt x="250" y="252"/>
                      <a:pt x="277" y="255"/>
                    </a:cubicBezTo>
                    <a:cubicBezTo>
                      <a:pt x="303" y="260"/>
                      <a:pt x="331" y="264"/>
                      <a:pt x="358" y="269"/>
                    </a:cubicBezTo>
                    <a:lnTo>
                      <a:pt x="438" y="284"/>
                    </a:lnTo>
                    <a:cubicBezTo>
                      <a:pt x="546" y="305"/>
                      <a:pt x="652" y="333"/>
                      <a:pt x="757" y="368"/>
                    </a:cubicBezTo>
                    <a:cubicBezTo>
                      <a:pt x="809" y="383"/>
                      <a:pt x="860" y="405"/>
                      <a:pt x="912" y="423"/>
                    </a:cubicBezTo>
                    <a:cubicBezTo>
                      <a:pt x="938" y="434"/>
                      <a:pt x="962" y="444"/>
                      <a:pt x="987" y="455"/>
                    </a:cubicBezTo>
                    <a:lnTo>
                      <a:pt x="1025" y="472"/>
                    </a:lnTo>
                    <a:lnTo>
                      <a:pt x="1062" y="490"/>
                    </a:lnTo>
                    <a:lnTo>
                      <a:pt x="1137" y="526"/>
                    </a:lnTo>
                    <a:lnTo>
                      <a:pt x="1207" y="567"/>
                    </a:lnTo>
                    <a:lnTo>
                      <a:pt x="1244" y="587"/>
                    </a:lnTo>
                    <a:lnTo>
                      <a:pt x="1277" y="608"/>
                    </a:lnTo>
                    <a:lnTo>
                      <a:pt x="1346" y="652"/>
                    </a:lnTo>
                    <a:lnTo>
                      <a:pt x="1351" y="655"/>
                    </a:lnTo>
                    <a:cubicBezTo>
                      <a:pt x="1363" y="664"/>
                      <a:pt x="1377" y="668"/>
                      <a:pt x="1391" y="668"/>
                    </a:cubicBezTo>
                    <a:cubicBezTo>
                      <a:pt x="1413" y="668"/>
                      <a:pt x="1434" y="658"/>
                      <a:pt x="1448" y="639"/>
                    </a:cubicBezTo>
                    <a:cubicBezTo>
                      <a:pt x="1473" y="605"/>
                      <a:pt x="1467" y="559"/>
                      <a:pt x="1435" y="536"/>
                    </a:cubicBezTo>
                    <a:lnTo>
                      <a:pt x="1363" y="483"/>
                    </a:lnTo>
                    <a:lnTo>
                      <a:pt x="1328" y="457"/>
                    </a:lnTo>
                    <a:lnTo>
                      <a:pt x="1291" y="432"/>
                    </a:lnTo>
                    <a:lnTo>
                      <a:pt x="1218" y="383"/>
                    </a:lnTo>
                    <a:lnTo>
                      <a:pt x="1141" y="339"/>
                    </a:lnTo>
                    <a:lnTo>
                      <a:pt x="1101" y="318"/>
                    </a:lnTo>
                    <a:lnTo>
                      <a:pt x="1063" y="298"/>
                    </a:lnTo>
                    <a:cubicBezTo>
                      <a:pt x="1037" y="284"/>
                      <a:pt x="1011" y="270"/>
                      <a:pt x="984" y="258"/>
                    </a:cubicBezTo>
                    <a:cubicBezTo>
                      <a:pt x="930" y="234"/>
                      <a:pt x="878" y="209"/>
                      <a:pt x="823" y="188"/>
                    </a:cubicBezTo>
                    <a:cubicBezTo>
                      <a:pt x="713" y="143"/>
                      <a:pt x="603" y="105"/>
                      <a:pt x="488" y="75"/>
                    </a:cubicBezTo>
                    <a:lnTo>
                      <a:pt x="403" y="53"/>
                    </a:lnTo>
                    <a:cubicBezTo>
                      <a:pt x="375" y="45"/>
                      <a:pt x="346" y="39"/>
                      <a:pt x="317" y="33"/>
                    </a:cubicBezTo>
                    <a:cubicBezTo>
                      <a:pt x="288" y="27"/>
                      <a:pt x="259" y="21"/>
                      <a:pt x="230" y="15"/>
                    </a:cubicBezTo>
                    <a:cubicBezTo>
                      <a:pt x="199" y="10"/>
                      <a:pt x="172" y="6"/>
                      <a:pt x="138" y="1"/>
                    </a:cubicBezTo>
                    <a:lnTo>
                      <a:pt x="131" y="1"/>
                    </a:lnTo>
                    <a:cubicBezTo>
                      <a:pt x="128" y="1"/>
                      <a:pt x="125" y="1"/>
                      <a:pt x="122" y="1"/>
                    </a:cubicBezTo>
                    <a:close/>
                  </a:path>
                </a:pathLst>
              </a:custGeom>
              <a:solidFill>
                <a:srgbClr val="953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4085525" y="2897300"/>
                <a:ext cx="55075" cy="2171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686" extrusionOk="0">
                    <a:moveTo>
                      <a:pt x="2179" y="1"/>
                    </a:moveTo>
                    <a:cubicBezTo>
                      <a:pt x="2174" y="1"/>
                      <a:pt x="2168" y="3"/>
                      <a:pt x="2164" y="6"/>
                    </a:cubicBezTo>
                    <a:cubicBezTo>
                      <a:pt x="1120" y="901"/>
                      <a:pt x="534" y="1969"/>
                      <a:pt x="528" y="1980"/>
                    </a:cubicBezTo>
                    <a:cubicBezTo>
                      <a:pt x="525" y="1988"/>
                      <a:pt x="137" y="2792"/>
                      <a:pt x="51" y="3945"/>
                    </a:cubicBezTo>
                    <a:cubicBezTo>
                      <a:pt x="1" y="4622"/>
                      <a:pt x="63" y="5286"/>
                      <a:pt x="236" y="5917"/>
                    </a:cubicBezTo>
                    <a:cubicBezTo>
                      <a:pt x="453" y="6706"/>
                      <a:pt x="843" y="7447"/>
                      <a:pt x="1397" y="8119"/>
                    </a:cubicBezTo>
                    <a:cubicBezTo>
                      <a:pt x="1475" y="8212"/>
                      <a:pt x="1549" y="8304"/>
                      <a:pt x="1623" y="8394"/>
                    </a:cubicBezTo>
                    <a:cubicBezTo>
                      <a:pt x="1702" y="8490"/>
                      <a:pt x="1780" y="8585"/>
                      <a:pt x="1855" y="8678"/>
                    </a:cubicBezTo>
                    <a:cubicBezTo>
                      <a:pt x="1860" y="8683"/>
                      <a:pt x="1866" y="8686"/>
                      <a:pt x="1872" y="8686"/>
                    </a:cubicBezTo>
                    <a:cubicBezTo>
                      <a:pt x="1877" y="8686"/>
                      <a:pt x="1881" y="8684"/>
                      <a:pt x="1884" y="8681"/>
                    </a:cubicBezTo>
                    <a:cubicBezTo>
                      <a:pt x="1895" y="8674"/>
                      <a:pt x="1896" y="8660"/>
                      <a:pt x="1889" y="8651"/>
                    </a:cubicBezTo>
                    <a:cubicBezTo>
                      <a:pt x="1812" y="8559"/>
                      <a:pt x="1736" y="8464"/>
                      <a:pt x="1656" y="8366"/>
                    </a:cubicBezTo>
                    <a:cubicBezTo>
                      <a:pt x="1583" y="8276"/>
                      <a:pt x="1508" y="8184"/>
                      <a:pt x="1430" y="8091"/>
                    </a:cubicBezTo>
                    <a:cubicBezTo>
                      <a:pt x="186" y="6581"/>
                      <a:pt x="16" y="5006"/>
                      <a:pt x="94" y="3951"/>
                    </a:cubicBezTo>
                    <a:cubicBezTo>
                      <a:pt x="180" y="2806"/>
                      <a:pt x="563" y="2008"/>
                      <a:pt x="566" y="2000"/>
                    </a:cubicBezTo>
                    <a:cubicBezTo>
                      <a:pt x="572" y="1989"/>
                      <a:pt x="1155" y="928"/>
                      <a:pt x="2193" y="39"/>
                    </a:cubicBezTo>
                    <a:cubicBezTo>
                      <a:pt x="2202" y="31"/>
                      <a:pt x="2202" y="17"/>
                      <a:pt x="2195" y="8"/>
                    </a:cubicBezTo>
                    <a:cubicBezTo>
                      <a:pt x="2191" y="3"/>
                      <a:pt x="2185" y="1"/>
                      <a:pt x="2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3829475" y="2899425"/>
                <a:ext cx="4285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8858" extrusionOk="0">
                    <a:moveTo>
                      <a:pt x="1691" y="1"/>
                    </a:moveTo>
                    <a:cubicBezTo>
                      <a:pt x="1679" y="1"/>
                      <a:pt x="1670" y="9"/>
                      <a:pt x="1669" y="21"/>
                    </a:cubicBezTo>
                    <a:cubicBezTo>
                      <a:pt x="1545" y="1015"/>
                      <a:pt x="1277" y="2453"/>
                      <a:pt x="709" y="3660"/>
                    </a:cubicBezTo>
                    <a:cubicBezTo>
                      <a:pt x="199" y="4736"/>
                      <a:pt x="1" y="5766"/>
                      <a:pt x="115" y="6723"/>
                    </a:cubicBezTo>
                    <a:cubicBezTo>
                      <a:pt x="209" y="7491"/>
                      <a:pt x="508" y="8206"/>
                      <a:pt x="1007" y="8848"/>
                    </a:cubicBezTo>
                    <a:cubicBezTo>
                      <a:pt x="1010" y="8855"/>
                      <a:pt x="1017" y="8858"/>
                      <a:pt x="1024" y="8858"/>
                    </a:cubicBezTo>
                    <a:cubicBezTo>
                      <a:pt x="1028" y="8856"/>
                      <a:pt x="1033" y="8855"/>
                      <a:pt x="1036" y="8853"/>
                    </a:cubicBezTo>
                    <a:cubicBezTo>
                      <a:pt x="1046" y="8845"/>
                      <a:pt x="1048" y="8832"/>
                      <a:pt x="1040" y="8822"/>
                    </a:cubicBezTo>
                    <a:cubicBezTo>
                      <a:pt x="547" y="8186"/>
                      <a:pt x="250" y="7479"/>
                      <a:pt x="158" y="6719"/>
                    </a:cubicBezTo>
                    <a:cubicBezTo>
                      <a:pt x="44" y="5769"/>
                      <a:pt x="242" y="4747"/>
                      <a:pt x="747" y="3678"/>
                    </a:cubicBezTo>
                    <a:cubicBezTo>
                      <a:pt x="1319" y="2467"/>
                      <a:pt x="1588" y="1024"/>
                      <a:pt x="1712" y="25"/>
                    </a:cubicBezTo>
                    <a:cubicBezTo>
                      <a:pt x="1713" y="13"/>
                      <a:pt x="1705" y="2"/>
                      <a:pt x="1693" y="1"/>
                    </a:cubicBezTo>
                    <a:cubicBezTo>
                      <a:pt x="1692" y="1"/>
                      <a:pt x="1691" y="1"/>
                      <a:pt x="1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3502825" y="2985850"/>
                <a:ext cx="175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27" extrusionOk="0">
                    <a:moveTo>
                      <a:pt x="475" y="1"/>
                    </a:moveTo>
                    <a:cubicBezTo>
                      <a:pt x="366" y="280"/>
                      <a:pt x="1" y="1311"/>
                      <a:pt x="41" y="2294"/>
                    </a:cubicBezTo>
                    <a:lnTo>
                      <a:pt x="385" y="2526"/>
                    </a:lnTo>
                    <a:cubicBezTo>
                      <a:pt x="383" y="2510"/>
                      <a:pt x="380" y="2491"/>
                      <a:pt x="379" y="2474"/>
                    </a:cubicBezTo>
                    <a:cubicBezTo>
                      <a:pt x="379" y="2473"/>
                      <a:pt x="379" y="2471"/>
                      <a:pt x="379" y="2470"/>
                    </a:cubicBezTo>
                    <a:cubicBezTo>
                      <a:pt x="376" y="2453"/>
                      <a:pt x="374" y="2435"/>
                      <a:pt x="372" y="2416"/>
                    </a:cubicBezTo>
                    <a:cubicBezTo>
                      <a:pt x="371" y="2398"/>
                      <a:pt x="368" y="2380"/>
                      <a:pt x="366" y="2360"/>
                    </a:cubicBezTo>
                    <a:cubicBezTo>
                      <a:pt x="365" y="2338"/>
                      <a:pt x="363" y="2317"/>
                      <a:pt x="362" y="2296"/>
                    </a:cubicBezTo>
                    <a:cubicBezTo>
                      <a:pt x="362" y="2283"/>
                      <a:pt x="360" y="2271"/>
                      <a:pt x="360" y="2259"/>
                    </a:cubicBezTo>
                    <a:cubicBezTo>
                      <a:pt x="359" y="2234"/>
                      <a:pt x="357" y="2210"/>
                      <a:pt x="357" y="2185"/>
                    </a:cubicBezTo>
                    <a:cubicBezTo>
                      <a:pt x="356" y="2173"/>
                      <a:pt x="356" y="2159"/>
                      <a:pt x="356" y="2146"/>
                    </a:cubicBezTo>
                    <a:cubicBezTo>
                      <a:pt x="353" y="2039"/>
                      <a:pt x="356" y="1926"/>
                      <a:pt x="363" y="1809"/>
                    </a:cubicBezTo>
                    <a:cubicBezTo>
                      <a:pt x="365" y="1789"/>
                      <a:pt x="366" y="1770"/>
                      <a:pt x="369" y="1748"/>
                    </a:cubicBezTo>
                    <a:cubicBezTo>
                      <a:pt x="369" y="1742"/>
                      <a:pt x="371" y="1737"/>
                      <a:pt x="371" y="1731"/>
                    </a:cubicBezTo>
                    <a:cubicBezTo>
                      <a:pt x="374" y="1707"/>
                      <a:pt x="377" y="1682"/>
                      <a:pt x="382" y="1656"/>
                    </a:cubicBezTo>
                    <a:cubicBezTo>
                      <a:pt x="383" y="1650"/>
                      <a:pt x="383" y="1643"/>
                      <a:pt x="385" y="1637"/>
                    </a:cubicBezTo>
                    <a:cubicBezTo>
                      <a:pt x="389" y="1614"/>
                      <a:pt x="392" y="1589"/>
                      <a:pt x="398" y="1565"/>
                    </a:cubicBezTo>
                    <a:cubicBezTo>
                      <a:pt x="400" y="1552"/>
                      <a:pt x="403" y="1540"/>
                      <a:pt x="405" y="1527"/>
                    </a:cubicBezTo>
                    <a:cubicBezTo>
                      <a:pt x="406" y="1523"/>
                      <a:pt x="406" y="1520"/>
                      <a:pt x="408" y="1517"/>
                    </a:cubicBezTo>
                    <a:cubicBezTo>
                      <a:pt x="409" y="1508"/>
                      <a:pt x="411" y="1499"/>
                      <a:pt x="412" y="1491"/>
                    </a:cubicBezTo>
                    <a:cubicBezTo>
                      <a:pt x="417" y="1473"/>
                      <a:pt x="420" y="1455"/>
                      <a:pt x="424" y="1435"/>
                    </a:cubicBezTo>
                    <a:cubicBezTo>
                      <a:pt x="426" y="1426"/>
                      <a:pt x="429" y="1416"/>
                      <a:pt x="431" y="1407"/>
                    </a:cubicBezTo>
                    <a:cubicBezTo>
                      <a:pt x="441" y="1360"/>
                      <a:pt x="452" y="1311"/>
                      <a:pt x="464" y="1262"/>
                    </a:cubicBezTo>
                    <a:cubicBezTo>
                      <a:pt x="469" y="1242"/>
                      <a:pt x="473" y="1222"/>
                      <a:pt x="478" y="1201"/>
                    </a:cubicBezTo>
                    <a:cubicBezTo>
                      <a:pt x="501" y="1111"/>
                      <a:pt x="524" y="1019"/>
                      <a:pt x="547" y="926"/>
                    </a:cubicBezTo>
                    <a:cubicBezTo>
                      <a:pt x="551" y="910"/>
                      <a:pt x="554" y="897"/>
                      <a:pt x="557" y="881"/>
                    </a:cubicBezTo>
                    <a:cubicBezTo>
                      <a:pt x="570" y="834"/>
                      <a:pt x="580" y="787"/>
                      <a:pt x="593" y="739"/>
                    </a:cubicBezTo>
                    <a:cubicBezTo>
                      <a:pt x="599" y="710"/>
                      <a:pt x="606" y="681"/>
                      <a:pt x="613" y="652"/>
                    </a:cubicBezTo>
                    <a:cubicBezTo>
                      <a:pt x="613" y="649"/>
                      <a:pt x="613" y="647"/>
                      <a:pt x="614" y="646"/>
                    </a:cubicBezTo>
                    <a:cubicBezTo>
                      <a:pt x="617" y="629"/>
                      <a:pt x="622" y="612"/>
                      <a:pt x="625" y="595"/>
                    </a:cubicBezTo>
                    <a:cubicBezTo>
                      <a:pt x="632" y="562"/>
                      <a:pt x="640" y="528"/>
                      <a:pt x="646" y="495"/>
                    </a:cubicBezTo>
                    <a:cubicBezTo>
                      <a:pt x="646" y="491"/>
                      <a:pt x="648" y="487"/>
                      <a:pt x="648" y="484"/>
                    </a:cubicBezTo>
                    <a:cubicBezTo>
                      <a:pt x="652" y="469"/>
                      <a:pt x="655" y="452"/>
                      <a:pt x="658" y="436"/>
                    </a:cubicBezTo>
                    <a:cubicBezTo>
                      <a:pt x="658" y="433"/>
                      <a:pt x="658" y="432"/>
                      <a:pt x="658" y="429"/>
                    </a:cubicBezTo>
                    <a:cubicBezTo>
                      <a:pt x="666" y="392"/>
                      <a:pt x="672" y="357"/>
                      <a:pt x="678" y="322"/>
                    </a:cubicBezTo>
                    <a:cubicBezTo>
                      <a:pt x="681" y="305"/>
                      <a:pt x="683" y="288"/>
                      <a:pt x="686" y="271"/>
                    </a:cubicBezTo>
                    <a:cubicBezTo>
                      <a:pt x="690" y="236"/>
                      <a:pt x="695" y="204"/>
                      <a:pt x="698" y="172"/>
                    </a:cubicBezTo>
                    <a:cubicBezTo>
                      <a:pt x="700" y="155"/>
                      <a:pt x="701" y="138"/>
                      <a:pt x="703" y="123"/>
                    </a:cubicBez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2976800" y="3567200"/>
                <a:ext cx="1941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272" extrusionOk="0">
                    <a:moveTo>
                      <a:pt x="0" y="1"/>
                    </a:moveTo>
                    <a:cubicBezTo>
                      <a:pt x="26" y="163"/>
                      <a:pt x="69" y="271"/>
                      <a:pt x="69" y="271"/>
                    </a:cubicBezTo>
                    <a:lnTo>
                      <a:pt x="7600" y="271"/>
                    </a:lnTo>
                    <a:cubicBezTo>
                      <a:pt x="7600" y="271"/>
                      <a:pt x="7675" y="161"/>
                      <a:pt x="7765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3615175" y="3251725"/>
                <a:ext cx="252125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10085" h="7164" extrusionOk="0">
                    <a:moveTo>
                      <a:pt x="4307" y="0"/>
                    </a:moveTo>
                    <a:lnTo>
                      <a:pt x="4307" y="0"/>
                    </a:lnTo>
                    <a:cubicBezTo>
                      <a:pt x="5799" y="2249"/>
                      <a:pt x="4781" y="5303"/>
                      <a:pt x="2236" y="6205"/>
                    </a:cubicBezTo>
                    <a:lnTo>
                      <a:pt x="0" y="6997"/>
                    </a:lnTo>
                    <a:cubicBezTo>
                      <a:pt x="49" y="7053"/>
                      <a:pt x="100" y="7108"/>
                      <a:pt x="147" y="7163"/>
                    </a:cubicBezTo>
                    <a:cubicBezTo>
                      <a:pt x="3486" y="6737"/>
                      <a:pt x="7506" y="6203"/>
                      <a:pt x="10085" y="5798"/>
                    </a:cubicBezTo>
                    <a:cubicBezTo>
                      <a:pt x="8848" y="5244"/>
                      <a:pt x="8253" y="4286"/>
                      <a:pt x="7928" y="3361"/>
                    </a:cubicBezTo>
                    <a:cubicBezTo>
                      <a:pt x="7510" y="2970"/>
                      <a:pt x="7056" y="2546"/>
                      <a:pt x="6576" y="2100"/>
                    </a:cubicBezTo>
                    <a:cubicBezTo>
                      <a:pt x="6489" y="2019"/>
                      <a:pt x="6400" y="1936"/>
                      <a:pt x="6310" y="1852"/>
                    </a:cubicBezTo>
                    <a:cubicBezTo>
                      <a:pt x="5674" y="1262"/>
                      <a:pt x="4997" y="635"/>
                      <a:pt x="4307" y="0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3832850" y="2600350"/>
                <a:ext cx="1804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5575" extrusionOk="0">
                    <a:moveTo>
                      <a:pt x="2769" y="1"/>
                    </a:moveTo>
                    <a:cubicBezTo>
                      <a:pt x="2482" y="1"/>
                      <a:pt x="2187" y="60"/>
                      <a:pt x="1907" y="149"/>
                    </a:cubicBezTo>
                    <a:cubicBezTo>
                      <a:pt x="947" y="455"/>
                      <a:pt x="210" y="1247"/>
                      <a:pt x="13" y="2234"/>
                    </a:cubicBezTo>
                    <a:cubicBezTo>
                      <a:pt x="8" y="2256"/>
                      <a:pt x="5" y="2277"/>
                      <a:pt x="0" y="2297"/>
                    </a:cubicBezTo>
                    <a:cubicBezTo>
                      <a:pt x="130" y="2431"/>
                      <a:pt x="265" y="2557"/>
                      <a:pt x="404" y="2673"/>
                    </a:cubicBezTo>
                    <a:cubicBezTo>
                      <a:pt x="2110" y="4104"/>
                      <a:pt x="4484" y="4339"/>
                      <a:pt x="4484" y="4339"/>
                    </a:cubicBezTo>
                    <a:cubicBezTo>
                      <a:pt x="4484" y="4339"/>
                      <a:pt x="4325" y="4644"/>
                      <a:pt x="4114" y="5109"/>
                    </a:cubicBezTo>
                    <a:cubicBezTo>
                      <a:pt x="4082" y="5176"/>
                      <a:pt x="4102" y="5258"/>
                      <a:pt x="4162" y="5304"/>
                    </a:cubicBezTo>
                    <a:cubicBezTo>
                      <a:pt x="4480" y="5550"/>
                      <a:pt x="4686" y="5575"/>
                      <a:pt x="4686" y="5575"/>
                    </a:cubicBezTo>
                    <a:cubicBezTo>
                      <a:pt x="4685" y="5567"/>
                      <a:pt x="4683" y="5561"/>
                      <a:pt x="4683" y="5553"/>
                    </a:cubicBezTo>
                    <a:cubicBezTo>
                      <a:pt x="4682" y="5552"/>
                      <a:pt x="4682" y="5550"/>
                      <a:pt x="4682" y="5549"/>
                    </a:cubicBezTo>
                    <a:cubicBezTo>
                      <a:pt x="4680" y="5541"/>
                      <a:pt x="4680" y="5535"/>
                      <a:pt x="4679" y="5527"/>
                    </a:cubicBezTo>
                    <a:cubicBezTo>
                      <a:pt x="4679" y="5520"/>
                      <a:pt x="4677" y="5512"/>
                      <a:pt x="4677" y="5503"/>
                    </a:cubicBezTo>
                    <a:cubicBezTo>
                      <a:pt x="4674" y="5488"/>
                      <a:pt x="4674" y="5471"/>
                      <a:pt x="4673" y="5456"/>
                    </a:cubicBezTo>
                    <a:cubicBezTo>
                      <a:pt x="4673" y="5449"/>
                      <a:pt x="4673" y="5445"/>
                      <a:pt x="4673" y="5439"/>
                    </a:cubicBezTo>
                    <a:cubicBezTo>
                      <a:pt x="4671" y="5431"/>
                      <a:pt x="4671" y="5422"/>
                      <a:pt x="4671" y="5413"/>
                    </a:cubicBezTo>
                    <a:cubicBezTo>
                      <a:pt x="4671" y="5402"/>
                      <a:pt x="4671" y="5391"/>
                      <a:pt x="4671" y="5382"/>
                    </a:cubicBezTo>
                    <a:cubicBezTo>
                      <a:pt x="4671" y="5076"/>
                      <a:pt x="4778" y="4739"/>
                      <a:pt x="4994" y="4433"/>
                    </a:cubicBezTo>
                    <a:cubicBezTo>
                      <a:pt x="5061" y="4335"/>
                      <a:pt x="5137" y="4248"/>
                      <a:pt x="5217" y="4170"/>
                    </a:cubicBezTo>
                    <a:cubicBezTo>
                      <a:pt x="5498" y="3896"/>
                      <a:pt x="5840" y="3744"/>
                      <a:pt x="6149" y="3744"/>
                    </a:cubicBezTo>
                    <a:cubicBezTo>
                      <a:pt x="6319" y="3744"/>
                      <a:pt x="6478" y="3790"/>
                      <a:pt x="6614" y="3885"/>
                    </a:cubicBezTo>
                    <a:cubicBezTo>
                      <a:pt x="6811" y="4025"/>
                      <a:pt x="6926" y="4246"/>
                      <a:pt x="6957" y="4503"/>
                    </a:cubicBezTo>
                    <a:lnTo>
                      <a:pt x="6957" y="4505"/>
                    </a:lnTo>
                    <a:cubicBezTo>
                      <a:pt x="7216" y="3610"/>
                      <a:pt x="6555" y="2981"/>
                      <a:pt x="4742" y="2981"/>
                    </a:cubicBezTo>
                    <a:cubicBezTo>
                      <a:pt x="4382" y="2981"/>
                      <a:pt x="3977" y="3006"/>
                      <a:pt x="3524" y="3058"/>
                    </a:cubicBezTo>
                    <a:cubicBezTo>
                      <a:pt x="3332" y="3081"/>
                      <a:pt x="3170" y="3091"/>
                      <a:pt x="3037" y="3091"/>
                    </a:cubicBezTo>
                    <a:cubicBezTo>
                      <a:pt x="1148" y="3091"/>
                      <a:pt x="4780" y="976"/>
                      <a:pt x="3627" y="234"/>
                    </a:cubicBezTo>
                    <a:cubicBezTo>
                      <a:pt x="3366" y="67"/>
                      <a:pt x="3072" y="1"/>
                      <a:pt x="2769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3990125" y="2724375"/>
                <a:ext cx="1639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6745" extrusionOk="0">
                    <a:moveTo>
                      <a:pt x="638" y="1"/>
                    </a:moveTo>
                    <a:cubicBezTo>
                      <a:pt x="591" y="215"/>
                      <a:pt x="496" y="433"/>
                      <a:pt x="352" y="637"/>
                    </a:cubicBezTo>
                    <a:cubicBezTo>
                      <a:pt x="248" y="784"/>
                      <a:pt x="129" y="909"/>
                      <a:pt x="1" y="1011"/>
                    </a:cubicBezTo>
                    <a:cubicBezTo>
                      <a:pt x="184" y="1728"/>
                      <a:pt x="621" y="2843"/>
                      <a:pt x="910" y="3548"/>
                    </a:cubicBezTo>
                    <a:cubicBezTo>
                      <a:pt x="1187" y="3592"/>
                      <a:pt x="1314" y="3716"/>
                      <a:pt x="1335" y="3824"/>
                    </a:cubicBezTo>
                    <a:lnTo>
                      <a:pt x="2043" y="5217"/>
                    </a:lnTo>
                    <a:cubicBezTo>
                      <a:pt x="3832" y="5820"/>
                      <a:pt x="5080" y="6439"/>
                      <a:pt x="5648" y="6745"/>
                    </a:cubicBezTo>
                    <a:cubicBezTo>
                      <a:pt x="6235" y="5864"/>
                      <a:pt x="6509" y="5051"/>
                      <a:pt x="6556" y="4320"/>
                    </a:cubicBezTo>
                    <a:lnTo>
                      <a:pt x="6556" y="4320"/>
                    </a:lnTo>
                    <a:cubicBezTo>
                      <a:pt x="5935" y="5021"/>
                      <a:pt x="5294" y="5300"/>
                      <a:pt x="4668" y="5300"/>
                    </a:cubicBezTo>
                    <a:cubicBezTo>
                      <a:pt x="2662" y="5300"/>
                      <a:pt x="823" y="2436"/>
                      <a:pt x="372" y="1444"/>
                    </a:cubicBezTo>
                    <a:cubicBezTo>
                      <a:pt x="598" y="886"/>
                      <a:pt x="638" y="1"/>
                      <a:pt x="638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3618275" y="3396125"/>
                <a:ext cx="24965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9986" h="1409" extrusionOk="0">
                    <a:moveTo>
                      <a:pt x="9961" y="0"/>
                    </a:moveTo>
                    <a:cubicBezTo>
                      <a:pt x="9960" y="0"/>
                      <a:pt x="9959" y="0"/>
                      <a:pt x="9958" y="1"/>
                    </a:cubicBezTo>
                    <a:cubicBezTo>
                      <a:pt x="7238" y="427"/>
                      <a:pt x="3053" y="979"/>
                      <a:pt x="22" y="1366"/>
                    </a:cubicBezTo>
                    <a:cubicBezTo>
                      <a:pt x="9" y="1367"/>
                      <a:pt x="0" y="1378"/>
                      <a:pt x="2" y="1390"/>
                    </a:cubicBezTo>
                    <a:cubicBezTo>
                      <a:pt x="3" y="1401"/>
                      <a:pt x="12" y="1409"/>
                      <a:pt x="23" y="1409"/>
                    </a:cubicBezTo>
                    <a:lnTo>
                      <a:pt x="26" y="1409"/>
                    </a:lnTo>
                    <a:cubicBezTo>
                      <a:pt x="3058" y="1022"/>
                      <a:pt x="7244" y="470"/>
                      <a:pt x="9965" y="43"/>
                    </a:cubicBezTo>
                    <a:cubicBezTo>
                      <a:pt x="9976" y="42"/>
                      <a:pt x="9985" y="31"/>
                      <a:pt x="9982" y="19"/>
                    </a:cubicBezTo>
                    <a:cubicBezTo>
                      <a:pt x="9981" y="8"/>
                      <a:pt x="9972" y="0"/>
                      <a:pt x="9961" y="0"/>
                    </a:cubicBezTo>
                    <a:close/>
                  </a:path>
                </a:pathLst>
              </a:custGeom>
              <a:solidFill>
                <a:srgbClr val="3F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3346475" y="2915025"/>
                <a:ext cx="299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3" extrusionOk="0">
                    <a:moveTo>
                      <a:pt x="341" y="56"/>
                    </a:moveTo>
                    <a:cubicBezTo>
                      <a:pt x="386" y="56"/>
                      <a:pt x="428" y="68"/>
                      <a:pt x="467" y="92"/>
                    </a:cubicBezTo>
                    <a:lnTo>
                      <a:pt x="1008" y="446"/>
                    </a:lnTo>
                    <a:cubicBezTo>
                      <a:pt x="1014" y="449"/>
                      <a:pt x="1020" y="453"/>
                      <a:pt x="1025" y="458"/>
                    </a:cubicBezTo>
                    <a:cubicBezTo>
                      <a:pt x="1113" y="528"/>
                      <a:pt x="1138" y="650"/>
                      <a:pt x="1084" y="750"/>
                    </a:cubicBezTo>
                    <a:cubicBezTo>
                      <a:pt x="1043" y="825"/>
                      <a:pt x="963" y="869"/>
                      <a:pt x="882" y="869"/>
                    </a:cubicBezTo>
                    <a:cubicBezTo>
                      <a:pt x="850" y="869"/>
                      <a:pt x="817" y="862"/>
                      <a:pt x="786" y="848"/>
                    </a:cubicBezTo>
                    <a:lnTo>
                      <a:pt x="199" y="577"/>
                    </a:lnTo>
                    <a:cubicBezTo>
                      <a:pt x="139" y="550"/>
                      <a:pt x="97" y="501"/>
                      <a:pt x="77" y="439"/>
                    </a:cubicBezTo>
                    <a:cubicBezTo>
                      <a:pt x="57" y="378"/>
                      <a:pt x="63" y="313"/>
                      <a:pt x="94" y="256"/>
                    </a:cubicBezTo>
                    <a:lnTo>
                      <a:pt x="139" y="175"/>
                    </a:lnTo>
                    <a:cubicBezTo>
                      <a:pt x="170" y="118"/>
                      <a:pt x="222" y="79"/>
                      <a:pt x="285" y="62"/>
                    </a:cubicBezTo>
                    <a:cubicBezTo>
                      <a:pt x="303" y="57"/>
                      <a:pt x="323" y="56"/>
                      <a:pt x="341" y="56"/>
                    </a:cubicBezTo>
                    <a:close/>
                    <a:moveTo>
                      <a:pt x="342" y="1"/>
                    </a:moveTo>
                    <a:cubicBezTo>
                      <a:pt x="319" y="1"/>
                      <a:pt x="296" y="4"/>
                      <a:pt x="272" y="10"/>
                    </a:cubicBezTo>
                    <a:cubicBezTo>
                      <a:pt x="196" y="28"/>
                      <a:pt x="130" y="79"/>
                      <a:pt x="92" y="147"/>
                    </a:cubicBezTo>
                    <a:lnTo>
                      <a:pt x="46" y="230"/>
                    </a:lnTo>
                    <a:cubicBezTo>
                      <a:pt x="8" y="300"/>
                      <a:pt x="0" y="380"/>
                      <a:pt x="25" y="456"/>
                    </a:cubicBezTo>
                    <a:cubicBezTo>
                      <a:pt x="49" y="531"/>
                      <a:pt x="104" y="592"/>
                      <a:pt x="176" y="626"/>
                    </a:cubicBezTo>
                    <a:lnTo>
                      <a:pt x="763" y="897"/>
                    </a:lnTo>
                    <a:cubicBezTo>
                      <a:pt x="801" y="913"/>
                      <a:pt x="841" y="923"/>
                      <a:pt x="881" y="923"/>
                    </a:cubicBezTo>
                    <a:cubicBezTo>
                      <a:pt x="982" y="923"/>
                      <a:pt x="1080" y="869"/>
                      <a:pt x="1132" y="776"/>
                    </a:cubicBezTo>
                    <a:cubicBezTo>
                      <a:pt x="1199" y="654"/>
                      <a:pt x="1168" y="502"/>
                      <a:pt x="1058" y="415"/>
                    </a:cubicBezTo>
                    <a:cubicBezTo>
                      <a:pt x="1052" y="410"/>
                      <a:pt x="1045" y="404"/>
                      <a:pt x="1037" y="400"/>
                    </a:cubicBezTo>
                    <a:lnTo>
                      <a:pt x="496" y="47"/>
                    </a:lnTo>
                    <a:cubicBezTo>
                      <a:pt x="450" y="17"/>
                      <a:pt x="396" y="1"/>
                      <a:pt x="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3353725" y="2900700"/>
                <a:ext cx="308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79" extrusionOk="0">
                    <a:moveTo>
                      <a:pt x="378" y="54"/>
                    </a:moveTo>
                    <a:cubicBezTo>
                      <a:pt x="440" y="54"/>
                      <a:pt x="499" y="77"/>
                      <a:pt x="545" y="118"/>
                    </a:cubicBezTo>
                    <a:lnTo>
                      <a:pt x="1065" y="586"/>
                    </a:lnTo>
                    <a:cubicBezTo>
                      <a:pt x="1161" y="673"/>
                      <a:pt x="1175" y="823"/>
                      <a:pt x="1094" y="927"/>
                    </a:cubicBezTo>
                    <a:cubicBezTo>
                      <a:pt x="1045" y="990"/>
                      <a:pt x="972" y="1024"/>
                      <a:pt x="897" y="1024"/>
                    </a:cubicBezTo>
                    <a:cubicBezTo>
                      <a:pt x="852" y="1024"/>
                      <a:pt x="806" y="1012"/>
                      <a:pt x="765" y="987"/>
                    </a:cubicBezTo>
                    <a:cubicBezTo>
                      <a:pt x="762" y="985"/>
                      <a:pt x="761" y="983"/>
                      <a:pt x="758" y="982"/>
                    </a:cubicBezTo>
                    <a:lnTo>
                      <a:pt x="177" y="595"/>
                    </a:lnTo>
                    <a:cubicBezTo>
                      <a:pt x="117" y="555"/>
                      <a:pt x="79" y="496"/>
                      <a:pt x="68" y="425"/>
                    </a:cubicBezTo>
                    <a:cubicBezTo>
                      <a:pt x="56" y="357"/>
                      <a:pt x="73" y="288"/>
                      <a:pt x="117" y="231"/>
                    </a:cubicBezTo>
                    <a:lnTo>
                      <a:pt x="180" y="152"/>
                    </a:lnTo>
                    <a:cubicBezTo>
                      <a:pt x="223" y="95"/>
                      <a:pt x="285" y="62"/>
                      <a:pt x="356" y="55"/>
                    </a:cubicBezTo>
                    <a:cubicBezTo>
                      <a:pt x="363" y="54"/>
                      <a:pt x="371" y="54"/>
                      <a:pt x="378" y="54"/>
                    </a:cubicBezTo>
                    <a:close/>
                    <a:moveTo>
                      <a:pt x="379" y="1"/>
                    </a:moveTo>
                    <a:cubicBezTo>
                      <a:pt x="369" y="1"/>
                      <a:pt x="360" y="1"/>
                      <a:pt x="351" y="2"/>
                    </a:cubicBezTo>
                    <a:cubicBezTo>
                      <a:pt x="267" y="10"/>
                      <a:pt x="189" y="52"/>
                      <a:pt x="137" y="118"/>
                    </a:cubicBezTo>
                    <a:lnTo>
                      <a:pt x="74" y="199"/>
                    </a:lnTo>
                    <a:cubicBezTo>
                      <a:pt x="22" y="265"/>
                      <a:pt x="1" y="352"/>
                      <a:pt x="15" y="435"/>
                    </a:cubicBezTo>
                    <a:cubicBezTo>
                      <a:pt x="28" y="519"/>
                      <a:pt x="74" y="592"/>
                      <a:pt x="146" y="639"/>
                    </a:cubicBezTo>
                    <a:lnTo>
                      <a:pt x="729" y="1026"/>
                    </a:lnTo>
                    <a:lnTo>
                      <a:pt x="738" y="1032"/>
                    </a:lnTo>
                    <a:cubicBezTo>
                      <a:pt x="787" y="1063"/>
                      <a:pt x="842" y="1078"/>
                      <a:pt x="897" y="1078"/>
                    </a:cubicBezTo>
                    <a:cubicBezTo>
                      <a:pt x="987" y="1078"/>
                      <a:pt x="1077" y="1037"/>
                      <a:pt x="1137" y="959"/>
                    </a:cubicBezTo>
                    <a:cubicBezTo>
                      <a:pt x="1235" y="834"/>
                      <a:pt x="1219" y="652"/>
                      <a:pt x="1100" y="546"/>
                    </a:cubicBezTo>
                    <a:lnTo>
                      <a:pt x="582" y="78"/>
                    </a:lnTo>
                    <a:cubicBezTo>
                      <a:pt x="526" y="28"/>
                      <a:pt x="453" y="1"/>
                      <a:pt x="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3364750" y="2888275"/>
                <a:ext cx="291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61" extrusionOk="0">
                    <a:moveTo>
                      <a:pt x="398" y="54"/>
                    </a:moveTo>
                    <a:cubicBezTo>
                      <a:pt x="469" y="59"/>
                      <a:pt x="534" y="91"/>
                      <a:pt x="580" y="146"/>
                    </a:cubicBezTo>
                    <a:lnTo>
                      <a:pt x="1037" y="688"/>
                    </a:lnTo>
                    <a:cubicBezTo>
                      <a:pt x="1064" y="721"/>
                      <a:pt x="1083" y="760"/>
                      <a:pt x="1092" y="802"/>
                    </a:cubicBezTo>
                    <a:cubicBezTo>
                      <a:pt x="1109" y="887"/>
                      <a:pt x="1083" y="974"/>
                      <a:pt x="1020" y="1036"/>
                    </a:cubicBezTo>
                    <a:cubicBezTo>
                      <a:pt x="970" y="1083"/>
                      <a:pt x="906" y="1107"/>
                      <a:pt x="841" y="1107"/>
                    </a:cubicBezTo>
                    <a:cubicBezTo>
                      <a:pt x="781" y="1107"/>
                      <a:pt x="720" y="1086"/>
                      <a:pt x="671" y="1043"/>
                    </a:cubicBezTo>
                    <a:lnTo>
                      <a:pt x="141" y="572"/>
                    </a:lnTo>
                    <a:cubicBezTo>
                      <a:pt x="87" y="525"/>
                      <a:pt x="57" y="459"/>
                      <a:pt x="55" y="387"/>
                    </a:cubicBezTo>
                    <a:cubicBezTo>
                      <a:pt x="54" y="315"/>
                      <a:pt x="81" y="248"/>
                      <a:pt x="133" y="199"/>
                    </a:cubicBezTo>
                    <a:lnTo>
                      <a:pt x="207" y="127"/>
                    </a:lnTo>
                    <a:cubicBezTo>
                      <a:pt x="255" y="80"/>
                      <a:pt x="318" y="54"/>
                      <a:pt x="384" y="54"/>
                    </a:cubicBezTo>
                    <a:close/>
                    <a:moveTo>
                      <a:pt x="389" y="0"/>
                    </a:moveTo>
                    <a:cubicBezTo>
                      <a:pt x="307" y="0"/>
                      <a:pt x="228" y="31"/>
                      <a:pt x="168" y="88"/>
                    </a:cubicBezTo>
                    <a:lnTo>
                      <a:pt x="95" y="161"/>
                    </a:lnTo>
                    <a:cubicBezTo>
                      <a:pt x="34" y="221"/>
                      <a:pt x="0" y="303"/>
                      <a:pt x="2" y="389"/>
                    </a:cubicBezTo>
                    <a:cubicBezTo>
                      <a:pt x="3" y="474"/>
                      <a:pt x="41" y="557"/>
                      <a:pt x="106" y="614"/>
                    </a:cubicBezTo>
                    <a:lnTo>
                      <a:pt x="636" y="1083"/>
                    </a:lnTo>
                    <a:cubicBezTo>
                      <a:pt x="694" y="1135"/>
                      <a:pt x="768" y="1161"/>
                      <a:pt x="841" y="1161"/>
                    </a:cubicBezTo>
                    <a:cubicBezTo>
                      <a:pt x="919" y="1161"/>
                      <a:pt x="997" y="1132"/>
                      <a:pt x="1057" y="1074"/>
                    </a:cubicBezTo>
                    <a:cubicBezTo>
                      <a:pt x="1133" y="1000"/>
                      <a:pt x="1165" y="895"/>
                      <a:pt x="1145" y="791"/>
                    </a:cubicBezTo>
                    <a:cubicBezTo>
                      <a:pt x="1135" y="740"/>
                      <a:pt x="1112" y="693"/>
                      <a:pt x="1078" y="653"/>
                    </a:cubicBezTo>
                    <a:lnTo>
                      <a:pt x="621" y="111"/>
                    </a:lnTo>
                    <a:cubicBezTo>
                      <a:pt x="566" y="45"/>
                      <a:pt x="486" y="5"/>
                      <a:pt x="401" y="1"/>
                    </a:cubicBezTo>
                    <a:cubicBezTo>
                      <a:pt x="397" y="0"/>
                      <a:pt x="393" y="0"/>
                      <a:pt x="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3373100" y="2886875"/>
                <a:ext cx="5197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3263" extrusionOk="0">
                    <a:moveTo>
                      <a:pt x="1274" y="0"/>
                    </a:moveTo>
                    <a:cubicBezTo>
                      <a:pt x="1257" y="0"/>
                      <a:pt x="1241" y="2"/>
                      <a:pt x="1224" y="5"/>
                    </a:cubicBezTo>
                    <a:cubicBezTo>
                      <a:pt x="1197" y="9"/>
                      <a:pt x="1169" y="18"/>
                      <a:pt x="1141" y="34"/>
                    </a:cubicBezTo>
                    <a:lnTo>
                      <a:pt x="539" y="355"/>
                    </a:lnTo>
                    <a:lnTo>
                      <a:pt x="243" y="512"/>
                    </a:lnTo>
                    <a:lnTo>
                      <a:pt x="241" y="512"/>
                    </a:lnTo>
                    <a:lnTo>
                      <a:pt x="220" y="524"/>
                    </a:lnTo>
                    <a:cubicBezTo>
                      <a:pt x="210" y="529"/>
                      <a:pt x="204" y="535"/>
                      <a:pt x="197" y="541"/>
                    </a:cubicBezTo>
                    <a:cubicBezTo>
                      <a:pt x="168" y="572"/>
                      <a:pt x="160" y="619"/>
                      <a:pt x="184" y="657"/>
                    </a:cubicBezTo>
                    <a:lnTo>
                      <a:pt x="206" y="689"/>
                    </a:lnTo>
                    <a:cubicBezTo>
                      <a:pt x="290" y="823"/>
                      <a:pt x="434" y="899"/>
                      <a:pt x="584" y="899"/>
                    </a:cubicBezTo>
                    <a:cubicBezTo>
                      <a:pt x="643" y="899"/>
                      <a:pt x="703" y="887"/>
                      <a:pt x="761" y="862"/>
                    </a:cubicBezTo>
                    <a:lnTo>
                      <a:pt x="1082" y="726"/>
                    </a:lnTo>
                    <a:lnTo>
                      <a:pt x="1325" y="1179"/>
                    </a:lnTo>
                    <a:cubicBezTo>
                      <a:pt x="1325" y="1179"/>
                      <a:pt x="1" y="1816"/>
                      <a:pt x="807" y="3263"/>
                    </a:cubicBezTo>
                    <a:lnTo>
                      <a:pt x="1907" y="1935"/>
                    </a:lnTo>
                    <a:cubicBezTo>
                      <a:pt x="1907" y="1935"/>
                      <a:pt x="1935" y="1850"/>
                      <a:pt x="1964" y="1714"/>
                    </a:cubicBezTo>
                    <a:cubicBezTo>
                      <a:pt x="2079" y="1173"/>
                      <a:pt x="1930" y="608"/>
                      <a:pt x="1568" y="191"/>
                    </a:cubicBezTo>
                    <a:lnTo>
                      <a:pt x="1487" y="98"/>
                    </a:lnTo>
                    <a:cubicBezTo>
                      <a:pt x="1433" y="33"/>
                      <a:pt x="1354" y="0"/>
                      <a:pt x="1274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3376350" y="2886175"/>
                <a:ext cx="464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1141" y="1"/>
                    </a:moveTo>
                    <a:cubicBezTo>
                      <a:pt x="1124" y="1"/>
                      <a:pt x="1107" y="2"/>
                      <a:pt x="1089" y="5"/>
                    </a:cubicBezTo>
                    <a:cubicBezTo>
                      <a:pt x="1057" y="11"/>
                      <a:pt x="1027" y="22"/>
                      <a:pt x="999" y="37"/>
                    </a:cubicBezTo>
                    <a:lnTo>
                      <a:pt x="401" y="355"/>
                    </a:lnTo>
                    <a:lnTo>
                      <a:pt x="77" y="528"/>
                    </a:lnTo>
                    <a:cubicBezTo>
                      <a:pt x="67" y="534"/>
                      <a:pt x="57" y="542"/>
                      <a:pt x="48" y="549"/>
                    </a:cubicBezTo>
                    <a:cubicBezTo>
                      <a:pt x="9" y="591"/>
                      <a:pt x="1" y="652"/>
                      <a:pt x="31" y="699"/>
                    </a:cubicBezTo>
                    <a:lnTo>
                      <a:pt x="53" y="733"/>
                    </a:lnTo>
                    <a:cubicBezTo>
                      <a:pt x="143" y="874"/>
                      <a:pt x="295" y="954"/>
                      <a:pt x="453" y="954"/>
                    </a:cubicBezTo>
                    <a:cubicBezTo>
                      <a:pt x="516" y="954"/>
                      <a:pt x="580" y="941"/>
                      <a:pt x="642" y="915"/>
                    </a:cubicBezTo>
                    <a:lnTo>
                      <a:pt x="940" y="788"/>
                    </a:lnTo>
                    <a:lnTo>
                      <a:pt x="1158" y="1196"/>
                    </a:lnTo>
                    <a:cubicBezTo>
                      <a:pt x="1111" y="1220"/>
                      <a:pt x="1004" y="1285"/>
                      <a:pt x="883" y="1389"/>
                    </a:cubicBezTo>
                    <a:lnTo>
                      <a:pt x="918" y="1430"/>
                    </a:lnTo>
                    <a:cubicBezTo>
                      <a:pt x="1073" y="1297"/>
                      <a:pt x="1206" y="1233"/>
                      <a:pt x="1207" y="1231"/>
                    </a:cubicBezTo>
                    <a:lnTo>
                      <a:pt x="1232" y="1219"/>
                    </a:lnTo>
                    <a:lnTo>
                      <a:pt x="964" y="719"/>
                    </a:lnTo>
                    <a:lnTo>
                      <a:pt x="620" y="866"/>
                    </a:lnTo>
                    <a:cubicBezTo>
                      <a:pt x="566" y="889"/>
                      <a:pt x="509" y="900"/>
                      <a:pt x="453" y="900"/>
                    </a:cubicBezTo>
                    <a:cubicBezTo>
                      <a:pt x="313" y="900"/>
                      <a:pt x="178" y="830"/>
                      <a:pt x="99" y="704"/>
                    </a:cubicBezTo>
                    <a:lnTo>
                      <a:pt x="77" y="672"/>
                    </a:lnTo>
                    <a:cubicBezTo>
                      <a:pt x="61" y="644"/>
                      <a:pt x="64" y="610"/>
                      <a:pt x="87" y="589"/>
                    </a:cubicBezTo>
                    <a:cubicBezTo>
                      <a:pt x="91" y="583"/>
                      <a:pt x="97" y="580"/>
                      <a:pt x="103" y="577"/>
                    </a:cubicBezTo>
                    <a:lnTo>
                      <a:pt x="1025" y="85"/>
                    </a:lnTo>
                    <a:cubicBezTo>
                      <a:pt x="1048" y="72"/>
                      <a:pt x="1073" y="63"/>
                      <a:pt x="1099" y="59"/>
                    </a:cubicBezTo>
                    <a:cubicBezTo>
                      <a:pt x="1113" y="56"/>
                      <a:pt x="1128" y="55"/>
                      <a:pt x="1142" y="55"/>
                    </a:cubicBezTo>
                    <a:cubicBezTo>
                      <a:pt x="1216" y="55"/>
                      <a:pt x="1287" y="86"/>
                      <a:pt x="1336" y="143"/>
                    </a:cubicBezTo>
                    <a:lnTo>
                      <a:pt x="1417" y="236"/>
                    </a:lnTo>
                    <a:cubicBezTo>
                      <a:pt x="1606" y="454"/>
                      <a:pt x="1739" y="719"/>
                      <a:pt x="1802" y="1000"/>
                    </a:cubicBezTo>
                    <a:lnTo>
                      <a:pt x="1855" y="990"/>
                    </a:lnTo>
                    <a:cubicBezTo>
                      <a:pt x="1790" y="699"/>
                      <a:pt x="1652" y="427"/>
                      <a:pt x="1458" y="201"/>
                    </a:cubicBezTo>
                    <a:lnTo>
                      <a:pt x="1377" y="107"/>
                    </a:lnTo>
                    <a:cubicBezTo>
                      <a:pt x="1318" y="40"/>
                      <a:pt x="1231" y="1"/>
                      <a:pt x="1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8"/>
              <p:cNvSpPr/>
              <p:nvPr/>
            </p:nvSpPr>
            <p:spPr>
              <a:xfrm>
                <a:off x="2974500" y="2561175"/>
                <a:ext cx="1569875" cy="1016150"/>
              </a:xfrm>
              <a:custGeom>
                <a:avLst/>
                <a:gdLst/>
                <a:ahLst/>
                <a:cxnLst/>
                <a:rect l="l" t="t" r="r" b="b"/>
                <a:pathLst>
                  <a:path w="62795" h="40646" extrusionOk="0">
                    <a:moveTo>
                      <a:pt x="38953" y="55"/>
                    </a:moveTo>
                    <a:cubicBezTo>
                      <a:pt x="40095" y="55"/>
                      <a:pt x="41211" y="574"/>
                      <a:pt x="42199" y="1568"/>
                    </a:cubicBezTo>
                    <a:cubicBezTo>
                      <a:pt x="42280" y="1650"/>
                      <a:pt x="42356" y="1739"/>
                      <a:pt x="42428" y="1834"/>
                    </a:cubicBezTo>
                    <a:lnTo>
                      <a:pt x="42454" y="1867"/>
                    </a:lnTo>
                    <a:lnTo>
                      <a:pt x="42474" y="1829"/>
                    </a:lnTo>
                    <a:cubicBezTo>
                      <a:pt x="42641" y="1515"/>
                      <a:pt x="42878" y="1175"/>
                      <a:pt x="43037" y="1175"/>
                    </a:cubicBezTo>
                    <a:cubicBezTo>
                      <a:pt x="43053" y="1175"/>
                      <a:pt x="43068" y="1178"/>
                      <a:pt x="43083" y="1185"/>
                    </a:cubicBezTo>
                    <a:cubicBezTo>
                      <a:pt x="43116" y="1204"/>
                      <a:pt x="43134" y="1227"/>
                      <a:pt x="43139" y="1260"/>
                    </a:cubicBezTo>
                    <a:cubicBezTo>
                      <a:pt x="43160" y="1392"/>
                      <a:pt x="42965" y="1629"/>
                      <a:pt x="42847" y="1749"/>
                    </a:cubicBezTo>
                    <a:lnTo>
                      <a:pt x="42749" y="1847"/>
                    </a:lnTo>
                    <a:lnTo>
                      <a:pt x="42749" y="1847"/>
                    </a:lnTo>
                    <a:lnTo>
                      <a:pt x="42876" y="1794"/>
                    </a:lnTo>
                    <a:cubicBezTo>
                      <a:pt x="42924" y="1773"/>
                      <a:pt x="42986" y="1755"/>
                      <a:pt x="43044" y="1755"/>
                    </a:cubicBezTo>
                    <a:cubicBezTo>
                      <a:pt x="43073" y="1755"/>
                      <a:pt x="43101" y="1760"/>
                      <a:pt x="43125" y="1771"/>
                    </a:cubicBezTo>
                    <a:cubicBezTo>
                      <a:pt x="43160" y="1788"/>
                      <a:pt x="43185" y="1818"/>
                      <a:pt x="43199" y="1864"/>
                    </a:cubicBezTo>
                    <a:cubicBezTo>
                      <a:pt x="43205" y="1886"/>
                      <a:pt x="43202" y="1904"/>
                      <a:pt x="43190" y="1924"/>
                    </a:cubicBezTo>
                    <a:cubicBezTo>
                      <a:pt x="43142" y="2005"/>
                      <a:pt x="42953" y="2084"/>
                      <a:pt x="42671" y="2142"/>
                    </a:cubicBezTo>
                    <a:lnTo>
                      <a:pt x="42636" y="2150"/>
                    </a:lnTo>
                    <a:lnTo>
                      <a:pt x="42654" y="2182"/>
                    </a:lnTo>
                    <a:cubicBezTo>
                      <a:pt x="43037" y="2876"/>
                      <a:pt x="43197" y="3806"/>
                      <a:pt x="43107" y="4798"/>
                    </a:cubicBezTo>
                    <a:lnTo>
                      <a:pt x="43086" y="5032"/>
                    </a:lnTo>
                    <a:lnTo>
                      <a:pt x="43087" y="5029"/>
                    </a:lnTo>
                    <a:lnTo>
                      <a:pt x="43087" y="5029"/>
                    </a:lnTo>
                    <a:cubicBezTo>
                      <a:pt x="43047" y="5344"/>
                      <a:pt x="42936" y="5952"/>
                      <a:pt x="42616" y="6674"/>
                    </a:cubicBezTo>
                    <a:lnTo>
                      <a:pt x="42596" y="6718"/>
                    </a:lnTo>
                    <a:lnTo>
                      <a:pt x="42645" y="6712"/>
                    </a:lnTo>
                    <a:cubicBezTo>
                      <a:pt x="42742" y="6698"/>
                      <a:pt x="42846" y="6691"/>
                      <a:pt x="42956" y="6691"/>
                    </a:cubicBezTo>
                    <a:cubicBezTo>
                      <a:pt x="43799" y="6691"/>
                      <a:pt x="45002" y="7099"/>
                      <a:pt x="45937" y="7966"/>
                    </a:cubicBezTo>
                    <a:cubicBezTo>
                      <a:pt x="46541" y="8525"/>
                      <a:pt x="47244" y="9481"/>
                      <a:pt x="47155" y="10845"/>
                    </a:cubicBezTo>
                    <a:cubicBezTo>
                      <a:pt x="47131" y="11219"/>
                      <a:pt x="47047" y="11605"/>
                      <a:pt x="46905" y="11993"/>
                    </a:cubicBezTo>
                    <a:cubicBezTo>
                      <a:pt x="46755" y="12407"/>
                      <a:pt x="46535" y="12832"/>
                      <a:pt x="46252" y="13257"/>
                    </a:cubicBezTo>
                    <a:lnTo>
                      <a:pt x="46235" y="13282"/>
                    </a:lnTo>
                    <a:lnTo>
                      <a:pt x="46261" y="13295"/>
                    </a:lnTo>
                    <a:cubicBezTo>
                      <a:pt x="46486" y="13416"/>
                      <a:pt x="46605" y="13488"/>
                      <a:pt x="46607" y="13490"/>
                    </a:cubicBezTo>
                    <a:lnTo>
                      <a:pt x="46610" y="13491"/>
                    </a:lnTo>
                    <a:cubicBezTo>
                      <a:pt x="49050" y="14587"/>
                      <a:pt x="50793" y="20019"/>
                      <a:pt x="52066" y="23985"/>
                    </a:cubicBezTo>
                    <a:cubicBezTo>
                      <a:pt x="52332" y="24814"/>
                      <a:pt x="52583" y="25598"/>
                      <a:pt x="52817" y="26265"/>
                    </a:cubicBezTo>
                    <a:cubicBezTo>
                      <a:pt x="54153" y="30095"/>
                      <a:pt x="56656" y="34634"/>
                      <a:pt x="57119" y="34976"/>
                    </a:cubicBezTo>
                    <a:cubicBezTo>
                      <a:pt x="57448" y="35218"/>
                      <a:pt x="57717" y="35773"/>
                      <a:pt x="57653" y="36074"/>
                    </a:cubicBezTo>
                    <a:cubicBezTo>
                      <a:pt x="57630" y="36184"/>
                      <a:pt x="57564" y="36253"/>
                      <a:pt x="57459" y="36277"/>
                    </a:cubicBezTo>
                    <a:lnTo>
                      <a:pt x="57428" y="36284"/>
                    </a:lnTo>
                    <a:lnTo>
                      <a:pt x="58559" y="38979"/>
                    </a:lnTo>
                    <a:lnTo>
                      <a:pt x="58568" y="38983"/>
                    </a:lnTo>
                    <a:cubicBezTo>
                      <a:pt x="59912" y="39743"/>
                      <a:pt x="61227" y="39762"/>
                      <a:pt x="61934" y="39771"/>
                    </a:cubicBezTo>
                    <a:cubicBezTo>
                      <a:pt x="62198" y="39775"/>
                      <a:pt x="62388" y="39778"/>
                      <a:pt x="62449" y="39817"/>
                    </a:cubicBezTo>
                    <a:cubicBezTo>
                      <a:pt x="62475" y="39834"/>
                      <a:pt x="62496" y="39853"/>
                      <a:pt x="62513" y="39875"/>
                    </a:cubicBezTo>
                    <a:cubicBezTo>
                      <a:pt x="62515" y="39878"/>
                      <a:pt x="62518" y="39879"/>
                      <a:pt x="62519" y="39882"/>
                    </a:cubicBezTo>
                    <a:lnTo>
                      <a:pt x="62525" y="39892"/>
                    </a:lnTo>
                    <a:lnTo>
                      <a:pt x="62537" y="39895"/>
                    </a:lnTo>
                    <a:cubicBezTo>
                      <a:pt x="62623" y="39908"/>
                      <a:pt x="62686" y="39971"/>
                      <a:pt x="62724" y="40081"/>
                    </a:cubicBezTo>
                    <a:cubicBezTo>
                      <a:pt x="62739" y="40124"/>
                      <a:pt x="62732" y="40168"/>
                      <a:pt x="62706" y="40205"/>
                    </a:cubicBezTo>
                    <a:cubicBezTo>
                      <a:pt x="62681" y="40242"/>
                      <a:pt x="62640" y="40262"/>
                      <a:pt x="62596" y="40262"/>
                    </a:cubicBezTo>
                    <a:lnTo>
                      <a:pt x="56856" y="40262"/>
                    </a:lnTo>
                    <a:cubicBezTo>
                      <a:pt x="56486" y="39838"/>
                      <a:pt x="56541" y="39361"/>
                      <a:pt x="56656" y="38909"/>
                    </a:cubicBezTo>
                    <a:lnTo>
                      <a:pt x="56659" y="38898"/>
                    </a:lnTo>
                    <a:lnTo>
                      <a:pt x="56654" y="38889"/>
                    </a:lnTo>
                    <a:cubicBezTo>
                      <a:pt x="56512" y="38609"/>
                      <a:pt x="56190" y="37994"/>
                      <a:pt x="55696" y="37062"/>
                    </a:cubicBezTo>
                    <a:lnTo>
                      <a:pt x="55688" y="37048"/>
                    </a:lnTo>
                    <a:lnTo>
                      <a:pt x="55673" y="37048"/>
                    </a:lnTo>
                    <a:cubicBezTo>
                      <a:pt x="54795" y="37017"/>
                      <a:pt x="54074" y="36903"/>
                      <a:pt x="53526" y="36707"/>
                    </a:cubicBezTo>
                    <a:cubicBezTo>
                      <a:pt x="53049" y="36536"/>
                      <a:pt x="52690" y="36297"/>
                      <a:pt x="52461" y="35999"/>
                    </a:cubicBezTo>
                    <a:cubicBezTo>
                      <a:pt x="51944" y="35325"/>
                      <a:pt x="52150" y="34435"/>
                      <a:pt x="52302" y="33787"/>
                    </a:cubicBezTo>
                    <a:cubicBezTo>
                      <a:pt x="52328" y="33675"/>
                      <a:pt x="52352" y="33570"/>
                      <a:pt x="52372" y="33472"/>
                    </a:cubicBezTo>
                    <a:lnTo>
                      <a:pt x="52373" y="33461"/>
                    </a:lnTo>
                    <a:lnTo>
                      <a:pt x="52367" y="33452"/>
                    </a:lnTo>
                    <a:cubicBezTo>
                      <a:pt x="52029" y="32889"/>
                      <a:pt x="51621" y="32253"/>
                      <a:pt x="51189" y="31579"/>
                    </a:cubicBezTo>
                    <a:cubicBezTo>
                      <a:pt x="50360" y="30286"/>
                      <a:pt x="49502" y="28950"/>
                      <a:pt x="49151" y="28147"/>
                    </a:cubicBezTo>
                    <a:cubicBezTo>
                      <a:pt x="48704" y="27130"/>
                      <a:pt x="48770" y="25896"/>
                      <a:pt x="48801" y="25542"/>
                    </a:cubicBezTo>
                    <a:lnTo>
                      <a:pt x="48802" y="25533"/>
                    </a:lnTo>
                    <a:lnTo>
                      <a:pt x="46674" y="22513"/>
                    </a:lnTo>
                    <a:cubicBezTo>
                      <a:pt x="46564" y="22377"/>
                      <a:pt x="46449" y="22233"/>
                      <a:pt x="46321" y="22076"/>
                    </a:cubicBezTo>
                    <a:cubicBezTo>
                      <a:pt x="46307" y="22059"/>
                      <a:pt x="46293" y="22041"/>
                      <a:pt x="46278" y="22024"/>
                    </a:cubicBezTo>
                    <a:lnTo>
                      <a:pt x="46067" y="21764"/>
                    </a:lnTo>
                    <a:lnTo>
                      <a:pt x="46055" y="21819"/>
                    </a:lnTo>
                    <a:cubicBezTo>
                      <a:pt x="45848" y="22776"/>
                      <a:pt x="45630" y="23903"/>
                      <a:pt x="45408" y="25169"/>
                    </a:cubicBezTo>
                    <a:lnTo>
                      <a:pt x="45408" y="25172"/>
                    </a:lnTo>
                    <a:lnTo>
                      <a:pt x="44932" y="28763"/>
                    </a:lnTo>
                    <a:lnTo>
                      <a:pt x="44931" y="28771"/>
                    </a:lnTo>
                    <a:lnTo>
                      <a:pt x="44934" y="28777"/>
                    </a:lnTo>
                    <a:cubicBezTo>
                      <a:pt x="45076" y="29141"/>
                      <a:pt x="45397" y="30034"/>
                      <a:pt x="45322" y="30455"/>
                    </a:cubicBezTo>
                    <a:cubicBezTo>
                      <a:pt x="45266" y="30780"/>
                      <a:pt x="44986" y="31033"/>
                      <a:pt x="44691" y="31302"/>
                    </a:cubicBezTo>
                    <a:cubicBezTo>
                      <a:pt x="44497" y="31480"/>
                      <a:pt x="44293" y="31663"/>
                      <a:pt x="44162" y="31871"/>
                    </a:cubicBezTo>
                    <a:lnTo>
                      <a:pt x="44151" y="31886"/>
                    </a:lnTo>
                    <a:lnTo>
                      <a:pt x="44162" y="31902"/>
                    </a:lnTo>
                    <a:cubicBezTo>
                      <a:pt x="44220" y="31987"/>
                      <a:pt x="44278" y="32075"/>
                      <a:pt x="44338" y="32168"/>
                    </a:cubicBezTo>
                    <a:cubicBezTo>
                      <a:pt x="44523" y="32431"/>
                      <a:pt x="44680" y="32720"/>
                      <a:pt x="44806" y="33032"/>
                    </a:cubicBezTo>
                    <a:cubicBezTo>
                      <a:pt x="45159" y="33842"/>
                      <a:pt x="45208" y="34536"/>
                      <a:pt x="44948" y="35099"/>
                    </a:cubicBezTo>
                    <a:cubicBezTo>
                      <a:pt x="44599" y="35854"/>
                      <a:pt x="43819" y="36097"/>
                      <a:pt x="43786" y="36108"/>
                    </a:cubicBezTo>
                    <a:lnTo>
                      <a:pt x="43763" y="36114"/>
                    </a:lnTo>
                    <a:lnTo>
                      <a:pt x="43769" y="36146"/>
                    </a:lnTo>
                    <a:cubicBezTo>
                      <a:pt x="43772" y="36167"/>
                      <a:pt x="43775" y="36189"/>
                      <a:pt x="43778" y="36210"/>
                    </a:cubicBezTo>
                    <a:cubicBezTo>
                      <a:pt x="43980" y="38014"/>
                      <a:pt x="43209" y="39106"/>
                      <a:pt x="42528" y="39704"/>
                    </a:cubicBezTo>
                    <a:cubicBezTo>
                      <a:pt x="41812" y="40330"/>
                      <a:pt x="41041" y="40561"/>
                      <a:pt x="40983" y="40578"/>
                    </a:cubicBezTo>
                    <a:lnTo>
                      <a:pt x="19926" y="40578"/>
                    </a:lnTo>
                    <a:cubicBezTo>
                      <a:pt x="19926" y="40578"/>
                      <a:pt x="19665" y="40581"/>
                      <a:pt x="19286" y="40584"/>
                    </a:cubicBezTo>
                    <a:cubicBezTo>
                      <a:pt x="18980" y="40586"/>
                      <a:pt x="18598" y="40587"/>
                      <a:pt x="18209" y="40590"/>
                    </a:cubicBezTo>
                    <a:cubicBezTo>
                      <a:pt x="17923" y="40590"/>
                      <a:pt x="17657" y="40592"/>
                      <a:pt x="17417" y="40592"/>
                    </a:cubicBezTo>
                    <a:lnTo>
                      <a:pt x="16109" y="40592"/>
                    </a:lnTo>
                    <a:cubicBezTo>
                      <a:pt x="16099" y="40592"/>
                      <a:pt x="16086" y="40590"/>
                      <a:pt x="16076" y="40589"/>
                    </a:cubicBezTo>
                    <a:cubicBezTo>
                      <a:pt x="15694" y="40543"/>
                      <a:pt x="15373" y="40263"/>
                      <a:pt x="15277" y="39893"/>
                    </a:cubicBezTo>
                    <a:cubicBezTo>
                      <a:pt x="15119" y="39286"/>
                      <a:pt x="15373" y="38725"/>
                      <a:pt x="15609" y="38569"/>
                    </a:cubicBezTo>
                    <a:cubicBezTo>
                      <a:pt x="15677" y="38523"/>
                      <a:pt x="15821" y="38500"/>
                      <a:pt x="16031" y="38500"/>
                    </a:cubicBezTo>
                    <a:lnTo>
                      <a:pt x="16031" y="38499"/>
                    </a:lnTo>
                    <a:cubicBezTo>
                      <a:pt x="16229" y="38499"/>
                      <a:pt x="16488" y="38520"/>
                      <a:pt x="16801" y="38562"/>
                    </a:cubicBezTo>
                    <a:lnTo>
                      <a:pt x="16826" y="38565"/>
                    </a:lnTo>
                    <a:lnTo>
                      <a:pt x="16832" y="38540"/>
                    </a:lnTo>
                    <a:cubicBezTo>
                      <a:pt x="16922" y="38170"/>
                      <a:pt x="17173" y="37866"/>
                      <a:pt x="17521" y="37707"/>
                    </a:cubicBezTo>
                    <a:lnTo>
                      <a:pt x="19016" y="37023"/>
                    </a:lnTo>
                    <a:lnTo>
                      <a:pt x="19020" y="37014"/>
                    </a:lnTo>
                    <a:cubicBezTo>
                      <a:pt x="19441" y="36120"/>
                      <a:pt x="20322" y="35490"/>
                      <a:pt x="21316" y="35369"/>
                    </a:cubicBezTo>
                    <a:cubicBezTo>
                      <a:pt x="22579" y="35215"/>
                      <a:pt x="24204" y="35013"/>
                      <a:pt x="25777" y="34811"/>
                    </a:cubicBezTo>
                    <a:lnTo>
                      <a:pt x="25828" y="34805"/>
                    </a:lnTo>
                    <a:lnTo>
                      <a:pt x="25794" y="34767"/>
                    </a:lnTo>
                    <a:cubicBezTo>
                      <a:pt x="25747" y="34712"/>
                      <a:pt x="25698" y="34655"/>
                      <a:pt x="25647" y="34600"/>
                    </a:cubicBezTo>
                    <a:cubicBezTo>
                      <a:pt x="25069" y="33943"/>
                      <a:pt x="24377" y="33166"/>
                      <a:pt x="23585" y="32296"/>
                    </a:cubicBezTo>
                    <a:lnTo>
                      <a:pt x="23580" y="32290"/>
                    </a:lnTo>
                    <a:cubicBezTo>
                      <a:pt x="23579" y="32289"/>
                      <a:pt x="23577" y="32287"/>
                      <a:pt x="23577" y="32287"/>
                    </a:cubicBezTo>
                    <a:lnTo>
                      <a:pt x="20411" y="28869"/>
                    </a:lnTo>
                    <a:lnTo>
                      <a:pt x="20392" y="28896"/>
                    </a:lnTo>
                    <a:cubicBezTo>
                      <a:pt x="20276" y="29067"/>
                      <a:pt x="19223" y="30584"/>
                      <a:pt x="18183" y="31295"/>
                    </a:cubicBezTo>
                    <a:cubicBezTo>
                      <a:pt x="17530" y="31743"/>
                      <a:pt x="15439" y="33353"/>
                      <a:pt x="13690" y="34706"/>
                    </a:cubicBezTo>
                    <a:cubicBezTo>
                      <a:pt x="13364" y="34960"/>
                      <a:pt x="13049" y="35203"/>
                      <a:pt x="12754" y="35432"/>
                    </a:cubicBezTo>
                    <a:cubicBezTo>
                      <a:pt x="11952" y="36054"/>
                      <a:pt x="11316" y="36546"/>
                      <a:pt x="11051" y="36747"/>
                    </a:cubicBezTo>
                    <a:lnTo>
                      <a:pt x="11045" y="36751"/>
                    </a:lnTo>
                    <a:lnTo>
                      <a:pt x="11042" y="36757"/>
                    </a:lnTo>
                    <a:cubicBezTo>
                      <a:pt x="10877" y="37176"/>
                      <a:pt x="10212" y="38158"/>
                      <a:pt x="10175" y="38213"/>
                    </a:cubicBezTo>
                    <a:cubicBezTo>
                      <a:pt x="10163" y="38224"/>
                      <a:pt x="10095" y="38283"/>
                      <a:pt x="9926" y="38373"/>
                    </a:cubicBezTo>
                    <a:cubicBezTo>
                      <a:pt x="9751" y="38467"/>
                      <a:pt x="9433" y="38612"/>
                      <a:pt x="8904" y="38776"/>
                    </a:cubicBezTo>
                    <a:cubicBezTo>
                      <a:pt x="8840" y="38759"/>
                      <a:pt x="8479" y="38656"/>
                      <a:pt x="8168" y="38416"/>
                    </a:cubicBezTo>
                    <a:lnTo>
                      <a:pt x="8149" y="38401"/>
                    </a:lnTo>
                    <a:lnTo>
                      <a:pt x="8056" y="38499"/>
                    </a:lnTo>
                    <a:lnTo>
                      <a:pt x="8056" y="38514"/>
                    </a:lnTo>
                    <a:lnTo>
                      <a:pt x="8056" y="38517"/>
                    </a:lnTo>
                    <a:cubicBezTo>
                      <a:pt x="8064" y="38543"/>
                      <a:pt x="8239" y="39135"/>
                      <a:pt x="8129" y="39551"/>
                    </a:cubicBezTo>
                    <a:cubicBezTo>
                      <a:pt x="8068" y="39786"/>
                      <a:pt x="7935" y="40049"/>
                      <a:pt x="7834" y="40228"/>
                    </a:cubicBezTo>
                    <a:cubicBezTo>
                      <a:pt x="7761" y="40356"/>
                      <a:pt x="7700" y="40453"/>
                      <a:pt x="7678" y="40485"/>
                    </a:cubicBezTo>
                    <a:lnTo>
                      <a:pt x="181" y="40485"/>
                    </a:lnTo>
                    <a:cubicBezTo>
                      <a:pt x="167" y="40450"/>
                      <a:pt x="138" y="40358"/>
                      <a:pt x="118" y="40237"/>
                    </a:cubicBezTo>
                    <a:cubicBezTo>
                      <a:pt x="57" y="39849"/>
                      <a:pt x="104" y="39167"/>
                      <a:pt x="1124" y="38968"/>
                    </a:cubicBezTo>
                    <a:lnTo>
                      <a:pt x="1307" y="38932"/>
                    </a:lnTo>
                    <a:cubicBezTo>
                      <a:pt x="2728" y="38655"/>
                      <a:pt x="4197" y="38367"/>
                      <a:pt x="4995" y="37877"/>
                    </a:cubicBezTo>
                    <a:cubicBezTo>
                      <a:pt x="5467" y="37587"/>
                      <a:pt x="5756" y="37458"/>
                      <a:pt x="5959" y="37458"/>
                    </a:cubicBezTo>
                    <a:cubicBezTo>
                      <a:pt x="6022" y="37458"/>
                      <a:pt x="6076" y="37470"/>
                      <a:pt x="6125" y="37494"/>
                    </a:cubicBezTo>
                    <a:lnTo>
                      <a:pt x="6146" y="37505"/>
                    </a:lnTo>
                    <a:lnTo>
                      <a:pt x="6567" y="36840"/>
                    </a:lnTo>
                    <a:lnTo>
                      <a:pt x="6556" y="36825"/>
                    </a:lnTo>
                    <a:cubicBezTo>
                      <a:pt x="6125" y="36261"/>
                      <a:pt x="6078" y="35805"/>
                      <a:pt x="6078" y="35634"/>
                    </a:cubicBezTo>
                    <a:cubicBezTo>
                      <a:pt x="6078" y="35603"/>
                      <a:pt x="6081" y="35583"/>
                      <a:pt x="6081" y="35576"/>
                    </a:cubicBezTo>
                    <a:cubicBezTo>
                      <a:pt x="6096" y="35528"/>
                      <a:pt x="6334" y="34767"/>
                      <a:pt x="6700" y="34328"/>
                    </a:cubicBezTo>
                    <a:lnTo>
                      <a:pt x="6700" y="34327"/>
                    </a:lnTo>
                    <a:cubicBezTo>
                      <a:pt x="6701" y="34325"/>
                      <a:pt x="6703" y="34324"/>
                      <a:pt x="6703" y="34324"/>
                    </a:cubicBezTo>
                    <a:lnTo>
                      <a:pt x="6704" y="34322"/>
                    </a:lnTo>
                    <a:cubicBezTo>
                      <a:pt x="6727" y="34294"/>
                      <a:pt x="6747" y="34272"/>
                      <a:pt x="6769" y="34250"/>
                    </a:cubicBezTo>
                    <a:cubicBezTo>
                      <a:pt x="6905" y="34108"/>
                      <a:pt x="7139" y="33944"/>
                      <a:pt x="7463" y="33761"/>
                    </a:cubicBezTo>
                    <a:lnTo>
                      <a:pt x="7473" y="33756"/>
                    </a:lnTo>
                    <a:lnTo>
                      <a:pt x="7473" y="33755"/>
                    </a:lnTo>
                    <a:cubicBezTo>
                      <a:pt x="7739" y="33600"/>
                      <a:pt x="8039" y="33454"/>
                      <a:pt x="8368" y="33316"/>
                    </a:cubicBezTo>
                    <a:cubicBezTo>
                      <a:pt x="8368" y="33314"/>
                      <a:pt x="8368" y="33314"/>
                      <a:pt x="8368" y="33314"/>
                    </a:cubicBezTo>
                    <a:lnTo>
                      <a:pt x="8371" y="33314"/>
                    </a:lnTo>
                    <a:cubicBezTo>
                      <a:pt x="8377" y="33311"/>
                      <a:pt x="8382" y="33308"/>
                      <a:pt x="8388" y="33307"/>
                    </a:cubicBezTo>
                    <a:lnTo>
                      <a:pt x="8394" y="33304"/>
                    </a:lnTo>
                    <a:lnTo>
                      <a:pt x="8398" y="33299"/>
                    </a:lnTo>
                    <a:cubicBezTo>
                      <a:pt x="8449" y="33241"/>
                      <a:pt x="13462" y="27505"/>
                      <a:pt x="16170" y="24102"/>
                    </a:cubicBezTo>
                    <a:cubicBezTo>
                      <a:pt x="17058" y="22987"/>
                      <a:pt x="17902" y="22134"/>
                      <a:pt x="18679" y="21567"/>
                    </a:cubicBezTo>
                    <a:cubicBezTo>
                      <a:pt x="19420" y="21025"/>
                      <a:pt x="20126" y="20726"/>
                      <a:pt x="20781" y="20674"/>
                    </a:cubicBezTo>
                    <a:lnTo>
                      <a:pt x="20828" y="20671"/>
                    </a:lnTo>
                    <a:lnTo>
                      <a:pt x="20801" y="20631"/>
                    </a:lnTo>
                    <a:cubicBezTo>
                      <a:pt x="20454" y="20154"/>
                      <a:pt x="20402" y="19498"/>
                      <a:pt x="20402" y="19150"/>
                    </a:cubicBezTo>
                    <a:cubicBezTo>
                      <a:pt x="20402" y="19012"/>
                      <a:pt x="20411" y="18877"/>
                      <a:pt x="20425" y="18760"/>
                    </a:cubicBezTo>
                    <a:lnTo>
                      <a:pt x="20428" y="18743"/>
                    </a:lnTo>
                    <a:lnTo>
                      <a:pt x="16766" y="16268"/>
                    </a:lnTo>
                    <a:lnTo>
                      <a:pt x="16763" y="16266"/>
                    </a:lnTo>
                    <a:cubicBezTo>
                      <a:pt x="15566" y="15655"/>
                      <a:pt x="15210" y="14806"/>
                      <a:pt x="15207" y="14798"/>
                    </a:cubicBezTo>
                    <a:lnTo>
                      <a:pt x="15202" y="14788"/>
                    </a:lnTo>
                    <a:lnTo>
                      <a:pt x="15078" y="14731"/>
                    </a:lnTo>
                    <a:cubicBezTo>
                      <a:pt x="15018" y="14704"/>
                      <a:pt x="14976" y="14655"/>
                      <a:pt x="14956" y="14593"/>
                    </a:cubicBezTo>
                    <a:cubicBezTo>
                      <a:pt x="14936" y="14532"/>
                      <a:pt x="14942" y="14467"/>
                      <a:pt x="14973" y="14410"/>
                    </a:cubicBezTo>
                    <a:lnTo>
                      <a:pt x="15018" y="14327"/>
                    </a:lnTo>
                    <a:cubicBezTo>
                      <a:pt x="15049" y="14271"/>
                      <a:pt x="15101" y="14231"/>
                      <a:pt x="15164" y="14216"/>
                    </a:cubicBezTo>
                    <a:cubicBezTo>
                      <a:pt x="15182" y="14211"/>
                      <a:pt x="15201" y="14209"/>
                      <a:pt x="15220" y="14209"/>
                    </a:cubicBezTo>
                    <a:cubicBezTo>
                      <a:pt x="15264" y="14209"/>
                      <a:pt x="15307" y="14222"/>
                      <a:pt x="15346" y="14246"/>
                    </a:cubicBezTo>
                    <a:lnTo>
                      <a:pt x="15772" y="14525"/>
                    </a:lnTo>
                    <a:lnTo>
                      <a:pt x="15801" y="14479"/>
                    </a:lnTo>
                    <a:lnTo>
                      <a:pt x="15346" y="14175"/>
                    </a:lnTo>
                    <a:cubicBezTo>
                      <a:pt x="15286" y="14136"/>
                      <a:pt x="15248" y="14077"/>
                      <a:pt x="15237" y="14006"/>
                    </a:cubicBezTo>
                    <a:cubicBezTo>
                      <a:pt x="15225" y="13938"/>
                      <a:pt x="15243" y="13867"/>
                      <a:pt x="15286" y="13812"/>
                    </a:cubicBezTo>
                    <a:lnTo>
                      <a:pt x="15349" y="13731"/>
                    </a:lnTo>
                    <a:cubicBezTo>
                      <a:pt x="15392" y="13676"/>
                      <a:pt x="15454" y="13643"/>
                      <a:pt x="15525" y="13635"/>
                    </a:cubicBezTo>
                    <a:cubicBezTo>
                      <a:pt x="15532" y="13634"/>
                      <a:pt x="15539" y="13634"/>
                      <a:pt x="15547" y="13634"/>
                    </a:cubicBezTo>
                    <a:cubicBezTo>
                      <a:pt x="15609" y="13634"/>
                      <a:pt x="15668" y="13657"/>
                      <a:pt x="15714" y="13699"/>
                    </a:cubicBezTo>
                    <a:lnTo>
                      <a:pt x="15829" y="13802"/>
                    </a:lnTo>
                    <a:lnTo>
                      <a:pt x="15879" y="13768"/>
                    </a:lnTo>
                    <a:lnTo>
                      <a:pt x="15751" y="13656"/>
                    </a:lnTo>
                    <a:cubicBezTo>
                      <a:pt x="15697" y="13609"/>
                      <a:pt x="15667" y="13543"/>
                      <a:pt x="15665" y="13471"/>
                    </a:cubicBezTo>
                    <a:cubicBezTo>
                      <a:pt x="15664" y="13399"/>
                      <a:pt x="15691" y="13332"/>
                      <a:pt x="15743" y="13282"/>
                    </a:cubicBezTo>
                    <a:lnTo>
                      <a:pt x="15817" y="13210"/>
                    </a:lnTo>
                    <a:cubicBezTo>
                      <a:pt x="15866" y="13162"/>
                      <a:pt x="15928" y="13138"/>
                      <a:pt x="15996" y="13138"/>
                    </a:cubicBezTo>
                    <a:cubicBezTo>
                      <a:pt x="16000" y="13138"/>
                      <a:pt x="16004" y="13138"/>
                      <a:pt x="16008" y="13138"/>
                    </a:cubicBezTo>
                    <a:cubicBezTo>
                      <a:pt x="16079" y="13141"/>
                      <a:pt x="16144" y="13173"/>
                      <a:pt x="16191" y="13228"/>
                    </a:cubicBezTo>
                    <a:lnTo>
                      <a:pt x="16387" y="13462"/>
                    </a:lnTo>
                    <a:lnTo>
                      <a:pt x="16524" y="13390"/>
                    </a:lnTo>
                    <a:lnTo>
                      <a:pt x="15219" y="11825"/>
                    </a:lnTo>
                    <a:cubicBezTo>
                      <a:pt x="15145" y="11738"/>
                      <a:pt x="15153" y="11608"/>
                      <a:pt x="15237" y="11530"/>
                    </a:cubicBezTo>
                    <a:cubicBezTo>
                      <a:pt x="15278" y="11491"/>
                      <a:pt x="15331" y="11472"/>
                      <a:pt x="15384" y="11472"/>
                    </a:cubicBezTo>
                    <a:cubicBezTo>
                      <a:pt x="15437" y="11472"/>
                      <a:pt x="15489" y="11491"/>
                      <a:pt x="15531" y="11530"/>
                    </a:cubicBezTo>
                    <a:lnTo>
                      <a:pt x="17141" y="13039"/>
                    </a:lnTo>
                    <a:lnTo>
                      <a:pt x="17141" y="13065"/>
                    </a:lnTo>
                    <a:lnTo>
                      <a:pt x="17173" y="13059"/>
                    </a:lnTo>
                    <a:cubicBezTo>
                      <a:pt x="17188" y="13056"/>
                      <a:pt x="17203" y="13055"/>
                      <a:pt x="17218" y="13055"/>
                    </a:cubicBezTo>
                    <a:cubicBezTo>
                      <a:pt x="17291" y="13055"/>
                      <a:pt x="17361" y="13085"/>
                      <a:pt x="17410" y="13143"/>
                    </a:cubicBezTo>
                    <a:lnTo>
                      <a:pt x="17491" y="13236"/>
                    </a:lnTo>
                    <a:cubicBezTo>
                      <a:pt x="17847" y="13647"/>
                      <a:pt x="17992" y="14207"/>
                      <a:pt x="17881" y="14736"/>
                    </a:cubicBezTo>
                    <a:cubicBezTo>
                      <a:pt x="17870" y="14791"/>
                      <a:pt x="17856" y="14844"/>
                      <a:pt x="17842" y="14896"/>
                    </a:cubicBezTo>
                    <a:cubicBezTo>
                      <a:pt x="17833" y="14933"/>
                      <a:pt x="17827" y="14954"/>
                      <a:pt x="17827" y="14954"/>
                    </a:cubicBezTo>
                    <a:lnTo>
                      <a:pt x="17819" y="14976"/>
                    </a:lnTo>
                    <a:lnTo>
                      <a:pt x="21279" y="16841"/>
                    </a:lnTo>
                    <a:lnTo>
                      <a:pt x="21298" y="16850"/>
                    </a:lnTo>
                    <a:lnTo>
                      <a:pt x="21311" y="16835"/>
                    </a:lnTo>
                    <a:cubicBezTo>
                      <a:pt x="21423" y="16719"/>
                      <a:pt x="21521" y="16656"/>
                      <a:pt x="21593" y="16656"/>
                    </a:cubicBezTo>
                    <a:cubicBezTo>
                      <a:pt x="21643" y="16656"/>
                      <a:pt x="21683" y="16667"/>
                      <a:pt x="21712" y="16690"/>
                    </a:cubicBezTo>
                    <a:cubicBezTo>
                      <a:pt x="21713" y="16691"/>
                      <a:pt x="21715" y="16691"/>
                      <a:pt x="21718" y="16694"/>
                    </a:cubicBezTo>
                    <a:cubicBezTo>
                      <a:pt x="23135" y="17744"/>
                      <a:pt x="25010" y="18315"/>
                      <a:pt x="27847" y="19177"/>
                    </a:cubicBezTo>
                    <a:lnTo>
                      <a:pt x="27980" y="19217"/>
                    </a:lnTo>
                    <a:lnTo>
                      <a:pt x="27991" y="19209"/>
                    </a:lnTo>
                    <a:cubicBezTo>
                      <a:pt x="30671" y="17228"/>
                      <a:pt x="35681" y="13696"/>
                      <a:pt x="35894" y="13546"/>
                    </a:cubicBezTo>
                    <a:lnTo>
                      <a:pt x="35911" y="13534"/>
                    </a:lnTo>
                    <a:lnTo>
                      <a:pt x="35903" y="13513"/>
                    </a:lnTo>
                    <a:cubicBezTo>
                      <a:pt x="35166" y="11814"/>
                      <a:pt x="35989" y="10988"/>
                      <a:pt x="36544" y="10647"/>
                    </a:cubicBezTo>
                    <a:lnTo>
                      <a:pt x="36669" y="10571"/>
                    </a:lnTo>
                    <a:lnTo>
                      <a:pt x="36669" y="10571"/>
                    </a:lnTo>
                    <a:lnTo>
                      <a:pt x="36524" y="10599"/>
                    </a:lnTo>
                    <a:cubicBezTo>
                      <a:pt x="36152" y="10670"/>
                      <a:pt x="35750" y="10705"/>
                      <a:pt x="35324" y="10705"/>
                    </a:cubicBezTo>
                    <a:cubicBezTo>
                      <a:pt x="35173" y="10705"/>
                      <a:pt x="35020" y="10701"/>
                      <a:pt x="34863" y="10692"/>
                    </a:cubicBezTo>
                    <a:cubicBezTo>
                      <a:pt x="34568" y="10677"/>
                      <a:pt x="34311" y="10487"/>
                      <a:pt x="34210" y="10212"/>
                    </a:cubicBezTo>
                    <a:cubicBezTo>
                      <a:pt x="34058" y="9799"/>
                      <a:pt x="33998" y="9200"/>
                      <a:pt x="34033" y="8432"/>
                    </a:cubicBezTo>
                    <a:cubicBezTo>
                      <a:pt x="34080" y="7438"/>
                      <a:pt x="34287" y="6185"/>
                      <a:pt x="34649" y="4705"/>
                    </a:cubicBezTo>
                    <a:lnTo>
                      <a:pt x="34657" y="4674"/>
                    </a:lnTo>
                    <a:lnTo>
                      <a:pt x="34626" y="4671"/>
                    </a:lnTo>
                    <a:cubicBezTo>
                      <a:pt x="34614" y="4670"/>
                      <a:pt x="34602" y="4670"/>
                      <a:pt x="34590" y="4668"/>
                    </a:cubicBezTo>
                    <a:lnTo>
                      <a:pt x="34538" y="4668"/>
                    </a:lnTo>
                    <a:cubicBezTo>
                      <a:pt x="34525" y="4668"/>
                      <a:pt x="34513" y="4664"/>
                      <a:pt x="34506" y="4654"/>
                    </a:cubicBezTo>
                    <a:cubicBezTo>
                      <a:pt x="34496" y="4645"/>
                      <a:pt x="34492" y="4634"/>
                      <a:pt x="34492" y="4622"/>
                    </a:cubicBezTo>
                    <a:cubicBezTo>
                      <a:pt x="34492" y="4599"/>
                      <a:pt x="34509" y="4579"/>
                      <a:pt x="34530" y="4576"/>
                    </a:cubicBezTo>
                    <a:cubicBezTo>
                      <a:pt x="34542" y="4575"/>
                      <a:pt x="34551" y="4573"/>
                      <a:pt x="34561" y="4573"/>
                    </a:cubicBezTo>
                    <a:cubicBezTo>
                      <a:pt x="34570" y="4572"/>
                      <a:pt x="34579" y="4570"/>
                      <a:pt x="34588" y="4570"/>
                    </a:cubicBezTo>
                    <a:cubicBezTo>
                      <a:pt x="34605" y="4569"/>
                      <a:pt x="34622" y="4569"/>
                      <a:pt x="34642" y="4569"/>
                    </a:cubicBezTo>
                    <a:lnTo>
                      <a:pt x="34683" y="4569"/>
                    </a:lnTo>
                    <a:lnTo>
                      <a:pt x="34689" y="4549"/>
                    </a:lnTo>
                    <a:cubicBezTo>
                      <a:pt x="34713" y="4448"/>
                      <a:pt x="34739" y="4349"/>
                      <a:pt x="34765" y="4246"/>
                    </a:cubicBezTo>
                    <a:lnTo>
                      <a:pt x="34770" y="4229"/>
                    </a:lnTo>
                    <a:lnTo>
                      <a:pt x="34756" y="4219"/>
                    </a:lnTo>
                    <a:cubicBezTo>
                      <a:pt x="34617" y="4102"/>
                      <a:pt x="34486" y="3980"/>
                      <a:pt x="34365" y="3855"/>
                    </a:cubicBezTo>
                    <a:cubicBezTo>
                      <a:pt x="34368" y="3838"/>
                      <a:pt x="34371" y="3821"/>
                      <a:pt x="34374" y="3804"/>
                    </a:cubicBezTo>
                    <a:cubicBezTo>
                      <a:pt x="34374" y="3801"/>
                      <a:pt x="34376" y="3800"/>
                      <a:pt x="34376" y="3797"/>
                    </a:cubicBezTo>
                    <a:lnTo>
                      <a:pt x="34377" y="3791"/>
                    </a:lnTo>
                    <a:cubicBezTo>
                      <a:pt x="34380" y="3772"/>
                      <a:pt x="34385" y="3754"/>
                      <a:pt x="34389" y="3735"/>
                    </a:cubicBezTo>
                    <a:cubicBezTo>
                      <a:pt x="34391" y="3726"/>
                      <a:pt x="34394" y="3716"/>
                      <a:pt x="34395" y="3706"/>
                    </a:cubicBezTo>
                    <a:cubicBezTo>
                      <a:pt x="34502" y="3254"/>
                      <a:pt x="34726" y="2772"/>
                      <a:pt x="35041" y="2312"/>
                    </a:cubicBezTo>
                    <a:cubicBezTo>
                      <a:pt x="35718" y="1324"/>
                      <a:pt x="37011" y="216"/>
                      <a:pt x="38609" y="71"/>
                    </a:cubicBezTo>
                    <a:cubicBezTo>
                      <a:pt x="38724" y="60"/>
                      <a:pt x="38838" y="55"/>
                      <a:pt x="38953" y="55"/>
                    </a:cubicBezTo>
                    <a:close/>
                    <a:moveTo>
                      <a:pt x="38960" y="1"/>
                    </a:moveTo>
                    <a:cubicBezTo>
                      <a:pt x="38841" y="1"/>
                      <a:pt x="38722" y="6"/>
                      <a:pt x="38603" y="17"/>
                    </a:cubicBezTo>
                    <a:cubicBezTo>
                      <a:pt x="37897" y="82"/>
                      <a:pt x="37176" y="344"/>
                      <a:pt x="36522" y="777"/>
                    </a:cubicBezTo>
                    <a:cubicBezTo>
                      <a:pt x="35927" y="1170"/>
                      <a:pt x="35400" y="1691"/>
                      <a:pt x="34995" y="2282"/>
                    </a:cubicBezTo>
                    <a:cubicBezTo>
                      <a:pt x="34677" y="2746"/>
                      <a:pt x="34450" y="3234"/>
                      <a:pt x="34342" y="3693"/>
                    </a:cubicBezTo>
                    <a:cubicBezTo>
                      <a:pt x="34340" y="3703"/>
                      <a:pt x="34337" y="3714"/>
                      <a:pt x="34336" y="3723"/>
                    </a:cubicBezTo>
                    <a:cubicBezTo>
                      <a:pt x="34331" y="3742"/>
                      <a:pt x="34327" y="3760"/>
                      <a:pt x="34324" y="3778"/>
                    </a:cubicBezTo>
                    <a:lnTo>
                      <a:pt x="34322" y="3784"/>
                    </a:lnTo>
                    <a:cubicBezTo>
                      <a:pt x="34321" y="3787"/>
                      <a:pt x="34321" y="3792"/>
                      <a:pt x="34321" y="3794"/>
                    </a:cubicBezTo>
                    <a:cubicBezTo>
                      <a:pt x="34316" y="3815"/>
                      <a:pt x="34311" y="3836"/>
                      <a:pt x="34308" y="3858"/>
                    </a:cubicBezTo>
                    <a:lnTo>
                      <a:pt x="34305" y="3872"/>
                    </a:lnTo>
                    <a:lnTo>
                      <a:pt x="34314" y="3882"/>
                    </a:lnTo>
                    <a:cubicBezTo>
                      <a:pt x="34437" y="4008"/>
                      <a:pt x="34568" y="4131"/>
                      <a:pt x="34707" y="4248"/>
                    </a:cubicBezTo>
                    <a:cubicBezTo>
                      <a:pt x="34684" y="4338"/>
                      <a:pt x="34663" y="4427"/>
                      <a:pt x="34640" y="4514"/>
                    </a:cubicBezTo>
                    <a:cubicBezTo>
                      <a:pt x="34622" y="4515"/>
                      <a:pt x="34603" y="4515"/>
                      <a:pt x="34583" y="4517"/>
                    </a:cubicBezTo>
                    <a:cubicBezTo>
                      <a:pt x="34573" y="4517"/>
                      <a:pt x="34564" y="4518"/>
                      <a:pt x="34553" y="4518"/>
                    </a:cubicBezTo>
                    <a:cubicBezTo>
                      <a:pt x="34544" y="4520"/>
                      <a:pt x="34535" y="4521"/>
                      <a:pt x="34521" y="4523"/>
                    </a:cubicBezTo>
                    <a:cubicBezTo>
                      <a:pt x="34473" y="4531"/>
                      <a:pt x="34437" y="4573"/>
                      <a:pt x="34437" y="4622"/>
                    </a:cubicBezTo>
                    <a:cubicBezTo>
                      <a:pt x="34437" y="4650"/>
                      <a:pt x="34447" y="4674"/>
                      <a:pt x="34466" y="4693"/>
                    </a:cubicBezTo>
                    <a:cubicBezTo>
                      <a:pt x="34486" y="4711"/>
                      <a:pt x="34510" y="4722"/>
                      <a:pt x="34536" y="4722"/>
                    </a:cubicBezTo>
                    <a:lnTo>
                      <a:pt x="34565" y="4722"/>
                    </a:lnTo>
                    <a:cubicBezTo>
                      <a:pt x="34571" y="4722"/>
                      <a:pt x="34579" y="4722"/>
                      <a:pt x="34587" y="4723"/>
                    </a:cubicBezTo>
                    <a:lnTo>
                      <a:pt x="34588" y="4723"/>
                    </a:lnTo>
                    <a:cubicBezTo>
                      <a:pt x="33778" y="8042"/>
                      <a:pt x="33908" y="9550"/>
                      <a:pt x="34158" y="10230"/>
                    </a:cubicBezTo>
                    <a:cubicBezTo>
                      <a:pt x="34269" y="10527"/>
                      <a:pt x="34544" y="10729"/>
                      <a:pt x="34860" y="10747"/>
                    </a:cubicBezTo>
                    <a:cubicBezTo>
                      <a:pt x="35014" y="10755"/>
                      <a:pt x="35165" y="10760"/>
                      <a:pt x="35314" y="10760"/>
                    </a:cubicBezTo>
                    <a:cubicBezTo>
                      <a:pt x="35698" y="10760"/>
                      <a:pt x="36062" y="10731"/>
                      <a:pt x="36403" y="10675"/>
                    </a:cubicBezTo>
                    <a:lnTo>
                      <a:pt x="36403" y="10675"/>
                    </a:lnTo>
                    <a:cubicBezTo>
                      <a:pt x="36154" y="10848"/>
                      <a:pt x="35860" y="11126"/>
                      <a:pt x="35693" y="11539"/>
                    </a:cubicBezTo>
                    <a:cubicBezTo>
                      <a:pt x="35469" y="12094"/>
                      <a:pt x="35519" y="12757"/>
                      <a:pt x="35843" y="13514"/>
                    </a:cubicBezTo>
                    <a:cubicBezTo>
                      <a:pt x="35455" y="13788"/>
                      <a:pt x="30599" y="17212"/>
                      <a:pt x="27970" y="19157"/>
                    </a:cubicBezTo>
                    <a:lnTo>
                      <a:pt x="27863" y="19125"/>
                    </a:lnTo>
                    <a:cubicBezTo>
                      <a:pt x="25030" y="18264"/>
                      <a:pt x="23160" y="17696"/>
                      <a:pt x="21750" y="16651"/>
                    </a:cubicBezTo>
                    <a:cubicBezTo>
                      <a:pt x="21749" y="16650"/>
                      <a:pt x="21747" y="16648"/>
                      <a:pt x="21746" y="16647"/>
                    </a:cubicBezTo>
                    <a:cubicBezTo>
                      <a:pt x="21704" y="16616"/>
                      <a:pt x="21652" y="16602"/>
                      <a:pt x="21593" y="16602"/>
                    </a:cubicBezTo>
                    <a:cubicBezTo>
                      <a:pt x="21507" y="16602"/>
                      <a:pt x="21405" y="16662"/>
                      <a:pt x="21285" y="16783"/>
                    </a:cubicBezTo>
                    <a:lnTo>
                      <a:pt x="17884" y="14950"/>
                    </a:lnTo>
                    <a:cubicBezTo>
                      <a:pt x="17887" y="14939"/>
                      <a:pt x="17890" y="14925"/>
                      <a:pt x="17894" y="14910"/>
                    </a:cubicBezTo>
                    <a:cubicBezTo>
                      <a:pt x="17908" y="14858"/>
                      <a:pt x="17920" y="14803"/>
                      <a:pt x="17932" y="14746"/>
                    </a:cubicBezTo>
                    <a:cubicBezTo>
                      <a:pt x="18049" y="14202"/>
                      <a:pt x="17897" y="13623"/>
                      <a:pt x="17530" y="13199"/>
                    </a:cubicBezTo>
                    <a:lnTo>
                      <a:pt x="17451" y="13106"/>
                    </a:lnTo>
                    <a:cubicBezTo>
                      <a:pt x="17392" y="13039"/>
                      <a:pt x="17305" y="13000"/>
                      <a:pt x="17217" y="13000"/>
                    </a:cubicBezTo>
                    <a:cubicBezTo>
                      <a:pt x="17204" y="13000"/>
                      <a:pt x="17192" y="13000"/>
                      <a:pt x="17180" y="13002"/>
                    </a:cubicBezTo>
                    <a:lnTo>
                      <a:pt x="15567" y="11490"/>
                    </a:lnTo>
                    <a:cubicBezTo>
                      <a:pt x="15515" y="11442"/>
                      <a:pt x="15449" y="11418"/>
                      <a:pt x="15383" y="11418"/>
                    </a:cubicBezTo>
                    <a:cubicBezTo>
                      <a:pt x="15317" y="11418"/>
                      <a:pt x="15251" y="11442"/>
                      <a:pt x="15199" y="11490"/>
                    </a:cubicBezTo>
                    <a:cubicBezTo>
                      <a:pt x="15095" y="11588"/>
                      <a:pt x="15086" y="11750"/>
                      <a:pt x="15176" y="11860"/>
                    </a:cubicBezTo>
                    <a:lnTo>
                      <a:pt x="16440" y="13373"/>
                    </a:lnTo>
                    <a:lnTo>
                      <a:pt x="16401" y="13395"/>
                    </a:lnTo>
                    <a:lnTo>
                      <a:pt x="16231" y="13193"/>
                    </a:lnTo>
                    <a:cubicBezTo>
                      <a:pt x="16176" y="13129"/>
                      <a:pt x="16095" y="13088"/>
                      <a:pt x="16009" y="13085"/>
                    </a:cubicBezTo>
                    <a:cubicBezTo>
                      <a:pt x="16004" y="13084"/>
                      <a:pt x="15998" y="13084"/>
                      <a:pt x="15993" y="13084"/>
                    </a:cubicBezTo>
                    <a:cubicBezTo>
                      <a:pt x="15913" y="13084"/>
                      <a:pt x="15836" y="13116"/>
                      <a:pt x="15778" y="13172"/>
                    </a:cubicBezTo>
                    <a:lnTo>
                      <a:pt x="15705" y="13244"/>
                    </a:lnTo>
                    <a:cubicBezTo>
                      <a:pt x="15644" y="13303"/>
                      <a:pt x="15609" y="13387"/>
                      <a:pt x="15612" y="13473"/>
                    </a:cubicBezTo>
                    <a:cubicBezTo>
                      <a:pt x="15612" y="13516"/>
                      <a:pt x="15622" y="13557"/>
                      <a:pt x="15641" y="13595"/>
                    </a:cubicBezTo>
                    <a:cubicBezTo>
                      <a:pt x="15609" y="13585"/>
                      <a:pt x="15576" y="13580"/>
                      <a:pt x="15544" y="13580"/>
                    </a:cubicBezTo>
                    <a:cubicBezTo>
                      <a:pt x="15536" y="13580"/>
                      <a:pt x="15528" y="13581"/>
                      <a:pt x="15520" y="13581"/>
                    </a:cubicBezTo>
                    <a:cubicBezTo>
                      <a:pt x="15436" y="13589"/>
                      <a:pt x="15356" y="13632"/>
                      <a:pt x="15306" y="13699"/>
                    </a:cubicBezTo>
                    <a:lnTo>
                      <a:pt x="15243" y="13779"/>
                    </a:lnTo>
                    <a:cubicBezTo>
                      <a:pt x="15191" y="13846"/>
                      <a:pt x="15170" y="13931"/>
                      <a:pt x="15182" y="14014"/>
                    </a:cubicBezTo>
                    <a:cubicBezTo>
                      <a:pt x="15191" y="14068"/>
                      <a:pt x="15213" y="14115"/>
                      <a:pt x="15245" y="14156"/>
                    </a:cubicBezTo>
                    <a:cubicBezTo>
                      <a:pt x="15235" y="14155"/>
                      <a:pt x="15225" y="14155"/>
                      <a:pt x="15215" y="14155"/>
                    </a:cubicBezTo>
                    <a:cubicBezTo>
                      <a:pt x="15194" y="14155"/>
                      <a:pt x="15172" y="14157"/>
                      <a:pt x="15150" y="14162"/>
                    </a:cubicBezTo>
                    <a:cubicBezTo>
                      <a:pt x="15073" y="14182"/>
                      <a:pt x="15008" y="14233"/>
                      <a:pt x="14971" y="14301"/>
                    </a:cubicBezTo>
                    <a:lnTo>
                      <a:pt x="14925" y="14384"/>
                    </a:lnTo>
                    <a:cubicBezTo>
                      <a:pt x="14887" y="14453"/>
                      <a:pt x="14879" y="14534"/>
                      <a:pt x="14904" y="14609"/>
                    </a:cubicBezTo>
                    <a:cubicBezTo>
                      <a:pt x="14928" y="14684"/>
                      <a:pt x="14983" y="14746"/>
                      <a:pt x="15055" y="14778"/>
                    </a:cubicBezTo>
                    <a:lnTo>
                      <a:pt x="15161" y="14827"/>
                    </a:lnTo>
                    <a:cubicBezTo>
                      <a:pt x="15205" y="14927"/>
                      <a:pt x="15593" y="15728"/>
                      <a:pt x="16737" y="16313"/>
                    </a:cubicBezTo>
                    <a:lnTo>
                      <a:pt x="20370" y="18769"/>
                    </a:lnTo>
                    <a:cubicBezTo>
                      <a:pt x="20356" y="18885"/>
                      <a:pt x="20348" y="19017"/>
                      <a:pt x="20348" y="19148"/>
                    </a:cubicBezTo>
                    <a:cubicBezTo>
                      <a:pt x="20348" y="19495"/>
                      <a:pt x="20399" y="20139"/>
                      <a:pt x="20729" y="20625"/>
                    </a:cubicBezTo>
                    <a:cubicBezTo>
                      <a:pt x="20079" y="20686"/>
                      <a:pt x="19379" y="20989"/>
                      <a:pt x="18646" y="21522"/>
                    </a:cubicBezTo>
                    <a:cubicBezTo>
                      <a:pt x="17865" y="22093"/>
                      <a:pt x="17018" y="22949"/>
                      <a:pt x="16128" y="24068"/>
                    </a:cubicBezTo>
                    <a:cubicBezTo>
                      <a:pt x="13450" y="27433"/>
                      <a:pt x="8513" y="33084"/>
                      <a:pt x="8362" y="33259"/>
                    </a:cubicBezTo>
                    <a:cubicBezTo>
                      <a:pt x="8357" y="33259"/>
                      <a:pt x="8354" y="33262"/>
                      <a:pt x="8351" y="33264"/>
                    </a:cubicBezTo>
                    <a:lnTo>
                      <a:pt x="8348" y="33264"/>
                    </a:lnTo>
                    <a:cubicBezTo>
                      <a:pt x="8016" y="33403"/>
                      <a:pt x="7712" y="33553"/>
                      <a:pt x="7443" y="33710"/>
                    </a:cubicBezTo>
                    <a:cubicBezTo>
                      <a:pt x="7441" y="33710"/>
                      <a:pt x="7440" y="33712"/>
                      <a:pt x="7440" y="33712"/>
                    </a:cubicBezTo>
                    <a:lnTo>
                      <a:pt x="7437" y="33713"/>
                    </a:lnTo>
                    <a:cubicBezTo>
                      <a:pt x="7108" y="33898"/>
                      <a:pt x="6870" y="34067"/>
                      <a:pt x="6730" y="34212"/>
                    </a:cubicBezTo>
                    <a:cubicBezTo>
                      <a:pt x="6709" y="34235"/>
                      <a:pt x="6688" y="34259"/>
                      <a:pt x="6663" y="34287"/>
                    </a:cubicBezTo>
                    <a:cubicBezTo>
                      <a:pt x="6663" y="34287"/>
                      <a:pt x="6662" y="34288"/>
                      <a:pt x="6662" y="34288"/>
                    </a:cubicBezTo>
                    <a:cubicBezTo>
                      <a:pt x="6660" y="34291"/>
                      <a:pt x="6659" y="34293"/>
                      <a:pt x="6659" y="34293"/>
                    </a:cubicBezTo>
                    <a:cubicBezTo>
                      <a:pt x="6276" y="34753"/>
                      <a:pt x="6032" y="35554"/>
                      <a:pt x="6029" y="35562"/>
                    </a:cubicBezTo>
                    <a:lnTo>
                      <a:pt x="6027" y="35566"/>
                    </a:lnTo>
                    <a:cubicBezTo>
                      <a:pt x="6027" y="35568"/>
                      <a:pt x="6024" y="35591"/>
                      <a:pt x="6024" y="35634"/>
                    </a:cubicBezTo>
                    <a:cubicBezTo>
                      <a:pt x="6024" y="35808"/>
                      <a:pt x="6071" y="36273"/>
                      <a:pt x="6503" y="36843"/>
                    </a:cubicBezTo>
                    <a:lnTo>
                      <a:pt x="6127" y="37435"/>
                    </a:lnTo>
                    <a:cubicBezTo>
                      <a:pt x="6077" y="37414"/>
                      <a:pt x="6022" y="37403"/>
                      <a:pt x="5961" y="37403"/>
                    </a:cubicBezTo>
                    <a:cubicBezTo>
                      <a:pt x="5746" y="37403"/>
                      <a:pt x="5446" y="37536"/>
                      <a:pt x="4968" y="37831"/>
                    </a:cubicBezTo>
                    <a:cubicBezTo>
                      <a:pt x="4177" y="38315"/>
                      <a:pt x="2714" y="38603"/>
                      <a:pt x="1298" y="38880"/>
                    </a:cubicBezTo>
                    <a:lnTo>
                      <a:pt x="1115" y="38915"/>
                    </a:lnTo>
                    <a:cubicBezTo>
                      <a:pt x="49" y="39123"/>
                      <a:pt x="0" y="39838"/>
                      <a:pt x="65" y="40245"/>
                    </a:cubicBezTo>
                    <a:cubicBezTo>
                      <a:pt x="92" y="40408"/>
                      <a:pt x="135" y="40518"/>
                      <a:pt x="136" y="40522"/>
                    </a:cubicBezTo>
                    <a:lnTo>
                      <a:pt x="144" y="40538"/>
                    </a:lnTo>
                    <a:lnTo>
                      <a:pt x="7707" y="40538"/>
                    </a:lnTo>
                    <a:lnTo>
                      <a:pt x="7715" y="40528"/>
                    </a:lnTo>
                    <a:cubicBezTo>
                      <a:pt x="7717" y="40526"/>
                      <a:pt x="7790" y="40415"/>
                      <a:pt x="7882" y="40254"/>
                    </a:cubicBezTo>
                    <a:cubicBezTo>
                      <a:pt x="7984" y="40072"/>
                      <a:pt x="8119" y="39804"/>
                      <a:pt x="8183" y="39564"/>
                    </a:cubicBezTo>
                    <a:cubicBezTo>
                      <a:pt x="8287" y="39164"/>
                      <a:pt x="8145" y="38629"/>
                      <a:pt x="8113" y="38517"/>
                    </a:cubicBezTo>
                    <a:lnTo>
                      <a:pt x="8155" y="38473"/>
                    </a:lnTo>
                    <a:cubicBezTo>
                      <a:pt x="8478" y="38716"/>
                      <a:pt x="8848" y="38817"/>
                      <a:pt x="8897" y="38829"/>
                    </a:cubicBezTo>
                    <a:lnTo>
                      <a:pt x="8904" y="38832"/>
                    </a:lnTo>
                    <a:lnTo>
                      <a:pt x="8914" y="38829"/>
                    </a:lnTo>
                    <a:cubicBezTo>
                      <a:pt x="9450" y="38665"/>
                      <a:pt x="9774" y="38517"/>
                      <a:pt x="9952" y="38422"/>
                    </a:cubicBezTo>
                    <a:cubicBezTo>
                      <a:pt x="10146" y="38318"/>
                      <a:pt x="10212" y="38253"/>
                      <a:pt x="10215" y="38251"/>
                    </a:cubicBezTo>
                    <a:lnTo>
                      <a:pt x="10218" y="38247"/>
                    </a:lnTo>
                    <a:cubicBezTo>
                      <a:pt x="10247" y="38205"/>
                      <a:pt x="10913" y="37224"/>
                      <a:pt x="11091" y="36785"/>
                    </a:cubicBezTo>
                    <a:cubicBezTo>
                      <a:pt x="11358" y="36582"/>
                      <a:pt x="11990" y="36092"/>
                      <a:pt x="12788" y="35475"/>
                    </a:cubicBezTo>
                    <a:cubicBezTo>
                      <a:pt x="13083" y="35247"/>
                      <a:pt x="13398" y="35002"/>
                      <a:pt x="13723" y="34750"/>
                    </a:cubicBezTo>
                    <a:cubicBezTo>
                      <a:pt x="15473" y="33397"/>
                      <a:pt x="17563" y="31787"/>
                      <a:pt x="18214" y="31341"/>
                    </a:cubicBezTo>
                    <a:cubicBezTo>
                      <a:pt x="19218" y="30653"/>
                      <a:pt x="20233" y="29223"/>
                      <a:pt x="20418" y="28956"/>
                    </a:cubicBezTo>
                    <a:lnTo>
                      <a:pt x="23537" y="32324"/>
                    </a:lnTo>
                    <a:lnTo>
                      <a:pt x="23545" y="32333"/>
                    </a:lnTo>
                    <a:cubicBezTo>
                      <a:pt x="24337" y="33203"/>
                      <a:pt x="25030" y="33978"/>
                      <a:pt x="25607" y="34635"/>
                    </a:cubicBezTo>
                    <a:cubicBezTo>
                      <a:pt x="25646" y="34680"/>
                      <a:pt x="25684" y="34723"/>
                      <a:pt x="25721" y="34765"/>
                    </a:cubicBezTo>
                    <a:cubicBezTo>
                      <a:pt x="24163" y="34964"/>
                      <a:pt x="22559" y="35164"/>
                      <a:pt x="21311" y="35316"/>
                    </a:cubicBezTo>
                    <a:cubicBezTo>
                      <a:pt x="20810" y="35377"/>
                      <a:pt x="20328" y="35563"/>
                      <a:pt x="19919" y="35857"/>
                    </a:cubicBezTo>
                    <a:cubicBezTo>
                      <a:pt x="19513" y="36147"/>
                      <a:pt x="19188" y="36537"/>
                      <a:pt x="18975" y="36982"/>
                    </a:cubicBezTo>
                    <a:lnTo>
                      <a:pt x="17498" y="37658"/>
                    </a:lnTo>
                    <a:cubicBezTo>
                      <a:pt x="17144" y="37822"/>
                      <a:pt x="16884" y="38129"/>
                      <a:pt x="16786" y="38505"/>
                    </a:cubicBezTo>
                    <a:cubicBezTo>
                      <a:pt x="16481" y="38466"/>
                      <a:pt x="16230" y="38446"/>
                      <a:pt x="16034" y="38446"/>
                    </a:cubicBezTo>
                    <a:cubicBezTo>
                      <a:pt x="15809" y="38446"/>
                      <a:pt x="15656" y="38472"/>
                      <a:pt x="15578" y="38523"/>
                    </a:cubicBezTo>
                    <a:cubicBezTo>
                      <a:pt x="15329" y="38688"/>
                      <a:pt x="15060" y="39275"/>
                      <a:pt x="15225" y="39907"/>
                    </a:cubicBezTo>
                    <a:cubicBezTo>
                      <a:pt x="15326" y="40298"/>
                      <a:pt x="15665" y="40593"/>
                      <a:pt x="16070" y="40642"/>
                    </a:cubicBezTo>
                    <a:cubicBezTo>
                      <a:pt x="16089" y="40644"/>
                      <a:pt x="16099" y="40645"/>
                      <a:pt x="16109" y="40645"/>
                    </a:cubicBezTo>
                    <a:lnTo>
                      <a:pt x="17417" y="40645"/>
                    </a:lnTo>
                    <a:lnTo>
                      <a:pt x="17416" y="40644"/>
                    </a:lnTo>
                    <a:cubicBezTo>
                      <a:pt x="17656" y="40644"/>
                      <a:pt x="17923" y="40644"/>
                      <a:pt x="18209" y="40642"/>
                    </a:cubicBezTo>
                    <a:cubicBezTo>
                      <a:pt x="18596" y="40641"/>
                      <a:pt x="18978" y="40638"/>
                      <a:pt x="19284" y="40636"/>
                    </a:cubicBezTo>
                    <a:cubicBezTo>
                      <a:pt x="19665" y="40633"/>
                      <a:pt x="19925" y="40632"/>
                      <a:pt x="19925" y="40632"/>
                    </a:cubicBezTo>
                    <a:lnTo>
                      <a:pt x="40986" y="40632"/>
                    </a:lnTo>
                    <a:lnTo>
                      <a:pt x="40994" y="40630"/>
                    </a:lnTo>
                    <a:cubicBezTo>
                      <a:pt x="41002" y="40629"/>
                      <a:pt x="41810" y="40401"/>
                      <a:pt x="42560" y="39745"/>
                    </a:cubicBezTo>
                    <a:cubicBezTo>
                      <a:pt x="43001" y="39358"/>
                      <a:pt x="43335" y="38902"/>
                      <a:pt x="43555" y="38387"/>
                    </a:cubicBezTo>
                    <a:cubicBezTo>
                      <a:pt x="43829" y="37745"/>
                      <a:pt x="43920" y="37010"/>
                      <a:pt x="43830" y="36202"/>
                    </a:cubicBezTo>
                    <a:cubicBezTo>
                      <a:pt x="43829" y="36186"/>
                      <a:pt x="43826" y="36167"/>
                      <a:pt x="43822" y="36150"/>
                    </a:cubicBezTo>
                    <a:cubicBezTo>
                      <a:pt x="43960" y="36105"/>
                      <a:pt x="44666" y="35836"/>
                      <a:pt x="44995" y="35120"/>
                    </a:cubicBezTo>
                    <a:cubicBezTo>
                      <a:pt x="45261" y="34544"/>
                      <a:pt x="45214" y="33834"/>
                      <a:pt x="44853" y="33010"/>
                    </a:cubicBezTo>
                    <a:cubicBezTo>
                      <a:pt x="44726" y="32695"/>
                      <a:pt x="44569" y="32402"/>
                      <a:pt x="44382" y="32139"/>
                    </a:cubicBezTo>
                    <a:cubicBezTo>
                      <a:pt x="44325" y="32050"/>
                      <a:pt x="44270" y="31966"/>
                      <a:pt x="44215" y="31885"/>
                    </a:cubicBezTo>
                    <a:cubicBezTo>
                      <a:pt x="44344" y="31689"/>
                      <a:pt x="44538" y="31513"/>
                      <a:pt x="44726" y="31342"/>
                    </a:cubicBezTo>
                    <a:cubicBezTo>
                      <a:pt x="45015" y="31079"/>
                      <a:pt x="45315" y="30807"/>
                      <a:pt x="45374" y="30465"/>
                    </a:cubicBezTo>
                    <a:cubicBezTo>
                      <a:pt x="45449" y="30046"/>
                      <a:pt x="45163" y="29222"/>
                      <a:pt x="44986" y="28763"/>
                    </a:cubicBezTo>
                    <a:lnTo>
                      <a:pt x="45460" y="25179"/>
                    </a:lnTo>
                    <a:lnTo>
                      <a:pt x="45460" y="25178"/>
                    </a:lnTo>
                    <a:cubicBezTo>
                      <a:pt x="45677" y="23936"/>
                      <a:pt x="45891" y="22829"/>
                      <a:pt x="46094" y="21885"/>
                    </a:cubicBezTo>
                    <a:lnTo>
                      <a:pt x="46235" y="22057"/>
                    </a:lnTo>
                    <a:cubicBezTo>
                      <a:pt x="46249" y="22074"/>
                      <a:pt x="46264" y="22093"/>
                      <a:pt x="46278" y="22109"/>
                    </a:cubicBezTo>
                    <a:cubicBezTo>
                      <a:pt x="46406" y="22267"/>
                      <a:pt x="46521" y="22411"/>
                      <a:pt x="46629" y="22545"/>
                    </a:cubicBezTo>
                    <a:lnTo>
                      <a:pt x="48744" y="25546"/>
                    </a:lnTo>
                    <a:cubicBezTo>
                      <a:pt x="48713" y="25916"/>
                      <a:pt x="48652" y="27150"/>
                      <a:pt x="49100" y="28168"/>
                    </a:cubicBezTo>
                    <a:cubicBezTo>
                      <a:pt x="49453" y="28976"/>
                      <a:pt x="50311" y="30313"/>
                      <a:pt x="51141" y="31608"/>
                    </a:cubicBezTo>
                    <a:cubicBezTo>
                      <a:pt x="51571" y="32278"/>
                      <a:pt x="51978" y="32911"/>
                      <a:pt x="52315" y="33470"/>
                    </a:cubicBezTo>
                    <a:cubicBezTo>
                      <a:pt x="52296" y="33565"/>
                      <a:pt x="52273" y="33666"/>
                      <a:pt x="52247" y="33775"/>
                    </a:cubicBezTo>
                    <a:cubicBezTo>
                      <a:pt x="52094" y="34434"/>
                      <a:pt x="51884" y="35337"/>
                      <a:pt x="52416" y="36031"/>
                    </a:cubicBezTo>
                    <a:cubicBezTo>
                      <a:pt x="52922" y="36692"/>
                      <a:pt x="53982" y="37040"/>
                      <a:pt x="55654" y="37100"/>
                    </a:cubicBezTo>
                    <a:cubicBezTo>
                      <a:pt x="56138" y="38014"/>
                      <a:pt x="56457" y="38621"/>
                      <a:pt x="56601" y="38904"/>
                    </a:cubicBezTo>
                    <a:cubicBezTo>
                      <a:pt x="56482" y="39372"/>
                      <a:pt x="56430" y="39864"/>
                      <a:pt x="56823" y="40307"/>
                    </a:cubicBezTo>
                    <a:lnTo>
                      <a:pt x="56830" y="40317"/>
                    </a:lnTo>
                    <a:lnTo>
                      <a:pt x="62594" y="40317"/>
                    </a:lnTo>
                    <a:cubicBezTo>
                      <a:pt x="62657" y="40317"/>
                      <a:pt x="62713" y="40288"/>
                      <a:pt x="62748" y="40236"/>
                    </a:cubicBezTo>
                    <a:cubicBezTo>
                      <a:pt x="62785" y="40185"/>
                      <a:pt x="62794" y="40122"/>
                      <a:pt x="62774" y="40063"/>
                    </a:cubicBezTo>
                    <a:cubicBezTo>
                      <a:pt x="62732" y="39941"/>
                      <a:pt x="62655" y="39864"/>
                      <a:pt x="62556" y="39843"/>
                    </a:cubicBezTo>
                    <a:cubicBezTo>
                      <a:pt x="62556" y="39843"/>
                      <a:pt x="62556" y="39841"/>
                      <a:pt x="62554" y="39841"/>
                    </a:cubicBezTo>
                    <a:cubicBezTo>
                      <a:pt x="62534" y="39815"/>
                      <a:pt x="62508" y="39791"/>
                      <a:pt x="62476" y="39771"/>
                    </a:cubicBezTo>
                    <a:cubicBezTo>
                      <a:pt x="62403" y="39723"/>
                      <a:pt x="62216" y="39722"/>
                      <a:pt x="61934" y="39717"/>
                    </a:cubicBezTo>
                    <a:cubicBezTo>
                      <a:pt x="61233" y="39707"/>
                      <a:pt x="59931" y="39690"/>
                      <a:pt x="58601" y="38941"/>
                    </a:cubicBezTo>
                    <a:lnTo>
                      <a:pt x="57500" y="36320"/>
                    </a:lnTo>
                    <a:cubicBezTo>
                      <a:pt x="57608" y="36287"/>
                      <a:pt x="57679" y="36206"/>
                      <a:pt x="57705" y="36085"/>
                    </a:cubicBezTo>
                    <a:cubicBezTo>
                      <a:pt x="57773" y="35761"/>
                      <a:pt x="57498" y="35190"/>
                      <a:pt x="57150" y="34932"/>
                    </a:cubicBezTo>
                    <a:cubicBezTo>
                      <a:pt x="56954" y="34788"/>
                      <a:pt x="56257" y="33684"/>
                      <a:pt x="55352" y="31925"/>
                    </a:cubicBezTo>
                    <a:cubicBezTo>
                      <a:pt x="54768" y="30787"/>
                      <a:pt x="53667" y="28538"/>
                      <a:pt x="52867" y="26248"/>
                    </a:cubicBezTo>
                    <a:cubicBezTo>
                      <a:pt x="52633" y="25580"/>
                      <a:pt x="52383" y="24797"/>
                      <a:pt x="52117" y="23968"/>
                    </a:cubicBezTo>
                    <a:cubicBezTo>
                      <a:pt x="51459" y="21923"/>
                      <a:pt x="50715" y="19604"/>
                      <a:pt x="49814" y="17615"/>
                    </a:cubicBezTo>
                    <a:cubicBezTo>
                      <a:pt x="48765" y="15298"/>
                      <a:pt x="47724" y="13935"/>
                      <a:pt x="46631" y="13442"/>
                    </a:cubicBezTo>
                    <a:cubicBezTo>
                      <a:pt x="46617" y="13435"/>
                      <a:pt x="46507" y="13369"/>
                      <a:pt x="46311" y="13262"/>
                    </a:cubicBezTo>
                    <a:cubicBezTo>
                      <a:pt x="46588" y="12841"/>
                      <a:pt x="46805" y="12421"/>
                      <a:pt x="46954" y="12011"/>
                    </a:cubicBezTo>
                    <a:cubicBezTo>
                      <a:pt x="47097" y="11618"/>
                      <a:pt x="47183" y="11227"/>
                      <a:pt x="47207" y="10848"/>
                    </a:cubicBezTo>
                    <a:cubicBezTo>
                      <a:pt x="47298" y="9463"/>
                      <a:pt x="46585" y="8495"/>
                      <a:pt x="45972" y="7926"/>
                    </a:cubicBezTo>
                    <a:cubicBezTo>
                      <a:pt x="45129" y="7144"/>
                      <a:pt x="43918" y="6635"/>
                      <a:pt x="42965" y="6635"/>
                    </a:cubicBezTo>
                    <a:cubicBezTo>
                      <a:pt x="42868" y="6635"/>
                      <a:pt x="42774" y="6640"/>
                      <a:pt x="42683" y="6651"/>
                    </a:cubicBezTo>
                    <a:cubicBezTo>
                      <a:pt x="43136" y="5610"/>
                      <a:pt x="43159" y="4807"/>
                      <a:pt x="43159" y="4800"/>
                    </a:cubicBezTo>
                    <a:lnTo>
                      <a:pt x="43159" y="4793"/>
                    </a:lnTo>
                    <a:cubicBezTo>
                      <a:pt x="43249" y="3809"/>
                      <a:pt x="43092" y="2885"/>
                      <a:pt x="42717" y="2188"/>
                    </a:cubicBezTo>
                    <a:cubicBezTo>
                      <a:pt x="42922" y="2142"/>
                      <a:pt x="43165" y="2066"/>
                      <a:pt x="43234" y="1951"/>
                    </a:cubicBezTo>
                    <a:cubicBezTo>
                      <a:pt x="43254" y="1919"/>
                      <a:pt x="43258" y="1884"/>
                      <a:pt x="43249" y="1849"/>
                    </a:cubicBezTo>
                    <a:cubicBezTo>
                      <a:pt x="43231" y="1789"/>
                      <a:pt x="43197" y="1746"/>
                      <a:pt x="43147" y="1722"/>
                    </a:cubicBezTo>
                    <a:cubicBezTo>
                      <a:pt x="43114" y="1706"/>
                      <a:pt x="43078" y="1700"/>
                      <a:pt x="43043" y="1700"/>
                    </a:cubicBezTo>
                    <a:cubicBezTo>
                      <a:pt x="43012" y="1700"/>
                      <a:pt x="42982" y="1705"/>
                      <a:pt x="42954" y="1711"/>
                    </a:cubicBezTo>
                    <a:cubicBezTo>
                      <a:pt x="43057" y="1597"/>
                      <a:pt x="43214" y="1392"/>
                      <a:pt x="43191" y="1251"/>
                    </a:cubicBezTo>
                    <a:cubicBezTo>
                      <a:pt x="43183" y="1201"/>
                      <a:pt x="43154" y="1162"/>
                      <a:pt x="43105" y="1138"/>
                    </a:cubicBezTo>
                    <a:cubicBezTo>
                      <a:pt x="43083" y="1126"/>
                      <a:pt x="43060" y="1121"/>
                      <a:pt x="43036" y="1121"/>
                    </a:cubicBezTo>
                    <a:cubicBezTo>
                      <a:pt x="42824" y="1121"/>
                      <a:pt x="42569" y="1538"/>
                      <a:pt x="42445" y="1768"/>
                    </a:cubicBezTo>
                    <a:cubicBezTo>
                      <a:pt x="42379" y="1684"/>
                      <a:pt x="42309" y="1603"/>
                      <a:pt x="42236" y="1529"/>
                    </a:cubicBezTo>
                    <a:cubicBezTo>
                      <a:pt x="41658" y="948"/>
                      <a:pt x="41040" y="526"/>
                      <a:pt x="40398" y="276"/>
                    </a:cubicBezTo>
                    <a:cubicBezTo>
                      <a:pt x="39929" y="94"/>
                      <a:pt x="39447" y="1"/>
                      <a:pt x="38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8"/>
              <p:cNvSpPr/>
              <p:nvPr/>
            </p:nvSpPr>
            <p:spPr>
              <a:xfrm>
                <a:off x="3493200" y="3075925"/>
                <a:ext cx="320900" cy="260475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0419" extrusionOk="0">
                    <a:moveTo>
                      <a:pt x="12022" y="7930"/>
                    </a:moveTo>
                    <a:cubicBezTo>
                      <a:pt x="12063" y="7930"/>
                      <a:pt x="12099" y="7940"/>
                      <a:pt x="12129" y="7959"/>
                    </a:cubicBezTo>
                    <a:cubicBezTo>
                      <a:pt x="12276" y="8052"/>
                      <a:pt x="12328" y="8369"/>
                      <a:pt x="12400" y="8808"/>
                    </a:cubicBezTo>
                    <a:cubicBezTo>
                      <a:pt x="12467" y="9220"/>
                      <a:pt x="12550" y="9729"/>
                      <a:pt x="12745" y="10298"/>
                    </a:cubicBezTo>
                    <a:lnTo>
                      <a:pt x="11481" y="9124"/>
                    </a:lnTo>
                    <a:cubicBezTo>
                      <a:pt x="11473" y="9049"/>
                      <a:pt x="11374" y="8107"/>
                      <a:pt x="11921" y="7947"/>
                    </a:cubicBezTo>
                    <a:cubicBezTo>
                      <a:pt x="11958" y="7936"/>
                      <a:pt x="11992" y="7930"/>
                      <a:pt x="12022" y="7930"/>
                    </a:cubicBezTo>
                    <a:close/>
                    <a:moveTo>
                      <a:pt x="292" y="0"/>
                    </a:moveTo>
                    <a:cubicBezTo>
                      <a:pt x="120" y="0"/>
                      <a:pt x="28" y="30"/>
                      <a:pt x="22" y="32"/>
                    </a:cubicBezTo>
                    <a:cubicBezTo>
                      <a:pt x="8" y="36"/>
                      <a:pt x="1" y="52"/>
                      <a:pt x="5" y="65"/>
                    </a:cubicBezTo>
                    <a:cubicBezTo>
                      <a:pt x="9" y="78"/>
                      <a:pt x="20" y="85"/>
                      <a:pt x="31" y="85"/>
                    </a:cubicBezTo>
                    <a:cubicBezTo>
                      <a:pt x="33" y="85"/>
                      <a:pt x="36" y="85"/>
                      <a:pt x="39" y="84"/>
                    </a:cubicBezTo>
                    <a:cubicBezTo>
                      <a:pt x="41" y="83"/>
                      <a:pt x="128" y="55"/>
                      <a:pt x="291" y="55"/>
                    </a:cubicBezTo>
                    <a:cubicBezTo>
                      <a:pt x="408" y="55"/>
                      <a:pt x="565" y="70"/>
                      <a:pt x="759" y="119"/>
                    </a:cubicBezTo>
                    <a:cubicBezTo>
                      <a:pt x="1187" y="228"/>
                      <a:pt x="1883" y="533"/>
                      <a:pt x="2773" y="1374"/>
                    </a:cubicBezTo>
                    <a:lnTo>
                      <a:pt x="9966" y="7788"/>
                    </a:lnTo>
                    <a:lnTo>
                      <a:pt x="12788" y="10413"/>
                    </a:lnTo>
                    <a:cubicBezTo>
                      <a:pt x="12794" y="10417"/>
                      <a:pt x="12800" y="10419"/>
                      <a:pt x="12807" y="10419"/>
                    </a:cubicBezTo>
                    <a:cubicBezTo>
                      <a:pt x="12811" y="10419"/>
                      <a:pt x="12817" y="10417"/>
                      <a:pt x="12822" y="10414"/>
                    </a:cubicBezTo>
                    <a:cubicBezTo>
                      <a:pt x="12833" y="10408"/>
                      <a:pt x="12836" y="10394"/>
                      <a:pt x="12833" y="10384"/>
                    </a:cubicBezTo>
                    <a:cubicBezTo>
                      <a:pt x="12612" y="9778"/>
                      <a:pt x="12524" y="9234"/>
                      <a:pt x="12452" y="8798"/>
                    </a:cubicBezTo>
                    <a:cubicBezTo>
                      <a:pt x="12375" y="8329"/>
                      <a:pt x="12325" y="8019"/>
                      <a:pt x="12157" y="7913"/>
                    </a:cubicBezTo>
                    <a:cubicBezTo>
                      <a:pt x="12118" y="7888"/>
                      <a:pt x="12073" y="7876"/>
                      <a:pt x="12023" y="7876"/>
                    </a:cubicBezTo>
                    <a:cubicBezTo>
                      <a:pt x="11986" y="7876"/>
                      <a:pt x="11947" y="7882"/>
                      <a:pt x="11905" y="7895"/>
                    </a:cubicBezTo>
                    <a:cubicBezTo>
                      <a:pt x="11379" y="8049"/>
                      <a:pt x="11402" y="8830"/>
                      <a:pt x="11421" y="9067"/>
                    </a:cubicBezTo>
                    <a:lnTo>
                      <a:pt x="10003" y="7748"/>
                    </a:lnTo>
                    <a:lnTo>
                      <a:pt x="2809" y="1334"/>
                    </a:lnTo>
                    <a:cubicBezTo>
                      <a:pt x="1909" y="483"/>
                      <a:pt x="1202" y="174"/>
                      <a:pt x="767" y="64"/>
                    </a:cubicBezTo>
                    <a:cubicBezTo>
                      <a:pt x="571" y="15"/>
                      <a:pt x="41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8"/>
              <p:cNvSpPr/>
              <p:nvPr/>
            </p:nvSpPr>
            <p:spPr>
              <a:xfrm>
                <a:off x="3137250" y="3467900"/>
                <a:ext cx="99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4" extrusionOk="0">
                    <a:moveTo>
                      <a:pt x="352" y="1"/>
                    </a:moveTo>
                    <a:lnTo>
                      <a:pt x="0" y="554"/>
                    </a:lnTo>
                    <a:lnTo>
                      <a:pt x="46" y="583"/>
                    </a:lnTo>
                    <a:lnTo>
                      <a:pt x="398" y="30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8"/>
              <p:cNvSpPr/>
              <p:nvPr/>
            </p:nvSpPr>
            <p:spPr>
              <a:xfrm>
                <a:off x="3177750" y="3513275"/>
                <a:ext cx="89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68" extrusionOk="0">
                    <a:moveTo>
                      <a:pt x="319" y="1"/>
                    </a:moveTo>
                    <a:lnTo>
                      <a:pt x="1" y="331"/>
                    </a:lnTo>
                    <a:lnTo>
                      <a:pt x="41" y="367"/>
                    </a:lnTo>
                    <a:lnTo>
                      <a:pt x="357" y="37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8"/>
              <p:cNvSpPr/>
              <p:nvPr/>
            </p:nvSpPr>
            <p:spPr>
              <a:xfrm>
                <a:off x="3125425" y="3449900"/>
                <a:ext cx="7230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267" extrusionOk="0">
                    <a:moveTo>
                      <a:pt x="34" y="1"/>
                    </a:moveTo>
                    <a:lnTo>
                      <a:pt x="1" y="43"/>
                    </a:lnTo>
                    <a:cubicBezTo>
                      <a:pt x="22" y="60"/>
                      <a:pt x="2117" y="1693"/>
                      <a:pt x="2843" y="3266"/>
                    </a:cubicBezTo>
                    <a:lnTo>
                      <a:pt x="2892" y="3243"/>
                    </a:lnTo>
                    <a:cubicBezTo>
                      <a:pt x="2161" y="1658"/>
                      <a:pt x="54" y="1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8"/>
              <p:cNvSpPr/>
              <p:nvPr/>
            </p:nvSpPr>
            <p:spPr>
              <a:xfrm>
                <a:off x="3440875" y="3485900"/>
                <a:ext cx="26625" cy="9087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635" extrusionOk="0">
                    <a:moveTo>
                      <a:pt x="317" y="1"/>
                    </a:moveTo>
                    <a:cubicBezTo>
                      <a:pt x="316" y="4"/>
                      <a:pt x="68" y="429"/>
                      <a:pt x="33" y="1086"/>
                    </a:cubicBezTo>
                    <a:cubicBezTo>
                      <a:pt x="1" y="1692"/>
                      <a:pt x="146" y="2626"/>
                      <a:pt x="1025" y="3635"/>
                    </a:cubicBezTo>
                    <a:lnTo>
                      <a:pt x="1065" y="3600"/>
                    </a:lnTo>
                    <a:cubicBezTo>
                      <a:pt x="199" y="2605"/>
                      <a:pt x="56" y="1687"/>
                      <a:pt x="86" y="1092"/>
                    </a:cubicBezTo>
                    <a:cubicBezTo>
                      <a:pt x="120" y="447"/>
                      <a:pt x="361" y="31"/>
                      <a:pt x="365" y="28"/>
                    </a:cubicBezTo>
                    <a:lnTo>
                      <a:pt x="3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8"/>
              <p:cNvSpPr/>
              <p:nvPr/>
            </p:nvSpPr>
            <p:spPr>
              <a:xfrm>
                <a:off x="3555350" y="3102875"/>
                <a:ext cx="159450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1451" extrusionOk="0">
                    <a:moveTo>
                      <a:pt x="32" y="0"/>
                    </a:moveTo>
                    <a:cubicBezTo>
                      <a:pt x="21" y="0"/>
                      <a:pt x="10" y="7"/>
                      <a:pt x="7" y="16"/>
                    </a:cubicBezTo>
                    <a:cubicBezTo>
                      <a:pt x="1" y="30"/>
                      <a:pt x="7" y="47"/>
                      <a:pt x="21" y="53"/>
                    </a:cubicBezTo>
                    <a:cubicBezTo>
                      <a:pt x="40" y="62"/>
                      <a:pt x="2129" y="969"/>
                      <a:pt x="3711" y="1351"/>
                    </a:cubicBezTo>
                    <a:cubicBezTo>
                      <a:pt x="4008" y="1423"/>
                      <a:pt x="4286" y="1450"/>
                      <a:pt x="4540" y="1450"/>
                    </a:cubicBezTo>
                    <a:cubicBezTo>
                      <a:pt x="4994" y="1450"/>
                      <a:pt x="5370" y="1359"/>
                      <a:pt x="5641" y="1262"/>
                    </a:cubicBezTo>
                    <a:cubicBezTo>
                      <a:pt x="6098" y="1099"/>
                      <a:pt x="6353" y="889"/>
                      <a:pt x="6364" y="882"/>
                    </a:cubicBezTo>
                    <a:cubicBezTo>
                      <a:pt x="6376" y="871"/>
                      <a:pt x="6378" y="854"/>
                      <a:pt x="6368" y="843"/>
                    </a:cubicBezTo>
                    <a:cubicBezTo>
                      <a:pt x="6362" y="836"/>
                      <a:pt x="6354" y="833"/>
                      <a:pt x="6346" y="833"/>
                    </a:cubicBezTo>
                    <a:cubicBezTo>
                      <a:pt x="6340" y="833"/>
                      <a:pt x="6335" y="835"/>
                      <a:pt x="6330" y="839"/>
                    </a:cubicBezTo>
                    <a:cubicBezTo>
                      <a:pt x="6321" y="846"/>
                      <a:pt x="5638" y="1396"/>
                      <a:pt x="4538" y="1396"/>
                    </a:cubicBezTo>
                    <a:cubicBezTo>
                      <a:pt x="4287" y="1396"/>
                      <a:pt x="4014" y="1368"/>
                      <a:pt x="3723" y="1298"/>
                    </a:cubicBezTo>
                    <a:cubicBezTo>
                      <a:pt x="2147" y="918"/>
                      <a:pt x="62" y="12"/>
                      <a:pt x="42" y="3"/>
                    </a:cubicBezTo>
                    <a:cubicBezTo>
                      <a:pt x="39" y="1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8"/>
              <p:cNvSpPr/>
              <p:nvPr/>
            </p:nvSpPr>
            <p:spPr>
              <a:xfrm>
                <a:off x="3762750" y="3232900"/>
                <a:ext cx="54100" cy="6582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2633" extrusionOk="0">
                    <a:moveTo>
                      <a:pt x="858" y="1"/>
                    </a:moveTo>
                    <a:cubicBezTo>
                      <a:pt x="796" y="1"/>
                      <a:pt x="730" y="15"/>
                      <a:pt x="655" y="49"/>
                    </a:cubicBezTo>
                    <a:cubicBezTo>
                      <a:pt x="0" y="302"/>
                      <a:pt x="364" y="2516"/>
                      <a:pt x="381" y="2610"/>
                    </a:cubicBezTo>
                    <a:cubicBezTo>
                      <a:pt x="383" y="2623"/>
                      <a:pt x="395" y="2632"/>
                      <a:pt x="407" y="2632"/>
                    </a:cubicBezTo>
                    <a:lnTo>
                      <a:pt x="412" y="2632"/>
                    </a:lnTo>
                    <a:cubicBezTo>
                      <a:pt x="427" y="2629"/>
                      <a:pt x="436" y="2616"/>
                      <a:pt x="435" y="2600"/>
                    </a:cubicBezTo>
                    <a:cubicBezTo>
                      <a:pt x="430" y="2579"/>
                      <a:pt x="61" y="336"/>
                      <a:pt x="675" y="99"/>
                    </a:cubicBezTo>
                    <a:cubicBezTo>
                      <a:pt x="743" y="69"/>
                      <a:pt x="802" y="56"/>
                      <a:pt x="858" y="56"/>
                    </a:cubicBezTo>
                    <a:cubicBezTo>
                      <a:pt x="992" y="56"/>
                      <a:pt x="1107" y="134"/>
                      <a:pt x="1275" y="249"/>
                    </a:cubicBezTo>
                    <a:cubicBezTo>
                      <a:pt x="1460" y="374"/>
                      <a:pt x="1714" y="547"/>
                      <a:pt x="2122" y="700"/>
                    </a:cubicBezTo>
                    <a:cubicBezTo>
                      <a:pt x="2125" y="701"/>
                      <a:pt x="2129" y="701"/>
                      <a:pt x="2132" y="701"/>
                    </a:cubicBezTo>
                    <a:cubicBezTo>
                      <a:pt x="2143" y="701"/>
                      <a:pt x="2154" y="695"/>
                      <a:pt x="2158" y="683"/>
                    </a:cubicBezTo>
                    <a:cubicBezTo>
                      <a:pt x="2164" y="669"/>
                      <a:pt x="2156" y="654"/>
                      <a:pt x="2142" y="650"/>
                    </a:cubicBezTo>
                    <a:cubicBezTo>
                      <a:pt x="1739" y="498"/>
                      <a:pt x="1489" y="328"/>
                      <a:pt x="1306" y="203"/>
                    </a:cubicBezTo>
                    <a:cubicBezTo>
                      <a:pt x="1132" y="85"/>
                      <a:pt x="100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8"/>
              <p:cNvSpPr/>
              <p:nvPr/>
            </p:nvSpPr>
            <p:spPr>
              <a:xfrm>
                <a:off x="3804975" y="3223000"/>
                <a:ext cx="305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444" extrusionOk="0">
                    <a:moveTo>
                      <a:pt x="1194" y="1"/>
                    </a:moveTo>
                    <a:cubicBezTo>
                      <a:pt x="1186" y="1"/>
                      <a:pt x="1178" y="5"/>
                      <a:pt x="1175" y="12"/>
                    </a:cubicBezTo>
                    <a:cubicBezTo>
                      <a:pt x="707" y="957"/>
                      <a:pt x="21" y="1399"/>
                      <a:pt x="13" y="1403"/>
                    </a:cubicBezTo>
                    <a:cubicBezTo>
                      <a:pt x="2" y="1409"/>
                      <a:pt x="1" y="1423"/>
                      <a:pt x="7" y="1432"/>
                    </a:cubicBezTo>
                    <a:cubicBezTo>
                      <a:pt x="10" y="1440"/>
                      <a:pt x="18" y="1443"/>
                      <a:pt x="25" y="1443"/>
                    </a:cubicBezTo>
                    <a:cubicBezTo>
                      <a:pt x="28" y="1443"/>
                      <a:pt x="33" y="1441"/>
                      <a:pt x="36" y="1440"/>
                    </a:cubicBezTo>
                    <a:cubicBezTo>
                      <a:pt x="44" y="1435"/>
                      <a:pt x="739" y="987"/>
                      <a:pt x="1213" y="32"/>
                    </a:cubicBezTo>
                    <a:cubicBezTo>
                      <a:pt x="1219" y="21"/>
                      <a:pt x="1215" y="9"/>
                      <a:pt x="1204" y="3"/>
                    </a:cubicBezTo>
                    <a:cubicBezTo>
                      <a:pt x="1201" y="1"/>
                      <a:pt x="1197" y="1"/>
                      <a:pt x="1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1B036A-574F-AAA5-B2FE-05C8A0CBAB20}"/>
                  </a:ext>
                </a:extLst>
              </p14:cNvPr>
              <p14:cNvContentPartPr/>
              <p14:nvPr/>
            </p14:nvContentPartPr>
            <p14:xfrm>
              <a:off x="4388069" y="1859017"/>
              <a:ext cx="6568" cy="656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1B036A-574F-AAA5-B2FE-05C8A0CBAB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6237" y="1537185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A225F1-AACD-D034-A504-31DBD4469B85}"/>
                  </a:ext>
                </a:extLst>
              </p14:cNvPr>
              <p14:cNvContentPartPr/>
              <p14:nvPr/>
            </p14:nvContentPartPr>
            <p14:xfrm>
              <a:off x="4374931" y="1865586"/>
              <a:ext cx="6568" cy="656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A225F1-AACD-D034-A504-31DBD4469B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099" y="1537186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B08F7E-91C9-1F2C-AB7E-71C454E43631}"/>
                  </a:ext>
                </a:extLst>
              </p14:cNvPr>
              <p14:cNvContentPartPr/>
              <p14:nvPr/>
            </p14:nvContentPartPr>
            <p14:xfrm>
              <a:off x="3245069" y="2522483"/>
              <a:ext cx="6568" cy="656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B08F7E-91C9-1F2C-AB7E-71C454E436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37" y="2194083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1166FA-C9DB-2A83-8138-B3666DCF9E7F}"/>
                  </a:ext>
                </a:extLst>
              </p14:cNvPr>
              <p14:cNvContentPartPr/>
              <p14:nvPr/>
            </p14:nvContentPartPr>
            <p14:xfrm>
              <a:off x="2233448" y="3616898"/>
              <a:ext cx="6568" cy="6568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1166FA-C9DB-2A83-8138-B3666DCF9E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5048" y="3575848"/>
                <a:ext cx="656800" cy="8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CA0E04-BB55-F86E-0AFA-936DCDBFC811}"/>
                  </a:ext>
                </a:extLst>
              </p14:cNvPr>
              <p14:cNvContentPartPr/>
              <p14:nvPr/>
            </p14:nvContentPartPr>
            <p14:xfrm>
              <a:off x="2299138" y="1635672"/>
              <a:ext cx="6568" cy="656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CA0E04-BB55-F86E-0AFA-936DCDBFC8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7306" y="1307272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B13E60-3930-5ACF-A478-4B31DE589604}"/>
                  </a:ext>
                </a:extLst>
              </p14:cNvPr>
              <p14:cNvContentPartPr/>
              <p14:nvPr/>
            </p14:nvContentPartPr>
            <p14:xfrm>
              <a:off x="1990397" y="939362"/>
              <a:ext cx="6568" cy="656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B13E60-3930-5ACF-A478-4B31DE5896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997" y="617530"/>
                <a:ext cx="656800" cy="6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F9B206-DD9C-00EE-313E-6EBFA26CDEB2}"/>
                  </a:ext>
                </a:extLst>
              </p14:cNvPr>
              <p14:cNvContentPartPr/>
              <p14:nvPr/>
            </p14:nvContentPartPr>
            <p14:xfrm>
              <a:off x="2529052" y="1826172"/>
              <a:ext cx="6568" cy="6568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F9B206-DD9C-00EE-313E-6EBFA26CDE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7220" y="1504340"/>
                <a:ext cx="656800" cy="65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15100" y="1448674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2050814" y="1448674"/>
            <a:ext cx="63783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err="1"/>
              <a:t>Inteligência</a:t>
            </a:r>
            <a:r>
              <a:rPr lang="en"/>
              <a:t> Artificial</a:t>
            </a:r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Tópicos</a:t>
            </a:r>
            <a:endParaRPr lang="en-US" err="1"/>
          </a:p>
        </p:txBody>
      </p:sp>
      <p:cxnSp>
        <p:nvCxnSpPr>
          <p:cNvPr id="187" name="Google Shape;187;p22"/>
          <p:cNvCxnSpPr/>
          <p:nvPr/>
        </p:nvCxnSpPr>
        <p:spPr>
          <a:xfrm>
            <a:off x="1259000" y="1690015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88" name="Google Shape;188;p22"/>
          <p:cNvSpPr txBox="1">
            <a:spLocks noGrp="1"/>
          </p:cNvSpPr>
          <p:nvPr>
            <p:ph type="title" idx="3"/>
          </p:nvPr>
        </p:nvSpPr>
        <p:spPr>
          <a:xfrm>
            <a:off x="715100" y="2126374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4"/>
          </p:nvPr>
        </p:nvSpPr>
        <p:spPr>
          <a:xfrm>
            <a:off x="2050814" y="2126374"/>
            <a:ext cx="63783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/>
              <a:t>GPT-4 da OpenAI</a:t>
            </a:r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5"/>
          </p:nvPr>
        </p:nvSpPr>
        <p:spPr>
          <a:xfrm>
            <a:off x="715100" y="2804073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6"/>
          </p:nvPr>
        </p:nvSpPr>
        <p:spPr>
          <a:xfrm>
            <a:off x="2050814" y="2804073"/>
            <a:ext cx="63783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Funcionalidades</a:t>
            </a:r>
            <a:endParaRPr lang="en-US" err="1"/>
          </a:p>
        </p:txBody>
      </p:sp>
      <p:sp>
        <p:nvSpPr>
          <p:cNvPr id="192" name="Google Shape;192;p22"/>
          <p:cNvSpPr txBox="1">
            <a:spLocks noGrp="1"/>
          </p:cNvSpPr>
          <p:nvPr>
            <p:ph type="title" idx="7"/>
          </p:nvPr>
        </p:nvSpPr>
        <p:spPr>
          <a:xfrm>
            <a:off x="715100" y="3481773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8"/>
          </p:nvPr>
        </p:nvSpPr>
        <p:spPr>
          <a:xfrm>
            <a:off x="2050814" y="3481773"/>
            <a:ext cx="63783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Etapas</a:t>
            </a:r>
            <a:endParaRPr lang="en-US" err="1"/>
          </a:p>
        </p:txBody>
      </p:sp>
      <p:cxnSp>
        <p:nvCxnSpPr>
          <p:cNvPr id="194" name="Google Shape;194;p22"/>
          <p:cNvCxnSpPr/>
          <p:nvPr/>
        </p:nvCxnSpPr>
        <p:spPr>
          <a:xfrm>
            <a:off x="1259000" y="2367516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5" name="Google Shape;195;p22"/>
          <p:cNvCxnSpPr/>
          <p:nvPr/>
        </p:nvCxnSpPr>
        <p:spPr>
          <a:xfrm>
            <a:off x="1259000" y="3045016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6" name="Google Shape;196;p22"/>
          <p:cNvCxnSpPr/>
          <p:nvPr/>
        </p:nvCxnSpPr>
        <p:spPr>
          <a:xfrm>
            <a:off x="1259000" y="3722516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" name="Google Shape;192;p22">
            <a:extLst>
              <a:ext uri="{FF2B5EF4-FFF2-40B4-BE49-F238E27FC236}">
                <a16:creationId xmlns:a16="http://schemas.microsoft.com/office/drawing/2014/main" id="{19A505EA-7F87-D7C2-3ED3-BA36D87F0E61}"/>
              </a:ext>
            </a:extLst>
          </p:cNvPr>
          <p:cNvSpPr txBox="1">
            <a:spLocks/>
          </p:cNvSpPr>
          <p:nvPr/>
        </p:nvSpPr>
        <p:spPr>
          <a:xfrm>
            <a:off x="709845" y="4100571"/>
            <a:ext cx="1335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2000" b="0" i="0" u="none" strike="noStrike" cap="none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r>
              <a:rPr lang="en"/>
              <a:t>05</a:t>
            </a:r>
          </a:p>
        </p:txBody>
      </p:sp>
      <p:sp>
        <p:nvSpPr>
          <p:cNvPr id="5" name="Google Shape;193;p22">
            <a:extLst>
              <a:ext uri="{FF2B5EF4-FFF2-40B4-BE49-F238E27FC236}">
                <a16:creationId xmlns:a16="http://schemas.microsoft.com/office/drawing/2014/main" id="{45161825-2F08-B219-3DD7-65216A648089}"/>
              </a:ext>
            </a:extLst>
          </p:cNvPr>
          <p:cNvSpPr txBox="1">
            <a:spLocks/>
          </p:cNvSpPr>
          <p:nvPr/>
        </p:nvSpPr>
        <p:spPr>
          <a:xfrm>
            <a:off x="2045559" y="4100571"/>
            <a:ext cx="63783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lnSpc>
                <a:spcPct val="114999"/>
              </a:lnSpc>
            </a:pPr>
            <a:r>
              <a:rPr lang="en"/>
              <a:t>Pontos de </a:t>
            </a:r>
            <a:r>
              <a:rPr lang="en" err="1"/>
              <a:t>Atenção</a:t>
            </a:r>
            <a:endParaRPr lang="en-US" err="1"/>
          </a:p>
        </p:txBody>
      </p:sp>
      <p:cxnSp>
        <p:nvCxnSpPr>
          <p:cNvPr id="6" name="Google Shape;196;p22">
            <a:extLst>
              <a:ext uri="{FF2B5EF4-FFF2-40B4-BE49-F238E27FC236}">
                <a16:creationId xmlns:a16="http://schemas.microsoft.com/office/drawing/2014/main" id="{81B8796F-B133-ED59-C906-212BF927DB92}"/>
              </a:ext>
            </a:extLst>
          </p:cNvPr>
          <p:cNvCxnSpPr>
            <a:cxnSpLocks/>
          </p:cNvCxnSpPr>
          <p:nvPr/>
        </p:nvCxnSpPr>
        <p:spPr>
          <a:xfrm>
            <a:off x="1259000" y="4366275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err="1"/>
              <a:t>Inteligência</a:t>
            </a:r>
            <a:r>
              <a:rPr lang="en"/>
              <a:t> Artificial </a:t>
            </a:r>
          </a:p>
        </p:txBody>
      </p:sp>
      <p:sp>
        <p:nvSpPr>
          <p:cNvPr id="202" name="Google Shape;202;p23"/>
          <p:cNvSpPr txBox="1">
            <a:spLocks noGrp="1"/>
          </p:cNvSpPr>
          <p:nvPr>
            <p:ph type="title" idx="2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03" name="Google Shape;203;p23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4" name="Google Shape;204;p23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167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err="1"/>
              <a:t>Inteligência</a:t>
            </a:r>
            <a:r>
              <a:rPr lang="en"/>
              <a:t> Artificial</a:t>
            </a:r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1"/>
          </p:nvPr>
        </p:nvSpPr>
        <p:spPr>
          <a:xfrm>
            <a:off x="715100" y="1242400"/>
            <a:ext cx="40131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  <a:buNone/>
            </a:pPr>
            <a:endParaRPr lang="pt" dirty="0"/>
          </a:p>
          <a:p>
            <a:pPr>
              <a:lnSpc>
                <a:spcPct val="114999"/>
              </a:lnSpc>
              <a:buNone/>
            </a:pPr>
            <a:r>
              <a:rPr lang="pt"/>
              <a:t>2013 - Bag of words e redes baysianas</a:t>
            </a:r>
            <a:endParaRPr lang="en-US"/>
          </a:p>
          <a:p>
            <a:pPr>
              <a:lnSpc>
                <a:spcPct val="114999"/>
              </a:lnSpc>
              <a:buNone/>
            </a:pPr>
            <a:endParaRPr lang="pt"/>
          </a:p>
          <a:p>
            <a:pPr>
              <a:lnSpc>
                <a:spcPct val="114999"/>
              </a:lnSpc>
              <a:buNone/>
            </a:pPr>
            <a:r>
              <a:rPr lang="pt"/>
              <a:t>2015 – TFIDF, support vector machines (SVM) </a:t>
            </a:r>
          </a:p>
          <a:p>
            <a:pPr>
              <a:lnSpc>
                <a:spcPct val="114999"/>
              </a:lnSpc>
              <a:buNone/>
            </a:pPr>
            <a:endParaRPr lang="pt"/>
          </a:p>
          <a:p>
            <a:pPr>
              <a:lnSpc>
                <a:spcPct val="114999"/>
              </a:lnSpc>
              <a:buNone/>
            </a:pPr>
            <a:r>
              <a:rPr lang="pt"/>
              <a:t>2017 – Word2vec, LSI, LSA e semantic search (Innovare) </a:t>
            </a:r>
          </a:p>
          <a:p>
            <a:pPr>
              <a:lnSpc>
                <a:spcPct val="114999"/>
              </a:lnSpc>
              <a:buNone/>
            </a:pPr>
            <a:endParaRPr lang="pt" dirty="0"/>
          </a:p>
          <a:p>
            <a:pPr>
              <a:lnSpc>
                <a:spcPct val="114999"/>
              </a:lnSpc>
              <a:buNone/>
            </a:pPr>
            <a:r>
              <a:rPr lang="pt"/>
              <a:t>2020 – BERT</a:t>
            </a:r>
          </a:p>
          <a:p>
            <a:pPr>
              <a:lnSpc>
                <a:spcPct val="114999"/>
              </a:lnSpc>
              <a:buNone/>
            </a:pPr>
            <a:endParaRPr lang="pt" dirty="0"/>
          </a:p>
          <a:p>
            <a:pPr>
              <a:lnSpc>
                <a:spcPct val="114999"/>
              </a:lnSpc>
              <a:buNone/>
            </a:pPr>
            <a:r>
              <a:rPr lang="pt"/>
              <a:t>2023 - LLMs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25"/>
          <p:cNvGrpSpPr/>
          <p:nvPr/>
        </p:nvGrpSpPr>
        <p:grpSpPr>
          <a:xfrm>
            <a:off x="5201312" y="729700"/>
            <a:ext cx="3303886" cy="3878927"/>
            <a:chOff x="5201312" y="729700"/>
            <a:chExt cx="3303886" cy="3878927"/>
          </a:xfrm>
        </p:grpSpPr>
        <p:grpSp>
          <p:nvGrpSpPr>
            <p:cNvPr id="284" name="Google Shape;284;p25"/>
            <p:cNvGrpSpPr/>
            <p:nvPr/>
          </p:nvGrpSpPr>
          <p:grpSpPr>
            <a:xfrm flipH="1">
              <a:off x="5201312" y="932488"/>
              <a:ext cx="1331387" cy="724666"/>
              <a:chOff x="238125" y="2409350"/>
              <a:chExt cx="760575" cy="414000"/>
            </a:xfrm>
          </p:grpSpPr>
          <p:sp>
            <p:nvSpPr>
              <p:cNvPr id="285" name="Google Shape;285;p25"/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6560" extrusionOk="0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5"/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7234" h="7234" extrusionOk="0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8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590" extrusionOk="0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590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9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5"/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89" extrusionOk="0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5"/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589" extrusionOk="0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617" extrusionOk="0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5"/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112" extrusionOk="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725" extrusionOk="0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25" extrusionOk="0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25"/>
            <p:cNvGrpSpPr/>
            <p:nvPr/>
          </p:nvGrpSpPr>
          <p:grpSpPr>
            <a:xfrm>
              <a:off x="5434633" y="1349646"/>
              <a:ext cx="3070564" cy="3258981"/>
              <a:chOff x="1304275" y="2258525"/>
              <a:chExt cx="1138300" cy="1208194"/>
            </a:xfrm>
          </p:grpSpPr>
          <p:sp>
            <p:nvSpPr>
              <p:cNvPr id="298" name="Google Shape;298;p25"/>
              <p:cNvSpPr/>
              <p:nvPr/>
            </p:nvSpPr>
            <p:spPr>
              <a:xfrm>
                <a:off x="1540075" y="2768300"/>
                <a:ext cx="836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763" extrusionOk="0">
                    <a:moveTo>
                      <a:pt x="1889" y="202"/>
                    </a:moveTo>
                    <a:cubicBezTo>
                      <a:pt x="2357" y="202"/>
                      <a:pt x="2739" y="644"/>
                      <a:pt x="2744" y="1193"/>
                    </a:cubicBezTo>
                    <a:cubicBezTo>
                      <a:pt x="2748" y="1744"/>
                      <a:pt x="2370" y="2196"/>
                      <a:pt x="1899" y="2199"/>
                    </a:cubicBezTo>
                    <a:cubicBezTo>
                      <a:pt x="1896" y="2199"/>
                      <a:pt x="1894" y="2199"/>
                      <a:pt x="1892" y="2199"/>
                    </a:cubicBezTo>
                    <a:cubicBezTo>
                      <a:pt x="1424" y="2199"/>
                      <a:pt x="1041" y="1757"/>
                      <a:pt x="1037" y="1208"/>
                    </a:cubicBezTo>
                    <a:cubicBezTo>
                      <a:pt x="1032" y="657"/>
                      <a:pt x="1409" y="207"/>
                      <a:pt x="1882" y="202"/>
                    </a:cubicBezTo>
                    <a:cubicBezTo>
                      <a:pt x="1884" y="202"/>
                      <a:pt x="1887" y="202"/>
                      <a:pt x="1889" y="202"/>
                    </a:cubicBezTo>
                    <a:close/>
                    <a:moveTo>
                      <a:pt x="3323" y="1"/>
                    </a:moveTo>
                    <a:lnTo>
                      <a:pt x="1" y="30"/>
                    </a:lnTo>
                    <a:lnTo>
                      <a:pt x="25" y="2762"/>
                    </a:lnTo>
                    <a:lnTo>
                      <a:pt x="3347" y="2733"/>
                    </a:lnTo>
                    <a:lnTo>
                      <a:pt x="3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5"/>
              <p:cNvSpPr/>
              <p:nvPr/>
            </p:nvSpPr>
            <p:spPr>
              <a:xfrm>
                <a:off x="1549775" y="2768225"/>
                <a:ext cx="836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761" extrusionOk="0">
                    <a:moveTo>
                      <a:pt x="1887" y="202"/>
                    </a:moveTo>
                    <a:cubicBezTo>
                      <a:pt x="2357" y="202"/>
                      <a:pt x="2738" y="644"/>
                      <a:pt x="2744" y="1193"/>
                    </a:cubicBezTo>
                    <a:cubicBezTo>
                      <a:pt x="2748" y="1744"/>
                      <a:pt x="2370" y="2194"/>
                      <a:pt x="1898" y="2199"/>
                    </a:cubicBezTo>
                    <a:cubicBezTo>
                      <a:pt x="1896" y="2199"/>
                      <a:pt x="1894" y="2199"/>
                      <a:pt x="1891" y="2199"/>
                    </a:cubicBezTo>
                    <a:cubicBezTo>
                      <a:pt x="1422" y="2199"/>
                      <a:pt x="1041" y="1757"/>
                      <a:pt x="1035" y="1208"/>
                    </a:cubicBezTo>
                    <a:cubicBezTo>
                      <a:pt x="1031" y="657"/>
                      <a:pt x="1409" y="205"/>
                      <a:pt x="1880" y="202"/>
                    </a:cubicBezTo>
                    <a:cubicBezTo>
                      <a:pt x="1883" y="202"/>
                      <a:pt x="1885" y="202"/>
                      <a:pt x="1887" y="202"/>
                    </a:cubicBezTo>
                    <a:close/>
                    <a:moveTo>
                      <a:pt x="3322" y="1"/>
                    </a:moveTo>
                    <a:lnTo>
                      <a:pt x="1" y="30"/>
                    </a:lnTo>
                    <a:lnTo>
                      <a:pt x="23" y="2761"/>
                    </a:lnTo>
                    <a:lnTo>
                      <a:pt x="3345" y="273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5"/>
              <p:cNvSpPr/>
              <p:nvPr/>
            </p:nvSpPr>
            <p:spPr>
              <a:xfrm>
                <a:off x="1484950" y="2826700"/>
                <a:ext cx="13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445" extrusionOk="0">
                    <a:moveTo>
                      <a:pt x="5249" y="1"/>
                    </a:moveTo>
                    <a:lnTo>
                      <a:pt x="111" y="44"/>
                    </a:lnTo>
                    <a:cubicBezTo>
                      <a:pt x="50" y="46"/>
                      <a:pt x="0" y="96"/>
                      <a:pt x="2" y="157"/>
                    </a:cubicBezTo>
                    <a:lnTo>
                      <a:pt x="3" y="444"/>
                    </a:lnTo>
                    <a:lnTo>
                      <a:pt x="5362" y="399"/>
                    </a:lnTo>
                    <a:lnTo>
                      <a:pt x="5361" y="111"/>
                    </a:lnTo>
                    <a:cubicBezTo>
                      <a:pt x="5359" y="49"/>
                      <a:pt x="5309" y="1"/>
                      <a:pt x="5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1532775" y="2826275"/>
                <a:ext cx="13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445" extrusionOk="0">
                    <a:moveTo>
                      <a:pt x="5247" y="1"/>
                    </a:moveTo>
                    <a:lnTo>
                      <a:pt x="111" y="45"/>
                    </a:lnTo>
                    <a:cubicBezTo>
                      <a:pt x="49" y="46"/>
                      <a:pt x="0" y="96"/>
                      <a:pt x="0" y="158"/>
                    </a:cubicBezTo>
                    <a:lnTo>
                      <a:pt x="3" y="445"/>
                    </a:lnTo>
                    <a:lnTo>
                      <a:pt x="5362" y="399"/>
                    </a:lnTo>
                    <a:lnTo>
                      <a:pt x="5359" y="111"/>
                    </a:lnTo>
                    <a:cubicBezTo>
                      <a:pt x="5359" y="51"/>
                      <a:pt x="5309" y="1"/>
                      <a:pt x="5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1319475" y="2495100"/>
                <a:ext cx="480400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11007" extrusionOk="0">
                    <a:moveTo>
                      <a:pt x="15944" y="0"/>
                    </a:moveTo>
                    <a:lnTo>
                      <a:pt x="230" y="137"/>
                    </a:lnTo>
                    <a:cubicBezTo>
                      <a:pt x="85" y="138"/>
                      <a:pt x="0" y="255"/>
                      <a:pt x="41" y="400"/>
                    </a:cubicBezTo>
                    <a:lnTo>
                      <a:pt x="2937" y="10747"/>
                    </a:lnTo>
                    <a:cubicBezTo>
                      <a:pt x="2978" y="10890"/>
                      <a:pt x="3126" y="11006"/>
                      <a:pt x="3269" y="11006"/>
                    </a:cubicBezTo>
                    <a:cubicBezTo>
                      <a:pt x="3270" y="11006"/>
                      <a:pt x="3271" y="11006"/>
                      <a:pt x="3272" y="11006"/>
                    </a:cubicBezTo>
                    <a:lnTo>
                      <a:pt x="18985" y="10870"/>
                    </a:lnTo>
                    <a:cubicBezTo>
                      <a:pt x="19131" y="10870"/>
                      <a:pt x="19216" y="10752"/>
                      <a:pt x="19175" y="10606"/>
                    </a:cubicBezTo>
                    <a:lnTo>
                      <a:pt x="16279" y="261"/>
                    </a:lnTo>
                    <a:cubicBezTo>
                      <a:pt x="16238" y="115"/>
                      <a:pt x="16088" y="0"/>
                      <a:pt x="15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5"/>
              <p:cNvSpPr/>
              <p:nvPr/>
            </p:nvSpPr>
            <p:spPr>
              <a:xfrm>
                <a:off x="1329800" y="2495025"/>
                <a:ext cx="480425" cy="275125"/>
              </a:xfrm>
              <a:custGeom>
                <a:avLst/>
                <a:gdLst/>
                <a:ahLst/>
                <a:cxnLst/>
                <a:rect l="l" t="t" r="r" b="b"/>
                <a:pathLst>
                  <a:path w="19217" h="11005" extrusionOk="0">
                    <a:moveTo>
                      <a:pt x="15947" y="0"/>
                    </a:moveTo>
                    <a:cubicBezTo>
                      <a:pt x="15946" y="0"/>
                      <a:pt x="15945" y="0"/>
                      <a:pt x="15944" y="0"/>
                    </a:cubicBezTo>
                    <a:lnTo>
                      <a:pt x="231" y="135"/>
                    </a:lnTo>
                    <a:cubicBezTo>
                      <a:pt x="85" y="137"/>
                      <a:pt x="1" y="255"/>
                      <a:pt x="41" y="399"/>
                    </a:cubicBezTo>
                    <a:lnTo>
                      <a:pt x="2939" y="10746"/>
                    </a:lnTo>
                    <a:cubicBezTo>
                      <a:pt x="2978" y="10890"/>
                      <a:pt x="3126" y="11005"/>
                      <a:pt x="3270" y="11005"/>
                    </a:cubicBezTo>
                    <a:cubicBezTo>
                      <a:pt x="3270" y="11005"/>
                      <a:pt x="3271" y="11005"/>
                      <a:pt x="3272" y="11005"/>
                    </a:cubicBezTo>
                    <a:lnTo>
                      <a:pt x="18986" y="10870"/>
                    </a:lnTo>
                    <a:cubicBezTo>
                      <a:pt x="19131" y="10868"/>
                      <a:pt x="19216" y="10750"/>
                      <a:pt x="19175" y="10606"/>
                    </a:cubicBezTo>
                    <a:lnTo>
                      <a:pt x="16279" y="259"/>
                    </a:lnTo>
                    <a:cubicBezTo>
                      <a:pt x="16239" y="116"/>
                      <a:pt x="16090" y="0"/>
                      <a:pt x="15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1344200" y="2506950"/>
                <a:ext cx="451675" cy="251300"/>
              </a:xfrm>
              <a:custGeom>
                <a:avLst/>
                <a:gdLst/>
                <a:ahLst/>
                <a:cxnLst/>
                <a:rect l="l" t="t" r="r" b="b"/>
                <a:pathLst>
                  <a:path w="18067" h="10052" extrusionOk="0">
                    <a:moveTo>
                      <a:pt x="15287" y="0"/>
                    </a:moveTo>
                    <a:lnTo>
                      <a:pt x="0" y="131"/>
                    </a:lnTo>
                    <a:lnTo>
                      <a:pt x="2780" y="10052"/>
                    </a:lnTo>
                    <a:lnTo>
                      <a:pt x="18066" y="9920"/>
                    </a:lnTo>
                    <a:lnTo>
                      <a:pt x="15287" y="0"/>
                    </a:lnTo>
                    <a:close/>
                  </a:path>
                </a:pathLst>
              </a:custGeom>
              <a:solidFill>
                <a:srgbClr val="FEF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5"/>
              <p:cNvSpPr/>
              <p:nvPr/>
            </p:nvSpPr>
            <p:spPr>
              <a:xfrm>
                <a:off x="1388650" y="2538075"/>
                <a:ext cx="364700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4588" h="6614" extrusionOk="0">
                    <a:moveTo>
                      <a:pt x="12365" y="0"/>
                    </a:moveTo>
                    <a:cubicBezTo>
                      <a:pt x="12364" y="0"/>
                      <a:pt x="12363" y="0"/>
                      <a:pt x="12362" y="0"/>
                    </a:cubicBezTo>
                    <a:lnTo>
                      <a:pt x="305" y="105"/>
                    </a:lnTo>
                    <a:cubicBezTo>
                      <a:pt x="111" y="106"/>
                      <a:pt x="0" y="264"/>
                      <a:pt x="56" y="458"/>
                    </a:cubicBezTo>
                    <a:lnTo>
                      <a:pt x="1770" y="6267"/>
                    </a:lnTo>
                    <a:cubicBezTo>
                      <a:pt x="1827" y="6458"/>
                      <a:pt x="2030" y="6614"/>
                      <a:pt x="2223" y="6614"/>
                    </a:cubicBezTo>
                    <a:cubicBezTo>
                      <a:pt x="2224" y="6614"/>
                      <a:pt x="2225" y="6614"/>
                      <a:pt x="2226" y="6614"/>
                    </a:cubicBezTo>
                    <a:lnTo>
                      <a:pt x="14283" y="6511"/>
                    </a:lnTo>
                    <a:cubicBezTo>
                      <a:pt x="14477" y="6508"/>
                      <a:pt x="14587" y="6350"/>
                      <a:pt x="14531" y="6156"/>
                    </a:cubicBezTo>
                    <a:lnTo>
                      <a:pt x="12816" y="349"/>
                    </a:lnTo>
                    <a:cubicBezTo>
                      <a:pt x="12761" y="156"/>
                      <a:pt x="12558" y="0"/>
                      <a:pt x="12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461250" y="2602825"/>
                <a:ext cx="213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627" extrusionOk="0">
                    <a:moveTo>
                      <a:pt x="8169" y="1"/>
                    </a:moveTo>
                    <a:lnTo>
                      <a:pt x="208" y="70"/>
                    </a:lnTo>
                    <a:cubicBezTo>
                      <a:pt x="76" y="70"/>
                      <a:pt x="0" y="178"/>
                      <a:pt x="38" y="310"/>
                    </a:cubicBezTo>
                    <a:lnTo>
                      <a:pt x="62" y="390"/>
                    </a:lnTo>
                    <a:cubicBezTo>
                      <a:pt x="100" y="521"/>
                      <a:pt x="237" y="626"/>
                      <a:pt x="368" y="626"/>
                    </a:cubicBezTo>
                    <a:cubicBezTo>
                      <a:pt x="369" y="626"/>
                      <a:pt x="370" y="626"/>
                      <a:pt x="371" y="626"/>
                    </a:cubicBezTo>
                    <a:lnTo>
                      <a:pt x="8334" y="558"/>
                    </a:lnTo>
                    <a:cubicBezTo>
                      <a:pt x="8466" y="556"/>
                      <a:pt x="8542" y="449"/>
                      <a:pt x="8502" y="317"/>
                    </a:cubicBezTo>
                    <a:lnTo>
                      <a:pt x="8479" y="237"/>
                    </a:lnTo>
                    <a:cubicBezTo>
                      <a:pt x="8440" y="107"/>
                      <a:pt x="8302" y="1"/>
                      <a:pt x="8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436625" y="2646825"/>
                <a:ext cx="2889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557" h="651" extrusionOk="0">
                    <a:moveTo>
                      <a:pt x="11152" y="1"/>
                    </a:moveTo>
                    <a:cubicBezTo>
                      <a:pt x="11151" y="1"/>
                      <a:pt x="11150" y="1"/>
                      <a:pt x="11149" y="1"/>
                    </a:cubicBezTo>
                    <a:lnTo>
                      <a:pt x="241" y="95"/>
                    </a:lnTo>
                    <a:cubicBezTo>
                      <a:pt x="88" y="95"/>
                      <a:pt x="1" y="220"/>
                      <a:pt x="46" y="375"/>
                    </a:cubicBezTo>
                    <a:cubicBezTo>
                      <a:pt x="90" y="527"/>
                      <a:pt x="250" y="650"/>
                      <a:pt x="404" y="650"/>
                    </a:cubicBezTo>
                    <a:cubicBezTo>
                      <a:pt x="405" y="650"/>
                      <a:pt x="406" y="650"/>
                      <a:pt x="407" y="650"/>
                    </a:cubicBezTo>
                    <a:lnTo>
                      <a:pt x="11314" y="557"/>
                    </a:lnTo>
                    <a:cubicBezTo>
                      <a:pt x="11467" y="555"/>
                      <a:pt x="11556" y="429"/>
                      <a:pt x="11511" y="276"/>
                    </a:cubicBezTo>
                    <a:cubicBezTo>
                      <a:pt x="11466" y="123"/>
                      <a:pt x="11305" y="1"/>
                      <a:pt x="11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1616654" y="2854310"/>
                <a:ext cx="23775" cy="61240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3" extrusionOk="0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2170324" y="2849522"/>
                <a:ext cx="23800" cy="617166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4341" extrusionOk="0">
                    <a:moveTo>
                      <a:pt x="742" y="1"/>
                    </a:moveTo>
                    <a:lnTo>
                      <a:pt x="0" y="7"/>
                    </a:lnTo>
                    <a:lnTo>
                      <a:pt x="209" y="24341"/>
                    </a:lnTo>
                    <a:lnTo>
                      <a:pt x="951" y="24335"/>
                    </a:lnTo>
                    <a:lnTo>
                      <a:pt x="7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1755775" y="2832075"/>
                <a:ext cx="4077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16310" h="849" extrusionOk="0">
                    <a:moveTo>
                      <a:pt x="16290" y="1"/>
                    </a:moveTo>
                    <a:lnTo>
                      <a:pt x="14" y="140"/>
                    </a:lnTo>
                    <a:cubicBezTo>
                      <a:pt x="7" y="140"/>
                      <a:pt x="1" y="146"/>
                      <a:pt x="1" y="154"/>
                    </a:cubicBezTo>
                    <a:lnTo>
                      <a:pt x="7" y="835"/>
                    </a:lnTo>
                    <a:cubicBezTo>
                      <a:pt x="7" y="843"/>
                      <a:pt x="13" y="849"/>
                      <a:pt x="20" y="849"/>
                    </a:cubicBezTo>
                    <a:lnTo>
                      <a:pt x="16296" y="710"/>
                    </a:lnTo>
                    <a:cubicBezTo>
                      <a:pt x="16303" y="710"/>
                      <a:pt x="16309" y="703"/>
                      <a:pt x="16308" y="696"/>
                    </a:cubicBezTo>
                    <a:lnTo>
                      <a:pt x="16303" y="13"/>
                    </a:lnTo>
                    <a:cubicBezTo>
                      <a:pt x="16303" y="7"/>
                      <a:pt x="16297" y="1"/>
                      <a:pt x="16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304275" y="2833925"/>
                <a:ext cx="6392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5571" h="928" extrusionOk="0">
                    <a:moveTo>
                      <a:pt x="25551" y="1"/>
                    </a:moveTo>
                    <a:lnTo>
                      <a:pt x="14" y="220"/>
                    </a:lnTo>
                    <a:cubicBezTo>
                      <a:pt x="7" y="220"/>
                      <a:pt x="1" y="227"/>
                      <a:pt x="1" y="233"/>
                    </a:cubicBezTo>
                    <a:lnTo>
                      <a:pt x="7" y="916"/>
                    </a:lnTo>
                    <a:cubicBezTo>
                      <a:pt x="7" y="923"/>
                      <a:pt x="13" y="928"/>
                      <a:pt x="20" y="928"/>
                    </a:cubicBezTo>
                    <a:lnTo>
                      <a:pt x="25557" y="710"/>
                    </a:lnTo>
                    <a:cubicBezTo>
                      <a:pt x="25564" y="710"/>
                      <a:pt x="25570" y="704"/>
                      <a:pt x="25570" y="698"/>
                    </a:cubicBezTo>
                    <a:lnTo>
                      <a:pt x="25564" y="14"/>
                    </a:lnTo>
                    <a:cubicBezTo>
                      <a:pt x="25564" y="7"/>
                      <a:pt x="25558" y="1"/>
                      <a:pt x="25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1571350" y="2820000"/>
                <a:ext cx="1901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605" h="619" extrusionOk="0">
                    <a:moveTo>
                      <a:pt x="7600" y="0"/>
                    </a:moveTo>
                    <a:lnTo>
                      <a:pt x="1" y="66"/>
                    </a:lnTo>
                    <a:lnTo>
                      <a:pt x="275" y="481"/>
                    </a:lnTo>
                    <a:lnTo>
                      <a:pt x="7605" y="618"/>
                    </a:lnTo>
                    <a:lnTo>
                      <a:pt x="7605" y="618"/>
                    </a:lnTo>
                    <a:lnTo>
                      <a:pt x="7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1566475" y="2821625"/>
                <a:ext cx="1297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621" extrusionOk="0">
                    <a:moveTo>
                      <a:pt x="190" y="0"/>
                    </a:moveTo>
                    <a:cubicBezTo>
                      <a:pt x="85" y="0"/>
                      <a:pt x="1" y="86"/>
                      <a:pt x="2" y="190"/>
                    </a:cubicBezTo>
                    <a:lnTo>
                      <a:pt x="5" y="620"/>
                    </a:lnTo>
                    <a:lnTo>
                      <a:pt x="5190" y="575"/>
                    </a:lnTo>
                    <a:lnTo>
                      <a:pt x="5187" y="323"/>
                    </a:lnTo>
                    <a:cubicBezTo>
                      <a:pt x="5187" y="241"/>
                      <a:pt x="5122" y="175"/>
                      <a:pt x="5040" y="172"/>
                    </a:cubicBezTo>
                    <a:lnTo>
                      <a:pt x="196" y="1"/>
                    </a:lnTo>
                    <a:cubicBezTo>
                      <a:pt x="194" y="1"/>
                      <a:pt x="192" y="0"/>
                      <a:pt x="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1936975" y="3041225"/>
                <a:ext cx="24140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7706" extrusionOk="0">
                    <a:moveTo>
                      <a:pt x="6811" y="1"/>
                    </a:moveTo>
                    <a:cubicBezTo>
                      <a:pt x="6715" y="1"/>
                      <a:pt x="6624" y="1"/>
                      <a:pt x="6536" y="2"/>
                    </a:cubicBezTo>
                    <a:cubicBezTo>
                      <a:pt x="5373" y="12"/>
                      <a:pt x="3505" y="69"/>
                      <a:pt x="1986" y="120"/>
                    </a:cubicBezTo>
                    <a:lnTo>
                      <a:pt x="1985" y="122"/>
                    </a:lnTo>
                    <a:cubicBezTo>
                      <a:pt x="1450" y="706"/>
                      <a:pt x="767" y="1444"/>
                      <a:pt x="0" y="2265"/>
                    </a:cubicBezTo>
                    <a:cubicBezTo>
                      <a:pt x="79" y="2683"/>
                      <a:pt x="166" y="3177"/>
                      <a:pt x="256" y="3760"/>
                    </a:cubicBezTo>
                    <a:cubicBezTo>
                      <a:pt x="440" y="4938"/>
                      <a:pt x="806" y="6408"/>
                      <a:pt x="1167" y="7706"/>
                    </a:cubicBezTo>
                    <a:cubicBezTo>
                      <a:pt x="1674" y="7194"/>
                      <a:pt x="2060" y="6812"/>
                      <a:pt x="2218" y="6677"/>
                    </a:cubicBezTo>
                    <a:cubicBezTo>
                      <a:pt x="2828" y="6158"/>
                      <a:pt x="2880" y="5529"/>
                      <a:pt x="2880" y="5529"/>
                    </a:cubicBezTo>
                    <a:cubicBezTo>
                      <a:pt x="2880" y="5529"/>
                      <a:pt x="3746" y="5420"/>
                      <a:pt x="4451" y="4610"/>
                    </a:cubicBezTo>
                    <a:cubicBezTo>
                      <a:pt x="5637" y="3246"/>
                      <a:pt x="9655" y="16"/>
                      <a:pt x="9655" y="16"/>
                    </a:cubicBezTo>
                    <a:lnTo>
                      <a:pt x="9655" y="16"/>
                    </a:lnTo>
                    <a:cubicBezTo>
                      <a:pt x="9551" y="16"/>
                      <a:pt x="9447" y="16"/>
                      <a:pt x="9343" y="16"/>
                    </a:cubicBezTo>
                    <a:cubicBezTo>
                      <a:pt x="8388" y="16"/>
                      <a:pt x="7495" y="1"/>
                      <a:pt x="6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951550" y="3056250"/>
                <a:ext cx="1028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4479" extrusionOk="0">
                    <a:moveTo>
                      <a:pt x="4104" y="1"/>
                    </a:moveTo>
                    <a:cubicBezTo>
                      <a:pt x="4102" y="1"/>
                      <a:pt x="4099" y="2"/>
                      <a:pt x="4098" y="5"/>
                    </a:cubicBezTo>
                    <a:cubicBezTo>
                      <a:pt x="4087" y="25"/>
                      <a:pt x="2986" y="1949"/>
                      <a:pt x="2779" y="1997"/>
                    </a:cubicBezTo>
                    <a:cubicBezTo>
                      <a:pt x="2777" y="1998"/>
                      <a:pt x="2776" y="1998"/>
                      <a:pt x="2775" y="1998"/>
                    </a:cubicBezTo>
                    <a:cubicBezTo>
                      <a:pt x="2771" y="1998"/>
                      <a:pt x="2768" y="1997"/>
                      <a:pt x="2765" y="1996"/>
                    </a:cubicBezTo>
                    <a:cubicBezTo>
                      <a:pt x="2697" y="1949"/>
                      <a:pt x="2695" y="1873"/>
                      <a:pt x="2692" y="1800"/>
                    </a:cubicBezTo>
                    <a:cubicBezTo>
                      <a:pt x="2691" y="1723"/>
                      <a:pt x="2689" y="1650"/>
                      <a:pt x="2601" y="1629"/>
                    </a:cubicBezTo>
                    <a:cubicBezTo>
                      <a:pt x="2599" y="1628"/>
                      <a:pt x="2596" y="1628"/>
                      <a:pt x="2594" y="1628"/>
                    </a:cubicBezTo>
                    <a:cubicBezTo>
                      <a:pt x="2519" y="1628"/>
                      <a:pt x="2319" y="1871"/>
                      <a:pt x="1924" y="2356"/>
                    </a:cubicBezTo>
                    <a:cubicBezTo>
                      <a:pt x="1423" y="2973"/>
                      <a:pt x="737" y="3818"/>
                      <a:pt x="4" y="4465"/>
                    </a:cubicBezTo>
                    <a:cubicBezTo>
                      <a:pt x="1" y="4468"/>
                      <a:pt x="1" y="4472"/>
                      <a:pt x="2" y="4477"/>
                    </a:cubicBezTo>
                    <a:cubicBezTo>
                      <a:pt x="4" y="4478"/>
                      <a:pt x="7" y="4478"/>
                      <a:pt x="8" y="4478"/>
                    </a:cubicBezTo>
                    <a:cubicBezTo>
                      <a:pt x="11" y="4478"/>
                      <a:pt x="13" y="4478"/>
                      <a:pt x="14" y="4477"/>
                    </a:cubicBezTo>
                    <a:cubicBezTo>
                      <a:pt x="749" y="3828"/>
                      <a:pt x="1435" y="2983"/>
                      <a:pt x="1936" y="2365"/>
                    </a:cubicBezTo>
                    <a:cubicBezTo>
                      <a:pt x="2264" y="1962"/>
                      <a:pt x="2524" y="1644"/>
                      <a:pt x="2594" y="1644"/>
                    </a:cubicBezTo>
                    <a:cubicBezTo>
                      <a:pt x="2595" y="1644"/>
                      <a:pt x="2597" y="1644"/>
                      <a:pt x="2598" y="1644"/>
                    </a:cubicBezTo>
                    <a:cubicBezTo>
                      <a:pt x="2673" y="1662"/>
                      <a:pt x="2674" y="1727"/>
                      <a:pt x="2677" y="1800"/>
                    </a:cubicBezTo>
                    <a:cubicBezTo>
                      <a:pt x="2679" y="1874"/>
                      <a:pt x="2680" y="1956"/>
                      <a:pt x="2757" y="2008"/>
                    </a:cubicBezTo>
                    <a:cubicBezTo>
                      <a:pt x="2761" y="2012"/>
                      <a:pt x="2767" y="2013"/>
                      <a:pt x="2773" y="2013"/>
                    </a:cubicBezTo>
                    <a:cubicBezTo>
                      <a:pt x="2776" y="2013"/>
                      <a:pt x="2780" y="2013"/>
                      <a:pt x="2783" y="2012"/>
                    </a:cubicBezTo>
                    <a:cubicBezTo>
                      <a:pt x="2997" y="1962"/>
                      <a:pt x="4066" y="92"/>
                      <a:pt x="4112" y="13"/>
                    </a:cubicBezTo>
                    <a:cubicBezTo>
                      <a:pt x="4115" y="8"/>
                      <a:pt x="4113" y="4"/>
                      <a:pt x="4108" y="2"/>
                    </a:cubicBezTo>
                    <a:cubicBezTo>
                      <a:pt x="4107" y="1"/>
                      <a:pt x="4106" y="1"/>
                      <a:pt x="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5"/>
              <p:cNvSpPr/>
              <p:nvPr/>
            </p:nvSpPr>
            <p:spPr>
              <a:xfrm>
                <a:off x="1539600" y="2258525"/>
                <a:ext cx="792775" cy="1208175"/>
              </a:xfrm>
              <a:custGeom>
                <a:avLst/>
                <a:gdLst/>
                <a:ahLst/>
                <a:cxnLst/>
                <a:rect l="l" t="t" r="r" b="b"/>
                <a:pathLst>
                  <a:path w="31711" h="48327" extrusionOk="0">
                    <a:moveTo>
                      <a:pt x="21147" y="18291"/>
                    </a:moveTo>
                    <a:cubicBezTo>
                      <a:pt x="21156" y="18341"/>
                      <a:pt x="21176" y="18452"/>
                      <a:pt x="21206" y="18608"/>
                    </a:cubicBezTo>
                    <a:cubicBezTo>
                      <a:pt x="20811" y="19359"/>
                      <a:pt x="20262" y="20365"/>
                      <a:pt x="19876" y="20901"/>
                    </a:cubicBezTo>
                    <a:cubicBezTo>
                      <a:pt x="19516" y="20940"/>
                      <a:pt x="18746" y="21007"/>
                      <a:pt x="17587" y="21099"/>
                    </a:cubicBezTo>
                    <a:cubicBezTo>
                      <a:pt x="17915" y="20748"/>
                      <a:pt x="18202" y="20412"/>
                      <a:pt x="18446" y="20100"/>
                    </a:cubicBezTo>
                    <a:cubicBezTo>
                      <a:pt x="18446" y="20100"/>
                      <a:pt x="18446" y="20098"/>
                      <a:pt x="18446" y="20098"/>
                    </a:cubicBezTo>
                    <a:cubicBezTo>
                      <a:pt x="18454" y="20090"/>
                      <a:pt x="18460" y="20083"/>
                      <a:pt x="18466" y="20074"/>
                    </a:cubicBezTo>
                    <a:cubicBezTo>
                      <a:pt x="18784" y="20382"/>
                      <a:pt x="19169" y="20390"/>
                      <a:pt x="19213" y="20390"/>
                    </a:cubicBezTo>
                    <a:cubicBezTo>
                      <a:pt x="19216" y="20390"/>
                      <a:pt x="19217" y="20390"/>
                      <a:pt x="19217" y="20390"/>
                    </a:cubicBezTo>
                    <a:cubicBezTo>
                      <a:pt x="19222" y="20390"/>
                      <a:pt x="19226" y="20387"/>
                      <a:pt x="19229" y="20384"/>
                    </a:cubicBezTo>
                    <a:lnTo>
                      <a:pt x="21147" y="18291"/>
                    </a:lnTo>
                    <a:close/>
                    <a:moveTo>
                      <a:pt x="21158" y="18240"/>
                    </a:moveTo>
                    <a:cubicBezTo>
                      <a:pt x="21153" y="18240"/>
                      <a:pt x="21149" y="18242"/>
                      <a:pt x="21145" y="18246"/>
                    </a:cubicBezTo>
                    <a:lnTo>
                      <a:pt x="19210" y="20359"/>
                    </a:lnTo>
                    <a:cubicBezTo>
                      <a:pt x="19155" y="20359"/>
                      <a:pt x="18781" y="20345"/>
                      <a:pt x="18475" y="20040"/>
                    </a:cubicBezTo>
                    <a:cubicBezTo>
                      <a:pt x="18473" y="20037"/>
                      <a:pt x="18470" y="20035"/>
                      <a:pt x="18466" y="20035"/>
                    </a:cubicBezTo>
                    <a:cubicBezTo>
                      <a:pt x="18465" y="20035"/>
                      <a:pt x="18464" y="20036"/>
                      <a:pt x="18463" y="20036"/>
                    </a:cubicBezTo>
                    <a:cubicBezTo>
                      <a:pt x="18458" y="20036"/>
                      <a:pt x="18454" y="20037"/>
                      <a:pt x="18451" y="20042"/>
                    </a:cubicBezTo>
                    <a:cubicBezTo>
                      <a:pt x="18442" y="20054"/>
                      <a:pt x="18431" y="20068"/>
                      <a:pt x="18420" y="20080"/>
                    </a:cubicBezTo>
                    <a:cubicBezTo>
                      <a:pt x="18420" y="20081"/>
                      <a:pt x="18420" y="20081"/>
                      <a:pt x="18419" y="20081"/>
                    </a:cubicBezTo>
                    <a:cubicBezTo>
                      <a:pt x="18171" y="20401"/>
                      <a:pt x="17874" y="20746"/>
                      <a:pt x="17536" y="21107"/>
                    </a:cubicBezTo>
                    <a:cubicBezTo>
                      <a:pt x="17531" y="21113"/>
                      <a:pt x="17531" y="21119"/>
                      <a:pt x="17534" y="21125"/>
                    </a:cubicBezTo>
                    <a:cubicBezTo>
                      <a:pt x="17536" y="21131"/>
                      <a:pt x="17542" y="21134"/>
                      <a:pt x="17548" y="21134"/>
                    </a:cubicBezTo>
                    <a:lnTo>
                      <a:pt x="17549" y="21134"/>
                    </a:lnTo>
                    <a:cubicBezTo>
                      <a:pt x="18739" y="21040"/>
                      <a:pt x="19525" y="20972"/>
                      <a:pt x="19887" y="20931"/>
                    </a:cubicBezTo>
                    <a:cubicBezTo>
                      <a:pt x="19891" y="20931"/>
                      <a:pt x="19896" y="20928"/>
                      <a:pt x="19897" y="20925"/>
                    </a:cubicBezTo>
                    <a:cubicBezTo>
                      <a:pt x="20285" y="20387"/>
                      <a:pt x="20839" y="19374"/>
                      <a:pt x="21236" y="18618"/>
                    </a:cubicBezTo>
                    <a:cubicBezTo>
                      <a:pt x="21238" y="18615"/>
                      <a:pt x="21238" y="18611"/>
                      <a:pt x="21238" y="18608"/>
                    </a:cubicBezTo>
                    <a:cubicBezTo>
                      <a:pt x="21195" y="18385"/>
                      <a:pt x="21173" y="18255"/>
                      <a:pt x="21173" y="18253"/>
                    </a:cubicBezTo>
                    <a:cubicBezTo>
                      <a:pt x="21171" y="18249"/>
                      <a:pt x="21167" y="18242"/>
                      <a:pt x="21162" y="18241"/>
                    </a:cubicBezTo>
                    <a:cubicBezTo>
                      <a:pt x="21161" y="18241"/>
                      <a:pt x="21159" y="18240"/>
                      <a:pt x="21158" y="18240"/>
                    </a:cubicBezTo>
                    <a:close/>
                    <a:moveTo>
                      <a:pt x="17834" y="31446"/>
                    </a:moveTo>
                    <a:lnTo>
                      <a:pt x="17690" y="31614"/>
                    </a:lnTo>
                    <a:cubicBezTo>
                      <a:pt x="17219" y="32128"/>
                      <a:pt x="16618" y="32775"/>
                      <a:pt x="15906" y="33540"/>
                    </a:cubicBezTo>
                    <a:cubicBezTo>
                      <a:pt x="15647" y="32182"/>
                      <a:pt x="15461" y="31642"/>
                      <a:pt x="15421" y="31534"/>
                    </a:cubicBezTo>
                    <a:cubicBezTo>
                      <a:pt x="15582" y="31528"/>
                      <a:pt x="16592" y="31489"/>
                      <a:pt x="17834" y="31446"/>
                    </a:cubicBezTo>
                    <a:close/>
                    <a:moveTo>
                      <a:pt x="17871" y="31413"/>
                    </a:moveTo>
                    <a:cubicBezTo>
                      <a:pt x="16504" y="31460"/>
                      <a:pt x="15409" y="31504"/>
                      <a:pt x="15397" y="31504"/>
                    </a:cubicBezTo>
                    <a:cubicBezTo>
                      <a:pt x="15393" y="31504"/>
                      <a:pt x="15388" y="31507"/>
                      <a:pt x="15385" y="31511"/>
                    </a:cubicBezTo>
                    <a:cubicBezTo>
                      <a:pt x="15382" y="31514"/>
                      <a:pt x="15382" y="31520"/>
                      <a:pt x="15383" y="31525"/>
                    </a:cubicBezTo>
                    <a:cubicBezTo>
                      <a:pt x="15386" y="31530"/>
                      <a:pt x="15588" y="32026"/>
                      <a:pt x="15880" y="33576"/>
                    </a:cubicBezTo>
                    <a:cubicBezTo>
                      <a:pt x="15882" y="33582"/>
                      <a:pt x="15885" y="33586"/>
                      <a:pt x="15889" y="33588"/>
                    </a:cubicBezTo>
                    <a:cubicBezTo>
                      <a:pt x="15892" y="33588"/>
                      <a:pt x="15894" y="33590"/>
                      <a:pt x="15895" y="33590"/>
                    </a:cubicBezTo>
                    <a:cubicBezTo>
                      <a:pt x="15900" y="33590"/>
                      <a:pt x="15905" y="33588"/>
                      <a:pt x="15908" y="33583"/>
                    </a:cubicBezTo>
                    <a:cubicBezTo>
                      <a:pt x="16630" y="32809"/>
                      <a:pt x="17237" y="32154"/>
                      <a:pt x="17713" y="31636"/>
                    </a:cubicBezTo>
                    <a:lnTo>
                      <a:pt x="17883" y="31440"/>
                    </a:lnTo>
                    <a:cubicBezTo>
                      <a:pt x="17887" y="31434"/>
                      <a:pt x="17887" y="31428"/>
                      <a:pt x="17884" y="31422"/>
                    </a:cubicBezTo>
                    <a:cubicBezTo>
                      <a:pt x="17883" y="31416"/>
                      <a:pt x="17877" y="31413"/>
                      <a:pt x="17871" y="31413"/>
                    </a:cubicBezTo>
                    <a:close/>
                    <a:moveTo>
                      <a:pt x="19059" y="31"/>
                    </a:moveTo>
                    <a:cubicBezTo>
                      <a:pt x="19594" y="31"/>
                      <a:pt x="20198" y="142"/>
                      <a:pt x="20867" y="363"/>
                    </a:cubicBezTo>
                    <a:cubicBezTo>
                      <a:pt x="20868" y="364"/>
                      <a:pt x="20870" y="364"/>
                      <a:pt x="20872" y="364"/>
                    </a:cubicBezTo>
                    <a:cubicBezTo>
                      <a:pt x="20874" y="364"/>
                      <a:pt x="20876" y="364"/>
                      <a:pt x="20877" y="363"/>
                    </a:cubicBezTo>
                    <a:cubicBezTo>
                      <a:pt x="21013" y="323"/>
                      <a:pt x="21145" y="303"/>
                      <a:pt x="21274" y="303"/>
                    </a:cubicBezTo>
                    <a:cubicBezTo>
                      <a:pt x="21488" y="303"/>
                      <a:pt x="21693" y="358"/>
                      <a:pt x="21886" y="469"/>
                    </a:cubicBezTo>
                    <a:cubicBezTo>
                      <a:pt x="22466" y="802"/>
                      <a:pt x="22934" y="1638"/>
                      <a:pt x="23242" y="2885"/>
                    </a:cubicBezTo>
                    <a:cubicBezTo>
                      <a:pt x="23266" y="2983"/>
                      <a:pt x="23289" y="3085"/>
                      <a:pt x="23310" y="3185"/>
                    </a:cubicBezTo>
                    <a:cubicBezTo>
                      <a:pt x="23505" y="4218"/>
                      <a:pt x="22936" y="5074"/>
                      <a:pt x="22757" y="5310"/>
                    </a:cubicBezTo>
                    <a:cubicBezTo>
                      <a:pt x="22640" y="5464"/>
                      <a:pt x="22739" y="5923"/>
                      <a:pt x="22898" y="6154"/>
                    </a:cubicBezTo>
                    <a:cubicBezTo>
                      <a:pt x="22966" y="6254"/>
                      <a:pt x="23013" y="6578"/>
                      <a:pt x="22863" y="6870"/>
                    </a:cubicBezTo>
                    <a:cubicBezTo>
                      <a:pt x="22863" y="6870"/>
                      <a:pt x="22862" y="6872"/>
                      <a:pt x="22862" y="6872"/>
                    </a:cubicBezTo>
                    <a:cubicBezTo>
                      <a:pt x="22860" y="6878"/>
                      <a:pt x="22862" y="6882"/>
                      <a:pt x="22865" y="6887"/>
                    </a:cubicBezTo>
                    <a:cubicBezTo>
                      <a:pt x="23314" y="7420"/>
                      <a:pt x="23805" y="7867"/>
                      <a:pt x="23996" y="8033"/>
                    </a:cubicBezTo>
                    <a:cubicBezTo>
                      <a:pt x="23999" y="8036"/>
                      <a:pt x="24005" y="8038"/>
                      <a:pt x="24010" y="8038"/>
                    </a:cubicBezTo>
                    <a:cubicBezTo>
                      <a:pt x="24049" y="8030"/>
                      <a:pt x="24088" y="8023"/>
                      <a:pt x="24128" y="8017"/>
                    </a:cubicBezTo>
                    <a:lnTo>
                      <a:pt x="24129" y="8017"/>
                    </a:lnTo>
                    <a:cubicBezTo>
                      <a:pt x="24196" y="8006"/>
                      <a:pt x="24264" y="7995"/>
                      <a:pt x="24332" y="7986"/>
                    </a:cubicBezTo>
                    <a:lnTo>
                      <a:pt x="24673" y="8517"/>
                    </a:lnTo>
                    <a:cubicBezTo>
                      <a:pt x="24676" y="8522"/>
                      <a:pt x="24681" y="8525"/>
                      <a:pt x="24687" y="8525"/>
                    </a:cubicBezTo>
                    <a:cubicBezTo>
                      <a:pt x="24688" y="8525"/>
                      <a:pt x="24689" y="8524"/>
                      <a:pt x="24690" y="8524"/>
                    </a:cubicBezTo>
                    <a:cubicBezTo>
                      <a:pt x="24842" y="8488"/>
                      <a:pt x="25023" y="8476"/>
                      <a:pt x="25198" y="8476"/>
                    </a:cubicBezTo>
                    <a:cubicBezTo>
                      <a:pt x="25407" y="8476"/>
                      <a:pt x="25608" y="8493"/>
                      <a:pt x="25744" y="8509"/>
                    </a:cubicBezTo>
                    <a:cubicBezTo>
                      <a:pt x="25914" y="8527"/>
                      <a:pt x="26074" y="8594"/>
                      <a:pt x="26208" y="8703"/>
                    </a:cubicBezTo>
                    <a:cubicBezTo>
                      <a:pt x="29370" y="11279"/>
                      <a:pt x="29632" y="14457"/>
                      <a:pt x="29773" y="16166"/>
                    </a:cubicBezTo>
                    <a:cubicBezTo>
                      <a:pt x="29791" y="16385"/>
                      <a:pt x="29808" y="16576"/>
                      <a:pt x="29828" y="16737"/>
                    </a:cubicBezTo>
                    <a:cubicBezTo>
                      <a:pt x="30584" y="20855"/>
                      <a:pt x="30618" y="22608"/>
                      <a:pt x="30618" y="22626"/>
                    </a:cubicBezTo>
                    <a:cubicBezTo>
                      <a:pt x="30618" y="22629"/>
                      <a:pt x="30620" y="22634"/>
                      <a:pt x="30623" y="22635"/>
                    </a:cubicBezTo>
                    <a:cubicBezTo>
                      <a:pt x="30627" y="22641"/>
                      <a:pt x="31168" y="23246"/>
                      <a:pt x="31220" y="23697"/>
                    </a:cubicBezTo>
                    <a:cubicBezTo>
                      <a:pt x="31264" y="24088"/>
                      <a:pt x="30977" y="24551"/>
                      <a:pt x="30762" y="24724"/>
                    </a:cubicBezTo>
                    <a:cubicBezTo>
                      <a:pt x="30756" y="24728"/>
                      <a:pt x="30755" y="24738"/>
                      <a:pt x="30759" y="24745"/>
                    </a:cubicBezTo>
                    <a:cubicBezTo>
                      <a:pt x="30811" y="24824"/>
                      <a:pt x="30936" y="25041"/>
                      <a:pt x="31000" y="25331"/>
                    </a:cubicBezTo>
                    <a:cubicBezTo>
                      <a:pt x="31000" y="25334"/>
                      <a:pt x="31000" y="25336"/>
                      <a:pt x="31002" y="25337"/>
                    </a:cubicBezTo>
                    <a:cubicBezTo>
                      <a:pt x="31005" y="25343"/>
                      <a:pt x="31008" y="25351"/>
                      <a:pt x="31011" y="25357"/>
                    </a:cubicBezTo>
                    <a:lnTo>
                      <a:pt x="31015" y="25366"/>
                    </a:lnTo>
                    <a:cubicBezTo>
                      <a:pt x="31027" y="25390"/>
                      <a:pt x="31039" y="25415"/>
                      <a:pt x="31052" y="25439"/>
                    </a:cubicBezTo>
                    <a:lnTo>
                      <a:pt x="31058" y="25449"/>
                    </a:lnTo>
                    <a:cubicBezTo>
                      <a:pt x="31059" y="25456"/>
                      <a:pt x="31062" y="25460"/>
                      <a:pt x="31065" y="25466"/>
                    </a:cubicBezTo>
                    <a:cubicBezTo>
                      <a:pt x="31071" y="25478"/>
                      <a:pt x="31076" y="25490"/>
                      <a:pt x="31082" y="25504"/>
                    </a:cubicBezTo>
                    <a:lnTo>
                      <a:pt x="31099" y="25537"/>
                    </a:lnTo>
                    <a:cubicBezTo>
                      <a:pt x="31105" y="25552"/>
                      <a:pt x="31112" y="25568"/>
                      <a:pt x="31118" y="25583"/>
                    </a:cubicBezTo>
                    <a:lnTo>
                      <a:pt x="31130" y="25609"/>
                    </a:lnTo>
                    <a:cubicBezTo>
                      <a:pt x="31136" y="25624"/>
                      <a:pt x="31144" y="25640"/>
                      <a:pt x="31150" y="25657"/>
                    </a:cubicBezTo>
                    <a:lnTo>
                      <a:pt x="31159" y="25678"/>
                    </a:lnTo>
                    <a:cubicBezTo>
                      <a:pt x="31167" y="25695"/>
                      <a:pt x="31174" y="25713"/>
                      <a:pt x="31180" y="25730"/>
                    </a:cubicBezTo>
                    <a:lnTo>
                      <a:pt x="31186" y="25745"/>
                    </a:lnTo>
                    <a:cubicBezTo>
                      <a:pt x="31223" y="25831"/>
                      <a:pt x="31255" y="25921"/>
                      <a:pt x="31285" y="26010"/>
                    </a:cubicBezTo>
                    <a:cubicBezTo>
                      <a:pt x="31286" y="26010"/>
                      <a:pt x="31286" y="26011"/>
                      <a:pt x="31286" y="26011"/>
                    </a:cubicBezTo>
                    <a:lnTo>
                      <a:pt x="31288" y="26017"/>
                    </a:lnTo>
                    <a:cubicBezTo>
                      <a:pt x="31299" y="26046"/>
                      <a:pt x="31308" y="26075"/>
                      <a:pt x="31317" y="26105"/>
                    </a:cubicBezTo>
                    <a:cubicBezTo>
                      <a:pt x="31326" y="26134"/>
                      <a:pt x="31335" y="26164"/>
                      <a:pt x="31344" y="26193"/>
                    </a:cubicBezTo>
                    <a:cubicBezTo>
                      <a:pt x="31364" y="26255"/>
                      <a:pt x="31382" y="26322"/>
                      <a:pt x="31398" y="26389"/>
                    </a:cubicBezTo>
                    <a:cubicBezTo>
                      <a:pt x="31400" y="26390"/>
                      <a:pt x="31400" y="26390"/>
                      <a:pt x="31400" y="26390"/>
                    </a:cubicBezTo>
                    <a:cubicBezTo>
                      <a:pt x="31402" y="26398"/>
                      <a:pt x="31403" y="26405"/>
                      <a:pt x="31405" y="26413"/>
                    </a:cubicBezTo>
                    <a:lnTo>
                      <a:pt x="31409" y="26429"/>
                    </a:lnTo>
                    <a:cubicBezTo>
                      <a:pt x="31411" y="26439"/>
                      <a:pt x="31414" y="26448"/>
                      <a:pt x="31415" y="26457"/>
                    </a:cubicBezTo>
                    <a:cubicBezTo>
                      <a:pt x="31418" y="26466"/>
                      <a:pt x="31420" y="26473"/>
                      <a:pt x="31421" y="26483"/>
                    </a:cubicBezTo>
                    <a:lnTo>
                      <a:pt x="31424" y="26492"/>
                    </a:lnTo>
                    <a:cubicBezTo>
                      <a:pt x="31427" y="26502"/>
                      <a:pt x="31429" y="26513"/>
                      <a:pt x="31432" y="26523"/>
                    </a:cubicBezTo>
                    <a:cubicBezTo>
                      <a:pt x="31433" y="26531"/>
                      <a:pt x="31435" y="26539"/>
                      <a:pt x="31436" y="26548"/>
                    </a:cubicBezTo>
                    <a:lnTo>
                      <a:pt x="31438" y="26554"/>
                    </a:lnTo>
                    <a:cubicBezTo>
                      <a:pt x="31445" y="26590"/>
                      <a:pt x="31455" y="26628"/>
                      <a:pt x="31461" y="26664"/>
                    </a:cubicBezTo>
                    <a:lnTo>
                      <a:pt x="31464" y="26678"/>
                    </a:lnTo>
                    <a:cubicBezTo>
                      <a:pt x="31467" y="26690"/>
                      <a:pt x="31468" y="26701"/>
                      <a:pt x="31471" y="26713"/>
                    </a:cubicBezTo>
                    <a:cubicBezTo>
                      <a:pt x="31679" y="27818"/>
                      <a:pt x="31533" y="28948"/>
                      <a:pt x="31429" y="29524"/>
                    </a:cubicBezTo>
                    <a:cubicBezTo>
                      <a:pt x="31403" y="29662"/>
                      <a:pt x="31374" y="29800"/>
                      <a:pt x="31344" y="29930"/>
                    </a:cubicBezTo>
                    <a:cubicBezTo>
                      <a:pt x="31327" y="30004"/>
                      <a:pt x="31309" y="30077"/>
                      <a:pt x="31289" y="30145"/>
                    </a:cubicBezTo>
                    <a:cubicBezTo>
                      <a:pt x="31241" y="30325"/>
                      <a:pt x="31150" y="30495"/>
                      <a:pt x="31026" y="30633"/>
                    </a:cubicBezTo>
                    <a:cubicBezTo>
                      <a:pt x="31021" y="30637"/>
                      <a:pt x="31017" y="30642"/>
                      <a:pt x="31014" y="30646"/>
                    </a:cubicBezTo>
                    <a:lnTo>
                      <a:pt x="31006" y="30654"/>
                    </a:lnTo>
                    <a:cubicBezTo>
                      <a:pt x="31003" y="30657"/>
                      <a:pt x="31002" y="30659"/>
                      <a:pt x="31000" y="30660"/>
                    </a:cubicBezTo>
                    <a:cubicBezTo>
                      <a:pt x="30862" y="30805"/>
                      <a:pt x="30690" y="30915"/>
                      <a:pt x="30499" y="30975"/>
                    </a:cubicBezTo>
                    <a:cubicBezTo>
                      <a:pt x="29485" y="31304"/>
                      <a:pt x="27868" y="31305"/>
                      <a:pt x="26155" y="31307"/>
                    </a:cubicBezTo>
                    <a:lnTo>
                      <a:pt x="25544" y="31307"/>
                    </a:lnTo>
                    <a:cubicBezTo>
                      <a:pt x="25540" y="31307"/>
                      <a:pt x="25537" y="31308"/>
                      <a:pt x="25534" y="31311"/>
                    </a:cubicBezTo>
                    <a:cubicBezTo>
                      <a:pt x="25530" y="31313"/>
                      <a:pt x="25529" y="31317"/>
                      <a:pt x="25529" y="31320"/>
                    </a:cubicBezTo>
                    <a:cubicBezTo>
                      <a:pt x="25502" y="31342"/>
                      <a:pt x="25429" y="31401"/>
                      <a:pt x="25320" y="31489"/>
                    </a:cubicBezTo>
                    <a:cubicBezTo>
                      <a:pt x="24407" y="32231"/>
                      <a:pt x="21347" y="34744"/>
                      <a:pt x="20334" y="35907"/>
                    </a:cubicBezTo>
                    <a:cubicBezTo>
                      <a:pt x="19641" y="36702"/>
                      <a:pt x="18781" y="36820"/>
                      <a:pt x="18773" y="36822"/>
                    </a:cubicBezTo>
                    <a:cubicBezTo>
                      <a:pt x="18766" y="36822"/>
                      <a:pt x="18760" y="36828"/>
                      <a:pt x="18758" y="36836"/>
                    </a:cubicBezTo>
                    <a:cubicBezTo>
                      <a:pt x="18758" y="36842"/>
                      <a:pt x="18701" y="37464"/>
                      <a:pt x="18102" y="37973"/>
                    </a:cubicBezTo>
                    <a:cubicBezTo>
                      <a:pt x="17960" y="38094"/>
                      <a:pt x="17616" y="38432"/>
                      <a:pt x="17050" y="39003"/>
                    </a:cubicBezTo>
                    <a:cubicBezTo>
                      <a:pt x="17047" y="39008"/>
                      <a:pt x="17045" y="39012"/>
                      <a:pt x="17047" y="39018"/>
                    </a:cubicBezTo>
                    <a:cubicBezTo>
                      <a:pt x="17504" y="40663"/>
                      <a:pt x="17957" y="42054"/>
                      <a:pt x="18008" y="42210"/>
                    </a:cubicBezTo>
                    <a:cubicBezTo>
                      <a:pt x="17948" y="42232"/>
                      <a:pt x="17698" y="42329"/>
                      <a:pt x="17347" y="42445"/>
                    </a:cubicBezTo>
                    <a:cubicBezTo>
                      <a:pt x="17184" y="42498"/>
                      <a:pt x="17019" y="42548"/>
                      <a:pt x="16859" y="42594"/>
                    </a:cubicBezTo>
                    <a:cubicBezTo>
                      <a:pt x="16857" y="42594"/>
                      <a:pt x="16856" y="42594"/>
                      <a:pt x="16854" y="42596"/>
                    </a:cubicBezTo>
                    <a:cubicBezTo>
                      <a:pt x="16845" y="42598"/>
                      <a:pt x="16841" y="42607"/>
                      <a:pt x="16844" y="42616"/>
                    </a:cubicBezTo>
                    <a:cubicBezTo>
                      <a:pt x="16845" y="42622"/>
                      <a:pt x="16852" y="42627"/>
                      <a:pt x="16860" y="42627"/>
                    </a:cubicBezTo>
                    <a:cubicBezTo>
                      <a:pt x="16861" y="42627"/>
                      <a:pt x="16862" y="42626"/>
                      <a:pt x="16863" y="42626"/>
                    </a:cubicBezTo>
                    <a:cubicBezTo>
                      <a:pt x="17021" y="42581"/>
                      <a:pt x="17181" y="42531"/>
                      <a:pt x="17340" y="42479"/>
                    </a:cubicBezTo>
                    <a:cubicBezTo>
                      <a:pt x="17371" y="42585"/>
                      <a:pt x="17406" y="42713"/>
                      <a:pt x="17443" y="42849"/>
                    </a:cubicBezTo>
                    <a:cubicBezTo>
                      <a:pt x="17603" y="43426"/>
                      <a:pt x="17812" y="44183"/>
                      <a:pt x="17813" y="44191"/>
                    </a:cubicBezTo>
                    <a:cubicBezTo>
                      <a:pt x="17815" y="44197"/>
                      <a:pt x="17818" y="44200"/>
                      <a:pt x="17822" y="44202"/>
                    </a:cubicBezTo>
                    <a:cubicBezTo>
                      <a:pt x="17824" y="44203"/>
                      <a:pt x="17826" y="44203"/>
                      <a:pt x="17828" y="44203"/>
                    </a:cubicBezTo>
                    <a:cubicBezTo>
                      <a:pt x="17831" y="44203"/>
                      <a:pt x="17833" y="44202"/>
                      <a:pt x="17836" y="44202"/>
                    </a:cubicBezTo>
                    <a:cubicBezTo>
                      <a:pt x="17935" y="44147"/>
                      <a:pt x="18010" y="44131"/>
                      <a:pt x="18064" y="44131"/>
                    </a:cubicBezTo>
                    <a:cubicBezTo>
                      <a:pt x="18138" y="44131"/>
                      <a:pt x="18174" y="44163"/>
                      <a:pt x="18183" y="44171"/>
                    </a:cubicBezTo>
                    <a:cubicBezTo>
                      <a:pt x="18208" y="44265"/>
                      <a:pt x="18702" y="46084"/>
                      <a:pt x="18843" y="46842"/>
                    </a:cubicBezTo>
                    <a:cubicBezTo>
                      <a:pt x="18869" y="46975"/>
                      <a:pt x="18881" y="47069"/>
                      <a:pt x="18881" y="47120"/>
                    </a:cubicBezTo>
                    <a:cubicBezTo>
                      <a:pt x="18884" y="47484"/>
                      <a:pt x="18636" y="47955"/>
                      <a:pt x="18598" y="48022"/>
                    </a:cubicBezTo>
                    <a:lnTo>
                      <a:pt x="17284" y="48032"/>
                    </a:lnTo>
                    <a:lnTo>
                      <a:pt x="16713" y="47754"/>
                    </a:lnTo>
                    <a:cubicBezTo>
                      <a:pt x="16711" y="47752"/>
                      <a:pt x="16709" y="47752"/>
                      <a:pt x="16707" y="47752"/>
                    </a:cubicBezTo>
                    <a:cubicBezTo>
                      <a:pt x="16704" y="47752"/>
                      <a:pt x="16701" y="47753"/>
                      <a:pt x="16698" y="47754"/>
                    </a:cubicBezTo>
                    <a:lnTo>
                      <a:pt x="16315" y="47973"/>
                    </a:lnTo>
                    <a:lnTo>
                      <a:pt x="11280" y="48016"/>
                    </a:lnTo>
                    <a:cubicBezTo>
                      <a:pt x="11177" y="47943"/>
                      <a:pt x="11095" y="47854"/>
                      <a:pt x="11036" y="47752"/>
                    </a:cubicBezTo>
                    <a:cubicBezTo>
                      <a:pt x="10971" y="47638"/>
                      <a:pt x="10933" y="47508"/>
                      <a:pt x="10924" y="47364"/>
                    </a:cubicBezTo>
                    <a:cubicBezTo>
                      <a:pt x="10907" y="47126"/>
                      <a:pt x="11091" y="46917"/>
                      <a:pt x="11333" y="46899"/>
                    </a:cubicBezTo>
                    <a:cubicBezTo>
                      <a:pt x="12713" y="46795"/>
                      <a:pt x="13728" y="46219"/>
                      <a:pt x="14337" y="45756"/>
                    </a:cubicBezTo>
                    <a:cubicBezTo>
                      <a:pt x="15009" y="45244"/>
                      <a:pt x="15390" y="44707"/>
                      <a:pt x="15397" y="44577"/>
                    </a:cubicBezTo>
                    <a:cubicBezTo>
                      <a:pt x="15403" y="44458"/>
                      <a:pt x="15471" y="44327"/>
                      <a:pt x="15562" y="44259"/>
                    </a:cubicBezTo>
                    <a:cubicBezTo>
                      <a:pt x="15593" y="44236"/>
                      <a:pt x="15639" y="44212"/>
                      <a:pt x="15692" y="44212"/>
                    </a:cubicBezTo>
                    <a:cubicBezTo>
                      <a:pt x="15705" y="44212"/>
                      <a:pt x="15718" y="44213"/>
                      <a:pt x="15732" y="44217"/>
                    </a:cubicBezTo>
                    <a:cubicBezTo>
                      <a:pt x="15733" y="44217"/>
                      <a:pt x="15734" y="44217"/>
                      <a:pt x="15735" y="44217"/>
                    </a:cubicBezTo>
                    <a:cubicBezTo>
                      <a:pt x="15740" y="44217"/>
                      <a:pt x="15745" y="44214"/>
                      <a:pt x="15749" y="44211"/>
                    </a:cubicBezTo>
                    <a:cubicBezTo>
                      <a:pt x="15752" y="44206"/>
                      <a:pt x="15753" y="44200"/>
                      <a:pt x="15752" y="44196"/>
                    </a:cubicBezTo>
                    <a:cubicBezTo>
                      <a:pt x="15564" y="43729"/>
                      <a:pt x="15332" y="43164"/>
                      <a:pt x="15241" y="42941"/>
                    </a:cubicBezTo>
                    <a:cubicBezTo>
                      <a:pt x="15240" y="42940"/>
                      <a:pt x="15240" y="42940"/>
                      <a:pt x="15238" y="42938"/>
                    </a:cubicBezTo>
                    <a:cubicBezTo>
                      <a:pt x="15235" y="42934"/>
                      <a:pt x="15229" y="42931"/>
                      <a:pt x="15224" y="42931"/>
                    </a:cubicBezTo>
                    <a:cubicBezTo>
                      <a:pt x="15062" y="42947"/>
                      <a:pt x="14910" y="42955"/>
                      <a:pt x="14769" y="42955"/>
                    </a:cubicBezTo>
                    <a:cubicBezTo>
                      <a:pt x="14502" y="42955"/>
                      <a:pt x="14272" y="42927"/>
                      <a:pt x="14082" y="42870"/>
                    </a:cubicBezTo>
                    <a:cubicBezTo>
                      <a:pt x="14038" y="42740"/>
                      <a:pt x="13969" y="42551"/>
                      <a:pt x="13867" y="42293"/>
                    </a:cubicBezTo>
                    <a:cubicBezTo>
                      <a:pt x="13866" y="42287"/>
                      <a:pt x="13861" y="42284"/>
                      <a:pt x="13857" y="42282"/>
                    </a:cubicBezTo>
                    <a:cubicBezTo>
                      <a:pt x="13852" y="42282"/>
                      <a:pt x="13846" y="42282"/>
                      <a:pt x="13843" y="42285"/>
                    </a:cubicBezTo>
                    <a:cubicBezTo>
                      <a:pt x="13841" y="42287"/>
                      <a:pt x="13841" y="42287"/>
                      <a:pt x="13841" y="42287"/>
                    </a:cubicBezTo>
                    <a:cubicBezTo>
                      <a:pt x="13422" y="42716"/>
                      <a:pt x="12963" y="43093"/>
                      <a:pt x="12593" y="43394"/>
                    </a:cubicBezTo>
                    <a:cubicBezTo>
                      <a:pt x="12372" y="43576"/>
                      <a:pt x="12181" y="43732"/>
                      <a:pt x="12053" y="43856"/>
                    </a:cubicBezTo>
                    <a:cubicBezTo>
                      <a:pt x="10889" y="44980"/>
                      <a:pt x="8645" y="46334"/>
                      <a:pt x="7816" y="46416"/>
                    </a:cubicBezTo>
                    <a:cubicBezTo>
                      <a:pt x="7766" y="46171"/>
                      <a:pt x="7640" y="45930"/>
                      <a:pt x="7443" y="45700"/>
                    </a:cubicBezTo>
                    <a:cubicBezTo>
                      <a:pt x="7443" y="45700"/>
                      <a:pt x="7442" y="45698"/>
                      <a:pt x="7442" y="45698"/>
                    </a:cubicBezTo>
                    <a:cubicBezTo>
                      <a:pt x="7439" y="45695"/>
                      <a:pt x="7435" y="45694"/>
                      <a:pt x="7431" y="45694"/>
                    </a:cubicBezTo>
                    <a:cubicBezTo>
                      <a:pt x="7428" y="45694"/>
                      <a:pt x="7425" y="45695"/>
                      <a:pt x="7422" y="45697"/>
                    </a:cubicBezTo>
                    <a:lnTo>
                      <a:pt x="6800" y="46139"/>
                    </a:lnTo>
                    <a:cubicBezTo>
                      <a:pt x="6795" y="46143"/>
                      <a:pt x="6792" y="46150"/>
                      <a:pt x="6794" y="46156"/>
                    </a:cubicBezTo>
                    <a:cubicBezTo>
                      <a:pt x="6795" y="46162"/>
                      <a:pt x="6800" y="46166"/>
                      <a:pt x="6806" y="46168"/>
                    </a:cubicBezTo>
                    <a:cubicBezTo>
                      <a:pt x="6837" y="46175"/>
                      <a:pt x="6872" y="46181"/>
                      <a:pt x="6910" y="46187"/>
                    </a:cubicBezTo>
                    <a:cubicBezTo>
                      <a:pt x="6900" y="46322"/>
                      <a:pt x="6810" y="47349"/>
                      <a:pt x="6631" y="47654"/>
                    </a:cubicBezTo>
                    <a:cubicBezTo>
                      <a:pt x="6616" y="47681"/>
                      <a:pt x="6600" y="47707"/>
                      <a:pt x="6580" y="47734"/>
                    </a:cubicBezTo>
                    <a:cubicBezTo>
                      <a:pt x="6386" y="48005"/>
                      <a:pt x="6030" y="48252"/>
                      <a:pt x="5973" y="48291"/>
                    </a:cubicBezTo>
                    <a:lnTo>
                      <a:pt x="4897" y="47711"/>
                    </a:lnTo>
                    <a:lnTo>
                      <a:pt x="4899" y="47710"/>
                    </a:lnTo>
                    <a:lnTo>
                      <a:pt x="4941" y="47532"/>
                    </a:lnTo>
                    <a:cubicBezTo>
                      <a:pt x="4943" y="47528"/>
                      <a:pt x="4943" y="47523"/>
                      <a:pt x="4940" y="47520"/>
                    </a:cubicBezTo>
                    <a:cubicBezTo>
                      <a:pt x="4937" y="47517"/>
                      <a:pt x="4933" y="47514"/>
                      <a:pt x="4929" y="47513"/>
                    </a:cubicBezTo>
                    <a:lnTo>
                      <a:pt x="4361" y="47423"/>
                    </a:lnTo>
                    <a:lnTo>
                      <a:pt x="70" y="45104"/>
                    </a:lnTo>
                    <a:cubicBezTo>
                      <a:pt x="62" y="45077"/>
                      <a:pt x="38" y="44956"/>
                      <a:pt x="73" y="44777"/>
                    </a:cubicBezTo>
                    <a:cubicBezTo>
                      <a:pt x="95" y="44662"/>
                      <a:pt x="138" y="44544"/>
                      <a:pt x="198" y="44429"/>
                    </a:cubicBezTo>
                    <a:cubicBezTo>
                      <a:pt x="292" y="44250"/>
                      <a:pt x="472" y="44146"/>
                      <a:pt x="661" y="44146"/>
                    </a:cubicBezTo>
                    <a:cubicBezTo>
                      <a:pt x="727" y="44146"/>
                      <a:pt x="794" y="44158"/>
                      <a:pt x="859" y="44185"/>
                    </a:cubicBezTo>
                    <a:cubicBezTo>
                      <a:pt x="1721" y="44534"/>
                      <a:pt x="3270" y="44934"/>
                      <a:pt x="4217" y="44934"/>
                    </a:cubicBezTo>
                    <a:cubicBezTo>
                      <a:pt x="4361" y="44934"/>
                      <a:pt x="4490" y="44924"/>
                      <a:pt x="4602" y="44904"/>
                    </a:cubicBezTo>
                    <a:cubicBezTo>
                      <a:pt x="4838" y="44864"/>
                      <a:pt x="5029" y="44812"/>
                      <a:pt x="5180" y="44771"/>
                    </a:cubicBezTo>
                    <a:cubicBezTo>
                      <a:pt x="5347" y="44726"/>
                      <a:pt x="5470" y="44693"/>
                      <a:pt x="5567" y="44693"/>
                    </a:cubicBezTo>
                    <a:cubicBezTo>
                      <a:pt x="5652" y="44693"/>
                      <a:pt x="5718" y="44719"/>
                      <a:pt x="5776" y="44786"/>
                    </a:cubicBezTo>
                    <a:cubicBezTo>
                      <a:pt x="5779" y="44789"/>
                      <a:pt x="5782" y="44792"/>
                      <a:pt x="5786" y="44792"/>
                    </a:cubicBezTo>
                    <a:cubicBezTo>
                      <a:pt x="5791" y="44792"/>
                      <a:pt x="5795" y="44791"/>
                      <a:pt x="5798" y="44788"/>
                    </a:cubicBezTo>
                    <a:lnTo>
                      <a:pt x="6221" y="44402"/>
                    </a:lnTo>
                    <a:lnTo>
                      <a:pt x="6222" y="44400"/>
                    </a:lnTo>
                    <a:lnTo>
                      <a:pt x="6254" y="44371"/>
                    </a:lnTo>
                    <a:cubicBezTo>
                      <a:pt x="6259" y="44367"/>
                      <a:pt x="6260" y="44361"/>
                      <a:pt x="6259" y="44355"/>
                    </a:cubicBezTo>
                    <a:cubicBezTo>
                      <a:pt x="6189" y="44152"/>
                      <a:pt x="6147" y="43977"/>
                      <a:pt x="6136" y="43938"/>
                    </a:cubicBezTo>
                    <a:cubicBezTo>
                      <a:pt x="6285" y="43782"/>
                      <a:pt x="9078" y="40843"/>
                      <a:pt x="12004" y="37740"/>
                    </a:cubicBezTo>
                    <a:cubicBezTo>
                      <a:pt x="12009" y="37735"/>
                      <a:pt x="12010" y="37729"/>
                      <a:pt x="12007" y="37723"/>
                    </a:cubicBezTo>
                    <a:cubicBezTo>
                      <a:pt x="11241" y="35830"/>
                      <a:pt x="10179" y="33147"/>
                      <a:pt x="9803" y="31704"/>
                    </a:cubicBezTo>
                    <a:cubicBezTo>
                      <a:pt x="9465" y="30415"/>
                      <a:pt x="9405" y="29482"/>
                      <a:pt x="9615" y="28852"/>
                    </a:cubicBezTo>
                    <a:cubicBezTo>
                      <a:pt x="9796" y="28317"/>
                      <a:pt x="10170" y="27968"/>
                      <a:pt x="10832" y="27722"/>
                    </a:cubicBezTo>
                    <a:cubicBezTo>
                      <a:pt x="13055" y="27075"/>
                      <a:pt x="16008" y="26613"/>
                      <a:pt x="18095" y="26339"/>
                    </a:cubicBezTo>
                    <a:cubicBezTo>
                      <a:pt x="20355" y="26042"/>
                      <a:pt x="22113" y="25896"/>
                      <a:pt x="22130" y="25895"/>
                    </a:cubicBezTo>
                    <a:cubicBezTo>
                      <a:pt x="22138" y="25895"/>
                      <a:pt x="22144" y="25889"/>
                      <a:pt x="22145" y="25883"/>
                    </a:cubicBezTo>
                    <a:cubicBezTo>
                      <a:pt x="22145" y="25875"/>
                      <a:pt x="22142" y="25868"/>
                      <a:pt x="22135" y="25865"/>
                    </a:cubicBezTo>
                    <a:cubicBezTo>
                      <a:pt x="22131" y="25863"/>
                      <a:pt x="21747" y="25699"/>
                      <a:pt x="21763" y="25212"/>
                    </a:cubicBezTo>
                    <a:cubicBezTo>
                      <a:pt x="21780" y="24718"/>
                      <a:pt x="22453" y="24017"/>
                      <a:pt x="22459" y="24011"/>
                    </a:cubicBezTo>
                    <a:cubicBezTo>
                      <a:pt x="22463" y="24006"/>
                      <a:pt x="22465" y="24000"/>
                      <a:pt x="22463" y="23994"/>
                    </a:cubicBezTo>
                    <a:cubicBezTo>
                      <a:pt x="22451" y="23954"/>
                      <a:pt x="22439" y="23914"/>
                      <a:pt x="22427" y="23873"/>
                    </a:cubicBezTo>
                    <a:lnTo>
                      <a:pt x="22416" y="23836"/>
                    </a:lnTo>
                    <a:cubicBezTo>
                      <a:pt x="22409" y="23806"/>
                      <a:pt x="22400" y="23777"/>
                      <a:pt x="22392" y="23747"/>
                    </a:cubicBezTo>
                    <a:lnTo>
                      <a:pt x="22380" y="23703"/>
                    </a:lnTo>
                    <a:cubicBezTo>
                      <a:pt x="22372" y="23676"/>
                      <a:pt x="22365" y="23648"/>
                      <a:pt x="22357" y="23621"/>
                    </a:cubicBezTo>
                    <a:lnTo>
                      <a:pt x="22344" y="23573"/>
                    </a:lnTo>
                    <a:cubicBezTo>
                      <a:pt x="22336" y="23545"/>
                      <a:pt x="22328" y="23518"/>
                      <a:pt x="22321" y="23491"/>
                    </a:cubicBezTo>
                    <a:lnTo>
                      <a:pt x="22309" y="23441"/>
                    </a:lnTo>
                    <a:cubicBezTo>
                      <a:pt x="22301" y="23414"/>
                      <a:pt x="22294" y="23388"/>
                      <a:pt x="22286" y="23361"/>
                    </a:cubicBezTo>
                    <a:lnTo>
                      <a:pt x="22272" y="23309"/>
                    </a:lnTo>
                    <a:cubicBezTo>
                      <a:pt x="22266" y="23282"/>
                      <a:pt x="22259" y="23255"/>
                      <a:pt x="22251" y="23227"/>
                    </a:cubicBezTo>
                    <a:lnTo>
                      <a:pt x="22238" y="23174"/>
                    </a:lnTo>
                    <a:cubicBezTo>
                      <a:pt x="22231" y="23149"/>
                      <a:pt x="22224" y="23123"/>
                      <a:pt x="22218" y="23097"/>
                    </a:cubicBezTo>
                    <a:lnTo>
                      <a:pt x="22216" y="23093"/>
                    </a:lnTo>
                    <a:cubicBezTo>
                      <a:pt x="22206" y="23050"/>
                      <a:pt x="22195" y="23009"/>
                      <a:pt x="22185" y="22967"/>
                    </a:cubicBezTo>
                    <a:lnTo>
                      <a:pt x="22171" y="22915"/>
                    </a:lnTo>
                    <a:cubicBezTo>
                      <a:pt x="22165" y="22891"/>
                      <a:pt x="22159" y="22867"/>
                      <a:pt x="22153" y="22841"/>
                    </a:cubicBezTo>
                    <a:lnTo>
                      <a:pt x="22139" y="22784"/>
                    </a:lnTo>
                    <a:cubicBezTo>
                      <a:pt x="22130" y="22752"/>
                      <a:pt x="22122" y="22718"/>
                      <a:pt x="22115" y="22687"/>
                    </a:cubicBezTo>
                    <a:lnTo>
                      <a:pt x="22106" y="22653"/>
                    </a:lnTo>
                    <a:cubicBezTo>
                      <a:pt x="22098" y="22618"/>
                      <a:pt x="22089" y="22584"/>
                      <a:pt x="22080" y="22549"/>
                    </a:cubicBezTo>
                    <a:lnTo>
                      <a:pt x="22075" y="22526"/>
                    </a:lnTo>
                    <a:cubicBezTo>
                      <a:pt x="22065" y="22487"/>
                      <a:pt x="22056" y="22447"/>
                      <a:pt x="22047" y="22408"/>
                    </a:cubicBezTo>
                    <a:cubicBezTo>
                      <a:pt x="22006" y="22238"/>
                      <a:pt x="21965" y="22063"/>
                      <a:pt x="21924" y="21887"/>
                    </a:cubicBezTo>
                    <a:cubicBezTo>
                      <a:pt x="21922" y="21882"/>
                      <a:pt x="21919" y="21878"/>
                      <a:pt x="21913" y="21876"/>
                    </a:cubicBezTo>
                    <a:cubicBezTo>
                      <a:pt x="21912" y="21876"/>
                      <a:pt x="21910" y="21876"/>
                      <a:pt x="21909" y="21876"/>
                    </a:cubicBezTo>
                    <a:cubicBezTo>
                      <a:pt x="21905" y="21876"/>
                      <a:pt x="21902" y="21877"/>
                      <a:pt x="21898" y="21879"/>
                    </a:cubicBezTo>
                    <a:cubicBezTo>
                      <a:pt x="21532" y="22237"/>
                      <a:pt x="21209" y="22531"/>
                      <a:pt x="21003" y="22715"/>
                    </a:cubicBezTo>
                    <a:cubicBezTo>
                      <a:pt x="20829" y="22871"/>
                      <a:pt x="20603" y="22959"/>
                      <a:pt x="20370" y="22961"/>
                    </a:cubicBezTo>
                    <a:lnTo>
                      <a:pt x="12657" y="23027"/>
                    </a:lnTo>
                    <a:cubicBezTo>
                      <a:pt x="12657" y="23027"/>
                      <a:pt x="12610" y="23027"/>
                      <a:pt x="12521" y="23029"/>
                    </a:cubicBezTo>
                    <a:lnTo>
                      <a:pt x="7504" y="23071"/>
                    </a:lnTo>
                    <a:cubicBezTo>
                      <a:pt x="7501" y="23071"/>
                      <a:pt x="7371" y="23073"/>
                      <a:pt x="7139" y="23073"/>
                    </a:cubicBezTo>
                    <a:cubicBezTo>
                      <a:pt x="6868" y="23073"/>
                      <a:pt x="6459" y="23071"/>
                      <a:pt x="5950" y="23059"/>
                    </a:cubicBezTo>
                    <a:cubicBezTo>
                      <a:pt x="5005" y="22867"/>
                      <a:pt x="4756" y="22606"/>
                      <a:pt x="4753" y="22605"/>
                    </a:cubicBezTo>
                    <a:cubicBezTo>
                      <a:pt x="4750" y="22601"/>
                      <a:pt x="4746" y="22599"/>
                      <a:pt x="4742" y="22599"/>
                    </a:cubicBezTo>
                    <a:cubicBezTo>
                      <a:pt x="4739" y="22599"/>
                      <a:pt x="4736" y="22600"/>
                      <a:pt x="4734" y="22602"/>
                    </a:cubicBezTo>
                    <a:lnTo>
                      <a:pt x="4241" y="22934"/>
                    </a:lnTo>
                    <a:cubicBezTo>
                      <a:pt x="4221" y="22947"/>
                      <a:pt x="4198" y="22954"/>
                      <a:pt x="4175" y="22954"/>
                    </a:cubicBezTo>
                    <a:cubicBezTo>
                      <a:pt x="4144" y="22954"/>
                      <a:pt x="4113" y="22942"/>
                      <a:pt x="4090" y="22918"/>
                    </a:cubicBezTo>
                    <a:lnTo>
                      <a:pt x="4000" y="22829"/>
                    </a:lnTo>
                    <a:cubicBezTo>
                      <a:pt x="3978" y="22806"/>
                      <a:pt x="3964" y="22775"/>
                      <a:pt x="3966" y="22741"/>
                    </a:cubicBezTo>
                    <a:cubicBezTo>
                      <a:pt x="3967" y="22708"/>
                      <a:pt x="3982" y="22678"/>
                      <a:pt x="4006" y="22655"/>
                    </a:cubicBezTo>
                    <a:cubicBezTo>
                      <a:pt x="4013" y="22650"/>
                      <a:pt x="4014" y="22641"/>
                      <a:pt x="4010" y="22635"/>
                    </a:cubicBezTo>
                    <a:cubicBezTo>
                      <a:pt x="4006" y="22630"/>
                      <a:pt x="4002" y="22628"/>
                      <a:pt x="3997" y="22628"/>
                    </a:cubicBezTo>
                    <a:cubicBezTo>
                      <a:pt x="3995" y="22628"/>
                      <a:pt x="3992" y="22628"/>
                      <a:pt x="3990" y="22629"/>
                    </a:cubicBezTo>
                    <a:lnTo>
                      <a:pt x="3975" y="22637"/>
                    </a:lnTo>
                    <a:cubicBezTo>
                      <a:pt x="3953" y="22647"/>
                      <a:pt x="3930" y="22652"/>
                      <a:pt x="3907" y="22652"/>
                    </a:cubicBezTo>
                    <a:cubicBezTo>
                      <a:pt x="3860" y="22652"/>
                      <a:pt x="3813" y="22631"/>
                      <a:pt x="3782" y="22593"/>
                    </a:cubicBezTo>
                    <a:lnTo>
                      <a:pt x="3763" y="22567"/>
                    </a:lnTo>
                    <a:cubicBezTo>
                      <a:pt x="3717" y="22508"/>
                      <a:pt x="3719" y="22425"/>
                      <a:pt x="3769" y="22367"/>
                    </a:cubicBezTo>
                    <a:cubicBezTo>
                      <a:pt x="3775" y="22361"/>
                      <a:pt x="3773" y="22352"/>
                      <a:pt x="3769" y="22346"/>
                    </a:cubicBezTo>
                    <a:cubicBezTo>
                      <a:pt x="3766" y="22343"/>
                      <a:pt x="3762" y="22341"/>
                      <a:pt x="3758" y="22341"/>
                    </a:cubicBezTo>
                    <a:cubicBezTo>
                      <a:pt x="3754" y="22341"/>
                      <a:pt x="3750" y="22343"/>
                      <a:pt x="3746" y="22346"/>
                    </a:cubicBezTo>
                    <a:cubicBezTo>
                      <a:pt x="3720" y="22368"/>
                      <a:pt x="3687" y="22380"/>
                      <a:pt x="3652" y="22380"/>
                    </a:cubicBezTo>
                    <a:cubicBezTo>
                      <a:pt x="3648" y="22380"/>
                      <a:pt x="3644" y="22379"/>
                      <a:pt x="3640" y="22379"/>
                    </a:cubicBezTo>
                    <a:cubicBezTo>
                      <a:pt x="3602" y="22376"/>
                      <a:pt x="3566" y="22358"/>
                      <a:pt x="3541" y="22328"/>
                    </a:cubicBezTo>
                    <a:lnTo>
                      <a:pt x="3473" y="22246"/>
                    </a:lnTo>
                    <a:cubicBezTo>
                      <a:pt x="3423" y="22187"/>
                      <a:pt x="3429" y="22100"/>
                      <a:pt x="3487" y="22049"/>
                    </a:cubicBezTo>
                    <a:lnTo>
                      <a:pt x="3560" y="21982"/>
                    </a:lnTo>
                    <a:cubicBezTo>
                      <a:pt x="3566" y="21978"/>
                      <a:pt x="3566" y="21967"/>
                      <a:pt x="3561" y="21961"/>
                    </a:cubicBezTo>
                    <a:lnTo>
                      <a:pt x="3479" y="21863"/>
                    </a:lnTo>
                    <a:cubicBezTo>
                      <a:pt x="3417" y="21788"/>
                      <a:pt x="3411" y="21682"/>
                      <a:pt x="3464" y="21601"/>
                    </a:cubicBezTo>
                    <a:cubicBezTo>
                      <a:pt x="3563" y="21452"/>
                      <a:pt x="3741" y="21207"/>
                      <a:pt x="4037" y="20892"/>
                    </a:cubicBezTo>
                    <a:cubicBezTo>
                      <a:pt x="4107" y="20818"/>
                      <a:pt x="4201" y="20777"/>
                      <a:pt x="4302" y="20777"/>
                    </a:cubicBezTo>
                    <a:cubicBezTo>
                      <a:pt x="4310" y="20777"/>
                      <a:pt x="4319" y="20778"/>
                      <a:pt x="4328" y="20778"/>
                    </a:cubicBezTo>
                    <a:cubicBezTo>
                      <a:pt x="5820" y="20877"/>
                      <a:pt x="7286" y="21554"/>
                      <a:pt x="7299" y="21560"/>
                    </a:cubicBezTo>
                    <a:cubicBezTo>
                      <a:pt x="7302" y="21561"/>
                      <a:pt x="7306" y="21561"/>
                      <a:pt x="7307" y="21561"/>
                    </a:cubicBezTo>
                    <a:cubicBezTo>
                      <a:pt x="7313" y="21561"/>
                      <a:pt x="7872" y="21520"/>
                      <a:pt x="8675" y="21461"/>
                    </a:cubicBezTo>
                    <a:cubicBezTo>
                      <a:pt x="8679" y="21461"/>
                      <a:pt x="8684" y="21458"/>
                      <a:pt x="8687" y="21455"/>
                    </a:cubicBezTo>
                    <a:cubicBezTo>
                      <a:pt x="8822" y="21263"/>
                      <a:pt x="8991" y="21058"/>
                      <a:pt x="9190" y="20848"/>
                    </a:cubicBezTo>
                    <a:cubicBezTo>
                      <a:pt x="9259" y="20773"/>
                      <a:pt x="9356" y="20732"/>
                      <a:pt x="9458" y="20732"/>
                    </a:cubicBezTo>
                    <a:cubicBezTo>
                      <a:pt x="9465" y="20732"/>
                      <a:pt x="9472" y="20732"/>
                      <a:pt x="9479" y="20733"/>
                    </a:cubicBezTo>
                    <a:cubicBezTo>
                      <a:pt x="10335" y="20790"/>
                      <a:pt x="11174" y="21034"/>
                      <a:pt x="11728" y="21229"/>
                    </a:cubicBezTo>
                    <a:lnTo>
                      <a:pt x="11736" y="21229"/>
                    </a:lnTo>
                    <a:cubicBezTo>
                      <a:pt x="13304" y="21108"/>
                      <a:pt x="14316" y="21022"/>
                      <a:pt x="14743" y="20975"/>
                    </a:cubicBezTo>
                    <a:cubicBezTo>
                      <a:pt x="14747" y="20975"/>
                      <a:pt x="14752" y="20972"/>
                      <a:pt x="14753" y="20969"/>
                    </a:cubicBezTo>
                    <a:cubicBezTo>
                      <a:pt x="15276" y="20245"/>
                      <a:pt x="16095" y="18670"/>
                      <a:pt x="16538" y="17796"/>
                    </a:cubicBezTo>
                    <a:cubicBezTo>
                      <a:pt x="16541" y="17790"/>
                      <a:pt x="16539" y="17784"/>
                      <a:pt x="16536" y="17779"/>
                    </a:cubicBezTo>
                    <a:cubicBezTo>
                      <a:pt x="16353" y="17508"/>
                      <a:pt x="16292" y="17241"/>
                      <a:pt x="16351" y="16990"/>
                    </a:cubicBezTo>
                    <a:lnTo>
                      <a:pt x="16353" y="16985"/>
                    </a:lnTo>
                    <a:cubicBezTo>
                      <a:pt x="18274" y="14304"/>
                      <a:pt x="19269" y="11438"/>
                      <a:pt x="19278" y="11411"/>
                    </a:cubicBezTo>
                    <a:cubicBezTo>
                      <a:pt x="19281" y="11404"/>
                      <a:pt x="19614" y="10649"/>
                      <a:pt x="20503" y="10155"/>
                    </a:cubicBezTo>
                    <a:cubicBezTo>
                      <a:pt x="20508" y="10152"/>
                      <a:pt x="20512" y="10149"/>
                      <a:pt x="20517" y="10148"/>
                    </a:cubicBezTo>
                    <a:cubicBezTo>
                      <a:pt x="20524" y="10143"/>
                      <a:pt x="20527" y="10134"/>
                      <a:pt x="20524" y="10127"/>
                    </a:cubicBezTo>
                    <a:lnTo>
                      <a:pt x="20282" y="9519"/>
                    </a:lnTo>
                    <a:cubicBezTo>
                      <a:pt x="20312" y="9498"/>
                      <a:pt x="20409" y="9430"/>
                      <a:pt x="20565" y="9336"/>
                    </a:cubicBezTo>
                    <a:lnTo>
                      <a:pt x="20567" y="9334"/>
                    </a:lnTo>
                    <a:cubicBezTo>
                      <a:pt x="20615" y="9306"/>
                      <a:pt x="20665" y="9275"/>
                      <a:pt x="20717" y="9245"/>
                    </a:cubicBezTo>
                    <a:cubicBezTo>
                      <a:pt x="20723" y="9242"/>
                      <a:pt x="20726" y="9235"/>
                      <a:pt x="20724" y="9228"/>
                    </a:cubicBezTo>
                    <a:cubicBezTo>
                      <a:pt x="20635" y="8910"/>
                      <a:pt x="20456" y="8586"/>
                      <a:pt x="20321" y="8371"/>
                    </a:cubicBezTo>
                    <a:cubicBezTo>
                      <a:pt x="20318" y="8366"/>
                      <a:pt x="20313" y="8363"/>
                      <a:pt x="20308" y="8363"/>
                    </a:cubicBezTo>
                    <a:cubicBezTo>
                      <a:pt x="20305" y="8363"/>
                      <a:pt x="20303" y="8364"/>
                      <a:pt x="20300" y="8365"/>
                    </a:cubicBezTo>
                    <a:lnTo>
                      <a:pt x="18982" y="9138"/>
                    </a:lnTo>
                    <a:cubicBezTo>
                      <a:pt x="18854" y="9212"/>
                      <a:pt x="18708" y="9253"/>
                      <a:pt x="18560" y="9253"/>
                    </a:cubicBezTo>
                    <a:lnTo>
                      <a:pt x="18349" y="9256"/>
                    </a:lnTo>
                    <a:cubicBezTo>
                      <a:pt x="18348" y="9254"/>
                      <a:pt x="18346" y="9254"/>
                      <a:pt x="18345" y="9254"/>
                    </a:cubicBezTo>
                    <a:lnTo>
                      <a:pt x="18328" y="9254"/>
                    </a:lnTo>
                    <a:cubicBezTo>
                      <a:pt x="18316" y="9256"/>
                      <a:pt x="18304" y="9256"/>
                      <a:pt x="18292" y="9256"/>
                    </a:cubicBezTo>
                    <a:cubicBezTo>
                      <a:pt x="18263" y="9256"/>
                      <a:pt x="18233" y="9256"/>
                      <a:pt x="18202" y="9254"/>
                    </a:cubicBezTo>
                    <a:lnTo>
                      <a:pt x="18201" y="9254"/>
                    </a:lnTo>
                    <a:cubicBezTo>
                      <a:pt x="18111" y="9253"/>
                      <a:pt x="18027" y="9245"/>
                      <a:pt x="17951" y="9235"/>
                    </a:cubicBezTo>
                    <a:cubicBezTo>
                      <a:pt x="17746" y="9204"/>
                      <a:pt x="17578" y="9063"/>
                      <a:pt x="17513" y="8865"/>
                    </a:cubicBezTo>
                    <a:cubicBezTo>
                      <a:pt x="17283" y="8174"/>
                      <a:pt x="17150" y="7311"/>
                      <a:pt x="17148" y="7302"/>
                    </a:cubicBezTo>
                    <a:cubicBezTo>
                      <a:pt x="17147" y="7297"/>
                      <a:pt x="17145" y="7293"/>
                      <a:pt x="17141" y="7291"/>
                    </a:cubicBezTo>
                    <a:cubicBezTo>
                      <a:pt x="17030" y="7214"/>
                      <a:pt x="16732" y="6997"/>
                      <a:pt x="16694" y="6920"/>
                    </a:cubicBezTo>
                    <a:cubicBezTo>
                      <a:pt x="16674" y="6878"/>
                      <a:pt x="16671" y="6849"/>
                      <a:pt x="16686" y="6832"/>
                    </a:cubicBezTo>
                    <a:cubicBezTo>
                      <a:pt x="16695" y="6822"/>
                      <a:pt x="16716" y="6810"/>
                      <a:pt x="16767" y="6810"/>
                    </a:cubicBezTo>
                    <a:cubicBezTo>
                      <a:pt x="16815" y="6810"/>
                      <a:pt x="16889" y="6821"/>
                      <a:pt x="17004" y="6853"/>
                    </a:cubicBezTo>
                    <a:cubicBezTo>
                      <a:pt x="17006" y="6854"/>
                      <a:pt x="17007" y="6854"/>
                      <a:pt x="17009" y="6854"/>
                    </a:cubicBezTo>
                    <a:cubicBezTo>
                      <a:pt x="17013" y="6854"/>
                      <a:pt x="17016" y="6853"/>
                      <a:pt x="17019" y="6850"/>
                    </a:cubicBezTo>
                    <a:cubicBezTo>
                      <a:pt x="17024" y="6846"/>
                      <a:pt x="17025" y="6841"/>
                      <a:pt x="17024" y="6835"/>
                    </a:cubicBezTo>
                    <a:cubicBezTo>
                      <a:pt x="16888" y="6051"/>
                      <a:pt x="16848" y="5261"/>
                      <a:pt x="16839" y="4737"/>
                    </a:cubicBezTo>
                    <a:cubicBezTo>
                      <a:pt x="16839" y="4731"/>
                      <a:pt x="16836" y="4727"/>
                      <a:pt x="16832" y="4724"/>
                    </a:cubicBezTo>
                    <a:cubicBezTo>
                      <a:pt x="16798" y="4707"/>
                      <a:pt x="16777" y="4671"/>
                      <a:pt x="16779" y="4634"/>
                    </a:cubicBezTo>
                    <a:cubicBezTo>
                      <a:pt x="16780" y="4603"/>
                      <a:pt x="16785" y="4572"/>
                      <a:pt x="16789" y="4545"/>
                    </a:cubicBezTo>
                    <a:cubicBezTo>
                      <a:pt x="16792" y="4533"/>
                      <a:pt x="16801" y="4525"/>
                      <a:pt x="16813" y="4525"/>
                    </a:cubicBezTo>
                    <a:lnTo>
                      <a:pt x="16821" y="4525"/>
                    </a:lnTo>
                    <a:cubicBezTo>
                      <a:pt x="16825" y="4525"/>
                      <a:pt x="16830" y="4524"/>
                      <a:pt x="16833" y="4521"/>
                    </a:cubicBezTo>
                    <a:cubicBezTo>
                      <a:pt x="16836" y="4518"/>
                      <a:pt x="16838" y="4513"/>
                      <a:pt x="16838" y="4510"/>
                    </a:cubicBezTo>
                    <a:cubicBezTo>
                      <a:pt x="16838" y="4374"/>
                      <a:pt x="16839" y="4294"/>
                      <a:pt x="16839" y="4294"/>
                    </a:cubicBezTo>
                    <a:cubicBezTo>
                      <a:pt x="16839" y="4289"/>
                      <a:pt x="16838" y="4284"/>
                      <a:pt x="16835" y="4281"/>
                    </a:cubicBezTo>
                    <a:cubicBezTo>
                      <a:pt x="16830" y="4278"/>
                      <a:pt x="16501" y="3965"/>
                      <a:pt x="16394" y="3303"/>
                    </a:cubicBezTo>
                    <a:cubicBezTo>
                      <a:pt x="16394" y="3301"/>
                      <a:pt x="16394" y="3301"/>
                      <a:pt x="16394" y="3301"/>
                    </a:cubicBezTo>
                    <a:cubicBezTo>
                      <a:pt x="16351" y="3035"/>
                      <a:pt x="16348" y="2747"/>
                      <a:pt x="16388" y="2444"/>
                    </a:cubicBezTo>
                    <a:cubicBezTo>
                      <a:pt x="16501" y="1544"/>
                      <a:pt x="16918" y="828"/>
                      <a:pt x="17557" y="425"/>
                    </a:cubicBezTo>
                    <a:cubicBezTo>
                      <a:pt x="17974" y="162"/>
                      <a:pt x="18476" y="31"/>
                      <a:pt x="19059" y="31"/>
                    </a:cubicBezTo>
                    <a:close/>
                    <a:moveTo>
                      <a:pt x="19056" y="1"/>
                    </a:moveTo>
                    <a:cubicBezTo>
                      <a:pt x="19002" y="1"/>
                      <a:pt x="18949" y="2"/>
                      <a:pt x="18896" y="4"/>
                    </a:cubicBezTo>
                    <a:cubicBezTo>
                      <a:pt x="18375" y="27"/>
                      <a:pt x="17918" y="160"/>
                      <a:pt x="17539" y="398"/>
                    </a:cubicBezTo>
                    <a:cubicBezTo>
                      <a:pt x="16892" y="807"/>
                      <a:pt x="16471" y="1531"/>
                      <a:pt x="16356" y="2441"/>
                    </a:cubicBezTo>
                    <a:cubicBezTo>
                      <a:pt x="16317" y="2747"/>
                      <a:pt x="16318" y="3038"/>
                      <a:pt x="16362" y="3307"/>
                    </a:cubicBezTo>
                    <a:cubicBezTo>
                      <a:pt x="16362" y="3307"/>
                      <a:pt x="16362" y="3309"/>
                      <a:pt x="16362" y="3309"/>
                    </a:cubicBezTo>
                    <a:cubicBezTo>
                      <a:pt x="16465" y="3936"/>
                      <a:pt x="16763" y="4256"/>
                      <a:pt x="16806" y="4300"/>
                    </a:cubicBezTo>
                    <a:cubicBezTo>
                      <a:pt x="16806" y="4321"/>
                      <a:pt x="16804" y="4389"/>
                      <a:pt x="16804" y="4495"/>
                    </a:cubicBezTo>
                    <a:cubicBezTo>
                      <a:pt x="16782" y="4498"/>
                      <a:pt x="16762" y="4515"/>
                      <a:pt x="16757" y="4539"/>
                    </a:cubicBezTo>
                    <a:cubicBezTo>
                      <a:pt x="16751" y="4568"/>
                      <a:pt x="16748" y="4600"/>
                      <a:pt x="16747" y="4633"/>
                    </a:cubicBezTo>
                    <a:cubicBezTo>
                      <a:pt x="16745" y="4680"/>
                      <a:pt x="16768" y="4724"/>
                      <a:pt x="16807" y="4748"/>
                    </a:cubicBezTo>
                    <a:cubicBezTo>
                      <a:pt x="16816" y="5266"/>
                      <a:pt x="16856" y="6042"/>
                      <a:pt x="16989" y="6817"/>
                    </a:cubicBezTo>
                    <a:cubicBezTo>
                      <a:pt x="16894" y="6791"/>
                      <a:pt x="16820" y="6778"/>
                      <a:pt x="16765" y="6778"/>
                    </a:cubicBezTo>
                    <a:cubicBezTo>
                      <a:pt x="16714" y="6778"/>
                      <a:pt x="16679" y="6790"/>
                      <a:pt x="16660" y="6812"/>
                    </a:cubicBezTo>
                    <a:cubicBezTo>
                      <a:pt x="16638" y="6838"/>
                      <a:pt x="16639" y="6879"/>
                      <a:pt x="16665" y="6934"/>
                    </a:cubicBezTo>
                    <a:cubicBezTo>
                      <a:pt x="16710" y="7029"/>
                      <a:pt x="17066" y="7278"/>
                      <a:pt x="17118" y="7312"/>
                    </a:cubicBezTo>
                    <a:cubicBezTo>
                      <a:pt x="17130" y="7396"/>
                      <a:pt x="17263" y="8215"/>
                      <a:pt x="17483" y="8876"/>
                    </a:cubicBezTo>
                    <a:cubicBezTo>
                      <a:pt x="17553" y="9085"/>
                      <a:pt x="17730" y="9235"/>
                      <a:pt x="17946" y="9266"/>
                    </a:cubicBezTo>
                    <a:cubicBezTo>
                      <a:pt x="18024" y="9277"/>
                      <a:pt x="18107" y="9284"/>
                      <a:pt x="18198" y="9286"/>
                    </a:cubicBezTo>
                    <a:lnTo>
                      <a:pt x="18201" y="9286"/>
                    </a:lnTo>
                    <a:cubicBezTo>
                      <a:pt x="18233" y="9288"/>
                      <a:pt x="18263" y="9288"/>
                      <a:pt x="18292" y="9288"/>
                    </a:cubicBezTo>
                    <a:cubicBezTo>
                      <a:pt x="18304" y="9288"/>
                      <a:pt x="18317" y="9286"/>
                      <a:pt x="18328" y="9286"/>
                    </a:cubicBezTo>
                    <a:lnTo>
                      <a:pt x="18345" y="9286"/>
                    </a:lnTo>
                    <a:lnTo>
                      <a:pt x="18560" y="9284"/>
                    </a:lnTo>
                    <a:cubicBezTo>
                      <a:pt x="18714" y="9283"/>
                      <a:pt x="18866" y="9242"/>
                      <a:pt x="18998" y="9163"/>
                    </a:cubicBezTo>
                    <a:lnTo>
                      <a:pt x="20303" y="8400"/>
                    </a:lnTo>
                    <a:cubicBezTo>
                      <a:pt x="20433" y="8612"/>
                      <a:pt x="20602" y="8921"/>
                      <a:pt x="20691" y="9224"/>
                    </a:cubicBezTo>
                    <a:cubicBezTo>
                      <a:pt x="20643" y="9253"/>
                      <a:pt x="20594" y="9281"/>
                      <a:pt x="20549" y="9309"/>
                    </a:cubicBezTo>
                    <a:lnTo>
                      <a:pt x="20547" y="9310"/>
                    </a:lnTo>
                    <a:cubicBezTo>
                      <a:pt x="20358" y="9425"/>
                      <a:pt x="20253" y="9500"/>
                      <a:pt x="20253" y="9501"/>
                    </a:cubicBezTo>
                    <a:cubicBezTo>
                      <a:pt x="20247" y="9504"/>
                      <a:pt x="20244" y="9512"/>
                      <a:pt x="20247" y="9519"/>
                    </a:cubicBezTo>
                    <a:lnTo>
                      <a:pt x="20490" y="10125"/>
                    </a:lnTo>
                    <a:cubicBezTo>
                      <a:pt x="20490" y="10127"/>
                      <a:pt x="20488" y="10127"/>
                      <a:pt x="20487" y="10127"/>
                    </a:cubicBezTo>
                    <a:cubicBezTo>
                      <a:pt x="19588" y="10627"/>
                      <a:pt x="19252" y="11390"/>
                      <a:pt x="19249" y="11399"/>
                    </a:cubicBezTo>
                    <a:cubicBezTo>
                      <a:pt x="19238" y="11428"/>
                      <a:pt x="18245" y="14292"/>
                      <a:pt x="16326" y="16970"/>
                    </a:cubicBezTo>
                    <a:cubicBezTo>
                      <a:pt x="16324" y="16972"/>
                      <a:pt x="16324" y="16973"/>
                      <a:pt x="16323" y="16975"/>
                    </a:cubicBezTo>
                    <a:lnTo>
                      <a:pt x="16321" y="16982"/>
                    </a:lnTo>
                    <a:cubicBezTo>
                      <a:pt x="16259" y="17241"/>
                      <a:pt x="16321" y="17512"/>
                      <a:pt x="16506" y="17790"/>
                    </a:cubicBezTo>
                    <a:cubicBezTo>
                      <a:pt x="16064" y="18662"/>
                      <a:pt x="15252" y="20222"/>
                      <a:pt x="14732" y="20943"/>
                    </a:cubicBezTo>
                    <a:cubicBezTo>
                      <a:pt x="14302" y="20992"/>
                      <a:pt x="13293" y="21077"/>
                      <a:pt x="11736" y="21198"/>
                    </a:cubicBezTo>
                    <a:cubicBezTo>
                      <a:pt x="11180" y="21002"/>
                      <a:pt x="10338" y="20758"/>
                      <a:pt x="9482" y="20701"/>
                    </a:cubicBezTo>
                    <a:cubicBezTo>
                      <a:pt x="9474" y="20700"/>
                      <a:pt x="9465" y="20700"/>
                      <a:pt x="9457" y="20700"/>
                    </a:cubicBezTo>
                    <a:cubicBezTo>
                      <a:pt x="9348" y="20700"/>
                      <a:pt x="9243" y="20745"/>
                      <a:pt x="9167" y="20825"/>
                    </a:cubicBezTo>
                    <a:cubicBezTo>
                      <a:pt x="8970" y="21036"/>
                      <a:pt x="8801" y="21239"/>
                      <a:pt x="8666" y="21431"/>
                    </a:cubicBezTo>
                    <a:cubicBezTo>
                      <a:pt x="7902" y="21487"/>
                      <a:pt x="7362" y="21526"/>
                      <a:pt x="7310" y="21529"/>
                    </a:cubicBezTo>
                    <a:cubicBezTo>
                      <a:pt x="7225" y="21492"/>
                      <a:pt x="5791" y="20843"/>
                      <a:pt x="4329" y="20746"/>
                    </a:cubicBezTo>
                    <a:cubicBezTo>
                      <a:pt x="4321" y="20746"/>
                      <a:pt x="4312" y="20745"/>
                      <a:pt x="4304" y="20745"/>
                    </a:cubicBezTo>
                    <a:cubicBezTo>
                      <a:pt x="4195" y="20745"/>
                      <a:pt x="4090" y="20790"/>
                      <a:pt x="4014" y="20871"/>
                    </a:cubicBezTo>
                    <a:cubicBezTo>
                      <a:pt x="3717" y="21187"/>
                      <a:pt x="3537" y="21434"/>
                      <a:pt x="3438" y="21584"/>
                    </a:cubicBezTo>
                    <a:cubicBezTo>
                      <a:pt x="3378" y="21676"/>
                      <a:pt x="3384" y="21798"/>
                      <a:pt x="3455" y="21884"/>
                    </a:cubicBezTo>
                    <a:lnTo>
                      <a:pt x="3526" y="21970"/>
                    </a:lnTo>
                    <a:lnTo>
                      <a:pt x="3466" y="22026"/>
                    </a:lnTo>
                    <a:cubicBezTo>
                      <a:pt x="3396" y="22088"/>
                      <a:pt x="3388" y="22194"/>
                      <a:pt x="3449" y="22266"/>
                    </a:cubicBezTo>
                    <a:lnTo>
                      <a:pt x="3517" y="22349"/>
                    </a:lnTo>
                    <a:cubicBezTo>
                      <a:pt x="3548" y="22385"/>
                      <a:pt x="3590" y="22406"/>
                      <a:pt x="3637" y="22411"/>
                    </a:cubicBezTo>
                    <a:cubicBezTo>
                      <a:pt x="3642" y="22412"/>
                      <a:pt x="3648" y="22412"/>
                      <a:pt x="3653" y="22412"/>
                    </a:cubicBezTo>
                    <a:cubicBezTo>
                      <a:pt x="3673" y="22412"/>
                      <a:pt x="3693" y="22408"/>
                      <a:pt x="3711" y="22402"/>
                    </a:cubicBezTo>
                    <a:lnTo>
                      <a:pt x="3711" y="22402"/>
                    </a:lnTo>
                    <a:cubicBezTo>
                      <a:pt x="3687" y="22462"/>
                      <a:pt x="3696" y="22534"/>
                      <a:pt x="3738" y="22588"/>
                    </a:cubicBezTo>
                    <a:lnTo>
                      <a:pt x="3758" y="22612"/>
                    </a:lnTo>
                    <a:cubicBezTo>
                      <a:pt x="3794" y="22658"/>
                      <a:pt x="3850" y="22684"/>
                      <a:pt x="3906" y="22684"/>
                    </a:cubicBezTo>
                    <a:cubicBezTo>
                      <a:pt x="3921" y="22684"/>
                      <a:pt x="3935" y="22682"/>
                      <a:pt x="3949" y="22679"/>
                    </a:cubicBezTo>
                    <a:lnTo>
                      <a:pt x="3949" y="22679"/>
                    </a:lnTo>
                    <a:cubicBezTo>
                      <a:pt x="3940" y="22697"/>
                      <a:pt x="3935" y="22718"/>
                      <a:pt x="3934" y="22740"/>
                    </a:cubicBezTo>
                    <a:cubicBezTo>
                      <a:pt x="3932" y="22782"/>
                      <a:pt x="3949" y="22823"/>
                      <a:pt x="3978" y="22852"/>
                    </a:cubicBezTo>
                    <a:lnTo>
                      <a:pt x="4069" y="22941"/>
                    </a:lnTo>
                    <a:cubicBezTo>
                      <a:pt x="4097" y="22970"/>
                      <a:pt x="4135" y="22986"/>
                      <a:pt x="4174" y="22986"/>
                    </a:cubicBezTo>
                    <a:cubicBezTo>
                      <a:pt x="4203" y="22986"/>
                      <a:pt x="4232" y="22977"/>
                      <a:pt x="4258" y="22959"/>
                    </a:cubicBezTo>
                    <a:lnTo>
                      <a:pt x="4740" y="22635"/>
                    </a:lnTo>
                    <a:cubicBezTo>
                      <a:pt x="4794" y="22687"/>
                      <a:pt x="5077" y="22915"/>
                      <a:pt x="5945" y="23091"/>
                    </a:cubicBezTo>
                    <a:lnTo>
                      <a:pt x="5947" y="23091"/>
                    </a:lnTo>
                    <a:cubicBezTo>
                      <a:pt x="6457" y="23102"/>
                      <a:pt x="6868" y="23105"/>
                      <a:pt x="7139" y="23105"/>
                    </a:cubicBezTo>
                    <a:cubicBezTo>
                      <a:pt x="7371" y="23105"/>
                      <a:pt x="7501" y="23103"/>
                      <a:pt x="7504" y="23103"/>
                    </a:cubicBezTo>
                    <a:lnTo>
                      <a:pt x="12521" y="23061"/>
                    </a:lnTo>
                    <a:cubicBezTo>
                      <a:pt x="12610" y="23061"/>
                      <a:pt x="12657" y="23059"/>
                      <a:pt x="12657" y="23059"/>
                    </a:cubicBezTo>
                    <a:lnTo>
                      <a:pt x="20370" y="22993"/>
                    </a:lnTo>
                    <a:cubicBezTo>
                      <a:pt x="20611" y="22991"/>
                      <a:pt x="20844" y="22902"/>
                      <a:pt x="21024" y="22740"/>
                    </a:cubicBezTo>
                    <a:cubicBezTo>
                      <a:pt x="21227" y="22559"/>
                      <a:pt x="21542" y="22272"/>
                      <a:pt x="21900" y="21922"/>
                    </a:cubicBezTo>
                    <a:cubicBezTo>
                      <a:pt x="21938" y="22088"/>
                      <a:pt x="21977" y="22255"/>
                      <a:pt x="22015" y="22416"/>
                    </a:cubicBezTo>
                    <a:cubicBezTo>
                      <a:pt x="22025" y="22455"/>
                      <a:pt x="22035" y="22496"/>
                      <a:pt x="22044" y="22534"/>
                    </a:cubicBezTo>
                    <a:lnTo>
                      <a:pt x="22050" y="22556"/>
                    </a:lnTo>
                    <a:cubicBezTo>
                      <a:pt x="22057" y="22591"/>
                      <a:pt x="22066" y="22626"/>
                      <a:pt x="22075" y="22661"/>
                    </a:cubicBezTo>
                    <a:lnTo>
                      <a:pt x="22083" y="22694"/>
                    </a:lnTo>
                    <a:cubicBezTo>
                      <a:pt x="22091" y="22728"/>
                      <a:pt x="22100" y="22759"/>
                      <a:pt x="22107" y="22791"/>
                    </a:cubicBezTo>
                    <a:lnTo>
                      <a:pt x="22121" y="22850"/>
                    </a:lnTo>
                    <a:cubicBezTo>
                      <a:pt x="22128" y="22874"/>
                      <a:pt x="22135" y="22899"/>
                      <a:pt x="22141" y="22923"/>
                    </a:cubicBezTo>
                    <a:lnTo>
                      <a:pt x="22153" y="22974"/>
                    </a:lnTo>
                    <a:cubicBezTo>
                      <a:pt x="22163" y="23017"/>
                      <a:pt x="22174" y="23059"/>
                      <a:pt x="22185" y="23100"/>
                    </a:cubicBezTo>
                    <a:lnTo>
                      <a:pt x="22186" y="23105"/>
                    </a:lnTo>
                    <a:cubicBezTo>
                      <a:pt x="22194" y="23130"/>
                      <a:pt x="22200" y="23158"/>
                      <a:pt x="22207" y="23183"/>
                    </a:cubicBezTo>
                    <a:lnTo>
                      <a:pt x="22221" y="23236"/>
                    </a:lnTo>
                    <a:cubicBezTo>
                      <a:pt x="22227" y="23262"/>
                      <a:pt x="22234" y="23290"/>
                      <a:pt x="22242" y="23317"/>
                    </a:cubicBezTo>
                    <a:lnTo>
                      <a:pt x="22256" y="23368"/>
                    </a:lnTo>
                    <a:cubicBezTo>
                      <a:pt x="22262" y="23396"/>
                      <a:pt x="22269" y="23423"/>
                      <a:pt x="22277" y="23450"/>
                    </a:cubicBezTo>
                    <a:lnTo>
                      <a:pt x="22291" y="23500"/>
                    </a:lnTo>
                    <a:cubicBezTo>
                      <a:pt x="22298" y="23527"/>
                      <a:pt x="22304" y="23555"/>
                      <a:pt x="22312" y="23580"/>
                    </a:cubicBezTo>
                    <a:lnTo>
                      <a:pt x="22325" y="23629"/>
                    </a:lnTo>
                    <a:cubicBezTo>
                      <a:pt x="22333" y="23658"/>
                      <a:pt x="22341" y="23685"/>
                      <a:pt x="22348" y="23712"/>
                    </a:cubicBezTo>
                    <a:lnTo>
                      <a:pt x="22360" y="23756"/>
                    </a:lnTo>
                    <a:cubicBezTo>
                      <a:pt x="22369" y="23786"/>
                      <a:pt x="22378" y="23815"/>
                      <a:pt x="22386" y="23845"/>
                    </a:cubicBezTo>
                    <a:lnTo>
                      <a:pt x="22397" y="23882"/>
                    </a:lnTo>
                    <a:cubicBezTo>
                      <a:pt x="22407" y="23920"/>
                      <a:pt x="22418" y="23957"/>
                      <a:pt x="22430" y="23995"/>
                    </a:cubicBezTo>
                    <a:cubicBezTo>
                      <a:pt x="22356" y="24073"/>
                      <a:pt x="21747" y="24725"/>
                      <a:pt x="21732" y="25212"/>
                    </a:cubicBezTo>
                    <a:cubicBezTo>
                      <a:pt x="21718" y="25613"/>
                      <a:pt x="21965" y="25804"/>
                      <a:pt x="22074" y="25869"/>
                    </a:cubicBezTo>
                    <a:cubicBezTo>
                      <a:pt x="21760" y="25896"/>
                      <a:pt x="20131" y="26040"/>
                      <a:pt x="18090" y="26308"/>
                    </a:cubicBezTo>
                    <a:cubicBezTo>
                      <a:pt x="16003" y="26582"/>
                      <a:pt x="13048" y="27044"/>
                      <a:pt x="10821" y="27693"/>
                    </a:cubicBezTo>
                    <a:cubicBezTo>
                      <a:pt x="10149" y="27943"/>
                      <a:pt x="9768" y="28297"/>
                      <a:pt x="9585" y="28842"/>
                    </a:cubicBezTo>
                    <a:cubicBezTo>
                      <a:pt x="9373" y="29479"/>
                      <a:pt x="9434" y="30416"/>
                      <a:pt x="9771" y="31713"/>
                    </a:cubicBezTo>
                    <a:cubicBezTo>
                      <a:pt x="10149" y="33155"/>
                      <a:pt x="11207" y="35833"/>
                      <a:pt x="11974" y="37726"/>
                    </a:cubicBezTo>
                    <a:cubicBezTo>
                      <a:pt x="8985" y="40895"/>
                      <a:pt x="6136" y="43893"/>
                      <a:pt x="6107" y="43921"/>
                    </a:cubicBezTo>
                    <a:cubicBezTo>
                      <a:pt x="6104" y="43926"/>
                      <a:pt x="6103" y="43932"/>
                      <a:pt x="6104" y="43937"/>
                    </a:cubicBezTo>
                    <a:cubicBezTo>
                      <a:pt x="6104" y="43938"/>
                      <a:pt x="6148" y="44129"/>
                      <a:pt x="6224" y="44356"/>
                    </a:cubicBezTo>
                    <a:lnTo>
                      <a:pt x="6200" y="44377"/>
                    </a:lnTo>
                    <a:lnTo>
                      <a:pt x="6198" y="44379"/>
                    </a:lnTo>
                    <a:lnTo>
                      <a:pt x="5788" y="44754"/>
                    </a:lnTo>
                    <a:cubicBezTo>
                      <a:pt x="5726" y="44688"/>
                      <a:pt x="5655" y="44662"/>
                      <a:pt x="5566" y="44662"/>
                    </a:cubicBezTo>
                    <a:cubicBezTo>
                      <a:pt x="5464" y="44662"/>
                      <a:pt x="5338" y="44696"/>
                      <a:pt x="5173" y="44741"/>
                    </a:cubicBezTo>
                    <a:cubicBezTo>
                      <a:pt x="5020" y="44782"/>
                      <a:pt x="4830" y="44833"/>
                      <a:pt x="4596" y="44874"/>
                    </a:cubicBezTo>
                    <a:cubicBezTo>
                      <a:pt x="4486" y="44894"/>
                      <a:pt x="4358" y="44903"/>
                      <a:pt x="4216" y="44903"/>
                    </a:cubicBezTo>
                    <a:cubicBezTo>
                      <a:pt x="3275" y="44903"/>
                      <a:pt x="1731" y="44504"/>
                      <a:pt x="871" y="44156"/>
                    </a:cubicBezTo>
                    <a:cubicBezTo>
                      <a:pt x="802" y="44128"/>
                      <a:pt x="730" y="44114"/>
                      <a:pt x="660" y="44114"/>
                    </a:cubicBezTo>
                    <a:cubicBezTo>
                      <a:pt x="459" y="44114"/>
                      <a:pt x="268" y="44224"/>
                      <a:pt x="170" y="44414"/>
                    </a:cubicBezTo>
                    <a:cubicBezTo>
                      <a:pt x="108" y="44533"/>
                      <a:pt x="65" y="44653"/>
                      <a:pt x="42" y="44771"/>
                    </a:cubicBezTo>
                    <a:cubicBezTo>
                      <a:pt x="0" y="44983"/>
                      <a:pt x="38" y="45115"/>
                      <a:pt x="39" y="45121"/>
                    </a:cubicBezTo>
                    <a:cubicBezTo>
                      <a:pt x="41" y="45124"/>
                      <a:pt x="44" y="45129"/>
                      <a:pt x="47" y="45130"/>
                    </a:cubicBezTo>
                    <a:lnTo>
                      <a:pt x="4347" y="47452"/>
                    </a:lnTo>
                    <a:cubicBezTo>
                      <a:pt x="4349" y="47454"/>
                      <a:pt x="4350" y="47454"/>
                      <a:pt x="4352" y="47455"/>
                    </a:cubicBezTo>
                    <a:lnTo>
                      <a:pt x="4906" y="47543"/>
                    </a:lnTo>
                    <a:lnTo>
                      <a:pt x="4864" y="47716"/>
                    </a:lnTo>
                    <a:cubicBezTo>
                      <a:pt x="4862" y="47722"/>
                      <a:pt x="4865" y="47729"/>
                      <a:pt x="4871" y="47732"/>
                    </a:cubicBezTo>
                    <a:lnTo>
                      <a:pt x="5967" y="48323"/>
                    </a:lnTo>
                    <a:cubicBezTo>
                      <a:pt x="5970" y="48325"/>
                      <a:pt x="5971" y="48326"/>
                      <a:pt x="5974" y="48326"/>
                    </a:cubicBezTo>
                    <a:lnTo>
                      <a:pt x="5974" y="48325"/>
                    </a:lnTo>
                    <a:cubicBezTo>
                      <a:pt x="5977" y="48325"/>
                      <a:pt x="5980" y="48325"/>
                      <a:pt x="5983" y="48322"/>
                    </a:cubicBezTo>
                    <a:cubicBezTo>
                      <a:pt x="5988" y="48320"/>
                      <a:pt x="6392" y="48050"/>
                      <a:pt x="6607" y="47751"/>
                    </a:cubicBezTo>
                    <a:cubicBezTo>
                      <a:pt x="6625" y="47725"/>
                      <a:pt x="6644" y="47696"/>
                      <a:pt x="6660" y="47669"/>
                    </a:cubicBezTo>
                    <a:cubicBezTo>
                      <a:pt x="6853" y="47339"/>
                      <a:pt x="6939" y="46222"/>
                      <a:pt x="6943" y="46175"/>
                    </a:cubicBezTo>
                    <a:cubicBezTo>
                      <a:pt x="6943" y="46166"/>
                      <a:pt x="6937" y="46160"/>
                      <a:pt x="6930" y="46159"/>
                    </a:cubicBezTo>
                    <a:cubicBezTo>
                      <a:pt x="6901" y="46153"/>
                      <a:pt x="6874" y="46148"/>
                      <a:pt x="6848" y="46143"/>
                    </a:cubicBezTo>
                    <a:lnTo>
                      <a:pt x="7428" y="45730"/>
                    </a:lnTo>
                    <a:cubicBezTo>
                      <a:pt x="7621" y="45957"/>
                      <a:pt x="7742" y="46195"/>
                      <a:pt x="7789" y="46436"/>
                    </a:cubicBezTo>
                    <a:cubicBezTo>
                      <a:pt x="7790" y="46443"/>
                      <a:pt x="7796" y="46448"/>
                      <a:pt x="7803" y="46448"/>
                    </a:cubicBezTo>
                    <a:cubicBezTo>
                      <a:pt x="7804" y="46448"/>
                      <a:pt x="7805" y="46448"/>
                      <a:pt x="7805" y="46448"/>
                    </a:cubicBezTo>
                    <a:cubicBezTo>
                      <a:pt x="8626" y="46381"/>
                      <a:pt x="10901" y="45012"/>
                      <a:pt x="12074" y="43879"/>
                    </a:cubicBezTo>
                    <a:cubicBezTo>
                      <a:pt x="12203" y="43755"/>
                      <a:pt x="12393" y="43599"/>
                      <a:pt x="12615" y="43418"/>
                    </a:cubicBezTo>
                    <a:cubicBezTo>
                      <a:pt x="12978" y="43119"/>
                      <a:pt x="13431" y="42749"/>
                      <a:pt x="13848" y="42326"/>
                    </a:cubicBezTo>
                    <a:cubicBezTo>
                      <a:pt x="13944" y="42578"/>
                      <a:pt x="14013" y="42761"/>
                      <a:pt x="14055" y="42887"/>
                    </a:cubicBezTo>
                    <a:cubicBezTo>
                      <a:pt x="14057" y="42891"/>
                      <a:pt x="14061" y="42896"/>
                      <a:pt x="14066" y="42897"/>
                    </a:cubicBezTo>
                    <a:cubicBezTo>
                      <a:pt x="14260" y="42956"/>
                      <a:pt x="14494" y="42986"/>
                      <a:pt x="14766" y="42986"/>
                    </a:cubicBezTo>
                    <a:cubicBezTo>
                      <a:pt x="14906" y="42986"/>
                      <a:pt x="15056" y="42978"/>
                      <a:pt x="15215" y="42963"/>
                    </a:cubicBezTo>
                    <a:cubicBezTo>
                      <a:pt x="15308" y="43188"/>
                      <a:pt x="15529" y="43726"/>
                      <a:pt x="15711" y="44180"/>
                    </a:cubicBezTo>
                    <a:cubicBezTo>
                      <a:pt x="15704" y="44180"/>
                      <a:pt x="15697" y="44179"/>
                      <a:pt x="15689" y="44179"/>
                    </a:cubicBezTo>
                    <a:cubicBezTo>
                      <a:pt x="15640" y="44179"/>
                      <a:pt x="15590" y="44198"/>
                      <a:pt x="15544" y="44233"/>
                    </a:cubicBezTo>
                    <a:cubicBezTo>
                      <a:pt x="15444" y="44306"/>
                      <a:pt x="15373" y="44444"/>
                      <a:pt x="15365" y="44574"/>
                    </a:cubicBezTo>
                    <a:cubicBezTo>
                      <a:pt x="15359" y="44686"/>
                      <a:pt x="14996" y="45213"/>
                      <a:pt x="14317" y="45730"/>
                    </a:cubicBezTo>
                    <a:cubicBezTo>
                      <a:pt x="13713" y="46190"/>
                      <a:pt x="12702" y="46761"/>
                      <a:pt x="11330" y="46866"/>
                    </a:cubicBezTo>
                    <a:cubicBezTo>
                      <a:pt x="11071" y="46886"/>
                      <a:pt x="10874" y="47110"/>
                      <a:pt x="10892" y="47366"/>
                    </a:cubicBezTo>
                    <a:cubicBezTo>
                      <a:pt x="10901" y="47514"/>
                      <a:pt x="10942" y="47649"/>
                      <a:pt x="11009" y="47767"/>
                    </a:cubicBezTo>
                    <a:cubicBezTo>
                      <a:pt x="11071" y="47875"/>
                      <a:pt x="11157" y="47967"/>
                      <a:pt x="11265" y="48044"/>
                    </a:cubicBezTo>
                    <a:cubicBezTo>
                      <a:pt x="11268" y="48046"/>
                      <a:pt x="11271" y="48047"/>
                      <a:pt x="11276" y="48047"/>
                    </a:cubicBezTo>
                    <a:lnTo>
                      <a:pt x="16320" y="48004"/>
                    </a:lnTo>
                    <a:cubicBezTo>
                      <a:pt x="16323" y="48004"/>
                      <a:pt x="16324" y="48004"/>
                      <a:pt x="16327" y="48002"/>
                    </a:cubicBezTo>
                    <a:lnTo>
                      <a:pt x="16707" y="47785"/>
                    </a:lnTo>
                    <a:lnTo>
                      <a:pt x="17274" y="48063"/>
                    </a:lnTo>
                    <a:cubicBezTo>
                      <a:pt x="17277" y="48063"/>
                      <a:pt x="17278" y="48064"/>
                      <a:pt x="17281" y="48064"/>
                    </a:cubicBezTo>
                    <a:lnTo>
                      <a:pt x="18608" y="48052"/>
                    </a:lnTo>
                    <a:cubicBezTo>
                      <a:pt x="18614" y="48052"/>
                      <a:pt x="18619" y="48049"/>
                      <a:pt x="18622" y="48044"/>
                    </a:cubicBezTo>
                    <a:cubicBezTo>
                      <a:pt x="18625" y="48040"/>
                      <a:pt x="18917" y="47519"/>
                      <a:pt x="18913" y="47119"/>
                    </a:cubicBezTo>
                    <a:cubicBezTo>
                      <a:pt x="18913" y="47064"/>
                      <a:pt x="18901" y="46972"/>
                      <a:pt x="18875" y="46836"/>
                    </a:cubicBezTo>
                    <a:cubicBezTo>
                      <a:pt x="18731" y="46062"/>
                      <a:pt x="18217" y="44177"/>
                      <a:pt x="18213" y="44158"/>
                    </a:cubicBezTo>
                    <a:cubicBezTo>
                      <a:pt x="18211" y="44156"/>
                      <a:pt x="18211" y="44155"/>
                      <a:pt x="18210" y="44153"/>
                    </a:cubicBezTo>
                    <a:cubicBezTo>
                      <a:pt x="18207" y="44149"/>
                      <a:pt x="18164" y="44098"/>
                      <a:pt x="18064" y="44098"/>
                    </a:cubicBezTo>
                    <a:cubicBezTo>
                      <a:pt x="18008" y="44098"/>
                      <a:pt x="17934" y="44114"/>
                      <a:pt x="17839" y="44164"/>
                    </a:cubicBezTo>
                    <a:cubicBezTo>
                      <a:pt x="17805" y="44043"/>
                      <a:pt x="17619" y="43365"/>
                      <a:pt x="17474" y="42840"/>
                    </a:cubicBezTo>
                    <a:cubicBezTo>
                      <a:pt x="17436" y="42704"/>
                      <a:pt x="17400" y="42575"/>
                      <a:pt x="17371" y="42469"/>
                    </a:cubicBezTo>
                    <a:cubicBezTo>
                      <a:pt x="17766" y="42338"/>
                      <a:pt x="18031" y="42234"/>
                      <a:pt x="18033" y="42232"/>
                    </a:cubicBezTo>
                    <a:cubicBezTo>
                      <a:pt x="18040" y="42229"/>
                      <a:pt x="18045" y="42222"/>
                      <a:pt x="18042" y="42213"/>
                    </a:cubicBezTo>
                    <a:cubicBezTo>
                      <a:pt x="18037" y="42199"/>
                      <a:pt x="17560" y="40751"/>
                      <a:pt x="17078" y="39018"/>
                    </a:cubicBezTo>
                    <a:cubicBezTo>
                      <a:pt x="17640" y="38452"/>
                      <a:pt x="17981" y="38117"/>
                      <a:pt x="18122" y="37997"/>
                    </a:cubicBezTo>
                    <a:cubicBezTo>
                      <a:pt x="18684" y="37519"/>
                      <a:pt x="18778" y="36943"/>
                      <a:pt x="18789" y="36851"/>
                    </a:cubicBezTo>
                    <a:cubicBezTo>
                      <a:pt x="18898" y="36833"/>
                      <a:pt x="19702" y="36680"/>
                      <a:pt x="20358" y="35928"/>
                    </a:cubicBezTo>
                    <a:cubicBezTo>
                      <a:pt x="21368" y="34765"/>
                      <a:pt x="24426" y="32255"/>
                      <a:pt x="25340" y="31513"/>
                    </a:cubicBezTo>
                    <a:cubicBezTo>
                      <a:pt x="25461" y="31414"/>
                      <a:pt x="25537" y="31354"/>
                      <a:pt x="25555" y="31339"/>
                    </a:cubicBezTo>
                    <a:lnTo>
                      <a:pt x="25814" y="31339"/>
                    </a:lnTo>
                    <a:cubicBezTo>
                      <a:pt x="25927" y="31337"/>
                      <a:pt x="26041" y="31337"/>
                      <a:pt x="26155" y="31337"/>
                    </a:cubicBezTo>
                    <a:cubicBezTo>
                      <a:pt x="27869" y="31337"/>
                      <a:pt x="29490" y="31336"/>
                      <a:pt x="30508" y="31005"/>
                    </a:cubicBezTo>
                    <a:cubicBezTo>
                      <a:pt x="30703" y="30942"/>
                      <a:pt x="30882" y="30830"/>
                      <a:pt x="31023" y="30681"/>
                    </a:cubicBezTo>
                    <a:cubicBezTo>
                      <a:pt x="31024" y="30680"/>
                      <a:pt x="31027" y="30677"/>
                      <a:pt x="31029" y="30675"/>
                    </a:cubicBezTo>
                    <a:lnTo>
                      <a:pt x="31036" y="30668"/>
                    </a:lnTo>
                    <a:cubicBezTo>
                      <a:pt x="31041" y="30663"/>
                      <a:pt x="31044" y="30659"/>
                      <a:pt x="31049" y="30654"/>
                    </a:cubicBezTo>
                    <a:cubicBezTo>
                      <a:pt x="31177" y="30512"/>
                      <a:pt x="31271" y="30337"/>
                      <a:pt x="31321" y="30153"/>
                    </a:cubicBezTo>
                    <a:cubicBezTo>
                      <a:pt x="31339" y="30083"/>
                      <a:pt x="31358" y="30010"/>
                      <a:pt x="31374" y="29936"/>
                    </a:cubicBezTo>
                    <a:cubicBezTo>
                      <a:pt x="31406" y="29806"/>
                      <a:pt x="31433" y="29668"/>
                      <a:pt x="31459" y="29529"/>
                    </a:cubicBezTo>
                    <a:cubicBezTo>
                      <a:pt x="31565" y="28951"/>
                      <a:pt x="31711" y="27817"/>
                      <a:pt x="31501" y="26705"/>
                    </a:cubicBezTo>
                    <a:cubicBezTo>
                      <a:pt x="31500" y="26695"/>
                      <a:pt x="31497" y="26682"/>
                      <a:pt x="31495" y="26670"/>
                    </a:cubicBezTo>
                    <a:lnTo>
                      <a:pt x="31492" y="26657"/>
                    </a:lnTo>
                    <a:cubicBezTo>
                      <a:pt x="31485" y="26620"/>
                      <a:pt x="31477" y="26584"/>
                      <a:pt x="31470" y="26546"/>
                    </a:cubicBezTo>
                    <a:lnTo>
                      <a:pt x="31468" y="26540"/>
                    </a:lnTo>
                    <a:cubicBezTo>
                      <a:pt x="31465" y="26531"/>
                      <a:pt x="31464" y="26523"/>
                      <a:pt x="31462" y="26516"/>
                    </a:cubicBezTo>
                    <a:cubicBezTo>
                      <a:pt x="31461" y="26505"/>
                      <a:pt x="31458" y="26495"/>
                      <a:pt x="31455" y="26484"/>
                    </a:cubicBezTo>
                    <a:lnTo>
                      <a:pt x="31453" y="26473"/>
                    </a:lnTo>
                    <a:cubicBezTo>
                      <a:pt x="31450" y="26466"/>
                      <a:pt x="31448" y="26457"/>
                      <a:pt x="31447" y="26448"/>
                    </a:cubicBezTo>
                    <a:cubicBezTo>
                      <a:pt x="31444" y="26439"/>
                      <a:pt x="31442" y="26429"/>
                      <a:pt x="31439" y="26420"/>
                    </a:cubicBezTo>
                    <a:lnTo>
                      <a:pt x="31435" y="26404"/>
                    </a:lnTo>
                    <a:cubicBezTo>
                      <a:pt x="31433" y="26398"/>
                      <a:pt x="31432" y="26390"/>
                      <a:pt x="31430" y="26383"/>
                    </a:cubicBezTo>
                    <a:cubicBezTo>
                      <a:pt x="31412" y="26314"/>
                      <a:pt x="31394" y="26248"/>
                      <a:pt x="31374" y="26183"/>
                    </a:cubicBezTo>
                    <a:cubicBezTo>
                      <a:pt x="31365" y="26154"/>
                      <a:pt x="31356" y="26125"/>
                      <a:pt x="31347" y="26093"/>
                    </a:cubicBezTo>
                    <a:cubicBezTo>
                      <a:pt x="31338" y="26064"/>
                      <a:pt x="31327" y="26036"/>
                      <a:pt x="31318" y="26007"/>
                    </a:cubicBezTo>
                    <a:lnTo>
                      <a:pt x="31315" y="25999"/>
                    </a:lnTo>
                    <a:cubicBezTo>
                      <a:pt x="31315" y="25998"/>
                      <a:pt x="31315" y="25998"/>
                      <a:pt x="31315" y="25998"/>
                    </a:cubicBezTo>
                    <a:cubicBezTo>
                      <a:pt x="31285" y="25908"/>
                      <a:pt x="31252" y="25819"/>
                      <a:pt x="31217" y="25733"/>
                    </a:cubicBezTo>
                    <a:lnTo>
                      <a:pt x="31211" y="25718"/>
                    </a:lnTo>
                    <a:cubicBezTo>
                      <a:pt x="31203" y="25699"/>
                      <a:pt x="31196" y="25683"/>
                      <a:pt x="31189" y="25666"/>
                    </a:cubicBezTo>
                    <a:lnTo>
                      <a:pt x="31180" y="25643"/>
                    </a:lnTo>
                    <a:cubicBezTo>
                      <a:pt x="31173" y="25627"/>
                      <a:pt x="31165" y="25612"/>
                      <a:pt x="31159" y="25595"/>
                    </a:cubicBezTo>
                    <a:lnTo>
                      <a:pt x="31147" y="25571"/>
                    </a:lnTo>
                    <a:cubicBezTo>
                      <a:pt x="31141" y="25554"/>
                      <a:pt x="31133" y="25539"/>
                      <a:pt x="31127" y="25524"/>
                    </a:cubicBezTo>
                    <a:lnTo>
                      <a:pt x="31111" y="25489"/>
                    </a:lnTo>
                    <a:cubicBezTo>
                      <a:pt x="31105" y="25477"/>
                      <a:pt x="31100" y="25465"/>
                      <a:pt x="31094" y="25453"/>
                    </a:cubicBezTo>
                    <a:cubicBezTo>
                      <a:pt x="31091" y="25446"/>
                      <a:pt x="31088" y="25440"/>
                      <a:pt x="31085" y="25436"/>
                    </a:cubicBezTo>
                    <a:lnTo>
                      <a:pt x="31080" y="25425"/>
                    </a:lnTo>
                    <a:cubicBezTo>
                      <a:pt x="31068" y="25401"/>
                      <a:pt x="31056" y="25375"/>
                      <a:pt x="31044" y="25351"/>
                    </a:cubicBezTo>
                    <a:lnTo>
                      <a:pt x="31039" y="25342"/>
                    </a:lnTo>
                    <a:cubicBezTo>
                      <a:pt x="31036" y="25336"/>
                      <a:pt x="31033" y="25331"/>
                      <a:pt x="31030" y="25325"/>
                    </a:cubicBezTo>
                    <a:cubicBezTo>
                      <a:pt x="30971" y="25050"/>
                      <a:pt x="30859" y="24844"/>
                      <a:pt x="30793" y="24739"/>
                    </a:cubicBezTo>
                    <a:cubicBezTo>
                      <a:pt x="31012" y="24556"/>
                      <a:pt x="31295" y="24088"/>
                      <a:pt x="31250" y="23692"/>
                    </a:cubicBezTo>
                    <a:cubicBezTo>
                      <a:pt x="31200" y="23247"/>
                      <a:pt x="30703" y="22679"/>
                      <a:pt x="30650" y="22618"/>
                    </a:cubicBezTo>
                    <a:cubicBezTo>
                      <a:pt x="30647" y="22503"/>
                      <a:pt x="30594" y="20733"/>
                      <a:pt x="29860" y="16731"/>
                    </a:cubicBezTo>
                    <a:cubicBezTo>
                      <a:pt x="29838" y="16573"/>
                      <a:pt x="29823" y="16382"/>
                      <a:pt x="29805" y="16163"/>
                    </a:cubicBezTo>
                    <a:cubicBezTo>
                      <a:pt x="29737" y="15345"/>
                      <a:pt x="29635" y="14110"/>
                      <a:pt x="29155" y="12770"/>
                    </a:cubicBezTo>
                    <a:cubicBezTo>
                      <a:pt x="28890" y="12034"/>
                      <a:pt x="28537" y="11338"/>
                      <a:pt x="28106" y="10705"/>
                    </a:cubicBezTo>
                    <a:cubicBezTo>
                      <a:pt x="27598" y="9963"/>
                      <a:pt x="26966" y="9280"/>
                      <a:pt x="26227" y="8679"/>
                    </a:cubicBezTo>
                    <a:cubicBezTo>
                      <a:pt x="26089" y="8567"/>
                      <a:pt x="25923" y="8497"/>
                      <a:pt x="25747" y="8477"/>
                    </a:cubicBezTo>
                    <a:cubicBezTo>
                      <a:pt x="25588" y="8459"/>
                      <a:pt x="25394" y="8444"/>
                      <a:pt x="25199" y="8444"/>
                    </a:cubicBezTo>
                    <a:cubicBezTo>
                      <a:pt x="25023" y="8444"/>
                      <a:pt x="24846" y="8456"/>
                      <a:pt x="24693" y="8491"/>
                    </a:cubicBezTo>
                    <a:lnTo>
                      <a:pt x="24352" y="7961"/>
                    </a:lnTo>
                    <a:cubicBezTo>
                      <a:pt x="24349" y="7955"/>
                      <a:pt x="24343" y="7953"/>
                      <a:pt x="24337" y="7953"/>
                    </a:cubicBezTo>
                    <a:cubicBezTo>
                      <a:pt x="24264" y="7964"/>
                      <a:pt x="24193" y="7974"/>
                      <a:pt x="24123" y="7985"/>
                    </a:cubicBezTo>
                    <a:cubicBezTo>
                      <a:pt x="24123" y="7986"/>
                      <a:pt x="24122" y="7986"/>
                      <a:pt x="24122" y="7986"/>
                    </a:cubicBezTo>
                    <a:cubicBezTo>
                      <a:pt x="24084" y="7992"/>
                      <a:pt x="24048" y="7999"/>
                      <a:pt x="24011" y="8005"/>
                    </a:cubicBezTo>
                    <a:cubicBezTo>
                      <a:pt x="23817" y="7835"/>
                      <a:pt x="23337" y="7397"/>
                      <a:pt x="22895" y="6875"/>
                    </a:cubicBezTo>
                    <a:cubicBezTo>
                      <a:pt x="23040" y="6584"/>
                      <a:pt x="23005" y="6254"/>
                      <a:pt x="22924" y="6135"/>
                    </a:cubicBezTo>
                    <a:cubicBezTo>
                      <a:pt x="22774" y="5919"/>
                      <a:pt x="22674" y="5472"/>
                      <a:pt x="22781" y="5330"/>
                    </a:cubicBezTo>
                    <a:cubicBezTo>
                      <a:pt x="22963" y="5090"/>
                      <a:pt x="23539" y="4224"/>
                      <a:pt x="23340" y="3179"/>
                    </a:cubicBezTo>
                    <a:cubicBezTo>
                      <a:pt x="23319" y="3077"/>
                      <a:pt x="23296" y="2976"/>
                      <a:pt x="23272" y="2877"/>
                    </a:cubicBezTo>
                    <a:cubicBezTo>
                      <a:pt x="22963" y="1622"/>
                      <a:pt x="22489" y="779"/>
                      <a:pt x="21901" y="442"/>
                    </a:cubicBezTo>
                    <a:cubicBezTo>
                      <a:pt x="21703" y="328"/>
                      <a:pt x="21493" y="271"/>
                      <a:pt x="21273" y="271"/>
                    </a:cubicBezTo>
                    <a:cubicBezTo>
                      <a:pt x="21142" y="271"/>
                      <a:pt x="21008" y="291"/>
                      <a:pt x="20871" y="331"/>
                    </a:cubicBezTo>
                    <a:cubicBezTo>
                      <a:pt x="20206" y="111"/>
                      <a:pt x="19596" y="1"/>
                      <a:pt x="19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5"/>
              <p:cNvSpPr/>
              <p:nvPr/>
            </p:nvSpPr>
            <p:spPr>
              <a:xfrm>
                <a:off x="1947800" y="2258950"/>
                <a:ext cx="18017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7336" extrusionOk="0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160" y="3966"/>
                      <a:pt x="494" y="4277"/>
                      <a:pt x="494" y="4277"/>
                    </a:cubicBezTo>
                    <a:cubicBezTo>
                      <a:pt x="592" y="4344"/>
                      <a:pt x="657" y="4365"/>
                      <a:pt x="787" y="4365"/>
                    </a:cubicBezTo>
                    <a:cubicBezTo>
                      <a:pt x="878" y="4365"/>
                      <a:pt x="1001" y="4355"/>
                      <a:pt x="1188" y="4343"/>
                    </a:cubicBezTo>
                    <a:cubicBezTo>
                      <a:pt x="1243" y="4340"/>
                      <a:pt x="1292" y="4337"/>
                      <a:pt x="1334" y="4337"/>
                    </a:cubicBezTo>
                    <a:cubicBezTo>
                      <a:pt x="1642" y="4337"/>
                      <a:pt x="1642" y="4456"/>
                      <a:pt x="1835" y="5081"/>
                    </a:cubicBezTo>
                    <a:cubicBezTo>
                      <a:pt x="1960" y="5484"/>
                      <a:pt x="2381" y="5571"/>
                      <a:pt x="2723" y="5571"/>
                    </a:cubicBezTo>
                    <a:cubicBezTo>
                      <a:pt x="2984" y="5571"/>
                      <a:pt x="3198" y="5520"/>
                      <a:pt x="3198" y="5520"/>
                    </a:cubicBezTo>
                    <a:cubicBezTo>
                      <a:pt x="3198" y="5466"/>
                      <a:pt x="3200" y="5411"/>
                      <a:pt x="3204" y="5355"/>
                    </a:cubicBezTo>
                    <a:cubicBezTo>
                      <a:pt x="3249" y="4803"/>
                      <a:pt x="3811" y="4481"/>
                      <a:pt x="4142" y="4481"/>
                    </a:cubicBezTo>
                    <a:cubicBezTo>
                      <a:pt x="4168" y="4481"/>
                      <a:pt x="4192" y="4483"/>
                      <a:pt x="4215" y="4487"/>
                    </a:cubicBezTo>
                    <a:cubicBezTo>
                      <a:pt x="4524" y="4540"/>
                      <a:pt x="4608" y="4941"/>
                      <a:pt x="4342" y="5656"/>
                    </a:cubicBezTo>
                    <a:cubicBezTo>
                      <a:pt x="4292" y="5788"/>
                      <a:pt x="4243" y="5902"/>
                      <a:pt x="4195" y="5999"/>
                    </a:cubicBezTo>
                    <a:cubicBezTo>
                      <a:pt x="4130" y="6128"/>
                      <a:pt x="4066" y="6226"/>
                      <a:pt x="4004" y="6300"/>
                    </a:cubicBezTo>
                    <a:cubicBezTo>
                      <a:pt x="4180" y="6711"/>
                      <a:pt x="4557" y="7220"/>
                      <a:pt x="5354" y="7318"/>
                    </a:cubicBezTo>
                    <a:cubicBezTo>
                      <a:pt x="5449" y="7330"/>
                      <a:pt x="5538" y="7335"/>
                      <a:pt x="5621" y="7335"/>
                    </a:cubicBezTo>
                    <a:cubicBezTo>
                      <a:pt x="6142" y="7335"/>
                      <a:pt x="6418" y="7116"/>
                      <a:pt x="6549" y="6861"/>
                    </a:cubicBezTo>
                    <a:cubicBezTo>
                      <a:pt x="6697" y="6573"/>
                      <a:pt x="6661" y="6241"/>
                      <a:pt x="6582" y="6129"/>
                    </a:cubicBezTo>
                    <a:lnTo>
                      <a:pt x="6584" y="6129"/>
                    </a:lnTo>
                    <a:cubicBezTo>
                      <a:pt x="6426" y="5900"/>
                      <a:pt x="6332" y="5449"/>
                      <a:pt x="6441" y="5304"/>
                    </a:cubicBezTo>
                    <a:cubicBezTo>
                      <a:pt x="6550" y="5160"/>
                      <a:pt x="7206" y="4269"/>
                      <a:pt x="6999" y="3165"/>
                    </a:cubicBezTo>
                    <a:cubicBezTo>
                      <a:pt x="6976" y="3063"/>
                      <a:pt x="6953" y="2963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947800" y="2258950"/>
                <a:ext cx="173225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3289" extrusionOk="0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51" y="3289"/>
                      <a:pt x="282" y="1356"/>
                      <a:pt x="1991" y="965"/>
                    </a:cubicBezTo>
                    <a:lnTo>
                      <a:pt x="1991" y="965"/>
                    </a:lnTo>
                    <a:cubicBezTo>
                      <a:pt x="1356" y="1735"/>
                      <a:pt x="1582" y="2619"/>
                      <a:pt x="1582" y="2619"/>
                    </a:cubicBezTo>
                    <a:cubicBezTo>
                      <a:pt x="1582" y="2619"/>
                      <a:pt x="1973" y="1512"/>
                      <a:pt x="3015" y="1223"/>
                    </a:cubicBezTo>
                    <a:lnTo>
                      <a:pt x="3015" y="1223"/>
                    </a:lnTo>
                    <a:cubicBezTo>
                      <a:pt x="2776" y="1589"/>
                      <a:pt x="3110" y="2460"/>
                      <a:pt x="3110" y="2460"/>
                    </a:cubicBezTo>
                    <a:cubicBezTo>
                      <a:pt x="3110" y="2460"/>
                      <a:pt x="3453" y="1341"/>
                      <a:pt x="5429" y="1068"/>
                    </a:cubicBezTo>
                    <a:cubicBezTo>
                      <a:pt x="6418" y="1624"/>
                      <a:pt x="6918" y="2839"/>
                      <a:pt x="6929" y="2866"/>
                    </a:cubicBezTo>
                    <a:cubicBezTo>
                      <a:pt x="6929" y="2866"/>
                      <a:pt x="6929" y="2866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027750" y="2370925"/>
                <a:ext cx="352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007" extrusionOk="0">
                    <a:moveTo>
                      <a:pt x="946" y="1"/>
                    </a:moveTo>
                    <a:cubicBezTo>
                      <a:pt x="615" y="1"/>
                      <a:pt x="51" y="323"/>
                      <a:pt x="6" y="876"/>
                    </a:cubicBezTo>
                    <a:cubicBezTo>
                      <a:pt x="2" y="932"/>
                      <a:pt x="0" y="987"/>
                      <a:pt x="0" y="1041"/>
                    </a:cubicBezTo>
                    <a:cubicBezTo>
                      <a:pt x="3" y="1343"/>
                      <a:pt x="79" y="1602"/>
                      <a:pt x="176" y="1774"/>
                    </a:cubicBezTo>
                    <a:cubicBezTo>
                      <a:pt x="244" y="1897"/>
                      <a:pt x="321" y="1976"/>
                      <a:pt x="391" y="1994"/>
                    </a:cubicBezTo>
                    <a:cubicBezTo>
                      <a:pt x="421" y="2002"/>
                      <a:pt x="451" y="2007"/>
                      <a:pt x="481" y="2007"/>
                    </a:cubicBezTo>
                    <a:cubicBezTo>
                      <a:pt x="500" y="2007"/>
                      <a:pt x="519" y="2005"/>
                      <a:pt x="538" y="2001"/>
                    </a:cubicBezTo>
                    <a:cubicBezTo>
                      <a:pt x="626" y="1985"/>
                      <a:pt x="715" y="1929"/>
                      <a:pt x="806" y="1821"/>
                    </a:cubicBezTo>
                    <a:cubicBezTo>
                      <a:pt x="868" y="1747"/>
                      <a:pt x="932" y="1647"/>
                      <a:pt x="997" y="1520"/>
                    </a:cubicBezTo>
                    <a:cubicBezTo>
                      <a:pt x="1045" y="1423"/>
                      <a:pt x="1094" y="1309"/>
                      <a:pt x="1144" y="1177"/>
                    </a:cubicBezTo>
                    <a:cubicBezTo>
                      <a:pt x="1410" y="462"/>
                      <a:pt x="1326" y="61"/>
                      <a:pt x="1017" y="7"/>
                    </a:cubicBezTo>
                    <a:cubicBezTo>
                      <a:pt x="994" y="3"/>
                      <a:pt x="971" y="1"/>
                      <a:pt x="94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033450" y="2377150"/>
                <a:ext cx="16575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620" extrusionOk="0">
                    <a:moveTo>
                      <a:pt x="645" y="0"/>
                    </a:moveTo>
                    <a:cubicBezTo>
                      <a:pt x="643" y="0"/>
                      <a:pt x="641" y="1"/>
                      <a:pt x="639" y="1"/>
                    </a:cubicBezTo>
                    <a:cubicBezTo>
                      <a:pt x="1" y="298"/>
                      <a:pt x="75" y="647"/>
                      <a:pt x="136" y="927"/>
                    </a:cubicBezTo>
                    <a:cubicBezTo>
                      <a:pt x="149" y="992"/>
                      <a:pt x="163" y="1054"/>
                      <a:pt x="166" y="1112"/>
                    </a:cubicBezTo>
                    <a:cubicBezTo>
                      <a:pt x="166" y="1116"/>
                      <a:pt x="168" y="1121"/>
                      <a:pt x="171" y="1122"/>
                    </a:cubicBezTo>
                    <a:cubicBezTo>
                      <a:pt x="174" y="1125"/>
                      <a:pt x="178" y="1127"/>
                      <a:pt x="183" y="1127"/>
                    </a:cubicBezTo>
                    <a:cubicBezTo>
                      <a:pt x="189" y="1126"/>
                      <a:pt x="195" y="1126"/>
                      <a:pt x="200" y="1126"/>
                    </a:cubicBezTo>
                    <a:cubicBezTo>
                      <a:pt x="244" y="1126"/>
                      <a:pt x="273" y="1141"/>
                      <a:pt x="281" y="1171"/>
                    </a:cubicBezTo>
                    <a:cubicBezTo>
                      <a:pt x="298" y="1224"/>
                      <a:pt x="252" y="1318"/>
                      <a:pt x="149" y="1377"/>
                    </a:cubicBezTo>
                    <a:cubicBezTo>
                      <a:pt x="143" y="1381"/>
                      <a:pt x="140" y="1389"/>
                      <a:pt x="143" y="1396"/>
                    </a:cubicBezTo>
                    <a:cubicBezTo>
                      <a:pt x="208" y="1554"/>
                      <a:pt x="322" y="1615"/>
                      <a:pt x="327" y="1616"/>
                    </a:cubicBezTo>
                    <a:cubicBezTo>
                      <a:pt x="328" y="1618"/>
                      <a:pt x="331" y="1619"/>
                      <a:pt x="334" y="1619"/>
                    </a:cubicBezTo>
                    <a:cubicBezTo>
                      <a:pt x="339" y="1619"/>
                      <a:pt x="345" y="1615"/>
                      <a:pt x="348" y="1610"/>
                    </a:cubicBezTo>
                    <a:cubicBezTo>
                      <a:pt x="351" y="1602"/>
                      <a:pt x="348" y="1592"/>
                      <a:pt x="340" y="1589"/>
                    </a:cubicBezTo>
                    <a:cubicBezTo>
                      <a:pt x="340" y="1589"/>
                      <a:pt x="239" y="1534"/>
                      <a:pt x="177" y="1396"/>
                    </a:cubicBezTo>
                    <a:cubicBezTo>
                      <a:pt x="275" y="1334"/>
                      <a:pt x="334" y="1233"/>
                      <a:pt x="311" y="1162"/>
                    </a:cubicBezTo>
                    <a:cubicBezTo>
                      <a:pt x="298" y="1119"/>
                      <a:pt x="258" y="1095"/>
                      <a:pt x="201" y="1095"/>
                    </a:cubicBezTo>
                    <a:cubicBezTo>
                      <a:pt x="200" y="1095"/>
                      <a:pt x="198" y="1095"/>
                      <a:pt x="196" y="1095"/>
                    </a:cubicBezTo>
                    <a:cubicBezTo>
                      <a:pt x="192" y="1039"/>
                      <a:pt x="180" y="981"/>
                      <a:pt x="166" y="919"/>
                    </a:cubicBezTo>
                    <a:cubicBezTo>
                      <a:pt x="105" y="638"/>
                      <a:pt x="37" y="316"/>
                      <a:pt x="652" y="30"/>
                    </a:cubicBezTo>
                    <a:cubicBezTo>
                      <a:pt x="660" y="27"/>
                      <a:pt x="663" y="17"/>
                      <a:pt x="660" y="9"/>
                    </a:cubicBezTo>
                    <a:cubicBezTo>
                      <a:pt x="656" y="3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1955725" y="2365850"/>
                <a:ext cx="861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4979" extrusionOk="0">
                    <a:moveTo>
                      <a:pt x="177" y="1"/>
                    </a:moveTo>
                    <a:cubicBezTo>
                      <a:pt x="177" y="1"/>
                      <a:pt x="176" y="90"/>
                      <a:pt x="176" y="246"/>
                    </a:cubicBezTo>
                    <a:cubicBezTo>
                      <a:pt x="177" y="678"/>
                      <a:pt x="202" y="1617"/>
                      <a:pt x="364" y="2545"/>
                    </a:cubicBezTo>
                    <a:cubicBezTo>
                      <a:pt x="252" y="2514"/>
                      <a:pt x="174" y="2501"/>
                      <a:pt x="120" y="2501"/>
                    </a:cubicBezTo>
                    <a:cubicBezTo>
                      <a:pt x="1" y="2501"/>
                      <a:pt x="3" y="2565"/>
                      <a:pt x="35" y="2633"/>
                    </a:cubicBezTo>
                    <a:cubicBezTo>
                      <a:pt x="82" y="2732"/>
                      <a:pt x="486" y="3010"/>
                      <a:pt x="486" y="3010"/>
                    </a:cubicBezTo>
                    <a:cubicBezTo>
                      <a:pt x="486" y="3010"/>
                      <a:pt x="620" y="3877"/>
                      <a:pt x="853" y="4576"/>
                    </a:cubicBezTo>
                    <a:cubicBezTo>
                      <a:pt x="920" y="4778"/>
                      <a:pt x="1094" y="4926"/>
                      <a:pt x="1304" y="4957"/>
                    </a:cubicBezTo>
                    <a:cubicBezTo>
                      <a:pt x="1407" y="4973"/>
                      <a:pt x="1514" y="4978"/>
                      <a:pt x="1610" y="4978"/>
                    </a:cubicBezTo>
                    <a:cubicBezTo>
                      <a:pt x="1622" y="4978"/>
                      <a:pt x="1635" y="4978"/>
                      <a:pt x="1647" y="4978"/>
                    </a:cubicBezTo>
                    <a:cubicBezTo>
                      <a:pt x="1665" y="4978"/>
                      <a:pt x="1682" y="4978"/>
                      <a:pt x="1698" y="4976"/>
                    </a:cubicBezTo>
                    <a:cubicBezTo>
                      <a:pt x="1866" y="4964"/>
                      <a:pt x="2027" y="4896"/>
                      <a:pt x="2153" y="4782"/>
                    </a:cubicBezTo>
                    <a:cubicBezTo>
                      <a:pt x="2407" y="4554"/>
                      <a:pt x="2855" y="4158"/>
                      <a:pt x="3172" y="3913"/>
                    </a:cubicBezTo>
                    <a:cubicBezTo>
                      <a:pt x="3263" y="3843"/>
                      <a:pt x="3334" y="3752"/>
                      <a:pt x="3380" y="3649"/>
                    </a:cubicBezTo>
                    <a:cubicBezTo>
                      <a:pt x="3408" y="3583"/>
                      <a:pt x="3428" y="3510"/>
                      <a:pt x="3434" y="3437"/>
                    </a:cubicBezTo>
                    <a:cubicBezTo>
                      <a:pt x="3436" y="3421"/>
                      <a:pt x="3436" y="3404"/>
                      <a:pt x="3437" y="3387"/>
                    </a:cubicBezTo>
                    <a:cubicBezTo>
                      <a:pt x="3443" y="2950"/>
                      <a:pt x="3430" y="2474"/>
                      <a:pt x="3419" y="2203"/>
                    </a:cubicBezTo>
                    <a:cubicBezTo>
                      <a:pt x="3399" y="2207"/>
                      <a:pt x="3378" y="2209"/>
                      <a:pt x="3358" y="2209"/>
                    </a:cubicBezTo>
                    <a:cubicBezTo>
                      <a:pt x="3329" y="2209"/>
                      <a:pt x="3301" y="2205"/>
                      <a:pt x="3272" y="2197"/>
                    </a:cubicBezTo>
                    <a:cubicBezTo>
                      <a:pt x="3204" y="2177"/>
                      <a:pt x="3125" y="2098"/>
                      <a:pt x="3057" y="1977"/>
                    </a:cubicBezTo>
                    <a:cubicBezTo>
                      <a:pt x="3007" y="1886"/>
                      <a:pt x="2961" y="1774"/>
                      <a:pt x="2931" y="1644"/>
                    </a:cubicBezTo>
                    <a:cubicBezTo>
                      <a:pt x="2901" y="1524"/>
                      <a:pt x="2883" y="1388"/>
                      <a:pt x="2881" y="1243"/>
                    </a:cubicBezTo>
                    <a:cubicBezTo>
                      <a:pt x="2881" y="1243"/>
                      <a:pt x="2666" y="1294"/>
                      <a:pt x="2404" y="1294"/>
                    </a:cubicBezTo>
                    <a:cubicBezTo>
                      <a:pt x="2062" y="1294"/>
                      <a:pt x="1642" y="1207"/>
                      <a:pt x="1518" y="805"/>
                    </a:cubicBezTo>
                    <a:cubicBezTo>
                      <a:pt x="1325" y="180"/>
                      <a:pt x="1325" y="61"/>
                      <a:pt x="1018" y="61"/>
                    </a:cubicBezTo>
                    <a:cubicBezTo>
                      <a:pt x="975" y="61"/>
                      <a:pt x="927" y="64"/>
                      <a:pt x="871" y="67"/>
                    </a:cubicBezTo>
                    <a:cubicBezTo>
                      <a:pt x="685" y="78"/>
                      <a:pt x="562" y="88"/>
                      <a:pt x="472" y="88"/>
                    </a:cubicBezTo>
                    <a:cubicBezTo>
                      <a:pt x="341" y="88"/>
                      <a:pt x="276" y="68"/>
                      <a:pt x="177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087500" y="2339450"/>
                <a:ext cx="3882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869" extrusionOk="0">
                    <a:moveTo>
                      <a:pt x="1420" y="1"/>
                    </a:moveTo>
                    <a:cubicBezTo>
                      <a:pt x="1415" y="1"/>
                      <a:pt x="1412" y="4"/>
                      <a:pt x="1412" y="8"/>
                    </a:cubicBezTo>
                    <a:cubicBezTo>
                      <a:pt x="1414" y="17"/>
                      <a:pt x="1415" y="33"/>
                      <a:pt x="1417" y="51"/>
                    </a:cubicBezTo>
                    <a:cubicBezTo>
                      <a:pt x="1536" y="1152"/>
                      <a:pt x="1035" y="2147"/>
                      <a:pt x="5" y="2853"/>
                    </a:cubicBezTo>
                    <a:cubicBezTo>
                      <a:pt x="2" y="2856"/>
                      <a:pt x="0" y="2861"/>
                      <a:pt x="3" y="2865"/>
                    </a:cubicBezTo>
                    <a:cubicBezTo>
                      <a:pt x="5" y="2867"/>
                      <a:pt x="8" y="2868"/>
                      <a:pt x="9" y="2868"/>
                    </a:cubicBezTo>
                    <a:cubicBezTo>
                      <a:pt x="11" y="2868"/>
                      <a:pt x="13" y="2868"/>
                      <a:pt x="14" y="2867"/>
                    </a:cubicBezTo>
                    <a:cubicBezTo>
                      <a:pt x="1049" y="2158"/>
                      <a:pt x="1553" y="1157"/>
                      <a:pt x="1433" y="49"/>
                    </a:cubicBezTo>
                    <a:cubicBezTo>
                      <a:pt x="1430" y="31"/>
                      <a:pt x="1429" y="17"/>
                      <a:pt x="1429" y="8"/>
                    </a:cubicBezTo>
                    <a:cubicBezTo>
                      <a:pt x="1429" y="4"/>
                      <a:pt x="1424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029475" y="2265575"/>
                <a:ext cx="472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08" extrusionOk="0">
                    <a:moveTo>
                      <a:pt x="1685" y="0"/>
                    </a:moveTo>
                    <a:cubicBezTo>
                      <a:pt x="1244" y="0"/>
                      <a:pt x="842" y="210"/>
                      <a:pt x="567" y="399"/>
                    </a:cubicBezTo>
                    <a:cubicBezTo>
                      <a:pt x="228" y="635"/>
                      <a:pt x="7" y="893"/>
                      <a:pt x="4" y="894"/>
                    </a:cubicBezTo>
                    <a:cubicBezTo>
                      <a:pt x="1" y="899"/>
                      <a:pt x="1" y="903"/>
                      <a:pt x="5" y="906"/>
                    </a:cubicBezTo>
                    <a:cubicBezTo>
                      <a:pt x="7" y="908"/>
                      <a:pt x="8" y="908"/>
                      <a:pt x="10" y="908"/>
                    </a:cubicBezTo>
                    <a:cubicBezTo>
                      <a:pt x="11" y="908"/>
                      <a:pt x="14" y="906"/>
                      <a:pt x="16" y="905"/>
                    </a:cubicBezTo>
                    <a:cubicBezTo>
                      <a:pt x="24" y="895"/>
                      <a:pt x="786" y="17"/>
                      <a:pt x="1683" y="17"/>
                    </a:cubicBezTo>
                    <a:cubicBezTo>
                      <a:pt x="1748" y="17"/>
                      <a:pt x="1813" y="21"/>
                      <a:pt x="1879" y="31"/>
                    </a:cubicBezTo>
                    <a:cubicBezTo>
                      <a:pt x="1884" y="31"/>
                      <a:pt x="1887" y="28"/>
                      <a:pt x="1888" y="23"/>
                    </a:cubicBezTo>
                    <a:cubicBezTo>
                      <a:pt x="1888" y="19"/>
                      <a:pt x="1885" y="16"/>
                      <a:pt x="1881" y="14"/>
                    </a:cubicBezTo>
                    <a:cubicBezTo>
                      <a:pt x="1815" y="5"/>
                      <a:pt x="1750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1964400" y="2382675"/>
                <a:ext cx="29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703" extrusionOk="0">
                    <a:moveTo>
                      <a:pt x="55" y="0"/>
                    </a:moveTo>
                    <a:cubicBezTo>
                      <a:pt x="23" y="0"/>
                      <a:pt x="0" y="158"/>
                      <a:pt x="2" y="353"/>
                    </a:cubicBezTo>
                    <a:cubicBezTo>
                      <a:pt x="3" y="546"/>
                      <a:pt x="30" y="703"/>
                      <a:pt x="60" y="703"/>
                    </a:cubicBezTo>
                    <a:cubicBezTo>
                      <a:pt x="60" y="703"/>
                      <a:pt x="61" y="703"/>
                      <a:pt x="61" y="703"/>
                    </a:cubicBezTo>
                    <a:cubicBezTo>
                      <a:pt x="92" y="703"/>
                      <a:pt x="115" y="545"/>
                      <a:pt x="114" y="351"/>
                    </a:cubicBezTo>
                    <a:cubicBezTo>
                      <a:pt x="112" y="158"/>
                      <a:pt x="86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1974375" y="2454300"/>
                <a:ext cx="15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8" extrusionOk="0">
                    <a:moveTo>
                      <a:pt x="613" y="1"/>
                    </a:moveTo>
                    <a:lnTo>
                      <a:pt x="16" y="5"/>
                    </a:lnTo>
                    <a:cubicBezTo>
                      <a:pt x="7" y="5"/>
                      <a:pt x="1" y="13"/>
                      <a:pt x="1" y="22"/>
                    </a:cubicBezTo>
                    <a:cubicBezTo>
                      <a:pt x="1" y="31"/>
                      <a:pt x="9" y="37"/>
                      <a:pt x="16" y="37"/>
                    </a:cubicBezTo>
                    <a:lnTo>
                      <a:pt x="613" y="33"/>
                    </a:lnTo>
                    <a:cubicBezTo>
                      <a:pt x="620" y="33"/>
                      <a:pt x="628" y="25"/>
                      <a:pt x="628" y="16"/>
                    </a:cubicBezTo>
                    <a:cubicBezTo>
                      <a:pt x="628" y="8"/>
                      <a:pt x="620" y="1"/>
                      <a:pt x="6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5"/>
              <p:cNvSpPr/>
              <p:nvPr/>
            </p:nvSpPr>
            <p:spPr>
              <a:xfrm>
                <a:off x="1977125" y="2460850"/>
                <a:ext cx="5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771" extrusionOk="0">
                    <a:moveTo>
                      <a:pt x="192" y="1"/>
                    </a:moveTo>
                    <a:lnTo>
                      <a:pt x="17" y="2"/>
                    </a:lnTo>
                    <a:cubicBezTo>
                      <a:pt x="12" y="2"/>
                      <a:pt x="8" y="5"/>
                      <a:pt x="5" y="9"/>
                    </a:cubicBezTo>
                    <a:cubicBezTo>
                      <a:pt x="2" y="12"/>
                      <a:pt x="0" y="16"/>
                      <a:pt x="0" y="21"/>
                    </a:cubicBezTo>
                    <a:cubicBezTo>
                      <a:pt x="3" y="42"/>
                      <a:pt x="74" y="546"/>
                      <a:pt x="200" y="763"/>
                    </a:cubicBezTo>
                    <a:cubicBezTo>
                      <a:pt x="203" y="767"/>
                      <a:pt x="208" y="770"/>
                      <a:pt x="214" y="770"/>
                    </a:cubicBezTo>
                    <a:cubicBezTo>
                      <a:pt x="217" y="770"/>
                      <a:pt x="218" y="769"/>
                      <a:pt x="221" y="767"/>
                    </a:cubicBezTo>
                    <a:cubicBezTo>
                      <a:pt x="229" y="763"/>
                      <a:pt x="232" y="754"/>
                      <a:pt x="227" y="746"/>
                    </a:cubicBezTo>
                    <a:cubicBezTo>
                      <a:pt x="117" y="558"/>
                      <a:pt x="48" y="128"/>
                      <a:pt x="35" y="34"/>
                    </a:cubicBezTo>
                    <a:lnTo>
                      <a:pt x="192" y="33"/>
                    </a:lnTo>
                    <a:cubicBezTo>
                      <a:pt x="201" y="33"/>
                      <a:pt x="208" y="27"/>
                      <a:pt x="208" y="18"/>
                    </a:cubicBezTo>
                    <a:cubicBezTo>
                      <a:pt x="208" y="9"/>
                      <a:pt x="200" y="1"/>
                      <a:pt x="19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5"/>
              <p:cNvSpPr/>
              <p:nvPr/>
            </p:nvSpPr>
            <p:spPr>
              <a:xfrm>
                <a:off x="2040200" y="2416450"/>
                <a:ext cx="101350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3006" extrusionOk="0">
                    <a:moveTo>
                      <a:pt x="310" y="0"/>
                    </a:moveTo>
                    <a:cubicBezTo>
                      <a:pt x="217" y="108"/>
                      <a:pt x="128" y="164"/>
                      <a:pt x="41" y="180"/>
                    </a:cubicBezTo>
                    <a:cubicBezTo>
                      <a:pt x="51" y="450"/>
                      <a:pt x="64" y="926"/>
                      <a:pt x="58" y="1363"/>
                    </a:cubicBezTo>
                    <a:cubicBezTo>
                      <a:pt x="58" y="1380"/>
                      <a:pt x="57" y="1397"/>
                      <a:pt x="55" y="1413"/>
                    </a:cubicBezTo>
                    <a:cubicBezTo>
                      <a:pt x="49" y="1486"/>
                      <a:pt x="29" y="1559"/>
                      <a:pt x="1" y="1625"/>
                    </a:cubicBezTo>
                    <a:cubicBezTo>
                      <a:pt x="29" y="1680"/>
                      <a:pt x="46" y="1712"/>
                      <a:pt x="46" y="1712"/>
                    </a:cubicBezTo>
                    <a:cubicBezTo>
                      <a:pt x="46" y="1712"/>
                      <a:pt x="154" y="1853"/>
                      <a:pt x="284" y="2062"/>
                    </a:cubicBezTo>
                    <a:cubicBezTo>
                      <a:pt x="441" y="2315"/>
                      <a:pt x="632" y="2669"/>
                      <a:pt x="708" y="3005"/>
                    </a:cubicBezTo>
                    <a:cubicBezTo>
                      <a:pt x="1234" y="2686"/>
                      <a:pt x="2465" y="2025"/>
                      <a:pt x="4054" y="1766"/>
                    </a:cubicBezTo>
                    <a:cubicBezTo>
                      <a:pt x="4054" y="1766"/>
                      <a:pt x="4030" y="1747"/>
                      <a:pt x="3986" y="1707"/>
                    </a:cubicBezTo>
                    <a:cubicBezTo>
                      <a:pt x="3807" y="1551"/>
                      <a:pt x="3307" y="1098"/>
                      <a:pt x="2853" y="561"/>
                    </a:cubicBezTo>
                    <a:cubicBezTo>
                      <a:pt x="2722" y="816"/>
                      <a:pt x="2446" y="1035"/>
                      <a:pt x="1925" y="1035"/>
                    </a:cubicBezTo>
                    <a:cubicBezTo>
                      <a:pt x="1842" y="1035"/>
                      <a:pt x="1753" y="1030"/>
                      <a:pt x="1658" y="1018"/>
                    </a:cubicBezTo>
                    <a:cubicBezTo>
                      <a:pt x="1402" y="986"/>
                      <a:pt x="1190" y="912"/>
                      <a:pt x="1012" y="812"/>
                    </a:cubicBezTo>
                    <a:cubicBezTo>
                      <a:pt x="640" y="602"/>
                      <a:pt x="428" y="279"/>
                      <a:pt x="310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5"/>
              <p:cNvSpPr/>
              <p:nvPr/>
            </p:nvSpPr>
            <p:spPr>
              <a:xfrm>
                <a:off x="1998175" y="2457075"/>
                <a:ext cx="491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329" extrusionOk="0">
                    <a:moveTo>
                      <a:pt x="1682" y="0"/>
                    </a:moveTo>
                    <a:cubicBezTo>
                      <a:pt x="1636" y="103"/>
                      <a:pt x="1565" y="194"/>
                      <a:pt x="1474" y="264"/>
                    </a:cubicBezTo>
                    <a:cubicBezTo>
                      <a:pt x="1157" y="509"/>
                      <a:pt x="709" y="905"/>
                      <a:pt x="455" y="1133"/>
                    </a:cubicBezTo>
                    <a:cubicBezTo>
                      <a:pt x="329" y="1247"/>
                      <a:pt x="168" y="1315"/>
                      <a:pt x="0" y="1327"/>
                    </a:cubicBezTo>
                    <a:cubicBezTo>
                      <a:pt x="2" y="1329"/>
                      <a:pt x="2" y="1329"/>
                      <a:pt x="2" y="1329"/>
                    </a:cubicBezTo>
                    <a:lnTo>
                      <a:pt x="217" y="1327"/>
                    </a:lnTo>
                    <a:cubicBezTo>
                      <a:pt x="368" y="1326"/>
                      <a:pt x="517" y="1285"/>
                      <a:pt x="647" y="1209"/>
                    </a:cubicBezTo>
                    <a:lnTo>
                      <a:pt x="1965" y="437"/>
                    </a:lnTo>
                    <a:cubicBezTo>
                      <a:pt x="1835" y="228"/>
                      <a:pt x="1727" y="87"/>
                      <a:pt x="1727" y="87"/>
                    </a:cubicBezTo>
                    <a:cubicBezTo>
                      <a:pt x="1727" y="87"/>
                      <a:pt x="1710" y="55"/>
                      <a:pt x="168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5"/>
              <p:cNvSpPr/>
              <p:nvPr/>
            </p:nvSpPr>
            <p:spPr>
              <a:xfrm>
                <a:off x="2065500" y="2430450"/>
                <a:ext cx="74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148" extrusionOk="0">
                    <a:moveTo>
                      <a:pt x="1841" y="1"/>
                    </a:moveTo>
                    <a:cubicBezTo>
                      <a:pt x="1710" y="256"/>
                      <a:pt x="1434" y="475"/>
                      <a:pt x="913" y="475"/>
                    </a:cubicBezTo>
                    <a:cubicBezTo>
                      <a:pt x="830" y="475"/>
                      <a:pt x="741" y="470"/>
                      <a:pt x="646" y="458"/>
                    </a:cubicBezTo>
                    <a:cubicBezTo>
                      <a:pt x="390" y="426"/>
                      <a:pt x="176" y="352"/>
                      <a:pt x="0" y="252"/>
                    </a:cubicBezTo>
                    <a:lnTo>
                      <a:pt x="0" y="252"/>
                    </a:lnTo>
                    <a:cubicBezTo>
                      <a:pt x="0" y="252"/>
                      <a:pt x="828" y="1131"/>
                      <a:pt x="2974" y="1147"/>
                    </a:cubicBezTo>
                    <a:cubicBezTo>
                      <a:pt x="2795" y="991"/>
                      <a:pt x="2294" y="538"/>
                      <a:pt x="184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5"/>
              <p:cNvSpPr/>
              <p:nvPr/>
            </p:nvSpPr>
            <p:spPr>
              <a:xfrm>
                <a:off x="2045625" y="2442575"/>
                <a:ext cx="231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600" extrusionOk="0">
                    <a:moveTo>
                      <a:pt x="12" y="0"/>
                    </a:moveTo>
                    <a:lnTo>
                      <a:pt x="0" y="9"/>
                    </a:lnTo>
                    <a:cubicBezTo>
                      <a:pt x="6" y="17"/>
                      <a:pt x="611" y="780"/>
                      <a:pt x="909" y="1600"/>
                    </a:cubicBezTo>
                    <a:lnTo>
                      <a:pt x="924" y="1595"/>
                    </a:lnTo>
                    <a:cubicBezTo>
                      <a:pt x="626" y="773"/>
                      <a:pt x="18" y="8"/>
                      <a:pt x="1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2027675" y="2399375"/>
                <a:ext cx="1437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247" extrusionOk="0">
                    <a:moveTo>
                      <a:pt x="0" y="0"/>
                    </a:moveTo>
                    <a:cubicBezTo>
                      <a:pt x="14" y="239"/>
                      <a:pt x="76" y="467"/>
                      <a:pt x="173" y="641"/>
                    </a:cubicBezTo>
                    <a:cubicBezTo>
                      <a:pt x="241" y="762"/>
                      <a:pt x="321" y="844"/>
                      <a:pt x="392" y="863"/>
                    </a:cubicBezTo>
                    <a:cubicBezTo>
                      <a:pt x="423" y="872"/>
                      <a:pt x="453" y="877"/>
                      <a:pt x="484" y="877"/>
                    </a:cubicBezTo>
                    <a:cubicBezTo>
                      <a:pt x="501" y="877"/>
                      <a:pt x="518" y="875"/>
                      <a:pt x="535" y="873"/>
                    </a:cubicBezTo>
                    <a:cubicBezTo>
                      <a:pt x="544" y="1122"/>
                      <a:pt x="558" y="1601"/>
                      <a:pt x="550" y="2046"/>
                    </a:cubicBezTo>
                    <a:cubicBezTo>
                      <a:pt x="550" y="2065"/>
                      <a:pt x="550" y="2081"/>
                      <a:pt x="548" y="2095"/>
                    </a:cubicBezTo>
                    <a:cubicBezTo>
                      <a:pt x="544" y="2145"/>
                      <a:pt x="533" y="2195"/>
                      <a:pt x="518" y="2242"/>
                    </a:cubicBezTo>
                    <a:lnTo>
                      <a:pt x="533" y="2246"/>
                    </a:lnTo>
                    <a:cubicBezTo>
                      <a:pt x="548" y="2198"/>
                      <a:pt x="559" y="2148"/>
                      <a:pt x="564" y="2096"/>
                    </a:cubicBezTo>
                    <a:cubicBezTo>
                      <a:pt x="565" y="2081"/>
                      <a:pt x="567" y="2066"/>
                      <a:pt x="567" y="2048"/>
                    </a:cubicBezTo>
                    <a:cubicBezTo>
                      <a:pt x="574" y="1595"/>
                      <a:pt x="559" y="1110"/>
                      <a:pt x="550" y="863"/>
                    </a:cubicBezTo>
                    <a:lnTo>
                      <a:pt x="550" y="853"/>
                    </a:lnTo>
                    <a:lnTo>
                      <a:pt x="541" y="856"/>
                    </a:lnTo>
                    <a:cubicBezTo>
                      <a:pt x="522" y="859"/>
                      <a:pt x="504" y="861"/>
                      <a:pt x="486" y="861"/>
                    </a:cubicBezTo>
                    <a:cubicBezTo>
                      <a:pt x="456" y="861"/>
                      <a:pt x="427" y="857"/>
                      <a:pt x="397" y="848"/>
                    </a:cubicBezTo>
                    <a:cubicBezTo>
                      <a:pt x="329" y="830"/>
                      <a:pt x="252" y="751"/>
                      <a:pt x="186" y="633"/>
                    </a:cubicBezTo>
                    <a:cubicBezTo>
                      <a:pt x="91" y="462"/>
                      <a:pt x="30" y="236"/>
                      <a:pt x="15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5"/>
              <p:cNvSpPr/>
              <p:nvPr/>
            </p:nvSpPr>
            <p:spPr>
              <a:xfrm>
                <a:off x="1960100" y="2365850"/>
                <a:ext cx="689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660" extrusionOk="0">
                    <a:moveTo>
                      <a:pt x="2" y="1"/>
                    </a:moveTo>
                    <a:cubicBezTo>
                      <a:pt x="2" y="1"/>
                      <a:pt x="1" y="90"/>
                      <a:pt x="1" y="246"/>
                    </a:cubicBezTo>
                    <a:cubicBezTo>
                      <a:pt x="35" y="245"/>
                      <a:pt x="85" y="243"/>
                      <a:pt x="145" y="243"/>
                    </a:cubicBezTo>
                    <a:cubicBezTo>
                      <a:pt x="423" y="243"/>
                      <a:pt x="919" y="274"/>
                      <a:pt x="1032" y="490"/>
                    </a:cubicBezTo>
                    <a:cubicBezTo>
                      <a:pt x="1179" y="767"/>
                      <a:pt x="1026" y="1660"/>
                      <a:pt x="2430" y="1660"/>
                    </a:cubicBezTo>
                    <a:cubicBezTo>
                      <a:pt x="2530" y="1660"/>
                      <a:pt x="2639" y="1655"/>
                      <a:pt x="2756" y="1646"/>
                    </a:cubicBezTo>
                    <a:cubicBezTo>
                      <a:pt x="2726" y="1524"/>
                      <a:pt x="2708" y="1390"/>
                      <a:pt x="2706" y="1244"/>
                    </a:cubicBezTo>
                    <a:cubicBezTo>
                      <a:pt x="2706" y="1244"/>
                      <a:pt x="2492" y="1295"/>
                      <a:pt x="2231" y="1295"/>
                    </a:cubicBezTo>
                    <a:cubicBezTo>
                      <a:pt x="1889" y="1295"/>
                      <a:pt x="1468" y="1208"/>
                      <a:pt x="1343" y="805"/>
                    </a:cubicBezTo>
                    <a:cubicBezTo>
                      <a:pt x="1150" y="180"/>
                      <a:pt x="1150" y="61"/>
                      <a:pt x="842" y="61"/>
                    </a:cubicBezTo>
                    <a:cubicBezTo>
                      <a:pt x="800" y="61"/>
                      <a:pt x="751" y="64"/>
                      <a:pt x="696" y="67"/>
                    </a:cubicBezTo>
                    <a:cubicBezTo>
                      <a:pt x="509" y="79"/>
                      <a:pt x="386" y="89"/>
                      <a:pt x="295" y="89"/>
                    </a:cubicBezTo>
                    <a:cubicBezTo>
                      <a:pt x="165" y="89"/>
                      <a:pt x="100" y="68"/>
                      <a:pt x="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5"/>
              <p:cNvSpPr/>
              <p:nvPr/>
            </p:nvSpPr>
            <p:spPr>
              <a:xfrm>
                <a:off x="1958600" y="2371275"/>
                <a:ext cx="220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47" extrusionOk="0">
                    <a:moveTo>
                      <a:pt x="53" y="0"/>
                    </a:moveTo>
                    <a:cubicBezTo>
                      <a:pt x="34" y="0"/>
                      <a:pt x="17" y="12"/>
                      <a:pt x="14" y="32"/>
                    </a:cubicBezTo>
                    <a:cubicBezTo>
                      <a:pt x="8" y="64"/>
                      <a:pt x="3" y="96"/>
                      <a:pt x="3" y="124"/>
                    </a:cubicBezTo>
                    <a:cubicBezTo>
                      <a:pt x="0" y="188"/>
                      <a:pt x="51" y="241"/>
                      <a:pt x="115" y="241"/>
                    </a:cubicBezTo>
                    <a:cubicBezTo>
                      <a:pt x="116" y="241"/>
                      <a:pt x="118" y="241"/>
                      <a:pt x="120" y="241"/>
                    </a:cubicBezTo>
                    <a:cubicBezTo>
                      <a:pt x="148" y="240"/>
                      <a:pt x="180" y="239"/>
                      <a:pt x="216" y="239"/>
                    </a:cubicBezTo>
                    <a:cubicBezTo>
                      <a:pt x="381" y="239"/>
                      <a:pt x="623" y="258"/>
                      <a:pt x="849" y="345"/>
                    </a:cubicBezTo>
                    <a:cubicBezTo>
                      <a:pt x="851" y="346"/>
                      <a:pt x="853" y="347"/>
                      <a:pt x="855" y="347"/>
                    </a:cubicBezTo>
                    <a:cubicBezTo>
                      <a:pt x="870" y="347"/>
                      <a:pt x="880" y="329"/>
                      <a:pt x="868" y="315"/>
                    </a:cubicBezTo>
                    <a:cubicBezTo>
                      <a:pt x="741" y="177"/>
                      <a:pt x="402" y="2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5"/>
              <p:cNvSpPr/>
              <p:nvPr/>
            </p:nvSpPr>
            <p:spPr>
              <a:xfrm>
                <a:off x="1963325" y="2422875"/>
                <a:ext cx="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484" extrusionOk="0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4" y="1"/>
                      <a:pt x="1" y="5"/>
                      <a:pt x="2" y="10"/>
                    </a:cubicBezTo>
                    <a:lnTo>
                      <a:pt x="76" y="476"/>
                    </a:lnTo>
                    <a:cubicBezTo>
                      <a:pt x="76" y="481"/>
                      <a:pt x="81" y="484"/>
                      <a:pt x="84" y="484"/>
                    </a:cubicBezTo>
                    <a:lnTo>
                      <a:pt x="85" y="484"/>
                    </a:lnTo>
                    <a:cubicBezTo>
                      <a:pt x="90" y="482"/>
                      <a:pt x="93" y="479"/>
                      <a:pt x="92" y="475"/>
                    </a:cubicBezTo>
                    <a:lnTo>
                      <a:pt x="17" y="7"/>
                    </a:lnTo>
                    <a:cubicBezTo>
                      <a:pt x="17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5"/>
              <p:cNvSpPr/>
              <p:nvPr/>
            </p:nvSpPr>
            <p:spPr>
              <a:xfrm>
                <a:off x="2027550" y="2370725"/>
                <a:ext cx="341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024" extrusionOk="0">
                    <a:moveTo>
                      <a:pt x="947" y="18"/>
                    </a:moveTo>
                    <a:cubicBezTo>
                      <a:pt x="975" y="18"/>
                      <a:pt x="999" y="19"/>
                      <a:pt x="1023" y="24"/>
                    </a:cubicBezTo>
                    <a:cubicBezTo>
                      <a:pt x="1118" y="40"/>
                      <a:pt x="1191" y="90"/>
                      <a:pt x="1240" y="174"/>
                    </a:cubicBezTo>
                    <a:cubicBezTo>
                      <a:pt x="1349" y="366"/>
                      <a:pt x="1315" y="723"/>
                      <a:pt x="1144" y="1184"/>
                    </a:cubicBezTo>
                    <a:cubicBezTo>
                      <a:pt x="1096" y="1311"/>
                      <a:pt x="1046" y="1426"/>
                      <a:pt x="997" y="1523"/>
                    </a:cubicBezTo>
                    <a:cubicBezTo>
                      <a:pt x="935" y="1647"/>
                      <a:pt x="872" y="1747"/>
                      <a:pt x="808" y="1823"/>
                    </a:cubicBezTo>
                    <a:cubicBezTo>
                      <a:pt x="723" y="1925"/>
                      <a:pt x="634" y="1984"/>
                      <a:pt x="544" y="2002"/>
                    </a:cubicBezTo>
                    <a:cubicBezTo>
                      <a:pt x="526" y="2005"/>
                      <a:pt x="508" y="2007"/>
                      <a:pt x="490" y="2007"/>
                    </a:cubicBezTo>
                    <a:cubicBezTo>
                      <a:pt x="461" y="2007"/>
                      <a:pt x="431" y="2003"/>
                      <a:pt x="400" y="1994"/>
                    </a:cubicBezTo>
                    <a:cubicBezTo>
                      <a:pt x="334" y="1976"/>
                      <a:pt x="257" y="1897"/>
                      <a:pt x="190" y="1779"/>
                    </a:cubicBezTo>
                    <a:cubicBezTo>
                      <a:pt x="82" y="1584"/>
                      <a:pt x="19" y="1319"/>
                      <a:pt x="17" y="1049"/>
                    </a:cubicBezTo>
                    <a:cubicBezTo>
                      <a:pt x="16" y="995"/>
                      <a:pt x="19" y="940"/>
                      <a:pt x="23" y="884"/>
                    </a:cubicBezTo>
                    <a:cubicBezTo>
                      <a:pt x="43" y="636"/>
                      <a:pt x="175" y="405"/>
                      <a:pt x="394" y="236"/>
                    </a:cubicBezTo>
                    <a:cubicBezTo>
                      <a:pt x="567" y="102"/>
                      <a:pt x="782" y="19"/>
                      <a:pt x="947" y="18"/>
                    </a:cubicBezTo>
                    <a:close/>
                    <a:moveTo>
                      <a:pt x="951" y="1"/>
                    </a:moveTo>
                    <a:cubicBezTo>
                      <a:pt x="781" y="1"/>
                      <a:pt x="564" y="84"/>
                      <a:pt x="385" y="224"/>
                    </a:cubicBezTo>
                    <a:cubicBezTo>
                      <a:pt x="161" y="396"/>
                      <a:pt x="28" y="630"/>
                      <a:pt x="7" y="884"/>
                    </a:cubicBezTo>
                    <a:cubicBezTo>
                      <a:pt x="2" y="939"/>
                      <a:pt x="1" y="995"/>
                      <a:pt x="1" y="1049"/>
                    </a:cubicBezTo>
                    <a:cubicBezTo>
                      <a:pt x="4" y="1322"/>
                      <a:pt x="67" y="1590"/>
                      <a:pt x="176" y="1787"/>
                    </a:cubicBezTo>
                    <a:cubicBezTo>
                      <a:pt x="244" y="1909"/>
                      <a:pt x="325" y="1990"/>
                      <a:pt x="397" y="2009"/>
                    </a:cubicBezTo>
                    <a:cubicBezTo>
                      <a:pt x="428" y="2019"/>
                      <a:pt x="460" y="2023"/>
                      <a:pt x="491" y="2023"/>
                    </a:cubicBezTo>
                    <a:cubicBezTo>
                      <a:pt x="510" y="2023"/>
                      <a:pt x="529" y="2020"/>
                      <a:pt x="547" y="2017"/>
                    </a:cubicBezTo>
                    <a:cubicBezTo>
                      <a:pt x="641" y="1999"/>
                      <a:pt x="734" y="1937"/>
                      <a:pt x="820" y="1834"/>
                    </a:cubicBezTo>
                    <a:cubicBezTo>
                      <a:pt x="885" y="1756"/>
                      <a:pt x="950" y="1655"/>
                      <a:pt x="1012" y="1531"/>
                    </a:cubicBezTo>
                    <a:cubicBezTo>
                      <a:pt x="1061" y="1432"/>
                      <a:pt x="1111" y="1317"/>
                      <a:pt x="1159" y="1188"/>
                    </a:cubicBezTo>
                    <a:cubicBezTo>
                      <a:pt x="1335" y="717"/>
                      <a:pt x="1367" y="364"/>
                      <a:pt x="1253" y="166"/>
                    </a:cubicBezTo>
                    <a:cubicBezTo>
                      <a:pt x="1203" y="78"/>
                      <a:pt x="1126" y="25"/>
                      <a:pt x="1026" y="7"/>
                    </a:cubicBezTo>
                    <a:cubicBezTo>
                      <a:pt x="1002" y="3"/>
                      <a:pt x="977" y="1"/>
                      <a:pt x="95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5"/>
              <p:cNvSpPr/>
              <p:nvPr/>
            </p:nvSpPr>
            <p:spPr>
              <a:xfrm>
                <a:off x="1982600" y="2282875"/>
                <a:ext cx="1011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671" extrusionOk="0">
                    <a:moveTo>
                      <a:pt x="600" y="0"/>
                    </a:moveTo>
                    <a:cubicBezTo>
                      <a:pt x="598" y="0"/>
                      <a:pt x="596" y="1"/>
                      <a:pt x="594" y="2"/>
                    </a:cubicBezTo>
                    <a:cubicBezTo>
                      <a:pt x="588" y="8"/>
                      <a:pt x="1" y="595"/>
                      <a:pt x="182" y="1664"/>
                    </a:cubicBezTo>
                    <a:cubicBezTo>
                      <a:pt x="182" y="1667"/>
                      <a:pt x="185" y="1670"/>
                      <a:pt x="190" y="1670"/>
                    </a:cubicBezTo>
                    <a:cubicBezTo>
                      <a:pt x="193" y="1670"/>
                      <a:pt x="196" y="1668"/>
                      <a:pt x="198" y="1665"/>
                    </a:cubicBezTo>
                    <a:cubicBezTo>
                      <a:pt x="490" y="840"/>
                      <a:pt x="1134" y="405"/>
                      <a:pt x="1605" y="280"/>
                    </a:cubicBezTo>
                    <a:lnTo>
                      <a:pt x="1605" y="280"/>
                    </a:lnTo>
                    <a:cubicBezTo>
                      <a:pt x="1378" y="648"/>
                      <a:pt x="1697" y="1470"/>
                      <a:pt x="1711" y="1506"/>
                    </a:cubicBezTo>
                    <a:cubicBezTo>
                      <a:pt x="1712" y="1509"/>
                      <a:pt x="1715" y="1511"/>
                      <a:pt x="1718" y="1511"/>
                    </a:cubicBezTo>
                    <a:cubicBezTo>
                      <a:pt x="1721" y="1511"/>
                      <a:pt x="1724" y="1509"/>
                      <a:pt x="1726" y="1505"/>
                    </a:cubicBezTo>
                    <a:cubicBezTo>
                      <a:pt x="1727" y="1503"/>
                      <a:pt x="1815" y="1229"/>
                      <a:pt x="2144" y="923"/>
                    </a:cubicBezTo>
                    <a:cubicBezTo>
                      <a:pt x="2447" y="640"/>
                      <a:pt x="3021" y="270"/>
                      <a:pt x="4039" y="119"/>
                    </a:cubicBezTo>
                    <a:cubicBezTo>
                      <a:pt x="4043" y="119"/>
                      <a:pt x="4046" y="114"/>
                      <a:pt x="4045" y="110"/>
                    </a:cubicBezTo>
                    <a:cubicBezTo>
                      <a:pt x="4045" y="106"/>
                      <a:pt x="4042" y="103"/>
                      <a:pt x="4038" y="103"/>
                    </a:cubicBezTo>
                    <a:cubicBezTo>
                      <a:pt x="4037" y="103"/>
                      <a:pt x="4037" y="104"/>
                      <a:pt x="4036" y="104"/>
                    </a:cubicBezTo>
                    <a:cubicBezTo>
                      <a:pt x="3013" y="255"/>
                      <a:pt x="2436" y="628"/>
                      <a:pt x="2132" y="913"/>
                    </a:cubicBezTo>
                    <a:cubicBezTo>
                      <a:pt x="1853" y="1173"/>
                      <a:pt x="1746" y="1411"/>
                      <a:pt x="1718" y="1481"/>
                    </a:cubicBezTo>
                    <a:cubicBezTo>
                      <a:pt x="1670" y="1349"/>
                      <a:pt x="1406" y="593"/>
                      <a:pt x="1629" y="270"/>
                    </a:cubicBezTo>
                    <a:cubicBezTo>
                      <a:pt x="1630" y="267"/>
                      <a:pt x="1630" y="264"/>
                      <a:pt x="1629" y="261"/>
                    </a:cubicBezTo>
                    <a:cubicBezTo>
                      <a:pt x="1627" y="258"/>
                      <a:pt x="1624" y="258"/>
                      <a:pt x="1621" y="258"/>
                    </a:cubicBezTo>
                    <a:cubicBezTo>
                      <a:pt x="1149" y="378"/>
                      <a:pt x="496" y="808"/>
                      <a:pt x="193" y="1631"/>
                    </a:cubicBezTo>
                    <a:cubicBezTo>
                      <a:pt x="28" y="590"/>
                      <a:pt x="599" y="19"/>
                      <a:pt x="605" y="13"/>
                    </a:cubicBezTo>
                    <a:cubicBezTo>
                      <a:pt x="608" y="10"/>
                      <a:pt x="608" y="5"/>
                      <a:pt x="605" y="2"/>
                    </a:cubicBezTo>
                    <a:cubicBezTo>
                      <a:pt x="604" y="1"/>
                      <a:pt x="602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5"/>
              <p:cNvSpPr/>
              <p:nvPr/>
            </p:nvSpPr>
            <p:spPr>
              <a:xfrm>
                <a:off x="1996725" y="2420750"/>
                <a:ext cx="45275" cy="697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790" extrusionOk="0">
                    <a:moveTo>
                      <a:pt x="1779" y="1"/>
                    </a:moveTo>
                    <a:cubicBezTo>
                      <a:pt x="1776" y="1"/>
                      <a:pt x="1773" y="4"/>
                      <a:pt x="1773" y="8"/>
                    </a:cubicBezTo>
                    <a:cubicBezTo>
                      <a:pt x="1782" y="255"/>
                      <a:pt x="1797" y="740"/>
                      <a:pt x="1790" y="1191"/>
                    </a:cubicBezTo>
                    <a:cubicBezTo>
                      <a:pt x="1790" y="1210"/>
                      <a:pt x="1788" y="1225"/>
                      <a:pt x="1788" y="1240"/>
                    </a:cubicBezTo>
                    <a:cubicBezTo>
                      <a:pt x="1780" y="1313"/>
                      <a:pt x="1762" y="1384"/>
                      <a:pt x="1733" y="1450"/>
                    </a:cubicBezTo>
                    <a:cubicBezTo>
                      <a:pt x="1688" y="1552"/>
                      <a:pt x="1617" y="1643"/>
                      <a:pt x="1527" y="1712"/>
                    </a:cubicBezTo>
                    <a:cubicBezTo>
                      <a:pt x="1206" y="1959"/>
                      <a:pt x="750" y="2364"/>
                      <a:pt x="508" y="2582"/>
                    </a:cubicBezTo>
                    <a:cubicBezTo>
                      <a:pt x="384" y="2692"/>
                      <a:pt x="225" y="2761"/>
                      <a:pt x="58" y="2774"/>
                    </a:cubicBezTo>
                    <a:cubicBezTo>
                      <a:pt x="43" y="2774"/>
                      <a:pt x="26" y="2776"/>
                      <a:pt x="7" y="2776"/>
                    </a:cubicBezTo>
                    <a:cubicBezTo>
                      <a:pt x="4" y="2776"/>
                      <a:pt x="1" y="2779"/>
                      <a:pt x="1" y="2782"/>
                    </a:cubicBezTo>
                    <a:cubicBezTo>
                      <a:pt x="1" y="2786"/>
                      <a:pt x="4" y="2789"/>
                      <a:pt x="7" y="2789"/>
                    </a:cubicBezTo>
                    <a:cubicBezTo>
                      <a:pt x="26" y="2789"/>
                      <a:pt x="43" y="2788"/>
                      <a:pt x="60" y="2786"/>
                    </a:cubicBezTo>
                    <a:cubicBezTo>
                      <a:pt x="228" y="2774"/>
                      <a:pt x="390" y="2705"/>
                      <a:pt x="516" y="2591"/>
                    </a:cubicBezTo>
                    <a:cubicBezTo>
                      <a:pt x="760" y="2373"/>
                      <a:pt x="1214" y="1970"/>
                      <a:pt x="1535" y="1722"/>
                    </a:cubicBezTo>
                    <a:cubicBezTo>
                      <a:pt x="1626" y="1652"/>
                      <a:pt x="1699" y="1559"/>
                      <a:pt x="1746" y="1455"/>
                    </a:cubicBezTo>
                    <a:cubicBezTo>
                      <a:pt x="1774" y="1387"/>
                      <a:pt x="1794" y="1316"/>
                      <a:pt x="1800" y="1241"/>
                    </a:cubicBezTo>
                    <a:cubicBezTo>
                      <a:pt x="1802" y="1226"/>
                      <a:pt x="1803" y="1210"/>
                      <a:pt x="1803" y="1191"/>
                    </a:cubicBezTo>
                    <a:cubicBezTo>
                      <a:pt x="1811" y="740"/>
                      <a:pt x="1796" y="255"/>
                      <a:pt x="1786" y="7"/>
                    </a:cubicBezTo>
                    <a:cubicBezTo>
                      <a:pt x="1786" y="4"/>
                      <a:pt x="1782" y="1"/>
                      <a:pt x="1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5"/>
              <p:cNvSpPr/>
              <p:nvPr/>
            </p:nvSpPr>
            <p:spPr>
              <a:xfrm>
                <a:off x="1692575" y="3097825"/>
                <a:ext cx="273575" cy="32152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12861" extrusionOk="0">
                    <a:moveTo>
                      <a:pt x="9776" y="1"/>
                    </a:moveTo>
                    <a:cubicBezTo>
                      <a:pt x="8596" y="1267"/>
                      <a:pt x="7217" y="2733"/>
                      <a:pt x="5873" y="4157"/>
                    </a:cubicBezTo>
                    <a:cubicBezTo>
                      <a:pt x="2847" y="7367"/>
                      <a:pt x="0" y="10361"/>
                      <a:pt x="0" y="10361"/>
                    </a:cubicBezTo>
                    <a:cubicBezTo>
                      <a:pt x="0" y="10361"/>
                      <a:pt x="44" y="10555"/>
                      <a:pt x="123" y="10789"/>
                    </a:cubicBezTo>
                    <a:cubicBezTo>
                      <a:pt x="226" y="11089"/>
                      <a:pt x="387" y="11455"/>
                      <a:pt x="587" y="11558"/>
                    </a:cubicBezTo>
                    <a:cubicBezTo>
                      <a:pt x="790" y="11663"/>
                      <a:pt x="1077" y="11864"/>
                      <a:pt x="1312" y="12138"/>
                    </a:cubicBezTo>
                    <a:cubicBezTo>
                      <a:pt x="1486" y="12343"/>
                      <a:pt x="1632" y="12587"/>
                      <a:pt x="1685" y="12861"/>
                    </a:cubicBezTo>
                    <a:cubicBezTo>
                      <a:pt x="2507" y="12794"/>
                      <a:pt x="4770" y="11429"/>
                      <a:pt x="5944" y="10296"/>
                    </a:cubicBezTo>
                    <a:cubicBezTo>
                      <a:pt x="6285" y="9968"/>
                      <a:pt x="7061" y="9415"/>
                      <a:pt x="7733" y="8726"/>
                    </a:cubicBezTo>
                    <a:cubicBezTo>
                      <a:pt x="8784" y="7652"/>
                      <a:pt x="10051" y="6344"/>
                      <a:pt x="10943" y="5442"/>
                    </a:cubicBezTo>
                    <a:cubicBezTo>
                      <a:pt x="10582" y="4144"/>
                      <a:pt x="10216" y="2674"/>
                      <a:pt x="10032" y="1496"/>
                    </a:cubicBezTo>
                    <a:cubicBezTo>
                      <a:pt x="9942" y="913"/>
                      <a:pt x="9855" y="419"/>
                      <a:pt x="9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>
                <a:off x="1766450" y="2878275"/>
                <a:ext cx="566425" cy="454550"/>
              </a:xfrm>
              <a:custGeom>
                <a:avLst/>
                <a:gdLst/>
                <a:ahLst/>
                <a:cxnLst/>
                <a:rect l="l" t="t" r="r" b="b"/>
                <a:pathLst>
                  <a:path w="22657" h="18182" extrusionOk="0">
                    <a:moveTo>
                      <a:pt x="21611" y="1"/>
                    </a:moveTo>
                    <a:cubicBezTo>
                      <a:pt x="21550" y="24"/>
                      <a:pt x="21454" y="31"/>
                      <a:pt x="21334" y="31"/>
                    </a:cubicBezTo>
                    <a:cubicBezTo>
                      <a:pt x="21196" y="31"/>
                      <a:pt x="21027" y="22"/>
                      <a:pt x="20843" y="22"/>
                    </a:cubicBezTo>
                    <a:cubicBezTo>
                      <a:pt x="20665" y="22"/>
                      <a:pt x="20473" y="30"/>
                      <a:pt x="20284" y="61"/>
                    </a:cubicBezTo>
                    <a:cubicBezTo>
                      <a:pt x="20119" y="88"/>
                      <a:pt x="20010" y="138"/>
                      <a:pt x="19916" y="194"/>
                    </a:cubicBezTo>
                    <a:cubicBezTo>
                      <a:pt x="19696" y="326"/>
                      <a:pt x="19554" y="496"/>
                      <a:pt x="18945" y="497"/>
                    </a:cubicBezTo>
                    <a:cubicBezTo>
                      <a:pt x="18942" y="497"/>
                      <a:pt x="18940" y="497"/>
                      <a:pt x="18937" y="497"/>
                    </a:cubicBezTo>
                    <a:cubicBezTo>
                      <a:pt x="18354" y="497"/>
                      <a:pt x="17765" y="333"/>
                      <a:pt x="17441" y="226"/>
                    </a:cubicBezTo>
                    <a:cubicBezTo>
                      <a:pt x="17284" y="175"/>
                      <a:pt x="17190" y="135"/>
                      <a:pt x="17190" y="135"/>
                    </a:cubicBezTo>
                    <a:cubicBezTo>
                      <a:pt x="17190" y="135"/>
                      <a:pt x="17181" y="176"/>
                      <a:pt x="17137" y="231"/>
                    </a:cubicBezTo>
                    <a:cubicBezTo>
                      <a:pt x="17046" y="343"/>
                      <a:pt x="16806" y="519"/>
                      <a:pt x="16193" y="541"/>
                    </a:cubicBezTo>
                    <a:cubicBezTo>
                      <a:pt x="16167" y="542"/>
                      <a:pt x="16142" y="543"/>
                      <a:pt x="16118" y="543"/>
                    </a:cubicBezTo>
                    <a:cubicBezTo>
                      <a:pt x="15718" y="543"/>
                      <a:pt x="15593" y="404"/>
                      <a:pt x="15458" y="279"/>
                    </a:cubicBezTo>
                    <a:cubicBezTo>
                      <a:pt x="15350" y="177"/>
                      <a:pt x="15236" y="85"/>
                      <a:pt x="14962" y="85"/>
                    </a:cubicBezTo>
                    <a:cubicBezTo>
                      <a:pt x="14887" y="85"/>
                      <a:pt x="14799" y="92"/>
                      <a:pt x="14696" y="108"/>
                    </a:cubicBezTo>
                    <a:cubicBezTo>
                      <a:pt x="14454" y="146"/>
                      <a:pt x="14230" y="226"/>
                      <a:pt x="14030" y="328"/>
                    </a:cubicBezTo>
                    <a:cubicBezTo>
                      <a:pt x="13668" y="508"/>
                      <a:pt x="13385" y="752"/>
                      <a:pt x="13220" y="914"/>
                    </a:cubicBezTo>
                    <a:cubicBezTo>
                      <a:pt x="13117" y="1015"/>
                      <a:pt x="13057" y="1087"/>
                      <a:pt x="13054" y="1090"/>
                    </a:cubicBezTo>
                    <a:cubicBezTo>
                      <a:pt x="13054" y="1090"/>
                      <a:pt x="6058" y="1664"/>
                      <a:pt x="1753" y="2918"/>
                    </a:cubicBezTo>
                    <a:cubicBezTo>
                      <a:pt x="581" y="3353"/>
                      <a:pt x="1" y="4189"/>
                      <a:pt x="713" y="6918"/>
                    </a:cubicBezTo>
                    <a:cubicBezTo>
                      <a:pt x="1064" y="8265"/>
                      <a:pt x="2003" y="10679"/>
                      <a:pt x="2918" y="12939"/>
                    </a:cubicBezTo>
                    <a:cubicBezTo>
                      <a:pt x="3666" y="14790"/>
                      <a:pt x="4399" y="16537"/>
                      <a:pt x="4778" y="17508"/>
                    </a:cubicBezTo>
                    <a:cubicBezTo>
                      <a:pt x="4877" y="17758"/>
                      <a:pt x="4951" y="17956"/>
                      <a:pt x="4996" y="18092"/>
                    </a:cubicBezTo>
                    <a:cubicBezTo>
                      <a:pt x="5202" y="18155"/>
                      <a:pt x="5440" y="18181"/>
                      <a:pt x="5697" y="18181"/>
                    </a:cubicBezTo>
                    <a:cubicBezTo>
                      <a:pt x="5844" y="18181"/>
                      <a:pt x="5996" y="18173"/>
                      <a:pt x="6152" y="18157"/>
                    </a:cubicBezTo>
                    <a:cubicBezTo>
                      <a:pt x="6502" y="18123"/>
                      <a:pt x="6868" y="18053"/>
                      <a:pt x="7215" y="17971"/>
                    </a:cubicBezTo>
                    <a:cubicBezTo>
                      <a:pt x="7611" y="17877"/>
                      <a:pt x="7982" y="17767"/>
                      <a:pt x="8277" y="17670"/>
                    </a:cubicBezTo>
                    <a:cubicBezTo>
                      <a:pt x="8686" y="17536"/>
                      <a:pt x="8954" y="17429"/>
                      <a:pt x="8954" y="17429"/>
                    </a:cubicBezTo>
                    <a:cubicBezTo>
                      <a:pt x="8954" y="17429"/>
                      <a:pt x="8475" y="15982"/>
                      <a:pt x="7988" y="14224"/>
                    </a:cubicBezTo>
                    <a:cubicBezTo>
                      <a:pt x="7627" y="12926"/>
                      <a:pt x="7261" y="11456"/>
                      <a:pt x="7077" y="10278"/>
                    </a:cubicBezTo>
                    <a:cubicBezTo>
                      <a:pt x="6987" y="9695"/>
                      <a:pt x="6900" y="9201"/>
                      <a:pt x="6821" y="8783"/>
                    </a:cubicBezTo>
                    <a:cubicBezTo>
                      <a:pt x="6525" y="7212"/>
                      <a:pt x="6325" y="6729"/>
                      <a:pt x="6325" y="6729"/>
                    </a:cubicBezTo>
                    <a:cubicBezTo>
                      <a:pt x="6325" y="6729"/>
                      <a:pt x="7420" y="6685"/>
                      <a:pt x="8807" y="6638"/>
                    </a:cubicBezTo>
                    <a:cubicBezTo>
                      <a:pt x="10326" y="6587"/>
                      <a:pt x="12194" y="6530"/>
                      <a:pt x="13357" y="6520"/>
                    </a:cubicBezTo>
                    <a:cubicBezTo>
                      <a:pt x="13445" y="6519"/>
                      <a:pt x="13536" y="6519"/>
                      <a:pt x="13632" y="6519"/>
                    </a:cubicBezTo>
                    <a:cubicBezTo>
                      <a:pt x="14316" y="6519"/>
                      <a:pt x="15210" y="6534"/>
                      <a:pt x="16165" y="6534"/>
                    </a:cubicBezTo>
                    <a:cubicBezTo>
                      <a:pt x="16268" y="6534"/>
                      <a:pt x="16372" y="6534"/>
                      <a:pt x="16476" y="6534"/>
                    </a:cubicBezTo>
                    <a:cubicBezTo>
                      <a:pt x="18356" y="6527"/>
                      <a:pt x="20292" y="6570"/>
                      <a:pt x="21429" y="6200"/>
                    </a:cubicBezTo>
                    <a:cubicBezTo>
                      <a:pt x="21822" y="6073"/>
                      <a:pt x="22125" y="5758"/>
                      <a:pt x="22232" y="5360"/>
                    </a:cubicBezTo>
                    <a:cubicBezTo>
                      <a:pt x="22432" y="4613"/>
                      <a:pt x="22656" y="3218"/>
                      <a:pt x="22412" y="1920"/>
                    </a:cubicBezTo>
                    <a:cubicBezTo>
                      <a:pt x="22379" y="1744"/>
                      <a:pt x="22338" y="1570"/>
                      <a:pt x="22285" y="1399"/>
                    </a:cubicBezTo>
                    <a:cubicBezTo>
                      <a:pt x="22153" y="961"/>
                      <a:pt x="21969" y="537"/>
                      <a:pt x="21714" y="151"/>
                    </a:cubicBezTo>
                    <a:cubicBezTo>
                      <a:pt x="21681" y="101"/>
                      <a:pt x="21647" y="51"/>
                      <a:pt x="21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1839575" y="2882025"/>
                <a:ext cx="493300" cy="44555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17822" extrusionOk="0">
                    <a:moveTo>
                      <a:pt x="18789" y="1"/>
                    </a:moveTo>
                    <a:lnTo>
                      <a:pt x="18683" y="23"/>
                    </a:lnTo>
                    <a:lnTo>
                      <a:pt x="16991" y="44"/>
                    </a:lnTo>
                    <a:lnTo>
                      <a:pt x="14516" y="78"/>
                    </a:lnTo>
                    <a:lnTo>
                      <a:pt x="14212" y="81"/>
                    </a:lnTo>
                    <a:lnTo>
                      <a:pt x="13850" y="85"/>
                    </a:lnTo>
                    <a:lnTo>
                      <a:pt x="12533" y="129"/>
                    </a:lnTo>
                    <a:lnTo>
                      <a:pt x="11105" y="178"/>
                    </a:lnTo>
                    <a:lnTo>
                      <a:pt x="10985" y="181"/>
                    </a:lnTo>
                    <a:lnTo>
                      <a:pt x="10205" y="762"/>
                    </a:lnTo>
                    <a:cubicBezTo>
                      <a:pt x="10205" y="762"/>
                      <a:pt x="10235" y="764"/>
                      <a:pt x="10295" y="765"/>
                    </a:cubicBezTo>
                    <a:cubicBezTo>
                      <a:pt x="10740" y="776"/>
                      <a:pt x="12791" y="835"/>
                      <a:pt x="14843" y="1023"/>
                    </a:cubicBezTo>
                    <a:cubicBezTo>
                      <a:pt x="17059" y="1226"/>
                      <a:pt x="17253" y="4395"/>
                      <a:pt x="15078" y="4861"/>
                    </a:cubicBezTo>
                    <a:cubicBezTo>
                      <a:pt x="14157" y="5058"/>
                      <a:pt x="13038" y="5179"/>
                      <a:pt x="11677" y="5187"/>
                    </a:cubicBezTo>
                    <a:cubicBezTo>
                      <a:pt x="3553" y="5232"/>
                      <a:pt x="1" y="5337"/>
                      <a:pt x="66" y="7200"/>
                    </a:cubicBezTo>
                    <a:cubicBezTo>
                      <a:pt x="131" y="9036"/>
                      <a:pt x="3837" y="13548"/>
                      <a:pt x="4290" y="17821"/>
                    </a:cubicBezTo>
                    <a:cubicBezTo>
                      <a:pt x="4686" y="17727"/>
                      <a:pt x="5057" y="17617"/>
                      <a:pt x="5354" y="17520"/>
                    </a:cubicBezTo>
                    <a:cubicBezTo>
                      <a:pt x="5761" y="17386"/>
                      <a:pt x="6029" y="17279"/>
                      <a:pt x="6029" y="17279"/>
                    </a:cubicBezTo>
                    <a:cubicBezTo>
                      <a:pt x="6029" y="17279"/>
                      <a:pt x="5550" y="15832"/>
                      <a:pt x="5063" y="14074"/>
                    </a:cubicBezTo>
                    <a:cubicBezTo>
                      <a:pt x="4702" y="12776"/>
                      <a:pt x="4336" y="11306"/>
                      <a:pt x="4152" y="10128"/>
                    </a:cubicBezTo>
                    <a:cubicBezTo>
                      <a:pt x="4062" y="9545"/>
                      <a:pt x="3975" y="9051"/>
                      <a:pt x="3896" y="8633"/>
                    </a:cubicBezTo>
                    <a:cubicBezTo>
                      <a:pt x="3600" y="7062"/>
                      <a:pt x="3400" y="6579"/>
                      <a:pt x="3400" y="6579"/>
                    </a:cubicBezTo>
                    <a:cubicBezTo>
                      <a:pt x="3400" y="6579"/>
                      <a:pt x="4495" y="6535"/>
                      <a:pt x="5882" y="6488"/>
                    </a:cubicBezTo>
                    <a:cubicBezTo>
                      <a:pt x="7401" y="6437"/>
                      <a:pt x="9271" y="6380"/>
                      <a:pt x="10432" y="6370"/>
                    </a:cubicBezTo>
                    <a:cubicBezTo>
                      <a:pt x="10520" y="6369"/>
                      <a:pt x="10612" y="6369"/>
                      <a:pt x="10708" y="6369"/>
                    </a:cubicBezTo>
                    <a:cubicBezTo>
                      <a:pt x="11393" y="6369"/>
                      <a:pt x="12285" y="6384"/>
                      <a:pt x="13240" y="6384"/>
                    </a:cubicBezTo>
                    <a:cubicBezTo>
                      <a:pt x="13343" y="6384"/>
                      <a:pt x="13447" y="6384"/>
                      <a:pt x="13551" y="6384"/>
                    </a:cubicBezTo>
                    <a:cubicBezTo>
                      <a:pt x="15431" y="6377"/>
                      <a:pt x="17367" y="6420"/>
                      <a:pt x="18504" y="6050"/>
                    </a:cubicBezTo>
                    <a:cubicBezTo>
                      <a:pt x="18897" y="5923"/>
                      <a:pt x="19200" y="5608"/>
                      <a:pt x="19307" y="5210"/>
                    </a:cubicBezTo>
                    <a:cubicBezTo>
                      <a:pt x="19507" y="4463"/>
                      <a:pt x="19731" y="3068"/>
                      <a:pt x="19487" y="1770"/>
                    </a:cubicBezTo>
                    <a:cubicBezTo>
                      <a:pt x="19484" y="1758"/>
                      <a:pt x="19483" y="1744"/>
                      <a:pt x="19480" y="1732"/>
                    </a:cubicBezTo>
                    <a:cubicBezTo>
                      <a:pt x="19480" y="1727"/>
                      <a:pt x="19478" y="1724"/>
                      <a:pt x="19478" y="1721"/>
                    </a:cubicBezTo>
                    <a:cubicBezTo>
                      <a:pt x="19475" y="1705"/>
                      <a:pt x="19471" y="1688"/>
                      <a:pt x="19468" y="1673"/>
                    </a:cubicBezTo>
                    <a:cubicBezTo>
                      <a:pt x="19466" y="1664"/>
                      <a:pt x="19465" y="1656"/>
                      <a:pt x="19463" y="1649"/>
                    </a:cubicBezTo>
                    <a:cubicBezTo>
                      <a:pt x="19460" y="1636"/>
                      <a:pt x="19457" y="1623"/>
                      <a:pt x="19454" y="1611"/>
                    </a:cubicBezTo>
                    <a:cubicBezTo>
                      <a:pt x="19452" y="1600"/>
                      <a:pt x="19451" y="1589"/>
                      <a:pt x="19448" y="1580"/>
                    </a:cubicBezTo>
                    <a:cubicBezTo>
                      <a:pt x="19445" y="1568"/>
                      <a:pt x="19443" y="1556"/>
                      <a:pt x="19440" y="1546"/>
                    </a:cubicBezTo>
                    <a:cubicBezTo>
                      <a:pt x="19437" y="1535"/>
                      <a:pt x="19434" y="1523"/>
                      <a:pt x="19433" y="1512"/>
                    </a:cubicBezTo>
                    <a:cubicBezTo>
                      <a:pt x="19430" y="1500"/>
                      <a:pt x="19427" y="1489"/>
                      <a:pt x="19424" y="1477"/>
                    </a:cubicBezTo>
                    <a:cubicBezTo>
                      <a:pt x="19421" y="1467"/>
                      <a:pt x="19418" y="1456"/>
                      <a:pt x="19416" y="1447"/>
                    </a:cubicBezTo>
                    <a:cubicBezTo>
                      <a:pt x="19412" y="1433"/>
                      <a:pt x="19409" y="1420"/>
                      <a:pt x="19406" y="1406"/>
                    </a:cubicBezTo>
                    <a:cubicBezTo>
                      <a:pt x="19403" y="1397"/>
                      <a:pt x="19401" y="1390"/>
                      <a:pt x="19398" y="1380"/>
                    </a:cubicBezTo>
                    <a:lnTo>
                      <a:pt x="19384" y="1330"/>
                    </a:lnTo>
                    <a:cubicBezTo>
                      <a:pt x="19383" y="1324"/>
                      <a:pt x="19381" y="1320"/>
                      <a:pt x="19380" y="1315"/>
                    </a:cubicBezTo>
                    <a:cubicBezTo>
                      <a:pt x="19374" y="1293"/>
                      <a:pt x="19368" y="1271"/>
                      <a:pt x="19360" y="1249"/>
                    </a:cubicBezTo>
                    <a:cubicBezTo>
                      <a:pt x="19343" y="1190"/>
                      <a:pt x="19324" y="1131"/>
                      <a:pt x="19304" y="1073"/>
                    </a:cubicBezTo>
                    <a:cubicBezTo>
                      <a:pt x="19303" y="1067"/>
                      <a:pt x="19301" y="1065"/>
                      <a:pt x="19301" y="1065"/>
                    </a:cubicBezTo>
                    <a:cubicBezTo>
                      <a:pt x="19175" y="693"/>
                      <a:pt x="19007" y="334"/>
                      <a:pt x="18789" y="1"/>
                    </a:cubicBezTo>
                    <a:close/>
                  </a:path>
                </a:pathLst>
              </a:custGeom>
              <a:solidFill>
                <a:srgbClr val="E67CB9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5"/>
              <p:cNvSpPr/>
              <p:nvPr/>
            </p:nvSpPr>
            <p:spPr>
              <a:xfrm>
                <a:off x="1684250" y="3367525"/>
                <a:ext cx="41150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791" extrusionOk="0">
                    <a:moveTo>
                      <a:pt x="456" y="1"/>
                    </a:moveTo>
                    <a:lnTo>
                      <a:pt x="424" y="29"/>
                    </a:lnTo>
                    <a:lnTo>
                      <a:pt x="0" y="417"/>
                    </a:lnTo>
                    <a:cubicBezTo>
                      <a:pt x="64" y="490"/>
                      <a:pt x="118" y="611"/>
                      <a:pt x="174" y="799"/>
                    </a:cubicBezTo>
                    <a:cubicBezTo>
                      <a:pt x="387" y="1496"/>
                      <a:pt x="568" y="1693"/>
                      <a:pt x="1023" y="1791"/>
                    </a:cubicBezTo>
                    <a:lnTo>
                      <a:pt x="1176" y="1682"/>
                    </a:lnTo>
                    <a:lnTo>
                      <a:pt x="1645" y="1349"/>
                    </a:lnTo>
                    <a:cubicBezTo>
                      <a:pt x="1410" y="1076"/>
                      <a:pt x="1123" y="875"/>
                      <a:pt x="920" y="770"/>
                    </a:cubicBezTo>
                    <a:cubicBezTo>
                      <a:pt x="720" y="667"/>
                      <a:pt x="559" y="30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5"/>
              <p:cNvSpPr/>
              <p:nvPr/>
            </p:nvSpPr>
            <p:spPr>
              <a:xfrm>
                <a:off x="1692875" y="3367525"/>
                <a:ext cx="325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682" extrusionOk="0">
                    <a:moveTo>
                      <a:pt x="111" y="1"/>
                    </a:moveTo>
                    <a:lnTo>
                      <a:pt x="79" y="29"/>
                    </a:lnTo>
                    <a:cubicBezTo>
                      <a:pt x="79" y="29"/>
                      <a:pt x="1" y="761"/>
                      <a:pt x="394" y="1000"/>
                    </a:cubicBezTo>
                    <a:cubicBezTo>
                      <a:pt x="664" y="1164"/>
                      <a:pt x="784" y="1493"/>
                      <a:pt x="831" y="1682"/>
                    </a:cubicBezTo>
                    <a:lnTo>
                      <a:pt x="1300" y="1349"/>
                    </a:lnTo>
                    <a:cubicBezTo>
                      <a:pt x="1065" y="1076"/>
                      <a:pt x="778" y="875"/>
                      <a:pt x="575" y="770"/>
                    </a:cubicBezTo>
                    <a:cubicBezTo>
                      <a:pt x="375" y="667"/>
                      <a:pt x="214" y="301"/>
                      <a:pt x="11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5"/>
              <p:cNvSpPr/>
              <p:nvPr/>
            </p:nvSpPr>
            <p:spPr>
              <a:xfrm>
                <a:off x="1847600" y="2687375"/>
                <a:ext cx="291850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5891" extrusionOk="0">
                    <a:moveTo>
                      <a:pt x="9651" y="1"/>
                    </a:moveTo>
                    <a:cubicBezTo>
                      <a:pt x="9630" y="43"/>
                      <a:pt x="9599" y="102"/>
                      <a:pt x="9565" y="175"/>
                    </a:cubicBezTo>
                    <a:cubicBezTo>
                      <a:pt x="9516" y="272"/>
                      <a:pt x="9454" y="395"/>
                      <a:pt x="9384" y="536"/>
                    </a:cubicBezTo>
                    <a:cubicBezTo>
                      <a:pt x="8938" y="1422"/>
                      <a:pt x="8103" y="3029"/>
                      <a:pt x="7574" y="3760"/>
                    </a:cubicBezTo>
                    <a:cubicBezTo>
                      <a:pt x="6291" y="3903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lnTo>
                      <a:pt x="8048" y="5823"/>
                    </a:lnTo>
                    <a:cubicBezTo>
                      <a:pt x="8288" y="5822"/>
                      <a:pt x="8516" y="5734"/>
                      <a:pt x="8694" y="5575"/>
                    </a:cubicBezTo>
                    <a:cubicBezTo>
                      <a:pt x="9228" y="5096"/>
                      <a:pt x="10414" y="3994"/>
                      <a:pt x="11275" y="2891"/>
                    </a:cubicBezTo>
                    <a:cubicBezTo>
                      <a:pt x="11285" y="2879"/>
                      <a:pt x="11296" y="2865"/>
                      <a:pt x="11307" y="2852"/>
                    </a:cubicBezTo>
                    <a:cubicBezTo>
                      <a:pt x="11438" y="2682"/>
                      <a:pt x="11561" y="2512"/>
                      <a:pt x="11673" y="2346"/>
                    </a:cubicBezTo>
                    <a:cubicBezTo>
                      <a:pt x="11597" y="2231"/>
                      <a:pt x="11511" y="2115"/>
                      <a:pt x="11411" y="2006"/>
                    </a:cubicBezTo>
                    <a:cubicBezTo>
                      <a:pt x="11373" y="1966"/>
                      <a:pt x="11334" y="1926"/>
                      <a:pt x="11293" y="1888"/>
                    </a:cubicBezTo>
                    <a:cubicBezTo>
                      <a:pt x="10738" y="1373"/>
                      <a:pt x="10104" y="1214"/>
                      <a:pt x="10128" y="1123"/>
                    </a:cubicBezTo>
                    <a:cubicBezTo>
                      <a:pt x="10132" y="1108"/>
                      <a:pt x="10151" y="1102"/>
                      <a:pt x="10180" y="1102"/>
                    </a:cubicBezTo>
                    <a:cubicBezTo>
                      <a:pt x="10289" y="1102"/>
                      <a:pt x="10535" y="1187"/>
                      <a:pt x="10656" y="1187"/>
                    </a:cubicBezTo>
                    <a:cubicBezTo>
                      <a:pt x="10690" y="1187"/>
                      <a:pt x="10714" y="1180"/>
                      <a:pt x="10722" y="1163"/>
                    </a:cubicBezTo>
                    <a:cubicBezTo>
                      <a:pt x="10796" y="1008"/>
                      <a:pt x="10287" y="454"/>
                      <a:pt x="9789" y="95"/>
                    </a:cubicBezTo>
                    <a:cubicBezTo>
                      <a:pt x="9742" y="62"/>
                      <a:pt x="9696" y="30"/>
                      <a:pt x="9651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5"/>
              <p:cNvSpPr/>
              <p:nvPr/>
            </p:nvSpPr>
            <p:spPr>
              <a:xfrm>
                <a:off x="1753275" y="2776425"/>
                <a:ext cx="102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331" extrusionOk="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0"/>
                      <a:pt x="66" y="1495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4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3"/>
                      <a:pt x="357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3"/>
                    </a:lnTo>
                    <a:lnTo>
                      <a:pt x="602" y="1883"/>
                    </a:lnTo>
                    <a:cubicBezTo>
                      <a:pt x="543" y="1934"/>
                      <a:pt x="540" y="2025"/>
                      <a:pt x="596" y="2081"/>
                    </a:cubicBezTo>
                    <a:lnTo>
                      <a:pt x="685" y="2171"/>
                    </a:lnTo>
                    <a:cubicBezTo>
                      <a:pt x="711" y="2196"/>
                      <a:pt x="745" y="2209"/>
                      <a:pt x="779" y="2209"/>
                    </a:cubicBezTo>
                    <a:cubicBezTo>
                      <a:pt x="806" y="2209"/>
                      <a:pt x="833" y="2202"/>
                      <a:pt x="856" y="2186"/>
                    </a:cubicBezTo>
                    <a:lnTo>
                      <a:pt x="1349" y="1856"/>
                    </a:lnTo>
                    <a:cubicBezTo>
                      <a:pt x="1349" y="1856"/>
                      <a:pt x="1588" y="2119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3" y="2330"/>
                      <a:pt x="4110" y="2328"/>
                      <a:pt x="4110" y="2328"/>
                    </a:cubicBezTo>
                    <a:cubicBezTo>
                      <a:pt x="3772" y="1815"/>
                      <a:pt x="3913" y="786"/>
                      <a:pt x="3913" y="786"/>
                    </a:cubicBezTo>
                    <a:cubicBezTo>
                      <a:pt x="3913" y="786"/>
                      <a:pt x="2447" y="101"/>
                      <a:pt x="934" y="2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1948025" y="2470000"/>
                <a:ext cx="373600" cy="435525"/>
              </a:xfrm>
              <a:custGeom>
                <a:avLst/>
                <a:gdLst/>
                <a:ahLst/>
                <a:cxnLst/>
                <a:rect l="l" t="t" r="r" b="b"/>
                <a:pathLst>
                  <a:path w="14944" h="17421" extrusionOk="0">
                    <a:moveTo>
                      <a:pt x="8860" y="0"/>
                    </a:moveTo>
                    <a:cubicBezTo>
                      <a:pt x="8682" y="0"/>
                      <a:pt x="8502" y="13"/>
                      <a:pt x="8348" y="48"/>
                    </a:cubicBezTo>
                    <a:cubicBezTo>
                      <a:pt x="8309" y="59"/>
                      <a:pt x="8270" y="70"/>
                      <a:pt x="8233" y="82"/>
                    </a:cubicBezTo>
                    <a:cubicBezTo>
                      <a:pt x="7742" y="257"/>
                      <a:pt x="5092" y="1169"/>
                      <a:pt x="4172" y="1674"/>
                    </a:cubicBezTo>
                    <a:cubicBezTo>
                      <a:pt x="4168" y="1677"/>
                      <a:pt x="4163" y="1680"/>
                      <a:pt x="4157" y="1683"/>
                    </a:cubicBezTo>
                    <a:cubicBezTo>
                      <a:pt x="3253" y="2186"/>
                      <a:pt x="2927" y="2945"/>
                      <a:pt x="2927" y="2945"/>
                    </a:cubicBezTo>
                    <a:cubicBezTo>
                      <a:pt x="2927" y="2945"/>
                      <a:pt x="1944" y="5809"/>
                      <a:pt x="1" y="8520"/>
                    </a:cubicBezTo>
                    <a:cubicBezTo>
                      <a:pt x="134" y="8543"/>
                      <a:pt x="304" y="8625"/>
                      <a:pt x="481" y="8740"/>
                    </a:cubicBezTo>
                    <a:cubicBezTo>
                      <a:pt x="526" y="8769"/>
                      <a:pt x="572" y="8800"/>
                      <a:pt x="619" y="8834"/>
                    </a:cubicBezTo>
                    <a:cubicBezTo>
                      <a:pt x="672" y="8872"/>
                      <a:pt x="725" y="8913"/>
                      <a:pt x="778" y="8955"/>
                    </a:cubicBezTo>
                    <a:cubicBezTo>
                      <a:pt x="1176" y="9272"/>
                      <a:pt x="1538" y="9673"/>
                      <a:pt x="1559" y="9852"/>
                    </a:cubicBezTo>
                    <a:cubicBezTo>
                      <a:pt x="1561" y="9871"/>
                      <a:pt x="1559" y="9888"/>
                      <a:pt x="1552" y="9903"/>
                    </a:cubicBezTo>
                    <a:cubicBezTo>
                      <a:pt x="1544" y="9920"/>
                      <a:pt x="1520" y="9927"/>
                      <a:pt x="1486" y="9927"/>
                    </a:cubicBezTo>
                    <a:cubicBezTo>
                      <a:pt x="1366" y="9927"/>
                      <a:pt x="1118" y="9841"/>
                      <a:pt x="1010" y="9841"/>
                    </a:cubicBezTo>
                    <a:cubicBezTo>
                      <a:pt x="981" y="9841"/>
                      <a:pt x="962" y="9847"/>
                      <a:pt x="958" y="9862"/>
                    </a:cubicBezTo>
                    <a:cubicBezTo>
                      <a:pt x="934" y="9953"/>
                      <a:pt x="1570" y="10112"/>
                      <a:pt x="2123" y="10627"/>
                    </a:cubicBezTo>
                    <a:cubicBezTo>
                      <a:pt x="2164" y="10665"/>
                      <a:pt x="2203" y="10704"/>
                      <a:pt x="2241" y="10745"/>
                    </a:cubicBezTo>
                    <a:cubicBezTo>
                      <a:pt x="2296" y="10806"/>
                      <a:pt x="2347" y="10868"/>
                      <a:pt x="2395" y="10932"/>
                    </a:cubicBezTo>
                    <a:cubicBezTo>
                      <a:pt x="2395" y="10933"/>
                      <a:pt x="2397" y="10933"/>
                      <a:pt x="2399" y="10935"/>
                    </a:cubicBezTo>
                    <a:cubicBezTo>
                      <a:pt x="2435" y="10985"/>
                      <a:pt x="2470" y="11035"/>
                      <a:pt x="2503" y="11085"/>
                    </a:cubicBezTo>
                    <a:cubicBezTo>
                      <a:pt x="2777" y="11506"/>
                      <a:pt x="2889" y="11915"/>
                      <a:pt x="2889" y="11915"/>
                    </a:cubicBezTo>
                    <a:lnTo>
                      <a:pt x="4830" y="9797"/>
                    </a:lnTo>
                    <a:cubicBezTo>
                      <a:pt x="4830" y="9797"/>
                      <a:pt x="5133" y="11494"/>
                      <a:pt x="5535" y="13273"/>
                    </a:cubicBezTo>
                    <a:cubicBezTo>
                      <a:pt x="5558" y="13370"/>
                      <a:pt x="5581" y="13469"/>
                      <a:pt x="5604" y="13566"/>
                    </a:cubicBezTo>
                    <a:cubicBezTo>
                      <a:pt x="5763" y="14255"/>
                      <a:pt x="5935" y="14944"/>
                      <a:pt x="6110" y="15539"/>
                    </a:cubicBezTo>
                    <a:cubicBezTo>
                      <a:pt x="6110" y="15539"/>
                      <a:pt x="5426" y="16247"/>
                      <a:pt x="5410" y="16753"/>
                    </a:cubicBezTo>
                    <a:cubicBezTo>
                      <a:pt x="5393" y="17257"/>
                      <a:pt x="5791" y="17421"/>
                      <a:pt x="5791" y="17421"/>
                    </a:cubicBezTo>
                    <a:cubicBezTo>
                      <a:pt x="5794" y="17418"/>
                      <a:pt x="5854" y="17345"/>
                      <a:pt x="5960" y="17242"/>
                    </a:cubicBezTo>
                    <a:cubicBezTo>
                      <a:pt x="6217" y="16989"/>
                      <a:pt x="6756" y="16544"/>
                      <a:pt x="7433" y="16439"/>
                    </a:cubicBezTo>
                    <a:cubicBezTo>
                      <a:pt x="7536" y="16423"/>
                      <a:pt x="7624" y="16416"/>
                      <a:pt x="7699" y="16416"/>
                    </a:cubicBezTo>
                    <a:cubicBezTo>
                      <a:pt x="8308" y="16416"/>
                      <a:pt x="8127" y="16874"/>
                      <a:pt x="8857" y="16874"/>
                    </a:cubicBezTo>
                    <a:cubicBezTo>
                      <a:pt x="8880" y="16874"/>
                      <a:pt x="8905" y="16873"/>
                      <a:pt x="8930" y="16872"/>
                    </a:cubicBezTo>
                    <a:cubicBezTo>
                      <a:pt x="9843" y="16837"/>
                      <a:pt x="9927" y="16466"/>
                      <a:pt x="9927" y="16466"/>
                    </a:cubicBezTo>
                    <a:cubicBezTo>
                      <a:pt x="9927" y="16466"/>
                      <a:pt x="10804" y="16827"/>
                      <a:pt x="11671" y="16827"/>
                    </a:cubicBezTo>
                    <a:cubicBezTo>
                      <a:pt x="11675" y="16827"/>
                      <a:pt x="11679" y="16827"/>
                      <a:pt x="11682" y="16827"/>
                    </a:cubicBezTo>
                    <a:cubicBezTo>
                      <a:pt x="12552" y="16825"/>
                      <a:pt x="12468" y="16483"/>
                      <a:pt x="13021" y="16392"/>
                    </a:cubicBezTo>
                    <a:cubicBezTo>
                      <a:pt x="13210" y="16361"/>
                      <a:pt x="13402" y="16353"/>
                      <a:pt x="13580" y="16353"/>
                    </a:cubicBezTo>
                    <a:cubicBezTo>
                      <a:pt x="13764" y="16353"/>
                      <a:pt x="13933" y="16362"/>
                      <a:pt x="14071" y="16362"/>
                    </a:cubicBezTo>
                    <a:cubicBezTo>
                      <a:pt x="14191" y="16362"/>
                      <a:pt x="14287" y="16355"/>
                      <a:pt x="14348" y="16332"/>
                    </a:cubicBezTo>
                    <a:cubicBezTo>
                      <a:pt x="14374" y="16322"/>
                      <a:pt x="14404" y="16303"/>
                      <a:pt x="14436" y="16279"/>
                    </a:cubicBezTo>
                    <a:lnTo>
                      <a:pt x="14436" y="16277"/>
                    </a:lnTo>
                    <a:cubicBezTo>
                      <a:pt x="14645" y="16110"/>
                      <a:pt x="14943" y="15636"/>
                      <a:pt x="14898" y="15236"/>
                    </a:cubicBezTo>
                    <a:cubicBezTo>
                      <a:pt x="14845" y="14774"/>
                      <a:pt x="14298" y="14167"/>
                      <a:pt x="14298" y="14167"/>
                    </a:cubicBezTo>
                    <a:cubicBezTo>
                      <a:pt x="14298" y="14167"/>
                      <a:pt x="14272" y="12443"/>
                      <a:pt x="13506" y="8275"/>
                    </a:cubicBezTo>
                    <a:cubicBezTo>
                      <a:pt x="13336" y="6924"/>
                      <a:pt x="13470" y="3155"/>
                      <a:pt x="9881" y="232"/>
                    </a:cubicBezTo>
                    <a:cubicBezTo>
                      <a:pt x="9746" y="121"/>
                      <a:pt x="9581" y="53"/>
                      <a:pt x="9409" y="33"/>
                    </a:cubicBezTo>
                    <a:cubicBezTo>
                      <a:pt x="9258" y="16"/>
                      <a:pt x="9061" y="0"/>
                      <a:pt x="8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2082850" y="2470825"/>
                <a:ext cx="238775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7388" extrusionOk="0">
                    <a:moveTo>
                      <a:pt x="4016" y="0"/>
                    </a:moveTo>
                    <a:lnTo>
                      <a:pt x="4016" y="0"/>
                    </a:lnTo>
                    <a:cubicBezTo>
                      <a:pt x="4016" y="0"/>
                      <a:pt x="7142" y="3331"/>
                      <a:pt x="7866" y="10264"/>
                    </a:cubicBezTo>
                    <a:cubicBezTo>
                      <a:pt x="8075" y="12273"/>
                      <a:pt x="6501" y="14013"/>
                      <a:pt x="4485" y="14013"/>
                    </a:cubicBezTo>
                    <a:cubicBezTo>
                      <a:pt x="4474" y="14013"/>
                      <a:pt x="4464" y="14013"/>
                      <a:pt x="4453" y="14013"/>
                    </a:cubicBezTo>
                    <a:cubicBezTo>
                      <a:pt x="2976" y="14001"/>
                      <a:pt x="1336" y="13755"/>
                      <a:pt x="142" y="13240"/>
                    </a:cubicBezTo>
                    <a:lnTo>
                      <a:pt x="142" y="13240"/>
                    </a:lnTo>
                    <a:cubicBezTo>
                      <a:pt x="321" y="14025"/>
                      <a:pt x="518" y="14828"/>
                      <a:pt x="717" y="15506"/>
                    </a:cubicBezTo>
                    <a:cubicBezTo>
                      <a:pt x="717" y="15506"/>
                      <a:pt x="33" y="16214"/>
                      <a:pt x="17" y="16720"/>
                    </a:cubicBezTo>
                    <a:cubicBezTo>
                      <a:pt x="0" y="17224"/>
                      <a:pt x="398" y="17388"/>
                      <a:pt x="398" y="17388"/>
                    </a:cubicBezTo>
                    <a:cubicBezTo>
                      <a:pt x="401" y="17385"/>
                      <a:pt x="461" y="17312"/>
                      <a:pt x="567" y="17209"/>
                    </a:cubicBezTo>
                    <a:cubicBezTo>
                      <a:pt x="824" y="16956"/>
                      <a:pt x="1363" y="16511"/>
                      <a:pt x="2040" y="16406"/>
                    </a:cubicBezTo>
                    <a:cubicBezTo>
                      <a:pt x="2143" y="16390"/>
                      <a:pt x="2231" y="16383"/>
                      <a:pt x="2306" y="16383"/>
                    </a:cubicBezTo>
                    <a:cubicBezTo>
                      <a:pt x="2915" y="16383"/>
                      <a:pt x="2734" y="16841"/>
                      <a:pt x="3464" y="16841"/>
                    </a:cubicBezTo>
                    <a:cubicBezTo>
                      <a:pt x="3487" y="16841"/>
                      <a:pt x="3512" y="16840"/>
                      <a:pt x="3537" y="16839"/>
                    </a:cubicBezTo>
                    <a:cubicBezTo>
                      <a:pt x="4450" y="16804"/>
                      <a:pt x="4534" y="16433"/>
                      <a:pt x="4534" y="16433"/>
                    </a:cubicBezTo>
                    <a:cubicBezTo>
                      <a:pt x="4534" y="16433"/>
                      <a:pt x="5411" y="16794"/>
                      <a:pt x="6278" y="16794"/>
                    </a:cubicBezTo>
                    <a:cubicBezTo>
                      <a:pt x="6282" y="16794"/>
                      <a:pt x="6286" y="16794"/>
                      <a:pt x="6289" y="16794"/>
                    </a:cubicBezTo>
                    <a:cubicBezTo>
                      <a:pt x="7159" y="16792"/>
                      <a:pt x="7075" y="16450"/>
                      <a:pt x="7628" y="16359"/>
                    </a:cubicBezTo>
                    <a:cubicBezTo>
                      <a:pt x="7817" y="16328"/>
                      <a:pt x="8009" y="16320"/>
                      <a:pt x="8187" y="16320"/>
                    </a:cubicBezTo>
                    <a:cubicBezTo>
                      <a:pt x="8371" y="16320"/>
                      <a:pt x="8540" y="16329"/>
                      <a:pt x="8678" y="16329"/>
                    </a:cubicBezTo>
                    <a:cubicBezTo>
                      <a:pt x="8798" y="16329"/>
                      <a:pt x="8894" y="16322"/>
                      <a:pt x="8955" y="16299"/>
                    </a:cubicBezTo>
                    <a:cubicBezTo>
                      <a:pt x="8981" y="16289"/>
                      <a:pt x="9011" y="16270"/>
                      <a:pt x="9043" y="16246"/>
                    </a:cubicBezTo>
                    <a:lnTo>
                      <a:pt x="9043" y="16244"/>
                    </a:lnTo>
                    <a:cubicBezTo>
                      <a:pt x="9252" y="16077"/>
                      <a:pt x="9550" y="15603"/>
                      <a:pt x="9505" y="15203"/>
                    </a:cubicBezTo>
                    <a:cubicBezTo>
                      <a:pt x="9452" y="14741"/>
                      <a:pt x="8905" y="14133"/>
                      <a:pt x="8905" y="14133"/>
                    </a:cubicBezTo>
                    <a:cubicBezTo>
                      <a:pt x="8905" y="14133"/>
                      <a:pt x="8879" y="12410"/>
                      <a:pt x="8113" y="8242"/>
                    </a:cubicBezTo>
                    <a:cubicBezTo>
                      <a:pt x="7943" y="6891"/>
                      <a:pt x="8077" y="3122"/>
                      <a:pt x="4488" y="199"/>
                    </a:cubicBezTo>
                    <a:cubicBezTo>
                      <a:pt x="4353" y="88"/>
                      <a:pt x="4188" y="20"/>
                      <a:pt x="40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5"/>
              <p:cNvSpPr/>
              <p:nvPr/>
            </p:nvSpPr>
            <p:spPr>
              <a:xfrm>
                <a:off x="2046150" y="2457750"/>
                <a:ext cx="11060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166" extrusionOk="0">
                    <a:moveTo>
                      <a:pt x="4078" y="1"/>
                    </a:moveTo>
                    <a:cubicBezTo>
                      <a:pt x="4007" y="11"/>
                      <a:pt x="3936" y="22"/>
                      <a:pt x="3864" y="33"/>
                    </a:cubicBezTo>
                    <a:cubicBezTo>
                      <a:pt x="2169" y="308"/>
                      <a:pt x="856" y="1013"/>
                      <a:pt x="296" y="1353"/>
                    </a:cubicBezTo>
                    <a:cubicBezTo>
                      <a:pt x="103" y="1470"/>
                      <a:pt x="0" y="1546"/>
                      <a:pt x="0" y="1546"/>
                    </a:cubicBezTo>
                    <a:lnTo>
                      <a:pt x="247" y="2165"/>
                    </a:lnTo>
                    <a:cubicBezTo>
                      <a:pt x="1167" y="1661"/>
                      <a:pt x="3817" y="747"/>
                      <a:pt x="4308" y="573"/>
                    </a:cubicBezTo>
                    <a:cubicBezTo>
                      <a:pt x="4345" y="560"/>
                      <a:pt x="4384" y="549"/>
                      <a:pt x="4423" y="540"/>
                    </a:cubicBezTo>
                    <a:cubicBezTo>
                      <a:pt x="4358" y="437"/>
                      <a:pt x="4251" y="270"/>
                      <a:pt x="4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5"/>
              <p:cNvSpPr/>
              <p:nvPr/>
            </p:nvSpPr>
            <p:spPr>
              <a:xfrm>
                <a:off x="2069925" y="2633600"/>
                <a:ext cx="3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8" extrusionOk="0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4" y="3"/>
                      <a:pt x="1" y="7"/>
                      <a:pt x="2" y="12"/>
                    </a:cubicBezTo>
                    <a:cubicBezTo>
                      <a:pt x="45" y="136"/>
                      <a:pt x="84" y="265"/>
                      <a:pt x="123" y="392"/>
                    </a:cubicBezTo>
                    <a:cubicBezTo>
                      <a:pt x="125" y="395"/>
                      <a:pt x="128" y="398"/>
                      <a:pt x="131" y="398"/>
                    </a:cubicBezTo>
                    <a:lnTo>
                      <a:pt x="134" y="398"/>
                    </a:lnTo>
                    <a:cubicBezTo>
                      <a:pt x="137" y="396"/>
                      <a:pt x="140" y="392"/>
                      <a:pt x="138" y="387"/>
                    </a:cubicBezTo>
                    <a:cubicBezTo>
                      <a:pt x="101" y="260"/>
                      <a:pt x="60" y="131"/>
                      <a:pt x="17" y="7"/>
                    </a:cubicBezTo>
                    <a:cubicBezTo>
                      <a:pt x="17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5"/>
              <p:cNvSpPr/>
              <p:nvPr/>
            </p:nvSpPr>
            <p:spPr>
              <a:xfrm>
                <a:off x="2023950" y="2546150"/>
                <a:ext cx="3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2382" extrusionOk="0">
                    <a:moveTo>
                      <a:pt x="10" y="1"/>
                    </a:moveTo>
                    <a:cubicBezTo>
                      <a:pt x="8" y="1"/>
                      <a:pt x="6" y="2"/>
                      <a:pt x="4" y="3"/>
                    </a:cubicBezTo>
                    <a:cubicBezTo>
                      <a:pt x="1" y="6"/>
                      <a:pt x="1" y="12"/>
                      <a:pt x="4" y="15"/>
                    </a:cubicBezTo>
                    <a:cubicBezTo>
                      <a:pt x="11" y="21"/>
                      <a:pt x="717" y="750"/>
                      <a:pt x="1414" y="2377"/>
                    </a:cubicBezTo>
                    <a:cubicBezTo>
                      <a:pt x="1415" y="2380"/>
                      <a:pt x="1418" y="2381"/>
                      <a:pt x="1422" y="2381"/>
                    </a:cubicBezTo>
                    <a:lnTo>
                      <a:pt x="1425" y="2381"/>
                    </a:lnTo>
                    <a:cubicBezTo>
                      <a:pt x="1429" y="2380"/>
                      <a:pt x="1431" y="2374"/>
                      <a:pt x="1429" y="2371"/>
                    </a:cubicBezTo>
                    <a:cubicBezTo>
                      <a:pt x="731" y="741"/>
                      <a:pt x="22" y="11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5"/>
              <p:cNvSpPr/>
              <p:nvPr/>
            </p:nvSpPr>
            <p:spPr>
              <a:xfrm>
                <a:off x="1971350" y="2629275"/>
                <a:ext cx="618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213" extrusionOk="0">
                    <a:moveTo>
                      <a:pt x="2463" y="1"/>
                    </a:moveTo>
                    <a:cubicBezTo>
                      <a:pt x="2461" y="1"/>
                      <a:pt x="2459" y="1"/>
                      <a:pt x="2458" y="3"/>
                    </a:cubicBezTo>
                    <a:cubicBezTo>
                      <a:pt x="1511" y="1006"/>
                      <a:pt x="19" y="2187"/>
                      <a:pt x="5" y="2198"/>
                    </a:cubicBezTo>
                    <a:cubicBezTo>
                      <a:pt x="1" y="2201"/>
                      <a:pt x="1" y="2207"/>
                      <a:pt x="4" y="2210"/>
                    </a:cubicBezTo>
                    <a:cubicBezTo>
                      <a:pt x="5" y="2211"/>
                      <a:pt x="7" y="2213"/>
                      <a:pt x="10" y="2213"/>
                    </a:cubicBezTo>
                    <a:cubicBezTo>
                      <a:pt x="11" y="2213"/>
                      <a:pt x="13" y="2211"/>
                      <a:pt x="14" y="2211"/>
                    </a:cubicBezTo>
                    <a:cubicBezTo>
                      <a:pt x="30" y="2199"/>
                      <a:pt x="1522" y="1018"/>
                      <a:pt x="2468" y="13"/>
                    </a:cubicBezTo>
                    <a:cubicBezTo>
                      <a:pt x="2471" y="10"/>
                      <a:pt x="2471" y="6"/>
                      <a:pt x="2468" y="3"/>
                    </a:cubicBezTo>
                    <a:cubicBezTo>
                      <a:pt x="2467" y="1"/>
                      <a:pt x="2465" y="1"/>
                      <a:pt x="2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5"/>
              <p:cNvSpPr/>
              <p:nvPr/>
            </p:nvSpPr>
            <p:spPr>
              <a:xfrm>
                <a:off x="2031500" y="2645300"/>
                <a:ext cx="482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98" extrusionOk="0">
                    <a:moveTo>
                      <a:pt x="184" y="0"/>
                    </a:moveTo>
                    <a:cubicBezTo>
                      <a:pt x="181" y="0"/>
                      <a:pt x="178" y="1"/>
                      <a:pt x="177" y="4"/>
                    </a:cubicBezTo>
                    <a:cubicBezTo>
                      <a:pt x="138" y="71"/>
                      <a:pt x="79" y="165"/>
                      <a:pt x="3" y="286"/>
                    </a:cubicBezTo>
                    <a:cubicBezTo>
                      <a:pt x="0" y="290"/>
                      <a:pt x="2" y="295"/>
                      <a:pt x="6" y="296"/>
                    </a:cubicBezTo>
                    <a:cubicBezTo>
                      <a:pt x="8" y="298"/>
                      <a:pt x="8" y="298"/>
                      <a:pt x="9" y="298"/>
                    </a:cubicBezTo>
                    <a:cubicBezTo>
                      <a:pt x="12" y="298"/>
                      <a:pt x="15" y="296"/>
                      <a:pt x="17" y="295"/>
                    </a:cubicBezTo>
                    <a:cubicBezTo>
                      <a:pt x="93" y="174"/>
                      <a:pt x="150" y="78"/>
                      <a:pt x="191" y="12"/>
                    </a:cubicBezTo>
                    <a:cubicBezTo>
                      <a:pt x="193" y="9"/>
                      <a:pt x="191" y="4"/>
                      <a:pt x="188" y="1"/>
                    </a:cubicBezTo>
                    <a:cubicBezTo>
                      <a:pt x="187" y="1"/>
                      <a:pt x="185" y="0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5"/>
              <p:cNvSpPr/>
              <p:nvPr/>
            </p:nvSpPr>
            <p:spPr>
              <a:xfrm>
                <a:off x="1990375" y="2666775"/>
                <a:ext cx="324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989" extrusionOk="0">
                    <a:moveTo>
                      <a:pt x="1287" y="0"/>
                    </a:moveTo>
                    <a:cubicBezTo>
                      <a:pt x="1285" y="0"/>
                      <a:pt x="1283" y="1"/>
                      <a:pt x="1282" y="4"/>
                    </a:cubicBezTo>
                    <a:cubicBezTo>
                      <a:pt x="736" y="854"/>
                      <a:pt x="9" y="1964"/>
                      <a:pt x="3" y="1975"/>
                    </a:cubicBezTo>
                    <a:cubicBezTo>
                      <a:pt x="0" y="1979"/>
                      <a:pt x="2" y="1984"/>
                      <a:pt x="5" y="1987"/>
                    </a:cubicBezTo>
                    <a:cubicBezTo>
                      <a:pt x="6" y="1987"/>
                      <a:pt x="8" y="1988"/>
                      <a:pt x="9" y="1988"/>
                    </a:cubicBezTo>
                    <a:lnTo>
                      <a:pt x="9" y="1987"/>
                    </a:lnTo>
                    <a:cubicBezTo>
                      <a:pt x="12" y="1987"/>
                      <a:pt x="14" y="1987"/>
                      <a:pt x="15" y="1984"/>
                    </a:cubicBezTo>
                    <a:cubicBezTo>
                      <a:pt x="23" y="1973"/>
                      <a:pt x="750" y="861"/>
                      <a:pt x="1295" y="12"/>
                    </a:cubicBezTo>
                    <a:cubicBezTo>
                      <a:pt x="1297" y="9"/>
                      <a:pt x="1295" y="4"/>
                      <a:pt x="1292" y="1"/>
                    </a:cubicBezTo>
                    <a:cubicBezTo>
                      <a:pt x="1291" y="0"/>
                      <a:pt x="1289" y="0"/>
                      <a:pt x="1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5"/>
              <p:cNvSpPr/>
              <p:nvPr/>
            </p:nvSpPr>
            <p:spPr>
              <a:xfrm>
                <a:off x="1945450" y="2683000"/>
                <a:ext cx="146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11" extrusionOk="0">
                    <a:moveTo>
                      <a:pt x="104" y="0"/>
                    </a:moveTo>
                    <a:cubicBezTo>
                      <a:pt x="104" y="0"/>
                      <a:pt x="1" y="380"/>
                      <a:pt x="289" y="811"/>
                    </a:cubicBezTo>
                    <a:lnTo>
                      <a:pt x="317" y="755"/>
                    </a:lnTo>
                    <a:cubicBezTo>
                      <a:pt x="440" y="512"/>
                      <a:pt x="534" y="323"/>
                      <a:pt x="584" y="220"/>
                    </a:cubicBezTo>
                    <a:cubicBezTo>
                      <a:pt x="407" y="105"/>
                      <a:pt x="237" y="23"/>
                      <a:pt x="104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5"/>
              <p:cNvSpPr/>
              <p:nvPr/>
            </p:nvSpPr>
            <p:spPr>
              <a:xfrm>
                <a:off x="2001425" y="2747100"/>
                <a:ext cx="188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1" extrusionOk="0">
                    <a:moveTo>
                      <a:pt x="367" y="1"/>
                    </a:moveTo>
                    <a:cubicBezTo>
                      <a:pt x="255" y="169"/>
                      <a:pt x="131" y="338"/>
                      <a:pt x="0" y="508"/>
                    </a:cubicBezTo>
                    <a:cubicBezTo>
                      <a:pt x="313" y="819"/>
                      <a:pt x="691" y="831"/>
                      <a:pt x="746" y="831"/>
                    </a:cubicBezTo>
                    <a:cubicBezTo>
                      <a:pt x="751" y="831"/>
                      <a:pt x="753" y="831"/>
                      <a:pt x="753" y="831"/>
                    </a:cubicBezTo>
                    <a:cubicBezTo>
                      <a:pt x="753" y="831"/>
                      <a:pt x="641" y="422"/>
                      <a:pt x="367" y="1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5"/>
              <p:cNvSpPr/>
              <p:nvPr/>
            </p:nvSpPr>
            <p:spPr>
              <a:xfrm>
                <a:off x="2119750" y="2570075"/>
                <a:ext cx="12712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4112" extrusionOk="0">
                    <a:moveTo>
                      <a:pt x="5075" y="0"/>
                    </a:moveTo>
                    <a:cubicBezTo>
                      <a:pt x="5072" y="0"/>
                      <a:pt x="5070" y="2"/>
                      <a:pt x="5068" y="5"/>
                    </a:cubicBezTo>
                    <a:cubicBezTo>
                      <a:pt x="4503" y="973"/>
                      <a:pt x="3156" y="2033"/>
                      <a:pt x="2128" y="2753"/>
                    </a:cubicBezTo>
                    <a:cubicBezTo>
                      <a:pt x="1011" y="3533"/>
                      <a:pt x="16" y="4092"/>
                      <a:pt x="7" y="4096"/>
                    </a:cubicBezTo>
                    <a:cubicBezTo>
                      <a:pt x="2" y="4099"/>
                      <a:pt x="1" y="4104"/>
                      <a:pt x="4" y="4108"/>
                    </a:cubicBezTo>
                    <a:cubicBezTo>
                      <a:pt x="5" y="4110"/>
                      <a:pt x="7" y="4111"/>
                      <a:pt x="10" y="4111"/>
                    </a:cubicBezTo>
                    <a:lnTo>
                      <a:pt x="15" y="4111"/>
                    </a:lnTo>
                    <a:cubicBezTo>
                      <a:pt x="24" y="4105"/>
                      <a:pt x="1019" y="3546"/>
                      <a:pt x="2135" y="2766"/>
                    </a:cubicBezTo>
                    <a:cubicBezTo>
                      <a:pt x="3167" y="2045"/>
                      <a:pt x="4515" y="982"/>
                      <a:pt x="5081" y="12"/>
                    </a:cubicBezTo>
                    <a:cubicBezTo>
                      <a:pt x="5084" y="9"/>
                      <a:pt x="5083" y="3"/>
                      <a:pt x="5078" y="2"/>
                    </a:cubicBezTo>
                    <a:cubicBezTo>
                      <a:pt x="5077" y="1"/>
                      <a:pt x="5076" y="0"/>
                      <a:pt x="50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5"/>
              <p:cNvSpPr/>
              <p:nvPr/>
            </p:nvSpPr>
            <p:spPr>
              <a:xfrm>
                <a:off x="2170250" y="2580925"/>
                <a:ext cx="7827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053" extrusionOk="0">
                    <a:moveTo>
                      <a:pt x="3122" y="1"/>
                    </a:moveTo>
                    <a:cubicBezTo>
                      <a:pt x="3119" y="1"/>
                      <a:pt x="3115" y="2"/>
                      <a:pt x="3114" y="6"/>
                    </a:cubicBezTo>
                    <a:cubicBezTo>
                      <a:pt x="3101" y="36"/>
                      <a:pt x="1754" y="3118"/>
                      <a:pt x="3" y="5041"/>
                    </a:cubicBezTo>
                    <a:cubicBezTo>
                      <a:pt x="0" y="5044"/>
                      <a:pt x="0" y="5048"/>
                      <a:pt x="3" y="5051"/>
                    </a:cubicBezTo>
                    <a:cubicBezTo>
                      <a:pt x="5" y="5053"/>
                      <a:pt x="6" y="5053"/>
                      <a:pt x="9" y="5053"/>
                    </a:cubicBezTo>
                    <a:cubicBezTo>
                      <a:pt x="11" y="5053"/>
                      <a:pt x="12" y="5053"/>
                      <a:pt x="14" y="5051"/>
                    </a:cubicBezTo>
                    <a:cubicBezTo>
                      <a:pt x="1768" y="3126"/>
                      <a:pt x="3116" y="42"/>
                      <a:pt x="3129" y="12"/>
                    </a:cubicBezTo>
                    <a:cubicBezTo>
                      <a:pt x="3131" y="7"/>
                      <a:pt x="3129" y="3"/>
                      <a:pt x="3125" y="1"/>
                    </a:cubicBezTo>
                    <a:cubicBezTo>
                      <a:pt x="3124" y="1"/>
                      <a:pt x="3123" y="1"/>
                      <a:pt x="3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5"/>
              <p:cNvSpPr/>
              <p:nvPr/>
            </p:nvSpPr>
            <p:spPr>
              <a:xfrm>
                <a:off x="2142700" y="2481025"/>
                <a:ext cx="115225" cy="3906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15624" extrusionOk="0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2" y="4"/>
                      <a:pt x="1" y="9"/>
                      <a:pt x="4" y="13"/>
                    </a:cubicBezTo>
                    <a:cubicBezTo>
                      <a:pt x="24" y="47"/>
                      <a:pt x="2102" y="3497"/>
                      <a:pt x="3291" y="6521"/>
                    </a:cubicBezTo>
                    <a:cubicBezTo>
                      <a:pt x="3679" y="7507"/>
                      <a:pt x="3922" y="8223"/>
                      <a:pt x="4036" y="8709"/>
                    </a:cubicBezTo>
                    <a:cubicBezTo>
                      <a:pt x="4133" y="9129"/>
                      <a:pt x="4134" y="9386"/>
                      <a:pt x="4041" y="9499"/>
                    </a:cubicBezTo>
                    <a:cubicBezTo>
                      <a:pt x="3995" y="9553"/>
                      <a:pt x="3930" y="9573"/>
                      <a:pt x="3847" y="9573"/>
                    </a:cubicBezTo>
                    <a:cubicBezTo>
                      <a:pt x="3788" y="9573"/>
                      <a:pt x="3720" y="9563"/>
                      <a:pt x="3644" y="9547"/>
                    </a:cubicBezTo>
                    <a:cubicBezTo>
                      <a:pt x="3641" y="9547"/>
                      <a:pt x="3639" y="9547"/>
                      <a:pt x="3636" y="9550"/>
                    </a:cubicBezTo>
                    <a:cubicBezTo>
                      <a:pt x="3635" y="9553"/>
                      <a:pt x="3635" y="9555"/>
                      <a:pt x="3635" y="9558"/>
                    </a:cubicBezTo>
                    <a:cubicBezTo>
                      <a:pt x="3951" y="10429"/>
                      <a:pt x="4556" y="13391"/>
                      <a:pt x="4593" y="15616"/>
                    </a:cubicBezTo>
                    <a:cubicBezTo>
                      <a:pt x="4593" y="15621"/>
                      <a:pt x="4596" y="15624"/>
                      <a:pt x="4601" y="15624"/>
                    </a:cubicBezTo>
                    <a:cubicBezTo>
                      <a:pt x="4606" y="15624"/>
                      <a:pt x="4609" y="15621"/>
                      <a:pt x="4609" y="15616"/>
                    </a:cubicBezTo>
                    <a:cubicBezTo>
                      <a:pt x="4571" y="13400"/>
                      <a:pt x="3972" y="10454"/>
                      <a:pt x="3654" y="9565"/>
                    </a:cubicBezTo>
                    <a:lnTo>
                      <a:pt x="3654" y="9565"/>
                    </a:lnTo>
                    <a:cubicBezTo>
                      <a:pt x="3718" y="9578"/>
                      <a:pt x="3784" y="9589"/>
                      <a:pt x="3846" y="9589"/>
                    </a:cubicBezTo>
                    <a:cubicBezTo>
                      <a:pt x="3928" y="9589"/>
                      <a:pt x="4003" y="9570"/>
                      <a:pt x="4053" y="9509"/>
                    </a:cubicBezTo>
                    <a:cubicBezTo>
                      <a:pt x="4259" y="9265"/>
                      <a:pt x="4035" y="8369"/>
                      <a:pt x="3304" y="6515"/>
                    </a:cubicBezTo>
                    <a:cubicBezTo>
                      <a:pt x="2115" y="3490"/>
                      <a:pt x="37" y="39"/>
                      <a:pt x="18" y="4"/>
                    </a:cubicBezTo>
                    <a:cubicBezTo>
                      <a:pt x="15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5"/>
              <p:cNvSpPr/>
              <p:nvPr/>
            </p:nvSpPr>
            <p:spPr>
              <a:xfrm>
                <a:off x="2083625" y="2822250"/>
                <a:ext cx="3362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498" extrusionOk="0">
                    <a:moveTo>
                      <a:pt x="1188" y="1"/>
                    </a:moveTo>
                    <a:cubicBezTo>
                      <a:pt x="1187" y="1"/>
                      <a:pt x="1186" y="1"/>
                      <a:pt x="1185" y="1"/>
                    </a:cubicBezTo>
                    <a:cubicBezTo>
                      <a:pt x="1181" y="1"/>
                      <a:pt x="1178" y="6"/>
                      <a:pt x="1179" y="10"/>
                    </a:cubicBezTo>
                    <a:cubicBezTo>
                      <a:pt x="1181" y="18"/>
                      <a:pt x="1328" y="765"/>
                      <a:pt x="679" y="1445"/>
                    </a:cubicBezTo>
                    <a:cubicBezTo>
                      <a:pt x="63" y="2093"/>
                      <a:pt x="2" y="2485"/>
                      <a:pt x="1" y="2488"/>
                    </a:cubicBezTo>
                    <a:cubicBezTo>
                      <a:pt x="1" y="2493"/>
                      <a:pt x="4" y="2498"/>
                      <a:pt x="8" y="2498"/>
                    </a:cubicBezTo>
                    <a:cubicBezTo>
                      <a:pt x="13" y="2498"/>
                      <a:pt x="16" y="2495"/>
                      <a:pt x="18" y="2492"/>
                    </a:cubicBezTo>
                    <a:cubicBezTo>
                      <a:pt x="18" y="2487"/>
                      <a:pt x="80" y="2101"/>
                      <a:pt x="692" y="1455"/>
                    </a:cubicBezTo>
                    <a:cubicBezTo>
                      <a:pt x="1344" y="769"/>
                      <a:pt x="1196" y="15"/>
                      <a:pt x="1194" y="7"/>
                    </a:cubicBezTo>
                    <a:cubicBezTo>
                      <a:pt x="1193" y="4"/>
                      <a:pt x="1191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5"/>
              <p:cNvSpPr/>
              <p:nvPr/>
            </p:nvSpPr>
            <p:spPr>
              <a:xfrm>
                <a:off x="2097000" y="2876950"/>
                <a:ext cx="21800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66" extrusionOk="0">
                    <a:moveTo>
                      <a:pt x="8477" y="1"/>
                    </a:moveTo>
                    <a:cubicBezTo>
                      <a:pt x="8445" y="26"/>
                      <a:pt x="8415" y="44"/>
                      <a:pt x="8389" y="54"/>
                    </a:cubicBezTo>
                    <a:cubicBezTo>
                      <a:pt x="8329" y="77"/>
                      <a:pt x="8233" y="84"/>
                      <a:pt x="8114" y="84"/>
                    </a:cubicBezTo>
                    <a:cubicBezTo>
                      <a:pt x="7974" y="84"/>
                      <a:pt x="7801" y="75"/>
                      <a:pt x="7614" y="75"/>
                    </a:cubicBezTo>
                    <a:cubicBezTo>
                      <a:pt x="7535" y="75"/>
                      <a:pt x="7453" y="76"/>
                      <a:pt x="7370" y="81"/>
                    </a:cubicBezTo>
                    <a:cubicBezTo>
                      <a:pt x="7268" y="87"/>
                      <a:pt x="7165" y="98"/>
                      <a:pt x="7062" y="114"/>
                    </a:cubicBezTo>
                    <a:cubicBezTo>
                      <a:pt x="6509" y="205"/>
                      <a:pt x="6593" y="547"/>
                      <a:pt x="5723" y="549"/>
                    </a:cubicBezTo>
                    <a:cubicBezTo>
                      <a:pt x="5720" y="549"/>
                      <a:pt x="5716" y="549"/>
                      <a:pt x="5712" y="549"/>
                    </a:cubicBezTo>
                    <a:cubicBezTo>
                      <a:pt x="4845" y="549"/>
                      <a:pt x="3968" y="188"/>
                      <a:pt x="3968" y="188"/>
                    </a:cubicBezTo>
                    <a:cubicBezTo>
                      <a:pt x="3968" y="188"/>
                      <a:pt x="3884" y="561"/>
                      <a:pt x="2971" y="594"/>
                    </a:cubicBezTo>
                    <a:cubicBezTo>
                      <a:pt x="2946" y="595"/>
                      <a:pt x="2922" y="596"/>
                      <a:pt x="2898" y="596"/>
                    </a:cubicBezTo>
                    <a:cubicBezTo>
                      <a:pt x="2169" y="596"/>
                      <a:pt x="2349" y="139"/>
                      <a:pt x="1741" y="139"/>
                    </a:cubicBezTo>
                    <a:cubicBezTo>
                      <a:pt x="1725" y="139"/>
                      <a:pt x="1707" y="139"/>
                      <a:pt x="1689" y="140"/>
                    </a:cubicBezTo>
                    <a:cubicBezTo>
                      <a:pt x="1626" y="143"/>
                      <a:pt x="1555" y="149"/>
                      <a:pt x="1474" y="161"/>
                    </a:cubicBezTo>
                    <a:cubicBezTo>
                      <a:pt x="1465" y="163"/>
                      <a:pt x="1458" y="164"/>
                      <a:pt x="1449" y="166"/>
                    </a:cubicBezTo>
                    <a:cubicBezTo>
                      <a:pt x="784" y="278"/>
                      <a:pt x="255" y="714"/>
                      <a:pt x="1" y="965"/>
                    </a:cubicBezTo>
                    <a:cubicBezTo>
                      <a:pt x="1" y="965"/>
                      <a:pt x="567" y="911"/>
                      <a:pt x="1453" y="844"/>
                    </a:cubicBezTo>
                    <a:cubicBezTo>
                      <a:pt x="1535" y="838"/>
                      <a:pt x="1618" y="831"/>
                      <a:pt x="1706" y="825"/>
                    </a:cubicBezTo>
                    <a:cubicBezTo>
                      <a:pt x="3185" y="716"/>
                      <a:pt x="5391" y="581"/>
                      <a:pt x="7364" y="575"/>
                    </a:cubicBezTo>
                    <a:lnTo>
                      <a:pt x="7614" y="575"/>
                    </a:lnTo>
                    <a:cubicBezTo>
                      <a:pt x="7995" y="575"/>
                      <a:pt x="8366" y="581"/>
                      <a:pt x="8719" y="594"/>
                    </a:cubicBezTo>
                    <a:cubicBezTo>
                      <a:pt x="8657" y="304"/>
                      <a:pt x="8534" y="90"/>
                      <a:pt x="8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5"/>
              <p:cNvSpPr/>
              <p:nvPr/>
            </p:nvSpPr>
            <p:spPr>
              <a:xfrm>
                <a:off x="2133200" y="2880425"/>
                <a:ext cx="78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706" extrusionOk="0">
                    <a:moveTo>
                      <a:pt x="241" y="1"/>
                    </a:moveTo>
                    <a:cubicBezTo>
                      <a:pt x="178" y="2"/>
                      <a:pt x="107" y="10"/>
                      <a:pt x="26" y="22"/>
                    </a:cubicBezTo>
                    <a:cubicBezTo>
                      <a:pt x="17" y="24"/>
                      <a:pt x="10" y="25"/>
                      <a:pt x="1" y="27"/>
                    </a:cubicBezTo>
                    <a:cubicBezTo>
                      <a:pt x="37" y="190"/>
                      <a:pt x="81" y="480"/>
                      <a:pt x="5" y="705"/>
                    </a:cubicBezTo>
                    <a:cubicBezTo>
                      <a:pt x="87" y="698"/>
                      <a:pt x="170" y="692"/>
                      <a:pt x="258" y="686"/>
                    </a:cubicBezTo>
                    <a:cubicBezTo>
                      <a:pt x="313" y="440"/>
                      <a:pt x="276" y="17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5"/>
              <p:cNvSpPr/>
              <p:nvPr/>
            </p:nvSpPr>
            <p:spPr>
              <a:xfrm>
                <a:off x="2281075" y="2878800"/>
                <a:ext cx="73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501" extrusionOk="0">
                    <a:moveTo>
                      <a:pt x="251" y="1"/>
                    </a:moveTo>
                    <a:cubicBezTo>
                      <a:pt x="172" y="1"/>
                      <a:pt x="90" y="2"/>
                      <a:pt x="7" y="7"/>
                    </a:cubicBezTo>
                    <a:cubicBezTo>
                      <a:pt x="38" y="139"/>
                      <a:pt x="57" y="317"/>
                      <a:pt x="1" y="501"/>
                    </a:cubicBezTo>
                    <a:lnTo>
                      <a:pt x="251" y="501"/>
                    </a:lnTo>
                    <a:cubicBezTo>
                      <a:pt x="293" y="316"/>
                      <a:pt x="279" y="142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5"/>
              <p:cNvSpPr/>
              <p:nvPr/>
            </p:nvSpPr>
            <p:spPr>
              <a:xfrm>
                <a:off x="2070800" y="2905325"/>
                <a:ext cx="22250" cy="1014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058" extrusionOk="0">
                    <a:moveTo>
                      <a:pt x="881" y="1"/>
                    </a:moveTo>
                    <a:cubicBezTo>
                      <a:pt x="879" y="1"/>
                      <a:pt x="877" y="1"/>
                      <a:pt x="876" y="2"/>
                    </a:cubicBezTo>
                    <a:cubicBezTo>
                      <a:pt x="870" y="6"/>
                      <a:pt x="337" y="395"/>
                      <a:pt x="176" y="1483"/>
                    </a:cubicBezTo>
                    <a:cubicBezTo>
                      <a:pt x="176" y="1486"/>
                      <a:pt x="178" y="1488"/>
                      <a:pt x="179" y="1489"/>
                    </a:cubicBezTo>
                    <a:cubicBezTo>
                      <a:pt x="181" y="1492"/>
                      <a:pt x="182" y="1492"/>
                      <a:pt x="185" y="1492"/>
                    </a:cubicBezTo>
                    <a:lnTo>
                      <a:pt x="531" y="1481"/>
                    </a:lnTo>
                    <a:lnTo>
                      <a:pt x="531" y="1481"/>
                    </a:lnTo>
                    <a:cubicBezTo>
                      <a:pt x="488" y="1634"/>
                      <a:pt x="0" y="3395"/>
                      <a:pt x="44" y="4050"/>
                    </a:cubicBezTo>
                    <a:cubicBezTo>
                      <a:pt x="44" y="4055"/>
                      <a:pt x="49" y="4058"/>
                      <a:pt x="52" y="4058"/>
                    </a:cubicBezTo>
                    <a:lnTo>
                      <a:pt x="53" y="4058"/>
                    </a:lnTo>
                    <a:cubicBezTo>
                      <a:pt x="58" y="4058"/>
                      <a:pt x="61" y="4055"/>
                      <a:pt x="61" y="4050"/>
                    </a:cubicBezTo>
                    <a:cubicBezTo>
                      <a:pt x="14" y="3370"/>
                      <a:pt x="544" y="1495"/>
                      <a:pt x="549" y="1475"/>
                    </a:cubicBezTo>
                    <a:cubicBezTo>
                      <a:pt x="550" y="1472"/>
                      <a:pt x="549" y="1471"/>
                      <a:pt x="547" y="1468"/>
                    </a:cubicBezTo>
                    <a:cubicBezTo>
                      <a:pt x="546" y="1466"/>
                      <a:pt x="544" y="1465"/>
                      <a:pt x="541" y="1465"/>
                    </a:cubicBezTo>
                    <a:lnTo>
                      <a:pt x="194" y="1477"/>
                    </a:lnTo>
                    <a:cubicBezTo>
                      <a:pt x="353" y="403"/>
                      <a:pt x="880" y="18"/>
                      <a:pt x="885" y="15"/>
                    </a:cubicBezTo>
                    <a:cubicBezTo>
                      <a:pt x="888" y="12"/>
                      <a:pt x="890" y="8"/>
                      <a:pt x="887" y="3"/>
                    </a:cubicBezTo>
                    <a:cubicBezTo>
                      <a:pt x="886" y="1"/>
                      <a:pt x="883" y="1"/>
                      <a:pt x="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5"/>
              <p:cNvSpPr/>
              <p:nvPr/>
            </p:nvSpPr>
            <p:spPr>
              <a:xfrm>
                <a:off x="2094350" y="2911975"/>
                <a:ext cx="1482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699" extrusionOk="0">
                    <a:moveTo>
                      <a:pt x="11" y="0"/>
                    </a:moveTo>
                    <a:cubicBezTo>
                      <a:pt x="11" y="0"/>
                      <a:pt x="10" y="0"/>
                      <a:pt x="10" y="1"/>
                    </a:cubicBezTo>
                    <a:cubicBezTo>
                      <a:pt x="5" y="1"/>
                      <a:pt x="1" y="4"/>
                      <a:pt x="2" y="8"/>
                    </a:cubicBezTo>
                    <a:cubicBezTo>
                      <a:pt x="4" y="25"/>
                      <a:pt x="128" y="1717"/>
                      <a:pt x="578" y="2694"/>
                    </a:cubicBezTo>
                    <a:cubicBezTo>
                      <a:pt x="579" y="2695"/>
                      <a:pt x="582" y="2698"/>
                      <a:pt x="585" y="2698"/>
                    </a:cubicBezTo>
                    <a:cubicBezTo>
                      <a:pt x="585" y="2698"/>
                      <a:pt x="587" y="2698"/>
                      <a:pt x="588" y="2697"/>
                    </a:cubicBezTo>
                    <a:cubicBezTo>
                      <a:pt x="591" y="2695"/>
                      <a:pt x="593" y="2691"/>
                      <a:pt x="591" y="2686"/>
                    </a:cubicBezTo>
                    <a:cubicBezTo>
                      <a:pt x="143" y="1712"/>
                      <a:pt x="19" y="25"/>
                      <a:pt x="17" y="7"/>
                    </a:cubicBezTo>
                    <a:cubicBezTo>
                      <a:pt x="17" y="4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5"/>
              <p:cNvSpPr/>
              <p:nvPr/>
            </p:nvSpPr>
            <p:spPr>
              <a:xfrm>
                <a:off x="1883475" y="3041350"/>
                <a:ext cx="295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11803" h="270" extrusionOk="0">
                    <a:moveTo>
                      <a:pt x="11106" y="1"/>
                    </a:moveTo>
                    <a:cubicBezTo>
                      <a:pt x="10640" y="1"/>
                      <a:pt x="10162" y="3"/>
                      <a:pt x="9678" y="7"/>
                    </a:cubicBezTo>
                    <a:cubicBezTo>
                      <a:pt x="5133" y="45"/>
                      <a:pt x="67" y="250"/>
                      <a:pt x="8" y="253"/>
                    </a:cubicBezTo>
                    <a:cubicBezTo>
                      <a:pt x="5" y="253"/>
                      <a:pt x="0" y="257"/>
                      <a:pt x="0" y="262"/>
                    </a:cubicBezTo>
                    <a:cubicBezTo>
                      <a:pt x="2" y="267"/>
                      <a:pt x="5" y="270"/>
                      <a:pt x="9" y="270"/>
                    </a:cubicBezTo>
                    <a:cubicBezTo>
                      <a:pt x="74" y="267"/>
                      <a:pt x="6254" y="16"/>
                      <a:pt x="11089" y="16"/>
                    </a:cubicBezTo>
                    <a:cubicBezTo>
                      <a:pt x="11328" y="16"/>
                      <a:pt x="11564" y="17"/>
                      <a:pt x="11795" y="18"/>
                    </a:cubicBezTo>
                    <a:cubicBezTo>
                      <a:pt x="11800" y="18"/>
                      <a:pt x="11803" y="15"/>
                      <a:pt x="11803" y="11"/>
                    </a:cubicBezTo>
                    <a:cubicBezTo>
                      <a:pt x="11803" y="6"/>
                      <a:pt x="11798" y="3"/>
                      <a:pt x="11795" y="3"/>
                    </a:cubicBezTo>
                    <a:cubicBezTo>
                      <a:pt x="11569" y="1"/>
                      <a:pt x="11339" y="1"/>
                      <a:pt x="11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1883200" y="3046275"/>
                <a:ext cx="4160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128" extrusionOk="0">
                    <a:moveTo>
                      <a:pt x="1654" y="1"/>
                    </a:moveTo>
                    <a:cubicBezTo>
                      <a:pt x="1652" y="1"/>
                      <a:pt x="1648" y="3"/>
                      <a:pt x="1647" y="6"/>
                    </a:cubicBezTo>
                    <a:cubicBezTo>
                      <a:pt x="1646" y="9"/>
                      <a:pt x="1564" y="274"/>
                      <a:pt x="1352" y="515"/>
                    </a:cubicBezTo>
                    <a:cubicBezTo>
                      <a:pt x="1185" y="702"/>
                      <a:pt x="908" y="907"/>
                      <a:pt x="491" y="907"/>
                    </a:cubicBezTo>
                    <a:cubicBezTo>
                      <a:pt x="418" y="907"/>
                      <a:pt x="342" y="901"/>
                      <a:pt x="261" y="887"/>
                    </a:cubicBezTo>
                    <a:cubicBezTo>
                      <a:pt x="260" y="887"/>
                      <a:pt x="259" y="887"/>
                      <a:pt x="259" y="887"/>
                    </a:cubicBezTo>
                    <a:cubicBezTo>
                      <a:pt x="257" y="887"/>
                      <a:pt x="255" y="888"/>
                      <a:pt x="253" y="890"/>
                    </a:cubicBezTo>
                    <a:cubicBezTo>
                      <a:pt x="1" y="1362"/>
                      <a:pt x="449" y="3050"/>
                      <a:pt x="469" y="3122"/>
                    </a:cubicBezTo>
                    <a:cubicBezTo>
                      <a:pt x="469" y="3126"/>
                      <a:pt x="472" y="3128"/>
                      <a:pt x="476" y="3128"/>
                    </a:cubicBezTo>
                    <a:lnTo>
                      <a:pt x="478" y="3128"/>
                    </a:lnTo>
                    <a:cubicBezTo>
                      <a:pt x="482" y="3126"/>
                      <a:pt x="484" y="3122"/>
                      <a:pt x="484" y="3117"/>
                    </a:cubicBezTo>
                    <a:cubicBezTo>
                      <a:pt x="479" y="3100"/>
                      <a:pt x="20" y="1375"/>
                      <a:pt x="264" y="904"/>
                    </a:cubicBezTo>
                    <a:lnTo>
                      <a:pt x="264" y="904"/>
                    </a:lnTo>
                    <a:cubicBezTo>
                      <a:pt x="344" y="917"/>
                      <a:pt x="420" y="923"/>
                      <a:pt x="491" y="923"/>
                    </a:cubicBezTo>
                    <a:cubicBezTo>
                      <a:pt x="915" y="923"/>
                      <a:pt x="1195" y="716"/>
                      <a:pt x="1364" y="524"/>
                    </a:cubicBezTo>
                    <a:cubicBezTo>
                      <a:pt x="1577" y="282"/>
                      <a:pt x="1661" y="13"/>
                      <a:pt x="1662" y="10"/>
                    </a:cubicBezTo>
                    <a:cubicBezTo>
                      <a:pt x="1664" y="7"/>
                      <a:pt x="1661" y="3"/>
                      <a:pt x="1656" y="1"/>
                    </a:cubicBezTo>
                    <a:cubicBezTo>
                      <a:pt x="1656" y="1"/>
                      <a:pt x="1655" y="1"/>
                      <a:pt x="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1926075" y="3178250"/>
                <a:ext cx="4917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5429" extrusionOk="0">
                    <a:moveTo>
                      <a:pt x="9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3" y="1"/>
                      <a:pt x="0" y="6"/>
                      <a:pt x="0" y="10"/>
                    </a:cubicBezTo>
                    <a:cubicBezTo>
                      <a:pt x="8" y="42"/>
                      <a:pt x="702" y="3191"/>
                      <a:pt x="1950" y="5424"/>
                    </a:cubicBezTo>
                    <a:cubicBezTo>
                      <a:pt x="1951" y="5427"/>
                      <a:pt x="1954" y="5428"/>
                      <a:pt x="1957" y="5428"/>
                    </a:cubicBezTo>
                    <a:cubicBezTo>
                      <a:pt x="1959" y="5428"/>
                      <a:pt x="1960" y="5427"/>
                      <a:pt x="1962" y="5427"/>
                    </a:cubicBezTo>
                    <a:cubicBezTo>
                      <a:pt x="1965" y="5425"/>
                      <a:pt x="1966" y="5419"/>
                      <a:pt x="1965" y="5416"/>
                    </a:cubicBezTo>
                    <a:cubicBezTo>
                      <a:pt x="717" y="3187"/>
                      <a:pt x="23" y="39"/>
                      <a:pt x="17" y="7"/>
                    </a:cubicBezTo>
                    <a:cubicBezTo>
                      <a:pt x="16" y="3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1811850" y="3361375"/>
                <a:ext cx="2002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3935" extrusionOk="0">
                    <a:moveTo>
                      <a:pt x="7173" y="0"/>
                    </a:moveTo>
                    <a:cubicBezTo>
                      <a:pt x="7116" y="0"/>
                      <a:pt x="7039" y="17"/>
                      <a:pt x="6938" y="72"/>
                    </a:cubicBezTo>
                    <a:cubicBezTo>
                      <a:pt x="6861" y="115"/>
                      <a:pt x="6769" y="180"/>
                      <a:pt x="6661" y="277"/>
                    </a:cubicBezTo>
                    <a:cubicBezTo>
                      <a:pt x="6435" y="480"/>
                      <a:pt x="6168" y="585"/>
                      <a:pt x="5893" y="585"/>
                    </a:cubicBezTo>
                    <a:cubicBezTo>
                      <a:pt x="5585" y="585"/>
                      <a:pt x="5267" y="452"/>
                      <a:pt x="4984" y="177"/>
                    </a:cubicBezTo>
                    <a:cubicBezTo>
                      <a:pt x="4939" y="125"/>
                      <a:pt x="4892" y="98"/>
                      <a:pt x="4846" y="86"/>
                    </a:cubicBezTo>
                    <a:cubicBezTo>
                      <a:pt x="4831" y="83"/>
                      <a:pt x="4816" y="81"/>
                      <a:pt x="4802" y="81"/>
                    </a:cubicBezTo>
                    <a:cubicBezTo>
                      <a:pt x="4641" y="81"/>
                      <a:pt x="4502" y="283"/>
                      <a:pt x="4490" y="462"/>
                    </a:cubicBezTo>
                    <a:cubicBezTo>
                      <a:pt x="4478" y="696"/>
                      <a:pt x="3041" y="2572"/>
                      <a:pt x="442" y="2769"/>
                    </a:cubicBezTo>
                    <a:cubicBezTo>
                      <a:pt x="192" y="2788"/>
                      <a:pt x="1" y="3002"/>
                      <a:pt x="17" y="3252"/>
                    </a:cubicBezTo>
                    <a:cubicBezTo>
                      <a:pt x="27" y="3378"/>
                      <a:pt x="58" y="3515"/>
                      <a:pt x="133" y="3646"/>
                    </a:cubicBezTo>
                    <a:cubicBezTo>
                      <a:pt x="190" y="3744"/>
                      <a:pt x="270" y="3836"/>
                      <a:pt x="386" y="3918"/>
                    </a:cubicBezTo>
                    <a:lnTo>
                      <a:pt x="5430" y="3874"/>
                    </a:lnTo>
                    <a:lnTo>
                      <a:pt x="5816" y="3653"/>
                    </a:lnTo>
                    <a:lnTo>
                      <a:pt x="6391" y="3935"/>
                    </a:lnTo>
                    <a:lnTo>
                      <a:pt x="7718" y="3923"/>
                    </a:lnTo>
                    <a:cubicBezTo>
                      <a:pt x="7718" y="3923"/>
                      <a:pt x="8011" y="3406"/>
                      <a:pt x="8008" y="3006"/>
                    </a:cubicBezTo>
                    <a:cubicBezTo>
                      <a:pt x="8008" y="2950"/>
                      <a:pt x="7992" y="2852"/>
                      <a:pt x="7970" y="2725"/>
                    </a:cubicBezTo>
                    <a:cubicBezTo>
                      <a:pt x="7823" y="1942"/>
                      <a:pt x="7306" y="48"/>
                      <a:pt x="7306" y="48"/>
                    </a:cubicBezTo>
                    <a:cubicBezTo>
                      <a:pt x="7306" y="48"/>
                      <a:pt x="7268" y="0"/>
                      <a:pt x="7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5"/>
              <p:cNvSpPr/>
              <p:nvPr/>
            </p:nvSpPr>
            <p:spPr>
              <a:xfrm>
                <a:off x="1920225" y="3320000"/>
                <a:ext cx="651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2241" extrusionOk="0">
                    <a:moveTo>
                      <a:pt x="2126" y="1"/>
                    </a:moveTo>
                    <a:cubicBezTo>
                      <a:pt x="1622" y="166"/>
                      <a:pt x="902" y="372"/>
                      <a:pt x="213" y="463"/>
                    </a:cubicBezTo>
                    <a:cubicBezTo>
                      <a:pt x="142" y="473"/>
                      <a:pt x="71" y="481"/>
                      <a:pt x="1" y="488"/>
                    </a:cubicBezTo>
                    <a:cubicBezTo>
                      <a:pt x="96" y="723"/>
                      <a:pt x="327" y="1281"/>
                      <a:pt x="511" y="1743"/>
                    </a:cubicBezTo>
                    <a:cubicBezTo>
                      <a:pt x="557" y="1753"/>
                      <a:pt x="604" y="1780"/>
                      <a:pt x="649" y="1832"/>
                    </a:cubicBezTo>
                    <a:cubicBezTo>
                      <a:pt x="932" y="2108"/>
                      <a:pt x="1251" y="2240"/>
                      <a:pt x="1559" y="2240"/>
                    </a:cubicBezTo>
                    <a:cubicBezTo>
                      <a:pt x="1834" y="2240"/>
                      <a:pt x="2101" y="2135"/>
                      <a:pt x="2328" y="1932"/>
                    </a:cubicBezTo>
                    <a:cubicBezTo>
                      <a:pt x="2434" y="1835"/>
                      <a:pt x="2526" y="1771"/>
                      <a:pt x="2603" y="1729"/>
                    </a:cubicBezTo>
                    <a:cubicBezTo>
                      <a:pt x="2603" y="1729"/>
                      <a:pt x="2396" y="970"/>
                      <a:pt x="2234" y="387"/>
                    </a:cubicBezTo>
                    <a:cubicBezTo>
                      <a:pt x="2194" y="243"/>
                      <a:pt x="2156" y="110"/>
                      <a:pt x="212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5"/>
              <p:cNvSpPr/>
              <p:nvPr/>
            </p:nvSpPr>
            <p:spPr>
              <a:xfrm>
                <a:off x="1925525" y="3320000"/>
                <a:ext cx="505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500" extrusionOk="0">
                    <a:moveTo>
                      <a:pt x="1914" y="1"/>
                    </a:moveTo>
                    <a:cubicBezTo>
                      <a:pt x="1410" y="166"/>
                      <a:pt x="690" y="370"/>
                      <a:pt x="1" y="463"/>
                    </a:cubicBezTo>
                    <a:cubicBezTo>
                      <a:pt x="1" y="463"/>
                      <a:pt x="181" y="500"/>
                      <a:pt x="582" y="500"/>
                    </a:cubicBezTo>
                    <a:cubicBezTo>
                      <a:pt x="908" y="500"/>
                      <a:pt x="1381" y="475"/>
                      <a:pt x="2022" y="387"/>
                    </a:cubicBezTo>
                    <a:cubicBezTo>
                      <a:pt x="1982" y="243"/>
                      <a:pt x="1944" y="108"/>
                      <a:pt x="1914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5"/>
              <p:cNvSpPr/>
              <p:nvPr/>
            </p:nvSpPr>
            <p:spPr>
              <a:xfrm>
                <a:off x="1815150" y="3429475"/>
                <a:ext cx="196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211" extrusionOk="0">
                    <a:moveTo>
                      <a:pt x="7838" y="1"/>
                    </a:moveTo>
                    <a:lnTo>
                      <a:pt x="1" y="922"/>
                    </a:lnTo>
                    <a:cubicBezTo>
                      <a:pt x="58" y="1020"/>
                      <a:pt x="138" y="1112"/>
                      <a:pt x="254" y="1194"/>
                    </a:cubicBezTo>
                    <a:lnTo>
                      <a:pt x="5298" y="1150"/>
                    </a:lnTo>
                    <a:lnTo>
                      <a:pt x="5684" y="929"/>
                    </a:lnTo>
                    <a:lnTo>
                      <a:pt x="6259" y="1211"/>
                    </a:lnTo>
                    <a:lnTo>
                      <a:pt x="7586" y="1199"/>
                    </a:lnTo>
                    <a:cubicBezTo>
                      <a:pt x="7586" y="1199"/>
                      <a:pt x="7879" y="682"/>
                      <a:pt x="7876" y="282"/>
                    </a:cubicBezTo>
                    <a:cubicBezTo>
                      <a:pt x="7874" y="226"/>
                      <a:pt x="7860" y="128"/>
                      <a:pt x="7838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1982900" y="3167100"/>
                <a:ext cx="538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784" extrusionOk="0">
                    <a:moveTo>
                      <a:pt x="2144" y="0"/>
                    </a:moveTo>
                    <a:cubicBezTo>
                      <a:pt x="2142" y="0"/>
                      <a:pt x="2141" y="1"/>
                      <a:pt x="2140" y="2"/>
                    </a:cubicBezTo>
                    <a:cubicBezTo>
                      <a:pt x="2137" y="3"/>
                      <a:pt x="1850" y="217"/>
                      <a:pt x="1446" y="371"/>
                    </a:cubicBezTo>
                    <a:cubicBezTo>
                      <a:pt x="1226" y="455"/>
                      <a:pt x="945" y="532"/>
                      <a:pt x="646" y="532"/>
                    </a:cubicBezTo>
                    <a:cubicBezTo>
                      <a:pt x="439" y="532"/>
                      <a:pt x="222" y="495"/>
                      <a:pt x="13" y="397"/>
                    </a:cubicBezTo>
                    <a:cubicBezTo>
                      <a:pt x="12" y="397"/>
                      <a:pt x="11" y="397"/>
                      <a:pt x="10" y="397"/>
                    </a:cubicBezTo>
                    <a:cubicBezTo>
                      <a:pt x="8" y="397"/>
                      <a:pt x="6" y="398"/>
                      <a:pt x="4" y="400"/>
                    </a:cubicBezTo>
                    <a:cubicBezTo>
                      <a:pt x="2" y="403"/>
                      <a:pt x="1" y="406"/>
                      <a:pt x="4" y="409"/>
                    </a:cubicBezTo>
                    <a:lnTo>
                      <a:pt x="254" y="780"/>
                    </a:lnTo>
                    <a:cubicBezTo>
                      <a:pt x="255" y="782"/>
                      <a:pt x="258" y="783"/>
                      <a:pt x="260" y="783"/>
                    </a:cubicBezTo>
                    <a:cubicBezTo>
                      <a:pt x="261" y="783"/>
                      <a:pt x="263" y="783"/>
                      <a:pt x="264" y="782"/>
                    </a:cubicBezTo>
                    <a:cubicBezTo>
                      <a:pt x="269" y="779"/>
                      <a:pt x="269" y="774"/>
                      <a:pt x="267" y="771"/>
                    </a:cubicBezTo>
                    <a:lnTo>
                      <a:pt x="33" y="424"/>
                    </a:lnTo>
                    <a:lnTo>
                      <a:pt x="33" y="424"/>
                    </a:lnTo>
                    <a:cubicBezTo>
                      <a:pt x="236" y="514"/>
                      <a:pt x="445" y="548"/>
                      <a:pt x="646" y="548"/>
                    </a:cubicBezTo>
                    <a:cubicBezTo>
                      <a:pt x="947" y="548"/>
                      <a:pt x="1231" y="471"/>
                      <a:pt x="1452" y="387"/>
                    </a:cubicBezTo>
                    <a:cubicBezTo>
                      <a:pt x="1858" y="231"/>
                      <a:pt x="2146" y="17"/>
                      <a:pt x="2149" y="14"/>
                    </a:cubicBezTo>
                    <a:cubicBezTo>
                      <a:pt x="2152" y="11"/>
                      <a:pt x="2153" y="6"/>
                      <a:pt x="2150" y="3"/>
                    </a:cubicBezTo>
                    <a:cubicBezTo>
                      <a:pt x="2148" y="1"/>
                      <a:pt x="2146" y="0"/>
                      <a:pt x="2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1731550" y="3258250"/>
                <a:ext cx="1218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796" extrusionOk="0">
                    <a:moveTo>
                      <a:pt x="4866" y="0"/>
                    </a:moveTo>
                    <a:cubicBezTo>
                      <a:pt x="4864" y="0"/>
                      <a:pt x="4861" y="1"/>
                      <a:pt x="4859" y="3"/>
                    </a:cubicBezTo>
                    <a:cubicBezTo>
                      <a:pt x="4837" y="32"/>
                      <a:pt x="2489" y="2893"/>
                      <a:pt x="5" y="4782"/>
                    </a:cubicBezTo>
                    <a:cubicBezTo>
                      <a:pt x="2" y="4785"/>
                      <a:pt x="0" y="4790"/>
                      <a:pt x="3" y="4793"/>
                    </a:cubicBezTo>
                    <a:cubicBezTo>
                      <a:pt x="5" y="4796"/>
                      <a:pt x="8" y="4796"/>
                      <a:pt x="9" y="4796"/>
                    </a:cubicBezTo>
                    <a:cubicBezTo>
                      <a:pt x="11" y="4796"/>
                      <a:pt x="12" y="4796"/>
                      <a:pt x="14" y="4794"/>
                    </a:cubicBezTo>
                    <a:cubicBezTo>
                      <a:pt x="2501" y="2904"/>
                      <a:pt x="4849" y="41"/>
                      <a:pt x="4871" y="12"/>
                    </a:cubicBezTo>
                    <a:cubicBezTo>
                      <a:pt x="4874" y="9"/>
                      <a:pt x="4874" y="5"/>
                      <a:pt x="4871" y="2"/>
                    </a:cubicBezTo>
                    <a:cubicBezTo>
                      <a:pt x="4870" y="1"/>
                      <a:pt x="4868" y="0"/>
                      <a:pt x="4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5"/>
              <p:cNvSpPr/>
              <p:nvPr/>
            </p:nvSpPr>
            <p:spPr>
              <a:xfrm>
                <a:off x="1539975" y="3361775"/>
                <a:ext cx="1728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4180" extrusionOk="0">
                    <a:moveTo>
                      <a:pt x="648" y="0"/>
                    </a:moveTo>
                    <a:cubicBezTo>
                      <a:pt x="452" y="0"/>
                      <a:pt x="264" y="108"/>
                      <a:pt x="168" y="291"/>
                    </a:cubicBezTo>
                    <a:cubicBezTo>
                      <a:pt x="99" y="423"/>
                      <a:pt x="61" y="543"/>
                      <a:pt x="41" y="644"/>
                    </a:cubicBezTo>
                    <a:cubicBezTo>
                      <a:pt x="0" y="855"/>
                      <a:pt x="40" y="986"/>
                      <a:pt x="40" y="986"/>
                    </a:cubicBezTo>
                    <a:lnTo>
                      <a:pt x="4340" y="3309"/>
                    </a:lnTo>
                    <a:lnTo>
                      <a:pt x="4911" y="3399"/>
                    </a:lnTo>
                    <a:lnTo>
                      <a:pt x="4864" y="3589"/>
                    </a:lnTo>
                    <a:lnTo>
                      <a:pt x="5959" y="4179"/>
                    </a:lnTo>
                    <a:cubicBezTo>
                      <a:pt x="5959" y="4179"/>
                      <a:pt x="6364" y="3913"/>
                      <a:pt x="6579" y="3613"/>
                    </a:cubicBezTo>
                    <a:cubicBezTo>
                      <a:pt x="6597" y="3586"/>
                      <a:pt x="6615" y="3558"/>
                      <a:pt x="6630" y="3533"/>
                    </a:cubicBezTo>
                    <a:cubicBezTo>
                      <a:pt x="6824" y="3201"/>
                      <a:pt x="6912" y="2044"/>
                      <a:pt x="6912" y="2044"/>
                    </a:cubicBezTo>
                    <a:cubicBezTo>
                      <a:pt x="6871" y="2038"/>
                      <a:pt x="6832" y="2030"/>
                      <a:pt x="6794" y="2021"/>
                    </a:cubicBezTo>
                    <a:cubicBezTo>
                      <a:pt x="6339" y="1923"/>
                      <a:pt x="6158" y="1726"/>
                      <a:pt x="5945" y="1029"/>
                    </a:cubicBezTo>
                    <a:cubicBezTo>
                      <a:pt x="5889" y="841"/>
                      <a:pt x="5835" y="720"/>
                      <a:pt x="5771" y="647"/>
                    </a:cubicBezTo>
                    <a:cubicBezTo>
                      <a:pt x="5710" y="575"/>
                      <a:pt x="5640" y="548"/>
                      <a:pt x="5550" y="548"/>
                    </a:cubicBezTo>
                    <a:cubicBezTo>
                      <a:pt x="5357" y="548"/>
                      <a:pt x="5072" y="674"/>
                      <a:pt x="4584" y="759"/>
                    </a:cubicBezTo>
                    <a:cubicBezTo>
                      <a:pt x="4475" y="779"/>
                      <a:pt x="4348" y="788"/>
                      <a:pt x="4206" y="788"/>
                    </a:cubicBezTo>
                    <a:cubicBezTo>
                      <a:pt x="3269" y="788"/>
                      <a:pt x="1719" y="393"/>
                      <a:pt x="850" y="40"/>
                    </a:cubicBezTo>
                    <a:cubicBezTo>
                      <a:pt x="784" y="13"/>
                      <a:pt x="715" y="0"/>
                      <a:pt x="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5"/>
              <p:cNvSpPr/>
              <p:nvPr/>
            </p:nvSpPr>
            <p:spPr>
              <a:xfrm>
                <a:off x="1718775" y="2688475"/>
                <a:ext cx="291850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5891" extrusionOk="0">
                    <a:moveTo>
                      <a:pt x="9651" y="1"/>
                    </a:moveTo>
                    <a:cubicBezTo>
                      <a:pt x="9630" y="45"/>
                      <a:pt x="9601" y="104"/>
                      <a:pt x="9565" y="175"/>
                    </a:cubicBezTo>
                    <a:cubicBezTo>
                      <a:pt x="9516" y="274"/>
                      <a:pt x="9455" y="396"/>
                      <a:pt x="9384" y="536"/>
                    </a:cubicBezTo>
                    <a:cubicBezTo>
                      <a:pt x="8937" y="1423"/>
                      <a:pt x="8103" y="3029"/>
                      <a:pt x="7574" y="3762"/>
                    </a:cubicBezTo>
                    <a:cubicBezTo>
                      <a:pt x="6291" y="3904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cubicBezTo>
                      <a:pt x="863" y="5886"/>
                      <a:pt x="8413" y="5822"/>
                      <a:pt x="8413" y="5822"/>
                    </a:cubicBezTo>
                    <a:cubicBezTo>
                      <a:pt x="8413" y="5822"/>
                      <a:pt x="10133" y="4356"/>
                      <a:pt x="11275" y="2892"/>
                    </a:cubicBezTo>
                    <a:cubicBezTo>
                      <a:pt x="11285" y="2879"/>
                      <a:pt x="11296" y="2865"/>
                      <a:pt x="11306" y="2853"/>
                    </a:cubicBezTo>
                    <a:cubicBezTo>
                      <a:pt x="11438" y="2683"/>
                      <a:pt x="11561" y="2514"/>
                      <a:pt x="11673" y="2346"/>
                    </a:cubicBezTo>
                    <a:cubicBezTo>
                      <a:pt x="11599" y="2231"/>
                      <a:pt x="11511" y="2115"/>
                      <a:pt x="11411" y="2006"/>
                    </a:cubicBezTo>
                    <a:cubicBezTo>
                      <a:pt x="11373" y="1965"/>
                      <a:pt x="11334" y="1926"/>
                      <a:pt x="11293" y="1888"/>
                    </a:cubicBezTo>
                    <a:cubicBezTo>
                      <a:pt x="10740" y="1373"/>
                      <a:pt x="10104" y="1214"/>
                      <a:pt x="10128" y="1125"/>
                    </a:cubicBezTo>
                    <a:cubicBezTo>
                      <a:pt x="10132" y="1109"/>
                      <a:pt x="10152" y="1103"/>
                      <a:pt x="10181" y="1103"/>
                    </a:cubicBezTo>
                    <a:cubicBezTo>
                      <a:pt x="10290" y="1103"/>
                      <a:pt x="10536" y="1188"/>
                      <a:pt x="10657" y="1188"/>
                    </a:cubicBezTo>
                    <a:cubicBezTo>
                      <a:pt x="10691" y="1188"/>
                      <a:pt x="10715" y="1181"/>
                      <a:pt x="10723" y="1164"/>
                    </a:cubicBezTo>
                    <a:cubicBezTo>
                      <a:pt x="10798" y="1008"/>
                      <a:pt x="10289" y="455"/>
                      <a:pt x="9789" y="96"/>
                    </a:cubicBezTo>
                    <a:cubicBezTo>
                      <a:pt x="9742" y="63"/>
                      <a:pt x="9696" y="31"/>
                      <a:pt x="9651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5"/>
              <p:cNvSpPr/>
              <p:nvPr/>
            </p:nvSpPr>
            <p:spPr>
              <a:xfrm>
                <a:off x="1902050" y="2761825"/>
                <a:ext cx="19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213" extrusionOk="0">
                    <a:moveTo>
                      <a:pt x="763" y="1"/>
                    </a:moveTo>
                    <a:cubicBezTo>
                      <a:pt x="760" y="1"/>
                      <a:pt x="758" y="2"/>
                      <a:pt x="757" y="4"/>
                    </a:cubicBezTo>
                    <a:lnTo>
                      <a:pt x="2" y="1200"/>
                    </a:lnTo>
                    <a:cubicBezTo>
                      <a:pt x="1" y="1204"/>
                      <a:pt x="1" y="1208"/>
                      <a:pt x="5" y="1211"/>
                    </a:cubicBezTo>
                    <a:cubicBezTo>
                      <a:pt x="7" y="1211"/>
                      <a:pt x="8" y="1213"/>
                      <a:pt x="10" y="1213"/>
                    </a:cubicBezTo>
                    <a:cubicBezTo>
                      <a:pt x="11" y="1213"/>
                      <a:pt x="14" y="1211"/>
                      <a:pt x="16" y="1208"/>
                    </a:cubicBezTo>
                    <a:lnTo>
                      <a:pt x="770" y="13"/>
                    </a:lnTo>
                    <a:cubicBezTo>
                      <a:pt x="772" y="8"/>
                      <a:pt x="772" y="4"/>
                      <a:pt x="767" y="2"/>
                    </a:cubicBezTo>
                    <a:cubicBezTo>
                      <a:pt x="766" y="1"/>
                      <a:pt x="765" y="1"/>
                      <a:pt x="76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5"/>
              <p:cNvSpPr/>
              <p:nvPr/>
            </p:nvSpPr>
            <p:spPr>
              <a:xfrm>
                <a:off x="1906650" y="2796425"/>
                <a:ext cx="623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1389" extrusionOk="0">
                    <a:moveTo>
                      <a:pt x="2486" y="1"/>
                    </a:moveTo>
                    <a:cubicBezTo>
                      <a:pt x="2484" y="1"/>
                      <a:pt x="2481" y="1"/>
                      <a:pt x="2480" y="3"/>
                    </a:cubicBezTo>
                    <a:cubicBezTo>
                      <a:pt x="2474" y="10"/>
                      <a:pt x="1794" y="669"/>
                      <a:pt x="1215" y="1204"/>
                    </a:cubicBezTo>
                    <a:cubicBezTo>
                      <a:pt x="1093" y="1316"/>
                      <a:pt x="939" y="1374"/>
                      <a:pt x="785" y="1374"/>
                    </a:cubicBezTo>
                    <a:cubicBezTo>
                      <a:pt x="664" y="1374"/>
                      <a:pt x="543" y="1339"/>
                      <a:pt x="436" y="1268"/>
                    </a:cubicBezTo>
                    <a:cubicBezTo>
                      <a:pt x="241" y="1137"/>
                      <a:pt x="100" y="981"/>
                      <a:pt x="15" y="804"/>
                    </a:cubicBezTo>
                    <a:cubicBezTo>
                      <a:pt x="14" y="801"/>
                      <a:pt x="12" y="799"/>
                      <a:pt x="9" y="799"/>
                    </a:cubicBezTo>
                    <a:cubicBezTo>
                      <a:pt x="8" y="799"/>
                      <a:pt x="6" y="800"/>
                      <a:pt x="5" y="801"/>
                    </a:cubicBezTo>
                    <a:cubicBezTo>
                      <a:pt x="2" y="803"/>
                      <a:pt x="0" y="807"/>
                      <a:pt x="2" y="812"/>
                    </a:cubicBezTo>
                    <a:cubicBezTo>
                      <a:pt x="86" y="990"/>
                      <a:pt x="230" y="1148"/>
                      <a:pt x="427" y="1280"/>
                    </a:cubicBezTo>
                    <a:cubicBezTo>
                      <a:pt x="536" y="1352"/>
                      <a:pt x="659" y="1389"/>
                      <a:pt x="782" y="1389"/>
                    </a:cubicBezTo>
                    <a:cubicBezTo>
                      <a:pt x="784" y="1389"/>
                      <a:pt x="787" y="1389"/>
                      <a:pt x="789" y="1389"/>
                    </a:cubicBezTo>
                    <a:cubicBezTo>
                      <a:pt x="947" y="1387"/>
                      <a:pt x="1103" y="1330"/>
                      <a:pt x="1226" y="1215"/>
                    </a:cubicBezTo>
                    <a:cubicBezTo>
                      <a:pt x="1804" y="681"/>
                      <a:pt x="2484" y="21"/>
                      <a:pt x="2492" y="15"/>
                    </a:cubicBezTo>
                    <a:cubicBezTo>
                      <a:pt x="2495" y="12"/>
                      <a:pt x="2495" y="7"/>
                      <a:pt x="2492" y="3"/>
                    </a:cubicBezTo>
                    <a:cubicBezTo>
                      <a:pt x="2490" y="1"/>
                      <a:pt x="2488" y="1"/>
                      <a:pt x="248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5"/>
              <p:cNvSpPr/>
              <p:nvPr/>
            </p:nvSpPr>
            <p:spPr>
              <a:xfrm>
                <a:off x="1624450" y="2777525"/>
                <a:ext cx="102750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330" extrusionOk="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1"/>
                      <a:pt x="66" y="1496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3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2"/>
                      <a:pt x="356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4"/>
                    </a:lnTo>
                    <a:lnTo>
                      <a:pt x="602" y="1884"/>
                    </a:lnTo>
                    <a:cubicBezTo>
                      <a:pt x="543" y="1936"/>
                      <a:pt x="540" y="2027"/>
                      <a:pt x="596" y="2081"/>
                    </a:cubicBezTo>
                    <a:lnTo>
                      <a:pt x="685" y="2171"/>
                    </a:lnTo>
                    <a:cubicBezTo>
                      <a:pt x="711" y="2197"/>
                      <a:pt x="746" y="2210"/>
                      <a:pt x="781" y="2210"/>
                    </a:cubicBezTo>
                    <a:cubicBezTo>
                      <a:pt x="807" y="2210"/>
                      <a:pt x="833" y="2203"/>
                      <a:pt x="856" y="2187"/>
                    </a:cubicBezTo>
                    <a:lnTo>
                      <a:pt x="1347" y="1855"/>
                    </a:lnTo>
                    <a:cubicBezTo>
                      <a:pt x="1347" y="1855"/>
                      <a:pt x="1588" y="2121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2" y="2330"/>
                      <a:pt x="4110" y="2328"/>
                      <a:pt x="4110" y="2328"/>
                    </a:cubicBezTo>
                    <a:cubicBezTo>
                      <a:pt x="3774" y="1815"/>
                      <a:pt x="3913" y="786"/>
                      <a:pt x="3913" y="786"/>
                    </a:cubicBezTo>
                    <a:cubicBezTo>
                      <a:pt x="3913" y="786"/>
                      <a:pt x="2447" y="103"/>
                      <a:pt x="934" y="1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5"/>
              <p:cNvSpPr/>
              <p:nvPr/>
            </p:nvSpPr>
            <p:spPr>
              <a:xfrm>
                <a:off x="1626275" y="2789825"/>
                <a:ext cx="527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794" extrusionOk="0">
                    <a:moveTo>
                      <a:pt x="953" y="1"/>
                    </a:moveTo>
                    <a:cubicBezTo>
                      <a:pt x="926" y="1"/>
                      <a:pt x="902" y="3"/>
                      <a:pt x="882" y="6"/>
                    </a:cubicBezTo>
                    <a:cubicBezTo>
                      <a:pt x="882" y="8"/>
                      <a:pt x="880" y="8"/>
                      <a:pt x="879" y="8"/>
                    </a:cubicBezTo>
                    <a:cubicBezTo>
                      <a:pt x="662" y="152"/>
                      <a:pt x="9" y="774"/>
                      <a:pt x="3" y="780"/>
                    </a:cubicBezTo>
                    <a:cubicBezTo>
                      <a:pt x="0" y="783"/>
                      <a:pt x="0" y="788"/>
                      <a:pt x="3" y="791"/>
                    </a:cubicBezTo>
                    <a:cubicBezTo>
                      <a:pt x="5" y="792"/>
                      <a:pt x="6" y="794"/>
                      <a:pt x="9" y="794"/>
                    </a:cubicBezTo>
                    <a:cubicBezTo>
                      <a:pt x="11" y="794"/>
                      <a:pt x="12" y="792"/>
                      <a:pt x="14" y="791"/>
                    </a:cubicBezTo>
                    <a:cubicBezTo>
                      <a:pt x="20" y="785"/>
                      <a:pt x="668" y="167"/>
                      <a:pt x="886" y="21"/>
                    </a:cubicBezTo>
                    <a:cubicBezTo>
                      <a:pt x="905" y="18"/>
                      <a:pt x="928" y="16"/>
                      <a:pt x="954" y="16"/>
                    </a:cubicBezTo>
                    <a:cubicBezTo>
                      <a:pt x="1276" y="16"/>
                      <a:pt x="2088" y="259"/>
                      <a:pt x="2097" y="262"/>
                    </a:cubicBezTo>
                    <a:cubicBezTo>
                      <a:pt x="2097" y="263"/>
                      <a:pt x="2098" y="263"/>
                      <a:pt x="2099" y="263"/>
                    </a:cubicBezTo>
                    <a:cubicBezTo>
                      <a:pt x="2103" y="263"/>
                      <a:pt x="2106" y="260"/>
                      <a:pt x="2107" y="258"/>
                    </a:cubicBezTo>
                    <a:cubicBezTo>
                      <a:pt x="2109" y="253"/>
                      <a:pt x="2106" y="249"/>
                      <a:pt x="2101" y="247"/>
                    </a:cubicBezTo>
                    <a:cubicBezTo>
                      <a:pt x="2065" y="236"/>
                      <a:pt x="1276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5"/>
              <p:cNvSpPr/>
              <p:nvPr/>
            </p:nvSpPr>
            <p:spPr>
              <a:xfrm>
                <a:off x="1632750" y="2804500"/>
                <a:ext cx="434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42" extrusionOk="0">
                    <a:moveTo>
                      <a:pt x="674" y="0"/>
                    </a:moveTo>
                    <a:cubicBezTo>
                      <a:pt x="653" y="0"/>
                      <a:pt x="633" y="1"/>
                      <a:pt x="615" y="2"/>
                    </a:cubicBezTo>
                    <a:cubicBezTo>
                      <a:pt x="614" y="2"/>
                      <a:pt x="614" y="2"/>
                      <a:pt x="612" y="4"/>
                    </a:cubicBezTo>
                    <a:cubicBezTo>
                      <a:pt x="409" y="128"/>
                      <a:pt x="8" y="525"/>
                      <a:pt x="3" y="528"/>
                    </a:cubicBezTo>
                    <a:cubicBezTo>
                      <a:pt x="0" y="531"/>
                      <a:pt x="0" y="537"/>
                      <a:pt x="3" y="540"/>
                    </a:cubicBezTo>
                    <a:cubicBezTo>
                      <a:pt x="5" y="542"/>
                      <a:pt x="8" y="542"/>
                      <a:pt x="9" y="542"/>
                    </a:cubicBezTo>
                    <a:cubicBezTo>
                      <a:pt x="11" y="542"/>
                      <a:pt x="14" y="542"/>
                      <a:pt x="15" y="540"/>
                    </a:cubicBezTo>
                    <a:cubicBezTo>
                      <a:pt x="18" y="536"/>
                      <a:pt x="417" y="143"/>
                      <a:pt x="618" y="18"/>
                    </a:cubicBezTo>
                    <a:cubicBezTo>
                      <a:pt x="635" y="16"/>
                      <a:pt x="654" y="16"/>
                      <a:pt x="674" y="16"/>
                    </a:cubicBezTo>
                    <a:cubicBezTo>
                      <a:pt x="1012" y="16"/>
                      <a:pt x="1720" y="187"/>
                      <a:pt x="1727" y="190"/>
                    </a:cubicBezTo>
                    <a:cubicBezTo>
                      <a:pt x="1732" y="190"/>
                      <a:pt x="1736" y="189"/>
                      <a:pt x="1736" y="184"/>
                    </a:cubicBezTo>
                    <a:cubicBezTo>
                      <a:pt x="1738" y="180"/>
                      <a:pt x="1735" y="175"/>
                      <a:pt x="1732" y="174"/>
                    </a:cubicBezTo>
                    <a:cubicBezTo>
                      <a:pt x="1723" y="172"/>
                      <a:pt x="1014" y="0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1638925" y="2814925"/>
                <a:ext cx="394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404" extrusionOk="0">
                    <a:moveTo>
                      <a:pt x="570" y="1"/>
                    </a:moveTo>
                    <a:cubicBezTo>
                      <a:pt x="554" y="1"/>
                      <a:pt x="538" y="1"/>
                      <a:pt x="524" y="2"/>
                    </a:cubicBezTo>
                    <a:cubicBezTo>
                      <a:pt x="523" y="2"/>
                      <a:pt x="521" y="2"/>
                      <a:pt x="520" y="3"/>
                    </a:cubicBezTo>
                    <a:cubicBezTo>
                      <a:pt x="332" y="132"/>
                      <a:pt x="8" y="387"/>
                      <a:pt x="3" y="388"/>
                    </a:cubicBezTo>
                    <a:cubicBezTo>
                      <a:pt x="0" y="391"/>
                      <a:pt x="0" y="396"/>
                      <a:pt x="3" y="400"/>
                    </a:cubicBezTo>
                    <a:cubicBezTo>
                      <a:pt x="5" y="402"/>
                      <a:pt x="6" y="403"/>
                      <a:pt x="9" y="403"/>
                    </a:cubicBezTo>
                    <a:cubicBezTo>
                      <a:pt x="11" y="403"/>
                      <a:pt x="12" y="402"/>
                      <a:pt x="14" y="402"/>
                    </a:cubicBezTo>
                    <a:cubicBezTo>
                      <a:pt x="17" y="399"/>
                      <a:pt x="338" y="147"/>
                      <a:pt x="527" y="17"/>
                    </a:cubicBezTo>
                    <a:cubicBezTo>
                      <a:pt x="540" y="16"/>
                      <a:pt x="555" y="16"/>
                      <a:pt x="570" y="16"/>
                    </a:cubicBezTo>
                    <a:cubicBezTo>
                      <a:pt x="867" y="16"/>
                      <a:pt x="1558" y="163"/>
                      <a:pt x="1565" y="166"/>
                    </a:cubicBezTo>
                    <a:cubicBezTo>
                      <a:pt x="1569" y="166"/>
                      <a:pt x="1572" y="163"/>
                      <a:pt x="1574" y="160"/>
                    </a:cubicBezTo>
                    <a:cubicBezTo>
                      <a:pt x="1575" y="155"/>
                      <a:pt x="1572" y="150"/>
                      <a:pt x="1568" y="149"/>
                    </a:cubicBezTo>
                    <a:cubicBezTo>
                      <a:pt x="1561" y="147"/>
                      <a:pt x="870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5"/>
              <p:cNvSpPr/>
              <p:nvPr/>
            </p:nvSpPr>
            <p:spPr>
              <a:xfrm>
                <a:off x="2007925" y="2677350"/>
                <a:ext cx="90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272" extrusionOk="0">
                    <a:moveTo>
                      <a:pt x="2940" y="1"/>
                    </a:moveTo>
                    <a:cubicBezTo>
                      <a:pt x="2359" y="778"/>
                      <a:pt x="596" y="2179"/>
                      <a:pt x="1" y="2641"/>
                    </a:cubicBezTo>
                    <a:cubicBezTo>
                      <a:pt x="39" y="2691"/>
                      <a:pt x="74" y="2741"/>
                      <a:pt x="107" y="2791"/>
                    </a:cubicBezTo>
                    <a:cubicBezTo>
                      <a:pt x="381" y="3212"/>
                      <a:pt x="493" y="3621"/>
                      <a:pt x="493" y="3621"/>
                    </a:cubicBezTo>
                    <a:lnTo>
                      <a:pt x="2434" y="1503"/>
                    </a:lnTo>
                    <a:cubicBezTo>
                      <a:pt x="2434" y="1503"/>
                      <a:pt x="2737" y="3200"/>
                      <a:pt x="3139" y="4979"/>
                    </a:cubicBezTo>
                    <a:cubicBezTo>
                      <a:pt x="3162" y="5078"/>
                      <a:pt x="3183" y="5175"/>
                      <a:pt x="3206" y="5272"/>
                    </a:cubicBezTo>
                    <a:cubicBezTo>
                      <a:pt x="3282" y="5260"/>
                      <a:pt x="3359" y="5240"/>
                      <a:pt x="3439" y="5214"/>
                    </a:cubicBezTo>
                    <a:lnTo>
                      <a:pt x="3438" y="5214"/>
                    </a:lnTo>
                    <a:cubicBezTo>
                      <a:pt x="3620" y="3071"/>
                      <a:pt x="2940" y="1"/>
                      <a:pt x="29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5"/>
              <p:cNvSpPr/>
              <p:nvPr/>
            </p:nvSpPr>
            <p:spPr>
              <a:xfrm>
                <a:off x="2027850" y="2768225"/>
                <a:ext cx="175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068" extrusionOk="0">
                    <a:moveTo>
                      <a:pt x="701" y="1"/>
                    </a:moveTo>
                    <a:lnTo>
                      <a:pt x="1" y="1067"/>
                    </a:ln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5"/>
              <p:cNvSpPr/>
              <p:nvPr/>
            </p:nvSpPr>
            <p:spPr>
              <a:xfrm>
                <a:off x="2027625" y="2768050"/>
                <a:ext cx="179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082" extrusionOk="0">
                    <a:moveTo>
                      <a:pt x="709" y="0"/>
                    </a:moveTo>
                    <a:cubicBezTo>
                      <a:pt x="706" y="0"/>
                      <a:pt x="704" y="1"/>
                      <a:pt x="702" y="3"/>
                    </a:cubicBezTo>
                    <a:lnTo>
                      <a:pt x="4" y="1070"/>
                    </a:lnTo>
                    <a:cubicBezTo>
                      <a:pt x="1" y="1074"/>
                      <a:pt x="2" y="1079"/>
                      <a:pt x="5" y="1082"/>
                    </a:cubicBezTo>
                    <a:lnTo>
                      <a:pt x="10" y="1082"/>
                    </a:lnTo>
                    <a:cubicBezTo>
                      <a:pt x="13" y="1082"/>
                      <a:pt x="14" y="1080"/>
                      <a:pt x="16" y="1079"/>
                    </a:cubicBezTo>
                    <a:lnTo>
                      <a:pt x="716" y="12"/>
                    </a:lnTo>
                    <a:cubicBezTo>
                      <a:pt x="719" y="9"/>
                      <a:pt x="717" y="5"/>
                      <a:pt x="714" y="2"/>
                    </a:cubicBezTo>
                    <a:cubicBezTo>
                      <a:pt x="712" y="1"/>
                      <a:pt x="711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2240100" y="2878550"/>
                <a:ext cx="48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14" extrusionOk="0">
                    <a:moveTo>
                      <a:pt x="1824" y="0"/>
                    </a:moveTo>
                    <a:cubicBezTo>
                      <a:pt x="1691" y="0"/>
                      <a:pt x="1472" y="9"/>
                      <a:pt x="1262" y="56"/>
                    </a:cubicBezTo>
                    <a:cubicBezTo>
                      <a:pt x="746" y="191"/>
                      <a:pt x="140" y="197"/>
                      <a:pt x="28" y="197"/>
                    </a:cubicBezTo>
                    <a:cubicBezTo>
                      <a:pt x="17" y="197"/>
                      <a:pt x="10" y="197"/>
                      <a:pt x="10" y="197"/>
                    </a:cubicBezTo>
                    <a:cubicBezTo>
                      <a:pt x="4" y="197"/>
                      <a:pt x="1" y="200"/>
                      <a:pt x="1" y="205"/>
                    </a:cubicBezTo>
                    <a:cubicBezTo>
                      <a:pt x="1" y="209"/>
                      <a:pt x="5" y="212"/>
                      <a:pt x="10" y="212"/>
                    </a:cubicBezTo>
                    <a:cubicBezTo>
                      <a:pt x="10" y="212"/>
                      <a:pt x="19" y="213"/>
                      <a:pt x="34" y="213"/>
                    </a:cubicBezTo>
                    <a:cubicBezTo>
                      <a:pt x="41" y="213"/>
                      <a:pt x="51" y="213"/>
                      <a:pt x="61" y="212"/>
                    </a:cubicBezTo>
                    <a:lnTo>
                      <a:pt x="61" y="214"/>
                    </a:lnTo>
                    <a:cubicBezTo>
                      <a:pt x="232" y="212"/>
                      <a:pt x="787" y="197"/>
                      <a:pt x="1267" y="71"/>
                    </a:cubicBezTo>
                    <a:cubicBezTo>
                      <a:pt x="1469" y="25"/>
                      <a:pt x="1681" y="17"/>
                      <a:pt x="1814" y="17"/>
                    </a:cubicBezTo>
                    <a:cubicBezTo>
                      <a:pt x="1896" y="17"/>
                      <a:pt x="1947" y="20"/>
                      <a:pt x="1949" y="20"/>
                    </a:cubicBezTo>
                    <a:cubicBezTo>
                      <a:pt x="1953" y="20"/>
                      <a:pt x="1956" y="17"/>
                      <a:pt x="1956" y="12"/>
                    </a:cubicBezTo>
                    <a:cubicBezTo>
                      <a:pt x="1958" y="8"/>
                      <a:pt x="1953" y="3"/>
                      <a:pt x="1949" y="3"/>
                    </a:cubicBezTo>
                    <a:cubicBezTo>
                      <a:pt x="1947" y="3"/>
                      <a:pt x="1900" y="0"/>
                      <a:pt x="1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1539975" y="3377875"/>
                <a:ext cx="1644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3536" extrusionOk="0">
                    <a:moveTo>
                      <a:pt x="41" y="0"/>
                    </a:moveTo>
                    <a:cubicBezTo>
                      <a:pt x="0" y="211"/>
                      <a:pt x="40" y="342"/>
                      <a:pt x="40" y="342"/>
                    </a:cubicBezTo>
                    <a:lnTo>
                      <a:pt x="4340" y="2665"/>
                    </a:lnTo>
                    <a:lnTo>
                      <a:pt x="4911" y="2755"/>
                    </a:lnTo>
                    <a:lnTo>
                      <a:pt x="4864" y="2945"/>
                    </a:lnTo>
                    <a:lnTo>
                      <a:pt x="5959" y="3535"/>
                    </a:lnTo>
                    <a:cubicBezTo>
                      <a:pt x="5959" y="3535"/>
                      <a:pt x="6364" y="3269"/>
                      <a:pt x="6579" y="2969"/>
                    </a:cubicBezTo>
                    <a:cubicBezTo>
                      <a:pt x="5597" y="2521"/>
                      <a:pt x="1017" y="429"/>
                      <a:pt x="41" y="0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2185625" y="2862150"/>
                <a:ext cx="144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04" extrusionOk="0">
                    <a:moveTo>
                      <a:pt x="570" y="0"/>
                    </a:moveTo>
                    <a:cubicBezTo>
                      <a:pt x="565" y="0"/>
                      <a:pt x="560" y="5"/>
                      <a:pt x="560" y="9"/>
                    </a:cubicBezTo>
                    <a:cubicBezTo>
                      <a:pt x="542" y="897"/>
                      <a:pt x="282" y="989"/>
                      <a:pt x="8" y="1088"/>
                    </a:cubicBezTo>
                    <a:cubicBezTo>
                      <a:pt x="3" y="1089"/>
                      <a:pt x="0" y="1094"/>
                      <a:pt x="2" y="1098"/>
                    </a:cubicBezTo>
                    <a:cubicBezTo>
                      <a:pt x="3" y="1102"/>
                      <a:pt x="6" y="1103"/>
                      <a:pt x="9" y="1103"/>
                    </a:cubicBezTo>
                    <a:lnTo>
                      <a:pt x="12" y="1103"/>
                    </a:lnTo>
                    <a:cubicBezTo>
                      <a:pt x="171" y="1047"/>
                      <a:pt x="300" y="991"/>
                      <a:pt x="400" y="842"/>
                    </a:cubicBezTo>
                    <a:cubicBezTo>
                      <a:pt x="512" y="674"/>
                      <a:pt x="568" y="411"/>
                      <a:pt x="577" y="9"/>
                    </a:cubicBezTo>
                    <a:cubicBezTo>
                      <a:pt x="577" y="5"/>
                      <a:pt x="574" y="0"/>
                      <a:pt x="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2195950" y="2870925"/>
                <a:ext cx="415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437" extrusionOk="0">
                    <a:moveTo>
                      <a:pt x="602" y="1"/>
                    </a:moveTo>
                    <a:cubicBezTo>
                      <a:pt x="531" y="1"/>
                      <a:pt x="468" y="9"/>
                      <a:pt x="413" y="31"/>
                    </a:cubicBezTo>
                    <a:cubicBezTo>
                      <a:pt x="163" y="129"/>
                      <a:pt x="4" y="423"/>
                      <a:pt x="2" y="426"/>
                    </a:cubicBezTo>
                    <a:cubicBezTo>
                      <a:pt x="1" y="429"/>
                      <a:pt x="2" y="434"/>
                      <a:pt x="7" y="437"/>
                    </a:cubicBezTo>
                    <a:lnTo>
                      <a:pt x="10" y="437"/>
                    </a:lnTo>
                    <a:cubicBezTo>
                      <a:pt x="13" y="437"/>
                      <a:pt x="16" y="435"/>
                      <a:pt x="17" y="434"/>
                    </a:cubicBezTo>
                    <a:cubicBezTo>
                      <a:pt x="19" y="431"/>
                      <a:pt x="173" y="142"/>
                      <a:pt x="417" y="46"/>
                    </a:cubicBezTo>
                    <a:cubicBezTo>
                      <a:pt x="471" y="25"/>
                      <a:pt x="531" y="17"/>
                      <a:pt x="599" y="17"/>
                    </a:cubicBezTo>
                    <a:cubicBezTo>
                      <a:pt x="689" y="17"/>
                      <a:pt x="791" y="31"/>
                      <a:pt x="908" y="46"/>
                    </a:cubicBezTo>
                    <a:cubicBezTo>
                      <a:pt x="1058" y="65"/>
                      <a:pt x="1235" y="89"/>
                      <a:pt x="1438" y="89"/>
                    </a:cubicBezTo>
                    <a:cubicBezTo>
                      <a:pt x="1507" y="89"/>
                      <a:pt x="1579" y="86"/>
                      <a:pt x="1655" y="79"/>
                    </a:cubicBezTo>
                    <a:cubicBezTo>
                      <a:pt x="1659" y="79"/>
                      <a:pt x="1662" y="75"/>
                      <a:pt x="1662" y="72"/>
                    </a:cubicBezTo>
                    <a:cubicBezTo>
                      <a:pt x="1661" y="67"/>
                      <a:pt x="1658" y="64"/>
                      <a:pt x="1653" y="64"/>
                    </a:cubicBezTo>
                    <a:cubicBezTo>
                      <a:pt x="1579" y="71"/>
                      <a:pt x="1507" y="74"/>
                      <a:pt x="1439" y="74"/>
                    </a:cubicBezTo>
                    <a:cubicBezTo>
                      <a:pt x="1236" y="74"/>
                      <a:pt x="1060" y="50"/>
                      <a:pt x="911" y="30"/>
                    </a:cubicBezTo>
                    <a:cubicBezTo>
                      <a:pt x="795" y="14"/>
                      <a:pt x="692" y="1"/>
                      <a:pt x="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1957875" y="2688475"/>
                <a:ext cx="527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893" extrusionOk="0">
                    <a:moveTo>
                      <a:pt x="87" y="1"/>
                    </a:moveTo>
                    <a:cubicBezTo>
                      <a:pt x="66" y="45"/>
                      <a:pt x="35" y="104"/>
                      <a:pt x="1" y="177"/>
                    </a:cubicBezTo>
                    <a:cubicBezTo>
                      <a:pt x="122" y="274"/>
                      <a:pt x="473" y="578"/>
                      <a:pt x="597" y="907"/>
                    </a:cubicBezTo>
                    <a:cubicBezTo>
                      <a:pt x="655" y="1032"/>
                      <a:pt x="352" y="879"/>
                      <a:pt x="343" y="1066"/>
                    </a:cubicBezTo>
                    <a:cubicBezTo>
                      <a:pt x="332" y="1252"/>
                      <a:pt x="1671" y="1572"/>
                      <a:pt x="1711" y="2892"/>
                    </a:cubicBezTo>
                    <a:cubicBezTo>
                      <a:pt x="1721" y="2879"/>
                      <a:pt x="1732" y="2865"/>
                      <a:pt x="1742" y="2853"/>
                    </a:cubicBezTo>
                    <a:cubicBezTo>
                      <a:pt x="1874" y="2684"/>
                      <a:pt x="1997" y="2514"/>
                      <a:pt x="2109" y="2346"/>
                    </a:cubicBezTo>
                    <a:lnTo>
                      <a:pt x="2109" y="2346"/>
                    </a:lnTo>
                    <a:cubicBezTo>
                      <a:pt x="2109" y="2347"/>
                      <a:pt x="2109" y="2347"/>
                      <a:pt x="2109" y="2347"/>
                    </a:cubicBezTo>
                    <a:lnTo>
                      <a:pt x="2109" y="2346"/>
                    </a:lnTo>
                    <a:cubicBezTo>
                      <a:pt x="2109" y="2346"/>
                      <a:pt x="2109" y="2346"/>
                      <a:pt x="2109" y="2346"/>
                    </a:cubicBezTo>
                    <a:lnTo>
                      <a:pt x="2109" y="2346"/>
                    </a:lnTo>
                    <a:cubicBezTo>
                      <a:pt x="2033" y="2232"/>
                      <a:pt x="1947" y="2115"/>
                      <a:pt x="1847" y="2006"/>
                    </a:cubicBezTo>
                    <a:cubicBezTo>
                      <a:pt x="1809" y="1965"/>
                      <a:pt x="1770" y="1928"/>
                      <a:pt x="1729" y="1888"/>
                    </a:cubicBezTo>
                    <a:cubicBezTo>
                      <a:pt x="1176" y="1373"/>
                      <a:pt x="540" y="1214"/>
                      <a:pt x="564" y="1125"/>
                    </a:cubicBezTo>
                    <a:cubicBezTo>
                      <a:pt x="568" y="1109"/>
                      <a:pt x="588" y="1103"/>
                      <a:pt x="617" y="1103"/>
                    </a:cubicBezTo>
                    <a:cubicBezTo>
                      <a:pt x="726" y="1103"/>
                      <a:pt x="972" y="1188"/>
                      <a:pt x="1092" y="1188"/>
                    </a:cubicBezTo>
                    <a:cubicBezTo>
                      <a:pt x="1126" y="1188"/>
                      <a:pt x="1150" y="1181"/>
                      <a:pt x="1158" y="1164"/>
                    </a:cubicBezTo>
                    <a:cubicBezTo>
                      <a:pt x="1234" y="1008"/>
                      <a:pt x="723" y="455"/>
                      <a:pt x="225" y="96"/>
                    </a:cubicBezTo>
                    <a:cubicBezTo>
                      <a:pt x="178" y="63"/>
                      <a:pt x="132" y="31"/>
                      <a:pt x="87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>
                <a:off x="2020025" y="2700550"/>
                <a:ext cx="623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01" extrusionOk="0">
                    <a:moveTo>
                      <a:pt x="2487" y="0"/>
                    </a:moveTo>
                    <a:cubicBezTo>
                      <a:pt x="2485" y="0"/>
                      <a:pt x="2483" y="1"/>
                      <a:pt x="2481" y="3"/>
                    </a:cubicBezTo>
                    <a:cubicBezTo>
                      <a:pt x="1724" y="801"/>
                      <a:pt x="20" y="2668"/>
                      <a:pt x="3" y="2688"/>
                    </a:cubicBezTo>
                    <a:cubicBezTo>
                      <a:pt x="0" y="2691"/>
                      <a:pt x="0" y="2696"/>
                      <a:pt x="3" y="2699"/>
                    </a:cubicBezTo>
                    <a:cubicBezTo>
                      <a:pt x="5" y="2700"/>
                      <a:pt x="6" y="2700"/>
                      <a:pt x="9" y="2700"/>
                    </a:cubicBezTo>
                    <a:cubicBezTo>
                      <a:pt x="11" y="2700"/>
                      <a:pt x="12" y="2700"/>
                      <a:pt x="14" y="2699"/>
                    </a:cubicBezTo>
                    <a:cubicBezTo>
                      <a:pt x="32" y="2679"/>
                      <a:pt x="1736" y="811"/>
                      <a:pt x="2492" y="13"/>
                    </a:cubicBezTo>
                    <a:cubicBezTo>
                      <a:pt x="2495" y="10"/>
                      <a:pt x="2495" y="6"/>
                      <a:pt x="2492" y="3"/>
                    </a:cubicBezTo>
                    <a:cubicBezTo>
                      <a:pt x="2490" y="1"/>
                      <a:pt x="2488" y="0"/>
                      <a:pt x="2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5"/>
              <p:cNvSpPr/>
              <p:nvPr/>
            </p:nvSpPr>
            <p:spPr>
              <a:xfrm>
                <a:off x="1947850" y="2682800"/>
                <a:ext cx="7260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411" extrusionOk="0">
                    <a:moveTo>
                      <a:pt x="9" y="1"/>
                    </a:moveTo>
                    <a:cubicBezTo>
                      <a:pt x="5" y="1"/>
                      <a:pt x="2" y="4"/>
                      <a:pt x="0" y="7"/>
                    </a:cubicBezTo>
                    <a:cubicBezTo>
                      <a:pt x="0" y="11"/>
                      <a:pt x="2" y="16"/>
                      <a:pt x="6" y="16"/>
                    </a:cubicBezTo>
                    <a:cubicBezTo>
                      <a:pt x="129" y="37"/>
                      <a:pt x="294" y="113"/>
                      <a:pt x="483" y="235"/>
                    </a:cubicBezTo>
                    <a:cubicBezTo>
                      <a:pt x="527" y="264"/>
                      <a:pt x="573" y="296"/>
                      <a:pt x="620" y="329"/>
                    </a:cubicBezTo>
                    <a:cubicBezTo>
                      <a:pt x="671" y="366"/>
                      <a:pt x="726" y="407"/>
                      <a:pt x="780" y="451"/>
                    </a:cubicBezTo>
                    <a:cubicBezTo>
                      <a:pt x="1197" y="782"/>
                      <a:pt x="1539" y="1173"/>
                      <a:pt x="1557" y="1341"/>
                    </a:cubicBezTo>
                    <a:cubicBezTo>
                      <a:pt x="1559" y="1359"/>
                      <a:pt x="1557" y="1374"/>
                      <a:pt x="1551" y="1388"/>
                    </a:cubicBezTo>
                    <a:cubicBezTo>
                      <a:pt x="1545" y="1402"/>
                      <a:pt x="1524" y="1407"/>
                      <a:pt x="1495" y="1407"/>
                    </a:cubicBezTo>
                    <a:cubicBezTo>
                      <a:pt x="1433" y="1407"/>
                      <a:pt x="1332" y="1383"/>
                      <a:pt x="1245" y="1362"/>
                    </a:cubicBezTo>
                    <a:cubicBezTo>
                      <a:pt x="1155" y="1341"/>
                      <a:pt x="1072" y="1321"/>
                      <a:pt x="1018" y="1321"/>
                    </a:cubicBezTo>
                    <a:cubicBezTo>
                      <a:pt x="984" y="1321"/>
                      <a:pt x="962" y="1329"/>
                      <a:pt x="956" y="1349"/>
                    </a:cubicBezTo>
                    <a:cubicBezTo>
                      <a:pt x="945" y="1391"/>
                      <a:pt x="1035" y="1435"/>
                      <a:pt x="1195" y="1515"/>
                    </a:cubicBezTo>
                    <a:cubicBezTo>
                      <a:pt x="1433" y="1632"/>
                      <a:pt x="1791" y="1811"/>
                      <a:pt x="2125" y="2121"/>
                    </a:cubicBezTo>
                    <a:cubicBezTo>
                      <a:pt x="2165" y="2159"/>
                      <a:pt x="2204" y="2198"/>
                      <a:pt x="2242" y="2239"/>
                    </a:cubicBezTo>
                    <a:cubicBezTo>
                      <a:pt x="2295" y="2295"/>
                      <a:pt x="2346" y="2358"/>
                      <a:pt x="2395" y="2424"/>
                    </a:cubicBezTo>
                    <a:cubicBezTo>
                      <a:pt x="2433" y="2473"/>
                      <a:pt x="2468" y="2524"/>
                      <a:pt x="2502" y="2577"/>
                    </a:cubicBezTo>
                    <a:cubicBezTo>
                      <a:pt x="2774" y="2992"/>
                      <a:pt x="2887" y="3401"/>
                      <a:pt x="2889" y="3406"/>
                    </a:cubicBezTo>
                    <a:cubicBezTo>
                      <a:pt x="2889" y="3409"/>
                      <a:pt x="2892" y="3410"/>
                      <a:pt x="2896" y="3410"/>
                    </a:cubicBezTo>
                    <a:lnTo>
                      <a:pt x="2898" y="3410"/>
                    </a:lnTo>
                    <a:cubicBezTo>
                      <a:pt x="2902" y="3409"/>
                      <a:pt x="2904" y="3406"/>
                      <a:pt x="2904" y="3401"/>
                    </a:cubicBezTo>
                    <a:cubicBezTo>
                      <a:pt x="2902" y="3397"/>
                      <a:pt x="2787" y="2986"/>
                      <a:pt x="2516" y="2568"/>
                    </a:cubicBezTo>
                    <a:cubicBezTo>
                      <a:pt x="2481" y="2515"/>
                      <a:pt x="2445" y="2464"/>
                      <a:pt x="2409" y="2415"/>
                    </a:cubicBezTo>
                    <a:cubicBezTo>
                      <a:pt x="2359" y="2348"/>
                      <a:pt x="2306" y="2285"/>
                      <a:pt x="2253" y="2227"/>
                    </a:cubicBezTo>
                    <a:cubicBezTo>
                      <a:pt x="2215" y="2186"/>
                      <a:pt x="2175" y="2147"/>
                      <a:pt x="2136" y="2109"/>
                    </a:cubicBezTo>
                    <a:cubicBezTo>
                      <a:pt x="1800" y="1797"/>
                      <a:pt x="1441" y="1618"/>
                      <a:pt x="1203" y="1500"/>
                    </a:cubicBezTo>
                    <a:cubicBezTo>
                      <a:pt x="1070" y="1435"/>
                      <a:pt x="964" y="1382"/>
                      <a:pt x="973" y="1353"/>
                    </a:cubicBezTo>
                    <a:cubicBezTo>
                      <a:pt x="976" y="1342"/>
                      <a:pt x="992" y="1337"/>
                      <a:pt x="1016" y="1337"/>
                    </a:cubicBezTo>
                    <a:cubicBezTo>
                      <a:pt x="1068" y="1337"/>
                      <a:pt x="1159" y="1358"/>
                      <a:pt x="1242" y="1378"/>
                    </a:cubicBezTo>
                    <a:cubicBezTo>
                      <a:pt x="1338" y="1400"/>
                      <a:pt x="1431" y="1422"/>
                      <a:pt x="1493" y="1422"/>
                    </a:cubicBezTo>
                    <a:cubicBezTo>
                      <a:pt x="1530" y="1422"/>
                      <a:pt x="1557" y="1415"/>
                      <a:pt x="1566" y="1394"/>
                    </a:cubicBezTo>
                    <a:cubicBezTo>
                      <a:pt x="1574" y="1379"/>
                      <a:pt x="1575" y="1361"/>
                      <a:pt x="1574" y="1340"/>
                    </a:cubicBezTo>
                    <a:cubicBezTo>
                      <a:pt x="1551" y="1149"/>
                      <a:pt x="1157" y="731"/>
                      <a:pt x="789" y="438"/>
                    </a:cubicBezTo>
                    <a:cubicBezTo>
                      <a:pt x="735" y="394"/>
                      <a:pt x="680" y="354"/>
                      <a:pt x="630" y="316"/>
                    </a:cubicBezTo>
                    <a:cubicBezTo>
                      <a:pt x="582" y="282"/>
                      <a:pt x="536" y="251"/>
                      <a:pt x="491" y="222"/>
                    </a:cubicBezTo>
                    <a:cubicBezTo>
                      <a:pt x="302" y="99"/>
                      <a:pt x="135" y="2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2045650" y="2469875"/>
                <a:ext cx="121550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1846" extrusionOk="0">
                    <a:moveTo>
                      <a:pt x="4854" y="0"/>
                    </a:moveTo>
                    <a:cubicBezTo>
                      <a:pt x="4695" y="5"/>
                      <a:pt x="4555" y="20"/>
                      <a:pt x="4442" y="47"/>
                    </a:cubicBezTo>
                    <a:cubicBezTo>
                      <a:pt x="4401" y="56"/>
                      <a:pt x="4361" y="67"/>
                      <a:pt x="4325" y="81"/>
                    </a:cubicBezTo>
                    <a:cubicBezTo>
                      <a:pt x="4277" y="97"/>
                      <a:pt x="4207" y="123"/>
                      <a:pt x="4118" y="153"/>
                    </a:cubicBezTo>
                    <a:cubicBezTo>
                      <a:pt x="3291" y="444"/>
                      <a:pt x="1091" y="1218"/>
                      <a:pt x="264" y="1673"/>
                    </a:cubicBezTo>
                    <a:cubicBezTo>
                      <a:pt x="258" y="1676"/>
                      <a:pt x="254" y="1679"/>
                      <a:pt x="249" y="1682"/>
                    </a:cubicBezTo>
                    <a:cubicBezTo>
                      <a:pt x="166" y="1727"/>
                      <a:pt x="84" y="1777"/>
                      <a:pt x="5" y="1832"/>
                    </a:cubicBezTo>
                    <a:cubicBezTo>
                      <a:pt x="2" y="1833"/>
                      <a:pt x="1" y="1838"/>
                      <a:pt x="4" y="1842"/>
                    </a:cubicBezTo>
                    <a:cubicBezTo>
                      <a:pt x="5" y="1844"/>
                      <a:pt x="8" y="1845"/>
                      <a:pt x="10" y="1845"/>
                    </a:cubicBezTo>
                    <a:cubicBezTo>
                      <a:pt x="11" y="1845"/>
                      <a:pt x="13" y="1845"/>
                      <a:pt x="14" y="1844"/>
                    </a:cubicBezTo>
                    <a:cubicBezTo>
                      <a:pt x="93" y="1791"/>
                      <a:pt x="173" y="1741"/>
                      <a:pt x="257" y="1695"/>
                    </a:cubicBezTo>
                    <a:cubicBezTo>
                      <a:pt x="263" y="1692"/>
                      <a:pt x="267" y="1689"/>
                      <a:pt x="272" y="1686"/>
                    </a:cubicBezTo>
                    <a:cubicBezTo>
                      <a:pt x="1097" y="1233"/>
                      <a:pt x="3297" y="459"/>
                      <a:pt x="4124" y="169"/>
                    </a:cubicBezTo>
                    <a:cubicBezTo>
                      <a:pt x="4212" y="138"/>
                      <a:pt x="4283" y="113"/>
                      <a:pt x="4331" y="96"/>
                    </a:cubicBezTo>
                    <a:cubicBezTo>
                      <a:pt x="4366" y="84"/>
                      <a:pt x="4404" y="72"/>
                      <a:pt x="4446" y="63"/>
                    </a:cubicBezTo>
                    <a:cubicBezTo>
                      <a:pt x="4558" y="35"/>
                      <a:pt x="4696" y="20"/>
                      <a:pt x="4854" y="16"/>
                    </a:cubicBezTo>
                    <a:cubicBezTo>
                      <a:pt x="4858" y="16"/>
                      <a:pt x="4861" y="13"/>
                      <a:pt x="4861" y="8"/>
                    </a:cubicBezTo>
                    <a:cubicBezTo>
                      <a:pt x="4861" y="3"/>
                      <a:pt x="4857" y="0"/>
                      <a:pt x="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2096775" y="2890775"/>
                <a:ext cx="21845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421" extrusionOk="0">
                    <a:moveTo>
                      <a:pt x="7661" y="0"/>
                    </a:moveTo>
                    <a:cubicBezTo>
                      <a:pt x="4976" y="0"/>
                      <a:pt x="66" y="399"/>
                      <a:pt x="8" y="403"/>
                    </a:cubicBezTo>
                    <a:cubicBezTo>
                      <a:pt x="4" y="405"/>
                      <a:pt x="1" y="408"/>
                      <a:pt x="1" y="412"/>
                    </a:cubicBezTo>
                    <a:cubicBezTo>
                      <a:pt x="2" y="417"/>
                      <a:pt x="5" y="420"/>
                      <a:pt x="10" y="420"/>
                    </a:cubicBezTo>
                    <a:cubicBezTo>
                      <a:pt x="67" y="415"/>
                      <a:pt x="4964" y="16"/>
                      <a:pt x="7651" y="16"/>
                    </a:cubicBezTo>
                    <a:cubicBezTo>
                      <a:pt x="8074" y="16"/>
                      <a:pt x="8442" y="26"/>
                      <a:pt x="8728" y="49"/>
                    </a:cubicBezTo>
                    <a:cubicBezTo>
                      <a:pt x="8733" y="49"/>
                      <a:pt x="8736" y="46"/>
                      <a:pt x="8736" y="41"/>
                    </a:cubicBezTo>
                    <a:cubicBezTo>
                      <a:pt x="8737" y="37"/>
                      <a:pt x="8733" y="34"/>
                      <a:pt x="8730" y="32"/>
                    </a:cubicBezTo>
                    <a:cubicBezTo>
                      <a:pt x="8446" y="10"/>
                      <a:pt x="8081" y="0"/>
                      <a:pt x="7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2092575" y="2876725"/>
                <a:ext cx="2165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1161" extrusionOk="0">
                    <a:moveTo>
                      <a:pt x="8653" y="1"/>
                    </a:moveTo>
                    <a:cubicBezTo>
                      <a:pt x="8651" y="1"/>
                      <a:pt x="8649" y="1"/>
                      <a:pt x="8648" y="2"/>
                    </a:cubicBezTo>
                    <a:cubicBezTo>
                      <a:pt x="8618" y="28"/>
                      <a:pt x="8589" y="46"/>
                      <a:pt x="8563" y="55"/>
                    </a:cubicBezTo>
                    <a:cubicBezTo>
                      <a:pt x="8503" y="78"/>
                      <a:pt x="8411" y="85"/>
                      <a:pt x="8293" y="85"/>
                    </a:cubicBezTo>
                    <a:cubicBezTo>
                      <a:pt x="8229" y="85"/>
                      <a:pt x="8156" y="83"/>
                      <a:pt x="8078" y="81"/>
                    </a:cubicBezTo>
                    <a:cubicBezTo>
                      <a:pt x="7993" y="79"/>
                      <a:pt x="7899" y="76"/>
                      <a:pt x="7802" y="76"/>
                    </a:cubicBezTo>
                    <a:cubicBezTo>
                      <a:pt x="7622" y="76"/>
                      <a:pt x="7428" y="84"/>
                      <a:pt x="7238" y="116"/>
                    </a:cubicBezTo>
                    <a:cubicBezTo>
                      <a:pt x="7010" y="152"/>
                      <a:pt x="6892" y="231"/>
                      <a:pt x="6767" y="314"/>
                    </a:cubicBezTo>
                    <a:cubicBezTo>
                      <a:pt x="6592" y="429"/>
                      <a:pt x="6411" y="549"/>
                      <a:pt x="5899" y="550"/>
                    </a:cubicBezTo>
                    <a:cubicBezTo>
                      <a:pt x="5895" y="550"/>
                      <a:pt x="5891" y="550"/>
                      <a:pt x="5888" y="550"/>
                    </a:cubicBezTo>
                    <a:cubicBezTo>
                      <a:pt x="5032" y="550"/>
                      <a:pt x="4157" y="194"/>
                      <a:pt x="4148" y="190"/>
                    </a:cubicBezTo>
                    <a:lnTo>
                      <a:pt x="4140" y="190"/>
                    </a:lnTo>
                    <a:cubicBezTo>
                      <a:pt x="4139" y="191"/>
                      <a:pt x="4137" y="193"/>
                      <a:pt x="4137" y="196"/>
                    </a:cubicBezTo>
                    <a:cubicBezTo>
                      <a:pt x="4136" y="199"/>
                      <a:pt x="4043" y="562"/>
                      <a:pt x="3148" y="596"/>
                    </a:cubicBezTo>
                    <a:cubicBezTo>
                      <a:pt x="3123" y="597"/>
                      <a:pt x="3098" y="597"/>
                      <a:pt x="3075" y="597"/>
                    </a:cubicBezTo>
                    <a:cubicBezTo>
                      <a:pt x="2697" y="597"/>
                      <a:pt x="2566" y="475"/>
                      <a:pt x="2439" y="355"/>
                    </a:cubicBezTo>
                    <a:cubicBezTo>
                      <a:pt x="2322" y="244"/>
                      <a:pt x="2211" y="139"/>
                      <a:pt x="1918" y="139"/>
                    </a:cubicBezTo>
                    <a:cubicBezTo>
                      <a:pt x="1842" y="139"/>
                      <a:pt x="1754" y="147"/>
                      <a:pt x="1650" y="163"/>
                    </a:cubicBezTo>
                    <a:cubicBezTo>
                      <a:pt x="971" y="267"/>
                      <a:pt x="432" y="712"/>
                      <a:pt x="172" y="968"/>
                    </a:cubicBezTo>
                    <a:cubicBezTo>
                      <a:pt x="64" y="1073"/>
                      <a:pt x="6" y="1144"/>
                      <a:pt x="3" y="1147"/>
                    </a:cubicBezTo>
                    <a:cubicBezTo>
                      <a:pt x="0" y="1150"/>
                      <a:pt x="2" y="1155"/>
                      <a:pt x="5" y="1158"/>
                    </a:cubicBezTo>
                    <a:cubicBezTo>
                      <a:pt x="6" y="1159"/>
                      <a:pt x="8" y="1161"/>
                      <a:pt x="9" y="1161"/>
                    </a:cubicBezTo>
                    <a:lnTo>
                      <a:pt x="9" y="1159"/>
                    </a:lnTo>
                    <a:cubicBezTo>
                      <a:pt x="12" y="1159"/>
                      <a:pt x="14" y="1159"/>
                      <a:pt x="16" y="1156"/>
                    </a:cubicBezTo>
                    <a:cubicBezTo>
                      <a:pt x="19" y="1153"/>
                      <a:pt x="76" y="1083"/>
                      <a:pt x="182" y="979"/>
                    </a:cubicBezTo>
                    <a:cubicBezTo>
                      <a:pt x="441" y="725"/>
                      <a:pt x="977" y="282"/>
                      <a:pt x="1651" y="178"/>
                    </a:cubicBezTo>
                    <a:cubicBezTo>
                      <a:pt x="1754" y="162"/>
                      <a:pt x="1840" y="155"/>
                      <a:pt x="1915" y="155"/>
                    </a:cubicBezTo>
                    <a:cubicBezTo>
                      <a:pt x="2205" y="155"/>
                      <a:pt x="2314" y="259"/>
                      <a:pt x="2428" y="367"/>
                    </a:cubicBezTo>
                    <a:cubicBezTo>
                      <a:pt x="2558" y="488"/>
                      <a:pt x="2691" y="612"/>
                      <a:pt x="3074" y="612"/>
                    </a:cubicBezTo>
                    <a:cubicBezTo>
                      <a:pt x="3098" y="612"/>
                      <a:pt x="3122" y="612"/>
                      <a:pt x="3148" y="611"/>
                    </a:cubicBezTo>
                    <a:cubicBezTo>
                      <a:pt x="3990" y="579"/>
                      <a:pt x="4131" y="267"/>
                      <a:pt x="4149" y="208"/>
                    </a:cubicBezTo>
                    <a:cubicBezTo>
                      <a:pt x="4241" y="244"/>
                      <a:pt x="5078" y="567"/>
                      <a:pt x="5894" y="567"/>
                    </a:cubicBezTo>
                    <a:cubicBezTo>
                      <a:pt x="5896" y="567"/>
                      <a:pt x="5898" y="567"/>
                      <a:pt x="5900" y="567"/>
                    </a:cubicBezTo>
                    <a:cubicBezTo>
                      <a:pt x="6417" y="565"/>
                      <a:pt x="6598" y="444"/>
                      <a:pt x="6776" y="326"/>
                    </a:cubicBezTo>
                    <a:cubicBezTo>
                      <a:pt x="6898" y="244"/>
                      <a:pt x="7017" y="167"/>
                      <a:pt x="7241" y="131"/>
                    </a:cubicBezTo>
                    <a:cubicBezTo>
                      <a:pt x="7430" y="99"/>
                      <a:pt x="7624" y="91"/>
                      <a:pt x="7803" y="91"/>
                    </a:cubicBezTo>
                    <a:cubicBezTo>
                      <a:pt x="7900" y="91"/>
                      <a:pt x="7993" y="94"/>
                      <a:pt x="8078" y="96"/>
                    </a:cubicBezTo>
                    <a:cubicBezTo>
                      <a:pt x="8157" y="98"/>
                      <a:pt x="8230" y="100"/>
                      <a:pt x="8295" y="100"/>
                    </a:cubicBezTo>
                    <a:cubicBezTo>
                      <a:pt x="8413" y="100"/>
                      <a:pt x="8508" y="94"/>
                      <a:pt x="8569" y="70"/>
                    </a:cubicBezTo>
                    <a:cubicBezTo>
                      <a:pt x="8595" y="60"/>
                      <a:pt x="8625" y="41"/>
                      <a:pt x="8658" y="16"/>
                    </a:cubicBezTo>
                    <a:cubicBezTo>
                      <a:pt x="8661" y="13"/>
                      <a:pt x="8661" y="7"/>
                      <a:pt x="8660" y="4"/>
                    </a:cubicBezTo>
                    <a:cubicBezTo>
                      <a:pt x="8658" y="2"/>
                      <a:pt x="8655" y="1"/>
                      <a:pt x="8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1695425" y="3367325"/>
                <a:ext cx="3015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366" extrusionOk="0">
                    <a:moveTo>
                      <a:pt x="10" y="0"/>
                    </a:moveTo>
                    <a:cubicBezTo>
                      <a:pt x="9" y="0"/>
                      <a:pt x="8" y="1"/>
                      <a:pt x="8" y="1"/>
                    </a:cubicBezTo>
                    <a:cubicBezTo>
                      <a:pt x="3" y="1"/>
                      <a:pt x="0" y="6"/>
                      <a:pt x="2" y="10"/>
                    </a:cubicBezTo>
                    <a:cubicBezTo>
                      <a:pt x="3" y="15"/>
                      <a:pt x="133" y="427"/>
                      <a:pt x="326" y="663"/>
                    </a:cubicBezTo>
                    <a:cubicBezTo>
                      <a:pt x="401" y="757"/>
                      <a:pt x="453" y="783"/>
                      <a:pt x="524" y="819"/>
                    </a:cubicBezTo>
                    <a:cubicBezTo>
                      <a:pt x="632" y="874"/>
                      <a:pt x="797" y="957"/>
                      <a:pt x="1192" y="1363"/>
                    </a:cubicBezTo>
                    <a:cubicBezTo>
                      <a:pt x="1194" y="1364"/>
                      <a:pt x="1195" y="1366"/>
                      <a:pt x="1198" y="1366"/>
                    </a:cubicBezTo>
                    <a:cubicBezTo>
                      <a:pt x="1200" y="1366"/>
                      <a:pt x="1201" y="1364"/>
                      <a:pt x="1203" y="1363"/>
                    </a:cubicBezTo>
                    <a:cubicBezTo>
                      <a:pt x="1206" y="1360"/>
                      <a:pt x="1206" y="1355"/>
                      <a:pt x="1203" y="1352"/>
                    </a:cubicBezTo>
                    <a:cubicBezTo>
                      <a:pt x="806" y="943"/>
                      <a:pt x="641" y="860"/>
                      <a:pt x="530" y="804"/>
                    </a:cubicBezTo>
                    <a:cubicBezTo>
                      <a:pt x="459" y="767"/>
                      <a:pt x="412" y="745"/>
                      <a:pt x="338" y="652"/>
                    </a:cubicBezTo>
                    <a:cubicBezTo>
                      <a:pt x="149" y="419"/>
                      <a:pt x="18" y="10"/>
                      <a:pt x="17" y="6"/>
                    </a:cubicBezTo>
                    <a:cubicBezTo>
                      <a:pt x="16" y="2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1920000" y="3319800"/>
                <a:ext cx="536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504" extrusionOk="0">
                    <a:moveTo>
                      <a:pt x="2136" y="1"/>
                    </a:moveTo>
                    <a:cubicBezTo>
                      <a:pt x="2135" y="1"/>
                      <a:pt x="2134" y="1"/>
                      <a:pt x="2134" y="1"/>
                    </a:cubicBezTo>
                    <a:cubicBezTo>
                      <a:pt x="1034" y="383"/>
                      <a:pt x="19" y="487"/>
                      <a:pt x="8" y="487"/>
                    </a:cubicBezTo>
                    <a:cubicBezTo>
                      <a:pt x="4" y="489"/>
                      <a:pt x="1" y="492"/>
                      <a:pt x="1" y="496"/>
                    </a:cubicBezTo>
                    <a:cubicBezTo>
                      <a:pt x="2" y="501"/>
                      <a:pt x="5" y="504"/>
                      <a:pt x="10" y="504"/>
                    </a:cubicBezTo>
                    <a:cubicBezTo>
                      <a:pt x="21" y="502"/>
                      <a:pt x="1037" y="398"/>
                      <a:pt x="2138" y="16"/>
                    </a:cubicBezTo>
                    <a:cubicBezTo>
                      <a:pt x="2143" y="15"/>
                      <a:pt x="2144" y="10"/>
                      <a:pt x="2143" y="6"/>
                    </a:cubicBezTo>
                    <a:cubicBezTo>
                      <a:pt x="2142" y="2"/>
                      <a:pt x="2139" y="1"/>
                      <a:pt x="2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1932775" y="3363000"/>
                <a:ext cx="527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531" extrusionOk="0">
                    <a:moveTo>
                      <a:pt x="2100" y="1"/>
                    </a:moveTo>
                    <a:cubicBezTo>
                      <a:pt x="2099" y="1"/>
                      <a:pt x="2098" y="1"/>
                      <a:pt x="2097" y="1"/>
                    </a:cubicBezTo>
                    <a:cubicBezTo>
                      <a:pt x="2028" y="42"/>
                      <a:pt x="1957" y="97"/>
                      <a:pt x="1883" y="154"/>
                    </a:cubicBezTo>
                    <a:cubicBezTo>
                      <a:pt x="1680" y="310"/>
                      <a:pt x="1451" y="488"/>
                      <a:pt x="1118" y="512"/>
                    </a:cubicBezTo>
                    <a:cubicBezTo>
                      <a:pt x="1094" y="513"/>
                      <a:pt x="1070" y="514"/>
                      <a:pt x="1044" y="514"/>
                    </a:cubicBezTo>
                    <a:cubicBezTo>
                      <a:pt x="808" y="514"/>
                      <a:pt x="484" y="437"/>
                      <a:pt x="158" y="110"/>
                    </a:cubicBezTo>
                    <a:cubicBezTo>
                      <a:pt x="152" y="104"/>
                      <a:pt x="147" y="100"/>
                      <a:pt x="144" y="97"/>
                    </a:cubicBezTo>
                    <a:cubicBezTo>
                      <a:pt x="64" y="21"/>
                      <a:pt x="12" y="15"/>
                      <a:pt x="9" y="13"/>
                    </a:cubicBezTo>
                    <a:cubicBezTo>
                      <a:pt x="6" y="13"/>
                      <a:pt x="2" y="17"/>
                      <a:pt x="2" y="21"/>
                    </a:cubicBezTo>
                    <a:cubicBezTo>
                      <a:pt x="0" y="26"/>
                      <a:pt x="3" y="29"/>
                      <a:pt x="8" y="30"/>
                    </a:cubicBezTo>
                    <a:cubicBezTo>
                      <a:pt x="9" y="30"/>
                      <a:pt x="58" y="38"/>
                      <a:pt x="134" y="109"/>
                    </a:cubicBezTo>
                    <a:cubicBezTo>
                      <a:pt x="137" y="112"/>
                      <a:pt x="141" y="116"/>
                      <a:pt x="147" y="123"/>
                    </a:cubicBezTo>
                    <a:cubicBezTo>
                      <a:pt x="477" y="453"/>
                      <a:pt x="807" y="530"/>
                      <a:pt x="1046" y="530"/>
                    </a:cubicBezTo>
                    <a:cubicBezTo>
                      <a:pt x="1048" y="530"/>
                      <a:pt x="1051" y="530"/>
                      <a:pt x="1053" y="530"/>
                    </a:cubicBezTo>
                    <a:lnTo>
                      <a:pt x="1052" y="530"/>
                    </a:lnTo>
                    <a:cubicBezTo>
                      <a:pt x="1076" y="530"/>
                      <a:pt x="1097" y="528"/>
                      <a:pt x="1118" y="527"/>
                    </a:cubicBezTo>
                    <a:cubicBezTo>
                      <a:pt x="1457" y="503"/>
                      <a:pt x="1689" y="324"/>
                      <a:pt x="1892" y="166"/>
                    </a:cubicBezTo>
                    <a:cubicBezTo>
                      <a:pt x="1966" y="109"/>
                      <a:pt x="2038" y="56"/>
                      <a:pt x="2106" y="15"/>
                    </a:cubicBezTo>
                    <a:cubicBezTo>
                      <a:pt x="2109" y="13"/>
                      <a:pt x="2110" y="9"/>
                      <a:pt x="2109" y="4"/>
                    </a:cubicBezTo>
                    <a:cubicBezTo>
                      <a:pt x="2107" y="2"/>
                      <a:pt x="2104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1684025" y="3377750"/>
                <a:ext cx="26025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392" extrusionOk="0">
                    <a:moveTo>
                      <a:pt x="10" y="0"/>
                    </a:moveTo>
                    <a:cubicBezTo>
                      <a:pt x="8" y="0"/>
                      <a:pt x="5" y="2"/>
                      <a:pt x="3" y="4"/>
                    </a:cubicBezTo>
                    <a:cubicBezTo>
                      <a:pt x="0" y="7"/>
                      <a:pt x="2" y="13"/>
                      <a:pt x="5" y="14"/>
                    </a:cubicBezTo>
                    <a:cubicBezTo>
                      <a:pt x="9" y="17"/>
                      <a:pt x="90" y="79"/>
                      <a:pt x="246" y="603"/>
                    </a:cubicBezTo>
                    <a:cubicBezTo>
                      <a:pt x="385" y="1078"/>
                      <a:pt x="620" y="1312"/>
                      <a:pt x="1030" y="1391"/>
                    </a:cubicBezTo>
                    <a:lnTo>
                      <a:pt x="1032" y="1391"/>
                    </a:lnTo>
                    <a:cubicBezTo>
                      <a:pt x="1036" y="1391"/>
                      <a:pt x="1039" y="1388"/>
                      <a:pt x="1039" y="1385"/>
                    </a:cubicBezTo>
                    <a:cubicBezTo>
                      <a:pt x="1041" y="1381"/>
                      <a:pt x="1038" y="1376"/>
                      <a:pt x="1033" y="1376"/>
                    </a:cubicBezTo>
                    <a:cubicBezTo>
                      <a:pt x="748" y="1321"/>
                      <a:pt x="433" y="1187"/>
                      <a:pt x="261" y="599"/>
                    </a:cubicBezTo>
                    <a:cubicBezTo>
                      <a:pt x="102" y="63"/>
                      <a:pt x="18" y="4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2045925" y="2457550"/>
                <a:ext cx="1023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562" extrusionOk="0">
                    <a:moveTo>
                      <a:pt x="4088" y="1"/>
                    </a:moveTo>
                    <a:cubicBezTo>
                      <a:pt x="4087" y="1"/>
                      <a:pt x="4086" y="1"/>
                      <a:pt x="4085" y="1"/>
                    </a:cubicBezTo>
                    <a:cubicBezTo>
                      <a:pt x="2915" y="153"/>
                      <a:pt x="1868" y="565"/>
                      <a:pt x="1195" y="883"/>
                    </a:cubicBezTo>
                    <a:cubicBezTo>
                      <a:pt x="467" y="1230"/>
                      <a:pt x="9" y="1543"/>
                      <a:pt x="5" y="1546"/>
                    </a:cubicBezTo>
                    <a:cubicBezTo>
                      <a:pt x="2" y="1549"/>
                      <a:pt x="0" y="1554"/>
                      <a:pt x="3" y="1558"/>
                    </a:cubicBezTo>
                    <a:cubicBezTo>
                      <a:pt x="5" y="1560"/>
                      <a:pt x="6" y="1561"/>
                      <a:pt x="9" y="1561"/>
                    </a:cubicBezTo>
                    <a:cubicBezTo>
                      <a:pt x="11" y="1561"/>
                      <a:pt x="12" y="1560"/>
                      <a:pt x="14" y="1560"/>
                    </a:cubicBezTo>
                    <a:cubicBezTo>
                      <a:pt x="18" y="1557"/>
                      <a:pt x="474" y="1243"/>
                      <a:pt x="1203" y="898"/>
                    </a:cubicBezTo>
                    <a:cubicBezTo>
                      <a:pt x="1874" y="578"/>
                      <a:pt x="2919" y="168"/>
                      <a:pt x="4088" y="16"/>
                    </a:cubicBezTo>
                    <a:cubicBezTo>
                      <a:pt x="4091" y="16"/>
                      <a:pt x="4095" y="12"/>
                      <a:pt x="4095" y="7"/>
                    </a:cubicBezTo>
                    <a:cubicBezTo>
                      <a:pt x="4095" y="3"/>
                      <a:pt x="4091" y="1"/>
                      <a:pt x="4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2079275" y="2666275"/>
                <a:ext cx="14450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934" extrusionOk="0">
                    <a:moveTo>
                      <a:pt x="11" y="1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4" y="3"/>
                      <a:pt x="1" y="6"/>
                      <a:pt x="2" y="10"/>
                    </a:cubicBezTo>
                    <a:cubicBezTo>
                      <a:pt x="295" y="1215"/>
                      <a:pt x="484" y="2532"/>
                      <a:pt x="563" y="3926"/>
                    </a:cubicBezTo>
                    <a:cubicBezTo>
                      <a:pt x="563" y="3929"/>
                      <a:pt x="566" y="3933"/>
                      <a:pt x="570" y="3933"/>
                    </a:cubicBezTo>
                    <a:cubicBezTo>
                      <a:pt x="575" y="3933"/>
                      <a:pt x="578" y="3929"/>
                      <a:pt x="578" y="3924"/>
                    </a:cubicBezTo>
                    <a:cubicBezTo>
                      <a:pt x="499" y="2529"/>
                      <a:pt x="311" y="1211"/>
                      <a:pt x="17" y="7"/>
                    </a:cubicBezTo>
                    <a:cubicBezTo>
                      <a:pt x="16" y="4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1839150" y="3201550"/>
                <a:ext cx="4755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642" extrusionOk="0">
                    <a:moveTo>
                      <a:pt x="11" y="1"/>
                    </a:moveTo>
                    <a:cubicBezTo>
                      <a:pt x="10" y="1"/>
                      <a:pt x="8" y="1"/>
                      <a:pt x="7" y="2"/>
                    </a:cubicBezTo>
                    <a:cubicBezTo>
                      <a:pt x="2" y="4"/>
                      <a:pt x="1" y="8"/>
                      <a:pt x="2" y="11"/>
                    </a:cubicBezTo>
                    <a:cubicBezTo>
                      <a:pt x="18" y="49"/>
                      <a:pt x="1519" y="3719"/>
                      <a:pt x="1885" y="4637"/>
                    </a:cubicBezTo>
                    <a:cubicBezTo>
                      <a:pt x="1887" y="4640"/>
                      <a:pt x="1890" y="4642"/>
                      <a:pt x="1893" y="4642"/>
                    </a:cubicBezTo>
                    <a:lnTo>
                      <a:pt x="1896" y="4642"/>
                    </a:lnTo>
                    <a:cubicBezTo>
                      <a:pt x="1900" y="4640"/>
                      <a:pt x="1902" y="4636"/>
                      <a:pt x="1900" y="4631"/>
                    </a:cubicBezTo>
                    <a:cubicBezTo>
                      <a:pt x="1534" y="3713"/>
                      <a:pt x="33" y="43"/>
                      <a:pt x="18" y="5"/>
                    </a:cubicBezTo>
                    <a:cubicBezTo>
                      <a:pt x="17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36775" y="3097625"/>
                <a:ext cx="29600" cy="1364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5459" extrusionOk="0">
                    <a:moveTo>
                      <a:pt x="9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4" y="1"/>
                      <a:pt x="1" y="6"/>
                      <a:pt x="1" y="10"/>
                    </a:cubicBezTo>
                    <a:cubicBezTo>
                      <a:pt x="7" y="45"/>
                      <a:pt x="584" y="3588"/>
                      <a:pt x="1167" y="5453"/>
                    </a:cubicBezTo>
                    <a:cubicBezTo>
                      <a:pt x="1169" y="5456"/>
                      <a:pt x="1172" y="5459"/>
                      <a:pt x="1175" y="5459"/>
                    </a:cubicBezTo>
                    <a:cubicBezTo>
                      <a:pt x="1176" y="5459"/>
                      <a:pt x="1176" y="5459"/>
                      <a:pt x="1178" y="5457"/>
                    </a:cubicBezTo>
                    <a:cubicBezTo>
                      <a:pt x="1181" y="5457"/>
                      <a:pt x="1184" y="5453"/>
                      <a:pt x="1182" y="5448"/>
                    </a:cubicBezTo>
                    <a:cubicBezTo>
                      <a:pt x="599" y="3585"/>
                      <a:pt x="22" y="44"/>
                      <a:pt x="16" y="7"/>
                    </a:cubicBezTo>
                    <a:cubicBezTo>
                      <a:pt x="16" y="4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1322875" y="2856800"/>
                <a:ext cx="23775" cy="6085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3" extrusionOk="0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1876524" y="2852070"/>
                <a:ext cx="23773" cy="61421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2" extrusionOk="0">
                    <a:moveTo>
                      <a:pt x="743" y="0"/>
                    </a:moveTo>
                    <a:lnTo>
                      <a:pt x="1" y="8"/>
                    </a:lnTo>
                    <a:lnTo>
                      <a:pt x="208" y="24342"/>
                    </a:lnTo>
                    <a:lnTo>
                      <a:pt x="951" y="24336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056775" y="3415400"/>
                <a:ext cx="436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38" extrusionOk="0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7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066225" y="3424775"/>
                <a:ext cx="248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89" extrusionOk="0">
                    <a:moveTo>
                      <a:pt x="496" y="1"/>
                    </a:moveTo>
                    <a:cubicBezTo>
                      <a:pt x="495" y="1"/>
                      <a:pt x="493" y="1"/>
                      <a:pt x="491" y="1"/>
                    </a:cubicBezTo>
                    <a:cubicBezTo>
                      <a:pt x="218" y="2"/>
                      <a:pt x="0" y="225"/>
                      <a:pt x="2" y="498"/>
                    </a:cubicBezTo>
                    <a:cubicBezTo>
                      <a:pt x="5" y="771"/>
                      <a:pt x="226" y="988"/>
                      <a:pt x="497" y="988"/>
                    </a:cubicBezTo>
                    <a:cubicBezTo>
                      <a:pt x="498" y="988"/>
                      <a:pt x="499" y="988"/>
                      <a:pt x="500" y="988"/>
                    </a:cubicBezTo>
                    <a:cubicBezTo>
                      <a:pt x="773" y="985"/>
                      <a:pt x="992" y="763"/>
                      <a:pt x="989" y="490"/>
                    </a:cubicBezTo>
                    <a:cubicBezTo>
                      <a:pt x="988" y="219"/>
                      <a:pt x="767" y="1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191825" y="3194775"/>
                <a:ext cx="27200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8391" extrusionOk="0">
                    <a:moveTo>
                      <a:pt x="1015" y="1"/>
                    </a:moveTo>
                    <a:lnTo>
                      <a:pt x="0" y="10"/>
                    </a:lnTo>
                    <a:lnTo>
                      <a:pt x="72" y="8390"/>
                    </a:lnTo>
                    <a:lnTo>
                      <a:pt x="1088" y="8381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70125" y="3081050"/>
                <a:ext cx="66925" cy="11395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558" extrusionOk="0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449" y="4430"/>
                    </a:lnTo>
                    <a:cubicBezTo>
                      <a:pt x="456" y="4503"/>
                      <a:pt x="519" y="4557"/>
                      <a:pt x="591" y="4557"/>
                    </a:cubicBezTo>
                    <a:lnTo>
                      <a:pt x="2165" y="4543"/>
                    </a:lnTo>
                    <a:cubicBezTo>
                      <a:pt x="2238" y="4543"/>
                      <a:pt x="2298" y="4486"/>
                      <a:pt x="2304" y="4413"/>
                    </a:cubicBez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70125" y="3081050"/>
                <a:ext cx="669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369" extrusionOk="0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069100" y="3392175"/>
                <a:ext cx="274975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0999" h="1786" extrusionOk="0">
                    <a:moveTo>
                      <a:pt x="8818" y="1"/>
                    </a:moveTo>
                    <a:cubicBezTo>
                      <a:pt x="8812" y="1"/>
                      <a:pt x="8807" y="1"/>
                      <a:pt x="8801" y="1"/>
                    </a:cubicBezTo>
                    <a:lnTo>
                      <a:pt x="5488" y="29"/>
                    </a:lnTo>
                    <a:lnTo>
                      <a:pt x="2174" y="58"/>
                    </a:lnTo>
                    <a:cubicBezTo>
                      <a:pt x="1600" y="64"/>
                      <a:pt x="1061" y="292"/>
                      <a:pt x="658" y="702"/>
                    </a:cubicBezTo>
                    <a:lnTo>
                      <a:pt x="123" y="1246"/>
                    </a:lnTo>
                    <a:cubicBezTo>
                      <a:pt x="0" y="1372"/>
                      <a:pt x="2" y="1571"/>
                      <a:pt x="126" y="1694"/>
                    </a:cubicBezTo>
                    <a:cubicBezTo>
                      <a:pt x="188" y="1755"/>
                      <a:pt x="266" y="1785"/>
                      <a:pt x="346" y="1785"/>
                    </a:cubicBezTo>
                    <a:cubicBezTo>
                      <a:pt x="348" y="1785"/>
                      <a:pt x="350" y="1785"/>
                      <a:pt x="352" y="1785"/>
                    </a:cubicBezTo>
                    <a:cubicBezTo>
                      <a:pt x="433" y="1785"/>
                      <a:pt x="514" y="1753"/>
                      <a:pt x="574" y="1691"/>
                    </a:cubicBezTo>
                    <a:lnTo>
                      <a:pt x="1111" y="1146"/>
                    </a:lnTo>
                    <a:cubicBezTo>
                      <a:pt x="1395" y="857"/>
                      <a:pt x="1774" y="696"/>
                      <a:pt x="2178" y="693"/>
                    </a:cubicBezTo>
                    <a:lnTo>
                      <a:pt x="5493" y="664"/>
                    </a:lnTo>
                    <a:lnTo>
                      <a:pt x="8807" y="635"/>
                    </a:lnTo>
                    <a:cubicBezTo>
                      <a:pt x="8811" y="635"/>
                      <a:pt x="8815" y="635"/>
                      <a:pt x="8818" y="635"/>
                    </a:cubicBezTo>
                    <a:cubicBezTo>
                      <a:pt x="9219" y="635"/>
                      <a:pt x="9597" y="790"/>
                      <a:pt x="9882" y="1070"/>
                    </a:cubicBezTo>
                    <a:lnTo>
                      <a:pt x="10428" y="1606"/>
                    </a:lnTo>
                    <a:cubicBezTo>
                      <a:pt x="10490" y="1667"/>
                      <a:pt x="10571" y="1697"/>
                      <a:pt x="10653" y="1697"/>
                    </a:cubicBezTo>
                    <a:cubicBezTo>
                      <a:pt x="10733" y="1696"/>
                      <a:pt x="10815" y="1664"/>
                      <a:pt x="10876" y="1602"/>
                    </a:cubicBezTo>
                    <a:cubicBezTo>
                      <a:pt x="10999" y="1478"/>
                      <a:pt x="10997" y="1276"/>
                      <a:pt x="10873" y="1153"/>
                    </a:cubicBezTo>
                    <a:lnTo>
                      <a:pt x="10871" y="1153"/>
                    </a:lnTo>
                    <a:lnTo>
                      <a:pt x="10328" y="619"/>
                    </a:lnTo>
                    <a:cubicBezTo>
                      <a:pt x="9921" y="220"/>
                      <a:pt x="9387" y="1"/>
                      <a:pt x="8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311700" y="3413200"/>
                <a:ext cx="436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38" extrusionOk="0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6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321100" y="3422575"/>
                <a:ext cx="248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989" extrusionOk="0">
                    <a:moveTo>
                      <a:pt x="499" y="1"/>
                    </a:moveTo>
                    <a:cubicBezTo>
                      <a:pt x="497" y="1"/>
                      <a:pt x="495" y="1"/>
                      <a:pt x="493" y="1"/>
                    </a:cubicBezTo>
                    <a:cubicBezTo>
                      <a:pt x="220" y="3"/>
                      <a:pt x="1" y="225"/>
                      <a:pt x="4" y="499"/>
                    </a:cubicBezTo>
                    <a:cubicBezTo>
                      <a:pt x="7" y="771"/>
                      <a:pt x="228" y="989"/>
                      <a:pt x="499" y="989"/>
                    </a:cubicBezTo>
                    <a:cubicBezTo>
                      <a:pt x="500" y="989"/>
                      <a:pt x="501" y="989"/>
                      <a:pt x="502" y="989"/>
                    </a:cubicBezTo>
                    <a:cubicBezTo>
                      <a:pt x="775" y="986"/>
                      <a:pt x="994" y="763"/>
                      <a:pt x="991" y="490"/>
                    </a:cubicBezTo>
                    <a:cubicBezTo>
                      <a:pt x="990" y="219"/>
                      <a:pt x="770" y="1"/>
                      <a:pt x="4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222000" y="3076425"/>
                <a:ext cx="96300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348" extrusionOk="0">
                    <a:moveTo>
                      <a:pt x="81" y="1"/>
                    </a:moveTo>
                    <a:cubicBezTo>
                      <a:pt x="66" y="1"/>
                      <a:pt x="50" y="6"/>
                      <a:pt x="37" y="16"/>
                    </a:cubicBezTo>
                    <a:cubicBezTo>
                      <a:pt x="5" y="40"/>
                      <a:pt x="1" y="86"/>
                      <a:pt x="25" y="116"/>
                    </a:cubicBezTo>
                    <a:lnTo>
                      <a:pt x="684" y="930"/>
                    </a:lnTo>
                    <a:cubicBezTo>
                      <a:pt x="900" y="1195"/>
                      <a:pt x="1218" y="1348"/>
                      <a:pt x="1560" y="1348"/>
                    </a:cubicBezTo>
                    <a:cubicBezTo>
                      <a:pt x="1563" y="1348"/>
                      <a:pt x="1567" y="1348"/>
                      <a:pt x="1570" y="1348"/>
                    </a:cubicBezTo>
                    <a:lnTo>
                      <a:pt x="3780" y="1328"/>
                    </a:lnTo>
                    <a:cubicBezTo>
                      <a:pt x="3819" y="1328"/>
                      <a:pt x="3851" y="1296"/>
                      <a:pt x="3851" y="1257"/>
                    </a:cubicBezTo>
                    <a:cubicBezTo>
                      <a:pt x="3851" y="1217"/>
                      <a:pt x="3818" y="1186"/>
                      <a:pt x="3778" y="1186"/>
                    </a:cubicBezTo>
                    <a:lnTo>
                      <a:pt x="1568" y="1204"/>
                    </a:lnTo>
                    <a:cubicBezTo>
                      <a:pt x="1565" y="1204"/>
                      <a:pt x="1562" y="1204"/>
                      <a:pt x="1558" y="1204"/>
                    </a:cubicBezTo>
                    <a:cubicBezTo>
                      <a:pt x="1261" y="1204"/>
                      <a:pt x="983" y="1071"/>
                      <a:pt x="794" y="839"/>
                    </a:cubicBezTo>
                    <a:lnTo>
                      <a:pt x="137" y="27"/>
                    </a:lnTo>
                    <a:cubicBezTo>
                      <a:pt x="122" y="10"/>
                      <a:pt x="102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11325" y="3104350"/>
                <a:ext cx="189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78" extrusionOk="0">
                    <a:moveTo>
                      <a:pt x="699" y="0"/>
                    </a:moveTo>
                    <a:lnTo>
                      <a:pt x="57" y="5"/>
                    </a:lnTo>
                    <a:cubicBezTo>
                      <a:pt x="27" y="6"/>
                      <a:pt x="1" y="31"/>
                      <a:pt x="2" y="61"/>
                    </a:cubicBezTo>
                    <a:lnTo>
                      <a:pt x="2" y="223"/>
                    </a:lnTo>
                    <a:cubicBezTo>
                      <a:pt x="4" y="253"/>
                      <a:pt x="28" y="278"/>
                      <a:pt x="58" y="278"/>
                    </a:cubicBezTo>
                    <a:lnTo>
                      <a:pt x="702" y="273"/>
                    </a:lnTo>
                    <a:cubicBezTo>
                      <a:pt x="732" y="273"/>
                      <a:pt x="757" y="247"/>
                      <a:pt x="757" y="217"/>
                    </a:cubicBezTo>
                    <a:lnTo>
                      <a:pt x="755" y="55"/>
                    </a:lnTo>
                    <a:cubicBezTo>
                      <a:pt x="755" y="25"/>
                      <a:pt x="729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043950" y="3039100"/>
                <a:ext cx="31897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1741" extrusionOk="0">
                    <a:moveTo>
                      <a:pt x="12263" y="1"/>
                    </a:moveTo>
                    <a:cubicBezTo>
                      <a:pt x="12262" y="1"/>
                      <a:pt x="12260" y="1"/>
                      <a:pt x="12259" y="1"/>
                    </a:cubicBezTo>
                    <a:lnTo>
                      <a:pt x="485" y="102"/>
                    </a:lnTo>
                    <a:cubicBezTo>
                      <a:pt x="291" y="104"/>
                      <a:pt x="125" y="219"/>
                      <a:pt x="47" y="382"/>
                    </a:cubicBezTo>
                    <a:cubicBezTo>
                      <a:pt x="17" y="447"/>
                      <a:pt x="0" y="519"/>
                      <a:pt x="0" y="596"/>
                    </a:cubicBezTo>
                    <a:lnTo>
                      <a:pt x="7" y="1256"/>
                    </a:lnTo>
                    <a:cubicBezTo>
                      <a:pt x="10" y="1525"/>
                      <a:pt x="228" y="1741"/>
                      <a:pt x="496" y="1741"/>
                    </a:cubicBezTo>
                    <a:cubicBezTo>
                      <a:pt x="497" y="1741"/>
                      <a:pt x="498" y="1741"/>
                      <a:pt x="499" y="1741"/>
                    </a:cubicBezTo>
                    <a:lnTo>
                      <a:pt x="12273" y="1639"/>
                    </a:lnTo>
                    <a:cubicBezTo>
                      <a:pt x="12542" y="1636"/>
                      <a:pt x="12759" y="1417"/>
                      <a:pt x="12757" y="1147"/>
                    </a:cubicBezTo>
                    <a:lnTo>
                      <a:pt x="12751" y="485"/>
                    </a:lnTo>
                    <a:cubicBezTo>
                      <a:pt x="12750" y="410"/>
                      <a:pt x="12732" y="337"/>
                      <a:pt x="12700" y="273"/>
                    </a:cubicBezTo>
                    <a:cubicBezTo>
                      <a:pt x="12620" y="112"/>
                      <a:pt x="12454" y="1"/>
                      <a:pt x="12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045125" y="3039100"/>
                <a:ext cx="316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383" extrusionOk="0">
                    <a:moveTo>
                      <a:pt x="12216" y="1"/>
                    </a:moveTo>
                    <a:cubicBezTo>
                      <a:pt x="12215" y="1"/>
                      <a:pt x="12213" y="1"/>
                      <a:pt x="12212" y="1"/>
                    </a:cubicBezTo>
                    <a:lnTo>
                      <a:pt x="438" y="102"/>
                    </a:lnTo>
                    <a:cubicBezTo>
                      <a:pt x="244" y="104"/>
                      <a:pt x="79" y="219"/>
                      <a:pt x="0" y="382"/>
                    </a:cubicBezTo>
                    <a:lnTo>
                      <a:pt x="12654" y="273"/>
                    </a:lnTo>
                    <a:cubicBezTo>
                      <a:pt x="12575" y="112"/>
                      <a:pt x="12408" y="1"/>
                      <a:pt x="12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190425" y="3329625"/>
                <a:ext cx="3152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090" extrusionOk="0">
                    <a:moveTo>
                      <a:pt x="1120" y="0"/>
                    </a:moveTo>
                    <a:lnTo>
                      <a:pt x="105" y="9"/>
                    </a:lnTo>
                    <a:cubicBezTo>
                      <a:pt x="87" y="9"/>
                      <a:pt x="73" y="23"/>
                      <a:pt x="72" y="41"/>
                    </a:cubicBezTo>
                    <a:lnTo>
                      <a:pt x="0" y="2089"/>
                    </a:lnTo>
                    <a:lnTo>
                      <a:pt x="1261" y="2079"/>
                    </a:lnTo>
                    <a:lnTo>
                      <a:pt x="1155" y="32"/>
                    </a:lnTo>
                    <a:cubicBezTo>
                      <a:pt x="1153" y="14"/>
                      <a:pt x="1138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186325" y="3381550"/>
                <a:ext cx="398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63" extrusionOk="0">
                    <a:moveTo>
                      <a:pt x="1520" y="0"/>
                    </a:moveTo>
                    <a:lnTo>
                      <a:pt x="67" y="14"/>
                    </a:lnTo>
                    <a:cubicBezTo>
                      <a:pt x="31" y="14"/>
                      <a:pt x="1" y="44"/>
                      <a:pt x="1" y="82"/>
                    </a:cubicBezTo>
                    <a:lnTo>
                      <a:pt x="5" y="462"/>
                    </a:lnTo>
                    <a:lnTo>
                      <a:pt x="1591" y="448"/>
                    </a:lnTo>
                    <a:lnTo>
                      <a:pt x="1588" y="68"/>
                    </a:lnTo>
                    <a:cubicBezTo>
                      <a:pt x="1588" y="30"/>
                      <a:pt x="1558" y="0"/>
                      <a:pt x="1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66800" y="2684700"/>
                <a:ext cx="25465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7037" extrusionOk="0">
                    <a:moveTo>
                      <a:pt x="9435" y="0"/>
                    </a:moveTo>
                    <a:cubicBezTo>
                      <a:pt x="9433" y="0"/>
                      <a:pt x="9431" y="0"/>
                      <a:pt x="9429" y="0"/>
                    </a:cubicBezTo>
                    <a:lnTo>
                      <a:pt x="697" y="76"/>
                    </a:lnTo>
                    <a:cubicBezTo>
                      <a:pt x="311" y="79"/>
                      <a:pt x="0" y="394"/>
                      <a:pt x="3" y="780"/>
                    </a:cubicBezTo>
                    <a:lnTo>
                      <a:pt x="52" y="6344"/>
                    </a:lnTo>
                    <a:cubicBezTo>
                      <a:pt x="55" y="6727"/>
                      <a:pt x="368" y="7036"/>
                      <a:pt x="750" y="7036"/>
                    </a:cubicBezTo>
                    <a:cubicBezTo>
                      <a:pt x="752" y="7036"/>
                      <a:pt x="754" y="7036"/>
                      <a:pt x="756" y="7036"/>
                    </a:cubicBezTo>
                    <a:lnTo>
                      <a:pt x="9488" y="6960"/>
                    </a:lnTo>
                    <a:lnTo>
                      <a:pt x="9488" y="6962"/>
                    </a:lnTo>
                    <a:cubicBezTo>
                      <a:pt x="9875" y="6957"/>
                      <a:pt x="10185" y="6642"/>
                      <a:pt x="10182" y="6256"/>
                    </a:cubicBezTo>
                    <a:lnTo>
                      <a:pt x="10134" y="693"/>
                    </a:lnTo>
                    <a:cubicBezTo>
                      <a:pt x="10131" y="310"/>
                      <a:pt x="9817" y="0"/>
                      <a:pt x="9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87725" y="2684500"/>
                <a:ext cx="25465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7037" extrusionOk="0">
                    <a:moveTo>
                      <a:pt x="9435" y="1"/>
                    </a:moveTo>
                    <a:cubicBezTo>
                      <a:pt x="9434" y="1"/>
                      <a:pt x="9432" y="1"/>
                      <a:pt x="9430" y="1"/>
                    </a:cubicBezTo>
                    <a:lnTo>
                      <a:pt x="698" y="77"/>
                    </a:lnTo>
                    <a:cubicBezTo>
                      <a:pt x="311" y="80"/>
                      <a:pt x="1" y="395"/>
                      <a:pt x="4" y="781"/>
                    </a:cubicBezTo>
                    <a:lnTo>
                      <a:pt x="52" y="6344"/>
                    </a:lnTo>
                    <a:cubicBezTo>
                      <a:pt x="55" y="6729"/>
                      <a:pt x="367" y="7037"/>
                      <a:pt x="751" y="7037"/>
                    </a:cubicBezTo>
                    <a:cubicBezTo>
                      <a:pt x="753" y="7037"/>
                      <a:pt x="755" y="7037"/>
                      <a:pt x="757" y="7037"/>
                    </a:cubicBezTo>
                    <a:lnTo>
                      <a:pt x="9489" y="6962"/>
                    </a:lnTo>
                    <a:cubicBezTo>
                      <a:pt x="9875" y="6959"/>
                      <a:pt x="10186" y="6643"/>
                      <a:pt x="10183" y="6257"/>
                    </a:cubicBezTo>
                    <a:lnTo>
                      <a:pt x="10134" y="695"/>
                    </a:lnTo>
                    <a:cubicBezTo>
                      <a:pt x="10131" y="310"/>
                      <a:pt x="9818" y="1"/>
                      <a:pt x="9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187550" y="2684325"/>
                <a:ext cx="25502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7053" extrusionOk="0">
                    <a:moveTo>
                      <a:pt x="9442" y="15"/>
                    </a:moveTo>
                    <a:cubicBezTo>
                      <a:pt x="9820" y="15"/>
                      <a:pt x="10131" y="322"/>
                      <a:pt x="10134" y="700"/>
                    </a:cubicBezTo>
                    <a:lnTo>
                      <a:pt x="10181" y="6264"/>
                    </a:lnTo>
                    <a:cubicBezTo>
                      <a:pt x="10185" y="6645"/>
                      <a:pt x="9878" y="6957"/>
                      <a:pt x="9496" y="6960"/>
                    </a:cubicBezTo>
                    <a:lnTo>
                      <a:pt x="765" y="7036"/>
                    </a:lnTo>
                    <a:cubicBezTo>
                      <a:pt x="763" y="7036"/>
                      <a:pt x="761" y="7036"/>
                      <a:pt x="760" y="7036"/>
                    </a:cubicBezTo>
                    <a:cubicBezTo>
                      <a:pt x="380" y="7036"/>
                      <a:pt x="71" y="6730"/>
                      <a:pt x="67" y="6351"/>
                    </a:cubicBezTo>
                    <a:lnTo>
                      <a:pt x="20" y="788"/>
                    </a:lnTo>
                    <a:cubicBezTo>
                      <a:pt x="17" y="406"/>
                      <a:pt x="324" y="94"/>
                      <a:pt x="705" y="91"/>
                    </a:cubicBezTo>
                    <a:lnTo>
                      <a:pt x="9437" y="15"/>
                    </a:lnTo>
                    <a:cubicBezTo>
                      <a:pt x="9439" y="15"/>
                      <a:pt x="9441" y="15"/>
                      <a:pt x="9442" y="15"/>
                    </a:cubicBezTo>
                    <a:close/>
                    <a:moveTo>
                      <a:pt x="9441" y="0"/>
                    </a:moveTo>
                    <a:cubicBezTo>
                      <a:pt x="9439" y="0"/>
                      <a:pt x="9437" y="0"/>
                      <a:pt x="9435" y="0"/>
                    </a:cubicBezTo>
                    <a:lnTo>
                      <a:pt x="705" y="74"/>
                    </a:lnTo>
                    <a:cubicBezTo>
                      <a:pt x="315" y="79"/>
                      <a:pt x="0" y="399"/>
                      <a:pt x="3" y="788"/>
                    </a:cubicBezTo>
                    <a:lnTo>
                      <a:pt x="52" y="6351"/>
                    </a:lnTo>
                    <a:cubicBezTo>
                      <a:pt x="55" y="6739"/>
                      <a:pt x="371" y="7053"/>
                      <a:pt x="760" y="7053"/>
                    </a:cubicBezTo>
                    <a:cubicBezTo>
                      <a:pt x="761" y="7053"/>
                      <a:pt x="763" y="7053"/>
                      <a:pt x="765" y="7053"/>
                    </a:cubicBezTo>
                    <a:lnTo>
                      <a:pt x="9496" y="6977"/>
                    </a:lnTo>
                    <a:cubicBezTo>
                      <a:pt x="9885" y="6974"/>
                      <a:pt x="10200" y="6654"/>
                      <a:pt x="10197" y="6264"/>
                    </a:cubicBezTo>
                    <a:lnTo>
                      <a:pt x="10149" y="702"/>
                    </a:lnTo>
                    <a:cubicBezTo>
                      <a:pt x="10146" y="313"/>
                      <a:pt x="9829" y="0"/>
                      <a:pt x="9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269950" y="2768200"/>
                <a:ext cx="61525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1832" extrusionOk="0">
                    <a:moveTo>
                      <a:pt x="2460" y="0"/>
                    </a:moveTo>
                    <a:lnTo>
                      <a:pt x="1550" y="8"/>
                    </a:lnTo>
                    <a:cubicBezTo>
                      <a:pt x="1327" y="9"/>
                      <a:pt x="1148" y="193"/>
                      <a:pt x="1150" y="415"/>
                    </a:cubicBezTo>
                    <a:lnTo>
                      <a:pt x="1235" y="10266"/>
                    </a:lnTo>
                    <a:cubicBezTo>
                      <a:pt x="1241" y="10905"/>
                      <a:pt x="764" y="11435"/>
                      <a:pt x="144" y="11512"/>
                    </a:cubicBezTo>
                    <a:cubicBezTo>
                      <a:pt x="103" y="11517"/>
                      <a:pt x="67" y="11536"/>
                      <a:pt x="41" y="11565"/>
                    </a:cubicBezTo>
                    <a:cubicBezTo>
                      <a:pt x="15" y="11595"/>
                      <a:pt x="0" y="11633"/>
                      <a:pt x="2" y="11676"/>
                    </a:cubicBezTo>
                    <a:cubicBezTo>
                      <a:pt x="3" y="11764"/>
                      <a:pt x="81" y="11832"/>
                      <a:pt x="168" y="11832"/>
                    </a:cubicBezTo>
                    <a:lnTo>
                      <a:pt x="406" y="11829"/>
                    </a:lnTo>
                    <a:cubicBezTo>
                      <a:pt x="750" y="11826"/>
                      <a:pt x="1061" y="11685"/>
                      <a:pt x="1283" y="11456"/>
                    </a:cubicBezTo>
                    <a:cubicBezTo>
                      <a:pt x="1507" y="11229"/>
                      <a:pt x="1644" y="10917"/>
                      <a:pt x="1641" y="10573"/>
                    </a:cubicBezTo>
                    <a:lnTo>
                      <a:pt x="1557" y="865"/>
                    </a:lnTo>
                    <a:lnTo>
                      <a:pt x="2254" y="836"/>
                    </a:lnTo>
                    <a:lnTo>
                      <a:pt x="2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280050" y="2768125"/>
                <a:ext cx="75550" cy="29585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1834" extrusionOk="0">
                    <a:moveTo>
                      <a:pt x="2336" y="0"/>
                    </a:moveTo>
                    <a:cubicBezTo>
                      <a:pt x="2335" y="0"/>
                      <a:pt x="2334" y="0"/>
                      <a:pt x="2333" y="0"/>
                    </a:cubicBezTo>
                    <a:lnTo>
                      <a:pt x="1737" y="6"/>
                    </a:lnTo>
                    <a:cubicBezTo>
                      <a:pt x="1411" y="9"/>
                      <a:pt x="1149" y="276"/>
                      <a:pt x="1150" y="602"/>
                    </a:cubicBezTo>
                    <a:lnTo>
                      <a:pt x="1237" y="10576"/>
                    </a:lnTo>
                    <a:cubicBezTo>
                      <a:pt x="1240" y="10920"/>
                      <a:pt x="1103" y="11232"/>
                      <a:pt x="879" y="11461"/>
                    </a:cubicBezTo>
                    <a:cubicBezTo>
                      <a:pt x="655" y="11687"/>
                      <a:pt x="347" y="11830"/>
                      <a:pt x="2" y="11833"/>
                    </a:cubicBezTo>
                    <a:lnTo>
                      <a:pt x="2" y="11833"/>
                    </a:lnTo>
                    <a:lnTo>
                      <a:pt x="1779" y="11817"/>
                    </a:lnTo>
                    <a:cubicBezTo>
                      <a:pt x="2468" y="11810"/>
                      <a:pt x="3021" y="11249"/>
                      <a:pt x="3015" y="10561"/>
                    </a:cubicBezTo>
                    <a:lnTo>
                      <a:pt x="2929" y="586"/>
                    </a:lnTo>
                    <a:cubicBezTo>
                      <a:pt x="2926" y="260"/>
                      <a:pt x="2661" y="0"/>
                      <a:pt x="2336" y="0"/>
                    </a:cubicBezTo>
                    <a:close/>
                    <a:moveTo>
                      <a:pt x="2" y="11833"/>
                    </a:moveTo>
                    <a:lnTo>
                      <a:pt x="1" y="11833"/>
                    </a:lnTo>
                    <a:cubicBezTo>
                      <a:pt x="1" y="11833"/>
                      <a:pt x="2" y="11833"/>
                      <a:pt x="2" y="118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269725" y="2767925"/>
                <a:ext cx="860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1851" extrusionOk="0">
                    <a:moveTo>
                      <a:pt x="2752" y="17"/>
                    </a:moveTo>
                    <a:cubicBezTo>
                      <a:pt x="3071" y="17"/>
                      <a:pt x="3331" y="275"/>
                      <a:pt x="3334" y="594"/>
                    </a:cubicBezTo>
                    <a:lnTo>
                      <a:pt x="3420" y="10569"/>
                    </a:lnTo>
                    <a:cubicBezTo>
                      <a:pt x="3425" y="11250"/>
                      <a:pt x="2875" y="11811"/>
                      <a:pt x="2192" y="11817"/>
                    </a:cubicBezTo>
                    <a:lnTo>
                      <a:pt x="177" y="11835"/>
                    </a:lnTo>
                    <a:cubicBezTo>
                      <a:pt x="93" y="11835"/>
                      <a:pt x="20" y="11768"/>
                      <a:pt x="18" y="11687"/>
                    </a:cubicBezTo>
                    <a:cubicBezTo>
                      <a:pt x="17" y="11649"/>
                      <a:pt x="30" y="11611"/>
                      <a:pt x="56" y="11582"/>
                    </a:cubicBezTo>
                    <a:cubicBezTo>
                      <a:pt x="82" y="11553"/>
                      <a:pt x="117" y="11535"/>
                      <a:pt x="153" y="11531"/>
                    </a:cubicBezTo>
                    <a:cubicBezTo>
                      <a:pt x="785" y="11453"/>
                      <a:pt x="1257" y="10914"/>
                      <a:pt x="1251" y="10277"/>
                    </a:cubicBezTo>
                    <a:lnTo>
                      <a:pt x="1167" y="426"/>
                    </a:lnTo>
                    <a:cubicBezTo>
                      <a:pt x="1165" y="208"/>
                      <a:pt x="1341" y="29"/>
                      <a:pt x="1559" y="28"/>
                    </a:cubicBezTo>
                    <a:lnTo>
                      <a:pt x="1559" y="26"/>
                    </a:lnTo>
                    <a:lnTo>
                      <a:pt x="2746" y="17"/>
                    </a:lnTo>
                    <a:cubicBezTo>
                      <a:pt x="2748" y="17"/>
                      <a:pt x="2750" y="17"/>
                      <a:pt x="2752" y="17"/>
                    </a:cubicBezTo>
                    <a:close/>
                    <a:moveTo>
                      <a:pt x="2752" y="1"/>
                    </a:moveTo>
                    <a:cubicBezTo>
                      <a:pt x="2750" y="1"/>
                      <a:pt x="2748" y="1"/>
                      <a:pt x="2746" y="1"/>
                    </a:cubicBezTo>
                    <a:lnTo>
                      <a:pt x="1559" y="11"/>
                    </a:lnTo>
                    <a:cubicBezTo>
                      <a:pt x="1332" y="13"/>
                      <a:pt x="1148" y="199"/>
                      <a:pt x="1151" y="426"/>
                    </a:cubicBezTo>
                    <a:lnTo>
                      <a:pt x="1236" y="10277"/>
                    </a:lnTo>
                    <a:cubicBezTo>
                      <a:pt x="1241" y="10905"/>
                      <a:pt x="774" y="11438"/>
                      <a:pt x="152" y="11516"/>
                    </a:cubicBezTo>
                    <a:cubicBezTo>
                      <a:pt x="111" y="11520"/>
                      <a:pt x="71" y="11540"/>
                      <a:pt x="44" y="11572"/>
                    </a:cubicBezTo>
                    <a:cubicBezTo>
                      <a:pt x="15" y="11603"/>
                      <a:pt x="0" y="11644"/>
                      <a:pt x="2" y="11688"/>
                    </a:cubicBezTo>
                    <a:cubicBezTo>
                      <a:pt x="5" y="11778"/>
                      <a:pt x="82" y="11850"/>
                      <a:pt x="175" y="11850"/>
                    </a:cubicBezTo>
                    <a:cubicBezTo>
                      <a:pt x="175" y="11850"/>
                      <a:pt x="176" y="11850"/>
                      <a:pt x="177" y="11850"/>
                    </a:cubicBezTo>
                    <a:lnTo>
                      <a:pt x="2192" y="11834"/>
                    </a:lnTo>
                    <a:cubicBezTo>
                      <a:pt x="2884" y="11828"/>
                      <a:pt x="3442" y="11260"/>
                      <a:pt x="3436" y="10569"/>
                    </a:cubicBezTo>
                    <a:lnTo>
                      <a:pt x="3349" y="594"/>
                    </a:lnTo>
                    <a:cubicBezTo>
                      <a:pt x="3346" y="266"/>
                      <a:pt x="3080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317950" y="2776875"/>
                <a:ext cx="24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9" extrusionOk="0">
                    <a:moveTo>
                      <a:pt x="810" y="0"/>
                    </a:moveTo>
                    <a:lnTo>
                      <a:pt x="477" y="3"/>
                    </a:lnTo>
                    <a:cubicBezTo>
                      <a:pt x="213" y="5"/>
                      <a:pt x="1" y="297"/>
                      <a:pt x="4" y="655"/>
                    </a:cubicBezTo>
                    <a:cubicBezTo>
                      <a:pt x="7" y="1012"/>
                      <a:pt x="221" y="1298"/>
                      <a:pt x="485" y="1298"/>
                    </a:cubicBezTo>
                    <a:cubicBezTo>
                      <a:pt x="486" y="1298"/>
                      <a:pt x="487" y="1298"/>
                      <a:pt x="489" y="1298"/>
                    </a:cubicBezTo>
                    <a:lnTo>
                      <a:pt x="822" y="1297"/>
                    </a:lnTo>
                    <a:lnTo>
                      <a:pt x="820" y="1113"/>
                    </a:lnTo>
                    <a:cubicBezTo>
                      <a:pt x="908" y="994"/>
                      <a:pt x="963" y="829"/>
                      <a:pt x="961" y="647"/>
                    </a:cubicBezTo>
                    <a:cubicBezTo>
                      <a:pt x="960" y="464"/>
                      <a:pt x="902" y="300"/>
                      <a:pt x="811" y="18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26300" y="2776875"/>
                <a:ext cx="2410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97" extrusionOk="0">
                    <a:moveTo>
                      <a:pt x="480" y="0"/>
                    </a:moveTo>
                    <a:cubicBezTo>
                      <a:pt x="479" y="0"/>
                      <a:pt x="477" y="0"/>
                      <a:pt x="476" y="0"/>
                    </a:cubicBezTo>
                    <a:cubicBezTo>
                      <a:pt x="212" y="2"/>
                      <a:pt x="0" y="294"/>
                      <a:pt x="3" y="653"/>
                    </a:cubicBezTo>
                    <a:cubicBezTo>
                      <a:pt x="6" y="1010"/>
                      <a:pt x="222" y="1297"/>
                      <a:pt x="486" y="1297"/>
                    </a:cubicBezTo>
                    <a:cubicBezTo>
                      <a:pt x="487" y="1297"/>
                      <a:pt x="487" y="1297"/>
                      <a:pt x="488" y="1297"/>
                    </a:cubicBezTo>
                    <a:cubicBezTo>
                      <a:pt x="751" y="1294"/>
                      <a:pt x="964" y="1001"/>
                      <a:pt x="960" y="644"/>
                    </a:cubicBezTo>
                    <a:cubicBezTo>
                      <a:pt x="957" y="288"/>
                      <a:pt x="743" y="0"/>
                      <a:pt x="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317775" y="2776675"/>
                <a:ext cx="328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316" extrusionOk="0">
                    <a:moveTo>
                      <a:pt x="819" y="16"/>
                    </a:moveTo>
                    <a:cubicBezTo>
                      <a:pt x="1078" y="16"/>
                      <a:pt x="1291" y="300"/>
                      <a:pt x="1294" y="652"/>
                    </a:cubicBezTo>
                    <a:cubicBezTo>
                      <a:pt x="1297" y="1005"/>
                      <a:pt x="1088" y="1294"/>
                      <a:pt x="829" y="1296"/>
                    </a:cubicBezTo>
                    <a:lnTo>
                      <a:pt x="496" y="1299"/>
                    </a:lnTo>
                    <a:cubicBezTo>
                      <a:pt x="494" y="1299"/>
                      <a:pt x="493" y="1299"/>
                      <a:pt x="492" y="1299"/>
                    </a:cubicBezTo>
                    <a:cubicBezTo>
                      <a:pt x="233" y="1299"/>
                      <a:pt x="22" y="1014"/>
                      <a:pt x="19" y="663"/>
                    </a:cubicBezTo>
                    <a:cubicBezTo>
                      <a:pt x="15" y="310"/>
                      <a:pt x="225" y="22"/>
                      <a:pt x="484" y="19"/>
                    </a:cubicBezTo>
                    <a:lnTo>
                      <a:pt x="817" y="16"/>
                    </a:lnTo>
                    <a:cubicBezTo>
                      <a:pt x="817" y="16"/>
                      <a:pt x="818" y="16"/>
                      <a:pt x="819" y="16"/>
                    </a:cubicBezTo>
                    <a:close/>
                    <a:moveTo>
                      <a:pt x="821" y="1"/>
                    </a:moveTo>
                    <a:cubicBezTo>
                      <a:pt x="820" y="1"/>
                      <a:pt x="818" y="1"/>
                      <a:pt x="817" y="1"/>
                    </a:cubicBezTo>
                    <a:lnTo>
                      <a:pt x="484" y="4"/>
                    </a:lnTo>
                    <a:cubicBezTo>
                      <a:pt x="215" y="5"/>
                      <a:pt x="0" y="302"/>
                      <a:pt x="3" y="663"/>
                    </a:cubicBezTo>
                    <a:cubicBezTo>
                      <a:pt x="6" y="1024"/>
                      <a:pt x="226" y="1315"/>
                      <a:pt x="494" y="1315"/>
                    </a:cubicBezTo>
                    <a:cubicBezTo>
                      <a:pt x="494" y="1315"/>
                      <a:pt x="495" y="1315"/>
                      <a:pt x="496" y="1315"/>
                    </a:cubicBezTo>
                    <a:lnTo>
                      <a:pt x="829" y="1312"/>
                    </a:lnTo>
                    <a:cubicBezTo>
                      <a:pt x="1097" y="1309"/>
                      <a:pt x="1312" y="1014"/>
                      <a:pt x="1309" y="652"/>
                    </a:cubicBezTo>
                    <a:cubicBezTo>
                      <a:pt x="1306" y="292"/>
                      <a:pt x="1087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191850" y="3194700"/>
                <a:ext cx="2657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5399" extrusionOk="0">
                    <a:moveTo>
                      <a:pt x="1017" y="0"/>
                    </a:moveTo>
                    <a:lnTo>
                      <a:pt x="1" y="8"/>
                    </a:lnTo>
                    <a:lnTo>
                      <a:pt x="4" y="270"/>
                    </a:lnTo>
                    <a:lnTo>
                      <a:pt x="4" y="272"/>
                    </a:lnTo>
                    <a:lnTo>
                      <a:pt x="62" y="270"/>
                    </a:lnTo>
                    <a:cubicBezTo>
                      <a:pt x="63" y="270"/>
                      <a:pt x="65" y="270"/>
                      <a:pt x="67" y="270"/>
                    </a:cubicBezTo>
                    <a:cubicBezTo>
                      <a:pt x="451" y="270"/>
                      <a:pt x="764" y="579"/>
                      <a:pt x="767" y="964"/>
                    </a:cubicBezTo>
                    <a:lnTo>
                      <a:pt x="805" y="5399"/>
                    </a:lnTo>
                    <a:lnTo>
                      <a:pt x="1063" y="5397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043675" y="2684325"/>
                <a:ext cx="398900" cy="7747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30989" extrusionOk="0">
                    <a:moveTo>
                      <a:pt x="15200" y="15"/>
                    </a:moveTo>
                    <a:cubicBezTo>
                      <a:pt x="15577" y="15"/>
                      <a:pt x="15886" y="321"/>
                      <a:pt x="15889" y="700"/>
                    </a:cubicBezTo>
                    <a:lnTo>
                      <a:pt x="15937" y="6264"/>
                    </a:lnTo>
                    <a:cubicBezTo>
                      <a:pt x="15940" y="6644"/>
                      <a:pt x="15633" y="6957"/>
                      <a:pt x="15251" y="6960"/>
                    </a:cubicBezTo>
                    <a:lnTo>
                      <a:pt x="12411" y="6985"/>
                    </a:lnTo>
                    <a:cubicBezTo>
                      <a:pt x="12406" y="6985"/>
                      <a:pt x="12403" y="6988"/>
                      <a:pt x="12403" y="6992"/>
                    </a:cubicBezTo>
                    <a:lnTo>
                      <a:pt x="12462" y="13911"/>
                    </a:lnTo>
                    <a:cubicBezTo>
                      <a:pt x="12462" y="14014"/>
                      <a:pt x="12450" y="14117"/>
                      <a:pt x="12426" y="14217"/>
                    </a:cubicBezTo>
                    <a:cubicBezTo>
                      <a:pt x="12426" y="14220"/>
                      <a:pt x="12428" y="14225"/>
                      <a:pt x="12432" y="14226"/>
                    </a:cubicBezTo>
                    <a:cubicBezTo>
                      <a:pt x="12623" y="14293"/>
                      <a:pt x="12753" y="14473"/>
                      <a:pt x="12755" y="14676"/>
                    </a:cubicBezTo>
                    <a:lnTo>
                      <a:pt x="12759" y="15337"/>
                    </a:lnTo>
                    <a:cubicBezTo>
                      <a:pt x="12762" y="15602"/>
                      <a:pt x="12549" y="15820"/>
                      <a:pt x="12284" y="15821"/>
                    </a:cubicBezTo>
                    <a:lnTo>
                      <a:pt x="7735" y="15861"/>
                    </a:lnTo>
                    <a:cubicBezTo>
                      <a:pt x="7732" y="15861"/>
                      <a:pt x="7727" y="15864"/>
                      <a:pt x="7727" y="15868"/>
                    </a:cubicBezTo>
                    <a:lnTo>
                      <a:pt x="7696" y="16245"/>
                    </a:lnTo>
                    <a:cubicBezTo>
                      <a:pt x="7696" y="16247"/>
                      <a:pt x="7696" y="16249"/>
                      <a:pt x="7697" y="16252"/>
                    </a:cubicBezTo>
                    <a:lnTo>
                      <a:pt x="7921" y="16527"/>
                    </a:lnTo>
                    <a:cubicBezTo>
                      <a:pt x="8112" y="16761"/>
                      <a:pt x="8392" y="16895"/>
                      <a:pt x="8693" y="16895"/>
                    </a:cubicBezTo>
                    <a:cubicBezTo>
                      <a:pt x="8696" y="16895"/>
                      <a:pt x="8700" y="16895"/>
                      <a:pt x="8703" y="16895"/>
                    </a:cubicBezTo>
                    <a:lnTo>
                      <a:pt x="10708" y="16879"/>
                    </a:lnTo>
                    <a:cubicBezTo>
                      <a:pt x="10713" y="16879"/>
                      <a:pt x="10716" y="16876"/>
                      <a:pt x="10716" y="16871"/>
                    </a:cubicBezTo>
                    <a:lnTo>
                      <a:pt x="10716" y="16862"/>
                    </a:lnTo>
                    <a:cubicBezTo>
                      <a:pt x="10716" y="16836"/>
                      <a:pt x="10737" y="16815"/>
                      <a:pt x="10763" y="16814"/>
                    </a:cubicBezTo>
                    <a:lnTo>
                      <a:pt x="11405" y="16809"/>
                    </a:lnTo>
                    <a:cubicBezTo>
                      <a:pt x="11432" y="16809"/>
                      <a:pt x="11454" y="16830"/>
                      <a:pt x="11454" y="16856"/>
                    </a:cubicBezTo>
                    <a:lnTo>
                      <a:pt x="11455" y="17016"/>
                    </a:lnTo>
                    <a:cubicBezTo>
                      <a:pt x="11455" y="17044"/>
                      <a:pt x="11434" y="17065"/>
                      <a:pt x="11408" y="17065"/>
                    </a:cubicBezTo>
                    <a:lnTo>
                      <a:pt x="10764" y="17071"/>
                    </a:lnTo>
                    <a:cubicBezTo>
                      <a:pt x="10739" y="17071"/>
                      <a:pt x="10717" y="17050"/>
                      <a:pt x="10717" y="17024"/>
                    </a:cubicBezTo>
                    <a:lnTo>
                      <a:pt x="10717" y="17013"/>
                    </a:lnTo>
                    <a:cubicBezTo>
                      <a:pt x="10717" y="17009"/>
                      <a:pt x="10713" y="17004"/>
                      <a:pt x="10710" y="17004"/>
                    </a:cubicBezTo>
                    <a:lnTo>
                      <a:pt x="8703" y="17023"/>
                    </a:lnTo>
                    <a:cubicBezTo>
                      <a:pt x="8700" y="17023"/>
                      <a:pt x="8696" y="17023"/>
                      <a:pt x="8693" y="17023"/>
                    </a:cubicBezTo>
                    <a:cubicBezTo>
                      <a:pt x="8354" y="17023"/>
                      <a:pt x="8037" y="16871"/>
                      <a:pt x="7823" y="16608"/>
                    </a:cubicBezTo>
                    <a:lnTo>
                      <a:pt x="7693" y="16445"/>
                    </a:lnTo>
                    <a:cubicBezTo>
                      <a:pt x="7692" y="16444"/>
                      <a:pt x="7690" y="16443"/>
                      <a:pt x="7688" y="16443"/>
                    </a:cubicBezTo>
                    <a:cubicBezTo>
                      <a:pt x="7687" y="16443"/>
                      <a:pt x="7686" y="16443"/>
                      <a:pt x="7685" y="16444"/>
                    </a:cubicBezTo>
                    <a:cubicBezTo>
                      <a:pt x="7680" y="16444"/>
                      <a:pt x="7679" y="16447"/>
                      <a:pt x="7679" y="16450"/>
                    </a:cubicBezTo>
                    <a:lnTo>
                      <a:pt x="7355" y="20281"/>
                    </a:lnTo>
                    <a:cubicBezTo>
                      <a:pt x="7349" y="20350"/>
                      <a:pt x="7293" y="20403"/>
                      <a:pt x="7223" y="20403"/>
                    </a:cubicBezTo>
                    <a:lnTo>
                      <a:pt x="6944" y="20406"/>
                    </a:lnTo>
                    <a:cubicBezTo>
                      <a:pt x="6940" y="20406"/>
                      <a:pt x="6937" y="20409"/>
                      <a:pt x="6937" y="20414"/>
                    </a:cubicBezTo>
                    <a:lnTo>
                      <a:pt x="6982" y="25812"/>
                    </a:lnTo>
                    <a:cubicBezTo>
                      <a:pt x="6982" y="25815"/>
                      <a:pt x="6987" y="25820"/>
                      <a:pt x="6990" y="25820"/>
                    </a:cubicBezTo>
                    <a:cubicBezTo>
                      <a:pt x="7003" y="25820"/>
                      <a:pt x="7016" y="25831"/>
                      <a:pt x="7017" y="25844"/>
                    </a:cubicBezTo>
                    <a:lnTo>
                      <a:pt x="7123" y="27891"/>
                    </a:lnTo>
                    <a:cubicBezTo>
                      <a:pt x="7123" y="27895"/>
                      <a:pt x="7126" y="27898"/>
                      <a:pt x="7131" y="27898"/>
                    </a:cubicBezTo>
                    <a:lnTo>
                      <a:pt x="7226" y="27897"/>
                    </a:lnTo>
                    <a:cubicBezTo>
                      <a:pt x="7259" y="27897"/>
                      <a:pt x="7287" y="27924"/>
                      <a:pt x="7287" y="27956"/>
                    </a:cubicBezTo>
                    <a:lnTo>
                      <a:pt x="7290" y="28336"/>
                    </a:lnTo>
                    <a:cubicBezTo>
                      <a:pt x="7290" y="28342"/>
                      <a:pt x="7294" y="28345"/>
                      <a:pt x="7297" y="28345"/>
                    </a:cubicBezTo>
                    <a:lnTo>
                      <a:pt x="9818" y="28324"/>
                    </a:lnTo>
                    <a:cubicBezTo>
                      <a:pt x="9825" y="28324"/>
                      <a:pt x="9833" y="28324"/>
                      <a:pt x="9841" y="28324"/>
                    </a:cubicBezTo>
                    <a:cubicBezTo>
                      <a:pt x="10405" y="28324"/>
                      <a:pt x="10937" y="28541"/>
                      <a:pt x="11338" y="28937"/>
                    </a:cubicBezTo>
                    <a:lnTo>
                      <a:pt x="11567" y="29161"/>
                    </a:lnTo>
                    <a:cubicBezTo>
                      <a:pt x="11569" y="29163"/>
                      <a:pt x="11570" y="29164"/>
                      <a:pt x="11572" y="29164"/>
                    </a:cubicBezTo>
                    <a:lnTo>
                      <a:pt x="11579" y="29164"/>
                    </a:lnTo>
                    <a:cubicBezTo>
                      <a:pt x="11582" y="29163"/>
                      <a:pt x="11584" y="29163"/>
                      <a:pt x="11587" y="29163"/>
                    </a:cubicBezTo>
                    <a:cubicBezTo>
                      <a:pt x="11589" y="29163"/>
                      <a:pt x="11591" y="29163"/>
                      <a:pt x="11593" y="29163"/>
                    </a:cubicBezTo>
                    <a:cubicBezTo>
                      <a:pt x="12066" y="29163"/>
                      <a:pt x="12452" y="29543"/>
                      <a:pt x="12455" y="30017"/>
                    </a:cubicBezTo>
                    <a:cubicBezTo>
                      <a:pt x="12459" y="30491"/>
                      <a:pt x="12076" y="30881"/>
                      <a:pt x="11602" y="30885"/>
                    </a:cubicBezTo>
                    <a:cubicBezTo>
                      <a:pt x="11599" y="30885"/>
                      <a:pt x="11596" y="30885"/>
                      <a:pt x="11594" y="30885"/>
                    </a:cubicBezTo>
                    <a:cubicBezTo>
                      <a:pt x="11123" y="30885"/>
                      <a:pt x="10739" y="30504"/>
                      <a:pt x="10734" y="30031"/>
                    </a:cubicBezTo>
                    <a:cubicBezTo>
                      <a:pt x="10733" y="29813"/>
                      <a:pt x="10813" y="29604"/>
                      <a:pt x="10960" y="29443"/>
                    </a:cubicBezTo>
                    <a:cubicBezTo>
                      <a:pt x="10963" y="29440"/>
                      <a:pt x="10963" y="29436"/>
                      <a:pt x="10960" y="29433"/>
                    </a:cubicBezTo>
                    <a:lnTo>
                      <a:pt x="10905" y="29378"/>
                    </a:lnTo>
                    <a:cubicBezTo>
                      <a:pt x="10617" y="29096"/>
                      <a:pt x="10239" y="28942"/>
                      <a:pt x="9836" y="28942"/>
                    </a:cubicBezTo>
                    <a:cubicBezTo>
                      <a:pt x="9832" y="28942"/>
                      <a:pt x="9828" y="28942"/>
                      <a:pt x="9824" y="28942"/>
                    </a:cubicBezTo>
                    <a:lnTo>
                      <a:pt x="3195" y="28999"/>
                    </a:lnTo>
                    <a:lnTo>
                      <a:pt x="3195" y="28998"/>
                    </a:lnTo>
                    <a:cubicBezTo>
                      <a:pt x="2789" y="29001"/>
                      <a:pt x="2408" y="29163"/>
                      <a:pt x="2121" y="29454"/>
                    </a:cubicBezTo>
                    <a:lnTo>
                      <a:pt x="2044" y="29533"/>
                    </a:lnTo>
                    <a:cubicBezTo>
                      <a:pt x="2041" y="29536"/>
                      <a:pt x="2041" y="29540"/>
                      <a:pt x="2044" y="29543"/>
                    </a:cubicBezTo>
                    <a:cubicBezTo>
                      <a:pt x="2181" y="29698"/>
                      <a:pt x="2256" y="29898"/>
                      <a:pt x="2259" y="30104"/>
                    </a:cubicBezTo>
                    <a:cubicBezTo>
                      <a:pt x="2262" y="30578"/>
                      <a:pt x="1881" y="30967"/>
                      <a:pt x="1405" y="30972"/>
                    </a:cubicBezTo>
                    <a:cubicBezTo>
                      <a:pt x="1402" y="30972"/>
                      <a:pt x="1399" y="30972"/>
                      <a:pt x="1397" y="30972"/>
                    </a:cubicBezTo>
                    <a:cubicBezTo>
                      <a:pt x="926" y="30972"/>
                      <a:pt x="542" y="30590"/>
                      <a:pt x="537" y="30119"/>
                    </a:cubicBezTo>
                    <a:cubicBezTo>
                      <a:pt x="533" y="29645"/>
                      <a:pt x="916" y="29255"/>
                      <a:pt x="1390" y="29251"/>
                    </a:cubicBezTo>
                    <a:cubicBezTo>
                      <a:pt x="1408" y="29251"/>
                      <a:pt x="1426" y="29251"/>
                      <a:pt x="1449" y="29252"/>
                    </a:cubicBezTo>
                    <a:cubicBezTo>
                      <a:pt x="1452" y="29252"/>
                      <a:pt x="1453" y="29251"/>
                      <a:pt x="1455" y="29249"/>
                    </a:cubicBezTo>
                    <a:lnTo>
                      <a:pt x="1681" y="29021"/>
                    </a:lnTo>
                    <a:cubicBezTo>
                      <a:pt x="2082" y="28612"/>
                      <a:pt x="2618" y="28384"/>
                      <a:pt x="3191" y="28380"/>
                    </a:cubicBezTo>
                    <a:lnTo>
                      <a:pt x="5711" y="28357"/>
                    </a:lnTo>
                    <a:cubicBezTo>
                      <a:pt x="5716" y="28357"/>
                      <a:pt x="5719" y="28354"/>
                      <a:pt x="5719" y="28350"/>
                    </a:cubicBezTo>
                    <a:lnTo>
                      <a:pt x="5716" y="27969"/>
                    </a:lnTo>
                    <a:cubicBezTo>
                      <a:pt x="5716" y="27936"/>
                      <a:pt x="5742" y="27909"/>
                      <a:pt x="5775" y="27909"/>
                    </a:cubicBezTo>
                    <a:lnTo>
                      <a:pt x="5870" y="27909"/>
                    </a:lnTo>
                    <a:cubicBezTo>
                      <a:pt x="5875" y="27909"/>
                      <a:pt x="5879" y="27904"/>
                      <a:pt x="5879" y="27901"/>
                    </a:cubicBezTo>
                    <a:lnTo>
                      <a:pt x="5949" y="25853"/>
                    </a:lnTo>
                    <a:cubicBezTo>
                      <a:pt x="5951" y="25840"/>
                      <a:pt x="5961" y="25829"/>
                      <a:pt x="5975" y="25828"/>
                    </a:cubicBezTo>
                    <a:cubicBezTo>
                      <a:pt x="5979" y="25828"/>
                      <a:pt x="5982" y="25825"/>
                      <a:pt x="5982" y="25820"/>
                    </a:cubicBezTo>
                    <a:lnTo>
                      <a:pt x="5937" y="20423"/>
                    </a:lnTo>
                    <a:cubicBezTo>
                      <a:pt x="5937" y="20419"/>
                      <a:pt x="5932" y="20415"/>
                      <a:pt x="5929" y="20415"/>
                    </a:cubicBezTo>
                    <a:lnTo>
                      <a:pt x="5651" y="20417"/>
                    </a:lnTo>
                    <a:cubicBezTo>
                      <a:pt x="5650" y="20417"/>
                      <a:pt x="5649" y="20417"/>
                      <a:pt x="5648" y="20417"/>
                    </a:cubicBezTo>
                    <a:cubicBezTo>
                      <a:pt x="5579" y="20417"/>
                      <a:pt x="5523" y="20365"/>
                      <a:pt x="5516" y="20297"/>
                    </a:cubicBezTo>
                    <a:lnTo>
                      <a:pt x="5068" y="15891"/>
                    </a:lnTo>
                    <a:cubicBezTo>
                      <a:pt x="5066" y="15887"/>
                      <a:pt x="5063" y="15883"/>
                      <a:pt x="5058" y="15883"/>
                    </a:cubicBezTo>
                    <a:lnTo>
                      <a:pt x="511" y="15923"/>
                    </a:lnTo>
                    <a:cubicBezTo>
                      <a:pt x="510" y="15923"/>
                      <a:pt x="509" y="15923"/>
                      <a:pt x="509" y="15923"/>
                    </a:cubicBezTo>
                    <a:cubicBezTo>
                      <a:pt x="245" y="15923"/>
                      <a:pt x="28" y="15710"/>
                      <a:pt x="27" y="15447"/>
                    </a:cubicBezTo>
                    <a:lnTo>
                      <a:pt x="21" y="14785"/>
                    </a:lnTo>
                    <a:cubicBezTo>
                      <a:pt x="18" y="14520"/>
                      <a:pt x="231" y="14302"/>
                      <a:pt x="496" y="14301"/>
                    </a:cubicBezTo>
                    <a:lnTo>
                      <a:pt x="10143" y="14217"/>
                    </a:lnTo>
                    <a:cubicBezTo>
                      <a:pt x="10146" y="14217"/>
                      <a:pt x="10149" y="14216"/>
                      <a:pt x="10149" y="14213"/>
                    </a:cubicBezTo>
                    <a:cubicBezTo>
                      <a:pt x="10246" y="14031"/>
                      <a:pt x="10296" y="13825"/>
                      <a:pt x="10295" y="13619"/>
                    </a:cubicBezTo>
                    <a:lnTo>
                      <a:pt x="10237" y="7010"/>
                    </a:lnTo>
                    <a:cubicBezTo>
                      <a:pt x="10237" y="7007"/>
                      <a:pt x="10234" y="7003"/>
                      <a:pt x="10230" y="7003"/>
                    </a:cubicBezTo>
                    <a:lnTo>
                      <a:pt x="5683" y="7042"/>
                    </a:lnTo>
                    <a:cubicBezTo>
                      <a:pt x="5681" y="7042"/>
                      <a:pt x="5679" y="7042"/>
                      <a:pt x="5677" y="7042"/>
                    </a:cubicBezTo>
                    <a:cubicBezTo>
                      <a:pt x="5298" y="7042"/>
                      <a:pt x="4989" y="6736"/>
                      <a:pt x="4986" y="6357"/>
                    </a:cubicBezTo>
                    <a:lnTo>
                      <a:pt x="4937" y="794"/>
                    </a:lnTo>
                    <a:cubicBezTo>
                      <a:pt x="4934" y="414"/>
                      <a:pt x="5242" y="100"/>
                      <a:pt x="5622" y="97"/>
                    </a:cubicBezTo>
                    <a:lnTo>
                      <a:pt x="15192" y="15"/>
                    </a:lnTo>
                    <a:cubicBezTo>
                      <a:pt x="15195" y="15"/>
                      <a:pt x="15197" y="15"/>
                      <a:pt x="15200" y="15"/>
                    </a:cubicBezTo>
                    <a:close/>
                    <a:moveTo>
                      <a:pt x="15199" y="0"/>
                    </a:moveTo>
                    <a:cubicBezTo>
                      <a:pt x="15196" y="0"/>
                      <a:pt x="15193" y="0"/>
                      <a:pt x="15190" y="0"/>
                    </a:cubicBezTo>
                    <a:lnTo>
                      <a:pt x="5620" y="82"/>
                    </a:lnTo>
                    <a:cubicBezTo>
                      <a:pt x="5231" y="85"/>
                      <a:pt x="4916" y="405"/>
                      <a:pt x="4921" y="795"/>
                    </a:cubicBezTo>
                    <a:lnTo>
                      <a:pt x="4968" y="6359"/>
                    </a:lnTo>
                    <a:cubicBezTo>
                      <a:pt x="4972" y="6746"/>
                      <a:pt x="5289" y="7059"/>
                      <a:pt x="5675" y="7059"/>
                    </a:cubicBezTo>
                    <a:cubicBezTo>
                      <a:pt x="5677" y="7059"/>
                      <a:pt x="5679" y="7059"/>
                      <a:pt x="5681" y="7059"/>
                    </a:cubicBezTo>
                    <a:lnTo>
                      <a:pt x="10221" y="7019"/>
                    </a:lnTo>
                    <a:lnTo>
                      <a:pt x="10277" y="13621"/>
                    </a:lnTo>
                    <a:cubicBezTo>
                      <a:pt x="10280" y="13822"/>
                      <a:pt x="10231" y="14023"/>
                      <a:pt x="10137" y="14202"/>
                    </a:cubicBezTo>
                    <a:lnTo>
                      <a:pt x="496" y="14285"/>
                    </a:lnTo>
                    <a:cubicBezTo>
                      <a:pt x="222" y="14288"/>
                      <a:pt x="1" y="14513"/>
                      <a:pt x="4" y="14785"/>
                    </a:cubicBezTo>
                    <a:lnTo>
                      <a:pt x="10" y="15447"/>
                    </a:lnTo>
                    <a:cubicBezTo>
                      <a:pt x="11" y="15720"/>
                      <a:pt x="234" y="15940"/>
                      <a:pt x="507" y="15940"/>
                    </a:cubicBezTo>
                    <a:cubicBezTo>
                      <a:pt x="508" y="15940"/>
                      <a:pt x="509" y="15940"/>
                      <a:pt x="510" y="15940"/>
                    </a:cubicBezTo>
                    <a:lnTo>
                      <a:pt x="5051" y="15900"/>
                    </a:lnTo>
                    <a:lnTo>
                      <a:pt x="5499" y="20299"/>
                    </a:lnTo>
                    <a:cubicBezTo>
                      <a:pt x="5507" y="20375"/>
                      <a:pt x="5570" y="20434"/>
                      <a:pt x="5646" y="20434"/>
                    </a:cubicBezTo>
                    <a:cubicBezTo>
                      <a:pt x="5647" y="20434"/>
                      <a:pt x="5648" y="20434"/>
                      <a:pt x="5649" y="20434"/>
                    </a:cubicBezTo>
                    <a:lnTo>
                      <a:pt x="5920" y="20432"/>
                    </a:lnTo>
                    <a:lnTo>
                      <a:pt x="5966" y="25814"/>
                    </a:lnTo>
                    <a:cubicBezTo>
                      <a:pt x="5948" y="25818"/>
                      <a:pt x="5934" y="25834"/>
                      <a:pt x="5934" y="25853"/>
                    </a:cubicBezTo>
                    <a:lnTo>
                      <a:pt x="5863" y="27894"/>
                    </a:lnTo>
                    <a:lnTo>
                      <a:pt x="5773" y="27894"/>
                    </a:lnTo>
                    <a:cubicBezTo>
                      <a:pt x="5733" y="27895"/>
                      <a:pt x="5699" y="27928"/>
                      <a:pt x="5699" y="27971"/>
                    </a:cubicBezTo>
                    <a:lnTo>
                      <a:pt x="5702" y="28343"/>
                    </a:lnTo>
                    <a:lnTo>
                      <a:pt x="3189" y="28365"/>
                    </a:lnTo>
                    <a:cubicBezTo>
                      <a:pt x="2614" y="28369"/>
                      <a:pt x="2073" y="28599"/>
                      <a:pt x="1669" y="29010"/>
                    </a:cubicBezTo>
                    <a:lnTo>
                      <a:pt x="1446" y="29237"/>
                    </a:lnTo>
                    <a:cubicBezTo>
                      <a:pt x="1425" y="29236"/>
                      <a:pt x="1407" y="29236"/>
                      <a:pt x="1390" y="29236"/>
                    </a:cubicBezTo>
                    <a:cubicBezTo>
                      <a:pt x="907" y="29240"/>
                      <a:pt x="517" y="29637"/>
                      <a:pt x="520" y="30120"/>
                    </a:cubicBezTo>
                    <a:cubicBezTo>
                      <a:pt x="525" y="30601"/>
                      <a:pt x="917" y="30988"/>
                      <a:pt x="1397" y="30988"/>
                    </a:cubicBezTo>
                    <a:cubicBezTo>
                      <a:pt x="1399" y="30988"/>
                      <a:pt x="1402" y="30988"/>
                      <a:pt x="1405" y="30988"/>
                    </a:cubicBezTo>
                    <a:cubicBezTo>
                      <a:pt x="1888" y="30985"/>
                      <a:pt x="2279" y="30588"/>
                      <a:pt x="2274" y="30105"/>
                    </a:cubicBezTo>
                    <a:cubicBezTo>
                      <a:pt x="2273" y="29896"/>
                      <a:pt x="2197" y="29696"/>
                      <a:pt x="2061" y="29539"/>
                    </a:cubicBezTo>
                    <a:lnTo>
                      <a:pt x="2134" y="29466"/>
                    </a:lnTo>
                    <a:cubicBezTo>
                      <a:pt x="2415" y="29178"/>
                      <a:pt x="2792" y="29018"/>
                      <a:pt x="3195" y="29015"/>
                    </a:cubicBezTo>
                    <a:lnTo>
                      <a:pt x="9824" y="28957"/>
                    </a:lnTo>
                    <a:cubicBezTo>
                      <a:pt x="9828" y="28957"/>
                      <a:pt x="9832" y="28957"/>
                      <a:pt x="9835" y="28957"/>
                    </a:cubicBezTo>
                    <a:cubicBezTo>
                      <a:pt x="10234" y="28957"/>
                      <a:pt x="10610" y="29111"/>
                      <a:pt x="10895" y="29390"/>
                    </a:cubicBezTo>
                    <a:lnTo>
                      <a:pt x="10943" y="29439"/>
                    </a:lnTo>
                    <a:cubicBezTo>
                      <a:pt x="10796" y="29602"/>
                      <a:pt x="10716" y="29813"/>
                      <a:pt x="10719" y="30032"/>
                    </a:cubicBezTo>
                    <a:cubicBezTo>
                      <a:pt x="10722" y="30513"/>
                      <a:pt x="11114" y="30900"/>
                      <a:pt x="11594" y="30900"/>
                    </a:cubicBezTo>
                    <a:cubicBezTo>
                      <a:pt x="11596" y="30900"/>
                      <a:pt x="11599" y="30900"/>
                      <a:pt x="11602" y="30900"/>
                    </a:cubicBezTo>
                    <a:cubicBezTo>
                      <a:pt x="12085" y="30897"/>
                      <a:pt x="12475" y="30500"/>
                      <a:pt x="12470" y="30017"/>
                    </a:cubicBezTo>
                    <a:cubicBezTo>
                      <a:pt x="12467" y="29537"/>
                      <a:pt x="12075" y="29148"/>
                      <a:pt x="11595" y="29148"/>
                    </a:cubicBezTo>
                    <a:cubicBezTo>
                      <a:pt x="11592" y="29148"/>
                      <a:pt x="11590" y="29148"/>
                      <a:pt x="11587" y="29148"/>
                    </a:cubicBezTo>
                    <a:lnTo>
                      <a:pt x="11575" y="29148"/>
                    </a:lnTo>
                    <a:lnTo>
                      <a:pt x="11349" y="28927"/>
                    </a:lnTo>
                    <a:cubicBezTo>
                      <a:pt x="10943" y="28526"/>
                      <a:pt x="10404" y="28307"/>
                      <a:pt x="9835" y="28307"/>
                    </a:cubicBezTo>
                    <a:cubicBezTo>
                      <a:pt x="9829" y="28307"/>
                      <a:pt x="9824" y="28307"/>
                      <a:pt x="9818" y="28307"/>
                    </a:cubicBezTo>
                    <a:lnTo>
                      <a:pt x="7305" y="28328"/>
                    </a:lnTo>
                    <a:lnTo>
                      <a:pt x="7302" y="27957"/>
                    </a:lnTo>
                    <a:cubicBezTo>
                      <a:pt x="7302" y="27915"/>
                      <a:pt x="7267" y="27881"/>
                      <a:pt x="7226" y="27881"/>
                    </a:cubicBezTo>
                    <a:lnTo>
                      <a:pt x="7137" y="27883"/>
                    </a:lnTo>
                    <a:lnTo>
                      <a:pt x="7031" y="25844"/>
                    </a:lnTo>
                    <a:cubicBezTo>
                      <a:pt x="7031" y="25825"/>
                      <a:pt x="7016" y="25809"/>
                      <a:pt x="6997" y="25805"/>
                    </a:cubicBezTo>
                    <a:lnTo>
                      <a:pt x="6952" y="20423"/>
                    </a:lnTo>
                    <a:lnTo>
                      <a:pt x="7222" y="20420"/>
                    </a:lnTo>
                    <a:cubicBezTo>
                      <a:pt x="7299" y="20420"/>
                      <a:pt x="7362" y="20361"/>
                      <a:pt x="7370" y="20284"/>
                    </a:cubicBezTo>
                    <a:lnTo>
                      <a:pt x="7691" y="16471"/>
                    </a:lnTo>
                    <a:lnTo>
                      <a:pt x="7811" y="16618"/>
                    </a:lnTo>
                    <a:cubicBezTo>
                      <a:pt x="8027" y="16887"/>
                      <a:pt x="8348" y="17039"/>
                      <a:pt x="8693" y="17039"/>
                    </a:cubicBezTo>
                    <a:cubicBezTo>
                      <a:pt x="8696" y="17039"/>
                      <a:pt x="8700" y="17039"/>
                      <a:pt x="8703" y="17039"/>
                    </a:cubicBezTo>
                    <a:lnTo>
                      <a:pt x="10701" y="17021"/>
                    </a:lnTo>
                    <a:lnTo>
                      <a:pt x="10701" y="17024"/>
                    </a:lnTo>
                    <a:cubicBezTo>
                      <a:pt x="10701" y="17059"/>
                      <a:pt x="10730" y="17088"/>
                      <a:pt x="10764" y="17088"/>
                    </a:cubicBezTo>
                    <a:lnTo>
                      <a:pt x="11407" y="17082"/>
                    </a:lnTo>
                    <a:cubicBezTo>
                      <a:pt x="11441" y="17082"/>
                      <a:pt x="11470" y="17053"/>
                      <a:pt x="11470" y="17018"/>
                    </a:cubicBezTo>
                    <a:lnTo>
                      <a:pt x="11469" y="16856"/>
                    </a:lnTo>
                    <a:cubicBezTo>
                      <a:pt x="11469" y="16821"/>
                      <a:pt x="11440" y="16794"/>
                      <a:pt x="11405" y="16794"/>
                    </a:cubicBezTo>
                    <a:lnTo>
                      <a:pt x="10761" y="16798"/>
                    </a:lnTo>
                    <a:cubicBezTo>
                      <a:pt x="10727" y="16800"/>
                      <a:pt x="10699" y="16829"/>
                      <a:pt x="10699" y="16863"/>
                    </a:cubicBezTo>
                    <a:lnTo>
                      <a:pt x="8701" y="16880"/>
                    </a:lnTo>
                    <a:cubicBezTo>
                      <a:pt x="8698" y="16880"/>
                      <a:pt x="8695" y="16880"/>
                      <a:pt x="8691" y="16880"/>
                    </a:cubicBezTo>
                    <a:cubicBezTo>
                      <a:pt x="8395" y="16880"/>
                      <a:pt x="8121" y="16749"/>
                      <a:pt x="7933" y="16518"/>
                    </a:cubicBezTo>
                    <a:lnTo>
                      <a:pt x="7711" y="16244"/>
                    </a:lnTo>
                    <a:lnTo>
                      <a:pt x="7743" y="15877"/>
                    </a:lnTo>
                    <a:lnTo>
                      <a:pt x="12284" y="15838"/>
                    </a:lnTo>
                    <a:cubicBezTo>
                      <a:pt x="12556" y="15837"/>
                      <a:pt x="12777" y="15611"/>
                      <a:pt x="12774" y="15338"/>
                    </a:cubicBezTo>
                    <a:lnTo>
                      <a:pt x="12770" y="14676"/>
                    </a:lnTo>
                    <a:cubicBezTo>
                      <a:pt x="12767" y="14470"/>
                      <a:pt x="12637" y="14285"/>
                      <a:pt x="12443" y="14214"/>
                    </a:cubicBezTo>
                    <a:cubicBezTo>
                      <a:pt x="12467" y="14116"/>
                      <a:pt x="12478" y="14014"/>
                      <a:pt x="12478" y="13913"/>
                    </a:cubicBezTo>
                    <a:lnTo>
                      <a:pt x="12417" y="7001"/>
                    </a:lnTo>
                    <a:lnTo>
                      <a:pt x="15251" y="6977"/>
                    </a:lnTo>
                    <a:cubicBezTo>
                      <a:pt x="15640" y="6974"/>
                      <a:pt x="15955" y="6653"/>
                      <a:pt x="15951" y="6264"/>
                    </a:cubicBezTo>
                    <a:lnTo>
                      <a:pt x="15904" y="700"/>
                    </a:lnTo>
                    <a:cubicBezTo>
                      <a:pt x="15899" y="314"/>
                      <a:pt x="15584" y="0"/>
                      <a:pt x="15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191675" y="3194475"/>
                <a:ext cx="25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27" extrusionOk="0">
                    <a:moveTo>
                      <a:pt x="1023" y="0"/>
                    </a:moveTo>
                    <a:lnTo>
                      <a:pt x="8" y="9"/>
                    </a:lnTo>
                    <a:cubicBezTo>
                      <a:pt x="3" y="9"/>
                      <a:pt x="0" y="14"/>
                      <a:pt x="0" y="17"/>
                    </a:cubicBezTo>
                    <a:cubicBezTo>
                      <a:pt x="0" y="22"/>
                      <a:pt x="3" y="26"/>
                      <a:pt x="8" y="26"/>
                    </a:cubicBezTo>
                    <a:lnTo>
                      <a:pt x="1024" y="17"/>
                    </a:lnTo>
                    <a:lnTo>
                      <a:pt x="1023" y="17"/>
                    </a:lnTo>
                    <a:cubicBezTo>
                      <a:pt x="1027" y="17"/>
                      <a:pt x="1032" y="13"/>
                      <a:pt x="1032" y="8"/>
                    </a:cubicBezTo>
                    <a:cubicBezTo>
                      <a:pt x="1032" y="5"/>
                      <a:pt x="1027" y="0"/>
                      <a:pt x="1023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192850" y="3329425"/>
                <a:ext cx="25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6" extrusionOk="0">
                    <a:moveTo>
                      <a:pt x="1023" y="1"/>
                    </a:moveTo>
                    <a:lnTo>
                      <a:pt x="8" y="10"/>
                    </a:lnTo>
                    <a:cubicBezTo>
                      <a:pt x="3" y="10"/>
                      <a:pt x="0" y="13"/>
                      <a:pt x="0" y="17"/>
                    </a:cubicBezTo>
                    <a:cubicBezTo>
                      <a:pt x="0" y="22"/>
                      <a:pt x="3" y="25"/>
                      <a:pt x="8" y="25"/>
                    </a:cubicBezTo>
                    <a:lnTo>
                      <a:pt x="1023" y="16"/>
                    </a:lnTo>
                    <a:cubicBezTo>
                      <a:pt x="1027" y="16"/>
                      <a:pt x="1030" y="13"/>
                      <a:pt x="1030" y="8"/>
                    </a:cubicBezTo>
                    <a:cubicBezTo>
                      <a:pt x="1030" y="4"/>
                      <a:pt x="1027" y="1"/>
                      <a:pt x="1023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190225" y="3381400"/>
                <a:ext cx="319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26" extrusionOk="0">
                    <a:moveTo>
                      <a:pt x="1269" y="0"/>
                    </a:moveTo>
                    <a:lnTo>
                      <a:pt x="8" y="11"/>
                    </a:lnTo>
                    <a:cubicBezTo>
                      <a:pt x="4" y="11"/>
                      <a:pt x="1" y="14"/>
                      <a:pt x="1" y="18"/>
                    </a:cubicBezTo>
                    <a:cubicBezTo>
                      <a:pt x="1" y="23"/>
                      <a:pt x="4" y="26"/>
                      <a:pt x="8" y="26"/>
                    </a:cubicBezTo>
                    <a:lnTo>
                      <a:pt x="1269" y="15"/>
                    </a:lnTo>
                    <a:cubicBezTo>
                      <a:pt x="1273" y="15"/>
                      <a:pt x="1276" y="12"/>
                      <a:pt x="1276" y="8"/>
                    </a:cubicBezTo>
                    <a:cubicBezTo>
                      <a:pt x="1276" y="3"/>
                      <a:pt x="1273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186225" y="3392525"/>
                <a:ext cx="40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1" extrusionOk="0">
                    <a:moveTo>
                      <a:pt x="1595" y="0"/>
                    </a:moveTo>
                    <a:lnTo>
                      <a:pt x="9" y="14"/>
                    </a:lnTo>
                    <a:cubicBezTo>
                      <a:pt x="5" y="14"/>
                      <a:pt x="0" y="19"/>
                      <a:pt x="0" y="23"/>
                    </a:cubicBezTo>
                    <a:cubicBezTo>
                      <a:pt x="0" y="28"/>
                      <a:pt x="5" y="31"/>
                      <a:pt x="9" y="31"/>
                    </a:cubicBezTo>
                    <a:lnTo>
                      <a:pt x="1595" y="17"/>
                    </a:lnTo>
                    <a:lnTo>
                      <a:pt x="1597" y="17"/>
                    </a:lnTo>
                    <a:cubicBezTo>
                      <a:pt x="1600" y="17"/>
                      <a:pt x="1604" y="14"/>
                      <a:pt x="1604" y="9"/>
                    </a:cubicBezTo>
                    <a:cubicBezTo>
                      <a:pt x="1604" y="5"/>
                      <a:pt x="1600" y="0"/>
                      <a:pt x="1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" name="Google Shape;433;p25"/>
            <p:cNvGrpSpPr/>
            <p:nvPr/>
          </p:nvGrpSpPr>
          <p:grpSpPr>
            <a:xfrm>
              <a:off x="6350950" y="729700"/>
              <a:ext cx="576232" cy="320112"/>
              <a:chOff x="315275" y="3124950"/>
              <a:chExt cx="658175" cy="365675"/>
            </a:xfrm>
          </p:grpSpPr>
          <p:sp>
            <p:nvSpPr>
              <p:cNvPr id="434" name="Google Shape;434;p25"/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7" h="14627" extrusionOk="0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5"/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755" extrusionOk="0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6" h="14627" extrusionOk="0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48" extrusionOk="0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40" name="Google Shape;440;p25"/>
          <p:cNvCxnSpPr/>
          <p:nvPr/>
        </p:nvCxnSpPr>
        <p:spPr>
          <a:xfrm>
            <a:off x="5110450" y="4608500"/>
            <a:ext cx="445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GPT-4 da OpenAI</a:t>
            </a:r>
          </a:p>
        </p:txBody>
      </p:sp>
      <p:sp>
        <p:nvSpPr>
          <p:cNvPr id="446" name="Google Shape;446;p26"/>
          <p:cNvSpPr txBox="1">
            <a:spLocks noGrp="1"/>
          </p:cNvSpPr>
          <p:nvPr>
            <p:ph type="title" idx="2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447" name="Google Shape;447;p26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48" name="Google Shape;448;p26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/>
              <a:t>IA </a:t>
            </a:r>
            <a:r>
              <a:rPr lang="en" err="1"/>
              <a:t>Generativa</a:t>
            </a:r>
            <a:endParaRPr lang="en-US" err="1"/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pt">
                <a:solidFill>
                  <a:srgbClr val="202124"/>
                </a:solidFill>
              </a:rPr>
              <a:t>O GPT-4 é um grande modelo multimodal que, embora menos capaz que os humanos em muitos cenários do mundo real, exibe desempenho de nível humano em vários benchmarks profissionais e acadêmicos.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 </a:t>
            </a:r>
            <a:r>
              <a:rPr lang="en" sz="2000" err="1">
                <a:latin typeface="Golos Text Medium"/>
                <a:ea typeface="Golos Text Medium"/>
                <a:cs typeface="Golos Text Medium"/>
                <a:sym typeface="Golos Text Medium"/>
              </a:rPr>
              <a:t>Criatividade</a:t>
            </a:r>
            <a:endParaRPr lang="en" sz="2000" err="1"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pt">
                <a:solidFill>
                  <a:srgbClr val="202124"/>
                </a:solidFill>
              </a:rPr>
              <a:t>O GPT-4 está mais criativo e colaborativo do que nunca. Ele pode gerar, editar e interagir com os usuários em tarefas de redação criativa e técnica.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</a:t>
            </a:r>
            <a:r>
              <a:rPr lang="en" sz="2000" err="1">
                <a:latin typeface="Golos Text Medium"/>
                <a:ea typeface="Golos Text Medium"/>
                <a:cs typeface="Golos Text Medium"/>
                <a:sym typeface="Golos Text Medium"/>
              </a:rPr>
              <a:t>Raciocínio</a:t>
            </a:r>
            <a:endParaRPr sz="2000" err="1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202124"/>
                </a:solidFill>
                <a:cs typeface="Arial"/>
              </a:rPr>
              <a:t>GPT-4 </a:t>
            </a:r>
            <a:r>
              <a:rPr lang="en" err="1">
                <a:solidFill>
                  <a:srgbClr val="202124"/>
                </a:solidFill>
                <a:cs typeface="Arial"/>
              </a:rPr>
              <a:t>pode</a:t>
            </a:r>
            <a:r>
              <a:rPr lang="en">
                <a:solidFill>
                  <a:srgbClr val="202124"/>
                </a:solidFill>
                <a:cs typeface="Arial"/>
              </a:rPr>
              <a:t> resolver </a:t>
            </a:r>
            <a:r>
              <a:rPr lang="en" err="1">
                <a:solidFill>
                  <a:srgbClr val="202124"/>
                </a:solidFill>
                <a:cs typeface="Arial"/>
              </a:rPr>
              <a:t>problemas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difíceis</a:t>
            </a:r>
            <a:r>
              <a:rPr lang="en">
                <a:solidFill>
                  <a:srgbClr val="202124"/>
                </a:solidFill>
                <a:cs typeface="Arial"/>
              </a:rPr>
              <a:t> com </a:t>
            </a:r>
            <a:r>
              <a:rPr lang="en" err="1">
                <a:solidFill>
                  <a:srgbClr val="202124"/>
                </a:solidFill>
                <a:cs typeface="Arial"/>
              </a:rPr>
              <a:t>maior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precisão</a:t>
            </a:r>
            <a:r>
              <a:rPr lang="en">
                <a:solidFill>
                  <a:srgbClr val="202124"/>
                </a:solidFill>
                <a:cs typeface="Arial"/>
              </a:rPr>
              <a:t>, </a:t>
            </a:r>
            <a:r>
              <a:rPr lang="en" err="1">
                <a:solidFill>
                  <a:srgbClr val="202124"/>
                </a:solidFill>
                <a:cs typeface="Arial"/>
              </a:rPr>
              <a:t>graças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ao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seu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conhecimento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geral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mais</a:t>
            </a:r>
            <a:r>
              <a:rPr lang="en">
                <a:solidFill>
                  <a:srgbClr val="202124"/>
                </a:solidFill>
                <a:cs typeface="Arial"/>
              </a:rPr>
              <a:t> </a:t>
            </a:r>
            <a:r>
              <a:rPr lang="en" err="1">
                <a:solidFill>
                  <a:srgbClr val="202124"/>
                </a:solidFill>
                <a:cs typeface="Arial"/>
              </a:rPr>
              <a:t>amplo</a:t>
            </a:r>
            <a:r>
              <a:rPr lang="en">
                <a:solidFill>
                  <a:srgbClr val="202124"/>
                </a:solidFill>
                <a:cs typeface="Arial"/>
              </a:rPr>
              <a:t> e </a:t>
            </a:r>
            <a:r>
              <a:rPr lang="en" err="1">
                <a:solidFill>
                  <a:srgbClr val="202124"/>
                </a:solidFill>
                <a:cs typeface="Arial"/>
              </a:rPr>
              <a:t>habilidades</a:t>
            </a:r>
            <a:r>
              <a:rPr lang="en">
                <a:solidFill>
                  <a:srgbClr val="202124"/>
                </a:solidFill>
                <a:cs typeface="Arial"/>
              </a:rPr>
              <a:t> de </a:t>
            </a:r>
            <a:r>
              <a:rPr lang="en" err="1">
                <a:solidFill>
                  <a:srgbClr val="202124"/>
                </a:solidFill>
                <a:cs typeface="Arial"/>
              </a:rPr>
              <a:t>resolução</a:t>
            </a:r>
            <a:r>
              <a:rPr lang="en">
                <a:solidFill>
                  <a:srgbClr val="202124"/>
                </a:solidFill>
                <a:cs typeface="Arial"/>
              </a:rPr>
              <a:t> de </a:t>
            </a:r>
            <a:r>
              <a:rPr lang="en" err="1">
                <a:solidFill>
                  <a:srgbClr val="202124"/>
                </a:solidFill>
                <a:cs typeface="Arial"/>
              </a:rPr>
              <a:t>problemas</a:t>
            </a:r>
            <a:r>
              <a:rPr lang="en">
                <a:solidFill>
                  <a:srgbClr val="202124"/>
                </a:solidFill>
                <a:cs typeface="Arial"/>
              </a:rPr>
              <a:t>.</a:t>
            </a:r>
            <a:endParaRPr/>
          </a:p>
        </p:txBody>
      </p:sp>
      <p:cxnSp>
        <p:nvCxnSpPr>
          <p:cNvPr id="455" name="Google Shape;455;p27"/>
          <p:cNvCxnSpPr/>
          <p:nvPr/>
        </p:nvCxnSpPr>
        <p:spPr>
          <a:xfrm>
            <a:off x="3485378" y="2406322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56" name="Google Shape;456;p27"/>
          <p:cNvCxnSpPr/>
          <p:nvPr/>
        </p:nvCxnSpPr>
        <p:spPr>
          <a:xfrm>
            <a:off x="3507167" y="3452925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>
            <a:spLocks noGrp="1"/>
          </p:cNvSpPr>
          <p:nvPr>
            <p:ph type="title"/>
          </p:nvPr>
        </p:nvSpPr>
        <p:spPr>
          <a:xfrm>
            <a:off x="772250" y="299257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/>
              <a:t>Mecanismo</a:t>
            </a:r>
            <a:r>
              <a:rPr lang="en" dirty="0"/>
              <a:t> </a:t>
            </a:r>
            <a:r>
              <a:rPr lang="en" dirty="0" err="1"/>
              <a:t>Básico</a:t>
            </a:r>
          </a:p>
        </p:txBody>
      </p:sp>
      <p:sp>
        <p:nvSpPr>
          <p:cNvPr id="478" name="Google Shape;478;p30"/>
          <p:cNvSpPr txBox="1">
            <a:spLocks noGrp="1"/>
          </p:cNvSpPr>
          <p:nvPr>
            <p:ph type="body" idx="1"/>
          </p:nvPr>
        </p:nvSpPr>
        <p:spPr>
          <a:xfrm>
            <a:off x="772250" y="1006706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 </a:t>
            </a:r>
            <a:r>
              <a:rPr lang="en" sz="2000" dirty="0" err="1">
                <a:solidFill>
                  <a:srgbClr val="333746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Vetorização</a:t>
            </a:r>
            <a:r>
              <a:rPr lang="en" sz="2000" dirty="0">
                <a:solidFill>
                  <a:srgbClr val="333746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 da base do SAPIENS</a:t>
            </a:r>
            <a:endParaRPr lang="en-US" dirty="0" err="1">
              <a:solidFill>
                <a:srgbClr val="333746"/>
              </a:solidFill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dirty="0"/>
              <a:t>Por </a:t>
            </a:r>
            <a:r>
              <a:rPr lang="en" err="1"/>
              <a:t>meio</a:t>
            </a:r>
            <a:r>
              <a:rPr lang="en" dirty="0"/>
              <a:t> do text-embedding-ada-002, </a:t>
            </a:r>
            <a:r>
              <a:rPr lang="en" err="1"/>
              <a:t>vetorização</a:t>
            </a:r>
            <a:r>
              <a:rPr lang="en" dirty="0"/>
              <a:t> dos </a:t>
            </a:r>
            <a:r>
              <a:rPr lang="en" err="1"/>
              <a:t>modelos</a:t>
            </a:r>
            <a:r>
              <a:rPr lang="en" dirty="0"/>
              <a:t> do SAPIENS, </a:t>
            </a:r>
            <a:r>
              <a:rPr lang="en" err="1"/>
              <a:t>em</a:t>
            </a:r>
            <a:r>
              <a:rPr lang="en" dirty="0"/>
              <a:t> </a:t>
            </a:r>
            <a:r>
              <a:rPr lang="en" err="1"/>
              <a:t>trechos</a:t>
            </a:r>
            <a:r>
              <a:rPr lang="en" dirty="0"/>
              <a:t> entre 150 e 200 </a:t>
            </a:r>
            <a:r>
              <a:rPr lang="en" err="1"/>
              <a:t>palavras</a:t>
            </a:r>
            <a:r>
              <a:rPr lang="en" dirty="0"/>
              <a:t>.</a:t>
            </a:r>
            <a:endParaRPr dirty="0" err="1"/>
          </a:p>
          <a:p>
            <a:pPr marL="0" indent="0">
              <a:spcBef>
                <a:spcPts val="1000"/>
              </a:spcBef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000" dirty="0">
                <a:latin typeface="Golos Text Medium"/>
                <a:ea typeface="Golos Text Medium"/>
                <a:cs typeface="Golos Text Medium"/>
                <a:sym typeface="Golos Text Medium"/>
              </a:rPr>
              <a:t> Pesquisa </a:t>
            </a:r>
            <a:r>
              <a:rPr lang="en" sz="2000" dirty="0" err="1">
                <a:latin typeface="Golos Text Medium"/>
                <a:ea typeface="Golos Text Medium"/>
                <a:cs typeface="Golos Text Medium"/>
                <a:sym typeface="Golos Text Medium"/>
              </a:rPr>
              <a:t>Semântica</a:t>
            </a:r>
            <a:endParaRPr lang="en" sz="2000" dirty="0" err="1">
              <a:latin typeface="Golos Text Medium"/>
              <a:ea typeface="Golos Text Medium"/>
              <a:cs typeface="Golos Text Medium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Pesquisa de </a:t>
            </a:r>
            <a:r>
              <a:rPr lang="en" dirty="0" err="1"/>
              <a:t>conhecimento</a:t>
            </a:r>
            <a:r>
              <a:rPr lang="en" dirty="0"/>
              <a:t> </a:t>
            </a:r>
            <a:r>
              <a:rPr lang="en" dirty="0" err="1"/>
              <a:t>relevante</a:t>
            </a:r>
            <a:r>
              <a:rPr lang="en" dirty="0"/>
              <a:t> </a:t>
            </a:r>
            <a:r>
              <a:rPr lang="en" dirty="0" err="1"/>
              <a:t>por</a:t>
            </a:r>
            <a:r>
              <a:rPr lang="en" dirty="0"/>
              <a:t> </a:t>
            </a:r>
            <a:r>
              <a:rPr lang="en" dirty="0" err="1"/>
              <a:t>meio</a:t>
            </a:r>
            <a:r>
              <a:rPr lang="en" dirty="0"/>
              <a:t> de KNN.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" sz="2000" dirty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2000" dirty="0">
                <a:latin typeface="Golos Text Medium"/>
                <a:ea typeface="Golos Text Medium"/>
                <a:cs typeface="Golos Text Medium"/>
                <a:sym typeface="Golos Text Medium"/>
              </a:rPr>
              <a:t> Prompts</a:t>
            </a:r>
            <a:endParaRPr lang="en" sz="2000">
              <a:latin typeface="Golos Text Medium"/>
              <a:ea typeface="Golos Text Medium"/>
              <a:cs typeface="Golos Text Medium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/>
              <a:t>Meta-prompt + Action-prompt + User/System-prompt + Context-prompt.</a:t>
            </a: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000" dirty="0">
                <a:solidFill>
                  <a:schemeClr val="accent3"/>
                </a:solidFill>
              </a:rPr>
              <a:t>(d)</a:t>
            </a:r>
            <a:r>
              <a:rPr lang="en" sz="2000" dirty="0"/>
              <a:t> </a:t>
            </a:r>
            <a:r>
              <a:rPr lang="en" sz="2000" dirty="0" err="1"/>
              <a:t>Aplicação</a:t>
            </a:r>
            <a:endParaRPr lang="en" sz="2000"/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err="1"/>
              <a:t>Taxonomia</a:t>
            </a:r>
            <a:r>
              <a:rPr lang="en" dirty="0"/>
              <a:t> e </a:t>
            </a:r>
            <a:r>
              <a:rPr lang="en" dirty="0" err="1"/>
              <a:t>automação</a:t>
            </a: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" dirty="0"/>
          </a:p>
        </p:txBody>
      </p:sp>
      <p:cxnSp>
        <p:nvCxnSpPr>
          <p:cNvPr id="480" name="Google Shape;480;p30"/>
          <p:cNvCxnSpPr/>
          <p:nvPr/>
        </p:nvCxnSpPr>
        <p:spPr>
          <a:xfrm>
            <a:off x="3895877" y="2605987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81" name="Google Shape;481;p30"/>
          <p:cNvCxnSpPr/>
          <p:nvPr/>
        </p:nvCxnSpPr>
        <p:spPr>
          <a:xfrm>
            <a:off x="2487798" y="3475130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" name="Google Shape;480;p30">
            <a:extLst>
              <a:ext uri="{FF2B5EF4-FFF2-40B4-BE49-F238E27FC236}">
                <a16:creationId xmlns:a16="http://schemas.microsoft.com/office/drawing/2014/main" id="{DD5AAFF7-5BDF-7196-E7C2-C2B6F18B14EA}"/>
              </a:ext>
            </a:extLst>
          </p:cNvPr>
          <p:cNvCxnSpPr>
            <a:cxnSpLocks/>
          </p:cNvCxnSpPr>
          <p:nvPr/>
        </p:nvCxnSpPr>
        <p:spPr>
          <a:xfrm>
            <a:off x="5393601" y="1482694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" name="Google Shape;481;p30">
            <a:extLst>
              <a:ext uri="{FF2B5EF4-FFF2-40B4-BE49-F238E27FC236}">
                <a16:creationId xmlns:a16="http://schemas.microsoft.com/office/drawing/2014/main" id="{9A9B5F7A-EF0E-51FD-F7E1-03394F79CA1B}"/>
              </a:ext>
            </a:extLst>
          </p:cNvPr>
          <p:cNvCxnSpPr>
            <a:cxnSpLocks/>
          </p:cNvCxnSpPr>
          <p:nvPr/>
        </p:nvCxnSpPr>
        <p:spPr>
          <a:xfrm>
            <a:off x="2644961" y="4218079"/>
            <a:ext cx="5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87360896"/>
      </p:ext>
    </p:extLst>
  </p:cSld>
  <p:clrMapOvr>
    <a:masterClrMapping/>
  </p:clrMapOvr>
</p:sld>
</file>

<file path=ppt/theme/theme1.xml><?xml version="1.0" encoding="utf-8"?>
<a:theme xmlns:a="http://schemas.openxmlformats.org/drawingml/2006/main" name="Artificial Intelligence by Slidesgo">
  <a:themeElements>
    <a:clrScheme name="Simple Light">
      <a:dk1>
        <a:srgbClr val="333746"/>
      </a:dk1>
      <a:lt1>
        <a:srgbClr val="5B627D"/>
      </a:lt1>
      <a:dk2>
        <a:srgbClr val="C8D3F4"/>
      </a:dk2>
      <a:lt2>
        <a:srgbClr val="E6E9F8"/>
      </a:lt2>
      <a:accent1>
        <a:srgbClr val="6D6AF7"/>
      </a:accent1>
      <a:accent2>
        <a:srgbClr val="EDBBD8"/>
      </a:accent2>
      <a:accent3>
        <a:srgbClr val="E67CB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21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Artificial Intelligence by Slidesgo</vt:lpstr>
      <vt:lpstr>PowerPoint Presentation</vt:lpstr>
      <vt:lpstr>(IA) = Inteligência Artificial</vt:lpstr>
      <vt:lpstr>Missão</vt:lpstr>
      <vt:lpstr>01</vt:lpstr>
      <vt:lpstr>Inteligência Artificial </vt:lpstr>
      <vt:lpstr>Inteligência Artificial</vt:lpstr>
      <vt:lpstr>GPT-4 da OpenAI</vt:lpstr>
      <vt:lpstr>IA Generativa</vt:lpstr>
      <vt:lpstr>Mecanismo Básico</vt:lpstr>
      <vt:lpstr>Funcionalidades</vt:lpstr>
      <vt:lpstr>Casos de Uso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Etapas</vt:lpstr>
      <vt:lpstr>Etapas de Implantação</vt:lpstr>
      <vt:lpstr>Pontos de Atenção</vt:lpstr>
      <vt:lpstr>Pontos de Atenção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AssisntIntelligence</dc:title>
  <cp:revision>139</cp:revision>
  <dcterms:modified xsi:type="dcterms:W3CDTF">2023-08-14T17:44:03Z</dcterms:modified>
</cp:coreProperties>
</file>