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23" r:id="rId1"/>
  </p:sldMasterIdLst>
  <p:notesMasterIdLst>
    <p:notesMasterId r:id="rId10"/>
  </p:notesMasterIdLst>
  <p:handoutMasterIdLst>
    <p:handoutMasterId r:id="rId11"/>
  </p:handoutMasterIdLst>
  <p:sldIdLst>
    <p:sldId id="305" r:id="rId2"/>
    <p:sldId id="320" r:id="rId3"/>
    <p:sldId id="335" r:id="rId4"/>
    <p:sldId id="333" r:id="rId5"/>
    <p:sldId id="334" r:id="rId6"/>
    <p:sldId id="307" r:id="rId7"/>
    <p:sldId id="309" r:id="rId8"/>
    <p:sldId id="326" r:id="rId9"/>
  </p:sldIdLst>
  <p:sldSz cx="9144000" cy="6858000" type="screen4x3"/>
  <p:notesSz cx="9926638" cy="679767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2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7FF"/>
    <a:srgbClr val="154269"/>
    <a:srgbClr val="1F639E"/>
    <a:srgbClr val="D4E6F6"/>
    <a:srgbClr val="ECF8FF"/>
    <a:srgbClr val="F2FBFF"/>
    <a:srgbClr val="F3F3F3"/>
    <a:srgbClr val="995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80261" autoAdjust="0"/>
  </p:normalViewPr>
  <p:slideViewPr>
    <p:cSldViewPr snapToGrid="0" snapToObjects="1">
      <p:cViewPr>
        <p:scale>
          <a:sx n="85" d="100"/>
          <a:sy n="85" d="100"/>
        </p:scale>
        <p:origin x="1638" y="60"/>
      </p:cViewPr>
      <p:guideLst>
        <p:guide orient="horz" pos="1952"/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519" cy="339663"/>
          </a:xfrm>
          <a:prstGeom prst="rect">
            <a:avLst/>
          </a:prstGeom>
        </p:spPr>
        <p:txBody>
          <a:bodyPr vert="horz" lIns="95032" tIns="47516" rIns="95032" bIns="47516" rtlCol="0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756" y="0"/>
            <a:ext cx="4300519" cy="339663"/>
          </a:xfrm>
          <a:prstGeom prst="rect">
            <a:avLst/>
          </a:prstGeom>
        </p:spPr>
        <p:txBody>
          <a:bodyPr vert="horz" wrap="square" lIns="95032" tIns="47516" rIns="95032" bIns="475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4418195-4DC0-46BE-B3DF-4AD7843951E3}" type="datetimeFigureOut">
              <a:rPr lang="en-US"/>
              <a:pPr>
                <a:defRPr/>
              </a:pPr>
              <a:t>3/29/2018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906"/>
            <a:ext cx="4300519" cy="339663"/>
          </a:xfrm>
          <a:prstGeom prst="rect">
            <a:avLst/>
          </a:prstGeom>
        </p:spPr>
        <p:txBody>
          <a:bodyPr vert="horz" lIns="95032" tIns="47516" rIns="95032" bIns="47516" rtlCol="0" anchor="b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756" y="6456906"/>
            <a:ext cx="4300519" cy="339663"/>
          </a:xfrm>
          <a:prstGeom prst="rect">
            <a:avLst/>
          </a:prstGeom>
        </p:spPr>
        <p:txBody>
          <a:bodyPr vert="horz" wrap="square" lIns="95032" tIns="47516" rIns="95032" bIns="47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5915074-9777-4CC3-AB0C-BD476A870B00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592613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519" cy="339663"/>
          </a:xfrm>
          <a:prstGeom prst="rect">
            <a:avLst/>
          </a:prstGeom>
        </p:spPr>
        <p:txBody>
          <a:bodyPr vert="horz" lIns="95032" tIns="47516" rIns="95032" bIns="4751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756" y="0"/>
            <a:ext cx="4300519" cy="339663"/>
          </a:xfrm>
          <a:prstGeom prst="rect">
            <a:avLst/>
          </a:prstGeom>
        </p:spPr>
        <p:txBody>
          <a:bodyPr vert="horz" wrap="square" lIns="95032" tIns="47516" rIns="95032" bIns="475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EE5C9E-E475-4D07-A997-8FF710875129}" type="datetimeFigureOut">
              <a:rPr lang="en-US"/>
              <a:pPr>
                <a:defRPr/>
              </a:pPr>
              <a:t>3/29/2018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32" tIns="47516" rIns="95032" bIns="47516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428" y="3228454"/>
            <a:ext cx="7941783" cy="3059175"/>
          </a:xfrm>
          <a:prstGeom prst="rect">
            <a:avLst/>
          </a:prstGeom>
        </p:spPr>
        <p:txBody>
          <a:bodyPr vert="horz" lIns="95032" tIns="47516" rIns="95032" bIns="47516" rtlCol="0"/>
          <a:lstStyle/>
          <a:p>
            <a:pPr lvl="0"/>
            <a:r>
              <a:rPr lang="x-none" noProof="0" smtClean="0"/>
              <a:t>Click to edit Master text styles</a:t>
            </a:r>
          </a:p>
          <a:p>
            <a:pPr lvl="1"/>
            <a:r>
              <a:rPr lang="x-none" noProof="0" smtClean="0"/>
              <a:t>Second level</a:t>
            </a:r>
          </a:p>
          <a:p>
            <a:pPr lvl="2"/>
            <a:r>
              <a:rPr lang="x-none" noProof="0" smtClean="0"/>
              <a:t>Third level</a:t>
            </a:r>
          </a:p>
          <a:p>
            <a:pPr lvl="3"/>
            <a:r>
              <a:rPr lang="x-none" noProof="0" smtClean="0"/>
              <a:t>Fourth level</a:t>
            </a:r>
          </a:p>
          <a:p>
            <a:pPr lvl="4"/>
            <a:r>
              <a:rPr lang="x-none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906"/>
            <a:ext cx="4300519" cy="339663"/>
          </a:xfrm>
          <a:prstGeom prst="rect">
            <a:avLst/>
          </a:prstGeom>
        </p:spPr>
        <p:txBody>
          <a:bodyPr vert="horz" lIns="95032" tIns="47516" rIns="95032" bIns="4751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756" y="6456906"/>
            <a:ext cx="4300519" cy="339663"/>
          </a:xfrm>
          <a:prstGeom prst="rect">
            <a:avLst/>
          </a:prstGeom>
        </p:spPr>
        <p:txBody>
          <a:bodyPr vert="horz" wrap="square" lIns="95032" tIns="47516" rIns="95032" bIns="47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EE10C80-42B2-48E4-A353-1B65EDAF285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065737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10C80-42B2-48E4-A353-1B65EDAF2856}" type="slidenum">
              <a:rPr lang="en-US" altLang="pt-BR" smtClean="0"/>
              <a:pPr/>
              <a:t>1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092918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wmf"/><Relationship Id="rId4" Type="http://schemas.openxmlformats.org/officeDocument/2006/relationships/image" Target="file:///\\Volumes\grupos\GabDesign\03_Projetos\Ministro%20Levy\Proposta%20apresentacao%20Min.%20Joaquim%20Levy\Imagens\Logos\Governo-MF-COR--Preto-V--PT.png" TargetMode="Externa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file:///\\Volumes\grupos\GabDesign\03_Projetos\Ministro%20Levy\Proposta%20apresentacao%20Min.%20Joaquim%20Levy\Imagens\Logos\Governo-MF-COR--Preto-V--PT.png" TargetMode="Externa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file:///\\Volumes\grupos\GabDesign\03_Projetos\Ministro%20Levy\Proposta%20apresentacao%20Min.%20Joaquim%20Levy\Imagens\Logos\Governo-MF-COR--Preto-V--PT.png" TargetMode="Externa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wmf"/><Relationship Id="rId4" Type="http://schemas.openxmlformats.org/officeDocument/2006/relationships/image" Target="file:///\\Volumes\grupos\GabDesign\03_Projetos\Ministro%20Levy\Proposta%20apresentacao%20Min.%20Joaquim%20Levy\Imagens\Logos\Governo-MF-COR--Preto-V--PT.png" TargetMode="Externa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file:///\\Volumes\grupos\GabDesign\03_Projetos\Ministro%20Levy\Proposta%20apresentacao%20Min.%20Joaquim%20Levy\Imagens\Logos\Governo-MF-COR--Preto-V--PT.png" TargetMode="External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Tu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4606925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5421313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5797550" y="3357563"/>
            <a:ext cx="334645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Content Placeholder 24"/>
          <p:cNvSpPr txBox="1">
            <a:spLocks/>
          </p:cNvSpPr>
          <p:nvPr/>
        </p:nvSpPr>
        <p:spPr>
          <a:xfrm>
            <a:off x="5924550" y="3470275"/>
            <a:ext cx="3117850" cy="712788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defRPr/>
            </a:pPr>
            <a:r>
              <a:rPr lang="en-US" sz="1100" b="0" dirty="0" err="1">
                <a:solidFill>
                  <a:schemeClr val="bg2"/>
                </a:solidFill>
              </a:rPr>
              <a:t>Secretário</a:t>
            </a:r>
            <a:r>
              <a:rPr lang="en-US" sz="1100" b="0" dirty="0">
                <a:solidFill>
                  <a:schemeClr val="bg2"/>
                </a:solidFill>
              </a:rPr>
              <a:t> </a:t>
            </a:r>
            <a:r>
              <a:rPr lang="en-US" sz="1100" b="0" dirty="0" err="1">
                <a:solidFill>
                  <a:schemeClr val="bg2"/>
                </a:solidFill>
              </a:rPr>
              <a:t>Adjunto</a:t>
            </a:r>
            <a:r>
              <a:rPr lang="en-US" sz="1100" b="0" dirty="0">
                <a:solidFill>
                  <a:schemeClr val="bg2"/>
                </a:solidFill>
              </a:rPr>
              <a:t> de </a:t>
            </a:r>
            <a:r>
              <a:rPr lang="pt-BR" sz="1100" b="0" dirty="0">
                <a:solidFill>
                  <a:schemeClr val="bg2"/>
                </a:solidFill>
              </a:rPr>
              <a:t>Política Fiscal e Tributária</a:t>
            </a:r>
            <a:r>
              <a:rPr lang="en-US" sz="1500" b="0" dirty="0">
                <a:solidFill>
                  <a:schemeClr val="bg2"/>
                </a:solidFill>
              </a:rPr>
              <a:t/>
            </a:r>
            <a:br>
              <a:rPr lang="en-US" sz="1500" b="0" dirty="0">
                <a:solidFill>
                  <a:schemeClr val="bg2"/>
                </a:solidFill>
              </a:rPr>
            </a:br>
            <a:r>
              <a:rPr lang="en-US" sz="1600" dirty="0" err="1">
                <a:solidFill>
                  <a:schemeClr val="bg2"/>
                </a:solidFill>
              </a:rPr>
              <a:t>Rogério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Boueri</a:t>
            </a:r>
            <a:r>
              <a:rPr lang="en-US" sz="1600" dirty="0">
                <a:solidFill>
                  <a:schemeClr val="bg2"/>
                </a:solidFill>
              </a:rPr>
              <a:t> Miranda</a:t>
            </a:r>
          </a:p>
        </p:txBody>
      </p:sp>
      <p:pic>
        <p:nvPicPr>
          <p:cNvPr id="9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056438" y="747713"/>
            <a:ext cx="7604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7"/>
          <p:cNvCxnSpPr>
            <a:cxnSpLocks noChangeShapeType="1"/>
          </p:cNvCxnSpPr>
          <p:nvPr userDrawn="1"/>
        </p:nvCxnSpPr>
        <p:spPr bwMode="auto">
          <a:xfrm>
            <a:off x="5981700" y="4230688"/>
            <a:ext cx="316230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</p:spPr>
      </p:cxnSp>
      <p:pic>
        <p:nvPicPr>
          <p:cNvPr id="11" name="Picture 9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6581775" y="1857375"/>
            <a:ext cx="175260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Marca SPE - Horizontal.wmf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4945235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 txBox="1">
            <a:spLocks/>
          </p:cNvSpPr>
          <p:nvPr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/>
            <a:fld id="{238B2651-8596-4E92-A0D8-3908E5828B78}" type="slidenum">
              <a:rPr lang="en-US" altLang="pt-BR" sz="1200" b="1">
                <a:solidFill>
                  <a:srgbClr val="2A84D3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2A84D3"/>
              </a:solidFill>
            </a:endParaRPr>
          </a:p>
        </p:txBody>
      </p:sp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/>
            <a:fld id="{768A696F-3A19-4171-868F-23F8149CA1C7}" type="slidenum">
              <a:rPr lang="en-US" altLang="pt-BR" sz="1200" b="1">
                <a:solidFill>
                  <a:srgbClr val="131C26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131C26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6591300"/>
            <a:ext cx="91440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pic>
        <p:nvPicPr>
          <p:cNvPr id="6" name="Picture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24763" y="665163"/>
            <a:ext cx="1323975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" descr="Marca SPE - Vertical.wm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72413" y="1601788"/>
            <a:ext cx="990600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82575" y="239713"/>
            <a:ext cx="7316788" cy="6208712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ivers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9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r" eaLnBrk="1" hangingPunct="1"/>
            <a:fld id="{2C6A4388-40E1-4058-8F1E-5F6CFCCBCB2B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graphicFrame>
        <p:nvGraphicFramePr>
          <p:cNvPr id="10" name="Tabela 11"/>
          <p:cNvGraphicFramePr>
            <a:graphicFrameLocks noGrp="1"/>
          </p:cNvGraphicFramePr>
          <p:nvPr/>
        </p:nvGraphicFramePr>
        <p:xfrm>
          <a:off x="869950" y="2268538"/>
          <a:ext cx="7664449" cy="3616326"/>
        </p:xfrm>
        <a:graphic>
          <a:graphicData uri="http://schemas.openxmlformats.org/drawingml/2006/table">
            <a:tbl>
              <a:tblPr firstRow="1" lastRow="1" bandRow="1">
                <a:tableStyleId>{7DF18680-E054-41AD-8BC1-D1AEF772440D}</a:tableStyleId>
              </a:tblPr>
              <a:tblGrid>
                <a:gridCol w="3568172"/>
                <a:gridCol w="1369431"/>
                <a:gridCol w="1369432"/>
                <a:gridCol w="1357414"/>
              </a:tblGrid>
              <a:tr h="60272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88328" marR="88328" marT="44155" marB="44155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27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27384B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88328" marR="88328" marT="44155" marB="44155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88328" marR="88328" marT="44155" marB="44155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88328" marR="88328" marT="44155" marB="44155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88328" marR="88328" marT="44155" marB="44155" anchor="ctr" horzOverflow="overflow"/>
                </a:tc>
              </a:tr>
              <a:tr h="602721"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</a:tr>
              <a:tr h="602721"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</a:tr>
              <a:tr h="602721"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</a:tr>
              <a:tr h="602721">
                <a:tc>
                  <a:txBody>
                    <a:bodyPr/>
                    <a:lstStyle/>
                    <a:p>
                      <a:pPr algn="ctr"/>
                      <a:r>
                        <a:rPr lang="pt-BR" sz="1700" dirty="0" smtClean="0"/>
                        <a:t>Total</a:t>
                      </a:r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</a:tr>
            </a:tbl>
          </a:graphicData>
        </a:graphic>
      </p:graphicFrame>
      <p:pic>
        <p:nvPicPr>
          <p:cNvPr id="11" name="Picture 15" descr="Marca SPE - Vertical-Branca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83513" y="200025"/>
            <a:ext cx="647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Divers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1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r" eaLnBrk="1" hangingPunct="1"/>
            <a:fld id="{06C01A95-04BD-4C18-8B32-CE3E3658720D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pic>
        <p:nvPicPr>
          <p:cNvPr id="15" name="Picture 14" descr="Marca SPE - Vertical-Branca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83513" y="200025"/>
            <a:ext cx="647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460375" y="2389188"/>
            <a:ext cx="8494713" cy="344805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ndo Ve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o Ci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-4763" y="0"/>
            <a:ext cx="9144001" cy="6858000"/>
          </a:xfrm>
          <a:prstGeom prst="rect">
            <a:avLst/>
          </a:prstGeom>
          <a:solidFill>
            <a:srgbClr val="C7C8C7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-176213" y="3348038"/>
            <a:ext cx="9485313" cy="1270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5" name="Content Placeholder 24"/>
          <p:cNvSpPr txBox="1">
            <a:spLocks/>
          </p:cNvSpPr>
          <p:nvPr userDrawn="1"/>
        </p:nvSpPr>
        <p:spPr>
          <a:xfrm>
            <a:off x="-4763" y="4756150"/>
            <a:ext cx="9148763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pt-BR" b="0" dirty="0">
                <a:solidFill>
                  <a:schemeClr val="bg2">
                    <a:lumMod val="25000"/>
                  </a:schemeClr>
                </a:solidFill>
              </a:rPr>
              <a:t>Ministro da Fazenda</a:t>
            </a:r>
            <a:r>
              <a:rPr lang="en-US" sz="2400" b="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sz="2400" b="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pt-BR" sz="2400" dirty="0">
                <a:solidFill>
                  <a:schemeClr val="bg2">
                    <a:lumMod val="25000"/>
                  </a:schemeClr>
                </a:solidFill>
              </a:rPr>
              <a:t>Joaquim Levy</a:t>
            </a: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86238" y="2003425"/>
            <a:ext cx="7604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7389813" y="212725"/>
            <a:ext cx="1554162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4"/>
          <p:cNvSpPr txBox="1">
            <a:spLocks/>
          </p:cNvSpPr>
          <p:nvPr userDrawn="1"/>
        </p:nvSpPr>
        <p:spPr>
          <a:xfrm>
            <a:off x="2743200" y="2613025"/>
            <a:ext cx="3648075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defRPr/>
            </a:pPr>
            <a:r>
              <a:rPr lang="en-US" b="0" dirty="0" err="1">
                <a:solidFill>
                  <a:schemeClr val="bg2">
                    <a:lumMod val="25000"/>
                  </a:schemeClr>
                </a:solidFill>
              </a:rPr>
              <a:t>Ministério</a:t>
            </a:r>
            <a:r>
              <a:rPr lang="en-US" b="0" dirty="0">
                <a:solidFill>
                  <a:schemeClr val="bg2">
                    <a:lumMod val="25000"/>
                  </a:schemeClr>
                </a:solidFill>
              </a:rPr>
              <a:t> da Fazenda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0447" y="3474265"/>
            <a:ext cx="8753051" cy="1016194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ctr">
              <a:buNone/>
              <a:defRPr sz="5000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-4763" y="0"/>
            <a:ext cx="9144001" cy="6858000"/>
          </a:xfrm>
          <a:prstGeom prst="rect">
            <a:avLst/>
          </a:prstGeom>
          <a:solidFill>
            <a:srgbClr val="C7C8C7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-176213" y="3348038"/>
            <a:ext cx="9485313" cy="1270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pic>
        <p:nvPicPr>
          <p:cNvPr id="5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86238" y="2003425"/>
            <a:ext cx="7604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7583488" y="6350"/>
            <a:ext cx="1554162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4"/>
          <p:cNvSpPr txBox="1">
            <a:spLocks/>
          </p:cNvSpPr>
          <p:nvPr userDrawn="1"/>
        </p:nvSpPr>
        <p:spPr>
          <a:xfrm>
            <a:off x="2743200" y="2613025"/>
            <a:ext cx="3648075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defRPr/>
            </a:pPr>
            <a:r>
              <a:rPr lang="en-US" b="0" dirty="0" err="1">
                <a:solidFill>
                  <a:schemeClr val="bg2">
                    <a:lumMod val="25000"/>
                  </a:schemeClr>
                </a:solidFill>
              </a:rPr>
              <a:t>Ministério</a:t>
            </a:r>
            <a:r>
              <a:rPr lang="en-US" b="0" dirty="0">
                <a:solidFill>
                  <a:schemeClr val="bg2">
                    <a:lumMod val="25000"/>
                  </a:schemeClr>
                </a:solidFill>
              </a:rPr>
              <a:t> da Fazenda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0447" y="3474265"/>
            <a:ext cx="8753051" cy="1016194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ctr">
              <a:buNone/>
              <a:defRPr sz="5000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50350" cy="6858000"/>
          </a:xfrm>
          <a:prstGeom prst="rect">
            <a:avLst/>
          </a:prstGeom>
          <a:solidFill>
            <a:srgbClr val="849090">
              <a:alpha val="90195"/>
            </a:srgb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0" y="1792288"/>
            <a:ext cx="90043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6350" y="6132513"/>
            <a:ext cx="9144000" cy="725487"/>
          </a:xfrm>
          <a:prstGeom prst="rect">
            <a:avLst/>
          </a:prstGeom>
          <a:solidFill>
            <a:srgbClr val="6D706D"/>
          </a:solidFill>
          <a:ln>
            <a:noFill/>
          </a:ln>
          <a:effectLst>
            <a:outerShdw dist="38100" dir="5400000" algn="t" rotWithShape="0">
              <a:srgbClr val="808080">
                <a:alpha val="39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sp>
        <p:nvSpPr>
          <p:cNvPr id="8" name="Rounded Rectangular Callout 10"/>
          <p:cNvSpPr>
            <a:spLocks noChangeArrowheads="1"/>
          </p:cNvSpPr>
          <p:nvPr userDrawn="1"/>
        </p:nvSpPr>
        <p:spPr bwMode="auto">
          <a:xfrm>
            <a:off x="581025" y="1316038"/>
            <a:ext cx="909638" cy="560387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Canadá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9" name="Rounded Rectangular Callout 12"/>
          <p:cNvSpPr>
            <a:spLocks noChangeArrowheads="1"/>
          </p:cNvSpPr>
          <p:nvPr userDrawn="1"/>
        </p:nvSpPr>
        <p:spPr bwMode="auto">
          <a:xfrm>
            <a:off x="128588" y="3132138"/>
            <a:ext cx="909637" cy="558800"/>
          </a:xfrm>
          <a:prstGeom prst="wedgeRoundRectCallout">
            <a:avLst>
              <a:gd name="adj1" fmla="val 83250"/>
              <a:gd name="adj2" fmla="val -27190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México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0" name="Rounded Rectangular Callout 12"/>
          <p:cNvSpPr>
            <a:spLocks noChangeArrowheads="1"/>
          </p:cNvSpPr>
          <p:nvPr userDrawn="1"/>
        </p:nvSpPr>
        <p:spPr bwMode="auto">
          <a:xfrm>
            <a:off x="2517775" y="3560763"/>
            <a:ext cx="909638" cy="558800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Brasil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1" name="Rounded Rectangular Callout 13"/>
          <p:cNvSpPr>
            <a:spLocks noChangeArrowheads="1"/>
          </p:cNvSpPr>
          <p:nvPr userDrawn="1"/>
        </p:nvSpPr>
        <p:spPr bwMode="auto">
          <a:xfrm>
            <a:off x="942975" y="3698875"/>
            <a:ext cx="909638" cy="558800"/>
          </a:xfrm>
          <a:prstGeom prst="wedgeRoundRectCallout">
            <a:avLst>
              <a:gd name="adj1" fmla="val 76903"/>
              <a:gd name="adj2" fmla="val -31315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Colômbia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2" name="Rounded Rectangular Callout 14"/>
          <p:cNvSpPr>
            <a:spLocks noChangeArrowheads="1"/>
          </p:cNvSpPr>
          <p:nvPr userDrawn="1"/>
        </p:nvSpPr>
        <p:spPr bwMode="auto">
          <a:xfrm>
            <a:off x="1038225" y="4714875"/>
            <a:ext cx="909638" cy="558800"/>
          </a:xfrm>
          <a:prstGeom prst="wedgeRoundRectCallout">
            <a:avLst>
              <a:gd name="adj1" fmla="val 75634"/>
              <a:gd name="adj2" fmla="val -29250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Chile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3" name="Rounded Rectangular Callout 15"/>
          <p:cNvSpPr>
            <a:spLocks noChangeArrowheads="1"/>
          </p:cNvSpPr>
          <p:nvPr userDrawn="1"/>
        </p:nvSpPr>
        <p:spPr bwMode="auto">
          <a:xfrm>
            <a:off x="2216150" y="5329238"/>
            <a:ext cx="909638" cy="560387"/>
          </a:xfrm>
          <a:prstGeom prst="wedgeRoundRectCallout">
            <a:avLst>
              <a:gd name="adj1" fmla="val -29718"/>
              <a:gd name="adj2" fmla="val -9526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Argentina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4" name="Rounded Rectangular Callout 17"/>
          <p:cNvSpPr>
            <a:spLocks noChangeArrowheads="1"/>
          </p:cNvSpPr>
          <p:nvPr userDrawn="1"/>
        </p:nvSpPr>
        <p:spPr bwMode="auto">
          <a:xfrm>
            <a:off x="2774950" y="2125663"/>
            <a:ext cx="909638" cy="560387"/>
          </a:xfrm>
          <a:prstGeom prst="wedgeRoundRectCallout">
            <a:avLst>
              <a:gd name="adj1" fmla="val 88329"/>
              <a:gd name="adj2" fmla="val 57398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Espanha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5" name="Rounded Rectangular Callout 19"/>
          <p:cNvSpPr>
            <a:spLocks noChangeArrowheads="1"/>
          </p:cNvSpPr>
          <p:nvPr userDrawn="1"/>
        </p:nvSpPr>
        <p:spPr bwMode="auto">
          <a:xfrm>
            <a:off x="4937125" y="1751013"/>
            <a:ext cx="909638" cy="558800"/>
          </a:xfrm>
          <a:prstGeom prst="wedgeRoundRectCallout">
            <a:avLst>
              <a:gd name="adj1" fmla="val -90648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dirty="0" err="1" smtClean="0">
                <a:solidFill>
                  <a:srgbClr val="E6E9E9"/>
                </a:solidFill>
              </a:rPr>
              <a:t>Itália</a:t>
            </a:r>
            <a:r>
              <a:rPr lang="en-US" altLang="pt-BR" sz="1300" dirty="0" smtClean="0">
                <a:solidFill>
                  <a:srgbClr val="E6E9E9"/>
                </a:solidFill>
              </a:rPr>
              <a:t/>
            </a:r>
            <a:br>
              <a:rPr lang="en-US" altLang="pt-BR" sz="1300" dirty="0" smtClean="0">
                <a:solidFill>
                  <a:srgbClr val="E6E9E9"/>
                </a:solidFill>
              </a:rPr>
            </a:br>
            <a:r>
              <a:rPr lang="en-US" altLang="pt-BR" sz="1300" b="1" dirty="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6" name="Rounded Rectangular Callout 20"/>
          <p:cNvSpPr>
            <a:spLocks noChangeArrowheads="1"/>
          </p:cNvSpPr>
          <p:nvPr userDrawn="1"/>
        </p:nvSpPr>
        <p:spPr bwMode="auto">
          <a:xfrm>
            <a:off x="4594225" y="5308600"/>
            <a:ext cx="909638" cy="560388"/>
          </a:xfrm>
          <a:prstGeom prst="wedgeRoundRectCallout">
            <a:avLst>
              <a:gd name="adj1" fmla="val -18296"/>
              <a:gd name="adj2" fmla="val -111773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África 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smtClean="0">
                <a:solidFill>
                  <a:srgbClr val="E6E9E9"/>
                </a:solidFill>
              </a:rPr>
              <a:t>do Sul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7" name="Rounded Rectangular Callout 21"/>
          <p:cNvSpPr>
            <a:spLocks noChangeArrowheads="1"/>
          </p:cNvSpPr>
          <p:nvPr userDrawn="1"/>
        </p:nvSpPr>
        <p:spPr bwMode="auto">
          <a:xfrm>
            <a:off x="5630863" y="2309813"/>
            <a:ext cx="909637" cy="560387"/>
          </a:xfrm>
          <a:prstGeom prst="wedgeRoundRectCallout">
            <a:avLst>
              <a:gd name="adj1" fmla="val -105880"/>
              <a:gd name="adj2" fmla="val 2232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Turquia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8" name="Rounded Rectangular Callout 20"/>
          <p:cNvSpPr>
            <a:spLocks noChangeArrowheads="1"/>
          </p:cNvSpPr>
          <p:nvPr userDrawn="1"/>
        </p:nvSpPr>
        <p:spPr bwMode="auto">
          <a:xfrm>
            <a:off x="4138613" y="3419475"/>
            <a:ext cx="909637" cy="558800"/>
          </a:xfrm>
          <a:prstGeom prst="wedgeRoundRectCallout">
            <a:avLst>
              <a:gd name="adj1" fmla="val 47713"/>
              <a:gd name="adj2" fmla="val -113838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Egito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9" name="Rounded Rectangular Callout 21"/>
          <p:cNvSpPr>
            <a:spLocks noChangeArrowheads="1"/>
          </p:cNvSpPr>
          <p:nvPr userDrawn="1"/>
        </p:nvSpPr>
        <p:spPr bwMode="auto">
          <a:xfrm>
            <a:off x="5175250" y="3560763"/>
            <a:ext cx="909638" cy="558800"/>
          </a:xfrm>
          <a:prstGeom prst="wedgeRoundRectCallout">
            <a:avLst>
              <a:gd name="adj1" fmla="val -23375"/>
              <a:gd name="adj2" fmla="val -120023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Arábia Saudita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0" name="Rounded Rectangular Callout 22"/>
          <p:cNvSpPr>
            <a:spLocks noChangeArrowheads="1"/>
          </p:cNvSpPr>
          <p:nvPr userDrawn="1"/>
        </p:nvSpPr>
        <p:spPr bwMode="auto">
          <a:xfrm>
            <a:off x="6200775" y="3702050"/>
            <a:ext cx="909638" cy="560388"/>
          </a:xfrm>
          <a:prstGeom prst="wedgeRoundRectCallout">
            <a:avLst>
              <a:gd name="adj1" fmla="val -20833"/>
              <a:gd name="adj2" fmla="val -126213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Índia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1" name="Rounded Rectangular Callout 23"/>
          <p:cNvSpPr>
            <a:spLocks noChangeArrowheads="1"/>
          </p:cNvSpPr>
          <p:nvPr userDrawn="1"/>
        </p:nvSpPr>
        <p:spPr bwMode="auto">
          <a:xfrm>
            <a:off x="6281738" y="1036638"/>
            <a:ext cx="909637" cy="558800"/>
          </a:xfrm>
          <a:prstGeom prst="wedgeRoundRectCallout">
            <a:avLst>
              <a:gd name="adj1" fmla="val -8139"/>
              <a:gd name="adj2" fmla="val 100722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Rússia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2" name="Rounded Rectangular Callout 24"/>
          <p:cNvSpPr>
            <a:spLocks noChangeArrowheads="1"/>
          </p:cNvSpPr>
          <p:nvPr userDrawn="1"/>
        </p:nvSpPr>
        <p:spPr bwMode="auto">
          <a:xfrm>
            <a:off x="6735763" y="2020888"/>
            <a:ext cx="909637" cy="560387"/>
          </a:xfrm>
          <a:prstGeom prst="wedgeRoundRectCallout">
            <a:avLst>
              <a:gd name="adj1" fmla="val -8139"/>
              <a:gd name="adj2" fmla="val 100722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China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3" name="Rounded Rectangular Callout 25"/>
          <p:cNvSpPr>
            <a:spLocks noChangeArrowheads="1"/>
          </p:cNvSpPr>
          <p:nvPr userDrawn="1"/>
        </p:nvSpPr>
        <p:spPr bwMode="auto">
          <a:xfrm>
            <a:off x="7086600" y="3000375"/>
            <a:ext cx="909638" cy="560388"/>
          </a:xfrm>
          <a:prstGeom prst="wedgeRoundRectCallout">
            <a:avLst>
              <a:gd name="adj1" fmla="val 29940"/>
              <a:gd name="adj2" fmla="val -8907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Coréia 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smtClean="0">
                <a:solidFill>
                  <a:srgbClr val="E6E9E9"/>
                </a:solidFill>
              </a:rPr>
              <a:t>do Sul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4" name="Rounded Rectangular Callout 28"/>
          <p:cNvSpPr>
            <a:spLocks noChangeArrowheads="1"/>
          </p:cNvSpPr>
          <p:nvPr userDrawn="1"/>
        </p:nvSpPr>
        <p:spPr bwMode="auto">
          <a:xfrm>
            <a:off x="7542213" y="5224463"/>
            <a:ext cx="909637" cy="560387"/>
          </a:xfrm>
          <a:prstGeom prst="wedgeRoundRectCallout">
            <a:avLst>
              <a:gd name="adj1" fmla="val -18296"/>
              <a:gd name="adj2" fmla="val -111773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Austrália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5" name="Rounded Rectangular Callout 27"/>
          <p:cNvSpPr>
            <a:spLocks noChangeArrowheads="1"/>
          </p:cNvSpPr>
          <p:nvPr userDrawn="1"/>
        </p:nvSpPr>
        <p:spPr bwMode="auto">
          <a:xfrm>
            <a:off x="8158163" y="3143250"/>
            <a:ext cx="909637" cy="558800"/>
          </a:xfrm>
          <a:prstGeom prst="wedgeRoundRectCallout">
            <a:avLst>
              <a:gd name="adj1" fmla="val -33065"/>
              <a:gd name="adj2" fmla="val -87199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Japão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6" name="Rounded Rectangular Callout 28"/>
          <p:cNvSpPr>
            <a:spLocks noChangeArrowheads="1"/>
          </p:cNvSpPr>
          <p:nvPr/>
        </p:nvSpPr>
        <p:spPr bwMode="auto">
          <a:xfrm>
            <a:off x="3286125" y="1444625"/>
            <a:ext cx="909638" cy="615950"/>
          </a:xfrm>
          <a:prstGeom prst="wedgeRoundRectCallout">
            <a:avLst>
              <a:gd name="adj1" fmla="val 48074"/>
              <a:gd name="adj2" fmla="val 96144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Alemanha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7" name="Rounded Rectangular Callout 29"/>
          <p:cNvSpPr>
            <a:spLocks noChangeArrowheads="1"/>
          </p:cNvSpPr>
          <p:nvPr userDrawn="1"/>
        </p:nvSpPr>
        <p:spPr bwMode="auto">
          <a:xfrm>
            <a:off x="119063" y="6261100"/>
            <a:ext cx="1244600" cy="350838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1</a:t>
            </a:r>
          </a:p>
        </p:txBody>
      </p:sp>
      <p:sp>
        <p:nvSpPr>
          <p:cNvPr id="28" name="Rectangle 33"/>
          <p:cNvSpPr>
            <a:spLocks noChangeArrowheads="1"/>
          </p:cNvSpPr>
          <p:nvPr userDrawn="1"/>
        </p:nvSpPr>
        <p:spPr bwMode="auto">
          <a:xfrm>
            <a:off x="850900" y="6388100"/>
            <a:ext cx="184150" cy="346075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endParaRPr lang="pt-BR" altLang="pt-BR" smtClean="0">
              <a:solidFill>
                <a:srgbClr val="E6E9E9"/>
              </a:solidFill>
            </a:endParaRPr>
          </a:p>
        </p:txBody>
      </p:sp>
      <p:sp>
        <p:nvSpPr>
          <p:cNvPr id="29" name="Rounded Rectangular Callout 34"/>
          <p:cNvSpPr>
            <a:spLocks noChangeArrowheads="1"/>
          </p:cNvSpPr>
          <p:nvPr userDrawn="1"/>
        </p:nvSpPr>
        <p:spPr bwMode="auto">
          <a:xfrm>
            <a:off x="1593850" y="6261100"/>
            <a:ext cx="1244600" cy="350838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2</a:t>
            </a:r>
          </a:p>
        </p:txBody>
      </p:sp>
      <p:sp>
        <p:nvSpPr>
          <p:cNvPr id="30" name="Rounded Rectangular Callout 19"/>
          <p:cNvSpPr>
            <a:spLocks noChangeArrowheads="1"/>
          </p:cNvSpPr>
          <p:nvPr userDrawn="1"/>
        </p:nvSpPr>
        <p:spPr bwMode="auto">
          <a:xfrm>
            <a:off x="2216150" y="1165225"/>
            <a:ext cx="909638" cy="558800"/>
          </a:xfrm>
          <a:prstGeom prst="wedgeRoundRectCallout">
            <a:avLst>
              <a:gd name="adj1" fmla="val 50116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Reino Unido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1" name="Rounded Rectangular Callout 19"/>
          <p:cNvSpPr>
            <a:spLocks noChangeArrowheads="1"/>
          </p:cNvSpPr>
          <p:nvPr userDrawn="1"/>
        </p:nvSpPr>
        <p:spPr bwMode="auto">
          <a:xfrm>
            <a:off x="850900" y="2279650"/>
            <a:ext cx="909638" cy="558800"/>
          </a:xfrm>
          <a:prstGeom prst="wedgeRoundRectCallout">
            <a:avLst>
              <a:gd name="adj1" fmla="val 50116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Mexico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2" name="Rounded Rectangular Callout 19"/>
          <p:cNvSpPr>
            <a:spLocks noChangeArrowheads="1"/>
          </p:cNvSpPr>
          <p:nvPr userDrawn="1"/>
        </p:nvSpPr>
        <p:spPr bwMode="auto">
          <a:xfrm>
            <a:off x="3181350" y="2955925"/>
            <a:ext cx="909638" cy="558800"/>
          </a:xfrm>
          <a:prstGeom prst="wedgeRoundRectCallout">
            <a:avLst>
              <a:gd name="adj1" fmla="val 55884"/>
              <a:gd name="adj2" fmla="val -73778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França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3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34" name="Rectangle 30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35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r" eaLnBrk="1" hangingPunct="1"/>
            <a:fld id="{51CCFBD6-012D-4631-BF6E-67DB1416112F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36" name="Rectangle 2"/>
          <p:cNvSpPr/>
          <p:nvPr userDrawn="1"/>
        </p:nvSpPr>
        <p:spPr>
          <a:xfrm>
            <a:off x="9377363" y="677863"/>
            <a:ext cx="727075" cy="71913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7" name="Rectangle 4"/>
          <p:cNvSpPr/>
          <p:nvPr userDrawn="1"/>
        </p:nvSpPr>
        <p:spPr>
          <a:xfrm>
            <a:off x="9690100" y="688975"/>
            <a:ext cx="671513" cy="71913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38" name="Picture 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729538" y="212725"/>
            <a:ext cx="8048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88" y="6192838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18" y="6203905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Lim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50350" cy="6858000"/>
          </a:xfrm>
          <a:prstGeom prst="rect">
            <a:avLst/>
          </a:prstGeom>
          <a:solidFill>
            <a:srgbClr val="849090">
              <a:alpha val="90195"/>
            </a:srgb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0" y="1792288"/>
            <a:ext cx="90043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6350" y="6132513"/>
            <a:ext cx="9144000" cy="725487"/>
          </a:xfrm>
          <a:prstGeom prst="rect">
            <a:avLst/>
          </a:prstGeom>
          <a:solidFill>
            <a:srgbClr val="6D706D"/>
          </a:solidFill>
          <a:ln>
            <a:noFill/>
          </a:ln>
          <a:effectLst>
            <a:outerShdw dist="38100" dir="5400000" algn="t" rotWithShape="0">
              <a:srgbClr val="808080">
                <a:alpha val="39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r" eaLnBrk="1" hangingPunct="1"/>
            <a:fld id="{FAAD9C91-AC83-4824-A806-5B003D38996D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1" name="Rectangle 2"/>
          <p:cNvSpPr/>
          <p:nvPr userDrawn="1"/>
        </p:nvSpPr>
        <p:spPr>
          <a:xfrm>
            <a:off x="9377363" y="677863"/>
            <a:ext cx="727075" cy="71913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4"/>
          <p:cNvSpPr/>
          <p:nvPr userDrawn="1"/>
        </p:nvSpPr>
        <p:spPr>
          <a:xfrm>
            <a:off x="9690100" y="688975"/>
            <a:ext cx="671513" cy="71913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3" name="Picture 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729538" y="212725"/>
            <a:ext cx="8048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88" y="6192838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</p:txBody>
      </p:sp>
      <p:sp>
        <p:nvSpPr>
          <p:cNvPr id="40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18" y="6203905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Brasão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Content Placeholder 24"/>
          <p:cNvSpPr txBox="1">
            <a:spLocks/>
          </p:cNvSpPr>
          <p:nvPr/>
        </p:nvSpPr>
        <p:spPr>
          <a:xfrm>
            <a:off x="6800850" y="3470275"/>
            <a:ext cx="2135188" cy="712788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defRPr/>
            </a:pPr>
            <a:r>
              <a:rPr lang="en-US" sz="1500" b="0" dirty="0">
                <a:solidFill>
                  <a:schemeClr val="bg2"/>
                </a:solidFill>
              </a:rPr>
              <a:t>Ministro da Fazenda</a:t>
            </a:r>
          </a:p>
          <a:p>
            <a:pPr algn="l">
              <a:lnSpc>
                <a:spcPct val="100000"/>
              </a:lnSpc>
              <a:defRPr/>
            </a:pPr>
            <a:r>
              <a:rPr lang="en-US" sz="2200" dirty="0" err="1">
                <a:solidFill>
                  <a:schemeClr val="bg2"/>
                </a:solidFill>
              </a:rPr>
              <a:t>Joaquim</a:t>
            </a:r>
            <a:r>
              <a:rPr lang="en-US" sz="2200" dirty="0">
                <a:solidFill>
                  <a:schemeClr val="bg2"/>
                </a:solidFill>
              </a:rPr>
              <a:t> Levy</a:t>
            </a:r>
          </a:p>
        </p:txBody>
      </p:sp>
      <p:cxnSp>
        <p:nvCxnSpPr>
          <p:cNvPr id="9" name="Straight Connector 7"/>
          <p:cNvCxnSpPr>
            <a:cxnSpLocks noChangeShapeType="1"/>
          </p:cNvCxnSpPr>
          <p:nvPr userDrawn="1"/>
        </p:nvCxnSpPr>
        <p:spPr bwMode="auto">
          <a:xfrm flipV="1">
            <a:off x="6800850" y="4230688"/>
            <a:ext cx="2343150" cy="635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</p:spPr>
      </p:cxnSp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472363" y="2457450"/>
            <a:ext cx="63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Marca SPE - Horizontal.wm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Brasão sem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6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9" name="Straight Connector 7"/>
          <p:cNvCxnSpPr>
            <a:cxnSpLocks noChangeShapeType="1"/>
          </p:cNvCxnSpPr>
          <p:nvPr userDrawn="1"/>
        </p:nvCxnSpPr>
        <p:spPr bwMode="auto">
          <a:xfrm>
            <a:off x="6800850" y="4237038"/>
            <a:ext cx="234315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</p:spPr>
      </p:cxnSp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472363" y="2514600"/>
            <a:ext cx="63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Marca SPE - Horizontal.wm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057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1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Lim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6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9" name="Straight Connector 7"/>
          <p:cNvCxnSpPr>
            <a:cxnSpLocks noChangeShapeType="1"/>
          </p:cNvCxnSpPr>
          <p:nvPr userDrawn="1"/>
        </p:nvCxnSpPr>
        <p:spPr bwMode="auto">
          <a:xfrm>
            <a:off x="6800850" y="4237038"/>
            <a:ext cx="234315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</p:spPr>
      </p:cxnSp>
      <p:pic>
        <p:nvPicPr>
          <p:cNvPr id="10" name="Picture 9" descr="Marca SPE - Horizontal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057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1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0363" y="3684588"/>
            <a:ext cx="1974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5" name="Rectangle 9"/>
          <p:cNvSpPr/>
          <p:nvPr userDrawn="1"/>
        </p:nvSpPr>
        <p:spPr>
          <a:xfrm>
            <a:off x="0" y="3333750"/>
            <a:ext cx="638968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6" name="Picture 11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6884988" y="3695700"/>
            <a:ext cx="1727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Marca SPE - Horizontal.wmf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 de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4" name="Rectangle 9"/>
          <p:cNvSpPr/>
          <p:nvPr userDrawn="1"/>
        </p:nvSpPr>
        <p:spPr>
          <a:xfrm>
            <a:off x="0" y="5111750"/>
            <a:ext cx="6327775" cy="174625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5" name="Picture 11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6884988" y="5468938"/>
            <a:ext cx="17272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5248013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3"/>
          <p:cNvCxnSpPr/>
          <p:nvPr userDrawn="1"/>
        </p:nvCxnSpPr>
        <p:spPr>
          <a:xfrm>
            <a:off x="477838" y="1584325"/>
            <a:ext cx="676433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43875" y="655638"/>
            <a:ext cx="8048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/>
            <a:fld id="{C87D712F-8C0A-4164-9E50-FCDC1A1EC82A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7221538" y="-20638"/>
            <a:ext cx="1922462" cy="6858001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221538" y="-26988"/>
            <a:ext cx="1922462" cy="161131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2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/>
            <a:fld id="{94DD289F-8784-49B3-AA9F-7BD06F99798B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cxnSp>
        <p:nvCxnSpPr>
          <p:cNvPr id="13" name="Straight Connector 9"/>
          <p:cNvCxnSpPr/>
          <p:nvPr userDrawn="1"/>
        </p:nvCxnSpPr>
        <p:spPr>
          <a:xfrm>
            <a:off x="457200" y="1584325"/>
            <a:ext cx="676433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1"/>
          <p:cNvCxnSpPr/>
          <p:nvPr userDrawn="1"/>
        </p:nvCxnSpPr>
        <p:spPr>
          <a:xfrm>
            <a:off x="7410450" y="4678363"/>
            <a:ext cx="1544638" cy="0"/>
          </a:xfrm>
          <a:prstGeom prst="line">
            <a:avLst/>
          </a:prstGeom>
          <a:ln w="12700" cmpd="sng">
            <a:solidFill>
              <a:srgbClr val="FFFFFE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7"/>
          <p:cNvCxnSpPr/>
          <p:nvPr userDrawn="1"/>
        </p:nvCxnSpPr>
        <p:spPr>
          <a:xfrm>
            <a:off x="7410450" y="4678363"/>
            <a:ext cx="1544638" cy="0"/>
          </a:xfrm>
          <a:prstGeom prst="line">
            <a:avLst/>
          </a:prstGeom>
          <a:ln w="12700" cmpd="sng">
            <a:solidFill>
              <a:srgbClr val="FFFFFE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20" descr="Marca SPE - Vertical-Branca.wm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121650" y="728663"/>
            <a:ext cx="798513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457200" y="379096"/>
            <a:ext cx="6669085" cy="1058893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16161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37" name="Subtitle 2"/>
          <p:cNvSpPr>
            <a:spLocks noGrp="1"/>
          </p:cNvSpPr>
          <p:nvPr>
            <p:ph type="subTitle" idx="1"/>
          </p:nvPr>
        </p:nvSpPr>
        <p:spPr>
          <a:xfrm>
            <a:off x="459681" y="1679403"/>
            <a:ext cx="6666604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3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7378965" y="1679403"/>
            <a:ext cx="1576123" cy="282349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39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7378964" y="4828285"/>
            <a:ext cx="1576123" cy="19217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1200" b="1" kern="1200" baseline="0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sz="quarter" idx="16"/>
          </p:nvPr>
        </p:nvSpPr>
        <p:spPr>
          <a:xfrm>
            <a:off x="457200" y="2455863"/>
            <a:ext cx="6669088" cy="4294188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140811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8029575" y="0"/>
            <a:ext cx="1117600" cy="140811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7599363" y="279400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fld id="{9B9FD159-7206-4BD7-B320-575D8FED7FC4}" type="slidenum">
              <a:rPr lang="en-US" altLang="pt-BR" sz="1200" b="1">
                <a:solidFill>
                  <a:srgbClr val="EAE8E8"/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pic>
        <p:nvPicPr>
          <p:cNvPr id="10" name="Picture 11" descr="Marca SPE - Vertical-Branca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2463" y="693738"/>
            <a:ext cx="647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57200" y="274238"/>
            <a:ext cx="7414249" cy="1053962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9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6"/>
          </p:nvPr>
        </p:nvSpPr>
        <p:spPr>
          <a:xfrm>
            <a:off x="457201" y="2155413"/>
            <a:ext cx="8497888" cy="397440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  <a:p>
            <a:pPr lvl="1"/>
            <a:r>
              <a:rPr lang="x-none" dirty="0" smtClean="0"/>
              <a:t>Second level</a:t>
            </a:r>
          </a:p>
          <a:p>
            <a:pPr lvl="2"/>
            <a:r>
              <a:rPr lang="x-none" dirty="0" smtClean="0"/>
              <a:t>Third level</a:t>
            </a:r>
          </a:p>
          <a:p>
            <a:pPr lvl="3"/>
            <a:r>
              <a:rPr lang="x-none" dirty="0" smtClean="0"/>
              <a:t>Fourth level</a:t>
            </a:r>
          </a:p>
          <a:p>
            <a:pPr lvl="4"/>
            <a:r>
              <a:rPr lang="x-none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140811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1" name="Rectangle 3"/>
          <p:cNvSpPr>
            <a:spLocks noChangeArrowheads="1"/>
          </p:cNvSpPr>
          <p:nvPr userDrawn="1"/>
        </p:nvSpPr>
        <p:spPr bwMode="auto">
          <a:xfrm>
            <a:off x="8029575" y="0"/>
            <a:ext cx="1117600" cy="1408113"/>
          </a:xfrm>
          <a:prstGeom prst="rect">
            <a:avLst/>
          </a:prstGeom>
          <a:solidFill>
            <a:srgbClr val="1542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2" name="Slide Number Placeholder 2"/>
          <p:cNvSpPr txBox="1">
            <a:spLocks/>
          </p:cNvSpPr>
          <p:nvPr userDrawn="1"/>
        </p:nvSpPr>
        <p:spPr>
          <a:xfrm>
            <a:off x="7599363" y="279400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fld id="{6164BCCB-EB8D-434B-9D56-CA8E32038447}" type="slidenum">
              <a:rPr lang="en-US" altLang="pt-BR" sz="1200" b="1">
                <a:solidFill>
                  <a:srgbClr val="EAE8E8"/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cxnSp>
        <p:nvCxnSpPr>
          <p:cNvPr id="13" name="Conector reto 35"/>
          <p:cNvCxnSpPr/>
          <p:nvPr userDrawn="1"/>
        </p:nvCxnSpPr>
        <p:spPr>
          <a:xfrm>
            <a:off x="4505325" y="1492250"/>
            <a:ext cx="0" cy="5257800"/>
          </a:xfrm>
          <a:prstGeom prst="line">
            <a:avLst/>
          </a:prstGeom>
          <a:ln w="22225">
            <a:solidFill>
              <a:schemeClr val="bg2">
                <a:lumMod val="7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 txBox="1">
            <a:spLocks/>
          </p:cNvSpPr>
          <p:nvPr userDrawn="1"/>
        </p:nvSpPr>
        <p:spPr>
          <a:xfrm>
            <a:off x="4741863" y="1492250"/>
            <a:ext cx="3824287" cy="563563"/>
          </a:xfrm>
          <a:prstGeom prst="rect">
            <a:avLst/>
          </a:prstGeom>
        </p:spPr>
        <p:txBody>
          <a:bodyPr/>
          <a:lstStyle>
            <a:lvl1pPr marL="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1600" b="1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t-BR" smtClean="0"/>
              <a:t>Clique para editar o estilo do subtítulo mestre</a:t>
            </a:r>
            <a:endParaRPr lang="pt-BR"/>
          </a:p>
        </p:txBody>
      </p:sp>
      <p:pic>
        <p:nvPicPr>
          <p:cNvPr id="16" name="Picture 25" descr="Marca SPE - Vertical-Branca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2463" y="693738"/>
            <a:ext cx="647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57200" y="274238"/>
            <a:ext cx="7414249" cy="1053962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5611321"/>
            <a:ext cx="3823804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9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457200" y="6214418"/>
            <a:ext cx="382697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3824498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600" b="1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6"/>
          </p:nvPr>
        </p:nvSpPr>
        <p:spPr>
          <a:xfrm>
            <a:off x="457201" y="2155414"/>
            <a:ext cx="3826978" cy="3259808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  <a:p>
            <a:pPr lvl="1"/>
            <a:r>
              <a:rPr lang="x-none" dirty="0" smtClean="0"/>
              <a:t>Second level</a:t>
            </a:r>
          </a:p>
          <a:p>
            <a:pPr lvl="2"/>
            <a:r>
              <a:rPr lang="x-none" dirty="0" smtClean="0"/>
              <a:t>Third level</a:t>
            </a:r>
          </a:p>
          <a:p>
            <a:pPr lvl="3"/>
            <a:r>
              <a:rPr lang="x-none" dirty="0" smtClean="0"/>
              <a:t>Fourth level</a:t>
            </a:r>
          </a:p>
          <a:p>
            <a:pPr lvl="4"/>
            <a:r>
              <a:rPr lang="x-none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7"/>
          </p:nvPr>
        </p:nvSpPr>
        <p:spPr>
          <a:xfrm>
            <a:off x="4741380" y="2155413"/>
            <a:ext cx="3826978" cy="325980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3200"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4744554" y="5611321"/>
            <a:ext cx="3823804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23" name="Text Placeholder 35"/>
          <p:cNvSpPr>
            <a:spLocks noGrp="1"/>
          </p:cNvSpPr>
          <p:nvPr>
            <p:ph type="body" sz="quarter" idx="19"/>
          </p:nvPr>
        </p:nvSpPr>
        <p:spPr>
          <a:xfrm>
            <a:off x="4741379" y="6214418"/>
            <a:ext cx="382697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999" r:id="rId1"/>
    <p:sldLayoutId id="2147487000" r:id="rId2"/>
    <p:sldLayoutId id="2147487001" r:id="rId3"/>
    <p:sldLayoutId id="2147487002" r:id="rId4"/>
    <p:sldLayoutId id="2147487003" r:id="rId5"/>
    <p:sldLayoutId id="2147487004" r:id="rId6"/>
    <p:sldLayoutId id="2147487005" r:id="rId7"/>
    <p:sldLayoutId id="2147487006" r:id="rId8"/>
    <p:sldLayoutId id="2147487007" r:id="rId9"/>
    <p:sldLayoutId id="2147487008" r:id="rId10"/>
    <p:sldLayoutId id="2147487009" r:id="rId11"/>
    <p:sldLayoutId id="2147487010" r:id="rId12"/>
    <p:sldLayoutId id="2147487011" r:id="rId13"/>
    <p:sldLayoutId id="2147487012" r:id="rId14"/>
    <p:sldLayoutId id="2147487013" r:id="rId15"/>
    <p:sldLayoutId id="2147487014" r:id="rId16"/>
    <p:sldLayoutId id="2147487015" r:id="rId17"/>
    <p:sldLayoutId id="2147487016" r:id="rId18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charset="0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b.gov.br/pt-br/#!/c/MICRRURA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Placeholder 1"/>
          <p:cNvSpPr>
            <a:spLocks noGrp="1"/>
          </p:cNvSpPr>
          <p:nvPr>
            <p:ph type="body" sz="quarter" idx="10"/>
          </p:nvPr>
        </p:nvSpPr>
        <p:spPr bwMode="auto">
          <a:xfrm>
            <a:off x="241300" y="3470275"/>
            <a:ext cx="5851525" cy="149383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50000"/>
              </a:spcBef>
            </a:pPr>
            <a:endParaRPr lang="pt-BR" altLang="pt-BR" b="1" dirty="0" smtClean="0">
              <a:solidFill>
                <a:schemeClr val="bg1"/>
              </a:solidFill>
              <a:latin typeface="Cambria" pitchFamily="18" charset="0"/>
              <a:ea typeface="MS PGothic" pitchFamily="34" charset="-128"/>
              <a:cs typeface="Arial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pt-BR" altLang="pt-BR" b="1" dirty="0" smtClean="0">
                <a:solidFill>
                  <a:schemeClr val="bg1"/>
                </a:solidFill>
                <a:latin typeface="Cambria" pitchFamily="18" charset="0"/>
                <a:ea typeface="MS PGothic" pitchFamily="34" charset="-128"/>
                <a:cs typeface="Arial" charset="0"/>
              </a:rPr>
              <a:t>Acompanhamento Plano Safra 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dirty="0" smtClean="0">
                <a:solidFill>
                  <a:schemeClr val="bg1"/>
                </a:solidFill>
                <a:latin typeface="Cambria" pitchFamily="18" charset="0"/>
                <a:ea typeface="MS PGothic" pitchFamily="34" charset="-128"/>
                <a:cs typeface="Arial" charset="0"/>
              </a:rPr>
              <a:t>2017/2018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sz="2400" b="1" dirty="0" smtClean="0">
                <a:solidFill>
                  <a:schemeClr val="bg1"/>
                </a:solidFill>
                <a:latin typeface="Cambria" pitchFamily="18" charset="0"/>
                <a:ea typeface="MS PGothic" pitchFamily="34" charset="-128"/>
                <a:cs typeface="Arial" charset="0"/>
              </a:rPr>
              <a:t>Edição 08 / 12 – Fevereiro/18</a:t>
            </a:r>
          </a:p>
          <a:p>
            <a:endParaRPr lang="en-US" altLang="pt-BR" dirty="0" smtClean="0">
              <a:ea typeface="MS PGothic" pitchFamily="34" charset="-128"/>
            </a:endParaRPr>
          </a:p>
        </p:txBody>
      </p:sp>
      <p:sp>
        <p:nvSpPr>
          <p:cNvPr id="21507" name="Text Placeholder 2"/>
          <p:cNvSpPr>
            <a:spLocks noGrp="1"/>
          </p:cNvSpPr>
          <p:nvPr>
            <p:ph type="body" sz="quarter" idx="11"/>
          </p:nvPr>
        </p:nvSpPr>
        <p:spPr bwMode="auto">
          <a:xfrm>
            <a:off x="6655982" y="4303085"/>
            <a:ext cx="2488018" cy="714194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pt-BR" dirty="0" err="1">
                <a:latin typeface="Calibri" pitchFamily="34" charset="0"/>
                <a:ea typeface="MS PGothic" pitchFamily="34" charset="-128"/>
              </a:rPr>
              <a:t>Acompanhamento</a:t>
            </a:r>
            <a:r>
              <a:rPr lang="en-US" altLang="pt-BR" dirty="0">
                <a:latin typeface="Calibri" pitchFamily="34" charset="0"/>
                <a:ea typeface="MS PGothic" pitchFamily="34" charset="-128"/>
              </a:rPr>
              <a:t> </a:t>
            </a:r>
          </a:p>
          <a:p>
            <a:pPr algn="ctr"/>
            <a:r>
              <a:rPr lang="en-US" altLang="pt-BR" dirty="0" err="1" smtClean="0">
                <a:latin typeface="Calibri" pitchFamily="34" charset="0"/>
                <a:ea typeface="MS PGothic" pitchFamily="34" charset="-128"/>
              </a:rPr>
              <a:t>Julho</a:t>
            </a:r>
            <a:r>
              <a:rPr lang="en-US" altLang="pt-BR" dirty="0" smtClean="0">
                <a:latin typeface="Calibri" pitchFamily="34" charset="0"/>
                <a:ea typeface="MS PGothic" pitchFamily="34" charset="-128"/>
              </a:rPr>
              <a:t>/17 </a:t>
            </a:r>
            <a:r>
              <a:rPr lang="en-US" altLang="pt-BR" dirty="0" smtClean="0">
                <a:latin typeface="Calibri" pitchFamily="34" charset="0"/>
                <a:ea typeface="MS PGothic" pitchFamily="34" charset="-128"/>
              </a:rPr>
              <a:t>a </a:t>
            </a:r>
            <a:r>
              <a:rPr lang="en-US" altLang="pt-BR" dirty="0" err="1" smtClean="0">
                <a:latin typeface="Calibri" pitchFamily="34" charset="0"/>
                <a:ea typeface="MS PGothic" pitchFamily="34" charset="-128"/>
              </a:rPr>
              <a:t>Fevereiro</a:t>
            </a:r>
            <a:r>
              <a:rPr lang="en-US" altLang="pt-BR" dirty="0" smtClean="0">
                <a:latin typeface="Calibri" pitchFamily="34" charset="0"/>
                <a:ea typeface="MS PGothic" pitchFamily="34" charset="-128"/>
              </a:rPr>
              <a:t>/18</a:t>
            </a:r>
            <a:endParaRPr lang="en-US" altLang="pt-BR" dirty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21508" name="Espaço Reservado para Texto 5"/>
          <p:cNvSpPr>
            <a:spLocks noGrp="1"/>
          </p:cNvSpPr>
          <p:nvPr>
            <p:ph type="body" sz="quarter" idx="12"/>
          </p:nvPr>
        </p:nvSpPr>
        <p:spPr bwMode="auto">
          <a:xfrm>
            <a:off x="6800850" y="3470275"/>
            <a:ext cx="2135188" cy="63976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200" i="1">
                <a:latin typeface="Calibri" pitchFamily="34" charset="0"/>
                <a:ea typeface="MS PGothic" pitchFamily="34" charset="-128"/>
              </a:rPr>
              <a:t>Secretaria Adjunta de Política Econômica</a:t>
            </a:r>
          </a:p>
          <a:p>
            <a:endParaRPr lang="pt-BR" altLang="pt-BR" sz="1200" i="1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5" name="Text Placeholder 4"/>
          <p:cNvSpPr txBox="1">
            <a:spLocks/>
          </p:cNvSpPr>
          <p:nvPr/>
        </p:nvSpPr>
        <p:spPr>
          <a:xfrm>
            <a:off x="6570921" y="6289494"/>
            <a:ext cx="2384167" cy="5349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MS PGothic" charset="0"/>
                <a:cs typeface="MS PGothic" charset="0"/>
                <a:hlinkClick r:id="rId3"/>
              </a:rPr>
              <a:t>Fonte: MDCR/SICOR/BCB</a:t>
            </a:r>
            <a:endParaRPr kumimoji="0" lang="pt-BR" sz="1000" b="0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MS PGothic" charset="0"/>
              <a:cs typeface="MS PGothic" charset="0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MS PGothic" charset="0"/>
                <a:cs typeface="MS PGothic" charset="0"/>
              </a:rPr>
              <a:t>Extração em 12/março/2018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smtClean="0">
                <a:solidFill>
                  <a:schemeClr val="bg1"/>
                </a:solidFill>
              </a:rPr>
              <a:t>Crédito Rural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575" y="1499191"/>
            <a:ext cx="8494713" cy="69791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1. Aplicação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Fev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3555" y="1839318"/>
            <a:ext cx="7237369" cy="46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8681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smtClean="0">
                <a:solidFill>
                  <a:schemeClr val="bg1"/>
                </a:solidFill>
              </a:rPr>
              <a:t>Crédito Rural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09575" y="1499191"/>
            <a:ext cx="8494713" cy="69791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1.1 – Evolução da Aplicação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Fev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7720" y="1870845"/>
            <a:ext cx="5607264" cy="4319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3287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Crédito Rural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09575" y="1482722"/>
            <a:ext cx="8494713" cy="419918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2.  Fonte de Recursos X Finalidade (R$ MM)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Fev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610" y="1869391"/>
            <a:ext cx="8904288" cy="459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5626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Crédito Rural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09575" y="1482722"/>
            <a:ext cx="8494713" cy="419918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3.  Aplicação por Segmento de Instituições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Fev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070" y="1840062"/>
            <a:ext cx="8566167" cy="466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8115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smtClean="0">
                <a:solidFill>
                  <a:schemeClr val="bg1"/>
                </a:solidFill>
              </a:rPr>
              <a:t>Crédito Rural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575" y="1517923"/>
            <a:ext cx="8494713" cy="400503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4. Aplicação – Ranking UF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Fev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6262" y="1986472"/>
            <a:ext cx="8620926" cy="3425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Crédito Rural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575" y="1467293"/>
            <a:ext cx="8494713" cy="729807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5. Aplicação por Atividade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Fev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3705" y="1909352"/>
            <a:ext cx="8299450" cy="411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Crédito Rural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575" y="1408340"/>
            <a:ext cx="8494713" cy="561975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6. Investimento por programa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Fev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6160" y="1826265"/>
            <a:ext cx="746760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esMinistro Levy">
  <a:themeElements>
    <a:clrScheme name="Custom 40">
      <a:dk1>
        <a:srgbClr val="27384B"/>
      </a:dk1>
      <a:lt1>
        <a:srgbClr val="FFFFFF"/>
      </a:lt1>
      <a:dk2>
        <a:srgbClr val="7DA419"/>
      </a:dk2>
      <a:lt2>
        <a:srgbClr val="DDDEDD"/>
      </a:lt2>
      <a:accent1>
        <a:srgbClr val="D1502A"/>
      </a:accent1>
      <a:accent2>
        <a:srgbClr val="F1A608"/>
      </a:accent2>
      <a:accent3>
        <a:srgbClr val="2A84D3"/>
      </a:accent3>
      <a:accent4>
        <a:srgbClr val="1FB18A"/>
      </a:accent4>
      <a:accent5>
        <a:srgbClr val="27384B"/>
      </a:accent5>
      <a:accent6>
        <a:srgbClr val="274E32"/>
      </a:accent6>
      <a:hlink>
        <a:srgbClr val="27384B"/>
      </a:hlink>
      <a:folHlink>
        <a:srgbClr val="27384B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presentação - Evolução safra 15-16-julh0 2015 [Modo de Compatibilidade]" id="{9CCFFCED-7998-456D-9046-F785A26FAF39}" vid="{62235ECC-4648-4F02-AFBB-38B9587C529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29931</TotalTime>
  <Words>104</Words>
  <Application>Microsoft Office PowerPoint</Application>
  <PresentationFormat>Apresentação na tela (4:3)</PresentationFormat>
  <Paragraphs>31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MS PGothic</vt:lpstr>
      <vt:lpstr>MS PGothic</vt:lpstr>
      <vt:lpstr>Arial</vt:lpstr>
      <vt:lpstr>Calibri</vt:lpstr>
      <vt:lpstr>Cambria</vt:lpstr>
      <vt:lpstr>Times</vt:lpstr>
      <vt:lpstr>CoresMinistro Levy</vt:lpstr>
      <vt:lpstr>Apresentação do PowerPoint</vt:lpstr>
      <vt:lpstr>Crédito Rural</vt:lpstr>
      <vt:lpstr>Crédito Rural</vt:lpstr>
      <vt:lpstr>Crédito Rural</vt:lpstr>
      <vt:lpstr>Crédito Rural</vt:lpstr>
      <vt:lpstr>Crédito Rural</vt:lpstr>
      <vt:lpstr>Crédito Rural</vt:lpstr>
      <vt:lpstr>Crédito Rural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87560470106</dc:creator>
  <cp:lastModifiedBy>Nayara Medeiros Miranda</cp:lastModifiedBy>
  <cp:revision>710</cp:revision>
  <cp:lastPrinted>2017-10-04T18:20:35Z</cp:lastPrinted>
  <dcterms:created xsi:type="dcterms:W3CDTF">2015-09-03T20:13:36Z</dcterms:created>
  <dcterms:modified xsi:type="dcterms:W3CDTF">2018-03-29T12:28:44Z</dcterms:modified>
</cp:coreProperties>
</file>