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notesMasterIdLst>
    <p:notesMasterId r:id="rId5"/>
  </p:notesMasterIdLst>
  <p:sldIdLst>
    <p:sldId id="1040" r:id="rId2"/>
    <p:sldId id="1041" r:id="rId3"/>
    <p:sldId id="1042" r:id="rId4"/>
  </p:sldIdLst>
  <p:sldSz cx="9144000" cy="5715000" type="screen16x10"/>
  <p:notesSz cx="7099300" cy="10234613"/>
  <p:defaultTextStyle>
    <a:defPPr>
      <a:defRPr lang="en-US"/>
    </a:defPPr>
    <a:lvl1pPr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356616"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713232"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069848"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426464" algn="l" defTabSz="356616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1783080" algn="l" defTabSz="7132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139696" algn="l" defTabSz="7132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2496312" algn="l" defTabSz="7132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2852928" algn="l" defTabSz="713232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orient="horz" pos="180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29E"/>
    <a:srgbClr val="113D67"/>
    <a:srgbClr val="E9EDF7"/>
    <a:srgbClr val="CDDAEF"/>
    <a:srgbClr val="00243B"/>
    <a:srgbClr val="646464"/>
    <a:srgbClr val="0A2543"/>
    <a:srgbClr val="505050"/>
    <a:srgbClr val="800012"/>
    <a:srgbClr val="03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9326" autoAdjust="0"/>
  </p:normalViewPr>
  <p:slideViewPr>
    <p:cSldViewPr snapToGrid="0" snapToObjects="1">
      <p:cViewPr varScale="1">
        <p:scale>
          <a:sx n="150" d="100"/>
          <a:sy n="150" d="100"/>
        </p:scale>
        <p:origin x="1080" y="168"/>
      </p:cViewPr>
      <p:guideLst>
        <p:guide orient="horz" pos="1627"/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257" cy="513127"/>
          </a:xfrm>
          <a:prstGeom prst="rect">
            <a:avLst/>
          </a:prstGeom>
        </p:spPr>
        <p:txBody>
          <a:bodyPr vert="horz" lIns="97022" tIns="48511" rIns="97022" bIns="4851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442" y="4"/>
            <a:ext cx="3076257" cy="513127"/>
          </a:xfrm>
          <a:prstGeom prst="rect">
            <a:avLst/>
          </a:prstGeom>
        </p:spPr>
        <p:txBody>
          <a:bodyPr vert="horz" lIns="97022" tIns="48511" rIns="97022" bIns="48511" rtlCol="0"/>
          <a:lstStyle>
            <a:lvl1pPr algn="r">
              <a:defRPr sz="1300"/>
            </a:lvl1pPr>
          </a:lstStyle>
          <a:p>
            <a:fld id="{BC999209-ACCA-A047-A1C1-8508A7D2184B}" type="datetimeFigureOut">
              <a:rPr lang="pt-BR" smtClean="0"/>
              <a:pPr/>
              <a:t>23/10/2020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1279525"/>
            <a:ext cx="55276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22" tIns="48511" rIns="97022" bIns="4851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291" y="4925323"/>
            <a:ext cx="5680724" cy="4029967"/>
          </a:xfrm>
          <a:prstGeom prst="rect">
            <a:avLst/>
          </a:prstGeom>
        </p:spPr>
        <p:txBody>
          <a:bodyPr vert="horz" lIns="97022" tIns="48511" rIns="97022" bIns="48511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721487"/>
            <a:ext cx="3076257" cy="513127"/>
          </a:xfrm>
          <a:prstGeom prst="rect">
            <a:avLst/>
          </a:prstGeom>
        </p:spPr>
        <p:txBody>
          <a:bodyPr vert="horz" lIns="97022" tIns="48511" rIns="97022" bIns="4851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442" y="9721487"/>
            <a:ext cx="3076257" cy="513127"/>
          </a:xfrm>
          <a:prstGeom prst="rect">
            <a:avLst/>
          </a:prstGeom>
        </p:spPr>
        <p:txBody>
          <a:bodyPr vert="horz" lIns="97022" tIns="48511" rIns="97022" bIns="48511" rtlCol="0" anchor="b"/>
          <a:lstStyle>
            <a:lvl1pPr algn="r">
              <a:defRPr sz="1300"/>
            </a:lvl1pPr>
          </a:lstStyle>
          <a:p>
            <a:fld id="{F971453E-D966-7842-A472-F43987D7B3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2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1ADBE145-9F9F-5C4F-B0FE-71F8E74E9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0165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7958" y="1884790"/>
            <a:ext cx="1146775" cy="1244865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 algn="l">
              <a:buNone/>
              <a:defRPr sz="5000" b="1" i="0">
                <a:solidFill>
                  <a:srgbClr val="E6E9E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lang="en-US" sz="3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15ª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17958" y="3202937"/>
            <a:ext cx="2501442" cy="389069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1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35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35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35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35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6 de Novembro de 2020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805A4C-633A-5B4E-AA56-EC20295CCE97}"/>
              </a:ext>
            </a:extLst>
          </p:cNvPr>
          <p:cNvSpPr txBox="1"/>
          <p:nvPr userDrawn="1"/>
        </p:nvSpPr>
        <p:spPr>
          <a:xfrm>
            <a:off x="1464733" y="2167466"/>
            <a:ext cx="2878667" cy="79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80"/>
              </a:lnSpc>
            </a:pPr>
            <a:r>
              <a:rPr lang="pt-BR" sz="3000" dirty="0">
                <a:solidFill>
                  <a:schemeClr val="bg1"/>
                </a:solidFill>
              </a:rPr>
              <a:t>Reunião do</a:t>
            </a:r>
          </a:p>
          <a:p>
            <a:pPr>
              <a:lnSpc>
                <a:spcPts val="2680"/>
              </a:lnSpc>
            </a:pPr>
            <a:r>
              <a:rPr lang="pt-BR" sz="3000" b="1" dirty="0">
                <a:solidFill>
                  <a:schemeClr val="bg1"/>
                </a:solidFill>
              </a:rPr>
              <a:t>Prisma Fiscal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A2759C-128D-7A49-82C1-4237EAC33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14446"/>
            <a:ext cx="9144000" cy="69497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A16782F-BA90-B740-919D-5DC28264F5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36932" y="3551766"/>
            <a:ext cx="1316567" cy="13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Descrição gerada automaticamente">
            <a:extLst>
              <a:ext uri="{FF2B5EF4-FFF2-40B4-BE49-F238E27FC236}">
                <a16:creationId xmlns:a16="http://schemas.microsoft.com/office/drawing/2014/main" id="{98695309-26EB-C345-8BA5-A3CDDA34B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016500"/>
          </a:xfrm>
          <a:prstGeom prst="rect">
            <a:avLst/>
          </a:prstGeom>
        </p:spPr>
      </p:pic>
      <p:sp>
        <p:nvSpPr>
          <p:cNvPr id="8" name="Rectangle 2"/>
          <p:cNvSpPr/>
          <p:nvPr userDrawn="1"/>
        </p:nvSpPr>
        <p:spPr>
          <a:xfrm>
            <a:off x="2" y="1876836"/>
            <a:ext cx="6092141" cy="141230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3" y="1958677"/>
            <a:ext cx="5583980" cy="1244865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3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8824BA-F453-D74C-BAA6-5B8AD34623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14446"/>
            <a:ext cx="9144000" cy="6949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BB2DB0-C1E5-044C-BA39-720F5F3F13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36932" y="3551766"/>
            <a:ext cx="1316567" cy="13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3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5" y="165151"/>
            <a:ext cx="556805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900" b="0">
                <a:solidFill>
                  <a:schemeClr val="bg1">
                    <a:lumMod val="65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9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36052"/>
            <a:ext cx="5995772" cy="35300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15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5503334" y="4658252"/>
            <a:ext cx="3264748" cy="277846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None/>
              <a:defRPr lang="x-none" sz="75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9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9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9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9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3" y="615135"/>
            <a:ext cx="6825039" cy="23569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05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2" y="1098381"/>
            <a:ext cx="8310879" cy="347594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8" y="537809"/>
            <a:ext cx="7835407" cy="42128"/>
          </a:xfrm>
          <a:prstGeom prst="rect">
            <a:avLst/>
          </a:prstGeom>
          <a:solidFill>
            <a:srgbClr val="1E62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V="1">
            <a:off x="6854826" y="537803"/>
            <a:ext cx="1913255" cy="420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3" y="317758"/>
            <a:ext cx="4385876" cy="16487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6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4658252"/>
            <a:ext cx="5042957" cy="27784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75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9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9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9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34289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9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E4F9490-DC2E-E74A-A7FA-4AB37D870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20023"/>
            <a:ext cx="9144000" cy="6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49442F-2DC7-EC4D-819F-806D0CFC3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0" y="485527"/>
            <a:ext cx="5986927" cy="424734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rPr lang="pt-BR" dirty="0"/>
              <a:t>Clique para editar os estilos de texto Mestres
Segundo nível
Terceiro nível
Quarto nível
Quinto nível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936A44E-1DC9-3741-A6A0-8A12A339D776}"/>
              </a:ext>
            </a:extLst>
          </p:cNvPr>
          <p:cNvSpPr/>
          <p:nvPr userDrawn="1"/>
        </p:nvSpPr>
        <p:spPr>
          <a:xfrm>
            <a:off x="2" y="0"/>
            <a:ext cx="2497665" cy="5715000"/>
          </a:xfrm>
          <a:prstGeom prst="rect">
            <a:avLst/>
          </a:prstGeom>
          <a:solidFill>
            <a:srgbClr val="113D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EEA65F4-741C-D143-B34A-89562D206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073" y="485527"/>
            <a:ext cx="1797422" cy="598206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algn="r">
              <a:defRPr lang="en-US" sz="3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BBBAE5E-2BE5-5844-AEB9-04127E2F0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073" y="1260151"/>
            <a:ext cx="1797421" cy="598206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14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35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35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35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35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7284B81D-1F27-E14D-BB03-ACE2D028571D}"/>
              </a:ext>
            </a:extLst>
          </p:cNvPr>
          <p:cNvSpPr txBox="1">
            <a:spLocks/>
          </p:cNvSpPr>
          <p:nvPr userDrawn="1"/>
        </p:nvSpPr>
        <p:spPr>
          <a:xfrm>
            <a:off x="8224125" y="180947"/>
            <a:ext cx="556805" cy="183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900" b="0">
                <a:solidFill>
                  <a:schemeClr val="bg1">
                    <a:lumMod val="65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900" b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A4A2922-F8AE-554E-A7CB-60907DC58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20023"/>
            <a:ext cx="9144000" cy="6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8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adrão do plano de fundo&#10;&#10;Descrição gerada automaticamente">
            <a:extLst>
              <a:ext uri="{FF2B5EF4-FFF2-40B4-BE49-F238E27FC236}">
                <a16:creationId xmlns:a16="http://schemas.microsoft.com/office/drawing/2014/main" id="{A7C9ACD9-E6C4-3E4B-8483-EB053AA6E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016500"/>
          </a:xfrm>
          <a:prstGeom prst="rect">
            <a:avLst/>
          </a:prstGeom>
        </p:spPr>
      </p:pic>
      <p:sp>
        <p:nvSpPr>
          <p:cNvPr id="7" name="Rectangle 2"/>
          <p:cNvSpPr/>
          <p:nvPr userDrawn="1"/>
        </p:nvSpPr>
        <p:spPr>
          <a:xfrm>
            <a:off x="0" y="1883298"/>
            <a:ext cx="9144000" cy="1359435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27FDCE1-6CBD-0B4C-9357-223E4EB98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14446"/>
            <a:ext cx="9144000" cy="69497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17FE2CC-E9AA-2F44-A55F-59EF48707D8B}"/>
              </a:ext>
            </a:extLst>
          </p:cNvPr>
          <p:cNvSpPr txBox="1"/>
          <p:nvPr userDrawn="1"/>
        </p:nvSpPr>
        <p:spPr>
          <a:xfrm>
            <a:off x="0" y="26089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>
                <a:solidFill>
                  <a:schemeClr val="bg1"/>
                </a:solidFill>
              </a:rPr>
              <a:t>www.gov.br</a:t>
            </a:r>
            <a:r>
              <a:rPr lang="pt-BR" sz="1800" dirty="0">
                <a:solidFill>
                  <a:schemeClr val="bg1"/>
                </a:solidFill>
              </a:rPr>
              <a:t>/fazenda/</a:t>
            </a:r>
            <a:r>
              <a:rPr lang="pt-BR" sz="1800" dirty="0" err="1">
                <a:solidFill>
                  <a:schemeClr val="bg1"/>
                </a:solidFill>
              </a:rPr>
              <a:t>pt-br</a:t>
            </a:r>
            <a:r>
              <a:rPr lang="pt-BR" sz="1800" dirty="0">
                <a:solidFill>
                  <a:schemeClr val="bg1"/>
                </a:solidFill>
              </a:rPr>
              <a:t>/assuntos/prisma-fiscal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C06C7B6-71FD-674C-BA24-2015EF792683}"/>
              </a:ext>
            </a:extLst>
          </p:cNvPr>
          <p:cNvSpPr txBox="1"/>
          <p:nvPr userDrawn="1"/>
        </p:nvSpPr>
        <p:spPr>
          <a:xfrm>
            <a:off x="0" y="212781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Acompanhe o PRISMA Fiscal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90EAA15-5728-DA4F-8E0A-E45A280FAC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36932" y="3551766"/>
            <a:ext cx="1316567" cy="13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93" r:id="rId1"/>
    <p:sldLayoutId id="2147486171" r:id="rId2"/>
    <p:sldLayoutId id="2147486174" r:id="rId3"/>
    <p:sldLayoutId id="2147486192" r:id="rId4"/>
    <p:sldLayoutId id="2147486180" r:id="rId5"/>
  </p:sldLayoutIdLst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1BCED39-962D-AE44-B16C-2451DB638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15ª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FAD7DB-95B8-F04F-A275-0793B777E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6 de novembro de 2020</a:t>
            </a:r>
          </a:p>
        </p:txBody>
      </p:sp>
    </p:spTree>
    <p:extLst>
      <p:ext uri="{BB962C8B-B14F-4D97-AF65-F5344CB8AC3E}">
        <p14:creationId xmlns:p14="http://schemas.microsoft.com/office/powerpoint/2010/main" val="7776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739F670-367C-9A49-B3EF-B647BFCC7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1A105BC-4252-504D-ABC5-549A1DAC7D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25F38912-886D-5247-BCF3-6004AB3F3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E9FAA05-C6EE-0649-967F-EBA9DA7AE54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9451202-F68F-B143-BF69-FD5C07C4B1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819CD105-61B4-6E41-9EA9-FB971C8564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85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2783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risma2">
      <a:dk1>
        <a:srgbClr val="000000"/>
      </a:dk1>
      <a:lt1>
        <a:srgbClr val="FFFFFF"/>
      </a:lt1>
      <a:dk2>
        <a:srgbClr val="17406D"/>
      </a:dk2>
      <a:lt2>
        <a:srgbClr val="FEFFFF"/>
      </a:lt2>
      <a:accent1>
        <a:srgbClr val="1F639E"/>
      </a:accent1>
      <a:accent2>
        <a:srgbClr val="008E00"/>
      </a:accent2>
      <a:accent3>
        <a:srgbClr val="A6A5A5"/>
      </a:accent3>
      <a:accent4>
        <a:srgbClr val="FFD967"/>
      </a:accent4>
      <a:accent5>
        <a:srgbClr val="5CB1CA"/>
      </a:accent5>
      <a:accent6>
        <a:srgbClr val="6C6C6C"/>
      </a:accent6>
      <a:hlink>
        <a:srgbClr val="1F639E"/>
      </a:hlink>
      <a:folHlink>
        <a:srgbClr val="1F63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9412</TotalTime>
  <Words>6</Words>
  <Application>Microsoft Macintosh PowerPoint</Application>
  <PresentationFormat>Apresentação na tela (16:10)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Default Theme</vt:lpstr>
      <vt:lpstr>Apresentação do PowerPoint</vt:lpstr>
      <vt:lpstr>Apresentação do PowerPoint</vt:lpstr>
      <vt:lpstr>Apresentação do PowerPoint</vt:lpstr>
    </vt:vector>
  </TitlesOfParts>
  <Company>Sem Empresa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Andre Nobrega</cp:lastModifiedBy>
  <cp:revision>264</cp:revision>
  <cp:lastPrinted>2019-07-17T23:32:30Z</cp:lastPrinted>
  <dcterms:created xsi:type="dcterms:W3CDTF">2018-03-09T20:31:31Z</dcterms:created>
  <dcterms:modified xsi:type="dcterms:W3CDTF">2020-10-26T18:44:02Z</dcterms:modified>
</cp:coreProperties>
</file>