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4.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2.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3.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5.xml" ContentType="application/vnd.openxmlformats-officedocument.presentationml.notesSl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6.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7.xml" ContentType="application/vnd.openxmlformats-officedocument.presentationml.notesSlid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8.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notesSlides/notesSlide9.xml" ContentType="application/vnd.openxmlformats-officedocument.presentationml.notesSlide+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notesSlides/notesSlide10.xml" ContentType="application/vnd.openxmlformats-officedocument.presentationml.notesSlide+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notesSlides/notesSlide11.xml" ContentType="application/vnd.openxmlformats-officedocument.presentationml.notesSlide+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notesSlides/notesSlide12.xml" ContentType="application/vnd.openxmlformats-officedocument.presentationml.notesSlide+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notesSlides/notesSlide13.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ppt/notesSlides/notesSlide14.xml" ContentType="application/vnd.openxmlformats-officedocument.presentationml.notesSlide+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notesSlides/notesSlide15.xml" ContentType="application/vnd.openxmlformats-officedocument.presentationml.notesSlide+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notesSlides/notesSlide16.xml" ContentType="application/vnd.openxmlformats-officedocument.presentationml.notesSlide+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notesSlides/notesSlide17.xml" ContentType="application/vnd.openxmlformats-officedocument.presentationml.notesSlide+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notesSlides/notesSlide18.xml" ContentType="application/vnd.openxmlformats-officedocument.presentationml.notesSlide+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notesSlides/notesSlide19.xml" ContentType="application/vnd.openxmlformats-officedocument.presentationml.notesSlide+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notesSlides/notesSlide20.xml" ContentType="application/vnd.openxmlformats-officedocument.presentationml.notesSlide+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notesSlides/notesSlide21.xml" ContentType="application/vnd.openxmlformats-officedocument.presentationml.notesSlide+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notesSlides/notesSlide22.xml" ContentType="application/vnd.openxmlformats-officedocument.presentationml.notesSlide+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notesSlides/notesSlide23.xml" ContentType="application/vnd.openxmlformats-officedocument.presentationml.notesSlide+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notesSlides/notesSlide24.xml" ContentType="application/vnd.openxmlformats-officedocument.presentationml.notesSlide+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notesSlides/notesSlide25.xml" ContentType="application/vnd.openxmlformats-officedocument.presentationml.notesSlide+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notesSlides/notesSlide26.xml" ContentType="application/vnd.openxmlformats-officedocument.presentationml.notesSlide+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 id="2147483666" r:id="rId7"/>
  </p:sldMasterIdLst>
  <p:notesMasterIdLst>
    <p:notesMasterId r:id="rId38"/>
  </p:notesMasterIdLst>
  <p:sldIdLst>
    <p:sldId id="2147483564" r:id="rId8"/>
    <p:sldId id="256" r:id="rId9"/>
    <p:sldId id="2147483565" r:id="rId10"/>
    <p:sldId id="262" r:id="rId11"/>
    <p:sldId id="2147483624" r:id="rId12"/>
    <p:sldId id="2147483647" r:id="rId13"/>
    <p:sldId id="261" r:id="rId14"/>
    <p:sldId id="266" r:id="rId15"/>
    <p:sldId id="259" r:id="rId16"/>
    <p:sldId id="2147483641" r:id="rId17"/>
    <p:sldId id="260" r:id="rId18"/>
    <p:sldId id="264" r:id="rId19"/>
    <p:sldId id="2147483646" r:id="rId20"/>
    <p:sldId id="258" r:id="rId21"/>
    <p:sldId id="2147483640" r:id="rId22"/>
    <p:sldId id="263" r:id="rId23"/>
    <p:sldId id="287" r:id="rId24"/>
    <p:sldId id="288" r:id="rId25"/>
    <p:sldId id="289" r:id="rId26"/>
    <p:sldId id="290" r:id="rId27"/>
    <p:sldId id="267" r:id="rId28"/>
    <p:sldId id="265" r:id="rId29"/>
    <p:sldId id="319" r:id="rId30"/>
    <p:sldId id="272" r:id="rId31"/>
    <p:sldId id="269" r:id="rId32"/>
    <p:sldId id="270" r:id="rId33"/>
    <p:sldId id="268" r:id="rId34"/>
    <p:sldId id="257" r:id="rId35"/>
    <p:sldId id="2147483574" r:id="rId36"/>
    <p:sldId id="2147483577" r:id="rId37"/>
  </p:sldIdLst>
  <p:sldSz cx="12192000" cy="6858000"/>
  <p:notesSz cx="6858000" cy="9144000"/>
  <p:custDataLst>
    <p:tags r:id="rId39"/>
  </p:custDataLst>
  <p:defaultTextStyle>
    <a:defPPr>
      <a:defRPr lang="pt-BR"/>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64D0A5-4AFC-46C8-B68C-49CFA2DE9217}">
          <p14:sldIdLst>
            <p14:sldId id="2147483564"/>
            <p14:sldId id="256"/>
            <p14:sldId id="2147483565"/>
            <p14:sldId id="262"/>
            <p14:sldId id="2147483624"/>
            <p14:sldId id="2147483647"/>
            <p14:sldId id="261"/>
            <p14:sldId id="266"/>
            <p14:sldId id="259"/>
            <p14:sldId id="2147483641"/>
            <p14:sldId id="260"/>
            <p14:sldId id="264"/>
            <p14:sldId id="2147483646"/>
            <p14:sldId id="258"/>
            <p14:sldId id="2147483640"/>
            <p14:sldId id="263"/>
            <p14:sldId id="287"/>
            <p14:sldId id="288"/>
            <p14:sldId id="289"/>
            <p14:sldId id="290"/>
            <p14:sldId id="267"/>
            <p14:sldId id="265"/>
            <p14:sldId id="319"/>
            <p14:sldId id="272"/>
            <p14:sldId id="269"/>
            <p14:sldId id="270"/>
            <p14:sldId id="268"/>
            <p14:sldId id="257"/>
            <p14:sldId id="2147483574"/>
            <p14:sldId id="2147483577"/>
          </p14:sldIdLst>
        </p14:section>
      </p14:sectionLst>
    </p:ext>
    <p:ext uri="{EFAFB233-063F-42B5-8137-9DF3F51BA10A}">
      <p15:sldGuideLst xmlns:p15="http://schemas.microsoft.com/office/powerpoint/2012/main">
        <p15:guide id="1" pos="2003"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FF58C93-71E4-8A8F-E535-E1A9D9DCA21E}" name="Dabdab, Julia" initials="JD" userId="S::Julia.Dabdab@bain.com::5d8e758d-d922-4eb6-aa21-55826e36ae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2F"/>
    <a:srgbClr val="FFFFFF"/>
    <a:srgbClr val="30CC01"/>
    <a:srgbClr val="AB8933"/>
    <a:srgbClr val="012169"/>
    <a:srgbClr val="70AD47"/>
    <a:srgbClr val="7FC99F"/>
    <a:srgbClr val="006BA4"/>
    <a:srgbClr val="000000"/>
    <a:srgbClr val="FE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3141D6-37CF-418C-87BE-DD8D5DF34F8B}" v="921" dt="2026-06-10T17:39:53.173"/>
  </p1510:revLst>
</p1510:revInfo>
</file>

<file path=ppt/tableStyles.xml><?xml version="1.0" encoding="utf-8"?>
<a:tblStyleLst xmlns:a="http://schemas.openxmlformats.org/drawingml/2006/main" def="{2D5ABB26-0587-4C30-8999-92F81FD0307C}">
  <a:tblStyle styleId="{9D7B26C5-4107-4FEC-AEDC-1716B250A1EF}" styleName="Light Style 1">
    <a:wholeTbl>
      <a:tcTxStyle>
        <a:fontRef idx="minor">
          <a:prstClr val="black"/>
        </a:fontRef>
        <a:srgbClr val="211E20"/>
      </a:tcTxStyle>
      <a:tcStyle>
        <a:tcBdr>
          <a:left>
            <a:ln>
              <a:noFill/>
            </a:ln>
          </a:left>
          <a:right>
            <a:ln>
              <a:noFill/>
            </a:ln>
          </a:right>
          <a:top>
            <a:ln>
              <a:noFill/>
            </a:ln>
          </a:top>
          <a:bottom>
            <a:ln>
              <a:noFill/>
            </a:ln>
          </a:bottom>
          <a:insideH>
            <a:ln w="9525" cmpd="sng">
              <a:solidFill>
                <a:srgbClr val="B4B4B4"/>
              </a:solidFill>
            </a:ln>
          </a:insideH>
          <a:insideV>
            <a:ln>
              <a:noFill/>
            </a:ln>
          </a:insideV>
        </a:tcBdr>
        <a:fill>
          <a:noFill/>
        </a:fill>
      </a:tcStyle>
    </a:wholeTbl>
    <a:band1H>
      <a:tcStyle>
        <a:tcBdr>
          <a:top>
            <a:ln>
              <a:noFill/>
            </a:ln>
          </a:top>
          <a:bottom>
            <a:ln>
              <a:noFill/>
            </a:ln>
          </a:bottom>
        </a:tcBdr>
        <a:fill>
          <a:solidFill>
            <a:srgbClr val="D6D6D6"/>
          </a:solidFill>
        </a:fill>
      </a:tcStyle>
    </a:band1H>
    <a:firstCol>
      <a:tcTxStyle b="on"/>
      <a:tcStyle>
        <a:tcBdr/>
      </a:tcStyle>
    </a:firstCol>
    <a:lastRow>
      <a:tcTxStyle b="on">
        <a:fontRef idx="minor">
          <a:prstClr val="black"/>
        </a:fontRef>
        <a:srgbClr val="FFFFFF"/>
      </a:tcTxStyle>
      <a:tcStyle>
        <a:tcBdr>
          <a:top>
            <a:ln w="19050" cmpd="sng">
              <a:solidFill>
                <a:srgbClr val="FFFFFF"/>
              </a:solidFill>
            </a:ln>
          </a:top>
        </a:tcBdr>
        <a:fill>
          <a:solidFill>
            <a:srgbClr val="006BA4"/>
          </a:solidFill>
        </a:fill>
      </a:tcStyle>
    </a:lastRow>
    <a:firstRow>
      <a:tcTxStyle b="on">
        <a:fontRef idx="minor">
          <a:prstClr val="black"/>
        </a:fontRef>
        <a:srgbClr val="006BA4"/>
      </a:tcTxStyle>
      <a:tcStyle>
        <a:tcBdr>
          <a:bottom>
            <a:ln w="19050" cmpd="sng">
              <a:solidFill>
                <a:srgbClr val="000000"/>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9"/>
  </p:normalViewPr>
  <p:slideViewPr>
    <p:cSldViewPr snapToGrid="0">
      <p:cViewPr varScale="1">
        <p:scale>
          <a:sx n="101" d="100"/>
          <a:sy n="101" d="100"/>
        </p:scale>
        <p:origin x="876" y="108"/>
      </p:cViewPr>
      <p:guideLst>
        <p:guide pos="2003"/>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gs" Target="tags/tag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heme" Target="../theme/theme4.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A0490557-4B30-41CE-825D-3227012D36A0}" type="datetimeFigureOut">
              <a:rPr lang="pt-BR" smtClean="0"/>
              <a:t>15/06/2026</a:t>
            </a:fld>
            <a:endParaRPr lang="pt-BR"/>
          </a:p>
        </p:txBody>
      </p:sp>
      <p:sp>
        <p:nvSpPr>
          <p:cNvPr id="4" name="Slide Image Placeholder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E8CD4B30-FA69-468E-A7B9-AE825B973406}" type="slidenum">
              <a:rPr lang="pt-BR" smtClean="0"/>
              <a:t>‹nº›</a:t>
            </a:fld>
            <a:endParaRPr lang="pt-BR"/>
          </a:p>
        </p:txBody>
      </p:sp>
    </p:spTree>
    <p:extLst>
      <p:ext uri="{BB962C8B-B14F-4D97-AF65-F5344CB8AC3E}">
        <p14:creationId xmlns:p14="http://schemas.microsoft.com/office/powerpoint/2010/main" val="408383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512.xml"/><Relationship Id="rId2" Type="http://schemas.openxmlformats.org/officeDocument/2006/relationships/tags" Target="../tags/tag511.xml"/><Relationship Id="rId1" Type="http://schemas.openxmlformats.org/officeDocument/2006/relationships/tags" Target="../tags/tag510.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629.xml"/><Relationship Id="rId2" Type="http://schemas.openxmlformats.org/officeDocument/2006/relationships/tags" Target="../tags/tag628.xml"/><Relationship Id="rId1" Type="http://schemas.openxmlformats.org/officeDocument/2006/relationships/tags" Target="../tags/tag627.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644.xml"/><Relationship Id="rId2" Type="http://schemas.openxmlformats.org/officeDocument/2006/relationships/tags" Target="../tags/tag643.xml"/><Relationship Id="rId1" Type="http://schemas.openxmlformats.org/officeDocument/2006/relationships/tags" Target="../tags/tag642.xml"/><Relationship Id="rId5" Type="http://schemas.openxmlformats.org/officeDocument/2006/relationships/slide" Target="../slides/slide20.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tags" Target="../tags/tag732.xml"/><Relationship Id="rId2" Type="http://schemas.openxmlformats.org/officeDocument/2006/relationships/tags" Target="../tags/tag731.xml"/><Relationship Id="rId1" Type="http://schemas.openxmlformats.org/officeDocument/2006/relationships/tags" Target="../tags/tag730.xml"/><Relationship Id="rId5" Type="http://schemas.openxmlformats.org/officeDocument/2006/relationships/slide" Target="../slides/slide25.xml"/><Relationship Id="rId4"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tags" Target="../tags/tag747.xml"/><Relationship Id="rId2" Type="http://schemas.openxmlformats.org/officeDocument/2006/relationships/tags" Target="../tags/tag746.xml"/><Relationship Id="rId1" Type="http://schemas.openxmlformats.org/officeDocument/2006/relationships/tags" Target="../tags/tag745.xml"/><Relationship Id="rId5" Type="http://schemas.openxmlformats.org/officeDocument/2006/relationships/slide" Target="../slides/slide26.xml"/><Relationship Id="rId4"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tags" Target="../tags/tag813.xml"/><Relationship Id="rId2" Type="http://schemas.openxmlformats.org/officeDocument/2006/relationships/tags" Target="../tags/tag812.xml"/><Relationship Id="rId1" Type="http://schemas.openxmlformats.org/officeDocument/2006/relationships/tags" Target="../tags/tag811.xml"/><Relationship Id="rId5" Type="http://schemas.openxmlformats.org/officeDocument/2006/relationships/slide" Target="../slides/slide29.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E8CD4B30-FA69-468E-A7B9-AE825B973406}" type="slidenum">
              <a:rPr lang="pt-BR" smtClean="0"/>
              <a:t>1</a:t>
            </a:fld>
            <a:endParaRPr lang="pt-BR"/>
          </a:p>
        </p:txBody>
      </p:sp>
    </p:spTree>
    <p:extLst>
      <p:ext uri="{BB962C8B-B14F-4D97-AF65-F5344CB8AC3E}">
        <p14:creationId xmlns:p14="http://schemas.microsoft.com/office/powerpoint/2010/main" val="28678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C7695-CA22-E6A7-B475-291781FD9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E27492-C3EE-16C4-FC53-3313BD38C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D8FE6-9D32-1E78-2630-243CEDDEDF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5A1494-D94E-1BC9-70FD-8CF13219819B}"/>
              </a:ext>
            </a:extLst>
          </p:cNvPr>
          <p:cNvSpPr>
            <a:spLocks noGrp="1"/>
          </p:cNvSpPr>
          <p:nvPr>
            <p:ph type="sldNum" sz="quarter" idx="5"/>
          </p:nvPr>
        </p:nvSpPr>
        <p:spPr/>
        <p:txBody>
          <a:bodyPr/>
          <a:lstStyle/>
          <a:p>
            <a:fld id="{F3AF8DC3-EAFD-4966-AD13-A2B21884FD46}" type="slidenum">
              <a:rPr lang="en-US" smtClean="0"/>
              <a:t>11</a:t>
            </a:fld>
            <a:endParaRPr lang="en-US"/>
          </a:p>
        </p:txBody>
      </p:sp>
    </p:spTree>
    <p:extLst>
      <p:ext uri="{BB962C8B-B14F-4D97-AF65-F5344CB8AC3E}">
        <p14:creationId xmlns:p14="http://schemas.microsoft.com/office/powerpoint/2010/main" val="113658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AF8DC3-EAFD-4966-AD13-A2B21884FD46}" type="slidenum">
              <a:rPr lang="en-US" smtClean="0"/>
              <a:t>12</a:t>
            </a:fld>
            <a:endParaRPr lang="en-US"/>
          </a:p>
        </p:txBody>
      </p:sp>
    </p:spTree>
    <p:extLst>
      <p:ext uri="{BB962C8B-B14F-4D97-AF65-F5344CB8AC3E}">
        <p14:creationId xmlns:p14="http://schemas.microsoft.com/office/powerpoint/2010/main" val="264297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A1103-E02B-D239-F2F3-53223897C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79F74-9FE6-7654-AC58-0B9189B1C03F}"/>
              </a:ext>
            </a:extLst>
          </p:cNvPr>
          <p:cNvSpPr>
            <a:spLocks noGrp="1" noRot="1" noChangeAspect="1"/>
          </p:cNvSpPr>
          <p:nvPr>
            <p:ph type="sldImg"/>
            <p:custDataLst>
              <p:tags r:id="rId1"/>
            </p:custDataLst>
          </p:nvPr>
        </p:nvSpPr>
        <p:spPr/>
      </p:sp>
      <p:sp>
        <p:nvSpPr>
          <p:cNvPr id="3" name="Notes Placeholder 2">
            <a:extLst>
              <a:ext uri="{FF2B5EF4-FFF2-40B4-BE49-F238E27FC236}">
                <a16:creationId xmlns:a16="http://schemas.microsoft.com/office/drawing/2014/main" id="{1B2B6410-45D3-AC1F-72D7-6B3ACA52BB79}"/>
              </a:ext>
            </a:extLst>
          </p:cNvPr>
          <p:cNvSpPr>
            <a:spLocks noGrp="1"/>
          </p:cNvSpPr>
          <p:nvPr>
            <p:ph type="body" idx="1"/>
            <p:custDataLst>
              <p:tags r:id="rId2"/>
            </p:custDataLst>
          </p:nvPr>
        </p:nvSpPr>
        <p:spPr/>
        <p:txBody>
          <a:bodyPr/>
          <a:lstStyle/>
          <a:p>
            <a:pPr marL="0" lvl="0" indent="0">
              <a:lnSpc>
                <a:spcPct val="115000"/>
              </a:lnSpc>
              <a:spcBef>
                <a:spcPts val="400"/>
              </a:spcBef>
              <a:spcAft>
                <a:spcPts val="400"/>
              </a:spcAft>
              <a:buFont typeface="Symbol" panose="05050102010706020507" pitchFamily="18" charset="2"/>
              <a:buNone/>
            </a:pPr>
            <a:endParaRPr lang="pt-BR" sz="1800"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E96DCFE6-1E4B-6983-F0C0-7B2D3D6D8CA3}"/>
              </a:ext>
            </a:extLst>
          </p:cNvPr>
          <p:cNvSpPr>
            <a:spLocks noGrp="1"/>
          </p:cNvSpPr>
          <p:nvPr>
            <p:ph type="sldNum" sz="quarter" idx="5"/>
            <p:custDataLst>
              <p:tags r:id="rId3"/>
            </p:custDataLst>
          </p:nvPr>
        </p:nvSpPr>
        <p:spPr/>
        <p:txBody>
          <a:bodyPr/>
          <a:lstStyle/>
          <a:p>
            <a:pPr marL="177800" marR="0" lvl="0" indent="-177800" algn="r" defTabSz="711200" rtl="0" eaLnBrk="1" fontAlgn="auto" latinLnBrk="0" hangingPunct="1">
              <a:lnSpc>
                <a:spcPct val="100000"/>
              </a:lnSpc>
              <a:spcBef>
                <a:spcPts val="1200"/>
              </a:spcBef>
              <a:spcAft>
                <a:spcPct val="0"/>
              </a:spcAft>
              <a:buClrTx/>
              <a:buSzTx/>
              <a:buFontTx/>
              <a:buChar char="•"/>
              <a:tabLst/>
              <a:defRPr/>
            </a:pPr>
            <a:fld id="{CF5EBCF4-26FC-4F76-8DA1-52FDDC328D44}"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177800" marR="0" lvl="0" indent="-177800" algn="r" defTabSz="711200" rtl="0" eaLnBrk="1" fontAlgn="auto" latinLnBrk="0" hangingPunct="1">
                <a:lnSpc>
                  <a:spcPct val="100000"/>
                </a:lnSpc>
                <a:spcBef>
                  <a:spcPts val="1200"/>
                </a:spcBef>
                <a:spcAft>
                  <a:spcPct val="0"/>
                </a:spcAft>
                <a:buClrTx/>
                <a:buSzTx/>
                <a:buFontTx/>
                <a:buChar char="•"/>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372992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5"/>
          </p:nvPr>
        </p:nvSpPr>
        <p:spPr/>
        <p:txBody>
          <a:bodyPr/>
          <a:lstStyle/>
          <a:p>
            <a:fld id="{E8CD4B30-FA69-468E-A7B9-AE825B973406}" type="slidenum">
              <a:rPr lang="pt-BR" smtClean="0"/>
              <a:t>14</a:t>
            </a:fld>
            <a:endParaRPr lang="pt-BR"/>
          </a:p>
        </p:txBody>
      </p:sp>
    </p:spTree>
    <p:extLst>
      <p:ext uri="{BB962C8B-B14F-4D97-AF65-F5344CB8AC3E}">
        <p14:creationId xmlns:p14="http://schemas.microsoft.com/office/powerpoint/2010/main" val="1257167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433A8-534F-B239-0B2A-41111C58E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FDBA5-2A37-01B4-83A7-10283E640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05595F-A721-F40B-D633-D2230D53C7D6}"/>
              </a:ext>
            </a:extLst>
          </p:cNvPr>
          <p:cNvSpPr>
            <a:spLocks noGrp="1"/>
          </p:cNvSpPr>
          <p:nvPr>
            <p:ph type="body" idx="1"/>
          </p:nvPr>
        </p:nvSpPr>
        <p:spPr/>
        <p:txBody>
          <a:bodyPr/>
          <a:lstStyle/>
          <a:p>
            <a:endParaRPr lang="pt-BR"/>
          </a:p>
        </p:txBody>
      </p:sp>
      <p:sp>
        <p:nvSpPr>
          <p:cNvPr id="4" name="Slide Number Placeholder 3">
            <a:extLst>
              <a:ext uri="{FF2B5EF4-FFF2-40B4-BE49-F238E27FC236}">
                <a16:creationId xmlns:a16="http://schemas.microsoft.com/office/drawing/2014/main" id="{2FAEB159-8B75-1297-A9E1-760E8F7247A0}"/>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90E32AF4-8019-4D5E-9A1B-7623BB1151B5}"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15</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665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D870F-0293-7619-920F-A55331B6A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BB158C-7412-94EC-0FC4-AE782D2C4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E0A70-A4CF-03DF-037E-19F0152351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D35EE1-A79F-3914-2F1E-FB5B8A4571C1}"/>
              </a:ext>
            </a:extLst>
          </p:cNvPr>
          <p:cNvSpPr>
            <a:spLocks noGrp="1"/>
          </p:cNvSpPr>
          <p:nvPr>
            <p:ph type="sldNum" sz="quarter" idx="5"/>
          </p:nvPr>
        </p:nvSpPr>
        <p:spPr/>
        <p:txBody>
          <a:bodyPr/>
          <a:lstStyle/>
          <a:p>
            <a:pPr marL="177800" marR="0" lvl="0" indent="-177800" algn="r" defTabSz="711200" eaLnBrk="1" fontAlgn="auto" latinLnBrk="0" hangingPunct="1">
              <a:lnSpc>
                <a:spcPct val="100000"/>
              </a:lnSpc>
              <a:spcBef>
                <a:spcPts val="1200"/>
              </a:spcBef>
              <a:spcAft>
                <a:spcPts val="0"/>
              </a:spcAft>
              <a:buClrTx/>
              <a:buSzTx/>
              <a:buFontTx/>
              <a:buChar char="•"/>
              <a:tabLst/>
              <a:defRPr/>
            </a:pPr>
            <a:fld id="{E8CD4B30-FA69-468E-A7B9-AE825B9734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177800" marR="0" lvl="0" indent="-177800" algn="r" defTabSz="711200" eaLnBrk="1" fontAlgn="auto" latinLnBrk="0" hangingPunct="1">
                <a:lnSpc>
                  <a:spcPct val="100000"/>
                </a:lnSpc>
                <a:spcBef>
                  <a:spcPts val="1200"/>
                </a:spcBef>
                <a:spcAft>
                  <a:spcPts val="0"/>
                </a:spcAft>
                <a:buClrTx/>
                <a:buSzTx/>
                <a:buFontTx/>
                <a:buChar char="•"/>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5355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E32AF4-8019-4D5E-9A1B-7623BB1151B5}" type="slidenum">
              <a:rPr lang="pt-BR" smtClean="0"/>
              <a:t>17</a:t>
            </a:fld>
            <a:endParaRPr lang="pt-BR"/>
          </a:p>
        </p:txBody>
      </p:sp>
    </p:spTree>
    <p:extLst>
      <p:ext uri="{BB962C8B-B14F-4D97-AF65-F5344CB8AC3E}">
        <p14:creationId xmlns:p14="http://schemas.microsoft.com/office/powerpoint/2010/main" val="3814639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A2FAC845-A65C-4B71-A697-4B28981D7B71}" type="slidenum">
              <a:rPr lang="pt-BR" smtClean="0"/>
              <a:t>18</a:t>
            </a:fld>
            <a:endParaRPr lang="pt-BR"/>
          </a:p>
        </p:txBody>
      </p:sp>
    </p:spTree>
    <p:extLst>
      <p:ext uri="{BB962C8B-B14F-4D97-AF65-F5344CB8AC3E}">
        <p14:creationId xmlns:p14="http://schemas.microsoft.com/office/powerpoint/2010/main" val="2697372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lvl="0" indent="0">
              <a:lnSpc>
                <a:spcPct val="115000"/>
              </a:lnSpc>
              <a:spcBef>
                <a:spcPts val="400"/>
              </a:spcBef>
              <a:spcAft>
                <a:spcPts val="400"/>
              </a:spcAft>
              <a:buFont typeface="Symbol" panose="05050102010706020507" pitchFamily="18" charset="2"/>
              <a:buNone/>
            </a:pPr>
            <a:endParaRPr lang="pt-BR" sz="1800" kern="1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5"/>
            <p:custDataLst>
              <p:tags r:id="rId3"/>
            </p:custDataLst>
          </p:nvPr>
        </p:nvSpPr>
        <p:spPr/>
        <p:txBody>
          <a:bodyPr/>
          <a:lstStyle/>
          <a:p>
            <a:pPr marL="177800" marR="0" lvl="0" indent="-177800" algn="r" defTabSz="711200" rtl="0" eaLnBrk="1" fontAlgn="auto" latinLnBrk="0" hangingPunct="1">
              <a:lnSpc>
                <a:spcPct val="100000"/>
              </a:lnSpc>
              <a:spcBef>
                <a:spcPts val="1200"/>
              </a:spcBef>
              <a:spcAft>
                <a:spcPct val="0"/>
              </a:spcAft>
              <a:buClrTx/>
              <a:buSzTx/>
              <a:buFontTx/>
              <a:buChar char="•"/>
              <a:defRPr/>
            </a:pPr>
            <a:fld id="{CF5EBCF4-26FC-4F76-8DA1-52FDDC328D44}"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177800" marR="0" lvl="0" indent="-177800" algn="r" defTabSz="711200" rtl="0" eaLnBrk="1" fontAlgn="auto" latinLnBrk="0" hangingPunct="1">
                <a:lnSpc>
                  <a:spcPct val="100000"/>
                </a:lnSpc>
                <a:spcBef>
                  <a:spcPts val="1200"/>
                </a:spcBef>
                <a:spcAft>
                  <a:spcPct val="0"/>
                </a:spcAft>
                <a:buClrTx/>
                <a:buSzTx/>
                <a:buFontTx/>
                <a:buChar char="•"/>
                <a:defRPr/>
              </a:pPr>
              <a:t>19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7653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lvl="0" indent="0">
              <a:lnSpc>
                <a:spcPct val="115000"/>
              </a:lnSpc>
              <a:spcBef>
                <a:spcPts val="400"/>
              </a:spcBef>
              <a:spcAft>
                <a:spcPts val="400"/>
              </a:spcAft>
              <a:buFont typeface="Symbol" panose="05050102010706020507" pitchFamily="18" charset="2"/>
              <a:buNone/>
            </a:pPr>
            <a:endParaRPr lang="pt-BR" sz="1800" kern="1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5"/>
            <p:custDataLst>
              <p:tags r:id="rId3"/>
            </p:custDataLst>
          </p:nvPr>
        </p:nvSpPr>
        <p:spPr/>
        <p:txBody>
          <a:bodyPr/>
          <a:lstStyle/>
          <a:p>
            <a:pPr marL="177800" marR="0" lvl="0" indent="-177800" algn="r" defTabSz="711200" rtl="0" eaLnBrk="1" fontAlgn="auto" latinLnBrk="0" hangingPunct="1">
              <a:lnSpc>
                <a:spcPct val="100000"/>
              </a:lnSpc>
              <a:spcBef>
                <a:spcPts val="1200"/>
              </a:spcBef>
              <a:spcAft>
                <a:spcPct val="0"/>
              </a:spcAft>
              <a:buClrTx/>
              <a:buSzTx/>
              <a:buFontTx/>
              <a:buChar char="•"/>
              <a:defRPr/>
            </a:pPr>
            <a:fld id="{CF5EBCF4-26FC-4F76-8DA1-52FDDC328D44}"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177800" marR="0" lvl="0" indent="-177800" algn="r" defTabSz="711200" rtl="0" eaLnBrk="1" fontAlgn="auto" latinLnBrk="0" hangingPunct="1">
                <a:lnSpc>
                  <a:spcPct val="100000"/>
                </a:lnSpc>
                <a:spcBef>
                  <a:spcPts val="1200"/>
                </a:spcBef>
                <a:spcAft>
                  <a:spcPct val="0"/>
                </a:spcAft>
                <a:buClrTx/>
                <a:buSzTx/>
                <a:buFontTx/>
                <a:buChar char="•"/>
                <a:defRPr/>
              </a:pPr>
              <a:t>20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68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custDataLst>
              <p:tags r:id="rId1"/>
            </p:custDataLst>
          </p:nvPr>
        </p:nvSpPr>
        <p:spPr/>
      </p:sp>
      <p:sp>
        <p:nvSpPr>
          <p:cNvPr id="3" name="Espaço Reservado para Anotações 2"/>
          <p:cNvSpPr>
            <a:spLocks noGrp="1"/>
          </p:cNvSpPr>
          <p:nvPr>
            <p:ph type="body" idx="1"/>
            <p:custDataLst>
              <p:tags r:id="rId2"/>
            </p:custDataLst>
          </p:nvPr>
        </p:nvSpPr>
        <p:spPr/>
        <p:txBody>
          <a:bodyPr/>
          <a:lstStyle/>
          <a:p>
            <a:endParaRPr lang="en-IN"/>
          </a:p>
        </p:txBody>
      </p:sp>
      <p:sp>
        <p:nvSpPr>
          <p:cNvPr id="4" name="Espaço Reservado para Número de Slide 3"/>
          <p:cNvSpPr>
            <a:spLocks noGrp="1"/>
          </p:cNvSpPr>
          <p:nvPr>
            <p:ph type="sldNum" sz="quarter" idx="5"/>
            <p:custDataLst>
              <p:tags r:id="rId3"/>
            </p:custDataLst>
          </p:nvPr>
        </p:nvSpPr>
        <p:spPr/>
        <p:txBody>
          <a:bodyPr/>
          <a:lstStyle/>
          <a:p>
            <a:pPr marL="177800" marR="0" lvl="0" indent="-177800" algn="r" defTabSz="711200" rtl="0" eaLnBrk="1" fontAlgn="auto" latinLnBrk="0" hangingPunct="1">
              <a:lnSpc>
                <a:spcPct val="100000"/>
              </a:lnSpc>
              <a:spcBef>
                <a:spcPts val="1200"/>
              </a:spcBef>
              <a:spcAft>
                <a:spcPct val="0"/>
              </a:spcAft>
              <a:buClrTx/>
              <a:buSzTx/>
              <a:buFontTx/>
              <a:buChar char="•"/>
              <a:defRPr/>
            </a:pPr>
            <a:fld id="{1332E448-8E43-4408-9F7B-6A2D414ECCB7}"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177800" marR="0" lvl="0" indent="-177800" algn="r" defTabSz="711200" rtl="0" eaLnBrk="1" fontAlgn="auto" latinLnBrk="0" hangingPunct="1">
                <a:lnSpc>
                  <a:spcPct val="100000"/>
                </a:lnSpc>
                <a:spcBef>
                  <a:spcPts val="1200"/>
                </a:spcBef>
                <a:spcAft>
                  <a:spcPct val="0"/>
                </a:spcAft>
                <a:buClrTx/>
                <a:buSzTx/>
                <a:buFontTx/>
                <a:buChar char="•"/>
                <a:defRPr/>
              </a:pPr>
              <a:t>2</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7012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73B37-7342-543A-F1C1-86525F632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696C8-5D98-35DC-8277-74202F06C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55B3A-F52E-FF21-9FC2-BB72365B1A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9ED01C-5BB9-DB61-6F99-1CB8CE7A942C}"/>
              </a:ext>
            </a:extLst>
          </p:cNvPr>
          <p:cNvSpPr>
            <a:spLocks noGrp="1"/>
          </p:cNvSpPr>
          <p:nvPr>
            <p:ph type="sldNum" sz="quarter" idx="5"/>
          </p:nvPr>
        </p:nvSpPr>
        <p:spPr/>
        <p:txBody>
          <a:bodyPr/>
          <a:lstStyle/>
          <a:p>
            <a:pPr marL="177800" marR="0" lvl="0" indent="-177800" algn="r" defTabSz="711200" eaLnBrk="1" fontAlgn="auto" latinLnBrk="0" hangingPunct="1">
              <a:lnSpc>
                <a:spcPct val="100000"/>
              </a:lnSpc>
              <a:spcBef>
                <a:spcPts val="1200"/>
              </a:spcBef>
              <a:spcAft>
                <a:spcPts val="0"/>
              </a:spcAft>
              <a:buClrTx/>
              <a:buSzTx/>
              <a:buFontTx/>
              <a:buChar char="•"/>
              <a:tabLst/>
              <a:defRPr/>
            </a:pPr>
            <a:fld id="{E8CD4B30-FA69-468E-A7B9-AE825B9734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177800" marR="0" lvl="0" indent="-177800" algn="r" defTabSz="711200" eaLnBrk="1" fontAlgn="auto" latinLnBrk="0" hangingPunct="1">
                <a:lnSpc>
                  <a:spcPct val="100000"/>
                </a:lnSpc>
                <a:spcBef>
                  <a:spcPts val="1200"/>
                </a:spcBef>
                <a:spcAft>
                  <a:spcPts val="0"/>
                </a:spcAft>
                <a:buClrTx/>
                <a:buSzTx/>
                <a:buFontTx/>
                <a:buChar char="•"/>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86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47D75-4734-FB5C-EF88-CBC5D07CE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BCABF-4956-C081-FEAF-9FED9FA1D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D24B5-CB1E-85AC-FD8C-D11D6147F6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E93D4A-33A3-C700-B892-4ACD252025EC}"/>
              </a:ext>
            </a:extLst>
          </p:cNvPr>
          <p:cNvSpPr>
            <a:spLocks noGrp="1"/>
          </p:cNvSpPr>
          <p:nvPr>
            <p:ph type="sldNum" sz="quarter" idx="5"/>
          </p:nvPr>
        </p:nvSpPr>
        <p:spPr/>
        <p:txBody>
          <a:bodyPr/>
          <a:lstStyle/>
          <a:p>
            <a:pPr marL="177800" marR="0" lvl="0" indent="-177800" algn="r" defTabSz="711200" eaLnBrk="1" fontAlgn="auto" latinLnBrk="0" hangingPunct="1">
              <a:lnSpc>
                <a:spcPct val="100000"/>
              </a:lnSpc>
              <a:spcBef>
                <a:spcPts val="1200"/>
              </a:spcBef>
              <a:spcAft>
                <a:spcPts val="0"/>
              </a:spcAft>
              <a:buClrTx/>
              <a:buSzTx/>
              <a:buFontTx/>
              <a:buChar char="•"/>
              <a:tabLst/>
              <a:defRPr/>
            </a:pPr>
            <a:fld id="{90E32AF4-8019-4D5E-9A1B-7623BB1151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177800" marR="0" lvl="0" indent="-177800" algn="r" defTabSz="711200" eaLnBrk="1" fontAlgn="auto" latinLnBrk="0" hangingPunct="1">
                <a:lnSpc>
                  <a:spcPct val="100000"/>
                </a:lnSpc>
                <a:spcBef>
                  <a:spcPts val="1200"/>
                </a:spcBef>
                <a:spcAft>
                  <a:spcPts val="0"/>
                </a:spcAft>
                <a:buClrTx/>
                <a:buSzTx/>
                <a:buFontTx/>
                <a:buChar char="•"/>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4157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6B497C0C-5D58-44DA-9D52-CFFC4464BFF9}"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24</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1544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F8596-B447-9FFC-083F-6741FCDAD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8E51D-B0C5-7EF4-5191-861C8EEE7FAA}"/>
              </a:ext>
            </a:extLst>
          </p:cNvPr>
          <p:cNvSpPr>
            <a:spLocks noGrp="1" noRot="1" noChangeAspect="1"/>
          </p:cNvSpPr>
          <p:nvPr>
            <p:ph type="sldImg"/>
            <p:custDataLst>
              <p:tags r:id="rId1"/>
            </p:custDataLst>
          </p:nvPr>
        </p:nvSpPr>
        <p:spPr/>
      </p:sp>
      <p:sp>
        <p:nvSpPr>
          <p:cNvPr id="3" name="Notes Placeholder 2">
            <a:extLst>
              <a:ext uri="{FF2B5EF4-FFF2-40B4-BE49-F238E27FC236}">
                <a16:creationId xmlns:a16="http://schemas.microsoft.com/office/drawing/2014/main" id="{CA81851B-ECB0-F7A1-370B-6DA74BEDB79B}"/>
              </a:ext>
            </a:extLst>
          </p:cNvPr>
          <p:cNvSpPr>
            <a:spLocks noGrp="1"/>
          </p:cNvSpPr>
          <p:nvPr>
            <p:ph type="body" idx="1"/>
            <p:custDataLst>
              <p:tags r:id="rId2"/>
            </p:custDataLst>
          </p:nvPr>
        </p:nvSpPr>
        <p:spPr/>
        <p:txBody>
          <a:bodyPr/>
          <a:lstStyle/>
          <a:p>
            <a:pPr marL="0" lvl="0" indent="0">
              <a:lnSpc>
                <a:spcPct val="115000"/>
              </a:lnSpc>
              <a:spcBef>
                <a:spcPts val="400"/>
              </a:spcBef>
              <a:spcAft>
                <a:spcPts val="400"/>
              </a:spcAft>
              <a:buFont typeface="Symbol" panose="05050102010706020507" pitchFamily="18" charset="2"/>
              <a:buNone/>
            </a:pPr>
            <a:endParaRPr lang="pt-BR" sz="1800" kern="1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DC4052B1-D92A-F841-2C28-E23BF62BD2CE}"/>
              </a:ext>
            </a:extLst>
          </p:cNvPr>
          <p:cNvSpPr>
            <a:spLocks noGrp="1"/>
          </p:cNvSpPr>
          <p:nvPr>
            <p:ph type="sldNum" sz="quarter" idx="5"/>
            <p:custDataLst>
              <p:tags r:id="rId3"/>
            </p:custDataLst>
          </p:nvPr>
        </p:nvSpPr>
        <p:spPr/>
        <p:txBody>
          <a:bodyPr/>
          <a:lstStyle/>
          <a:p>
            <a:pPr marL="177800" marR="0" lvl="0" indent="-177800" algn="r" defTabSz="711200" rtl="0" eaLnBrk="1" fontAlgn="auto" latinLnBrk="0" hangingPunct="1">
              <a:lnSpc>
                <a:spcPct val="100000"/>
              </a:lnSpc>
              <a:spcBef>
                <a:spcPts val="1200"/>
              </a:spcBef>
              <a:spcAft>
                <a:spcPct val="0"/>
              </a:spcAft>
              <a:buClrTx/>
              <a:buSzTx/>
              <a:buFontTx/>
              <a:buChar char="•"/>
              <a:tabLst/>
              <a:defRPr/>
            </a:pPr>
            <a:fld id="{CF5EBCF4-26FC-4F76-8DA1-52FDDC328D44}" type="slidenum">
              <a:rPr kumimoji="0" lang="pt-BR" sz="1200" b="0" i="0" u="none" strike="noStrike" kern="1200" cap="none" spc="0" normalizeH="0" baseline="0" noProof="0" smtClean="0">
                <a:ln>
                  <a:noFill/>
                </a:ln>
                <a:solidFill>
                  <a:prstClr val="black"/>
                </a:solidFill>
                <a:effectLst/>
                <a:uLnTx/>
                <a:uFillTx/>
                <a:latin typeface="Calibri"/>
                <a:ea typeface="+mn-ea"/>
                <a:cs typeface="Arial"/>
              </a:rPr>
              <a:pPr marL="177800" marR="0" lvl="0" indent="-177800" algn="r" defTabSz="711200" rtl="0" eaLnBrk="1" fontAlgn="auto" latinLnBrk="0" hangingPunct="1">
                <a:lnSpc>
                  <a:spcPct val="100000"/>
                </a:lnSpc>
                <a:spcBef>
                  <a:spcPts val="1200"/>
                </a:spcBef>
                <a:spcAft>
                  <a:spcPct val="0"/>
                </a:spcAft>
                <a:buClrTx/>
                <a:buSzTx/>
                <a:buFontTx/>
                <a:buChar char="•"/>
                <a:tabLst/>
                <a:defRPr/>
              </a:pPr>
              <a:t>25</a:t>
            </a:fld>
            <a:endParaRPr kumimoji="0" lang="pt-BR"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980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EE650-236E-E944-3F17-B2E747F14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66C7A-AAB4-D9ED-EB49-5EEDED4707C3}"/>
              </a:ext>
            </a:extLst>
          </p:cNvPr>
          <p:cNvSpPr>
            <a:spLocks noGrp="1" noRot="1" noChangeAspect="1"/>
          </p:cNvSpPr>
          <p:nvPr>
            <p:ph type="sldImg"/>
            <p:custDataLst>
              <p:tags r:id="rId1"/>
            </p:custDataLst>
          </p:nvPr>
        </p:nvSpPr>
        <p:spPr/>
      </p:sp>
      <p:sp>
        <p:nvSpPr>
          <p:cNvPr id="3" name="Notes Placeholder 2">
            <a:extLst>
              <a:ext uri="{FF2B5EF4-FFF2-40B4-BE49-F238E27FC236}">
                <a16:creationId xmlns:a16="http://schemas.microsoft.com/office/drawing/2014/main" id="{F52A2C2F-DE21-B7B0-AFA9-19BBE628C1D4}"/>
              </a:ext>
            </a:extLst>
          </p:cNvPr>
          <p:cNvSpPr>
            <a:spLocks noGrp="1"/>
          </p:cNvSpPr>
          <p:nvPr>
            <p:ph type="body" idx="1"/>
            <p:custDataLst>
              <p:tags r:id="rId2"/>
            </p:custDataLst>
          </p:nvPr>
        </p:nvSpPr>
        <p:spPr/>
        <p:txBody>
          <a:bodyPr/>
          <a:lstStyle/>
          <a:p>
            <a:pPr marL="0" lvl="0" indent="0">
              <a:lnSpc>
                <a:spcPct val="115000"/>
              </a:lnSpc>
              <a:spcBef>
                <a:spcPts val="400"/>
              </a:spcBef>
              <a:spcAft>
                <a:spcPts val="400"/>
              </a:spcAft>
              <a:buFont typeface="Symbol" panose="05050102010706020507" pitchFamily="18" charset="2"/>
              <a:buNone/>
            </a:pPr>
            <a:endParaRPr lang="pt-BR" sz="1800" kern="1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A50CC15-2B97-6927-1C66-109938EF647E}"/>
              </a:ext>
            </a:extLst>
          </p:cNvPr>
          <p:cNvSpPr>
            <a:spLocks noGrp="1"/>
          </p:cNvSpPr>
          <p:nvPr>
            <p:ph type="sldNum" sz="quarter" idx="5"/>
            <p:custDataLst>
              <p:tags r:id="rId3"/>
            </p:custDataLst>
          </p:nvPr>
        </p:nvSpPr>
        <p:spPr/>
        <p:txBody>
          <a:bodyPr/>
          <a:lstStyle/>
          <a:p>
            <a:pPr marL="177800" marR="0" lvl="0" indent="-177800" algn="r" defTabSz="711200" rtl="0" eaLnBrk="1" fontAlgn="auto" latinLnBrk="0" hangingPunct="1">
              <a:lnSpc>
                <a:spcPct val="100000"/>
              </a:lnSpc>
              <a:spcBef>
                <a:spcPts val="1200"/>
              </a:spcBef>
              <a:spcAft>
                <a:spcPct val="0"/>
              </a:spcAft>
              <a:buClrTx/>
              <a:buSzTx/>
              <a:buFontTx/>
              <a:buChar char="•"/>
              <a:tabLst/>
              <a:defRPr/>
            </a:pPr>
            <a:fld id="{CF5EBCF4-26FC-4F76-8DA1-52FDDC328D44}" type="slidenum">
              <a:rPr kumimoji="0" lang="pt-BR" sz="1200" b="0" i="0" u="none" strike="noStrike" kern="1200" cap="none" spc="0" normalizeH="0" baseline="0" noProof="0" smtClean="0">
                <a:ln>
                  <a:noFill/>
                </a:ln>
                <a:solidFill>
                  <a:prstClr val="black"/>
                </a:solidFill>
                <a:effectLst/>
                <a:uLnTx/>
                <a:uFillTx/>
                <a:latin typeface="Calibri"/>
                <a:ea typeface="+mn-ea"/>
                <a:cs typeface="Arial"/>
              </a:rPr>
              <a:pPr marL="177800" marR="0" lvl="0" indent="-177800" algn="r" defTabSz="711200" rtl="0" eaLnBrk="1" fontAlgn="auto" latinLnBrk="0" hangingPunct="1">
                <a:lnSpc>
                  <a:spcPct val="100000"/>
                </a:lnSpc>
                <a:spcBef>
                  <a:spcPts val="1200"/>
                </a:spcBef>
                <a:spcAft>
                  <a:spcPct val="0"/>
                </a:spcAft>
                <a:buClrTx/>
                <a:buSzTx/>
                <a:buFontTx/>
                <a:buChar char="•"/>
                <a:tabLst/>
                <a:defRPr/>
              </a:pPr>
              <a:t>26</a:t>
            </a:fld>
            <a:endParaRPr kumimoji="0" lang="pt-BR"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1304042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65D9E-F197-61AC-2F39-A93673537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9D68D-73AF-3604-CA51-E81D77D8F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A141E-A0C8-6C53-8CE3-BE7C062902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E49408-6955-3F4E-14E1-C2D4824D3667}"/>
              </a:ext>
            </a:extLst>
          </p:cNvPr>
          <p:cNvSpPr>
            <a:spLocks noGrp="1"/>
          </p:cNvSpPr>
          <p:nvPr>
            <p:ph type="sldNum" sz="quarter" idx="5"/>
          </p:nvPr>
        </p:nvSpPr>
        <p:spPr/>
        <p:txBody>
          <a:bodyPr/>
          <a:lstStyle/>
          <a:p>
            <a:pPr marL="177800" marR="0" lvl="0" indent="-177800" algn="r" defTabSz="711200" eaLnBrk="1" fontAlgn="auto" latinLnBrk="0" hangingPunct="1">
              <a:lnSpc>
                <a:spcPct val="100000"/>
              </a:lnSpc>
              <a:spcBef>
                <a:spcPts val="1200"/>
              </a:spcBef>
              <a:spcAft>
                <a:spcPts val="0"/>
              </a:spcAft>
              <a:buClrTx/>
              <a:buSzTx/>
              <a:buFontTx/>
              <a:buChar char="•"/>
              <a:tabLst/>
              <a:defRPr/>
            </a:pPr>
            <a:fld id="{E8CD4B30-FA69-468E-A7B9-AE825B9734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177800" marR="0" lvl="0" indent="-177800" algn="r" defTabSz="711200" eaLnBrk="1" fontAlgn="auto" latinLnBrk="0" hangingPunct="1">
                <a:lnSpc>
                  <a:spcPct val="100000"/>
                </a:lnSpc>
                <a:spcBef>
                  <a:spcPts val="1200"/>
                </a:spcBef>
                <a:spcAft>
                  <a:spcPts val="0"/>
                </a:spcAft>
                <a:buClrTx/>
                <a:buSzTx/>
                <a:buFontTx/>
                <a:buChar char="•"/>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3993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pt-BR"/>
          </a:p>
        </p:txBody>
      </p:sp>
      <p:sp>
        <p:nvSpPr>
          <p:cNvPr id="4" name="Slide Number Placeholder 3"/>
          <p:cNvSpPr>
            <a:spLocks noGrp="1"/>
          </p:cNvSpPr>
          <p:nvPr>
            <p:ph type="sldNum" sz="quarter" idx="5"/>
            <p:custDataLst>
              <p:tags r:id="rId3"/>
            </p:custDataLst>
          </p:nvPr>
        </p:nvSpPr>
        <p:spPr/>
        <p:txBody>
          <a:bodyPr/>
          <a:lstStyle/>
          <a:p>
            <a:fld id="{E8CD4B30-FA69-468E-A7B9-AE825B973406}" type="slidenum">
              <a:rPr lang="pt-BR" smtClean="0"/>
              <a:t>29</a:t>
            </a:fld>
            <a:endParaRPr lang="pt-BR"/>
          </a:p>
        </p:txBody>
      </p:sp>
    </p:spTree>
    <p:extLst>
      <p:ext uri="{BB962C8B-B14F-4D97-AF65-F5344CB8AC3E}">
        <p14:creationId xmlns:p14="http://schemas.microsoft.com/office/powerpoint/2010/main" val="3945048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E8CD4B30-FA69-468E-A7B9-AE825B973406}" type="slidenum">
              <a:rPr lang="pt-BR" smtClean="0"/>
              <a:t>3</a:t>
            </a:fld>
            <a:endParaRPr lang="pt-BR"/>
          </a:p>
        </p:txBody>
      </p:sp>
    </p:spTree>
    <p:extLst>
      <p:ext uri="{BB962C8B-B14F-4D97-AF65-F5344CB8AC3E}">
        <p14:creationId xmlns:p14="http://schemas.microsoft.com/office/powerpoint/2010/main" val="3393753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90E32AF4-8019-4D5E-9A1B-7623BB1151B5}"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4546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pt-BR"/>
          </a:p>
        </p:txBody>
      </p:sp>
      <p:sp>
        <p:nvSpPr>
          <p:cNvPr id="4" name="Slide Number Placeholder 3"/>
          <p:cNvSpPr>
            <a:spLocks noGrp="1"/>
          </p:cNvSpPr>
          <p:nvPr>
            <p:ph type="sldNum" sz="quarter" idx="5"/>
            <p:custDataLst>
              <p:tags r:id="rId3"/>
            </p:custDataLst>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E8CD4B30-FA69-468E-A7B9-AE825B973406}"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3052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4BB2F-6D0B-C722-6BCC-8412C5814E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F9D97-C076-A50D-415B-0EBC98F71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B86977-7D58-7989-5BDC-81BBB74281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B300DC-2AB4-DFAC-4B36-D89E4B51A905}"/>
              </a:ext>
            </a:extLst>
          </p:cNvPr>
          <p:cNvSpPr>
            <a:spLocks noGrp="1"/>
          </p:cNvSpPr>
          <p:nvPr>
            <p:ph type="sldNum" sz="quarter" idx="5"/>
          </p:nvPr>
        </p:nvSpPr>
        <p:spPr/>
        <p:txBody>
          <a:bodyPr/>
          <a:lstStyle/>
          <a:p>
            <a:pPr marL="177800" marR="0" lvl="0" indent="-177800" algn="r" defTabSz="711200" eaLnBrk="1" fontAlgn="auto" latinLnBrk="0" hangingPunct="1">
              <a:lnSpc>
                <a:spcPct val="100000"/>
              </a:lnSpc>
              <a:spcBef>
                <a:spcPts val="1200"/>
              </a:spcBef>
              <a:spcAft>
                <a:spcPts val="0"/>
              </a:spcAft>
              <a:buClrTx/>
              <a:buSzTx/>
              <a:buFontTx/>
              <a:buChar char="•"/>
              <a:tabLst/>
              <a:defRPr/>
            </a:pPr>
            <a:fld id="{E8CD4B30-FA69-468E-A7B9-AE825B9734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177800" marR="0" lvl="0" indent="-177800" algn="r" defTabSz="711200" eaLnBrk="1" fontAlgn="auto" latinLnBrk="0" hangingPunct="1">
                <a:lnSpc>
                  <a:spcPct val="100000"/>
                </a:lnSpc>
                <a:spcBef>
                  <a:spcPts val="1200"/>
                </a:spcBef>
                <a:spcAft>
                  <a:spcPts val="0"/>
                </a:spcAft>
                <a:buClrTx/>
                <a:buSzTx/>
                <a:buFontTx/>
                <a:buChar char="•"/>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8167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D66C8-3DB3-AECB-F02D-18C6870E4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8ABC7-4ED0-1E56-F7DD-26CAFD5981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5805B-8617-FBCB-C893-6FFDD374E8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E1CA2B-1BAE-7AB6-E8F6-7DD1B3581AA0}"/>
              </a:ext>
            </a:extLst>
          </p:cNvPr>
          <p:cNvSpPr>
            <a:spLocks noGrp="1"/>
          </p:cNvSpPr>
          <p:nvPr>
            <p:ph type="sldNum" sz="quarter" idx="5"/>
          </p:nvPr>
        </p:nvSpPr>
        <p:spPr/>
        <p:txBody>
          <a:bodyPr/>
          <a:lstStyle/>
          <a:p>
            <a:pPr marL="177800" marR="0" lvl="0" indent="-177800" algn="r" defTabSz="711200" eaLnBrk="1" fontAlgn="auto" latinLnBrk="0" hangingPunct="1">
              <a:lnSpc>
                <a:spcPct val="100000"/>
              </a:lnSpc>
              <a:spcBef>
                <a:spcPts val="1200"/>
              </a:spcBef>
              <a:spcAft>
                <a:spcPts val="0"/>
              </a:spcAft>
              <a:buClrTx/>
              <a:buSzTx/>
              <a:buFontTx/>
              <a:buChar char="•"/>
              <a:tabLst/>
              <a:defRPr/>
            </a:pPr>
            <a:fld id="{E8CD4B30-FA69-468E-A7B9-AE825B9734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177800" marR="0" lvl="0" indent="-177800" algn="r" defTabSz="711200" eaLnBrk="1" fontAlgn="auto" latinLnBrk="0" hangingPunct="1">
                <a:lnSpc>
                  <a:spcPct val="100000"/>
                </a:lnSpc>
                <a:spcBef>
                  <a:spcPts val="1200"/>
                </a:spcBef>
                <a:spcAft>
                  <a:spcPts val="0"/>
                </a:spcAft>
                <a:buClrTx/>
                <a:buSzTx/>
                <a:buFontTx/>
                <a:buChar char="•"/>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3547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lvl="0" indent="0">
              <a:lnSpc>
                <a:spcPct val="115000"/>
              </a:lnSpc>
              <a:spcBef>
                <a:spcPts val="400"/>
              </a:spcBef>
              <a:spcAft>
                <a:spcPts val="400"/>
              </a:spcAft>
              <a:buFont typeface="Symbol" panose="05050102010706020507" pitchFamily="18" charset="2"/>
              <a:buNone/>
            </a:pPr>
            <a:endParaRPr lang="pt-BR" sz="1800" kern="1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5"/>
            <p:custDataLst>
              <p:tags r:id="rId3"/>
            </p:custDataLst>
          </p:nvPr>
        </p:nvSpPr>
        <p:spPr/>
        <p:txBody>
          <a:bodyPr/>
          <a:lstStyle/>
          <a:p>
            <a:pPr marL="177800" marR="0" lvl="0" indent="-177800" algn="r" defTabSz="711200" rtl="0" eaLnBrk="1" fontAlgn="auto" latinLnBrk="0" hangingPunct="1">
              <a:lnSpc>
                <a:spcPct val="100000"/>
              </a:lnSpc>
              <a:spcBef>
                <a:spcPts val="1200"/>
              </a:spcBef>
              <a:spcAft>
                <a:spcPct val="0"/>
              </a:spcAft>
              <a:buClrTx/>
              <a:buSzTx/>
              <a:buFontTx/>
              <a:buChar char="•"/>
              <a:defRPr/>
            </a:pPr>
            <a:fld id="{CF5EBCF4-26FC-4F76-8DA1-52FDDC328D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177800" marR="0" lvl="0" indent="-177800" algn="r" defTabSz="711200" rtl="0" eaLnBrk="1" fontAlgn="auto" latinLnBrk="0" hangingPunct="1">
                <a:lnSpc>
                  <a:spcPct val="100000"/>
                </a:lnSpc>
                <a:spcBef>
                  <a:spcPts val="1200"/>
                </a:spcBef>
                <a:spcAft>
                  <a:spcPct val="0"/>
                </a:spcAft>
                <a:buClrTx/>
                <a:buSzTx/>
                <a:buFontTx/>
                <a:buChar char="•"/>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7653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AB507-588D-326F-E5C1-8C2FBE3F5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322F0-32AC-6DD8-B4A2-43D27C7845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2197D-85FE-F0F4-1548-EFCA57577292}"/>
              </a:ext>
            </a:extLst>
          </p:cNvPr>
          <p:cNvSpPr>
            <a:spLocks noGrp="1"/>
          </p:cNvSpPr>
          <p:nvPr>
            <p:ph type="body" idx="1"/>
          </p:nvPr>
        </p:nvSpPr>
        <p:spPr/>
        <p:txBody>
          <a:bodyPr/>
          <a:lstStyle/>
          <a:p>
            <a:endParaRPr lang="pt-BR"/>
          </a:p>
        </p:txBody>
      </p:sp>
      <p:sp>
        <p:nvSpPr>
          <p:cNvPr id="4" name="Slide Number Placeholder 3">
            <a:extLst>
              <a:ext uri="{FF2B5EF4-FFF2-40B4-BE49-F238E27FC236}">
                <a16:creationId xmlns:a16="http://schemas.microsoft.com/office/drawing/2014/main" id="{5C407B95-357A-AB9A-1E1E-DDC34DDE25C4}"/>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90E32AF4-8019-4D5E-9A1B-7623BB1151B5}"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Arial"/>
              </a:rPr>
              <a:pPr marL="177800" marR="0" lvl="0" indent="-177800" algn="r" defTabSz="711200" rtl="0" eaLnBrk="1" fontAlgn="auto" latinLnBrk="0" hangingPunct="1">
                <a:lnSpc>
                  <a:spcPct val="100000"/>
                </a:lnSpc>
                <a:spcBef>
                  <a:spcPts val="1200"/>
                </a:spcBef>
                <a:spcAft>
                  <a:spcPts val="0"/>
                </a:spcAft>
                <a:buClrTx/>
                <a:buSzTx/>
                <a:buFontTx/>
                <a:buChar char="•"/>
                <a:tabLst/>
                <a:defRPr/>
              </a:pPr>
              <a:t>10</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Arial"/>
            </a:endParaRPr>
          </a:p>
        </p:txBody>
      </p:sp>
    </p:spTree>
    <p:extLst>
      <p:ext uri="{BB962C8B-B14F-4D97-AF65-F5344CB8AC3E}">
        <p14:creationId xmlns:p14="http://schemas.microsoft.com/office/powerpoint/2010/main" val="20123395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1.xml"/><Relationship Id="rId7" Type="http://schemas.openxmlformats.org/officeDocument/2006/relationships/oleObject" Target="../embeddings/oleObject2.bin"/><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1.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emf"/><Relationship Id="rId5" Type="http://schemas.openxmlformats.org/officeDocument/2006/relationships/oleObject" Target="../embeddings/oleObject9.bin"/><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oleObject" Target="../embeddings/oleObject7.bin"/><Relationship Id="rId18" Type="http://schemas.openxmlformats.org/officeDocument/2006/relationships/image" Target="../media/image8.jpe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slideMaster" Target="../slideMasters/slideMaster3.xml"/><Relationship Id="rId17" Type="http://schemas.openxmlformats.org/officeDocument/2006/relationships/image" Target="../media/image7.jpeg"/><Relationship Id="rId2" Type="http://schemas.openxmlformats.org/officeDocument/2006/relationships/tags" Target="../tags/tag52.xml"/><Relationship Id="rId16" Type="http://schemas.openxmlformats.org/officeDocument/2006/relationships/image" Target="../media/image6.jpeg"/><Relationship Id="rId20" Type="http://schemas.openxmlformats.org/officeDocument/2006/relationships/image" Target="../media/image10.pn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image" Target="../media/image5.jpeg"/><Relationship Id="rId10" Type="http://schemas.openxmlformats.org/officeDocument/2006/relationships/tags" Target="../tags/tag60.xml"/><Relationship Id="rId19" Type="http://schemas.openxmlformats.org/officeDocument/2006/relationships/image" Target="../media/image9.jpeg"/><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12.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1.jpeg"/><Relationship Id="rId5" Type="http://schemas.openxmlformats.org/officeDocument/2006/relationships/slideMaster" Target="../slideMasters/slideMaster3.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emf"/><Relationship Id="rId5" Type="http://schemas.openxmlformats.org/officeDocument/2006/relationships/oleObject" Target="../embeddings/oleObject9.bin"/><Relationship Id="rId4"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oleObject" Target="../embeddings/oleObject7.bin"/><Relationship Id="rId18" Type="http://schemas.openxmlformats.org/officeDocument/2006/relationships/image" Target="../media/image8.jpe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slideMaster" Target="../slideMasters/slideMaster2.xml"/><Relationship Id="rId17" Type="http://schemas.openxmlformats.org/officeDocument/2006/relationships/image" Target="../media/image7.jpeg"/><Relationship Id="rId2" Type="http://schemas.openxmlformats.org/officeDocument/2006/relationships/tags" Target="../tags/tag29.xml"/><Relationship Id="rId16" Type="http://schemas.openxmlformats.org/officeDocument/2006/relationships/image" Target="../media/image6.jpeg"/><Relationship Id="rId20" Type="http://schemas.openxmlformats.org/officeDocument/2006/relationships/image" Target="../media/image10.pn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image" Target="../media/image5.jpeg"/><Relationship Id="rId10" Type="http://schemas.openxmlformats.org/officeDocument/2006/relationships/tags" Target="../tags/tag37.xml"/><Relationship Id="rId19" Type="http://schemas.openxmlformats.org/officeDocument/2006/relationships/image" Target="../media/image9.jpe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12.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1.jpeg"/><Relationship Id="rId5" Type="http://schemas.openxmlformats.org/officeDocument/2006/relationships/slideMaster" Target="../slideMasters/slideMaster2.xml"/><Relationship Id="rId4" Type="http://schemas.openxmlformats.org/officeDocument/2006/relationships/tags" Target="../tags/tag4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978D5C5-9C8A-66A6-8298-6C7A0427D788}"/>
              </a:ext>
            </a:extLst>
          </p:cNvPr>
          <p:cNvGraphicFramePr>
            <a:graphicFrameLocks noChangeAspect="1"/>
          </p:cNvGraphicFramePr>
          <p:nvPr userDrawn="1">
            <p:custDataLst>
              <p:tags r:id="rId1"/>
            </p:custDataLst>
            <p:extLst>
              <p:ext uri="{D42A27DB-BD31-4B8C-83A1-F6EECF244321}">
                <p14:modId xmlns:p14="http://schemas.microsoft.com/office/powerpoint/2010/main" val="2941334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0" imgH="0" progId="TCLayout.ActiveDocument.1">
                  <p:embed/>
                </p:oleObj>
              </mc:Choice>
              <mc:Fallback>
                <p:oleObj name="think-cell Slide" r:id="rId7" imgW="0" imgH="0" progId="TCLayout.ActiveDocument.1">
                  <p:embed/>
                  <p:pic>
                    <p:nvPicPr>
                      <p:cNvPr id="3" name="think-cell data - do not delete" hidden="1">
                        <a:extLst>
                          <a:ext uri="{FF2B5EF4-FFF2-40B4-BE49-F238E27FC236}">
                            <a16:creationId xmlns:a16="http://schemas.microsoft.com/office/drawing/2014/main" id="{3978D5C5-9C8A-66A6-8298-6C7A0427D78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2. Slide Title">
            <a:extLst>
              <a:ext uri="{FF2B5EF4-FFF2-40B4-BE49-F238E27FC236}">
                <a16:creationId xmlns:a16="http://schemas.microsoft.com/office/drawing/2014/main" id="{E8161C74-B293-A250-B34C-EE49BE1D95CB}"/>
              </a:ext>
            </a:extLst>
          </p:cNvPr>
          <p:cNvSpPr>
            <a:spLocks noGrp="1"/>
          </p:cNvSpPr>
          <p:nvPr>
            <p:ph type="title"/>
            <p:custDataLst>
              <p:tags r:id="rId2"/>
            </p:custDataLst>
          </p:nvPr>
        </p:nvSpPr>
        <p:spPr>
          <a:xfrm>
            <a:off x="554736" y="182372"/>
            <a:ext cx="11082528" cy="731520"/>
          </a:xfrm>
        </p:spPr>
        <p:txBody>
          <a:bodyPr vert="horz">
            <a:normAutofit/>
          </a:bodyPr>
          <a:lstStyle>
            <a:lvl1pPr>
              <a:defRPr lang="en-US" sz="2800" b="1" i="0" kern="1200" spc="0" baseline="0">
                <a:ln w="6350" cap="flat">
                  <a:noFill/>
                  <a:miter lim="800000"/>
                </a:ln>
                <a:solidFill>
                  <a:schemeClr val="accent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9" name="3. Subtitle">
            <a:extLst>
              <a:ext uri="{FF2B5EF4-FFF2-40B4-BE49-F238E27FC236}">
                <a16:creationId xmlns:a16="http://schemas.microsoft.com/office/drawing/2014/main" id="{FD3CF214-6B7A-CA7C-AAE2-CF3C86C9BC29}"/>
              </a:ext>
            </a:extLst>
          </p:cNvPr>
          <p:cNvSpPr>
            <a:spLocks noGrp="1"/>
          </p:cNvSpPr>
          <p:nvPr>
            <p:ph type="subTitle" idx="1"/>
            <p:custDataLst>
              <p:tags r:id="rId3"/>
            </p:custDataLst>
          </p:nvPr>
        </p:nvSpPr>
        <p:spPr>
          <a:xfrm>
            <a:off x="554736" y="903861"/>
            <a:ext cx="11082528" cy="276999"/>
          </a:xfrm>
        </p:spPr>
        <p:txBody>
          <a:bodyPr anchor="ctr" anchorCtr="0"/>
          <a:lstStyle>
            <a:lvl1pPr marL="0" indent="0">
              <a:buNone/>
              <a:defRPr/>
            </a:lvl1pPr>
          </a:lstStyle>
          <a:p>
            <a:r>
              <a:rPr lang="en-US" sz="1600"/>
              <a:t>Click to edit Master subtitle style</a:t>
            </a:r>
          </a:p>
        </p:txBody>
      </p:sp>
      <p:pic>
        <p:nvPicPr>
          <p:cNvPr id="10" name="Picture 9">
            <a:extLst>
              <a:ext uri="{FF2B5EF4-FFF2-40B4-BE49-F238E27FC236}">
                <a16:creationId xmlns:a16="http://schemas.microsoft.com/office/drawing/2014/main" id="{0DEDBFF0-852C-5773-808B-6A64A33F370E}"/>
              </a:ext>
            </a:extLst>
          </p:cNvPr>
          <p:cNvPicPr>
            <a:picLocks noChangeAspect="1"/>
          </p:cNvPicPr>
          <p:nvPr userDrawn="1">
            <p:custDataLst>
              <p:tags r:id="rId4"/>
            </p:custDataLst>
          </p:nvPr>
        </p:nvPicPr>
        <p:blipFill>
          <a:blip r:embed="rId9"/>
          <a:srcRect t="61433" r="67219"/>
          <a:stretch>
            <a:fillRect/>
          </a:stretch>
        </p:blipFill>
        <p:spPr>
          <a:xfrm>
            <a:off x="0" y="6201295"/>
            <a:ext cx="788567" cy="656704"/>
          </a:xfrm>
          <a:prstGeom prst="rect">
            <a:avLst/>
          </a:prstGeom>
        </p:spPr>
      </p:pic>
      <p:sp>
        <p:nvSpPr>
          <p:cNvPr id="11" name="TextBox 10">
            <a:extLst>
              <a:ext uri="{FF2B5EF4-FFF2-40B4-BE49-F238E27FC236}">
                <a16:creationId xmlns:a16="http://schemas.microsoft.com/office/drawing/2014/main" id="{E936ECD3-0663-809B-7014-AA695237A9DC}"/>
              </a:ext>
            </a:extLst>
          </p:cNvPr>
          <p:cNvSpPr txBox="1"/>
          <p:nvPr userDrawn="1">
            <p:custDataLst>
              <p:tags r:id="rId5"/>
            </p:custDataLst>
          </p:nvPr>
        </p:nvSpPr>
        <p:spPr>
          <a:xfrm>
            <a:off x="11410699" y="6454968"/>
            <a:ext cx="325730" cy="230832"/>
          </a:xfrm>
          <a:prstGeom prst="rect">
            <a:avLst/>
          </a:prstGeom>
          <a:noFill/>
        </p:spPr>
        <p:txBody>
          <a:bodyPr wrap="none" rtlCol="0">
            <a:spAutoFit/>
          </a:bodyPr>
          <a:lstStyle/>
          <a:p>
            <a:pPr marL="0" indent="0">
              <a:buNone/>
            </a:pPr>
            <a:fld id="{9364D0EC-EC4E-44C8-984F-0D5A8EE3907A}" type="slidenum">
              <a:rPr lang="en-US" sz="900" kern="1200" smtClean="0">
                <a:solidFill>
                  <a:schemeClr val="tx1"/>
                </a:solidFill>
                <a:latin typeface="Arial" panose="020B0604020202020204" pitchFamily="34" charset="0"/>
                <a:ea typeface="+mn-ea"/>
                <a:cs typeface="Arial" panose="020B0604020202020204" pitchFamily="34" charset="0"/>
              </a:rPr>
              <a:pPr marL="0" indent="0">
                <a:buNone/>
              </a:pPr>
              <a:t>‹nº›</a:t>
            </a:fld>
            <a:endParaRPr lang="en-US" sz="900" kern="120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73712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2_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978D5C5-9C8A-66A6-8298-6C7A0427D788}"/>
              </a:ext>
            </a:extLst>
          </p:cNvPr>
          <p:cNvGraphicFramePr>
            <a:graphicFrameLocks noChangeAspect="1"/>
          </p:cNvGraphicFramePr>
          <p:nvPr userDrawn="1">
            <p:custDataLst>
              <p:tags r:id="rId1"/>
            </p:custDataLst>
            <p:extLst>
              <p:ext uri="{D42A27DB-BD31-4B8C-83A1-F6EECF244321}">
                <p14:modId xmlns:p14="http://schemas.microsoft.com/office/powerpoint/2010/main" val="3645269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0" imgH="0" progId="TCLayout.ActiveDocument.1">
                  <p:embed/>
                </p:oleObj>
              </mc:Choice>
              <mc:Fallback>
                <p:oleObj name="think-cell Slide" r:id="rId5" imgW="0" imgH="0" progId="TCLayout.ActiveDocument.1">
                  <p:embed/>
                  <p:pic>
                    <p:nvPicPr>
                      <p:cNvPr id="3" name="think-cell data - do not delete" hidden="1">
                        <a:extLst>
                          <a:ext uri="{FF2B5EF4-FFF2-40B4-BE49-F238E27FC236}">
                            <a16:creationId xmlns:a16="http://schemas.microsoft.com/office/drawing/2014/main" id="{3978D5C5-9C8A-66A6-8298-6C7A0427D78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2. Slide Title">
            <a:extLst>
              <a:ext uri="{FF2B5EF4-FFF2-40B4-BE49-F238E27FC236}">
                <a16:creationId xmlns:a16="http://schemas.microsoft.com/office/drawing/2014/main" id="{E8161C74-B293-A250-B34C-EE49BE1D95CB}"/>
              </a:ext>
            </a:extLst>
          </p:cNvPr>
          <p:cNvSpPr>
            <a:spLocks noGrp="1"/>
          </p:cNvSpPr>
          <p:nvPr>
            <p:ph type="title"/>
            <p:custDataLst>
              <p:tags r:id="rId2"/>
            </p:custDataLst>
          </p:nvPr>
        </p:nvSpPr>
        <p:spPr>
          <a:xfrm>
            <a:off x="554736" y="182372"/>
            <a:ext cx="11082528" cy="1051116"/>
          </a:xfrm>
        </p:spPr>
        <p:txBody>
          <a:bodyPr vert="horz" lIns="36000" tIns="36000" rIns="36000" bIns="36000">
            <a:normAutofit/>
          </a:bodyPr>
          <a:lstStyle>
            <a:lvl1pPr>
              <a:defRPr lang="en-US" sz="2400" b="1" i="0" kern="1200" spc="0" baseline="0">
                <a:ln w="6350" cap="flat">
                  <a:noFill/>
                  <a:miter lim="800000"/>
                </a:ln>
                <a:solidFill>
                  <a:srgbClr val="211E20"/>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1" name="TextBox 10">
            <a:extLst>
              <a:ext uri="{FF2B5EF4-FFF2-40B4-BE49-F238E27FC236}">
                <a16:creationId xmlns:a16="http://schemas.microsoft.com/office/drawing/2014/main" id="{E936ECD3-0663-809B-7014-AA695237A9DC}"/>
              </a:ext>
            </a:extLst>
          </p:cNvPr>
          <p:cNvSpPr txBox="1"/>
          <p:nvPr userDrawn="1">
            <p:custDataLst>
              <p:tags r:id="rId3"/>
            </p:custDataLst>
          </p:nvPr>
        </p:nvSpPr>
        <p:spPr>
          <a:xfrm>
            <a:off x="11410699" y="6454968"/>
            <a:ext cx="325730" cy="230832"/>
          </a:xfrm>
          <a:prstGeom prst="rect">
            <a:avLst/>
          </a:prstGeom>
          <a:noFill/>
        </p:spPr>
        <p:txBody>
          <a:bodyPr wrap="none" rtlCol="0">
            <a:spAutoFit/>
          </a:bodyPr>
          <a:lstStyle/>
          <a:p>
            <a:pPr marL="0" indent="0">
              <a:buNone/>
            </a:pPr>
            <a:fld id="{9364D0EC-EC4E-44C8-984F-0D5A8EE3907A}" type="slidenum">
              <a:rPr lang="en-US" sz="900" kern="1200" smtClean="0">
                <a:solidFill>
                  <a:schemeClr val="tx1"/>
                </a:solidFill>
                <a:latin typeface="Arial" panose="020B0604020202020204" pitchFamily="34" charset="0"/>
                <a:ea typeface="+mn-ea"/>
                <a:cs typeface="Arial" panose="020B0604020202020204" pitchFamily="34" charset="0"/>
              </a:rPr>
              <a:pPr marL="0" indent="0">
                <a:buNone/>
              </a:pPr>
              <a:t>‹nº›</a:t>
            </a:fld>
            <a:endParaRPr lang="en-US" sz="900" kern="120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30804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6" name="think-cell data - do not delete" hidden="1">
            <a:extLst>
              <a:ext uri="{FF2B5EF4-FFF2-40B4-BE49-F238E27FC236}">
                <a16:creationId xmlns:a16="http://schemas.microsoft.com/office/drawing/2014/main" id="{518DA0D3-8D5C-6FD6-13C9-88D36F085EBF}"/>
              </a:ext>
            </a:extLst>
          </p:cNvPr>
          <p:cNvGraphicFramePr>
            <a:graphicFrameLocks noChangeAspect="1"/>
          </p:cNvGraphicFramePr>
          <p:nvPr userDrawn="1">
            <p:custDataLst>
              <p:tags r:id="rId2"/>
            </p:custDataLst>
            <p:extLst>
              <p:ext uri="{D42A27DB-BD31-4B8C-83A1-F6EECF244321}">
                <p14:modId xmlns:p14="http://schemas.microsoft.com/office/powerpoint/2010/main" val="4150564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606" imgH="608" progId="TCLayout.ActiveDocument.1">
                  <p:embed/>
                </p:oleObj>
              </mc:Choice>
              <mc:Fallback>
                <p:oleObj name="think-cell Slide" r:id="rId13" imgW="606" imgH="608" progId="TCLayout.ActiveDocument.1">
                  <p:embed/>
                  <p:pic>
                    <p:nvPicPr>
                      <p:cNvPr id="36" name="think-cell data - do not delete" hidden="1">
                        <a:extLst>
                          <a:ext uri="{FF2B5EF4-FFF2-40B4-BE49-F238E27FC236}">
                            <a16:creationId xmlns:a16="http://schemas.microsoft.com/office/drawing/2014/main" id="{518DA0D3-8D5C-6FD6-13C9-88D36F085EBF}"/>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306B2134-A0E7-9994-A0E5-E67F8ED36500}"/>
              </a:ext>
            </a:extLst>
          </p:cNvPr>
          <p:cNvPicPr>
            <a:picLocks noChangeAspect="1"/>
          </p:cNvPicPr>
          <p:nvPr userDrawn="1">
            <p:custDataLst>
              <p:tags r:id="rId3"/>
            </p:custDataLst>
          </p:nvPr>
        </p:nvPicPr>
        <p:blipFill>
          <a:blip r:embed="rId15" cstate="print">
            <a:extLst>
              <a:ext uri="{28A0092B-C50C-407E-A947-70E740481C1C}">
                <a14:useLocalDpi xmlns:a14="http://schemas.microsoft.com/office/drawing/2010/main" val="0"/>
              </a:ext>
            </a:extLst>
          </a:blip>
          <a:srcRect t="9604" b="8583"/>
          <a:stretch>
            <a:fillRect/>
          </a:stretch>
        </p:blipFill>
        <p:spPr>
          <a:xfrm>
            <a:off x="2108200" y="0"/>
            <a:ext cx="10083799" cy="5495925"/>
          </a:xfrm>
          <a:prstGeom prst="rect">
            <a:avLst/>
          </a:prstGeom>
        </p:spPr>
      </p:pic>
      <p:sp>
        <p:nvSpPr>
          <p:cNvPr id="24" name="Freeform: Shape 23">
            <a:extLst>
              <a:ext uri="{FF2B5EF4-FFF2-40B4-BE49-F238E27FC236}">
                <a16:creationId xmlns:a16="http://schemas.microsoft.com/office/drawing/2014/main" id="{AB239A2E-40DB-4FBB-8F2F-92E21D0FF786}"/>
              </a:ext>
            </a:extLst>
          </p:cNvPr>
          <p:cNvSpPr/>
          <p:nvPr userDrawn="1">
            <p:custDataLst>
              <p:tags r:id="rId4"/>
            </p:custDataLst>
          </p:nvPr>
        </p:nvSpPr>
        <p:spPr>
          <a:xfrm>
            <a:off x="0" y="0"/>
            <a:ext cx="6201282" cy="6858000"/>
          </a:xfrm>
          <a:custGeom>
            <a:avLst/>
            <a:gdLst>
              <a:gd name="connsiteX0" fmla="*/ 0 w 4041874"/>
              <a:gd name="connsiteY0" fmla="*/ 0 h 4469909"/>
              <a:gd name="connsiteX1" fmla="*/ 0 w 4041874"/>
              <a:gd name="connsiteY1" fmla="*/ 4469910 h 4469909"/>
              <a:gd name="connsiteX2" fmla="*/ 4041874 w 4041874"/>
              <a:gd name="connsiteY2" fmla="*/ 4469910 h 4469909"/>
              <a:gd name="connsiteX3" fmla="*/ 1383396 w 4041874"/>
              <a:gd name="connsiteY3" fmla="*/ 0 h 4469909"/>
              <a:gd name="connsiteX4" fmla="*/ 0 w 4041874"/>
              <a:gd name="connsiteY4" fmla="*/ 0 h 44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873" h="4469909">
                <a:moveTo>
                  <a:pt x="0" y="0"/>
                </a:moveTo>
                <a:lnTo>
                  <a:pt x="0" y="4469910"/>
                </a:lnTo>
                <a:lnTo>
                  <a:pt x="4041874" y="4469910"/>
                </a:lnTo>
                <a:lnTo>
                  <a:pt x="1383396" y="0"/>
                </a:lnTo>
                <a:lnTo>
                  <a:pt x="0" y="0"/>
                </a:lnTo>
                <a:close/>
              </a:path>
            </a:pathLst>
          </a:custGeom>
          <a:solidFill>
            <a:srgbClr val="FFCE00"/>
          </a:solidFill>
          <a:ln w="4138" cap="flat">
            <a:noFill/>
            <a:prstDash val="solid"/>
            <a:miter/>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211E20"/>
              </a:solidFill>
              <a:effectLst/>
              <a:uLnTx/>
              <a:uFillTx/>
              <a:latin typeface="+mn-lt"/>
              <a:ea typeface="+mn-ea"/>
              <a:cs typeface="+mn-cs"/>
            </a:endParaRPr>
          </a:p>
        </p:txBody>
      </p:sp>
      <p:sp>
        <p:nvSpPr>
          <p:cNvPr id="25" name="Freeform: Shape 24">
            <a:extLst>
              <a:ext uri="{FF2B5EF4-FFF2-40B4-BE49-F238E27FC236}">
                <a16:creationId xmlns:a16="http://schemas.microsoft.com/office/drawing/2014/main" id="{A9EBD8D3-A040-9F4A-195A-D601F6CD99A1}"/>
              </a:ext>
            </a:extLst>
          </p:cNvPr>
          <p:cNvSpPr/>
          <p:nvPr userDrawn="1">
            <p:custDataLst>
              <p:tags r:id="rId5"/>
            </p:custDataLst>
          </p:nvPr>
        </p:nvSpPr>
        <p:spPr>
          <a:xfrm>
            <a:off x="0" y="4280810"/>
            <a:ext cx="4272039" cy="2577190"/>
          </a:xfrm>
          <a:custGeom>
            <a:avLst/>
            <a:gdLst>
              <a:gd name="connsiteX0" fmla="*/ 639479 w 4272039"/>
              <a:gd name="connsiteY0" fmla="*/ 0 h 2577190"/>
              <a:gd name="connsiteX1" fmla="*/ 4190191 w 4272039"/>
              <a:gd name="connsiteY1" fmla="*/ 2353565 h 2577190"/>
              <a:gd name="connsiteX2" fmla="*/ 4272039 w 4272039"/>
              <a:gd name="connsiteY2" fmla="*/ 2577190 h 2577190"/>
              <a:gd name="connsiteX3" fmla="*/ 0 w 4272039"/>
              <a:gd name="connsiteY3" fmla="*/ 2577190 h 2577190"/>
              <a:gd name="connsiteX4" fmla="*/ 0 w 4272039"/>
              <a:gd name="connsiteY4" fmla="*/ 53798 h 2577190"/>
              <a:gd name="connsiteX5" fmla="*/ 52621 w 4272039"/>
              <a:gd name="connsiteY5" fmla="*/ 44401 h 2577190"/>
              <a:gd name="connsiteX6" fmla="*/ 639479 w 4272039"/>
              <a:gd name="connsiteY6" fmla="*/ 0 h 25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2039" h="2577190">
                <a:moveTo>
                  <a:pt x="639479" y="0"/>
                </a:moveTo>
                <a:cubicBezTo>
                  <a:pt x="2235677" y="0"/>
                  <a:pt x="3605195" y="970469"/>
                  <a:pt x="4190191" y="2353565"/>
                </a:cubicBezTo>
                <a:lnTo>
                  <a:pt x="4272039" y="2577190"/>
                </a:lnTo>
                <a:lnTo>
                  <a:pt x="0" y="2577190"/>
                </a:lnTo>
                <a:lnTo>
                  <a:pt x="0" y="53798"/>
                </a:lnTo>
                <a:lnTo>
                  <a:pt x="52621" y="44401"/>
                </a:lnTo>
                <a:cubicBezTo>
                  <a:pt x="243972" y="15164"/>
                  <a:pt x="439955" y="0"/>
                  <a:pt x="639479" y="0"/>
                </a:cubicBezTo>
                <a:close/>
              </a:path>
            </a:pathLst>
          </a:custGeom>
          <a:solidFill>
            <a:srgbClr val="183EFF"/>
          </a:solidFill>
          <a:ln w="4138" cap="flat">
            <a:noFill/>
            <a:prstDash val="solid"/>
            <a:miter/>
          </a:ln>
        </p:spPr>
        <p:txBody>
          <a:bodyPr wrap="square" rtlCol="0" anchor="ctr">
            <a:noAutofit/>
          </a:bodyP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prstClr val="black"/>
              </a:solidFill>
              <a:effectLst/>
              <a:uLnTx/>
              <a:uFillTx/>
              <a:latin typeface="+mn-lt"/>
              <a:ea typeface="+mn-ea"/>
              <a:cs typeface="+mn-cs"/>
            </a:endParaRPr>
          </a:p>
        </p:txBody>
      </p:sp>
      <p:sp>
        <p:nvSpPr>
          <p:cNvPr id="28" name="Rectangle 27">
            <a:extLst>
              <a:ext uri="{FF2B5EF4-FFF2-40B4-BE49-F238E27FC236}">
                <a16:creationId xmlns:a16="http://schemas.microsoft.com/office/drawing/2014/main" id="{11A57E67-3810-89C1-44EB-EF4C1082E40C}"/>
              </a:ext>
            </a:extLst>
          </p:cNvPr>
          <p:cNvSpPr/>
          <p:nvPr userDrawn="1">
            <p:custDataLst>
              <p:tags r:id="rId6"/>
            </p:custDataLst>
          </p:nvPr>
        </p:nvSpPr>
        <p:spPr bwMode="gray">
          <a:xfrm>
            <a:off x="5391188" y="5495925"/>
            <a:ext cx="6800812" cy="13620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mn-lt"/>
              <a:ea typeface="+mn-ea"/>
              <a:cs typeface="+mn-cs"/>
            </a:endParaRPr>
          </a:p>
        </p:txBody>
      </p:sp>
      <p:sp>
        <p:nvSpPr>
          <p:cNvPr id="29" name="Freeform: Shape 28">
            <a:extLst>
              <a:ext uri="{FF2B5EF4-FFF2-40B4-BE49-F238E27FC236}">
                <a16:creationId xmlns:a16="http://schemas.microsoft.com/office/drawing/2014/main" id="{35E8C034-8208-78DA-A18B-465D9CA513F6}"/>
              </a:ext>
            </a:extLst>
          </p:cNvPr>
          <p:cNvSpPr/>
          <p:nvPr userDrawn="1">
            <p:custDataLst>
              <p:tags r:id="rId7"/>
            </p:custDataLst>
          </p:nvPr>
        </p:nvSpPr>
        <p:spPr>
          <a:xfrm>
            <a:off x="5391188" y="5495925"/>
            <a:ext cx="810094" cy="1362075"/>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00CE00"/>
          </a:solidFill>
          <a:ln w="9525" cap="flat" cmpd="sng" algn="ctr">
            <a:noFill/>
            <a:prstDash val="solid"/>
            <a:miter lim="800000"/>
            <a:headEnd type="none" w="med" len="med"/>
            <a:tailEnd type="none" w="med" len="me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FFFFFF"/>
              </a:solidFill>
              <a:effectLst/>
              <a:uLnTx/>
              <a:uFillTx/>
              <a:latin typeface="+mn-lt"/>
              <a:ea typeface="+mn-ea"/>
              <a:cs typeface="+mn-cs"/>
            </a:endParaRPr>
          </a:p>
        </p:txBody>
      </p:sp>
      <p:pic>
        <p:nvPicPr>
          <p:cNvPr id="30" name="Picture 29" descr="A black background with colorful letters&#10;&#10;Description automatically generated">
            <a:extLst>
              <a:ext uri="{FF2B5EF4-FFF2-40B4-BE49-F238E27FC236}">
                <a16:creationId xmlns:a16="http://schemas.microsoft.com/office/drawing/2014/main" id="{CDDDDFEA-B109-BC05-84F5-F9DE98F5A9CB}"/>
              </a:ext>
            </a:extLst>
          </p:cNvPr>
          <p:cNvPicPr>
            <a:picLocks noChangeAspect="1"/>
          </p:cNvPicPr>
          <p:nvPr userDrawn="1">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a:off x="6396847" y="5846490"/>
            <a:ext cx="1060191" cy="832172"/>
          </a:xfrm>
          <a:prstGeom prst="rect">
            <a:avLst/>
          </a:prstGeom>
        </p:spPr>
      </p:pic>
      <p:pic>
        <p:nvPicPr>
          <p:cNvPr id="31" name="Picture 30" descr="A black background with colorful letters&#10;&#10;Description automatically generated">
            <a:extLst>
              <a:ext uri="{FF2B5EF4-FFF2-40B4-BE49-F238E27FC236}">
                <a16:creationId xmlns:a16="http://schemas.microsoft.com/office/drawing/2014/main" id="{A3F8CC79-5E0B-5BB5-90D9-55F9F3CAF7BB}"/>
              </a:ext>
            </a:extLst>
          </p:cNvPr>
          <p:cNvPicPr>
            <a:picLocks noChangeAspect="1"/>
          </p:cNvPicPr>
          <p:nvPr userDrawn="1">
            <p:custDataLst>
              <p:tags r:id="rId9"/>
            </p:custDataLst>
          </p:nvPr>
        </p:nvPicPr>
        <p:blipFill>
          <a:blip r:embed="rId17" cstate="print">
            <a:extLst>
              <a:ext uri="{28A0092B-C50C-407E-A947-70E740481C1C}">
                <a14:useLocalDpi xmlns:a14="http://schemas.microsoft.com/office/drawing/2010/main" val="0"/>
              </a:ext>
            </a:extLst>
          </a:blip>
          <a:stretch>
            <a:fillRect/>
          </a:stretch>
        </p:blipFill>
        <p:spPr>
          <a:xfrm>
            <a:off x="7873101" y="5629542"/>
            <a:ext cx="1095105" cy="1049120"/>
          </a:xfrm>
          <a:prstGeom prst="rect">
            <a:avLst/>
          </a:prstGeom>
        </p:spPr>
      </p:pic>
      <p:pic>
        <p:nvPicPr>
          <p:cNvPr id="32" name="Picture 31" descr="A colorful text on a black background&#10;&#10;Description automatically generated">
            <a:extLst>
              <a:ext uri="{FF2B5EF4-FFF2-40B4-BE49-F238E27FC236}">
                <a16:creationId xmlns:a16="http://schemas.microsoft.com/office/drawing/2014/main" id="{D7C5E51C-7071-D8B8-313D-8BCB95BC632B}"/>
              </a:ext>
            </a:extLst>
          </p:cNvPr>
          <p:cNvPicPr>
            <a:picLocks noChangeAspect="1"/>
          </p:cNvPicPr>
          <p:nvPr userDrawn="1">
            <p:custDataLst>
              <p:tags r:id="rId10"/>
            </p:custDataLst>
          </p:nvPr>
        </p:nvPicPr>
        <p:blipFill>
          <a:blip r:embed="rId18" cstate="print">
            <a:extLst>
              <a:ext uri="{28A0092B-C50C-407E-A947-70E740481C1C}">
                <a14:useLocalDpi xmlns:a14="http://schemas.microsoft.com/office/drawing/2010/main" val="0"/>
              </a:ext>
            </a:extLst>
          </a:blip>
          <a:stretch>
            <a:fillRect/>
          </a:stretch>
        </p:blipFill>
        <p:spPr>
          <a:xfrm>
            <a:off x="9384269" y="5739635"/>
            <a:ext cx="1057016" cy="939027"/>
          </a:xfrm>
          <a:prstGeom prst="rect">
            <a:avLst/>
          </a:prstGeom>
        </p:spPr>
      </p:pic>
      <p:pic>
        <p:nvPicPr>
          <p:cNvPr id="33" name="Picture 32" descr="A logo with colorful letters&#10;&#10;Description automatically generated">
            <a:extLst>
              <a:ext uri="{FF2B5EF4-FFF2-40B4-BE49-F238E27FC236}">
                <a16:creationId xmlns:a16="http://schemas.microsoft.com/office/drawing/2014/main" id="{1B7D5D78-755F-47E7-55DF-2D484942AAC1}"/>
              </a:ext>
            </a:extLst>
          </p:cNvPr>
          <p:cNvPicPr>
            <a:picLocks noChangeAspect="1"/>
          </p:cNvPicPr>
          <p:nvPr userDrawn="1">
            <p:custDataLst>
              <p:tags r:id="rId11"/>
            </p:custDataLst>
          </p:nvPr>
        </p:nvPicPr>
        <p:blipFill>
          <a:blip r:embed="rId19" cstate="print">
            <a:extLst>
              <a:ext uri="{28A0092B-C50C-407E-A947-70E740481C1C}">
                <a14:useLocalDpi xmlns:a14="http://schemas.microsoft.com/office/drawing/2010/main" val="0"/>
              </a:ext>
            </a:extLst>
          </a:blip>
          <a:stretch>
            <a:fillRect/>
          </a:stretch>
        </p:blipFill>
        <p:spPr>
          <a:xfrm>
            <a:off x="10857349" y="5846490"/>
            <a:ext cx="1060191" cy="832172"/>
          </a:xfrm>
          <a:prstGeom prst="rect">
            <a:avLst/>
          </a:prstGeom>
        </p:spPr>
      </p:pic>
      <p:sp>
        <p:nvSpPr>
          <p:cNvPr id="3" name="Subtitle"/>
          <p:cNvSpPr>
            <a:spLocks noGrp="1"/>
          </p:cNvSpPr>
          <p:nvPr>
            <p:ph type="subTitle" idx="1" hasCustomPrompt="1"/>
          </p:nvPr>
        </p:nvSpPr>
        <p:spPr>
          <a:xfrm>
            <a:off x="546101" y="5968258"/>
            <a:ext cx="2133599" cy="442035"/>
          </a:xfrm>
        </p:spPr>
        <p:txBody>
          <a:bodyPr/>
          <a:lstStyle>
            <a:lvl1pPr marL="0" indent="0" algn="l">
              <a:lnSpc>
                <a:spcPct val="100000"/>
              </a:lnSpc>
              <a:spcBef>
                <a:spcPts val="0"/>
              </a:spcBef>
              <a:buNone/>
              <a:defRPr sz="1200" spc="300" baseline="0">
                <a:solidFill>
                  <a:srgbClr val="FFFFF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SUBTITLE/DATE</a:t>
            </a:r>
          </a:p>
        </p:txBody>
      </p:sp>
      <p:sp>
        <p:nvSpPr>
          <p:cNvPr id="48" name="Text Placeholder 42">
            <a:extLst>
              <a:ext uri="{FF2B5EF4-FFF2-40B4-BE49-F238E27FC236}">
                <a16:creationId xmlns:a16="http://schemas.microsoft.com/office/drawing/2014/main" id="{A528EEC8-F0ED-4F39-246B-AE0C38B5480D}"/>
              </a:ext>
            </a:extLst>
          </p:cNvPr>
          <p:cNvSpPr>
            <a:spLocks noGrp="1"/>
          </p:cNvSpPr>
          <p:nvPr>
            <p:ph type="body" sz="quarter" idx="12" hasCustomPrompt="1"/>
          </p:nvPr>
        </p:nvSpPr>
        <p:spPr>
          <a:xfrm>
            <a:off x="546100" y="1430724"/>
            <a:ext cx="2984500" cy="1328420"/>
          </a:xfrm>
        </p:spPr>
        <p:txBody>
          <a:bodyPr lIns="36576" tIns="36576" rIns="36576" bIns="36576"/>
          <a:lstStyle>
            <a:lvl1pPr marL="0" indent="0">
              <a:buNone/>
              <a:defRPr sz="8800" b="1" spc="300" baseline="0">
                <a:solidFill>
                  <a:srgbClr val="211E20"/>
                </a:solidFill>
                <a:latin typeface="+mj-lt"/>
              </a:defRPr>
            </a:lvl1pPr>
            <a:lvl2pPr>
              <a:defRPr sz="8000"/>
            </a:lvl2pPr>
            <a:lvl3pPr>
              <a:defRPr sz="8000"/>
            </a:lvl3pPr>
            <a:lvl4pPr>
              <a:defRPr sz="8000"/>
            </a:lvl4pPr>
            <a:lvl5pPr>
              <a:defRPr sz="8000"/>
            </a:lvl5pPr>
          </a:lstStyle>
          <a:p>
            <a:pPr lvl="0"/>
            <a:r>
              <a:rPr kumimoji="1" lang="en-US"/>
              <a:t>BIP</a:t>
            </a:r>
          </a:p>
        </p:txBody>
      </p:sp>
      <p:sp>
        <p:nvSpPr>
          <p:cNvPr id="4" name="Text Placeholder 3">
            <a:extLst>
              <a:ext uri="{FF2B5EF4-FFF2-40B4-BE49-F238E27FC236}">
                <a16:creationId xmlns:a16="http://schemas.microsoft.com/office/drawing/2014/main" id="{8912AC87-5911-D2AD-FCE1-FF96AC4ADFBD}"/>
              </a:ext>
            </a:extLst>
          </p:cNvPr>
          <p:cNvSpPr>
            <a:spLocks noGrp="1"/>
          </p:cNvSpPr>
          <p:nvPr>
            <p:ph type="body" sz="quarter" idx="14" hasCustomPrompt="1"/>
          </p:nvPr>
        </p:nvSpPr>
        <p:spPr>
          <a:xfrm>
            <a:off x="546100" y="2844037"/>
            <a:ext cx="2984500" cy="949200"/>
          </a:xfrm>
        </p:spPr>
        <p:txBody>
          <a:bodyPr/>
          <a:lstStyle>
            <a:lvl1pPr marL="0" indent="0">
              <a:spcBef>
                <a:spcPts val="0"/>
              </a:spcBef>
              <a:buNone/>
              <a:defRPr kumimoji="0" lang="en-US" sz="1800" b="0" i="0" u="none" strike="noStrike" kern="1200" cap="none" spc="0" normalizeH="0" baseline="0" dirty="0" smtClean="0">
                <a:ln>
                  <a:noFill/>
                </a:ln>
                <a:solidFill>
                  <a:srgbClr val="211E20"/>
                </a:solidFill>
                <a:effectLst/>
                <a:uLnTx/>
                <a:uFillTx/>
                <a:latin typeface="+mn-lt"/>
                <a:ea typeface="+mn-ea"/>
                <a:cs typeface="Arial" panose="020B0604020202020204" pitchFamily="34" charset="0"/>
              </a:defRPr>
            </a:lvl1pPr>
            <a:lvl2pPr>
              <a:defRPr sz="1800"/>
            </a:lvl2pPr>
            <a:lvl3pPr>
              <a:defRPr sz="1800"/>
            </a:lvl3pPr>
            <a:lvl4pPr>
              <a:defRPr sz="1800"/>
            </a:lvl4pPr>
            <a:lvl5pPr>
              <a:defRPr sz="1800"/>
            </a:lvl5pPr>
          </a:lstStyle>
          <a:p>
            <a:pPr marL="0" marR="0" lvl="0" indent="0" algn="l" defTabSz="711200" rtl="0" eaLnBrk="1" fontAlgn="auto" latinLnBrk="0" hangingPunct="1">
              <a:lnSpc>
                <a:spcPct val="100000"/>
              </a:lnSpc>
              <a:spcBef>
                <a:spcPts val="600"/>
              </a:spcBef>
              <a:spcAft>
                <a:spcPct val="0"/>
              </a:spcAft>
              <a:buClrTx/>
              <a:buSzTx/>
              <a:buFontTx/>
              <a:buNone/>
              <a:defRPr/>
            </a:pPr>
            <a:r>
              <a:rPr kumimoji="1" lang="en-US"/>
              <a:t>Brazil Climate and</a:t>
            </a:r>
            <a:br>
              <a:rPr kumimoji="1" lang="en-US"/>
            </a:br>
            <a:r>
              <a:rPr kumimoji="1" lang="en-US"/>
              <a:t>Ecological Transformation</a:t>
            </a:r>
            <a:br>
              <a:rPr kumimoji="1" lang="en-US"/>
            </a:br>
            <a:r>
              <a:rPr kumimoji="1" lang="en-US"/>
              <a:t>Investment Platform</a:t>
            </a:r>
          </a:p>
        </p:txBody>
      </p:sp>
      <p:sp>
        <p:nvSpPr>
          <p:cNvPr id="2" name="Draft">
            <a:extLst>
              <a:ext uri="{FF2B5EF4-FFF2-40B4-BE49-F238E27FC236}">
                <a16:creationId xmlns:a16="http://schemas.microsoft.com/office/drawing/2014/main" id="{9DE2550D-937E-0EAE-469F-D7AE45F54946}"/>
              </a:ext>
            </a:extLst>
          </p:cNvPr>
          <p:cNvSpPr txBox="1"/>
          <p:nvPr userDrawn="1"/>
        </p:nvSpPr>
        <p:spPr bwMode="gray">
          <a:xfrm>
            <a:off x="546100" y="3833103"/>
            <a:ext cx="984565" cy="307777"/>
          </a:xfrm>
          <a:prstGeom prst="rect">
            <a:avLst/>
          </a:prstGeom>
          <a:noFill/>
        </p:spPr>
        <p:txBody>
          <a:bodyPr vert="horz" wrap="none" lIns="91440" tIns="45720" rIns="91440" bIns="45720" rtlCol="0" anchor="t">
            <a:spAutoFit/>
          </a:bodyPr>
          <a:lstStyle/>
          <a:p>
            <a:pPr marL="0" indent="0" algn="l" eaLnBrk="0">
              <a:lnSpc>
                <a:spcPct val="100000"/>
              </a:lnSpc>
              <a:spcBef>
                <a:spcPts val="0"/>
              </a:spcBef>
              <a:spcAft>
                <a:spcPts val="0"/>
              </a:spcAft>
              <a:buFontTx/>
              <a:buNone/>
            </a:pPr>
            <a:r>
              <a:rPr kumimoji="1" lang="en-US" sz="1400" b="1" cap="all" spc="300">
                <a:solidFill>
                  <a:schemeClr val="dk1"/>
                </a:solidFill>
              </a:rPr>
              <a:t>Draft</a:t>
            </a:r>
          </a:p>
        </p:txBody>
      </p:sp>
      <p:pic>
        <p:nvPicPr>
          <p:cNvPr id="15" name="Picture 14" descr="A logo with blue green yellow and blue text&#10;&#10;Description automatically generated">
            <a:extLst>
              <a:ext uri="{FF2B5EF4-FFF2-40B4-BE49-F238E27FC236}">
                <a16:creationId xmlns:a16="http://schemas.microsoft.com/office/drawing/2014/main" id="{A377992F-1B10-2B89-9A22-C20B3873B7F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6100" y="254116"/>
            <a:ext cx="1647515" cy="926725"/>
          </a:xfrm>
          <a:prstGeom prst="rect">
            <a:avLst/>
          </a:prstGeom>
        </p:spPr>
      </p:pic>
    </p:spTree>
    <p:custDataLst>
      <p:tags r:id="rId1"/>
    </p:custDataLst>
    <p:extLst>
      <p:ext uri="{BB962C8B-B14F-4D97-AF65-F5344CB8AC3E}">
        <p14:creationId xmlns:p14="http://schemas.microsoft.com/office/powerpoint/2010/main" val="234294057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8DD8654-9A02-25BE-655C-2CE3A3598623}"/>
              </a:ext>
            </a:extLst>
          </p:cNvPr>
          <p:cNvGraphicFramePr>
            <a:graphicFrameLocks noChangeAspect="1"/>
          </p:cNvGraphicFramePr>
          <p:nvPr userDrawn="1">
            <p:custDataLst>
              <p:tags r:id="rId2"/>
            </p:custDataLst>
            <p:extLst>
              <p:ext uri="{D42A27DB-BD31-4B8C-83A1-F6EECF244321}">
                <p14:modId xmlns:p14="http://schemas.microsoft.com/office/powerpoint/2010/main" val="840495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08DD8654-9A02-25BE-655C-2CE3A35986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reeform: Shape 2">
            <a:extLst>
              <a:ext uri="{FF2B5EF4-FFF2-40B4-BE49-F238E27FC236}">
                <a16:creationId xmlns:a16="http://schemas.microsoft.com/office/drawing/2014/main" id="{26385199-08CA-63EE-8C81-2D84EC7F0EE1}"/>
              </a:ext>
            </a:extLst>
          </p:cNvPr>
          <p:cNvSpPr/>
          <p:nvPr userDrawn="1"/>
        </p:nvSpPr>
        <p:spPr bwMode="gray">
          <a:xfrm flipH="1">
            <a:off x="0" y="6305551"/>
            <a:ext cx="12192000" cy="552449"/>
          </a:xfrm>
          <a:custGeom>
            <a:avLst/>
            <a:gdLst>
              <a:gd name="connsiteX0" fmla="*/ 0 w 12192000"/>
              <a:gd name="connsiteY0" fmla="*/ 0 h 2464130"/>
              <a:gd name="connsiteX1" fmla="*/ 6602681 w 12192000"/>
              <a:gd name="connsiteY1" fmla="*/ 1915887 h 2464130"/>
              <a:gd name="connsiteX2" fmla="*/ 12052534 w 12192000"/>
              <a:gd name="connsiteY2" fmla="*/ 1714643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052534 w 12192000"/>
              <a:gd name="connsiteY3" fmla="*/ 1714643 h 2464130"/>
              <a:gd name="connsiteX4" fmla="*/ 12192000 w 12192000"/>
              <a:gd name="connsiteY4" fmla="*/ 1717791 h 2464130"/>
              <a:gd name="connsiteX5" fmla="*/ 12192000 w 12192000"/>
              <a:gd name="connsiteY5" fmla="*/ 2464130 h 2464130"/>
              <a:gd name="connsiteX6" fmla="*/ 0 w 12192000"/>
              <a:gd name="connsiteY6" fmla="*/ 2464130 h 2464130"/>
              <a:gd name="connsiteX7" fmla="*/ 0 w 12192000"/>
              <a:gd name="connsiteY7"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5624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725881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642754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58251 h 2522381"/>
              <a:gd name="connsiteX1" fmla="*/ 6602681 w 12192000"/>
              <a:gd name="connsiteY1" fmla="*/ 1974138 h 2522381"/>
              <a:gd name="connsiteX2" fmla="*/ 10244117 w 12192000"/>
              <a:gd name="connsiteY2" fmla="*/ 1689129 h 2522381"/>
              <a:gd name="connsiteX3" fmla="*/ 12192000 w 12192000"/>
              <a:gd name="connsiteY3" fmla="*/ 1776042 h 2522381"/>
              <a:gd name="connsiteX4" fmla="*/ 12192000 w 12192000"/>
              <a:gd name="connsiteY4" fmla="*/ 2522381 h 2522381"/>
              <a:gd name="connsiteX5" fmla="*/ 0 w 12192000"/>
              <a:gd name="connsiteY5" fmla="*/ 2522381 h 2522381"/>
              <a:gd name="connsiteX6" fmla="*/ 0 w 12192000"/>
              <a:gd name="connsiteY6" fmla="*/ 58251 h 2522381"/>
              <a:gd name="connsiteX0" fmla="*/ 0 w 12192000"/>
              <a:gd name="connsiteY0" fmla="*/ 449463 h 2913593"/>
              <a:gd name="connsiteX1" fmla="*/ 6602681 w 12192000"/>
              <a:gd name="connsiteY1" fmla="*/ 2365350 h 2913593"/>
              <a:gd name="connsiteX2" fmla="*/ 10244117 w 12192000"/>
              <a:gd name="connsiteY2" fmla="*/ 2080341 h 2913593"/>
              <a:gd name="connsiteX3" fmla="*/ 12192000 w 12192000"/>
              <a:gd name="connsiteY3" fmla="*/ 2167254 h 2913593"/>
              <a:gd name="connsiteX4" fmla="*/ 12192000 w 12192000"/>
              <a:gd name="connsiteY4" fmla="*/ 2913593 h 2913593"/>
              <a:gd name="connsiteX5" fmla="*/ 0 w 12192000"/>
              <a:gd name="connsiteY5" fmla="*/ 2913593 h 2913593"/>
              <a:gd name="connsiteX6" fmla="*/ 0 w 12192000"/>
              <a:gd name="connsiteY6" fmla="*/ 449463 h 2913593"/>
              <a:gd name="connsiteX0" fmla="*/ 0 w 12192000"/>
              <a:gd name="connsiteY0" fmla="*/ 449463 h 2913593"/>
              <a:gd name="connsiteX1" fmla="*/ 6602681 w 12192000"/>
              <a:gd name="connsiteY1" fmla="*/ 2365350 h 2913593"/>
              <a:gd name="connsiteX2" fmla="*/ 10244117 w 12192000"/>
              <a:gd name="connsiteY2" fmla="*/ 2080341 h 2913593"/>
              <a:gd name="connsiteX3" fmla="*/ 12192000 w 12192000"/>
              <a:gd name="connsiteY3" fmla="*/ 2167254 h 2913593"/>
              <a:gd name="connsiteX4" fmla="*/ 12192000 w 12192000"/>
              <a:gd name="connsiteY4" fmla="*/ 2913593 h 2913593"/>
              <a:gd name="connsiteX5" fmla="*/ 0 w 12192000"/>
              <a:gd name="connsiteY5" fmla="*/ 2913593 h 2913593"/>
              <a:gd name="connsiteX6" fmla="*/ 0 w 12192000"/>
              <a:gd name="connsiteY6" fmla="*/ 449463 h 2913593"/>
              <a:gd name="connsiteX0" fmla="*/ 0 w 12192000"/>
              <a:gd name="connsiteY0" fmla="*/ 349268 h 2813398"/>
              <a:gd name="connsiteX1" fmla="*/ 6602681 w 12192000"/>
              <a:gd name="connsiteY1" fmla="*/ 2265155 h 2813398"/>
              <a:gd name="connsiteX2" fmla="*/ 10244117 w 12192000"/>
              <a:gd name="connsiteY2" fmla="*/ 1980146 h 2813398"/>
              <a:gd name="connsiteX3" fmla="*/ 12192000 w 12192000"/>
              <a:gd name="connsiteY3" fmla="*/ 2067059 h 2813398"/>
              <a:gd name="connsiteX4" fmla="*/ 12192000 w 12192000"/>
              <a:gd name="connsiteY4" fmla="*/ 2813398 h 2813398"/>
              <a:gd name="connsiteX5" fmla="*/ 0 w 12192000"/>
              <a:gd name="connsiteY5" fmla="*/ 2813398 h 2813398"/>
              <a:gd name="connsiteX6" fmla="*/ 0 w 12192000"/>
              <a:gd name="connsiteY6" fmla="*/ 349268 h 2813398"/>
              <a:gd name="connsiteX0" fmla="*/ 0 w 12192000"/>
              <a:gd name="connsiteY0" fmla="*/ 424103 h 2888233"/>
              <a:gd name="connsiteX1" fmla="*/ 6602681 w 12192000"/>
              <a:gd name="connsiteY1" fmla="*/ 2339990 h 2888233"/>
              <a:gd name="connsiteX2" fmla="*/ 10244117 w 12192000"/>
              <a:gd name="connsiteY2" fmla="*/ 2054981 h 2888233"/>
              <a:gd name="connsiteX3" fmla="*/ 12192000 w 12192000"/>
              <a:gd name="connsiteY3" fmla="*/ 2141894 h 2888233"/>
              <a:gd name="connsiteX4" fmla="*/ 12192000 w 12192000"/>
              <a:gd name="connsiteY4" fmla="*/ 2888233 h 2888233"/>
              <a:gd name="connsiteX5" fmla="*/ 0 w 12192000"/>
              <a:gd name="connsiteY5" fmla="*/ 2888233 h 2888233"/>
              <a:gd name="connsiteX6" fmla="*/ 0 w 12192000"/>
              <a:gd name="connsiteY6" fmla="*/ 424103 h 2888233"/>
              <a:gd name="connsiteX0" fmla="*/ 0 w 12192000"/>
              <a:gd name="connsiteY0" fmla="*/ 337006 h 2801136"/>
              <a:gd name="connsiteX1" fmla="*/ 6602681 w 12192000"/>
              <a:gd name="connsiteY1" fmla="*/ 2252893 h 2801136"/>
              <a:gd name="connsiteX2" fmla="*/ 10244117 w 12192000"/>
              <a:gd name="connsiteY2" fmla="*/ 1967884 h 2801136"/>
              <a:gd name="connsiteX3" fmla="*/ 12192000 w 12192000"/>
              <a:gd name="connsiteY3" fmla="*/ 2054797 h 2801136"/>
              <a:gd name="connsiteX4" fmla="*/ 12192000 w 12192000"/>
              <a:gd name="connsiteY4" fmla="*/ 2801136 h 2801136"/>
              <a:gd name="connsiteX5" fmla="*/ 0 w 12192000"/>
              <a:gd name="connsiteY5" fmla="*/ 2801136 h 2801136"/>
              <a:gd name="connsiteX6" fmla="*/ 0 w 12192000"/>
              <a:gd name="connsiteY6" fmla="*/ 337006 h 280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801136">
                <a:moveTo>
                  <a:pt x="0" y="337006"/>
                </a:moveTo>
                <a:cubicBezTo>
                  <a:pt x="1835026" y="-885984"/>
                  <a:pt x="4876278" y="1561213"/>
                  <a:pt x="6602681" y="2252893"/>
                </a:cubicBezTo>
                <a:cubicBezTo>
                  <a:pt x="8207523" y="2895870"/>
                  <a:pt x="9234755" y="2119901"/>
                  <a:pt x="10244117" y="1967884"/>
                </a:cubicBezTo>
                <a:cubicBezTo>
                  <a:pt x="11253479" y="1815867"/>
                  <a:pt x="11586633" y="1903455"/>
                  <a:pt x="12192000" y="2054797"/>
                </a:cubicBezTo>
                <a:lnTo>
                  <a:pt x="12192000" y="2801136"/>
                </a:lnTo>
                <a:lnTo>
                  <a:pt x="0" y="2801136"/>
                </a:lnTo>
                <a:lnTo>
                  <a:pt x="0" y="337006"/>
                </a:lnTo>
                <a:close/>
              </a:path>
            </a:pathLst>
          </a:custGeom>
          <a:gradFill>
            <a:gsLst>
              <a:gs pos="63000">
                <a:srgbClr val="FFD437"/>
              </a:gs>
              <a:gs pos="0">
                <a:srgbClr val="009440"/>
              </a:gs>
            </a:gsLst>
            <a:lin ang="10800000" scaled="0"/>
          </a:gra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kumimoji="1" lang="en-US" sz="1600" err="1">
              <a:solidFill>
                <a:schemeClr val="tx1"/>
              </a:solidFill>
            </a:endParaRPr>
          </a:p>
        </p:txBody>
      </p:sp>
      <p:sp>
        <p:nvSpPr>
          <p:cNvPr id="4" name="Freeform: Shape 3">
            <a:extLst>
              <a:ext uri="{FF2B5EF4-FFF2-40B4-BE49-F238E27FC236}">
                <a16:creationId xmlns:a16="http://schemas.microsoft.com/office/drawing/2014/main" id="{2085DC10-2791-78BB-457B-36EBC0E1FF9A}"/>
              </a:ext>
            </a:extLst>
          </p:cNvPr>
          <p:cNvSpPr/>
          <p:nvPr userDrawn="1"/>
        </p:nvSpPr>
        <p:spPr bwMode="gray">
          <a:xfrm>
            <a:off x="0" y="6381549"/>
            <a:ext cx="12192000" cy="476451"/>
          </a:xfrm>
          <a:custGeom>
            <a:avLst/>
            <a:gdLst>
              <a:gd name="connsiteX0" fmla="*/ 0 w 12192000"/>
              <a:gd name="connsiteY0" fmla="*/ 0 h 2464130"/>
              <a:gd name="connsiteX1" fmla="*/ 6602681 w 12192000"/>
              <a:gd name="connsiteY1" fmla="*/ 1915887 h 2464130"/>
              <a:gd name="connsiteX2" fmla="*/ 12052534 w 12192000"/>
              <a:gd name="connsiteY2" fmla="*/ 1714643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052534 w 12192000"/>
              <a:gd name="connsiteY3" fmla="*/ 1714643 h 2464130"/>
              <a:gd name="connsiteX4" fmla="*/ 12192000 w 12192000"/>
              <a:gd name="connsiteY4" fmla="*/ 1717791 h 2464130"/>
              <a:gd name="connsiteX5" fmla="*/ 12192000 w 12192000"/>
              <a:gd name="connsiteY5" fmla="*/ 2464130 h 2464130"/>
              <a:gd name="connsiteX6" fmla="*/ 0 w 12192000"/>
              <a:gd name="connsiteY6" fmla="*/ 2464130 h 2464130"/>
              <a:gd name="connsiteX7" fmla="*/ 0 w 12192000"/>
              <a:gd name="connsiteY7"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5624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725881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642754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 name="connsiteX0" fmla="*/ 0 w 12192000"/>
              <a:gd name="connsiteY0" fmla="*/ 0 h 2464130"/>
              <a:gd name="connsiteX1" fmla="*/ 6602681 w 12192000"/>
              <a:gd name="connsiteY1" fmla="*/ 2022975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 name="connsiteX0" fmla="*/ 0 w 12192000"/>
              <a:gd name="connsiteY0" fmla="*/ 0 h 2464130"/>
              <a:gd name="connsiteX1" fmla="*/ 6564180 w 12192000"/>
              <a:gd name="connsiteY1" fmla="*/ 1624729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 name="connsiteX0" fmla="*/ 0 w 12192000"/>
              <a:gd name="connsiteY0" fmla="*/ 0 h 2464130"/>
              <a:gd name="connsiteX1" fmla="*/ 6564180 w 12192000"/>
              <a:gd name="connsiteY1" fmla="*/ 1574950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64130">
                <a:moveTo>
                  <a:pt x="0" y="0"/>
                </a:moveTo>
                <a:cubicBezTo>
                  <a:pt x="3501901" y="36615"/>
                  <a:pt x="4532180" y="1288652"/>
                  <a:pt x="6564180" y="1574950"/>
                </a:cubicBezTo>
                <a:cubicBezTo>
                  <a:pt x="8596180" y="1861248"/>
                  <a:pt x="10707997" y="1617493"/>
                  <a:pt x="12192000" y="1717791"/>
                </a:cubicBezTo>
                <a:lnTo>
                  <a:pt x="12192000" y="2464130"/>
                </a:lnTo>
                <a:lnTo>
                  <a:pt x="0" y="2464130"/>
                </a:lnTo>
                <a:lnTo>
                  <a:pt x="0" y="0"/>
                </a:lnTo>
                <a:close/>
              </a:path>
            </a:pathLst>
          </a:custGeom>
          <a:solidFill>
            <a:srgbClr val="009440">
              <a:alpha val="50000"/>
            </a:srgb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kumimoji="1" lang="en-US" sz="1600" err="1">
              <a:solidFill>
                <a:schemeClr val="tx1"/>
              </a:solidFill>
            </a:endParaRPr>
          </a:p>
        </p:txBody>
      </p:sp>
      <p:sp>
        <p:nvSpPr>
          <p:cNvPr id="2" name="Title"/>
          <p:cNvSpPr>
            <a:spLocks noGrp="1"/>
          </p:cNvSpPr>
          <p:nvPr>
            <p:ph type="title"/>
          </p:nvPr>
        </p:nvSpPr>
        <p:spPr>
          <a:xfrm>
            <a:off x="334964" y="1"/>
            <a:ext cx="10619234" cy="876687"/>
          </a:xfrm>
        </p:spPr>
        <p:txBody>
          <a:bodyPr vert="horz"/>
          <a:lstStyle/>
          <a:p>
            <a:r>
              <a:rPr lang="en-US"/>
              <a:t>Click to edit Master title style</a:t>
            </a:r>
          </a:p>
        </p:txBody>
      </p:sp>
      <p:sp>
        <p:nvSpPr>
          <p:cNvPr id="7" name="SlideNumber">
            <a:extLst>
              <a:ext uri="{FF2B5EF4-FFF2-40B4-BE49-F238E27FC236}">
                <a16:creationId xmlns:a16="http://schemas.microsoft.com/office/drawing/2014/main" id="{57546B8D-2123-F097-3C7A-9E3873AE4664}"/>
              </a:ext>
            </a:extLst>
          </p:cNvPr>
          <p:cNvSpPr/>
          <p:nvPr userDrawn="1"/>
        </p:nvSpPr>
        <p:spPr bwMode="gray">
          <a:xfrm>
            <a:off x="11715975" y="6443276"/>
            <a:ext cx="141064" cy="138499"/>
          </a:xfrm>
          <a:prstGeom prst="rect">
            <a:avLst/>
          </a:prstGeom>
          <a:noFill/>
          <a:ln w="19050">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spAutoFit/>
          </a:bodyPr>
          <a:lstStyle/>
          <a:p>
            <a:pPr marL="0" indent="0" algn="r" defTabSz="711200" rtl="0" eaLnBrk="1" latinLnBrk="0" hangingPunct="1">
              <a:spcBef>
                <a:spcPts val="0"/>
              </a:spcBef>
              <a:buNone/>
            </a:pPr>
            <a:fld id="{BB69BBE8-4DB2-4642-B003-B220ACD5A2FD}" type="slidenum">
              <a:rPr lang="en-US" sz="900" b="0" baseline="0" smtClean="0">
                <a:solidFill>
                  <a:schemeClr val="tx1"/>
                </a:solidFill>
                <a:latin typeface="+mn-lt"/>
              </a:rPr>
              <a:pPr marL="0" indent="0" algn="r" defTabSz="711200" rtl="0" eaLnBrk="1" latinLnBrk="0" hangingPunct="1">
                <a:spcBef>
                  <a:spcPts val="0"/>
                </a:spcBef>
                <a:buNone/>
              </a:pPr>
              <a:t>‹nº›</a:t>
            </a:fld>
            <a:endParaRPr lang="fr-FR" sz="900" b="0">
              <a:solidFill>
                <a:schemeClr val="tx1"/>
              </a:solidFill>
              <a:latin typeface="+mn-lt"/>
            </a:endParaRPr>
          </a:p>
        </p:txBody>
      </p:sp>
      <p:pic>
        <p:nvPicPr>
          <p:cNvPr id="9" name="Picture 8" descr="A logo with blue green yellow and blue text&#10;&#10;Description automatically generated">
            <a:extLst>
              <a:ext uri="{FF2B5EF4-FFF2-40B4-BE49-F238E27FC236}">
                <a16:creationId xmlns:a16="http://schemas.microsoft.com/office/drawing/2014/main" id="{F8B52B33-0DA6-D110-6724-B010EE7407B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54197" y="90213"/>
            <a:ext cx="1237803" cy="696262"/>
          </a:xfrm>
          <a:prstGeom prst="rect">
            <a:avLst/>
          </a:prstGeom>
        </p:spPr>
      </p:pic>
    </p:spTree>
    <p:custDataLst>
      <p:tags r:id="rId1"/>
    </p:custDataLst>
    <p:extLst>
      <p:ext uri="{BB962C8B-B14F-4D97-AF65-F5344CB8AC3E}">
        <p14:creationId xmlns:p14="http://schemas.microsoft.com/office/powerpoint/2010/main" val="53738956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ast Pag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7D108E-5FA6-FD84-333C-B9FA472C7F1A}"/>
              </a:ext>
            </a:extLst>
          </p:cNvPr>
          <p:cNvSpPr/>
          <p:nvPr userDrawn="1">
            <p:custDataLst>
              <p:tags r:id="rId1"/>
            </p:custDataLst>
          </p:nvPr>
        </p:nvSpPr>
        <p:spPr bwMode="gray">
          <a:xfrm>
            <a:off x="7721600" y="3570288"/>
            <a:ext cx="4470400" cy="3287712"/>
          </a:xfrm>
          <a:prstGeom prst="rect">
            <a:avLst/>
          </a:prstGeom>
          <a:solidFill>
            <a:srgbClr val="FFCE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a:solidFill>
                <a:srgbClr val="211E20"/>
              </a:solidFill>
            </a:endParaRPr>
          </a:p>
        </p:txBody>
      </p:sp>
      <p:pic>
        <p:nvPicPr>
          <p:cNvPr id="3" name="Picture 2" descr="A river with trees and a sunset&#10;&#10;Description automatically generated">
            <a:extLst>
              <a:ext uri="{FF2B5EF4-FFF2-40B4-BE49-F238E27FC236}">
                <a16:creationId xmlns:a16="http://schemas.microsoft.com/office/drawing/2014/main" id="{DA50950C-6706-DDBC-6381-7A46C63246ED}"/>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a:ext>
            </a:extLst>
          </a:blip>
          <a:srcRect l="4479" t="1766" b="9948"/>
          <a:stretch>
            <a:fillRect/>
          </a:stretch>
        </p:blipFill>
        <p:spPr>
          <a:xfrm>
            <a:off x="546100" y="1"/>
            <a:ext cx="11645896" cy="6857999"/>
          </a:xfrm>
          <a:custGeom>
            <a:avLst/>
            <a:gdLst>
              <a:gd name="connsiteX0" fmla="*/ 0 w 11645896"/>
              <a:gd name="connsiteY0" fmla="*/ 0 h 6857999"/>
              <a:gd name="connsiteX1" fmla="*/ 11645896 w 11645896"/>
              <a:gd name="connsiteY1" fmla="*/ 0 h 6857999"/>
              <a:gd name="connsiteX2" fmla="*/ 11645896 w 11645896"/>
              <a:gd name="connsiteY2" fmla="*/ 4806565 h 6857999"/>
              <a:gd name="connsiteX3" fmla="*/ 9594462 w 11645896"/>
              <a:gd name="connsiteY3" fmla="*/ 6857999 h 6857999"/>
              <a:gd name="connsiteX4" fmla="*/ 0 w 11645896"/>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5896" h="6857999">
                <a:moveTo>
                  <a:pt x="0" y="0"/>
                </a:moveTo>
                <a:lnTo>
                  <a:pt x="11645896" y="0"/>
                </a:lnTo>
                <a:lnTo>
                  <a:pt x="11645896" y="4806565"/>
                </a:lnTo>
                <a:cubicBezTo>
                  <a:pt x="11645896" y="5939541"/>
                  <a:pt x="10727438" y="6857999"/>
                  <a:pt x="9594462" y="6857999"/>
                </a:cubicBezTo>
                <a:lnTo>
                  <a:pt x="0" y="6857999"/>
                </a:lnTo>
                <a:close/>
              </a:path>
            </a:pathLst>
          </a:custGeom>
        </p:spPr>
      </p:pic>
      <p:sp>
        <p:nvSpPr>
          <p:cNvPr id="4" name="Freeform: Shape 3">
            <a:extLst>
              <a:ext uri="{FF2B5EF4-FFF2-40B4-BE49-F238E27FC236}">
                <a16:creationId xmlns:a16="http://schemas.microsoft.com/office/drawing/2014/main" id="{D8319E41-1612-4B93-F174-78BF41ACCD34}"/>
              </a:ext>
            </a:extLst>
          </p:cNvPr>
          <p:cNvSpPr/>
          <p:nvPr userDrawn="1">
            <p:custDataLst>
              <p:tags r:id="rId3"/>
            </p:custDataLst>
          </p:nvPr>
        </p:nvSpPr>
        <p:spPr>
          <a:xfrm flipV="1">
            <a:off x="0" y="0"/>
            <a:ext cx="6201282" cy="6858000"/>
          </a:xfrm>
          <a:custGeom>
            <a:avLst/>
            <a:gdLst>
              <a:gd name="connsiteX0" fmla="*/ 0 w 4041874"/>
              <a:gd name="connsiteY0" fmla="*/ 0 h 4469909"/>
              <a:gd name="connsiteX1" fmla="*/ 0 w 4041874"/>
              <a:gd name="connsiteY1" fmla="*/ 4469910 h 4469909"/>
              <a:gd name="connsiteX2" fmla="*/ 4041874 w 4041874"/>
              <a:gd name="connsiteY2" fmla="*/ 4469910 h 4469909"/>
              <a:gd name="connsiteX3" fmla="*/ 1383396 w 4041874"/>
              <a:gd name="connsiteY3" fmla="*/ 0 h 4469909"/>
              <a:gd name="connsiteX4" fmla="*/ 0 w 4041874"/>
              <a:gd name="connsiteY4" fmla="*/ 0 h 44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873" h="4469909">
                <a:moveTo>
                  <a:pt x="0" y="0"/>
                </a:moveTo>
                <a:lnTo>
                  <a:pt x="0" y="4469910"/>
                </a:lnTo>
                <a:lnTo>
                  <a:pt x="4041874" y="4469910"/>
                </a:lnTo>
                <a:lnTo>
                  <a:pt x="1383396" y="0"/>
                </a:lnTo>
                <a:lnTo>
                  <a:pt x="0" y="0"/>
                </a:lnTo>
                <a:close/>
              </a:path>
            </a:pathLst>
          </a:custGeom>
          <a:solidFill>
            <a:srgbClr val="FFFFFF"/>
          </a:solidFill>
          <a:ln w="4138" cap="flat">
            <a:noFill/>
            <a:prstDash val="solid"/>
            <a:miter/>
          </a:ln>
        </p:spPr>
        <p:txBody>
          <a:bodyPr rtlCol="0" anchor="ctr"/>
          <a:lstStyle/>
          <a:p>
            <a:endParaRPr lang="pt-BR">
              <a:solidFill>
                <a:srgbClr val="000000"/>
              </a:solidFill>
            </a:endParaRPr>
          </a:p>
        </p:txBody>
      </p:sp>
      <p:sp>
        <p:nvSpPr>
          <p:cNvPr id="5" name="Freeform: Shape 4">
            <a:extLst>
              <a:ext uri="{FF2B5EF4-FFF2-40B4-BE49-F238E27FC236}">
                <a16:creationId xmlns:a16="http://schemas.microsoft.com/office/drawing/2014/main" id="{DE245096-3B23-D677-CCA3-BFBF479A7532}"/>
              </a:ext>
            </a:extLst>
          </p:cNvPr>
          <p:cNvSpPr/>
          <p:nvPr userDrawn="1">
            <p:custDataLst>
              <p:tags r:id="rId4"/>
            </p:custDataLst>
          </p:nvPr>
        </p:nvSpPr>
        <p:spPr>
          <a:xfrm flipV="1">
            <a:off x="5207000" y="-2"/>
            <a:ext cx="994282" cy="1671765"/>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183EFF"/>
          </a:solidFill>
          <a:ln w="9525" cap="flat" cmpd="sng" algn="ctr">
            <a:noFill/>
            <a:prstDash val="solid"/>
            <a:miter lim="800000"/>
            <a:headEnd type="none" w="med" len="med"/>
            <a:tailEnd type="none" w="med" len="me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211E20"/>
              </a:solidFill>
              <a:effectLst/>
              <a:uLnTx/>
              <a:uFillTx/>
              <a:latin typeface="+mn-lt"/>
              <a:ea typeface="+mn-ea"/>
              <a:cs typeface="+mn-cs"/>
            </a:endParaRPr>
          </a:p>
        </p:txBody>
      </p:sp>
      <p:grpSp>
        <p:nvGrpSpPr>
          <p:cNvPr id="6" name="Group 5">
            <a:extLst>
              <a:ext uri="{FF2B5EF4-FFF2-40B4-BE49-F238E27FC236}">
                <a16:creationId xmlns:a16="http://schemas.microsoft.com/office/drawing/2014/main" id="{99CC4AFE-3CCD-DB5B-58D8-5DA32946934C}"/>
              </a:ext>
            </a:extLst>
          </p:cNvPr>
          <p:cNvGrpSpPr/>
          <p:nvPr userDrawn="1"/>
        </p:nvGrpSpPr>
        <p:grpSpPr>
          <a:xfrm>
            <a:off x="273050" y="714805"/>
            <a:ext cx="4263828" cy="1705344"/>
            <a:chOff x="6631554" y="1441828"/>
            <a:chExt cx="5159231" cy="2063466"/>
          </a:xfrm>
        </p:grpSpPr>
        <p:pic>
          <p:nvPicPr>
            <p:cNvPr id="7" name="Picture 6">
              <a:extLst>
                <a:ext uri="{FF2B5EF4-FFF2-40B4-BE49-F238E27FC236}">
                  <a16:creationId xmlns:a16="http://schemas.microsoft.com/office/drawing/2014/main" id="{C7E3187C-3713-F6E7-741D-E5DC40A0FB91}"/>
                </a:ext>
              </a:extLst>
            </p:cNvPr>
            <p:cNvPicPr>
              <a:picLocks noChangeAspect="1"/>
            </p:cNvPicPr>
            <p:nvPr/>
          </p:nvPicPr>
          <p:blipFill>
            <a:blip r:embed="rId7"/>
            <a:stretch>
              <a:fillRect/>
            </a:stretch>
          </p:blipFill>
          <p:spPr>
            <a:xfrm>
              <a:off x="6631554" y="1441828"/>
              <a:ext cx="4138249" cy="2061737"/>
            </a:xfrm>
            <a:prstGeom prst="rect">
              <a:avLst/>
            </a:prstGeom>
          </p:spPr>
        </p:pic>
        <p:sp>
          <p:nvSpPr>
            <p:cNvPr id="8" name="TextBox 7">
              <a:extLst>
                <a:ext uri="{FF2B5EF4-FFF2-40B4-BE49-F238E27FC236}">
                  <a16:creationId xmlns:a16="http://schemas.microsoft.com/office/drawing/2014/main" id="{2DDE2AAB-1BDC-5924-2E38-4E3C9F291BC0}"/>
                </a:ext>
              </a:extLst>
            </p:cNvPr>
            <p:cNvSpPr txBox="1"/>
            <p:nvPr/>
          </p:nvSpPr>
          <p:spPr bwMode="gray">
            <a:xfrm>
              <a:off x="8445422" y="2946679"/>
              <a:ext cx="3345363" cy="558615"/>
            </a:xfrm>
            <a:prstGeom prst="rect">
              <a:avLst/>
            </a:prstGeom>
            <a:solidFill>
              <a:schemeClr val="bg1"/>
            </a:solidFill>
          </p:spPr>
          <p:txBody>
            <a:bodyPr wrap="square">
              <a:spAutoFit/>
            </a:bodyPr>
            <a:lstStyle/>
            <a:p>
              <a:pPr marL="0" indent="0" defTabSz="948243">
                <a:spcBef>
                  <a:spcPts val="800"/>
                </a:spcBef>
                <a:buNone/>
                <a:defRPr/>
              </a:pPr>
              <a:r>
                <a:rPr lang="en-US" sz="1200">
                  <a:solidFill>
                    <a:srgbClr val="012169"/>
                  </a:solidFill>
                  <a:latin typeface="Arial" panose="020B0604020202020204" pitchFamily="34" charset="0"/>
                  <a:cs typeface="Arial" panose="020B0604020202020204" pitchFamily="34" charset="0"/>
                </a:rPr>
                <a:t>Brazil </a:t>
              </a:r>
              <a:r>
                <a:rPr lang="en-US" sz="1200" b="1">
                  <a:solidFill>
                    <a:srgbClr val="41598E"/>
                  </a:solidFill>
                  <a:latin typeface="Arial" panose="020B0604020202020204" pitchFamily="34" charset="0"/>
                  <a:cs typeface="Arial" panose="020B0604020202020204" pitchFamily="34" charset="0"/>
                </a:rPr>
                <a:t>Climate</a:t>
              </a:r>
              <a:r>
                <a:rPr lang="en-US" sz="1200">
                  <a:solidFill>
                    <a:srgbClr val="012169"/>
                  </a:solidFill>
                  <a:latin typeface="Arial" panose="020B0604020202020204" pitchFamily="34" charset="0"/>
                  <a:cs typeface="Arial" panose="020B0604020202020204" pitchFamily="34" charset="0"/>
                </a:rPr>
                <a:t> &amp; </a:t>
              </a:r>
              <a:r>
                <a:rPr lang="en-US" sz="1200" b="1">
                  <a:solidFill>
                    <a:srgbClr val="009739"/>
                  </a:solidFill>
                  <a:latin typeface="Arial" panose="020B0604020202020204" pitchFamily="34" charset="0"/>
                  <a:cs typeface="Arial" panose="020B0604020202020204" pitchFamily="34" charset="0"/>
                </a:rPr>
                <a:t>Ecological</a:t>
              </a:r>
              <a:r>
                <a:rPr lang="en-US" sz="1200">
                  <a:solidFill>
                    <a:srgbClr val="012169"/>
                  </a:solidFill>
                  <a:latin typeface="Arial" panose="020B0604020202020204" pitchFamily="34" charset="0"/>
                  <a:cs typeface="Arial" panose="020B0604020202020204" pitchFamily="34" charset="0"/>
                </a:rPr>
                <a:t> </a:t>
              </a:r>
              <a:r>
                <a:rPr lang="en-US" sz="1200" b="1">
                  <a:solidFill>
                    <a:srgbClr val="009739"/>
                  </a:solidFill>
                  <a:latin typeface="Arial" panose="020B0604020202020204" pitchFamily="34" charset="0"/>
                  <a:cs typeface="Arial" panose="020B0604020202020204" pitchFamily="34" charset="0"/>
                </a:rPr>
                <a:t>Transformation</a:t>
              </a:r>
              <a:r>
                <a:rPr lang="en-US" sz="1200">
                  <a:solidFill>
                    <a:srgbClr val="012169"/>
                  </a:solidFill>
                  <a:latin typeface="Arial" panose="020B0604020202020204" pitchFamily="34" charset="0"/>
                  <a:cs typeface="Arial" panose="020B0604020202020204" pitchFamily="34" charset="0"/>
                </a:rPr>
                <a:t> Investment Platform</a:t>
              </a:r>
              <a:endParaRPr lang="pt-BR" sz="1200">
                <a:solidFill>
                  <a:srgbClr val="01216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237431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695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V2_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978D5C5-9C8A-66A6-8298-6C7A0427D788}"/>
              </a:ext>
            </a:extLst>
          </p:cNvPr>
          <p:cNvGraphicFramePr>
            <a:graphicFrameLocks noChangeAspect="1"/>
          </p:cNvGraphicFramePr>
          <p:nvPr userDrawn="1">
            <p:custDataLst>
              <p:tags r:id="rId1"/>
            </p:custDataLst>
            <p:extLst>
              <p:ext uri="{D42A27DB-BD31-4B8C-83A1-F6EECF244321}">
                <p14:modId xmlns:p14="http://schemas.microsoft.com/office/powerpoint/2010/main" val="3645269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0" imgH="0" progId="TCLayout.ActiveDocument.1">
                  <p:embed/>
                </p:oleObj>
              </mc:Choice>
              <mc:Fallback>
                <p:oleObj name="think-cell Slide" r:id="rId5" imgW="0" imgH="0" progId="TCLayout.ActiveDocument.1">
                  <p:embed/>
                  <p:pic>
                    <p:nvPicPr>
                      <p:cNvPr id="3" name="think-cell data - do not delete" hidden="1">
                        <a:extLst>
                          <a:ext uri="{FF2B5EF4-FFF2-40B4-BE49-F238E27FC236}">
                            <a16:creationId xmlns:a16="http://schemas.microsoft.com/office/drawing/2014/main" id="{3978D5C5-9C8A-66A6-8298-6C7A0427D78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2. Slide Title">
            <a:extLst>
              <a:ext uri="{FF2B5EF4-FFF2-40B4-BE49-F238E27FC236}">
                <a16:creationId xmlns:a16="http://schemas.microsoft.com/office/drawing/2014/main" id="{E8161C74-B293-A250-B34C-EE49BE1D95CB}"/>
              </a:ext>
            </a:extLst>
          </p:cNvPr>
          <p:cNvSpPr>
            <a:spLocks noGrp="1"/>
          </p:cNvSpPr>
          <p:nvPr>
            <p:ph type="title"/>
            <p:custDataLst>
              <p:tags r:id="rId2"/>
            </p:custDataLst>
          </p:nvPr>
        </p:nvSpPr>
        <p:spPr>
          <a:xfrm>
            <a:off x="554736" y="182372"/>
            <a:ext cx="11082528" cy="1051116"/>
          </a:xfrm>
        </p:spPr>
        <p:txBody>
          <a:bodyPr vert="horz" lIns="36000" tIns="36000" rIns="36000" bIns="36000">
            <a:normAutofit/>
          </a:bodyPr>
          <a:lstStyle>
            <a:lvl1pPr>
              <a:defRPr lang="en-US" sz="2400" b="1" i="0" kern="1200" spc="0" baseline="0">
                <a:ln w="6350" cap="flat">
                  <a:noFill/>
                  <a:miter lim="800000"/>
                </a:ln>
                <a:solidFill>
                  <a:srgbClr val="211E20"/>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1" name="TextBox 10">
            <a:extLst>
              <a:ext uri="{FF2B5EF4-FFF2-40B4-BE49-F238E27FC236}">
                <a16:creationId xmlns:a16="http://schemas.microsoft.com/office/drawing/2014/main" id="{E936ECD3-0663-809B-7014-AA695237A9DC}"/>
              </a:ext>
            </a:extLst>
          </p:cNvPr>
          <p:cNvSpPr txBox="1"/>
          <p:nvPr userDrawn="1">
            <p:custDataLst>
              <p:tags r:id="rId3"/>
            </p:custDataLst>
          </p:nvPr>
        </p:nvSpPr>
        <p:spPr>
          <a:xfrm>
            <a:off x="11410699" y="6454968"/>
            <a:ext cx="325730" cy="230832"/>
          </a:xfrm>
          <a:prstGeom prst="rect">
            <a:avLst/>
          </a:prstGeom>
          <a:noFill/>
        </p:spPr>
        <p:txBody>
          <a:bodyPr wrap="none" rtlCol="0">
            <a:spAutoFit/>
          </a:bodyPr>
          <a:lstStyle/>
          <a:p>
            <a:pPr marL="0" indent="0">
              <a:buNone/>
            </a:pPr>
            <a:fld id="{9364D0EC-EC4E-44C8-984F-0D5A8EE3907A}" type="slidenum">
              <a:rPr lang="en-US" sz="900" kern="1200" smtClean="0">
                <a:solidFill>
                  <a:schemeClr val="tx1"/>
                </a:solidFill>
                <a:latin typeface="Arial" panose="020B0604020202020204" pitchFamily="34" charset="0"/>
                <a:ea typeface="+mn-ea"/>
                <a:cs typeface="Arial" panose="020B0604020202020204" pitchFamily="34" charset="0"/>
              </a:rPr>
              <a:pPr marL="0" indent="0">
                <a:buNone/>
              </a:pPr>
              <a:t>‹nº›</a:t>
            </a:fld>
            <a:endParaRPr lang="en-US" sz="900" kern="120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11455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2_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978D5C5-9C8A-66A6-8298-6C7A0427D788}"/>
              </a:ext>
            </a:extLst>
          </p:cNvPr>
          <p:cNvGraphicFramePr>
            <a:graphicFrameLocks noChangeAspect="1"/>
          </p:cNvGraphicFramePr>
          <p:nvPr userDrawn="1">
            <p:custDataLst>
              <p:tags r:id="rId1"/>
            </p:custDataLst>
            <p:extLst>
              <p:ext uri="{D42A27DB-BD31-4B8C-83A1-F6EECF244321}">
                <p14:modId xmlns:p14="http://schemas.microsoft.com/office/powerpoint/2010/main" val="3645269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0" imgH="0" progId="TCLayout.ActiveDocument.1">
                  <p:embed/>
                </p:oleObj>
              </mc:Choice>
              <mc:Fallback>
                <p:oleObj name="think-cell Slide" r:id="rId5" imgW="0" imgH="0" progId="TCLayout.ActiveDocument.1">
                  <p:embed/>
                  <p:pic>
                    <p:nvPicPr>
                      <p:cNvPr id="3" name="think-cell data - do not delete" hidden="1">
                        <a:extLst>
                          <a:ext uri="{FF2B5EF4-FFF2-40B4-BE49-F238E27FC236}">
                            <a16:creationId xmlns:a16="http://schemas.microsoft.com/office/drawing/2014/main" id="{3978D5C5-9C8A-66A6-8298-6C7A0427D78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2. Slide Title">
            <a:extLst>
              <a:ext uri="{FF2B5EF4-FFF2-40B4-BE49-F238E27FC236}">
                <a16:creationId xmlns:a16="http://schemas.microsoft.com/office/drawing/2014/main" id="{E8161C74-B293-A250-B34C-EE49BE1D95CB}"/>
              </a:ext>
            </a:extLst>
          </p:cNvPr>
          <p:cNvSpPr>
            <a:spLocks noGrp="1"/>
          </p:cNvSpPr>
          <p:nvPr>
            <p:ph type="title"/>
            <p:custDataLst>
              <p:tags r:id="rId2"/>
            </p:custDataLst>
          </p:nvPr>
        </p:nvSpPr>
        <p:spPr>
          <a:xfrm>
            <a:off x="554736" y="182372"/>
            <a:ext cx="11082528" cy="1051116"/>
          </a:xfrm>
        </p:spPr>
        <p:txBody>
          <a:bodyPr vert="horz" lIns="36000" tIns="36000" rIns="36000" bIns="36000">
            <a:normAutofit/>
          </a:bodyPr>
          <a:lstStyle>
            <a:lvl1pPr>
              <a:defRPr lang="en-US" sz="2400" b="1" i="0" kern="1200" spc="0" baseline="0">
                <a:ln w="6350" cap="flat">
                  <a:noFill/>
                  <a:miter lim="800000"/>
                </a:ln>
                <a:solidFill>
                  <a:srgbClr val="211E20"/>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1" name="TextBox 10">
            <a:extLst>
              <a:ext uri="{FF2B5EF4-FFF2-40B4-BE49-F238E27FC236}">
                <a16:creationId xmlns:a16="http://schemas.microsoft.com/office/drawing/2014/main" id="{E936ECD3-0663-809B-7014-AA695237A9DC}"/>
              </a:ext>
            </a:extLst>
          </p:cNvPr>
          <p:cNvSpPr txBox="1"/>
          <p:nvPr userDrawn="1">
            <p:custDataLst>
              <p:tags r:id="rId3"/>
            </p:custDataLst>
          </p:nvPr>
        </p:nvSpPr>
        <p:spPr>
          <a:xfrm>
            <a:off x="11410699" y="6454968"/>
            <a:ext cx="325730" cy="230832"/>
          </a:xfrm>
          <a:prstGeom prst="rect">
            <a:avLst/>
          </a:prstGeom>
          <a:noFill/>
        </p:spPr>
        <p:txBody>
          <a:bodyPr wrap="none" rtlCol="0">
            <a:spAutoFit/>
          </a:bodyPr>
          <a:lstStyle/>
          <a:p>
            <a:pPr marL="0" indent="0">
              <a:buNone/>
            </a:pPr>
            <a:fld id="{9364D0EC-EC4E-44C8-984F-0D5A8EE3907A}" type="slidenum">
              <a:rPr lang="en-US" sz="900" kern="1200" smtClean="0">
                <a:solidFill>
                  <a:schemeClr val="tx1"/>
                </a:solidFill>
                <a:latin typeface="Arial" panose="020B0604020202020204" pitchFamily="34" charset="0"/>
                <a:ea typeface="+mn-ea"/>
                <a:cs typeface="Arial" panose="020B0604020202020204" pitchFamily="34" charset="0"/>
              </a:rPr>
              <a:pPr marL="0" indent="0">
                <a:buNone/>
              </a:pPr>
              <a:t>‹nº›</a:t>
            </a:fld>
            <a:endParaRPr lang="en-US" sz="900" kern="120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290197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0767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2167364-FC8D-27D2-F071-AA80311F0DB8}"/>
              </a:ext>
            </a:extLst>
          </p:cNvPr>
          <p:cNvGraphicFramePr>
            <a:graphicFrameLocks noChangeAspect="1"/>
          </p:cNvGraphicFramePr>
          <p:nvPr userDrawn="1">
            <p:custDataLst>
              <p:tags r:id="rId2"/>
            </p:custDataLst>
            <p:extLst>
              <p:ext uri="{D42A27DB-BD31-4B8C-83A1-F6EECF244321}">
                <p14:modId xmlns:p14="http://schemas.microsoft.com/office/powerpoint/2010/main" val="2188813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0" imgH="0" progId="TCLayout.ActiveDocument.1">
                  <p:embed/>
                </p:oleObj>
              </mc:Choice>
              <mc:Fallback>
                <p:oleObj name="think-cell Slide" r:id="rId8" imgW="0" imgH="0" progId="TCLayout.ActiveDocument.1">
                  <p:embed/>
                  <p:pic>
                    <p:nvPicPr>
                      <p:cNvPr id="4" name="think-cell data - do not delete" hidden="1">
                        <a:extLst>
                          <a:ext uri="{FF2B5EF4-FFF2-40B4-BE49-F238E27FC236}">
                            <a16:creationId xmlns:a16="http://schemas.microsoft.com/office/drawing/2014/main" id="{12167364-FC8D-27D2-F071-AA80311F0DB8}"/>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Gradient">
            <a:extLst>
              <a:ext uri="{FF2B5EF4-FFF2-40B4-BE49-F238E27FC236}">
                <a16:creationId xmlns:a16="http://schemas.microsoft.com/office/drawing/2014/main" id="{431D814C-91BD-9F59-158A-6983AC959256}"/>
              </a:ext>
            </a:extLst>
          </p:cNvPr>
          <p:cNvSpPr txBox="1"/>
          <p:nvPr userDrawn="1">
            <p:custDataLst>
              <p:tags r:id="rId3"/>
            </p:custDataLst>
          </p:nvPr>
        </p:nvSpPr>
        <p:spPr>
          <a:xfrm>
            <a:off x="-575" y="51420"/>
            <a:ext cx="12192575" cy="828080"/>
          </a:xfrm>
          <a:prstGeom prst="rect">
            <a:avLst/>
          </a:prstGeom>
          <a:gradFill>
            <a:gsLst>
              <a:gs pos="0">
                <a:srgbClr val="FFFFFF"/>
              </a:gs>
              <a:gs pos="45000">
                <a:srgbClr val="FFFFFF"/>
              </a:gs>
              <a:gs pos="60000">
                <a:srgbClr val="F3F3F3"/>
              </a:gs>
              <a:gs pos="75000">
                <a:srgbClr val="EFEFEF"/>
              </a:gs>
              <a:gs pos="89000">
                <a:srgbClr val="D9D9D9"/>
              </a:gs>
              <a:gs pos="100000">
                <a:srgbClr val="CCCCCC"/>
              </a:gs>
            </a:gsLst>
            <a:lin ang="0" scaled="0"/>
          </a:gradFill>
          <a:ln>
            <a:noFill/>
          </a:ln>
          <a:effectLst>
            <a:outerShdw blurRad="57150" dist="19050" dir="5400000" algn="bl" rotWithShape="0">
              <a:srgbClr val="F3F3F3">
                <a:alpha val="46666"/>
              </a:srgbClr>
            </a:outerShdw>
          </a:effectLst>
        </p:spPr>
        <p:txBody>
          <a:bodyPr spcFirstLastPara="1" wrap="square" lIns="68550" tIns="68550" rIns="68550" bIns="68550" anchor="t" anchorCtr="0">
            <a:noAutofit/>
          </a:bodyPr>
          <a:lstStyle/>
          <a:p>
            <a:pPr marL="0" marR="0" lvl="0" indent="0" algn="l" rtl="0">
              <a:lnSpc>
                <a:spcPct val="95000"/>
              </a:lnSpc>
              <a:spcBef>
                <a:spcPct val="0"/>
              </a:spcBef>
              <a:spcAft>
                <a:spcPct val="0"/>
              </a:spcAft>
              <a:buClr>
                <a:srgbClr val="000000"/>
              </a:buClr>
              <a:buSzPts val="1400"/>
              <a:buFont typeface="Arial"/>
              <a:buNone/>
            </a:pPr>
            <a:endParaRPr sz="1867" b="1" i="0" u="none" strike="noStrike" cap="none">
              <a:solidFill>
                <a:srgbClr val="00526E"/>
              </a:solidFill>
              <a:latin typeface="Avenir"/>
              <a:ea typeface="Avenir"/>
              <a:cs typeface="Avenir"/>
              <a:sym typeface="Avenir"/>
            </a:endParaRPr>
          </a:p>
        </p:txBody>
      </p:sp>
      <p:sp>
        <p:nvSpPr>
          <p:cNvPr id="2" name="Title"/>
          <p:cNvSpPr>
            <a:spLocks noGrp="1"/>
          </p:cNvSpPr>
          <p:nvPr>
            <p:ph type="title"/>
            <p:custDataLst>
              <p:tags r:id="rId4"/>
            </p:custDataLst>
          </p:nvPr>
        </p:nvSpPr>
        <p:spPr>
          <a:xfrm>
            <a:off x="196500" y="-14935"/>
            <a:ext cx="11996000" cy="894435"/>
          </a:xfrm>
          <a:noFill/>
          <a:ln>
            <a:noFill/>
          </a:ln>
        </p:spPr>
        <p:txBody>
          <a:bodyPr spcFirstLastPara="1" vert="horz" wrap="square" lIns="68575" tIns="68575" rIns="68575" bIns="68575" anchor="ctr" anchorCtr="0">
            <a:noAutofit/>
          </a:bodyPr>
          <a:lstStyle>
            <a:lvl1pPr>
              <a:defRPr lang="en-US">
                <a:solidFill>
                  <a:schemeClr val="accent1"/>
                </a:solidFill>
                <a:latin typeface="+mj-lt"/>
                <a:ea typeface="Avenir"/>
                <a:cs typeface="Avenir"/>
              </a:defRPr>
            </a:lvl1pPr>
          </a:lstStyle>
          <a:p>
            <a:pPr marR="0" lvl="0">
              <a:spcBef>
                <a:spcPct val="0"/>
              </a:spcBef>
              <a:spcAft>
                <a:spcPct val="0"/>
              </a:spcAft>
              <a:buClr>
                <a:schemeClr val="accent1"/>
              </a:buClr>
              <a:buSzPts val="1800"/>
              <a:buFont typeface="Avenir"/>
            </a:pPr>
            <a:r>
              <a:rPr lang="en-US"/>
              <a:t>Click to edit Master title style</a:t>
            </a:r>
          </a:p>
        </p:txBody>
      </p:sp>
      <p:sp>
        <p:nvSpPr>
          <p:cNvPr id="6" name="Slide Number Placeholder 4">
            <a:extLst>
              <a:ext uri="{FF2B5EF4-FFF2-40B4-BE49-F238E27FC236}">
                <a16:creationId xmlns:a16="http://schemas.microsoft.com/office/drawing/2014/main" id="{13B5CAA8-93AB-A869-FB78-2409643CDB56}"/>
              </a:ext>
            </a:extLst>
          </p:cNvPr>
          <p:cNvSpPr txBox="1"/>
          <p:nvPr userDrawn="1">
            <p:custDataLst>
              <p:tags r:id="rId5"/>
            </p:custDataLst>
          </p:nvPr>
        </p:nvSpPr>
        <p:spPr>
          <a:xfrm>
            <a:off x="11430000" y="6538911"/>
            <a:ext cx="558159" cy="365125"/>
          </a:xfrm>
          <a:prstGeom prst="rect">
            <a:avLst/>
          </a:prstGeom>
        </p:spPr>
        <p:txBody>
          <a:bodyPr vert="horz" lIns="91440" tIns="45720" rIns="91440" bIns="45720" rtlCol="0" anchor="ctr"/>
          <a:lstStyle>
            <a:defPPr>
              <a:defRPr lang="en-US"/>
            </a:defPPr>
            <a:lvl1pPr marL="177800" indent="-177800" algn="r" defTabSz="711200" rtl="0" eaLnBrk="1" latinLnBrk="0" hangingPunct="1">
              <a:spcBef>
                <a:spcPts val="1200"/>
              </a:spcBef>
              <a:buChar char="•"/>
              <a:defRPr sz="1000" kern="1200">
                <a:solidFill>
                  <a:schemeClr val="tx1">
                    <a:tint val="75000"/>
                  </a:schemeClr>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buNone/>
            </a:pPr>
            <a:fld id="{73AB7A0B-A28E-4D1A-82CA-20F945A5078C}" type="slidenum">
              <a:rPr lang="en-GB" smtClean="0">
                <a:latin typeface="+mn-lt"/>
              </a:rPr>
              <a:pPr marL="0" indent="0">
                <a:buNone/>
              </a:pPr>
              <a:t>‹nº›</a:t>
            </a:fld>
            <a:endParaRPr lang="en-GB">
              <a:latin typeface="+mn-lt"/>
            </a:endParaRPr>
          </a:p>
        </p:txBody>
      </p:sp>
      <p:sp>
        <p:nvSpPr>
          <p:cNvPr id="5" name="Disclaimer">
            <a:extLst>
              <a:ext uri="{FF2B5EF4-FFF2-40B4-BE49-F238E27FC236}">
                <a16:creationId xmlns:a16="http://schemas.microsoft.com/office/drawing/2014/main" id="{1DA0CF5C-03C4-92BE-5B9E-9876E2A271F3}"/>
              </a:ext>
            </a:extLst>
          </p:cNvPr>
          <p:cNvSpPr txBox="1"/>
          <p:nvPr userDrawn="1">
            <p:custDataLst>
              <p:tags r:id="rId6"/>
            </p:custDataLst>
          </p:nvPr>
        </p:nvSpPr>
        <p:spPr bwMode="gray">
          <a:xfrm>
            <a:off x="304800" y="6675308"/>
            <a:ext cx="3414396" cy="92333"/>
          </a:xfrm>
          <a:prstGeom prst="rect">
            <a:avLst/>
          </a:prstGeom>
          <a:noFill/>
        </p:spPr>
        <p:txBody>
          <a:bodyPr vert="horz" wrap="none" lIns="0" tIns="0" rIns="0" bIns="0" rtlCol="0">
            <a:spAutoFit/>
          </a:bodyPr>
          <a:lstStyle/>
          <a:p>
            <a:pPr marL="0" indent="0">
              <a:buNone/>
            </a:pPr>
            <a:r>
              <a:rPr lang="en-US" sz="600">
                <a:solidFill>
                  <a:schemeClr val="tx1"/>
                </a:solidFill>
                <a:latin typeface="+mn-lt"/>
              </a:rPr>
              <a:t>This information is confidential; it is not to be relied on by any 3rd party without prior written consent.</a:t>
            </a:r>
            <a:endParaRPr lang="en-GB" sz="600">
              <a:solidFill>
                <a:schemeClr val="tx1"/>
              </a:solidFill>
              <a:latin typeface="+mn-lt"/>
            </a:endParaRPr>
          </a:p>
        </p:txBody>
      </p:sp>
    </p:spTree>
    <p:custDataLst>
      <p:tags r:id="rId1"/>
    </p:custDataLst>
    <p:extLst>
      <p:ext uri="{BB962C8B-B14F-4D97-AF65-F5344CB8AC3E}">
        <p14:creationId xmlns:p14="http://schemas.microsoft.com/office/powerpoint/2010/main" val="252814172"/>
      </p:ext>
    </p:extLst>
  </p:cSld>
  <p:clrMapOvr>
    <a:masterClrMapping/>
  </p:clrMapOvr>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8DD8654-9A02-25BE-655C-2CE3A3598623}"/>
              </a:ext>
            </a:extLst>
          </p:cNvPr>
          <p:cNvGraphicFramePr>
            <a:graphicFrameLocks noChangeAspect="1"/>
          </p:cNvGraphicFramePr>
          <p:nvPr userDrawn="1">
            <p:custDataLst>
              <p:tags r:id="rId2"/>
            </p:custDataLst>
            <p:extLst>
              <p:ext uri="{D42A27DB-BD31-4B8C-83A1-F6EECF244321}">
                <p14:modId xmlns:p14="http://schemas.microsoft.com/office/powerpoint/2010/main" val="840495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08DD8654-9A02-25BE-655C-2CE3A35986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reeform: Shape 2">
            <a:extLst>
              <a:ext uri="{FF2B5EF4-FFF2-40B4-BE49-F238E27FC236}">
                <a16:creationId xmlns:a16="http://schemas.microsoft.com/office/drawing/2014/main" id="{26385199-08CA-63EE-8C81-2D84EC7F0EE1}"/>
              </a:ext>
            </a:extLst>
          </p:cNvPr>
          <p:cNvSpPr/>
          <p:nvPr userDrawn="1"/>
        </p:nvSpPr>
        <p:spPr bwMode="gray">
          <a:xfrm flipH="1">
            <a:off x="0" y="6305551"/>
            <a:ext cx="12192000" cy="552449"/>
          </a:xfrm>
          <a:custGeom>
            <a:avLst/>
            <a:gdLst>
              <a:gd name="connsiteX0" fmla="*/ 0 w 12192000"/>
              <a:gd name="connsiteY0" fmla="*/ 0 h 2464130"/>
              <a:gd name="connsiteX1" fmla="*/ 6602681 w 12192000"/>
              <a:gd name="connsiteY1" fmla="*/ 1915887 h 2464130"/>
              <a:gd name="connsiteX2" fmla="*/ 12052534 w 12192000"/>
              <a:gd name="connsiteY2" fmla="*/ 1714643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052534 w 12192000"/>
              <a:gd name="connsiteY3" fmla="*/ 1714643 h 2464130"/>
              <a:gd name="connsiteX4" fmla="*/ 12192000 w 12192000"/>
              <a:gd name="connsiteY4" fmla="*/ 1717791 h 2464130"/>
              <a:gd name="connsiteX5" fmla="*/ 12192000 w 12192000"/>
              <a:gd name="connsiteY5" fmla="*/ 2464130 h 2464130"/>
              <a:gd name="connsiteX6" fmla="*/ 0 w 12192000"/>
              <a:gd name="connsiteY6" fmla="*/ 2464130 h 2464130"/>
              <a:gd name="connsiteX7" fmla="*/ 0 w 12192000"/>
              <a:gd name="connsiteY7"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5624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725881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642754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58251 h 2522381"/>
              <a:gd name="connsiteX1" fmla="*/ 6602681 w 12192000"/>
              <a:gd name="connsiteY1" fmla="*/ 1974138 h 2522381"/>
              <a:gd name="connsiteX2" fmla="*/ 10244117 w 12192000"/>
              <a:gd name="connsiteY2" fmla="*/ 1689129 h 2522381"/>
              <a:gd name="connsiteX3" fmla="*/ 12192000 w 12192000"/>
              <a:gd name="connsiteY3" fmla="*/ 1776042 h 2522381"/>
              <a:gd name="connsiteX4" fmla="*/ 12192000 w 12192000"/>
              <a:gd name="connsiteY4" fmla="*/ 2522381 h 2522381"/>
              <a:gd name="connsiteX5" fmla="*/ 0 w 12192000"/>
              <a:gd name="connsiteY5" fmla="*/ 2522381 h 2522381"/>
              <a:gd name="connsiteX6" fmla="*/ 0 w 12192000"/>
              <a:gd name="connsiteY6" fmla="*/ 58251 h 2522381"/>
              <a:gd name="connsiteX0" fmla="*/ 0 w 12192000"/>
              <a:gd name="connsiteY0" fmla="*/ 449463 h 2913593"/>
              <a:gd name="connsiteX1" fmla="*/ 6602681 w 12192000"/>
              <a:gd name="connsiteY1" fmla="*/ 2365350 h 2913593"/>
              <a:gd name="connsiteX2" fmla="*/ 10244117 w 12192000"/>
              <a:gd name="connsiteY2" fmla="*/ 2080341 h 2913593"/>
              <a:gd name="connsiteX3" fmla="*/ 12192000 w 12192000"/>
              <a:gd name="connsiteY3" fmla="*/ 2167254 h 2913593"/>
              <a:gd name="connsiteX4" fmla="*/ 12192000 w 12192000"/>
              <a:gd name="connsiteY4" fmla="*/ 2913593 h 2913593"/>
              <a:gd name="connsiteX5" fmla="*/ 0 w 12192000"/>
              <a:gd name="connsiteY5" fmla="*/ 2913593 h 2913593"/>
              <a:gd name="connsiteX6" fmla="*/ 0 w 12192000"/>
              <a:gd name="connsiteY6" fmla="*/ 449463 h 2913593"/>
              <a:gd name="connsiteX0" fmla="*/ 0 w 12192000"/>
              <a:gd name="connsiteY0" fmla="*/ 449463 h 2913593"/>
              <a:gd name="connsiteX1" fmla="*/ 6602681 w 12192000"/>
              <a:gd name="connsiteY1" fmla="*/ 2365350 h 2913593"/>
              <a:gd name="connsiteX2" fmla="*/ 10244117 w 12192000"/>
              <a:gd name="connsiteY2" fmla="*/ 2080341 h 2913593"/>
              <a:gd name="connsiteX3" fmla="*/ 12192000 w 12192000"/>
              <a:gd name="connsiteY3" fmla="*/ 2167254 h 2913593"/>
              <a:gd name="connsiteX4" fmla="*/ 12192000 w 12192000"/>
              <a:gd name="connsiteY4" fmla="*/ 2913593 h 2913593"/>
              <a:gd name="connsiteX5" fmla="*/ 0 w 12192000"/>
              <a:gd name="connsiteY5" fmla="*/ 2913593 h 2913593"/>
              <a:gd name="connsiteX6" fmla="*/ 0 w 12192000"/>
              <a:gd name="connsiteY6" fmla="*/ 449463 h 2913593"/>
              <a:gd name="connsiteX0" fmla="*/ 0 w 12192000"/>
              <a:gd name="connsiteY0" fmla="*/ 349268 h 2813398"/>
              <a:gd name="connsiteX1" fmla="*/ 6602681 w 12192000"/>
              <a:gd name="connsiteY1" fmla="*/ 2265155 h 2813398"/>
              <a:gd name="connsiteX2" fmla="*/ 10244117 w 12192000"/>
              <a:gd name="connsiteY2" fmla="*/ 1980146 h 2813398"/>
              <a:gd name="connsiteX3" fmla="*/ 12192000 w 12192000"/>
              <a:gd name="connsiteY3" fmla="*/ 2067059 h 2813398"/>
              <a:gd name="connsiteX4" fmla="*/ 12192000 w 12192000"/>
              <a:gd name="connsiteY4" fmla="*/ 2813398 h 2813398"/>
              <a:gd name="connsiteX5" fmla="*/ 0 w 12192000"/>
              <a:gd name="connsiteY5" fmla="*/ 2813398 h 2813398"/>
              <a:gd name="connsiteX6" fmla="*/ 0 w 12192000"/>
              <a:gd name="connsiteY6" fmla="*/ 349268 h 2813398"/>
              <a:gd name="connsiteX0" fmla="*/ 0 w 12192000"/>
              <a:gd name="connsiteY0" fmla="*/ 424103 h 2888233"/>
              <a:gd name="connsiteX1" fmla="*/ 6602681 w 12192000"/>
              <a:gd name="connsiteY1" fmla="*/ 2339990 h 2888233"/>
              <a:gd name="connsiteX2" fmla="*/ 10244117 w 12192000"/>
              <a:gd name="connsiteY2" fmla="*/ 2054981 h 2888233"/>
              <a:gd name="connsiteX3" fmla="*/ 12192000 w 12192000"/>
              <a:gd name="connsiteY3" fmla="*/ 2141894 h 2888233"/>
              <a:gd name="connsiteX4" fmla="*/ 12192000 w 12192000"/>
              <a:gd name="connsiteY4" fmla="*/ 2888233 h 2888233"/>
              <a:gd name="connsiteX5" fmla="*/ 0 w 12192000"/>
              <a:gd name="connsiteY5" fmla="*/ 2888233 h 2888233"/>
              <a:gd name="connsiteX6" fmla="*/ 0 w 12192000"/>
              <a:gd name="connsiteY6" fmla="*/ 424103 h 2888233"/>
              <a:gd name="connsiteX0" fmla="*/ 0 w 12192000"/>
              <a:gd name="connsiteY0" fmla="*/ 337006 h 2801136"/>
              <a:gd name="connsiteX1" fmla="*/ 6602681 w 12192000"/>
              <a:gd name="connsiteY1" fmla="*/ 2252893 h 2801136"/>
              <a:gd name="connsiteX2" fmla="*/ 10244117 w 12192000"/>
              <a:gd name="connsiteY2" fmla="*/ 1967884 h 2801136"/>
              <a:gd name="connsiteX3" fmla="*/ 12192000 w 12192000"/>
              <a:gd name="connsiteY3" fmla="*/ 2054797 h 2801136"/>
              <a:gd name="connsiteX4" fmla="*/ 12192000 w 12192000"/>
              <a:gd name="connsiteY4" fmla="*/ 2801136 h 2801136"/>
              <a:gd name="connsiteX5" fmla="*/ 0 w 12192000"/>
              <a:gd name="connsiteY5" fmla="*/ 2801136 h 2801136"/>
              <a:gd name="connsiteX6" fmla="*/ 0 w 12192000"/>
              <a:gd name="connsiteY6" fmla="*/ 337006 h 280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801136">
                <a:moveTo>
                  <a:pt x="0" y="337006"/>
                </a:moveTo>
                <a:cubicBezTo>
                  <a:pt x="1835026" y="-885984"/>
                  <a:pt x="4876278" y="1561213"/>
                  <a:pt x="6602681" y="2252893"/>
                </a:cubicBezTo>
                <a:cubicBezTo>
                  <a:pt x="8207523" y="2895870"/>
                  <a:pt x="9234755" y="2119901"/>
                  <a:pt x="10244117" y="1967884"/>
                </a:cubicBezTo>
                <a:cubicBezTo>
                  <a:pt x="11253479" y="1815867"/>
                  <a:pt x="11586633" y="1903455"/>
                  <a:pt x="12192000" y="2054797"/>
                </a:cubicBezTo>
                <a:lnTo>
                  <a:pt x="12192000" y="2801136"/>
                </a:lnTo>
                <a:lnTo>
                  <a:pt x="0" y="2801136"/>
                </a:lnTo>
                <a:lnTo>
                  <a:pt x="0" y="337006"/>
                </a:lnTo>
                <a:close/>
              </a:path>
            </a:pathLst>
          </a:custGeom>
          <a:gradFill>
            <a:gsLst>
              <a:gs pos="63000">
                <a:srgbClr val="FFD437"/>
              </a:gs>
              <a:gs pos="0">
                <a:srgbClr val="009440"/>
              </a:gs>
            </a:gsLst>
            <a:lin ang="10800000" scaled="0"/>
          </a:gra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kumimoji="1" lang="en-US" sz="1600" err="1">
              <a:solidFill>
                <a:schemeClr val="tx1"/>
              </a:solidFill>
            </a:endParaRPr>
          </a:p>
        </p:txBody>
      </p:sp>
      <p:sp>
        <p:nvSpPr>
          <p:cNvPr id="4" name="Freeform: Shape 3">
            <a:extLst>
              <a:ext uri="{FF2B5EF4-FFF2-40B4-BE49-F238E27FC236}">
                <a16:creationId xmlns:a16="http://schemas.microsoft.com/office/drawing/2014/main" id="{2085DC10-2791-78BB-457B-36EBC0E1FF9A}"/>
              </a:ext>
            </a:extLst>
          </p:cNvPr>
          <p:cNvSpPr/>
          <p:nvPr userDrawn="1"/>
        </p:nvSpPr>
        <p:spPr bwMode="gray">
          <a:xfrm>
            <a:off x="0" y="6381549"/>
            <a:ext cx="12192000" cy="476451"/>
          </a:xfrm>
          <a:custGeom>
            <a:avLst/>
            <a:gdLst>
              <a:gd name="connsiteX0" fmla="*/ 0 w 12192000"/>
              <a:gd name="connsiteY0" fmla="*/ 0 h 2464130"/>
              <a:gd name="connsiteX1" fmla="*/ 6602681 w 12192000"/>
              <a:gd name="connsiteY1" fmla="*/ 1915887 h 2464130"/>
              <a:gd name="connsiteX2" fmla="*/ 12052534 w 12192000"/>
              <a:gd name="connsiteY2" fmla="*/ 1714643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052534 w 12192000"/>
              <a:gd name="connsiteY3" fmla="*/ 1714643 h 2464130"/>
              <a:gd name="connsiteX4" fmla="*/ 12192000 w 12192000"/>
              <a:gd name="connsiteY4" fmla="*/ 1717791 h 2464130"/>
              <a:gd name="connsiteX5" fmla="*/ 12192000 w 12192000"/>
              <a:gd name="connsiteY5" fmla="*/ 2464130 h 2464130"/>
              <a:gd name="connsiteX6" fmla="*/ 0 w 12192000"/>
              <a:gd name="connsiteY6" fmla="*/ 2464130 h 2464130"/>
              <a:gd name="connsiteX7" fmla="*/ 0 w 12192000"/>
              <a:gd name="connsiteY7"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5624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725881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642754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 name="connsiteX0" fmla="*/ 0 w 12192000"/>
              <a:gd name="connsiteY0" fmla="*/ 0 h 2464130"/>
              <a:gd name="connsiteX1" fmla="*/ 6602681 w 12192000"/>
              <a:gd name="connsiteY1" fmla="*/ 2022975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 name="connsiteX0" fmla="*/ 0 w 12192000"/>
              <a:gd name="connsiteY0" fmla="*/ 0 h 2464130"/>
              <a:gd name="connsiteX1" fmla="*/ 6564180 w 12192000"/>
              <a:gd name="connsiteY1" fmla="*/ 1624729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 name="connsiteX0" fmla="*/ 0 w 12192000"/>
              <a:gd name="connsiteY0" fmla="*/ 0 h 2464130"/>
              <a:gd name="connsiteX1" fmla="*/ 6564180 w 12192000"/>
              <a:gd name="connsiteY1" fmla="*/ 1574950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64130">
                <a:moveTo>
                  <a:pt x="0" y="0"/>
                </a:moveTo>
                <a:cubicBezTo>
                  <a:pt x="3501901" y="36615"/>
                  <a:pt x="4532180" y="1288652"/>
                  <a:pt x="6564180" y="1574950"/>
                </a:cubicBezTo>
                <a:cubicBezTo>
                  <a:pt x="8596180" y="1861248"/>
                  <a:pt x="10707997" y="1617493"/>
                  <a:pt x="12192000" y="1717791"/>
                </a:cubicBezTo>
                <a:lnTo>
                  <a:pt x="12192000" y="2464130"/>
                </a:lnTo>
                <a:lnTo>
                  <a:pt x="0" y="2464130"/>
                </a:lnTo>
                <a:lnTo>
                  <a:pt x="0" y="0"/>
                </a:lnTo>
                <a:close/>
              </a:path>
            </a:pathLst>
          </a:custGeom>
          <a:solidFill>
            <a:srgbClr val="009440">
              <a:alpha val="50000"/>
            </a:srgb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kumimoji="1" lang="en-US" sz="1600" err="1">
              <a:solidFill>
                <a:schemeClr val="tx1"/>
              </a:solidFill>
            </a:endParaRPr>
          </a:p>
        </p:txBody>
      </p:sp>
      <p:sp>
        <p:nvSpPr>
          <p:cNvPr id="2" name="Title"/>
          <p:cNvSpPr>
            <a:spLocks noGrp="1"/>
          </p:cNvSpPr>
          <p:nvPr>
            <p:ph type="title"/>
          </p:nvPr>
        </p:nvSpPr>
        <p:spPr>
          <a:xfrm>
            <a:off x="334964" y="1"/>
            <a:ext cx="10619234" cy="876687"/>
          </a:xfrm>
        </p:spPr>
        <p:txBody>
          <a:bodyPr vert="horz"/>
          <a:lstStyle/>
          <a:p>
            <a:r>
              <a:rPr lang="en-US"/>
              <a:t>Click to edit Master title style</a:t>
            </a:r>
          </a:p>
        </p:txBody>
      </p:sp>
      <p:sp>
        <p:nvSpPr>
          <p:cNvPr id="7" name="SlideNumber">
            <a:extLst>
              <a:ext uri="{FF2B5EF4-FFF2-40B4-BE49-F238E27FC236}">
                <a16:creationId xmlns:a16="http://schemas.microsoft.com/office/drawing/2014/main" id="{57546B8D-2123-F097-3C7A-9E3873AE4664}"/>
              </a:ext>
            </a:extLst>
          </p:cNvPr>
          <p:cNvSpPr/>
          <p:nvPr userDrawn="1"/>
        </p:nvSpPr>
        <p:spPr bwMode="gray">
          <a:xfrm>
            <a:off x="11715975" y="6443276"/>
            <a:ext cx="141064" cy="138499"/>
          </a:xfrm>
          <a:prstGeom prst="rect">
            <a:avLst/>
          </a:prstGeom>
          <a:noFill/>
          <a:ln w="19050">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spAutoFit/>
          </a:bodyPr>
          <a:lstStyle/>
          <a:p>
            <a:pPr marL="0" indent="0" algn="r" defTabSz="711200" rtl="0" eaLnBrk="1" latinLnBrk="0" hangingPunct="1">
              <a:spcBef>
                <a:spcPts val="0"/>
              </a:spcBef>
              <a:buNone/>
            </a:pPr>
            <a:fld id="{BB69BBE8-4DB2-4642-B003-B220ACD5A2FD}" type="slidenum">
              <a:rPr lang="en-US" sz="900" b="0" baseline="0" smtClean="0">
                <a:solidFill>
                  <a:schemeClr val="tx1"/>
                </a:solidFill>
                <a:latin typeface="+mn-lt"/>
              </a:rPr>
              <a:pPr marL="0" indent="0" algn="r" defTabSz="711200" rtl="0" eaLnBrk="1" latinLnBrk="0" hangingPunct="1">
                <a:spcBef>
                  <a:spcPts val="0"/>
                </a:spcBef>
                <a:buNone/>
              </a:pPr>
              <a:t>‹nº›</a:t>
            </a:fld>
            <a:endParaRPr lang="fr-FR" sz="900" b="0">
              <a:solidFill>
                <a:schemeClr val="tx1"/>
              </a:solidFill>
              <a:latin typeface="+mn-lt"/>
            </a:endParaRPr>
          </a:p>
        </p:txBody>
      </p:sp>
      <p:pic>
        <p:nvPicPr>
          <p:cNvPr id="9" name="Picture 8" descr="A logo with blue green yellow and blue text&#10;&#10;Description automatically generated">
            <a:extLst>
              <a:ext uri="{FF2B5EF4-FFF2-40B4-BE49-F238E27FC236}">
                <a16:creationId xmlns:a16="http://schemas.microsoft.com/office/drawing/2014/main" id="{F8B52B33-0DA6-D110-6724-B010EE7407B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54197" y="90213"/>
            <a:ext cx="1237803" cy="696262"/>
          </a:xfrm>
          <a:prstGeom prst="rect">
            <a:avLst/>
          </a:prstGeom>
        </p:spPr>
      </p:pic>
    </p:spTree>
    <p:custDataLst>
      <p:tags r:id="rId1"/>
    </p:custDataLst>
    <p:extLst>
      <p:ext uri="{BB962C8B-B14F-4D97-AF65-F5344CB8AC3E}">
        <p14:creationId xmlns:p14="http://schemas.microsoft.com/office/powerpoint/2010/main" val="170239683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6" name="think-cell data - do not delete" hidden="1">
            <a:extLst>
              <a:ext uri="{FF2B5EF4-FFF2-40B4-BE49-F238E27FC236}">
                <a16:creationId xmlns:a16="http://schemas.microsoft.com/office/drawing/2014/main" id="{518DA0D3-8D5C-6FD6-13C9-88D36F085EBF}"/>
              </a:ext>
            </a:extLst>
          </p:cNvPr>
          <p:cNvGraphicFramePr>
            <a:graphicFrameLocks noChangeAspect="1"/>
          </p:cNvGraphicFramePr>
          <p:nvPr userDrawn="1">
            <p:custDataLst>
              <p:tags r:id="rId2"/>
            </p:custDataLst>
            <p:extLst>
              <p:ext uri="{D42A27DB-BD31-4B8C-83A1-F6EECF244321}">
                <p14:modId xmlns:p14="http://schemas.microsoft.com/office/powerpoint/2010/main" val="4150564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606" imgH="608" progId="TCLayout.ActiveDocument.1">
                  <p:embed/>
                </p:oleObj>
              </mc:Choice>
              <mc:Fallback>
                <p:oleObj name="think-cell Slide" r:id="rId13" imgW="606" imgH="608" progId="TCLayout.ActiveDocument.1">
                  <p:embed/>
                  <p:pic>
                    <p:nvPicPr>
                      <p:cNvPr id="36" name="think-cell data - do not delete" hidden="1">
                        <a:extLst>
                          <a:ext uri="{FF2B5EF4-FFF2-40B4-BE49-F238E27FC236}">
                            <a16:creationId xmlns:a16="http://schemas.microsoft.com/office/drawing/2014/main" id="{518DA0D3-8D5C-6FD6-13C9-88D36F085EBF}"/>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306B2134-A0E7-9994-A0E5-E67F8ED36500}"/>
              </a:ext>
            </a:extLst>
          </p:cNvPr>
          <p:cNvPicPr>
            <a:picLocks noChangeAspect="1"/>
          </p:cNvPicPr>
          <p:nvPr userDrawn="1">
            <p:custDataLst>
              <p:tags r:id="rId3"/>
            </p:custDataLst>
          </p:nvPr>
        </p:nvPicPr>
        <p:blipFill>
          <a:blip r:embed="rId15" cstate="print">
            <a:extLst>
              <a:ext uri="{28A0092B-C50C-407E-A947-70E740481C1C}">
                <a14:useLocalDpi xmlns:a14="http://schemas.microsoft.com/office/drawing/2010/main" val="0"/>
              </a:ext>
            </a:extLst>
          </a:blip>
          <a:srcRect t="9604" b="8583"/>
          <a:stretch>
            <a:fillRect/>
          </a:stretch>
        </p:blipFill>
        <p:spPr>
          <a:xfrm>
            <a:off x="2108200" y="0"/>
            <a:ext cx="10083799" cy="5495925"/>
          </a:xfrm>
          <a:prstGeom prst="rect">
            <a:avLst/>
          </a:prstGeom>
        </p:spPr>
      </p:pic>
      <p:sp>
        <p:nvSpPr>
          <p:cNvPr id="24" name="Freeform: Shape 23">
            <a:extLst>
              <a:ext uri="{FF2B5EF4-FFF2-40B4-BE49-F238E27FC236}">
                <a16:creationId xmlns:a16="http://schemas.microsoft.com/office/drawing/2014/main" id="{AB239A2E-40DB-4FBB-8F2F-92E21D0FF786}"/>
              </a:ext>
            </a:extLst>
          </p:cNvPr>
          <p:cNvSpPr/>
          <p:nvPr userDrawn="1">
            <p:custDataLst>
              <p:tags r:id="rId4"/>
            </p:custDataLst>
          </p:nvPr>
        </p:nvSpPr>
        <p:spPr>
          <a:xfrm>
            <a:off x="0" y="0"/>
            <a:ext cx="6201282" cy="6858000"/>
          </a:xfrm>
          <a:custGeom>
            <a:avLst/>
            <a:gdLst>
              <a:gd name="connsiteX0" fmla="*/ 0 w 4041874"/>
              <a:gd name="connsiteY0" fmla="*/ 0 h 4469909"/>
              <a:gd name="connsiteX1" fmla="*/ 0 w 4041874"/>
              <a:gd name="connsiteY1" fmla="*/ 4469910 h 4469909"/>
              <a:gd name="connsiteX2" fmla="*/ 4041874 w 4041874"/>
              <a:gd name="connsiteY2" fmla="*/ 4469910 h 4469909"/>
              <a:gd name="connsiteX3" fmla="*/ 1383396 w 4041874"/>
              <a:gd name="connsiteY3" fmla="*/ 0 h 4469909"/>
              <a:gd name="connsiteX4" fmla="*/ 0 w 4041874"/>
              <a:gd name="connsiteY4" fmla="*/ 0 h 44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873" h="4469909">
                <a:moveTo>
                  <a:pt x="0" y="0"/>
                </a:moveTo>
                <a:lnTo>
                  <a:pt x="0" y="4469910"/>
                </a:lnTo>
                <a:lnTo>
                  <a:pt x="4041874" y="4469910"/>
                </a:lnTo>
                <a:lnTo>
                  <a:pt x="1383396" y="0"/>
                </a:lnTo>
                <a:lnTo>
                  <a:pt x="0" y="0"/>
                </a:lnTo>
                <a:close/>
              </a:path>
            </a:pathLst>
          </a:custGeom>
          <a:solidFill>
            <a:srgbClr val="FFCE00"/>
          </a:solidFill>
          <a:ln w="4138" cap="flat">
            <a:noFill/>
            <a:prstDash val="solid"/>
            <a:miter/>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211E20"/>
              </a:solidFill>
              <a:effectLst/>
              <a:uLnTx/>
              <a:uFillTx/>
              <a:latin typeface="+mn-lt"/>
              <a:ea typeface="+mn-ea"/>
              <a:cs typeface="+mn-cs"/>
            </a:endParaRPr>
          </a:p>
        </p:txBody>
      </p:sp>
      <p:sp>
        <p:nvSpPr>
          <p:cNvPr id="25" name="Freeform: Shape 24">
            <a:extLst>
              <a:ext uri="{FF2B5EF4-FFF2-40B4-BE49-F238E27FC236}">
                <a16:creationId xmlns:a16="http://schemas.microsoft.com/office/drawing/2014/main" id="{A9EBD8D3-A040-9F4A-195A-D601F6CD99A1}"/>
              </a:ext>
            </a:extLst>
          </p:cNvPr>
          <p:cNvSpPr/>
          <p:nvPr userDrawn="1">
            <p:custDataLst>
              <p:tags r:id="rId5"/>
            </p:custDataLst>
          </p:nvPr>
        </p:nvSpPr>
        <p:spPr>
          <a:xfrm>
            <a:off x="0" y="4280810"/>
            <a:ext cx="4272039" cy="2577190"/>
          </a:xfrm>
          <a:custGeom>
            <a:avLst/>
            <a:gdLst>
              <a:gd name="connsiteX0" fmla="*/ 639479 w 4272039"/>
              <a:gd name="connsiteY0" fmla="*/ 0 h 2577190"/>
              <a:gd name="connsiteX1" fmla="*/ 4190191 w 4272039"/>
              <a:gd name="connsiteY1" fmla="*/ 2353565 h 2577190"/>
              <a:gd name="connsiteX2" fmla="*/ 4272039 w 4272039"/>
              <a:gd name="connsiteY2" fmla="*/ 2577190 h 2577190"/>
              <a:gd name="connsiteX3" fmla="*/ 0 w 4272039"/>
              <a:gd name="connsiteY3" fmla="*/ 2577190 h 2577190"/>
              <a:gd name="connsiteX4" fmla="*/ 0 w 4272039"/>
              <a:gd name="connsiteY4" fmla="*/ 53798 h 2577190"/>
              <a:gd name="connsiteX5" fmla="*/ 52621 w 4272039"/>
              <a:gd name="connsiteY5" fmla="*/ 44401 h 2577190"/>
              <a:gd name="connsiteX6" fmla="*/ 639479 w 4272039"/>
              <a:gd name="connsiteY6" fmla="*/ 0 h 25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2039" h="2577190">
                <a:moveTo>
                  <a:pt x="639479" y="0"/>
                </a:moveTo>
                <a:cubicBezTo>
                  <a:pt x="2235677" y="0"/>
                  <a:pt x="3605195" y="970469"/>
                  <a:pt x="4190191" y="2353565"/>
                </a:cubicBezTo>
                <a:lnTo>
                  <a:pt x="4272039" y="2577190"/>
                </a:lnTo>
                <a:lnTo>
                  <a:pt x="0" y="2577190"/>
                </a:lnTo>
                <a:lnTo>
                  <a:pt x="0" y="53798"/>
                </a:lnTo>
                <a:lnTo>
                  <a:pt x="52621" y="44401"/>
                </a:lnTo>
                <a:cubicBezTo>
                  <a:pt x="243972" y="15164"/>
                  <a:pt x="439955" y="0"/>
                  <a:pt x="639479" y="0"/>
                </a:cubicBezTo>
                <a:close/>
              </a:path>
            </a:pathLst>
          </a:custGeom>
          <a:solidFill>
            <a:srgbClr val="183EFF"/>
          </a:solidFill>
          <a:ln w="4138" cap="flat">
            <a:noFill/>
            <a:prstDash val="solid"/>
            <a:miter/>
          </a:ln>
        </p:spPr>
        <p:txBody>
          <a:bodyPr wrap="square" rtlCol="0" anchor="ctr">
            <a:noAutofit/>
          </a:bodyP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prstClr val="black"/>
              </a:solidFill>
              <a:effectLst/>
              <a:uLnTx/>
              <a:uFillTx/>
              <a:latin typeface="+mn-lt"/>
              <a:ea typeface="+mn-ea"/>
              <a:cs typeface="+mn-cs"/>
            </a:endParaRPr>
          </a:p>
        </p:txBody>
      </p:sp>
      <p:sp>
        <p:nvSpPr>
          <p:cNvPr id="28" name="Rectangle 27">
            <a:extLst>
              <a:ext uri="{FF2B5EF4-FFF2-40B4-BE49-F238E27FC236}">
                <a16:creationId xmlns:a16="http://schemas.microsoft.com/office/drawing/2014/main" id="{11A57E67-3810-89C1-44EB-EF4C1082E40C}"/>
              </a:ext>
            </a:extLst>
          </p:cNvPr>
          <p:cNvSpPr/>
          <p:nvPr userDrawn="1">
            <p:custDataLst>
              <p:tags r:id="rId6"/>
            </p:custDataLst>
          </p:nvPr>
        </p:nvSpPr>
        <p:spPr bwMode="gray">
          <a:xfrm>
            <a:off x="5391188" y="5495925"/>
            <a:ext cx="6800812" cy="13620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mn-lt"/>
              <a:ea typeface="+mn-ea"/>
              <a:cs typeface="+mn-cs"/>
            </a:endParaRPr>
          </a:p>
        </p:txBody>
      </p:sp>
      <p:sp>
        <p:nvSpPr>
          <p:cNvPr id="29" name="Freeform: Shape 28">
            <a:extLst>
              <a:ext uri="{FF2B5EF4-FFF2-40B4-BE49-F238E27FC236}">
                <a16:creationId xmlns:a16="http://schemas.microsoft.com/office/drawing/2014/main" id="{35E8C034-8208-78DA-A18B-465D9CA513F6}"/>
              </a:ext>
            </a:extLst>
          </p:cNvPr>
          <p:cNvSpPr/>
          <p:nvPr userDrawn="1">
            <p:custDataLst>
              <p:tags r:id="rId7"/>
            </p:custDataLst>
          </p:nvPr>
        </p:nvSpPr>
        <p:spPr>
          <a:xfrm>
            <a:off x="5391188" y="5495925"/>
            <a:ext cx="810094" cy="1362075"/>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00CE00"/>
          </a:solidFill>
          <a:ln w="9525" cap="flat" cmpd="sng" algn="ctr">
            <a:noFill/>
            <a:prstDash val="solid"/>
            <a:miter lim="800000"/>
            <a:headEnd type="none" w="med" len="med"/>
            <a:tailEnd type="none" w="med" len="me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FFFFFF"/>
              </a:solidFill>
              <a:effectLst/>
              <a:uLnTx/>
              <a:uFillTx/>
              <a:latin typeface="+mn-lt"/>
              <a:ea typeface="+mn-ea"/>
              <a:cs typeface="+mn-cs"/>
            </a:endParaRPr>
          </a:p>
        </p:txBody>
      </p:sp>
      <p:pic>
        <p:nvPicPr>
          <p:cNvPr id="30" name="Picture 29" descr="A black background with colorful letters&#10;&#10;Description automatically generated">
            <a:extLst>
              <a:ext uri="{FF2B5EF4-FFF2-40B4-BE49-F238E27FC236}">
                <a16:creationId xmlns:a16="http://schemas.microsoft.com/office/drawing/2014/main" id="{CDDDDFEA-B109-BC05-84F5-F9DE98F5A9CB}"/>
              </a:ext>
            </a:extLst>
          </p:cNvPr>
          <p:cNvPicPr>
            <a:picLocks noChangeAspect="1"/>
          </p:cNvPicPr>
          <p:nvPr userDrawn="1">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a:off x="6396847" y="5846490"/>
            <a:ext cx="1060191" cy="832172"/>
          </a:xfrm>
          <a:prstGeom prst="rect">
            <a:avLst/>
          </a:prstGeom>
        </p:spPr>
      </p:pic>
      <p:pic>
        <p:nvPicPr>
          <p:cNvPr id="31" name="Picture 30" descr="A black background with colorful letters&#10;&#10;Description automatically generated">
            <a:extLst>
              <a:ext uri="{FF2B5EF4-FFF2-40B4-BE49-F238E27FC236}">
                <a16:creationId xmlns:a16="http://schemas.microsoft.com/office/drawing/2014/main" id="{A3F8CC79-5E0B-5BB5-90D9-55F9F3CAF7BB}"/>
              </a:ext>
            </a:extLst>
          </p:cNvPr>
          <p:cNvPicPr>
            <a:picLocks noChangeAspect="1"/>
          </p:cNvPicPr>
          <p:nvPr userDrawn="1">
            <p:custDataLst>
              <p:tags r:id="rId9"/>
            </p:custDataLst>
          </p:nvPr>
        </p:nvPicPr>
        <p:blipFill>
          <a:blip r:embed="rId17" cstate="print">
            <a:extLst>
              <a:ext uri="{28A0092B-C50C-407E-A947-70E740481C1C}">
                <a14:useLocalDpi xmlns:a14="http://schemas.microsoft.com/office/drawing/2010/main" val="0"/>
              </a:ext>
            </a:extLst>
          </a:blip>
          <a:stretch>
            <a:fillRect/>
          </a:stretch>
        </p:blipFill>
        <p:spPr>
          <a:xfrm>
            <a:off x="7873101" y="5629542"/>
            <a:ext cx="1095105" cy="1049120"/>
          </a:xfrm>
          <a:prstGeom prst="rect">
            <a:avLst/>
          </a:prstGeom>
        </p:spPr>
      </p:pic>
      <p:pic>
        <p:nvPicPr>
          <p:cNvPr id="32" name="Picture 31" descr="A colorful text on a black background&#10;&#10;Description automatically generated">
            <a:extLst>
              <a:ext uri="{FF2B5EF4-FFF2-40B4-BE49-F238E27FC236}">
                <a16:creationId xmlns:a16="http://schemas.microsoft.com/office/drawing/2014/main" id="{D7C5E51C-7071-D8B8-313D-8BCB95BC632B}"/>
              </a:ext>
            </a:extLst>
          </p:cNvPr>
          <p:cNvPicPr>
            <a:picLocks noChangeAspect="1"/>
          </p:cNvPicPr>
          <p:nvPr userDrawn="1">
            <p:custDataLst>
              <p:tags r:id="rId10"/>
            </p:custDataLst>
          </p:nvPr>
        </p:nvPicPr>
        <p:blipFill>
          <a:blip r:embed="rId18" cstate="print">
            <a:extLst>
              <a:ext uri="{28A0092B-C50C-407E-A947-70E740481C1C}">
                <a14:useLocalDpi xmlns:a14="http://schemas.microsoft.com/office/drawing/2010/main" val="0"/>
              </a:ext>
            </a:extLst>
          </a:blip>
          <a:stretch>
            <a:fillRect/>
          </a:stretch>
        </p:blipFill>
        <p:spPr>
          <a:xfrm>
            <a:off x="9384269" y="5739635"/>
            <a:ext cx="1057016" cy="939027"/>
          </a:xfrm>
          <a:prstGeom prst="rect">
            <a:avLst/>
          </a:prstGeom>
        </p:spPr>
      </p:pic>
      <p:pic>
        <p:nvPicPr>
          <p:cNvPr id="33" name="Picture 32" descr="A logo with colorful letters&#10;&#10;Description automatically generated">
            <a:extLst>
              <a:ext uri="{FF2B5EF4-FFF2-40B4-BE49-F238E27FC236}">
                <a16:creationId xmlns:a16="http://schemas.microsoft.com/office/drawing/2014/main" id="{1B7D5D78-755F-47E7-55DF-2D484942AAC1}"/>
              </a:ext>
            </a:extLst>
          </p:cNvPr>
          <p:cNvPicPr>
            <a:picLocks noChangeAspect="1"/>
          </p:cNvPicPr>
          <p:nvPr userDrawn="1">
            <p:custDataLst>
              <p:tags r:id="rId11"/>
            </p:custDataLst>
          </p:nvPr>
        </p:nvPicPr>
        <p:blipFill>
          <a:blip r:embed="rId19" cstate="print">
            <a:extLst>
              <a:ext uri="{28A0092B-C50C-407E-A947-70E740481C1C}">
                <a14:useLocalDpi xmlns:a14="http://schemas.microsoft.com/office/drawing/2010/main" val="0"/>
              </a:ext>
            </a:extLst>
          </a:blip>
          <a:stretch>
            <a:fillRect/>
          </a:stretch>
        </p:blipFill>
        <p:spPr>
          <a:xfrm>
            <a:off x="10857349" y="5846490"/>
            <a:ext cx="1060191" cy="832172"/>
          </a:xfrm>
          <a:prstGeom prst="rect">
            <a:avLst/>
          </a:prstGeom>
        </p:spPr>
      </p:pic>
      <p:sp>
        <p:nvSpPr>
          <p:cNvPr id="3" name="Subtitle"/>
          <p:cNvSpPr>
            <a:spLocks noGrp="1"/>
          </p:cNvSpPr>
          <p:nvPr>
            <p:ph type="subTitle" idx="1" hasCustomPrompt="1"/>
          </p:nvPr>
        </p:nvSpPr>
        <p:spPr>
          <a:xfrm>
            <a:off x="546101" y="5968258"/>
            <a:ext cx="2133599" cy="442035"/>
          </a:xfrm>
        </p:spPr>
        <p:txBody>
          <a:bodyPr/>
          <a:lstStyle>
            <a:lvl1pPr marL="0" indent="0" algn="l">
              <a:lnSpc>
                <a:spcPct val="100000"/>
              </a:lnSpc>
              <a:spcBef>
                <a:spcPts val="0"/>
              </a:spcBef>
              <a:buNone/>
              <a:defRPr sz="1200" spc="300" baseline="0">
                <a:solidFill>
                  <a:srgbClr val="FFFFF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SUBTITLE/DATE</a:t>
            </a:r>
          </a:p>
        </p:txBody>
      </p:sp>
      <p:sp>
        <p:nvSpPr>
          <p:cNvPr id="48" name="Text Placeholder 42">
            <a:extLst>
              <a:ext uri="{FF2B5EF4-FFF2-40B4-BE49-F238E27FC236}">
                <a16:creationId xmlns:a16="http://schemas.microsoft.com/office/drawing/2014/main" id="{A528EEC8-F0ED-4F39-246B-AE0C38B5480D}"/>
              </a:ext>
            </a:extLst>
          </p:cNvPr>
          <p:cNvSpPr>
            <a:spLocks noGrp="1"/>
          </p:cNvSpPr>
          <p:nvPr>
            <p:ph type="body" sz="quarter" idx="12" hasCustomPrompt="1"/>
          </p:nvPr>
        </p:nvSpPr>
        <p:spPr>
          <a:xfrm>
            <a:off x="546100" y="1430724"/>
            <a:ext cx="2984500" cy="1328420"/>
          </a:xfrm>
        </p:spPr>
        <p:txBody>
          <a:bodyPr lIns="36576" tIns="36576" rIns="36576" bIns="36576"/>
          <a:lstStyle>
            <a:lvl1pPr marL="0" indent="0">
              <a:buNone/>
              <a:defRPr sz="8800" b="1" spc="300" baseline="0">
                <a:solidFill>
                  <a:srgbClr val="211E20"/>
                </a:solidFill>
                <a:latin typeface="+mj-lt"/>
              </a:defRPr>
            </a:lvl1pPr>
            <a:lvl2pPr>
              <a:defRPr sz="8000"/>
            </a:lvl2pPr>
            <a:lvl3pPr>
              <a:defRPr sz="8000"/>
            </a:lvl3pPr>
            <a:lvl4pPr>
              <a:defRPr sz="8000"/>
            </a:lvl4pPr>
            <a:lvl5pPr>
              <a:defRPr sz="8000"/>
            </a:lvl5pPr>
          </a:lstStyle>
          <a:p>
            <a:pPr lvl="0"/>
            <a:r>
              <a:rPr kumimoji="1" lang="en-US"/>
              <a:t>BIP</a:t>
            </a:r>
          </a:p>
        </p:txBody>
      </p:sp>
      <p:sp>
        <p:nvSpPr>
          <p:cNvPr id="4" name="Text Placeholder 3">
            <a:extLst>
              <a:ext uri="{FF2B5EF4-FFF2-40B4-BE49-F238E27FC236}">
                <a16:creationId xmlns:a16="http://schemas.microsoft.com/office/drawing/2014/main" id="{8912AC87-5911-D2AD-FCE1-FF96AC4ADFBD}"/>
              </a:ext>
            </a:extLst>
          </p:cNvPr>
          <p:cNvSpPr>
            <a:spLocks noGrp="1"/>
          </p:cNvSpPr>
          <p:nvPr>
            <p:ph type="body" sz="quarter" idx="14" hasCustomPrompt="1"/>
          </p:nvPr>
        </p:nvSpPr>
        <p:spPr>
          <a:xfrm>
            <a:off x="546100" y="2844037"/>
            <a:ext cx="2984500" cy="949200"/>
          </a:xfrm>
        </p:spPr>
        <p:txBody>
          <a:bodyPr/>
          <a:lstStyle>
            <a:lvl1pPr marL="0" indent="0">
              <a:spcBef>
                <a:spcPts val="0"/>
              </a:spcBef>
              <a:buNone/>
              <a:defRPr kumimoji="0" lang="en-US" sz="1800" b="0" i="0" u="none" strike="noStrike" kern="1200" cap="none" spc="0" normalizeH="0" baseline="0" dirty="0" smtClean="0">
                <a:ln>
                  <a:noFill/>
                </a:ln>
                <a:solidFill>
                  <a:srgbClr val="211E20"/>
                </a:solidFill>
                <a:effectLst/>
                <a:uLnTx/>
                <a:uFillTx/>
                <a:latin typeface="+mn-lt"/>
                <a:ea typeface="+mn-ea"/>
                <a:cs typeface="Arial" panose="020B0604020202020204" pitchFamily="34" charset="0"/>
              </a:defRPr>
            </a:lvl1pPr>
            <a:lvl2pPr>
              <a:defRPr sz="1800"/>
            </a:lvl2pPr>
            <a:lvl3pPr>
              <a:defRPr sz="1800"/>
            </a:lvl3pPr>
            <a:lvl4pPr>
              <a:defRPr sz="1800"/>
            </a:lvl4pPr>
            <a:lvl5pPr>
              <a:defRPr sz="1800"/>
            </a:lvl5pPr>
          </a:lstStyle>
          <a:p>
            <a:pPr marL="0" marR="0" lvl="0" indent="0" algn="l" defTabSz="711200" rtl="0" eaLnBrk="1" fontAlgn="auto" latinLnBrk="0" hangingPunct="1">
              <a:lnSpc>
                <a:spcPct val="100000"/>
              </a:lnSpc>
              <a:spcBef>
                <a:spcPts val="600"/>
              </a:spcBef>
              <a:spcAft>
                <a:spcPct val="0"/>
              </a:spcAft>
              <a:buClrTx/>
              <a:buSzTx/>
              <a:buFontTx/>
              <a:buNone/>
              <a:defRPr/>
            </a:pPr>
            <a:r>
              <a:rPr kumimoji="1" lang="en-US"/>
              <a:t>Brazil Climate and</a:t>
            </a:r>
            <a:br>
              <a:rPr kumimoji="1" lang="en-US"/>
            </a:br>
            <a:r>
              <a:rPr kumimoji="1" lang="en-US"/>
              <a:t>Ecological Transformation</a:t>
            </a:r>
            <a:br>
              <a:rPr kumimoji="1" lang="en-US"/>
            </a:br>
            <a:r>
              <a:rPr kumimoji="1" lang="en-US"/>
              <a:t>Investment Platform</a:t>
            </a:r>
          </a:p>
        </p:txBody>
      </p:sp>
      <p:sp>
        <p:nvSpPr>
          <p:cNvPr id="2" name="Draft">
            <a:extLst>
              <a:ext uri="{FF2B5EF4-FFF2-40B4-BE49-F238E27FC236}">
                <a16:creationId xmlns:a16="http://schemas.microsoft.com/office/drawing/2014/main" id="{9DE2550D-937E-0EAE-469F-D7AE45F54946}"/>
              </a:ext>
            </a:extLst>
          </p:cNvPr>
          <p:cNvSpPr txBox="1"/>
          <p:nvPr userDrawn="1"/>
        </p:nvSpPr>
        <p:spPr bwMode="gray">
          <a:xfrm>
            <a:off x="546100" y="3833103"/>
            <a:ext cx="984565" cy="307777"/>
          </a:xfrm>
          <a:prstGeom prst="rect">
            <a:avLst/>
          </a:prstGeom>
          <a:noFill/>
        </p:spPr>
        <p:txBody>
          <a:bodyPr vert="horz" wrap="none" lIns="91440" tIns="45720" rIns="91440" bIns="45720" rtlCol="0" anchor="t">
            <a:spAutoFit/>
          </a:bodyPr>
          <a:lstStyle/>
          <a:p>
            <a:pPr marL="0" indent="0" algn="l" eaLnBrk="0">
              <a:lnSpc>
                <a:spcPct val="100000"/>
              </a:lnSpc>
              <a:spcBef>
                <a:spcPts val="0"/>
              </a:spcBef>
              <a:spcAft>
                <a:spcPts val="0"/>
              </a:spcAft>
              <a:buFontTx/>
              <a:buNone/>
            </a:pPr>
            <a:r>
              <a:rPr kumimoji="1" lang="en-US" sz="1400" b="1" cap="all" spc="300">
                <a:solidFill>
                  <a:schemeClr val="dk1"/>
                </a:solidFill>
              </a:rPr>
              <a:t>Draft</a:t>
            </a:r>
          </a:p>
        </p:txBody>
      </p:sp>
      <p:pic>
        <p:nvPicPr>
          <p:cNvPr id="15" name="Picture 14" descr="A logo with blue green yellow and blue text&#10;&#10;Description automatically generated">
            <a:extLst>
              <a:ext uri="{FF2B5EF4-FFF2-40B4-BE49-F238E27FC236}">
                <a16:creationId xmlns:a16="http://schemas.microsoft.com/office/drawing/2014/main" id="{A377992F-1B10-2B89-9A22-C20B3873B7F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6100" y="254116"/>
            <a:ext cx="1647515" cy="926725"/>
          </a:xfrm>
          <a:prstGeom prst="rect">
            <a:avLst/>
          </a:prstGeom>
        </p:spPr>
      </p:pic>
    </p:spTree>
    <p:custDataLst>
      <p:tags r:id="rId1"/>
    </p:custDataLst>
    <p:extLst>
      <p:ext uri="{BB962C8B-B14F-4D97-AF65-F5344CB8AC3E}">
        <p14:creationId xmlns:p14="http://schemas.microsoft.com/office/powerpoint/2010/main" val="45759938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8DD8654-9A02-25BE-655C-2CE3A3598623}"/>
              </a:ext>
            </a:extLst>
          </p:cNvPr>
          <p:cNvGraphicFramePr>
            <a:graphicFrameLocks noChangeAspect="1"/>
          </p:cNvGraphicFramePr>
          <p:nvPr userDrawn="1">
            <p:custDataLst>
              <p:tags r:id="rId2"/>
            </p:custDataLst>
            <p:extLst>
              <p:ext uri="{D42A27DB-BD31-4B8C-83A1-F6EECF244321}">
                <p14:modId xmlns:p14="http://schemas.microsoft.com/office/powerpoint/2010/main" val="840495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08DD8654-9A02-25BE-655C-2CE3A35986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reeform: Shape 2">
            <a:extLst>
              <a:ext uri="{FF2B5EF4-FFF2-40B4-BE49-F238E27FC236}">
                <a16:creationId xmlns:a16="http://schemas.microsoft.com/office/drawing/2014/main" id="{26385199-08CA-63EE-8C81-2D84EC7F0EE1}"/>
              </a:ext>
            </a:extLst>
          </p:cNvPr>
          <p:cNvSpPr/>
          <p:nvPr userDrawn="1"/>
        </p:nvSpPr>
        <p:spPr bwMode="gray">
          <a:xfrm flipH="1">
            <a:off x="0" y="6305551"/>
            <a:ext cx="12192000" cy="552449"/>
          </a:xfrm>
          <a:custGeom>
            <a:avLst/>
            <a:gdLst>
              <a:gd name="connsiteX0" fmla="*/ 0 w 12192000"/>
              <a:gd name="connsiteY0" fmla="*/ 0 h 2464130"/>
              <a:gd name="connsiteX1" fmla="*/ 6602681 w 12192000"/>
              <a:gd name="connsiteY1" fmla="*/ 1915887 h 2464130"/>
              <a:gd name="connsiteX2" fmla="*/ 12052534 w 12192000"/>
              <a:gd name="connsiteY2" fmla="*/ 1714643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052534 w 12192000"/>
              <a:gd name="connsiteY3" fmla="*/ 1714643 h 2464130"/>
              <a:gd name="connsiteX4" fmla="*/ 12192000 w 12192000"/>
              <a:gd name="connsiteY4" fmla="*/ 1717791 h 2464130"/>
              <a:gd name="connsiteX5" fmla="*/ 12192000 w 12192000"/>
              <a:gd name="connsiteY5" fmla="*/ 2464130 h 2464130"/>
              <a:gd name="connsiteX6" fmla="*/ 0 w 12192000"/>
              <a:gd name="connsiteY6" fmla="*/ 2464130 h 2464130"/>
              <a:gd name="connsiteX7" fmla="*/ 0 w 12192000"/>
              <a:gd name="connsiteY7"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5624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725881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642754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58251 h 2522381"/>
              <a:gd name="connsiteX1" fmla="*/ 6602681 w 12192000"/>
              <a:gd name="connsiteY1" fmla="*/ 1974138 h 2522381"/>
              <a:gd name="connsiteX2" fmla="*/ 10244117 w 12192000"/>
              <a:gd name="connsiteY2" fmla="*/ 1689129 h 2522381"/>
              <a:gd name="connsiteX3" fmla="*/ 12192000 w 12192000"/>
              <a:gd name="connsiteY3" fmla="*/ 1776042 h 2522381"/>
              <a:gd name="connsiteX4" fmla="*/ 12192000 w 12192000"/>
              <a:gd name="connsiteY4" fmla="*/ 2522381 h 2522381"/>
              <a:gd name="connsiteX5" fmla="*/ 0 w 12192000"/>
              <a:gd name="connsiteY5" fmla="*/ 2522381 h 2522381"/>
              <a:gd name="connsiteX6" fmla="*/ 0 w 12192000"/>
              <a:gd name="connsiteY6" fmla="*/ 58251 h 2522381"/>
              <a:gd name="connsiteX0" fmla="*/ 0 w 12192000"/>
              <a:gd name="connsiteY0" fmla="*/ 449463 h 2913593"/>
              <a:gd name="connsiteX1" fmla="*/ 6602681 w 12192000"/>
              <a:gd name="connsiteY1" fmla="*/ 2365350 h 2913593"/>
              <a:gd name="connsiteX2" fmla="*/ 10244117 w 12192000"/>
              <a:gd name="connsiteY2" fmla="*/ 2080341 h 2913593"/>
              <a:gd name="connsiteX3" fmla="*/ 12192000 w 12192000"/>
              <a:gd name="connsiteY3" fmla="*/ 2167254 h 2913593"/>
              <a:gd name="connsiteX4" fmla="*/ 12192000 w 12192000"/>
              <a:gd name="connsiteY4" fmla="*/ 2913593 h 2913593"/>
              <a:gd name="connsiteX5" fmla="*/ 0 w 12192000"/>
              <a:gd name="connsiteY5" fmla="*/ 2913593 h 2913593"/>
              <a:gd name="connsiteX6" fmla="*/ 0 w 12192000"/>
              <a:gd name="connsiteY6" fmla="*/ 449463 h 2913593"/>
              <a:gd name="connsiteX0" fmla="*/ 0 w 12192000"/>
              <a:gd name="connsiteY0" fmla="*/ 449463 h 2913593"/>
              <a:gd name="connsiteX1" fmla="*/ 6602681 w 12192000"/>
              <a:gd name="connsiteY1" fmla="*/ 2365350 h 2913593"/>
              <a:gd name="connsiteX2" fmla="*/ 10244117 w 12192000"/>
              <a:gd name="connsiteY2" fmla="*/ 2080341 h 2913593"/>
              <a:gd name="connsiteX3" fmla="*/ 12192000 w 12192000"/>
              <a:gd name="connsiteY3" fmla="*/ 2167254 h 2913593"/>
              <a:gd name="connsiteX4" fmla="*/ 12192000 w 12192000"/>
              <a:gd name="connsiteY4" fmla="*/ 2913593 h 2913593"/>
              <a:gd name="connsiteX5" fmla="*/ 0 w 12192000"/>
              <a:gd name="connsiteY5" fmla="*/ 2913593 h 2913593"/>
              <a:gd name="connsiteX6" fmla="*/ 0 w 12192000"/>
              <a:gd name="connsiteY6" fmla="*/ 449463 h 2913593"/>
              <a:gd name="connsiteX0" fmla="*/ 0 w 12192000"/>
              <a:gd name="connsiteY0" fmla="*/ 349268 h 2813398"/>
              <a:gd name="connsiteX1" fmla="*/ 6602681 w 12192000"/>
              <a:gd name="connsiteY1" fmla="*/ 2265155 h 2813398"/>
              <a:gd name="connsiteX2" fmla="*/ 10244117 w 12192000"/>
              <a:gd name="connsiteY2" fmla="*/ 1980146 h 2813398"/>
              <a:gd name="connsiteX3" fmla="*/ 12192000 w 12192000"/>
              <a:gd name="connsiteY3" fmla="*/ 2067059 h 2813398"/>
              <a:gd name="connsiteX4" fmla="*/ 12192000 w 12192000"/>
              <a:gd name="connsiteY4" fmla="*/ 2813398 h 2813398"/>
              <a:gd name="connsiteX5" fmla="*/ 0 w 12192000"/>
              <a:gd name="connsiteY5" fmla="*/ 2813398 h 2813398"/>
              <a:gd name="connsiteX6" fmla="*/ 0 w 12192000"/>
              <a:gd name="connsiteY6" fmla="*/ 349268 h 2813398"/>
              <a:gd name="connsiteX0" fmla="*/ 0 w 12192000"/>
              <a:gd name="connsiteY0" fmla="*/ 424103 h 2888233"/>
              <a:gd name="connsiteX1" fmla="*/ 6602681 w 12192000"/>
              <a:gd name="connsiteY1" fmla="*/ 2339990 h 2888233"/>
              <a:gd name="connsiteX2" fmla="*/ 10244117 w 12192000"/>
              <a:gd name="connsiteY2" fmla="*/ 2054981 h 2888233"/>
              <a:gd name="connsiteX3" fmla="*/ 12192000 w 12192000"/>
              <a:gd name="connsiteY3" fmla="*/ 2141894 h 2888233"/>
              <a:gd name="connsiteX4" fmla="*/ 12192000 w 12192000"/>
              <a:gd name="connsiteY4" fmla="*/ 2888233 h 2888233"/>
              <a:gd name="connsiteX5" fmla="*/ 0 w 12192000"/>
              <a:gd name="connsiteY5" fmla="*/ 2888233 h 2888233"/>
              <a:gd name="connsiteX6" fmla="*/ 0 w 12192000"/>
              <a:gd name="connsiteY6" fmla="*/ 424103 h 2888233"/>
              <a:gd name="connsiteX0" fmla="*/ 0 w 12192000"/>
              <a:gd name="connsiteY0" fmla="*/ 337006 h 2801136"/>
              <a:gd name="connsiteX1" fmla="*/ 6602681 w 12192000"/>
              <a:gd name="connsiteY1" fmla="*/ 2252893 h 2801136"/>
              <a:gd name="connsiteX2" fmla="*/ 10244117 w 12192000"/>
              <a:gd name="connsiteY2" fmla="*/ 1967884 h 2801136"/>
              <a:gd name="connsiteX3" fmla="*/ 12192000 w 12192000"/>
              <a:gd name="connsiteY3" fmla="*/ 2054797 h 2801136"/>
              <a:gd name="connsiteX4" fmla="*/ 12192000 w 12192000"/>
              <a:gd name="connsiteY4" fmla="*/ 2801136 h 2801136"/>
              <a:gd name="connsiteX5" fmla="*/ 0 w 12192000"/>
              <a:gd name="connsiteY5" fmla="*/ 2801136 h 2801136"/>
              <a:gd name="connsiteX6" fmla="*/ 0 w 12192000"/>
              <a:gd name="connsiteY6" fmla="*/ 337006 h 280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801136">
                <a:moveTo>
                  <a:pt x="0" y="337006"/>
                </a:moveTo>
                <a:cubicBezTo>
                  <a:pt x="1835026" y="-885984"/>
                  <a:pt x="4876278" y="1561213"/>
                  <a:pt x="6602681" y="2252893"/>
                </a:cubicBezTo>
                <a:cubicBezTo>
                  <a:pt x="8207523" y="2895870"/>
                  <a:pt x="9234755" y="2119901"/>
                  <a:pt x="10244117" y="1967884"/>
                </a:cubicBezTo>
                <a:cubicBezTo>
                  <a:pt x="11253479" y="1815867"/>
                  <a:pt x="11586633" y="1903455"/>
                  <a:pt x="12192000" y="2054797"/>
                </a:cubicBezTo>
                <a:lnTo>
                  <a:pt x="12192000" y="2801136"/>
                </a:lnTo>
                <a:lnTo>
                  <a:pt x="0" y="2801136"/>
                </a:lnTo>
                <a:lnTo>
                  <a:pt x="0" y="337006"/>
                </a:lnTo>
                <a:close/>
              </a:path>
            </a:pathLst>
          </a:custGeom>
          <a:gradFill>
            <a:gsLst>
              <a:gs pos="63000">
                <a:srgbClr val="FFD437"/>
              </a:gs>
              <a:gs pos="0">
                <a:srgbClr val="009440"/>
              </a:gs>
            </a:gsLst>
            <a:lin ang="10800000" scaled="0"/>
          </a:gra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kumimoji="1" lang="en-US" sz="1600" err="1">
              <a:solidFill>
                <a:schemeClr val="tx1"/>
              </a:solidFill>
            </a:endParaRPr>
          </a:p>
        </p:txBody>
      </p:sp>
      <p:sp>
        <p:nvSpPr>
          <p:cNvPr id="4" name="Freeform: Shape 3">
            <a:extLst>
              <a:ext uri="{FF2B5EF4-FFF2-40B4-BE49-F238E27FC236}">
                <a16:creationId xmlns:a16="http://schemas.microsoft.com/office/drawing/2014/main" id="{2085DC10-2791-78BB-457B-36EBC0E1FF9A}"/>
              </a:ext>
            </a:extLst>
          </p:cNvPr>
          <p:cNvSpPr/>
          <p:nvPr userDrawn="1"/>
        </p:nvSpPr>
        <p:spPr bwMode="gray">
          <a:xfrm>
            <a:off x="0" y="6381549"/>
            <a:ext cx="12192000" cy="476451"/>
          </a:xfrm>
          <a:custGeom>
            <a:avLst/>
            <a:gdLst>
              <a:gd name="connsiteX0" fmla="*/ 0 w 12192000"/>
              <a:gd name="connsiteY0" fmla="*/ 0 h 2464130"/>
              <a:gd name="connsiteX1" fmla="*/ 6602681 w 12192000"/>
              <a:gd name="connsiteY1" fmla="*/ 1915887 h 2464130"/>
              <a:gd name="connsiteX2" fmla="*/ 12052534 w 12192000"/>
              <a:gd name="connsiteY2" fmla="*/ 1714643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052534 w 12192000"/>
              <a:gd name="connsiteY3" fmla="*/ 1714643 h 2464130"/>
              <a:gd name="connsiteX4" fmla="*/ 12192000 w 12192000"/>
              <a:gd name="connsiteY4" fmla="*/ 1717791 h 2464130"/>
              <a:gd name="connsiteX5" fmla="*/ 12192000 w 12192000"/>
              <a:gd name="connsiteY5" fmla="*/ 2464130 h 2464130"/>
              <a:gd name="connsiteX6" fmla="*/ 0 w 12192000"/>
              <a:gd name="connsiteY6" fmla="*/ 2464130 h 2464130"/>
              <a:gd name="connsiteX7" fmla="*/ 0 w 12192000"/>
              <a:gd name="connsiteY7"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8077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6513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604500 w 12192000"/>
              <a:gd name="connsiteY2" fmla="*/ 15624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541000 w 12192000"/>
              <a:gd name="connsiteY2" fmla="*/ 1702130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725881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374745 w 12192000"/>
              <a:gd name="connsiteY2" fmla="*/ 1642754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1915887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63087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34592 w 12192000"/>
              <a:gd name="connsiteY2" fmla="*/ 1523789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0244117 w 12192000"/>
              <a:gd name="connsiteY2" fmla="*/ 1871828 h 2464130"/>
              <a:gd name="connsiteX3" fmla="*/ 12192000 w 12192000"/>
              <a:gd name="connsiteY3" fmla="*/ 1717791 h 2464130"/>
              <a:gd name="connsiteX4" fmla="*/ 12192000 w 12192000"/>
              <a:gd name="connsiteY4" fmla="*/ 2464130 h 2464130"/>
              <a:gd name="connsiteX5" fmla="*/ 0 w 12192000"/>
              <a:gd name="connsiteY5" fmla="*/ 2464130 h 2464130"/>
              <a:gd name="connsiteX6" fmla="*/ 0 w 12192000"/>
              <a:gd name="connsiteY6" fmla="*/ 0 h 2464130"/>
              <a:gd name="connsiteX0" fmla="*/ 0 w 12192000"/>
              <a:gd name="connsiteY0" fmla="*/ 0 h 2464130"/>
              <a:gd name="connsiteX1" fmla="*/ 6602681 w 12192000"/>
              <a:gd name="connsiteY1" fmla="*/ 2022975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 name="connsiteX0" fmla="*/ 0 w 12192000"/>
              <a:gd name="connsiteY0" fmla="*/ 0 h 2464130"/>
              <a:gd name="connsiteX1" fmla="*/ 6602681 w 12192000"/>
              <a:gd name="connsiteY1" fmla="*/ 2022975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 name="connsiteX0" fmla="*/ 0 w 12192000"/>
              <a:gd name="connsiteY0" fmla="*/ 0 h 2464130"/>
              <a:gd name="connsiteX1" fmla="*/ 6564180 w 12192000"/>
              <a:gd name="connsiteY1" fmla="*/ 1624729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 name="connsiteX0" fmla="*/ 0 w 12192000"/>
              <a:gd name="connsiteY0" fmla="*/ 0 h 2464130"/>
              <a:gd name="connsiteX1" fmla="*/ 6564180 w 12192000"/>
              <a:gd name="connsiteY1" fmla="*/ 1574950 h 2464130"/>
              <a:gd name="connsiteX2" fmla="*/ 12192000 w 12192000"/>
              <a:gd name="connsiteY2" fmla="*/ 1717791 h 2464130"/>
              <a:gd name="connsiteX3" fmla="*/ 12192000 w 12192000"/>
              <a:gd name="connsiteY3" fmla="*/ 2464130 h 2464130"/>
              <a:gd name="connsiteX4" fmla="*/ 0 w 12192000"/>
              <a:gd name="connsiteY4" fmla="*/ 2464130 h 2464130"/>
              <a:gd name="connsiteX5" fmla="*/ 0 w 12192000"/>
              <a:gd name="connsiteY5" fmla="*/ 0 h 246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64130">
                <a:moveTo>
                  <a:pt x="0" y="0"/>
                </a:moveTo>
                <a:cubicBezTo>
                  <a:pt x="3501901" y="36615"/>
                  <a:pt x="4532180" y="1288652"/>
                  <a:pt x="6564180" y="1574950"/>
                </a:cubicBezTo>
                <a:cubicBezTo>
                  <a:pt x="8596180" y="1861248"/>
                  <a:pt x="10707997" y="1617493"/>
                  <a:pt x="12192000" y="1717791"/>
                </a:cubicBezTo>
                <a:lnTo>
                  <a:pt x="12192000" y="2464130"/>
                </a:lnTo>
                <a:lnTo>
                  <a:pt x="0" y="2464130"/>
                </a:lnTo>
                <a:lnTo>
                  <a:pt x="0" y="0"/>
                </a:lnTo>
                <a:close/>
              </a:path>
            </a:pathLst>
          </a:custGeom>
          <a:solidFill>
            <a:srgbClr val="009440">
              <a:alpha val="50000"/>
            </a:srgb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kumimoji="1" lang="en-US" sz="1600" err="1">
              <a:solidFill>
                <a:schemeClr val="tx1"/>
              </a:solidFill>
            </a:endParaRPr>
          </a:p>
        </p:txBody>
      </p:sp>
      <p:sp>
        <p:nvSpPr>
          <p:cNvPr id="2" name="Title"/>
          <p:cNvSpPr>
            <a:spLocks noGrp="1"/>
          </p:cNvSpPr>
          <p:nvPr>
            <p:ph type="title"/>
          </p:nvPr>
        </p:nvSpPr>
        <p:spPr>
          <a:xfrm>
            <a:off x="334964" y="1"/>
            <a:ext cx="10619234" cy="876687"/>
          </a:xfrm>
        </p:spPr>
        <p:txBody>
          <a:bodyPr vert="horz"/>
          <a:lstStyle/>
          <a:p>
            <a:r>
              <a:rPr lang="en-US"/>
              <a:t>Click to edit Master title style</a:t>
            </a:r>
          </a:p>
        </p:txBody>
      </p:sp>
      <p:sp>
        <p:nvSpPr>
          <p:cNvPr id="7" name="SlideNumber">
            <a:extLst>
              <a:ext uri="{FF2B5EF4-FFF2-40B4-BE49-F238E27FC236}">
                <a16:creationId xmlns:a16="http://schemas.microsoft.com/office/drawing/2014/main" id="{57546B8D-2123-F097-3C7A-9E3873AE4664}"/>
              </a:ext>
            </a:extLst>
          </p:cNvPr>
          <p:cNvSpPr/>
          <p:nvPr userDrawn="1"/>
        </p:nvSpPr>
        <p:spPr bwMode="gray">
          <a:xfrm>
            <a:off x="11715975" y="6443276"/>
            <a:ext cx="141064" cy="138499"/>
          </a:xfrm>
          <a:prstGeom prst="rect">
            <a:avLst/>
          </a:prstGeom>
          <a:noFill/>
          <a:ln w="19050">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spAutoFit/>
          </a:bodyPr>
          <a:lstStyle/>
          <a:p>
            <a:pPr marL="0" indent="0" algn="r" defTabSz="711200" rtl="0" eaLnBrk="1" latinLnBrk="0" hangingPunct="1">
              <a:spcBef>
                <a:spcPts val="0"/>
              </a:spcBef>
              <a:buNone/>
            </a:pPr>
            <a:fld id="{BB69BBE8-4DB2-4642-B003-B220ACD5A2FD}" type="slidenum">
              <a:rPr lang="en-US" sz="900" b="0" baseline="0" smtClean="0">
                <a:solidFill>
                  <a:schemeClr val="tx1"/>
                </a:solidFill>
                <a:latin typeface="+mn-lt"/>
              </a:rPr>
              <a:pPr marL="0" indent="0" algn="r" defTabSz="711200" rtl="0" eaLnBrk="1" latinLnBrk="0" hangingPunct="1">
                <a:spcBef>
                  <a:spcPts val="0"/>
                </a:spcBef>
                <a:buNone/>
              </a:pPr>
              <a:t>‹nº›</a:t>
            </a:fld>
            <a:endParaRPr lang="fr-FR" sz="900" b="0">
              <a:solidFill>
                <a:schemeClr val="tx1"/>
              </a:solidFill>
              <a:latin typeface="+mn-lt"/>
            </a:endParaRPr>
          </a:p>
        </p:txBody>
      </p:sp>
      <p:pic>
        <p:nvPicPr>
          <p:cNvPr id="9" name="Picture 8" descr="A logo with blue green yellow and blue text&#10;&#10;Description automatically generated">
            <a:extLst>
              <a:ext uri="{FF2B5EF4-FFF2-40B4-BE49-F238E27FC236}">
                <a16:creationId xmlns:a16="http://schemas.microsoft.com/office/drawing/2014/main" id="{F8B52B33-0DA6-D110-6724-B010EE7407B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54197" y="90213"/>
            <a:ext cx="1237803" cy="696262"/>
          </a:xfrm>
          <a:prstGeom prst="rect">
            <a:avLst/>
          </a:prstGeom>
        </p:spPr>
      </p:pic>
    </p:spTree>
    <p:custDataLst>
      <p:tags r:id="rId1"/>
    </p:custDataLst>
    <p:extLst>
      <p:ext uri="{BB962C8B-B14F-4D97-AF65-F5344CB8AC3E}">
        <p14:creationId xmlns:p14="http://schemas.microsoft.com/office/powerpoint/2010/main" val="7387199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ast Pag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7D108E-5FA6-FD84-333C-B9FA472C7F1A}"/>
              </a:ext>
            </a:extLst>
          </p:cNvPr>
          <p:cNvSpPr/>
          <p:nvPr userDrawn="1">
            <p:custDataLst>
              <p:tags r:id="rId1"/>
            </p:custDataLst>
          </p:nvPr>
        </p:nvSpPr>
        <p:spPr bwMode="gray">
          <a:xfrm>
            <a:off x="7721600" y="3570288"/>
            <a:ext cx="4470400" cy="3287712"/>
          </a:xfrm>
          <a:prstGeom prst="rect">
            <a:avLst/>
          </a:prstGeom>
          <a:solidFill>
            <a:srgbClr val="FFCE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a:solidFill>
                <a:srgbClr val="211E20"/>
              </a:solidFill>
            </a:endParaRPr>
          </a:p>
        </p:txBody>
      </p:sp>
      <p:pic>
        <p:nvPicPr>
          <p:cNvPr id="3" name="Picture 2" descr="A river with trees and a sunset&#10;&#10;Description automatically generated">
            <a:extLst>
              <a:ext uri="{FF2B5EF4-FFF2-40B4-BE49-F238E27FC236}">
                <a16:creationId xmlns:a16="http://schemas.microsoft.com/office/drawing/2014/main" id="{DA50950C-6706-DDBC-6381-7A46C63246ED}"/>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a:ext>
            </a:extLst>
          </a:blip>
          <a:srcRect l="4479" t="1766" b="9948"/>
          <a:stretch>
            <a:fillRect/>
          </a:stretch>
        </p:blipFill>
        <p:spPr>
          <a:xfrm>
            <a:off x="546100" y="1"/>
            <a:ext cx="11645896" cy="6857999"/>
          </a:xfrm>
          <a:custGeom>
            <a:avLst/>
            <a:gdLst>
              <a:gd name="connsiteX0" fmla="*/ 0 w 11645896"/>
              <a:gd name="connsiteY0" fmla="*/ 0 h 6857999"/>
              <a:gd name="connsiteX1" fmla="*/ 11645896 w 11645896"/>
              <a:gd name="connsiteY1" fmla="*/ 0 h 6857999"/>
              <a:gd name="connsiteX2" fmla="*/ 11645896 w 11645896"/>
              <a:gd name="connsiteY2" fmla="*/ 4806565 h 6857999"/>
              <a:gd name="connsiteX3" fmla="*/ 9594462 w 11645896"/>
              <a:gd name="connsiteY3" fmla="*/ 6857999 h 6857999"/>
              <a:gd name="connsiteX4" fmla="*/ 0 w 11645896"/>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5896" h="6857999">
                <a:moveTo>
                  <a:pt x="0" y="0"/>
                </a:moveTo>
                <a:lnTo>
                  <a:pt x="11645896" y="0"/>
                </a:lnTo>
                <a:lnTo>
                  <a:pt x="11645896" y="4806565"/>
                </a:lnTo>
                <a:cubicBezTo>
                  <a:pt x="11645896" y="5939541"/>
                  <a:pt x="10727438" y="6857999"/>
                  <a:pt x="9594462" y="6857999"/>
                </a:cubicBezTo>
                <a:lnTo>
                  <a:pt x="0" y="6857999"/>
                </a:lnTo>
                <a:close/>
              </a:path>
            </a:pathLst>
          </a:custGeom>
        </p:spPr>
      </p:pic>
      <p:sp>
        <p:nvSpPr>
          <p:cNvPr id="4" name="Freeform: Shape 3">
            <a:extLst>
              <a:ext uri="{FF2B5EF4-FFF2-40B4-BE49-F238E27FC236}">
                <a16:creationId xmlns:a16="http://schemas.microsoft.com/office/drawing/2014/main" id="{D8319E41-1612-4B93-F174-78BF41ACCD34}"/>
              </a:ext>
            </a:extLst>
          </p:cNvPr>
          <p:cNvSpPr/>
          <p:nvPr userDrawn="1">
            <p:custDataLst>
              <p:tags r:id="rId3"/>
            </p:custDataLst>
          </p:nvPr>
        </p:nvSpPr>
        <p:spPr>
          <a:xfrm flipV="1">
            <a:off x="0" y="0"/>
            <a:ext cx="6201282" cy="6858000"/>
          </a:xfrm>
          <a:custGeom>
            <a:avLst/>
            <a:gdLst>
              <a:gd name="connsiteX0" fmla="*/ 0 w 4041874"/>
              <a:gd name="connsiteY0" fmla="*/ 0 h 4469909"/>
              <a:gd name="connsiteX1" fmla="*/ 0 w 4041874"/>
              <a:gd name="connsiteY1" fmla="*/ 4469910 h 4469909"/>
              <a:gd name="connsiteX2" fmla="*/ 4041874 w 4041874"/>
              <a:gd name="connsiteY2" fmla="*/ 4469910 h 4469909"/>
              <a:gd name="connsiteX3" fmla="*/ 1383396 w 4041874"/>
              <a:gd name="connsiteY3" fmla="*/ 0 h 4469909"/>
              <a:gd name="connsiteX4" fmla="*/ 0 w 4041874"/>
              <a:gd name="connsiteY4" fmla="*/ 0 h 44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873" h="4469909">
                <a:moveTo>
                  <a:pt x="0" y="0"/>
                </a:moveTo>
                <a:lnTo>
                  <a:pt x="0" y="4469910"/>
                </a:lnTo>
                <a:lnTo>
                  <a:pt x="4041874" y="4469910"/>
                </a:lnTo>
                <a:lnTo>
                  <a:pt x="1383396" y="0"/>
                </a:lnTo>
                <a:lnTo>
                  <a:pt x="0" y="0"/>
                </a:lnTo>
                <a:close/>
              </a:path>
            </a:pathLst>
          </a:custGeom>
          <a:solidFill>
            <a:srgbClr val="FFFFFF"/>
          </a:solidFill>
          <a:ln w="4138" cap="flat">
            <a:noFill/>
            <a:prstDash val="solid"/>
            <a:miter/>
          </a:ln>
        </p:spPr>
        <p:txBody>
          <a:bodyPr rtlCol="0" anchor="ctr"/>
          <a:lstStyle/>
          <a:p>
            <a:endParaRPr lang="pt-BR">
              <a:solidFill>
                <a:srgbClr val="000000"/>
              </a:solidFill>
            </a:endParaRPr>
          </a:p>
        </p:txBody>
      </p:sp>
      <p:sp>
        <p:nvSpPr>
          <p:cNvPr id="5" name="Freeform: Shape 4">
            <a:extLst>
              <a:ext uri="{FF2B5EF4-FFF2-40B4-BE49-F238E27FC236}">
                <a16:creationId xmlns:a16="http://schemas.microsoft.com/office/drawing/2014/main" id="{DE245096-3B23-D677-CCA3-BFBF479A7532}"/>
              </a:ext>
            </a:extLst>
          </p:cNvPr>
          <p:cNvSpPr/>
          <p:nvPr userDrawn="1">
            <p:custDataLst>
              <p:tags r:id="rId4"/>
            </p:custDataLst>
          </p:nvPr>
        </p:nvSpPr>
        <p:spPr>
          <a:xfrm flipV="1">
            <a:off x="5207000" y="-2"/>
            <a:ext cx="994282" cy="1671765"/>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183EFF"/>
          </a:solidFill>
          <a:ln w="9525" cap="flat" cmpd="sng" algn="ctr">
            <a:noFill/>
            <a:prstDash val="solid"/>
            <a:miter lim="800000"/>
            <a:headEnd type="none" w="med" len="med"/>
            <a:tailEnd type="none" w="med" len="me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211E20"/>
              </a:solidFill>
              <a:effectLst/>
              <a:uLnTx/>
              <a:uFillTx/>
              <a:latin typeface="+mn-lt"/>
              <a:ea typeface="+mn-ea"/>
              <a:cs typeface="+mn-cs"/>
            </a:endParaRPr>
          </a:p>
        </p:txBody>
      </p:sp>
      <p:grpSp>
        <p:nvGrpSpPr>
          <p:cNvPr id="6" name="Group 5">
            <a:extLst>
              <a:ext uri="{FF2B5EF4-FFF2-40B4-BE49-F238E27FC236}">
                <a16:creationId xmlns:a16="http://schemas.microsoft.com/office/drawing/2014/main" id="{99CC4AFE-3CCD-DB5B-58D8-5DA32946934C}"/>
              </a:ext>
            </a:extLst>
          </p:cNvPr>
          <p:cNvGrpSpPr/>
          <p:nvPr userDrawn="1"/>
        </p:nvGrpSpPr>
        <p:grpSpPr>
          <a:xfrm>
            <a:off x="273050" y="714805"/>
            <a:ext cx="4263828" cy="1705344"/>
            <a:chOff x="6631554" y="1441828"/>
            <a:chExt cx="5159231" cy="2063466"/>
          </a:xfrm>
        </p:grpSpPr>
        <p:pic>
          <p:nvPicPr>
            <p:cNvPr id="7" name="Picture 6">
              <a:extLst>
                <a:ext uri="{FF2B5EF4-FFF2-40B4-BE49-F238E27FC236}">
                  <a16:creationId xmlns:a16="http://schemas.microsoft.com/office/drawing/2014/main" id="{C7E3187C-3713-F6E7-741D-E5DC40A0FB91}"/>
                </a:ext>
              </a:extLst>
            </p:cNvPr>
            <p:cNvPicPr>
              <a:picLocks noChangeAspect="1"/>
            </p:cNvPicPr>
            <p:nvPr/>
          </p:nvPicPr>
          <p:blipFill>
            <a:blip r:embed="rId7"/>
            <a:stretch>
              <a:fillRect/>
            </a:stretch>
          </p:blipFill>
          <p:spPr>
            <a:xfrm>
              <a:off x="6631554" y="1441828"/>
              <a:ext cx="4138249" cy="2061737"/>
            </a:xfrm>
            <a:prstGeom prst="rect">
              <a:avLst/>
            </a:prstGeom>
          </p:spPr>
        </p:pic>
        <p:sp>
          <p:nvSpPr>
            <p:cNvPr id="8" name="TextBox 7">
              <a:extLst>
                <a:ext uri="{FF2B5EF4-FFF2-40B4-BE49-F238E27FC236}">
                  <a16:creationId xmlns:a16="http://schemas.microsoft.com/office/drawing/2014/main" id="{2DDE2AAB-1BDC-5924-2E38-4E3C9F291BC0}"/>
                </a:ext>
              </a:extLst>
            </p:cNvPr>
            <p:cNvSpPr txBox="1"/>
            <p:nvPr/>
          </p:nvSpPr>
          <p:spPr bwMode="gray">
            <a:xfrm>
              <a:off x="8445422" y="2946679"/>
              <a:ext cx="3345363" cy="558615"/>
            </a:xfrm>
            <a:prstGeom prst="rect">
              <a:avLst/>
            </a:prstGeom>
            <a:solidFill>
              <a:schemeClr val="bg1"/>
            </a:solidFill>
          </p:spPr>
          <p:txBody>
            <a:bodyPr wrap="square">
              <a:spAutoFit/>
            </a:bodyPr>
            <a:lstStyle/>
            <a:p>
              <a:pPr marL="0" indent="0" defTabSz="948243">
                <a:spcBef>
                  <a:spcPts val="800"/>
                </a:spcBef>
                <a:buNone/>
                <a:defRPr/>
              </a:pPr>
              <a:r>
                <a:rPr lang="en-US" sz="1200">
                  <a:solidFill>
                    <a:srgbClr val="012169"/>
                  </a:solidFill>
                  <a:latin typeface="Arial" panose="020B0604020202020204" pitchFamily="34" charset="0"/>
                  <a:cs typeface="Arial" panose="020B0604020202020204" pitchFamily="34" charset="0"/>
                </a:rPr>
                <a:t>Brazil </a:t>
              </a:r>
              <a:r>
                <a:rPr lang="en-US" sz="1200" b="1">
                  <a:solidFill>
                    <a:srgbClr val="41598E"/>
                  </a:solidFill>
                  <a:latin typeface="Arial" panose="020B0604020202020204" pitchFamily="34" charset="0"/>
                  <a:cs typeface="Arial" panose="020B0604020202020204" pitchFamily="34" charset="0"/>
                </a:rPr>
                <a:t>Climate</a:t>
              </a:r>
              <a:r>
                <a:rPr lang="en-US" sz="1200">
                  <a:solidFill>
                    <a:srgbClr val="012169"/>
                  </a:solidFill>
                  <a:latin typeface="Arial" panose="020B0604020202020204" pitchFamily="34" charset="0"/>
                  <a:cs typeface="Arial" panose="020B0604020202020204" pitchFamily="34" charset="0"/>
                </a:rPr>
                <a:t> &amp; </a:t>
              </a:r>
              <a:r>
                <a:rPr lang="en-US" sz="1200" b="1">
                  <a:solidFill>
                    <a:srgbClr val="009739"/>
                  </a:solidFill>
                  <a:latin typeface="Arial" panose="020B0604020202020204" pitchFamily="34" charset="0"/>
                  <a:cs typeface="Arial" panose="020B0604020202020204" pitchFamily="34" charset="0"/>
                </a:rPr>
                <a:t>Ecological</a:t>
              </a:r>
              <a:r>
                <a:rPr lang="en-US" sz="1200">
                  <a:solidFill>
                    <a:srgbClr val="012169"/>
                  </a:solidFill>
                  <a:latin typeface="Arial" panose="020B0604020202020204" pitchFamily="34" charset="0"/>
                  <a:cs typeface="Arial" panose="020B0604020202020204" pitchFamily="34" charset="0"/>
                </a:rPr>
                <a:t> </a:t>
              </a:r>
              <a:r>
                <a:rPr lang="en-US" sz="1200" b="1">
                  <a:solidFill>
                    <a:srgbClr val="009739"/>
                  </a:solidFill>
                  <a:latin typeface="Arial" panose="020B0604020202020204" pitchFamily="34" charset="0"/>
                  <a:cs typeface="Arial" panose="020B0604020202020204" pitchFamily="34" charset="0"/>
                </a:rPr>
                <a:t>Transformation</a:t>
              </a:r>
              <a:r>
                <a:rPr lang="en-US" sz="1200">
                  <a:solidFill>
                    <a:srgbClr val="012169"/>
                  </a:solidFill>
                  <a:latin typeface="Arial" panose="020B0604020202020204" pitchFamily="34" charset="0"/>
                  <a:cs typeface="Arial" panose="020B0604020202020204" pitchFamily="34" charset="0"/>
                </a:rPr>
                <a:t> Investment Platform</a:t>
              </a:r>
              <a:endParaRPr lang="pt-BR" sz="1200">
                <a:solidFill>
                  <a:srgbClr val="01216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8626476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04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tags" Target="../tags/tag8.xml"/><Relationship Id="rId3" Type="http://schemas.openxmlformats.org/officeDocument/2006/relationships/slideLayout" Target="../slideLayouts/slideLayout3.xml"/><Relationship Id="rId7" Type="http://schemas.openxmlformats.org/officeDocument/2006/relationships/tags" Target="../tags/tag2.xml"/><Relationship Id="rId12" Type="http://schemas.openxmlformats.org/officeDocument/2006/relationships/tags" Target="../tags/tag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tags" Target="../tags/tag4.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slideLayout" Target="../slideLayouts/slideLayout8.xml"/><Relationship Id="rId7" Type="http://schemas.openxmlformats.org/officeDocument/2006/relationships/tags" Target="../tags/tag25.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2.emf"/><Relationship Id="rId5" Type="http://schemas.openxmlformats.org/officeDocument/2006/relationships/slideLayout" Target="../slideLayouts/slideLayout10.xml"/><Relationship Id="rId10" Type="http://schemas.openxmlformats.org/officeDocument/2006/relationships/oleObject" Target="../embeddings/oleObject6.bin"/><Relationship Id="rId4" Type="http://schemas.openxmlformats.org/officeDocument/2006/relationships/slideLayout" Target="../slideLayouts/slideLayout9.xml"/><Relationship Id="rId9" Type="http://schemas.openxmlformats.org/officeDocument/2006/relationships/tags" Target="../tags/tag27.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9.xml"/><Relationship Id="rId3" Type="http://schemas.openxmlformats.org/officeDocument/2006/relationships/slideLayout" Target="../slideLayouts/slideLayout13.xml"/><Relationship Id="rId7" Type="http://schemas.openxmlformats.org/officeDocument/2006/relationships/tags" Target="../tags/tag48.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11" Type="http://schemas.openxmlformats.org/officeDocument/2006/relationships/image" Target="../media/image2.emf"/><Relationship Id="rId5" Type="http://schemas.openxmlformats.org/officeDocument/2006/relationships/slideLayout" Target="../slideLayouts/slideLayout15.xml"/><Relationship Id="rId10" Type="http://schemas.openxmlformats.org/officeDocument/2006/relationships/oleObject" Target="../embeddings/oleObject6.bin"/><Relationship Id="rId4" Type="http://schemas.openxmlformats.org/officeDocument/2006/relationships/slideLayout" Target="../slideLayouts/slideLayout14.xml"/><Relationship Id="rId9" Type="http://schemas.openxmlformats.org/officeDocument/2006/relationships/tags" Target="../tags/tag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9E4DA3A-4FE0-8FFA-0A24-861F9929F4A5}"/>
              </a:ext>
            </a:extLst>
          </p:cNvPr>
          <p:cNvGraphicFramePr>
            <a:graphicFrameLocks/>
          </p:cNvGraphicFramePr>
          <p:nvPr userDrawn="1">
            <p:custDataLst>
              <p:tags r:id="rId7"/>
            </p:custDataLst>
            <p:extLst>
              <p:ext uri="{D42A27DB-BD31-4B8C-83A1-F6EECF244321}">
                <p14:modId xmlns:p14="http://schemas.microsoft.com/office/powerpoint/2010/main" val="4139806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0" imgH="0" progId="TCLayout.ActiveDocument.1">
                  <p:embed/>
                </p:oleObj>
              </mc:Choice>
              <mc:Fallback>
                <p:oleObj name="think-cell Slide" r:id="rId14" imgW="0" imgH="0" progId="TCLayout.ActiveDocument.1">
                  <p:embed/>
                  <p:pic>
                    <p:nvPicPr>
                      <p:cNvPr id="9" name="think-cell data - do not delete" hidden="1">
                        <a:extLst>
                          <a:ext uri="{FF2B5EF4-FFF2-40B4-BE49-F238E27FC236}">
                            <a16:creationId xmlns:a16="http://schemas.microsoft.com/office/drawing/2014/main" id="{79E4DA3A-4FE0-8FFA-0A24-861F9929F4A5}"/>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540FE96-FE29-5A49-C235-871E6173E947}"/>
              </a:ext>
            </a:extLst>
          </p:cNvPr>
          <p:cNvSpPr>
            <a:spLocks noGrp="1"/>
          </p:cNvSpPr>
          <p:nvPr>
            <p:ph type="title"/>
            <p:custDataLst>
              <p:tags r:id="rId8"/>
            </p:custDataLst>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F61052-DF4E-5418-6344-6389EE3A2C2C}"/>
              </a:ext>
            </a:extLst>
          </p:cNvPr>
          <p:cNvSpPr>
            <a:spLocks noGrp="1"/>
          </p:cNvSpPr>
          <p:nvPr>
            <p:ph type="body" idx="1"/>
            <p:custDataLst>
              <p:tags r:id="rId9"/>
            </p:custDataLst>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AC63C-C49F-6862-33F2-7495678F57B0}"/>
              </a:ext>
            </a:extLst>
          </p:cNvPr>
          <p:cNvSpPr>
            <a:spLocks noGrp="1"/>
          </p:cNvSpPr>
          <p:nvPr>
            <p:ph type="dt" sz="half" idx="2"/>
            <p:custDataLst>
              <p:tags r:id="rId10"/>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2FBE50E-0E5D-4B48-88AA-7D7465C0FA22}" type="datetimeFigureOut">
              <a:rPr lang="en-US" smtClean="0"/>
              <a:t>6/15/2026</a:t>
            </a:fld>
            <a:endParaRPr lang="en-US"/>
          </a:p>
        </p:txBody>
      </p:sp>
      <p:sp>
        <p:nvSpPr>
          <p:cNvPr id="5" name="Footer Placeholder 4">
            <a:extLst>
              <a:ext uri="{FF2B5EF4-FFF2-40B4-BE49-F238E27FC236}">
                <a16:creationId xmlns:a16="http://schemas.microsoft.com/office/drawing/2014/main" id="{CD3D4302-2175-9638-CB3D-87874B2C50CF}"/>
              </a:ext>
            </a:extLst>
          </p:cNvPr>
          <p:cNvSpPr>
            <a:spLocks noGrp="1"/>
          </p:cNvSpPr>
          <p:nvPr>
            <p:ph type="ftr" sz="quarter" idx="3"/>
            <p:custDataLst>
              <p:tags r:id="rId11"/>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6CF869DC-CC23-E423-E995-DDFAEA750CE7}"/>
              </a:ext>
            </a:extLst>
          </p:cNvPr>
          <p:cNvSpPr>
            <a:spLocks noGrp="1"/>
          </p:cNvSpPr>
          <p:nvPr>
            <p:ph type="sldNum" sz="quarter" idx="4"/>
            <p:custDataLst>
              <p:tags r:id="rId12"/>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CB79C15-0AF2-46F6-BF11-2AD09891800F}" type="slidenum">
              <a:rPr lang="en-US" smtClean="0"/>
              <a:t>‹nº›</a:t>
            </a:fld>
            <a:endParaRPr lang="en-US"/>
          </a:p>
        </p:txBody>
      </p:sp>
      <p:sp>
        <p:nvSpPr>
          <p:cNvPr id="7" name="BtfpConfiguration" hidden="1">
            <a:extLst>
              <a:ext uri="{FF2B5EF4-FFF2-40B4-BE49-F238E27FC236}">
                <a16:creationId xmlns:a16="http://schemas.microsoft.com/office/drawing/2014/main" id="{C3A157E7-4B9E-4BA9-C577-25D1A97B3358}"/>
              </a:ext>
            </a:extLst>
          </p:cNvPr>
          <p:cNvSpPr txBox="1"/>
          <p:nvPr userDrawn="1">
            <p:custDataLst>
              <p:tags r:id="rId13"/>
            </p:custDataLst>
          </p:nvPr>
        </p:nvSpPr>
        <p:spPr bwMode="gray">
          <a:xfrm>
            <a:off x="0" y="0"/>
            <a:ext cx="86245334" cy="88092"/>
          </a:xfrm>
          <a:prstGeom prst="rect">
            <a:avLst/>
          </a:prstGeom>
          <a:noFill/>
        </p:spPr>
        <p:txBody>
          <a:bodyPr vert="horz" wrap="none" lIns="36000" tIns="36000" rIns="36000" bIns="36000" rtlCol="0">
            <a:spAutoFit/>
          </a:bodyPr>
          <a:lstStyle/>
          <a:p>
            <a:pPr marL="0" indent="0" algn="l" defTabSz="711200" rtl="0" eaLnBrk="1" latinLnBrk="0" hangingPunct="1">
              <a:spcBef>
                <a:spcPts val="1200"/>
              </a:spcBef>
              <a:buNone/>
            </a:pPr>
            <a:r>
              <a:rPr lang="en-US" sz="100">
                <a:solidFill>
                  <a:srgbClr val="FFFFFF">
                    <a:alpha val="0"/>
                  </a:srgbClr>
                </a:solidFill>
              </a:rPr>
              <a:t>&lt;BTFP&gt;&lt;!-- BTFPCONFIGURATION:3C627466703E0D0A20203C212D2D204372656174656420627920414D45522043726561746976652053657276696365732E204C617374207570646174656420627920484F55206F6E20313244656332332E204D61746368696E672074656D706C6174652076312E20204E6F7465733A204E6F6E2D73797374656D20666F6E74206D75737420626520696E7374616C6C6564206265666F726520776F726B696E6720696E20746869732074656D706C6174652E205468652064656661756C7420666F6E7420636F6C6F72206973206E6F7420626C61636B3A524742202833332C2033302C2033322920202020202020202020202020202020202020202020202020202020202020202020496E737472756374696F6E7320666F7220746865203C74656D706C6174653E207461673A4B656570202276657273696F6E2220616E6420227479706522206F7074696F6E7320756E6368616E6765642E53657420226E616D6522206F7074696F6E20746F2074686520636C69656E74206E616D6520746861742073686F756C6420617070656172206F6E2074686520636C69656E7420636F6C6F722073656374696F6E2E2053657420227061676553697A652220746F207468652070617065722073697A6520796F75206172652073657474696E67207468697320736C696465206D6173746572207570206F6E2E2056616C69642076616C756573206172653A20227769646573637265656E222028776869636820657175616C732031363A39292C2022345F33222C202261342220616E6420226C6574746572222E204F627365727665206361706974616C697A6174696F6E21202D2D3E0D0A20203C74656D706C6174652076657273696F6E3D22322E342220747970653D22756E6272616E64656422206E616D653D22523458505F3136395F4D3122207061676553697A653D227769646573637265656E223E0D0A202020203C212D2D20496E737472756374696F6E7320666F72203C73657474696E67733E207461673A202020202020202020496E2065616368207375622D74616720736574207468652068657820636F6465206F66207468652052474220636F6C6F7220796F75207769736820746F2075736520666F7220746865207374616E6461726420656C656D656E7473207768656E2074686579206172652063726561746564206F6E207468697320736C696465206D61737465722E2020202020202020204966207468652076616C7565206973206D697373696E67206F7220696E76616C69642C2064656661756C7420636F6C6F72732077696C6C20626520757365642E202D2D3E0D0A202020203C73657474696E67733E0D0A2020202020203C72756E6E696E674167656E64614261636B436F6C6F724C6566743E3543354335433C2F72756E6E696E674167656E64614261636B436F6C6F724C6566743E0D0A2020202020203C72756E6E696E674167656E64614261636B436F6C6F7252696768743E4234423442343C2F72756E6E696E674167656E64614261636B436F6C6F7252696768743E0D0A2020202020203C72756E6E696E674167656E646154657874436F6C6F724C6566743E4646464646463C2F72756E6E696E674167656E646154657874436F6C6F724C6566743E0D0A2020202020203C72756E6E696E674167656E646154657874436F6C6F7252696768743E4646464646463C2F72756E6E696E674167656E646154657874436F6C6F7252696768743E0D0A2020202020203C636F6C756D6E4865616465724C696E65436F6C6F723E3231314532303C2F636F6C756D6E4865616465724C696E65436F6C6F723E0D0A2020202020203C636F6C756D6E48656164657254657874436F6C6F723E3231314532303C2F636F6C756D6E48656164657254657874436F6C6F723E0D0A2020202020203C726F774865616465724C696E65436F6C6F723E3231314532303C2F726F774865616465724C696E65436F6C6F723E0D0A2020202020203C726F7748656164657254657874436F6C6F723E3231314532303C2F726F7748656164657254657874436F6C6F723E0D0A2020202020203C636F6E636C7573696F6E4172726F774C696E65436F6C6F723E3030364241343C2F636F6E636C7573696F6E4172726F774C696E65436F6C6F723E0D0A2020202020203C636F6E636C7573696F6E4172726F7754657874436F6C6F723E3030364241343C2F636F6E636C7573696F6E4172726F7754657874436F6C6F723E0D0A2020202020203C70657263656E74616765436972636C6546756C6C436972636C65436F6C6F723E4234423442343C2F70657263656E74616765436972636C6546756C6C436972636C65436F6C6F723E0D0A2020202020203C70657263656E74616765436972636C6554657874486967686C69676874436F6C6F723E3030364241343C2F70657263656E74616765436972636C6554657874486967686C69676874436F6C6F723E0D0A2020202020203C737461747573537469636B6572436F6C6F723E3231314532303C2F737461747573537469636B6572436F6C6F723E0D0A2020202020203C63616C6C6F75744261636B436F6C6F723E4646464646463C2F63616C6C6F75744261636B436F6C6F723E0D0A2020202020203C63616C6C6F7574546578744C696E65436F6C6F723E3543354335433C2F63616C6C6F7574546578744C696E65436F6C6F723E0D0A2020202020203C6E756D626572427562626C654261636B436F6C6F723E4646464646463C2F6E756D626572427562626C654261636B436F6C6F723E0D0A2020202020203C6E756D626572427562626C65546578744C696E65436F6C6F723E3030364241343C2F6E756D626572427562626C65546578744C696E65436F6C6F723E0D0A2020202020203C76616C7565436861696E546578744C696E65436F6C6F723E3543354335433C2F76616C7565436861696E546578744C696E65436F6C6F723E0D0A2020202020203C73657175656E63654172726F7746696C6C436F6C6F723E3030364241343C2F73657175656E63654172726F7746696C6C436F6C6F723E0D0A2020202020203C6167656E6461486967686C69676874436F6C6F723E3030364241343C2F6167656E6461486967686C69676874436F6C6F723E0D0A2020202020203C6167656E646154657874436F6C6F723E3231314532303C2F6167656E646154657874436F6C6F723E0D0A2020202020203C212D2D20546865203C6167656E64615465787453697A653E20616E64203C6167656E64615469746C6553697A653E20746167732064657465726D696E65207768617420666F6E742073697A65732073686F756C64206265206170706C69656420746F206E65776C792063726561746564206167656E64612F666C6F7720736C696465732E20202020202020202020202056616C69642076616C7565732061726520696E7465676572206E756D626572732C206D696E2E20313270742E20496620746865206F7074696F6E206973206E6F742070726573656E74206F72206E6F742076616C69642C207468652064656661756C7420697320757365642E202D2D3E0D0A2020202020203C6167656E64614974656D466F6E7453697A653E32303C2F6167656E64614974656D466F6E7453697A653E0D0A2020202020203C6167656E64615469746C65466F6E7453697A653E31323C2F6167656E64615469746C65466F6E7453697A653E0D0A2020202020203C212D2D20546865203C7461626C65416363656E744E756D6265723E20646566696E6573207768696368207461626C65206C61796F75742066726F6D2074686520224C69676874205374796C6520312220726F772073686F756C64206265206170706C69656420666F72206E65776C792063726561746564207461626C65732E20202020202020202020202056616C69642076616C7565732061726520302C20312C20322C20332C20342C20352C20616E642036202D20726570726573656E74696E6720746865206C61796F757473206F6E20746865205461626C65204C61796F7574732064726F702D646F776E2066726F6D206C65667420746F2072696768742E20202020202020202020202054686520686967686C6967687420636F6C6F7273207573656420696E2074686F7365207461626C65206C61796F757473206C696E6B20746F20746865205468656D6520636F6C6F722070616C657474652C20746865792063616E6E6F742062652073706563696669656420686572652E202D2D3E0D0A2020202020203C7461626C65416363656E744E756D6265723E303C2F7461626C65416363656E744E756D6265723E0D0A2020202020203C212D2D20546865203C6E6F746573466F6E7453697A653E207461672064657465726D696E6573207768617420666F6E742073697A652073686F756C64206265206170706C69656420746F206E65776C792063726561746564206E6F7465732F736F7572636520626F7865732E20202020202020202020202056616C69642076616C7565732061726520696E7465676572206E756D626572732E20496620746865206F7074696F6E206973206E6F742070726573656E74206F72206E6F742076616C69642C207468652064656661756C7420697320757365642E202D2D3E0D0A2020202020203C6E6F746573466F6E7453697A653E383C2F6E6F746573466F6E7453697A653E0D0A2020202020203C6E6F74657354657874436F6C6F723E3231314532303C2F6E6F74657354657874436F6C6F723E0D0A2020202020203C212D2D20546865203C737461747573537469636B657252756E6E696E674167656E6461466F6E7453697A653E207461672064657465726D696E6573207768617420666F6E742073697A652073686F756C64206265206170706C69656420746F206E65776C7920637265617465642073746174757320737469636B65727320616E642072756E6E696E67206167656E6461732E20202020202020202020202056616C69642076616C7565732061726520696E7465676572206E756D626572732E20496620746865206F7074696F6E206973206E6F742070726573656E74206F72206E6F742076616C69642C207468652064656661756C7420697320757365642E202D2D3E0D0A2020202020203C737461747573537469636B657252756E6E696E674167656E6461466F6E7453697A653E31323C2F737461747573537469636B657252756E6E696E674167656E6461466F6E7453697A653E0D0A2020202020203C212D2D20546865203C636F6C756D6E53706163696E673E207461672064657465726D696E657320746865207769647468206F66207468652073706163696E67206265747765656E20636F6C756D6E7320696E2070742E202020202020202020202056616C69642076616C7565732061726520696E7465676572206E756D626572732C206D696E2E2032382C206D61782E20383520287E312D33636D292E20496620746865206F7074696F6E206973206E6F742070726573656E74206F72206E6F742076616C69642C207468652064656661756C7420697320757365642E202D2D3E0D0A2020202020203C636F6C756D6E53706163696E673E34323C2F636F6C756D6E53706163696E673E0D0A202020203C2F73657474696E67733E0D0A202020203C212D2D20496E737472756374696F6E7320666F72203C636F6C6F72733E207461673A20202020202020202055736520616E79206E756D626572206F66203C636F6C6F723E2E2E2E3C2F636F6C6F723E206C696E65732E2045616368206C696E652063726561746573206120636C69656E7420636F6C6F72206F6E2074686520636C69656E7420636F6C6F722070616C6574746520696E20746865206F7264657220746865792061707065617220686572652E20202020202020202054686520636C69656E7420636F6C6F722068657820636F646520676F6573206265747765656E20746865203C636F6C6F723E20616E64203C2F636F6C6F723E20746167732E202020202020202020546865203C636F6C6F723E20746167206D6179206861766520746865206F7074696F6E2022636F6E7472617374696E6754657874436F6C6F72222E2049662069742069732073657420746F20612076616C6964205247422068657820636F6465207468656E207468617420636F6C6F722077696C6C206265207573656420666F722074657874206966207468652075736572206170706C6965732074686520636C69656E7420636F6C6F7220746F2066696C6C20612073686170652E2048656E63652C20636F6E7472617374696E6754657874436F6C6F7220757375616C6C79206973207768697465202823464646464646292C20626C61636B20282330303030303029206F7220616E6F74686572206461726B20636F6C6F722E202D2D3E0D0A202020203C636F6C6F72733E0D0A2020202020203C636F6C6F7220636F6E7472617374696E6754657874436F6C6F723D2223464646464646223E233030364241343C2F636F6C6F723E0D0A2020202020203C636F6C6F7220636F6E7472617374696E6754657874436F6C6F723D2223464646464646223E233231314532303C2F636F6C6F723E0D0A2020202020203C636F6C6F7220636F6E7472617374696E6754657874436F6C6F723D2223464646464646223E234646303030303C2F636F6C6F723E0D0A2020202020203C636F6C6F7220636F6E7472617374696E6754657874436F6C6F723D2223464646464646223E233030434530303C2F636F6C6F723E0D0A2020202020203C636F6C6F7220636F6E7472617374696E6754657874436F6C6F723D2223464646464646223E233030394432463C2F636F6C6F723E0D0A2020202020203C636F6C6F7220636F6E7472617374696E6754657874436F6C6F723D2223323131453230223E234646434530303C2F636F6C6F723E0D0A2020202020203C636F6C6F7220636F6E7472617374696E6754657874436F6C6F723D2223464646464646223E233430353941383C2F636F6C6F723E0D0A202020203C2F636F6C6F72733E0D0A20203C2F74656D706C6174653E0D0A20203C4775696465733E0D0A202020203C4C656674477569646520786D6C6E733D22343322202F3E0D0A202020203C5269676874477569646520786D6C6E733D2239313722202F3E0D0A202020203C5570706572537469636B6572477569646520786D6C6E733D22373422202F3E0D0A202020203C4C6F776572537469636B6572477569646520786D6C6E733D22393722202F3E0D0A202020203C426F74746F6D477569646520786D6C6E733D2235303822202F3E0D0A20203C2F4775696465733E0D0A3C2F627466703E --&gt;&lt;/BTFP&gt;</a:t>
            </a:r>
          </a:p>
        </p:txBody>
      </p:sp>
    </p:spTree>
    <p:extLst>
      <p:ext uri="{BB962C8B-B14F-4D97-AF65-F5344CB8AC3E}">
        <p14:creationId xmlns:p14="http://schemas.microsoft.com/office/powerpoint/2010/main" val="293175006"/>
      </p:ext>
    </p:extLst>
  </p:cSld>
  <p:clrMap bg1="lt1" tx1="dk1" bg2="lt2" tx2="dk2" accent1="accent1" accent2="accent2" accent3="accent3" accent4="accent4" accent5="accent5" accent6="accent6" hlink="hlink" folHlink="folHlink"/>
  <p:sldLayoutIdLst>
    <p:sldLayoutId id="2147483654" r:id="rId1"/>
    <p:sldLayoutId id="2147483657" r:id="rId2"/>
    <p:sldLayoutId id="2147483656" r:id="rId3"/>
    <p:sldLayoutId id="2147483658" r:id="rId4"/>
    <p:sldLayoutId id="2147483659" r:id="rId5"/>
  </p:sldLayoutIdLst>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A4A3A4"/>
          </p15:clr>
        </p15:guide>
        <p15:guide id="2" pos="7333" userDrawn="1">
          <p15:clr>
            <a:srgbClr val="A4A3A4"/>
          </p15:clr>
        </p15:guide>
        <p15:guide id="3" orient="horz" pos="777" userDrawn="1">
          <p15:clr>
            <a:srgbClr val="A4A3A4"/>
          </p15:clr>
        </p15:guide>
        <p15:guide id="4" orient="horz" pos="588" userDrawn="1">
          <p15:clr>
            <a:srgbClr val="A4A3A4"/>
          </p15:clr>
        </p15:guide>
        <p15:guide id="5" orient="horz" pos="406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DD20DF4-3D77-0863-3CC5-EE5650464AC8}"/>
              </a:ext>
            </a:extLst>
          </p:cNvPr>
          <p:cNvGraphicFramePr>
            <a:graphicFrameLocks noChangeAspect="1"/>
          </p:cNvGraphicFramePr>
          <p:nvPr userDrawn="1">
            <p:custDataLst>
              <p:tags r:id="rId8"/>
            </p:custDataLst>
            <p:extLst>
              <p:ext uri="{D42A27DB-BD31-4B8C-83A1-F6EECF244321}">
                <p14:modId xmlns:p14="http://schemas.microsoft.com/office/powerpoint/2010/main" val="2128851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06" imgH="306" progId="TCLayout.ActiveDocument.1">
                  <p:embed/>
                </p:oleObj>
              </mc:Choice>
              <mc:Fallback>
                <p:oleObj name="think-cell Slide" r:id="rId10" imgW="306" imgH="306" progId="TCLayout.ActiveDocument.1">
                  <p:embed/>
                  <p:pic>
                    <p:nvPicPr>
                      <p:cNvPr id="6" name="think-cell data - do not delete" hidden="1">
                        <a:extLst>
                          <a:ext uri="{FF2B5EF4-FFF2-40B4-BE49-F238E27FC236}">
                            <a16:creationId xmlns:a16="http://schemas.microsoft.com/office/drawing/2014/main" id="{2DD20DF4-3D77-0863-3CC5-EE5650464AC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pt-BR" sz="100">
                <a:solidFill>
                  <a:schemeClr val="bg1">
                    <a:alpha val="0"/>
                  </a:schemeClr>
                </a:solidFill>
              </a:rPr>
              <a:t>&lt;BTFP&gt;&lt;!-- BTFPCONFIGURATION:3C627466703E0D0A20203C74656D706C617465207061676553697A653D227769646573637265656E22206E616D653D224D3355425F3136395F53312220747970653D22756E6272616E646564222076657273696F6E3D22322E34223E0D0A202020203C212D2D434154626F743A09094361736520636F64653A204D33554209095374796C653A205374796C697A6564090956657273696F6E3A2031090944657369676E6572206F66666963653A20544F4B09094C61737420757064617465643A2033302F31302F323032342030313A31383A323509094E6F7465733A202D2D3E0D0A202020203C73657474696E67733E0D0A2020202020203C72756E6E696E674167656E64614261636B436F6C6F724C6566743E3543354335433C2F72756E6E696E674167656E64614261636B436F6C6F724C6566743E0D0A2020202020203C72756E6E696E674167656E64614261636B436F6C6F7252696768743E4234423442343C2F72756E6E696E674167656E64614261636B436F6C6F7252696768743E0D0A2020202020203C72756E6E696E674167656E646154657874436F6C6F724C6566743E4646464646463C2F72756E6E696E674167656E646154657874436F6C6F724C6566743E0D0A2020202020203C72756E6E696E674167656E646154657874436F6C6F7252696768743E4646464646463C2F72756E6E696E674167656E646154657874436F6C6F7252696768743E0D0A2020202020203C636F6C756D6E4865616465724C696E65436F6C6F723E3030303030303C2F636F6C756D6E4865616465724C696E65436F6C6F723E0D0A2020202020203C636F6C756D6E48656164657254657874436F6C6F723E3030303030303C2F636F6C756D6E48656164657254657874436F6C6F723E0D0A2020202020203C726F774865616465724C696E65436F6C6F723E3030303030303C2F726F774865616465724C696E65436F6C6F723E0D0A2020202020203C726F7748656164657254657874436F6C6F723E3030303030303C2F726F7748656164657254657874436F6C6F723E0D0A2020202020203C636F6E636C7573696F6E4172726F774C696E65436F6C6F723E4633303630303C2F636F6E636C7573696F6E4172726F774C696E65436F6C6F723E0D0A2020202020203C636F6E636C7573696F6E4172726F7754657874436F6C6F723E4633303630303C2F636F6E636C7573696F6E4172726F7754657874436F6C6F723E0D0A2020202020203C70657263656E74616765436972636C6546756C6C436972636C65436F6C6F723E4234423442343C2F70657263656E74616765436972636C6546756C6C436972636C65436F6C6F723E0D0A2020202020203C70657263656E74616765436972636C6554657874486967686C69676874436F6C6F723E4633303630303C2F70657263656E74616765436972636C6554657874486967686C69676874436F6C6F723E0D0A2020202020203C737461747573537469636B6572436F6C6F723E3030303030303C2F737461747573537469636B6572436F6C6F723E0D0A2020202020203C63616C6C6F75744261636B436F6C6F723E4646464646463C2F63616C6C6F75744261636B436F6C6F723E0D0A2020202020203C63616C6C6F7574546578744C696E65436F6C6F723E3030303030303C2F63616C6C6F7574546578744C696E65436F6C6F723E0D0A2020202020203C6E756D626572427562626C654261636B436F6C6F723E4646464646463C2F6E756D626572427562626C654261636B436F6C6F723E0D0A2020202020203C6E756D626572427562626C65546578744C696E65436F6C6F723E4633303630303C2F6E756D626572427562626C65546578744C696E65436F6C6F723E0D0A2020202020203C76616C7565436861696E546578744C696E65436F6C6F723E3543354335433C2F76616C7565436861696E546578744C696E65436F6C6F723E0D0A2020202020203C73657175656E63654172726F7746696C6C436F6C6F723E4633303630303C2F73657175656E63654172726F7746696C6C436F6C6F723E0D0A2020202020203C6167656E6461486967686C69676874436F6C6F723E4633303630303C2F6167656E6461486967686C69676874436F6C6F723E0D0A2020202020203C6167656E646154657874436F6C6F723E3030303030303C2F6167656E646154657874436F6C6F723E0D0A2020202020203C6167656E64614974656D466F6E7453697A653E32303C2F6167656E64614974656D466F6E7453697A653E0D0A2020202020203C6167656E64615469746C65466F6E7453697A653E31323C2F6167656E64615469746C65466F6E7453697A653E0D0A2020202020203C7461626C65416363656E744E756D6265723E303C2F7461626C65416363656E744E756D6265723E0D0A2020202020203C6E6F746573466F6E7453697A653E383C2F6E6F746573466F6E7453697A653E0D0A2020202020203C6E6F74657354657874436F6C6F723E3030303030303C2F6E6F74657354657874436F6C6F723E0D0A2020202020203C737461747573537469636B657252756E6E696E674167656E6461466F6E7453697A653E31323C2F737461747573537469636B657252756E6E696E674167656E6461466F6E7453697A653E0D0A2020202020203C636F6C756D6E53706163696E673E34323C2F636F6C756D6E53706163696E673E0D0A202020203C2F73657474696E67733E0D0A202020203C636F6C6F72733E0D0A2020202020203C636F6C6F7220636F6E7472617374696E6754657874436F6C6F723D2223464646464646223E234633303630303C2F636F6C6F723E0D0A2020202020203C636F6C6F7220636F6E7472617374696E6754657874436F6C6F723D2223464646464646223E233138334546463C2F636F6C6F723E0D0A2020202020203C636F6C6F7220636F6E7472617374696E6754657874436F6C6F723D2223303030303030223E234646434530303C2F636F6C6F723E0D0A2020202020203C636F6C6F7220636F6E7472617374696E6754657874436F6C6F723D2223303030303030223E233030434530303C2F636F6C6F723E0D0A2020202020203C636F6C6F7220636F6E7472617374696E6754657874436F6C6F723D2223464646464646223E233431353938463C2F636F6C6F723E0D0A2020202020203C636F6C6F7220636F6E7472617374696E6754657874436F6C6F723D2223464646464646223E233031323136393C2F636F6C6F723E0D0A2020202020203C636F6C6F7220636F6E7472617374696E6754657874436F6C6F723D2223464646464646223E233030393733393C2F636F6C6F723E0D0A2020202020203C636F6C6F7220636F6E7472617374696E6754657874436F6C6F723D2223303030303030223E233746433939463C2F636F6C6F723E0D0A202020203C2F636F6C6F72733E0D0A20203C2F74656D706C6174653E0D0A20203C4775696465733E0D0A202020203C4C656674477569646520786D6C6E733D22323622202F3E0D0A202020203C5269676874477569646520786D6C6E733D2239333422202F3E0D0A202020203C5570706572537469636B6572477569646520786D6C6E733D22363922202F3E0D0A202020203C4C6F776572537469636B6572477569646520786D6C6E733D2231303022202F3E0D0A202020203C426F74746F6D477569646520786D6C6E733D2235303122202F3E0D0A20203C2F4775696465733E0D0A3C2F627466703E --&gt;&lt;/BTFP&gt;</a:t>
            </a:r>
          </a:p>
        </p:txBody>
      </p:sp>
      <p:sp>
        <p:nvSpPr>
          <p:cNvPr id="3" name="Text Placeholder"/>
          <p:cNvSpPr>
            <a:spLocks noGrp="1"/>
          </p:cNvSpPr>
          <p:nvPr>
            <p:ph type="body" idx="1"/>
          </p:nvPr>
        </p:nvSpPr>
        <p:spPr>
          <a:xfrm>
            <a:off x="334435" y="1268413"/>
            <a:ext cx="11522603" cy="5292725"/>
          </a:xfrm>
          <a:prstGeom prst="rect">
            <a:avLst/>
          </a:prstGeom>
        </p:spPr>
        <p:txBody>
          <a:bodyPr vert="horz" lIns="36000" tIns="36000" rIns="36000" bIns="36000" rtlCol="0">
            <a:noAutofit/>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2" name="Slide Title"/>
          <p:cNvSpPr>
            <a:spLocks noGrp="1"/>
          </p:cNvSpPr>
          <p:nvPr>
            <p:ph type="title"/>
          </p:nvPr>
        </p:nvSpPr>
        <p:spPr>
          <a:xfrm>
            <a:off x="334963" y="1"/>
            <a:ext cx="11522075" cy="876687"/>
          </a:xfrm>
          <a:prstGeom prst="rect">
            <a:avLst/>
          </a:prstGeom>
        </p:spPr>
        <p:txBody>
          <a:bodyPr vert="horz" lIns="36000" tIns="36000" rIns="36000" bIns="72000" rtlCol="0" anchor="b">
            <a:noAutofit/>
          </a:bodyPr>
          <a:lstStyle/>
          <a:p>
            <a:r>
              <a:rPr lang="pt-BR"/>
              <a:t>Click to edit Master title style</a:t>
            </a:r>
          </a:p>
        </p:txBody>
      </p:sp>
      <p:sp>
        <p:nvSpPr>
          <p:cNvPr id="4" name="T-Helper data -- do not delete" hidden="1">
            <a:extLst>
              <a:ext uri="{FF2B5EF4-FFF2-40B4-BE49-F238E27FC236}">
                <a16:creationId xmlns:a16="http://schemas.microsoft.com/office/drawing/2014/main" id="{F81F06C3-BA6B-74BB-1FC2-17D5FAA4D783}"/>
              </a:ext>
            </a:extLst>
          </p:cNvPr>
          <p:cNvSpPr/>
          <p:nvPr userDrawn="1">
            <p:custDataLst>
              <p:tags r:id="rId9"/>
            </p:custDataLst>
          </p:nvPr>
        </p:nvSpPr>
        <p:spPr bwMode="gray">
          <a:xfrm>
            <a:off x="0" y="0"/>
            <a:ext cx="12700" cy="12700"/>
          </a:xfrm>
          <a:prstGeom prst="rect">
            <a:avLst/>
          </a:prstGeom>
          <a:solidFill>
            <a:schemeClr val="lt1"/>
          </a:solidFill>
          <a:ln w="9525" cap="flat" cmpd="sng" algn="ctr">
            <a:solidFill>
              <a:schemeClr val="dk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endParaRPr>
          </a:p>
        </p:txBody>
      </p:sp>
    </p:spTree>
    <p:custDataLst>
      <p:tags r:id="rId7"/>
    </p:custDataLst>
    <p:extLst>
      <p:ext uri="{BB962C8B-B14F-4D97-AF65-F5344CB8AC3E}">
        <p14:creationId xmlns:p14="http://schemas.microsoft.com/office/powerpoint/2010/main" val="354199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2">
          <p15:clr>
            <a:srgbClr val="A4A3A4"/>
          </p15:clr>
        </p15:guide>
        <p15:guide id="2" pos="208">
          <p15:clr>
            <a:srgbClr val="A4A3A4"/>
          </p15:clr>
        </p15:guide>
        <p15:guide id="3" orient="horz" pos="800">
          <p15:clr>
            <a:srgbClr val="A4A3A4"/>
          </p15:clr>
        </p15:guide>
        <p15:guide id="4" orient="horz" pos="4008">
          <p15:clr>
            <a:srgbClr val="A4A3A4"/>
          </p15:clr>
        </p15:guide>
        <p15:guide id="5" pos="7472">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DD20DF4-3D77-0863-3CC5-EE5650464AC8}"/>
              </a:ext>
            </a:extLst>
          </p:cNvPr>
          <p:cNvGraphicFramePr>
            <a:graphicFrameLocks noChangeAspect="1"/>
          </p:cNvGraphicFramePr>
          <p:nvPr userDrawn="1">
            <p:custDataLst>
              <p:tags r:id="rId8"/>
            </p:custDataLst>
            <p:extLst>
              <p:ext uri="{D42A27DB-BD31-4B8C-83A1-F6EECF244321}">
                <p14:modId xmlns:p14="http://schemas.microsoft.com/office/powerpoint/2010/main" val="2128851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06" imgH="306" progId="TCLayout.ActiveDocument.1">
                  <p:embed/>
                </p:oleObj>
              </mc:Choice>
              <mc:Fallback>
                <p:oleObj name="think-cell Slide" r:id="rId10" imgW="306" imgH="306" progId="TCLayout.ActiveDocument.1">
                  <p:embed/>
                  <p:pic>
                    <p:nvPicPr>
                      <p:cNvPr id="6" name="think-cell data - do not delete" hidden="1">
                        <a:extLst>
                          <a:ext uri="{FF2B5EF4-FFF2-40B4-BE49-F238E27FC236}">
                            <a16:creationId xmlns:a16="http://schemas.microsoft.com/office/drawing/2014/main" id="{2DD20DF4-3D77-0863-3CC5-EE5650464AC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&lt;BTFP&gt;&lt;!-- BTFPCONFIGURATION:3C627466703E0D0A20203C74656D706C617465207061676553697A653D227769646573637265656E22206E616D653D224D3355425F3136395F53312220747970653D22756E6272616E646564222076657273696F6E3D22322E34223E0D0A202020203C212D2D434154626F743A09094361736520636F64653A204D33554209095374796C653A205374796C697A6564090956657273696F6E3A2031090944657369676E6572206F66666963653A20544F4B09094C61737420757064617465643A2033302F31302F323032342030313A31383A323509094E6F7465733A202D2D3E0D0A202020203C73657474696E67733E0D0A2020202020203C72756E6E696E674167656E64614261636B436F6C6F724C6566743E3543354335433C2F72756E6E696E674167656E64614261636B436F6C6F724C6566743E0D0A2020202020203C72756E6E696E674167656E64614261636B436F6C6F7252696768743E4234423442343C2F72756E6E696E674167656E64614261636B436F6C6F7252696768743E0D0A2020202020203C72756E6E696E674167656E646154657874436F6C6F724C6566743E4646464646463C2F72756E6E696E674167656E646154657874436F6C6F724C6566743E0D0A2020202020203C72756E6E696E674167656E646154657874436F6C6F7252696768743E4646464646463C2F72756E6E696E674167656E646154657874436F6C6F7252696768743E0D0A2020202020203C636F6C756D6E4865616465724C696E65436F6C6F723E3030303030303C2F636F6C756D6E4865616465724C696E65436F6C6F723E0D0A2020202020203C636F6C756D6E48656164657254657874436F6C6F723E3030303030303C2F636F6C756D6E48656164657254657874436F6C6F723E0D0A2020202020203C726F774865616465724C696E65436F6C6F723E3030303030303C2F726F774865616465724C696E65436F6C6F723E0D0A2020202020203C726F7748656164657254657874436F6C6F723E3030303030303C2F726F7748656164657254657874436F6C6F723E0D0A2020202020203C636F6E636C7573696F6E4172726F774C696E65436F6C6F723E4633303630303C2F636F6E636C7573696F6E4172726F774C696E65436F6C6F723E0D0A2020202020203C636F6E636C7573696F6E4172726F7754657874436F6C6F723E4633303630303C2F636F6E636C7573696F6E4172726F7754657874436F6C6F723E0D0A2020202020203C70657263656E74616765436972636C6546756C6C436972636C65436F6C6F723E4234423442343C2F70657263656E74616765436972636C6546756C6C436972636C65436F6C6F723E0D0A2020202020203C70657263656E74616765436972636C6554657874486967686C69676874436F6C6F723E4633303630303C2F70657263656E74616765436972636C6554657874486967686C69676874436F6C6F723E0D0A2020202020203C737461747573537469636B6572436F6C6F723E3030303030303C2F737461747573537469636B6572436F6C6F723E0D0A2020202020203C63616C6C6F75744261636B436F6C6F723E4646464646463C2F63616C6C6F75744261636B436F6C6F723E0D0A2020202020203C63616C6C6F7574546578744C696E65436F6C6F723E3030303030303C2F63616C6C6F7574546578744C696E65436F6C6F723E0D0A2020202020203C6E756D626572427562626C654261636B436F6C6F723E4646464646463C2F6E756D626572427562626C654261636B436F6C6F723E0D0A2020202020203C6E756D626572427562626C65546578744C696E65436F6C6F723E4633303630303C2F6E756D626572427562626C65546578744C696E65436F6C6F723E0D0A2020202020203C76616C7565436861696E546578744C696E65436F6C6F723E3543354335433C2F76616C7565436861696E546578744C696E65436F6C6F723E0D0A2020202020203C73657175656E63654172726F7746696C6C436F6C6F723E4633303630303C2F73657175656E63654172726F7746696C6C436F6C6F723E0D0A2020202020203C6167656E6461486967686C69676874436F6C6F723E4633303630303C2F6167656E6461486967686C69676874436F6C6F723E0D0A2020202020203C6167656E646154657874436F6C6F723E3030303030303C2F6167656E646154657874436F6C6F723E0D0A2020202020203C6167656E64614974656D466F6E7453697A653E32303C2F6167656E64614974656D466F6E7453697A653E0D0A2020202020203C6167656E64615469746C65466F6E7453697A653E31323C2F6167656E64615469746C65466F6E7453697A653E0D0A2020202020203C7461626C65416363656E744E756D6265723E303C2F7461626C65416363656E744E756D6265723E0D0A2020202020203C6E6F746573466F6E7453697A653E383C2F6E6F746573466F6E7453697A653E0D0A2020202020203C6E6F74657354657874436F6C6F723E3030303030303C2F6E6F74657354657874436F6C6F723E0D0A2020202020203C737461747573537469636B657252756E6E696E674167656E6461466F6E7453697A653E31323C2F737461747573537469636B657252756E6E696E674167656E6461466F6E7453697A653E0D0A2020202020203C636F6C756D6E53706163696E673E34323C2F636F6C756D6E53706163696E673E0D0A202020203C2F73657474696E67733E0D0A202020203C636F6C6F72733E0D0A2020202020203C636F6C6F7220636F6E7472617374696E6754657874436F6C6F723D2223464646464646223E234633303630303C2F636F6C6F723E0D0A2020202020203C636F6C6F7220636F6E7472617374696E6754657874436F6C6F723D2223464646464646223E233138334546463C2F636F6C6F723E0D0A2020202020203C636F6C6F7220636F6E7472617374696E6754657874436F6C6F723D2223303030303030223E234646434530303C2F636F6C6F723E0D0A2020202020203C636F6C6F7220636F6E7472617374696E6754657874436F6C6F723D2223303030303030223E233030434530303C2F636F6C6F723E0D0A2020202020203C636F6C6F7220636F6E7472617374696E6754657874436F6C6F723D2223464646464646223E233431353938463C2F636F6C6F723E0D0A2020202020203C636F6C6F7220636F6E7472617374696E6754657874436F6C6F723D2223464646464646223E233031323136393C2F636F6C6F723E0D0A2020202020203C636F6C6F7220636F6E7472617374696E6754657874436F6C6F723D2223464646464646223E233030393733393C2F636F6C6F723E0D0A2020202020203C636F6C6F7220636F6E7472617374696E6754657874436F6C6F723D2223303030303030223E233746433939463C2F636F6C6F723E0D0A202020203C2F636F6C6F72733E0D0A20203C2F74656D706C6174653E0D0A20203C4775696465733E0D0A202020203C4C656674477569646520786D6C6E733D22323622202F3E0D0A202020203C5269676874477569646520786D6C6E733D2239333422202F3E0D0A202020203C5570706572537469636B6572477569646520786D6C6E733D22363922202F3E0D0A202020203C4C6F776572537469636B6572477569646520786D6C6E733D2231303022202F3E0D0A202020203C426F74746F6D477569646520786D6C6E733D2235303122202F3E0D0A20203C2F4775696465733E0D0A3C2F627466703E --&gt;&lt;/BTFP&gt;</a:t>
            </a:r>
          </a:p>
        </p:txBody>
      </p:sp>
      <p:sp>
        <p:nvSpPr>
          <p:cNvPr id="3" name="Text Placeholder"/>
          <p:cNvSpPr>
            <a:spLocks noGrp="1"/>
          </p:cNvSpPr>
          <p:nvPr>
            <p:ph type="body" idx="1"/>
          </p:nvPr>
        </p:nvSpPr>
        <p:spPr>
          <a:xfrm>
            <a:off x="334435" y="1268413"/>
            <a:ext cx="11522603" cy="5292725"/>
          </a:xfrm>
          <a:prstGeom prst="rect">
            <a:avLst/>
          </a:prstGeom>
        </p:spPr>
        <p:txBody>
          <a:bodyPr vert="horz" lIns="36000" tIns="36000" rIns="36000" bIns="36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Title"/>
          <p:cNvSpPr>
            <a:spLocks noGrp="1"/>
          </p:cNvSpPr>
          <p:nvPr>
            <p:ph type="title"/>
          </p:nvPr>
        </p:nvSpPr>
        <p:spPr>
          <a:xfrm>
            <a:off x="334963" y="1"/>
            <a:ext cx="11522075" cy="876687"/>
          </a:xfrm>
          <a:prstGeom prst="rect">
            <a:avLst/>
          </a:prstGeom>
        </p:spPr>
        <p:txBody>
          <a:bodyPr vert="horz" lIns="36000" tIns="36000" rIns="36000" bIns="72000" rtlCol="0" anchor="b">
            <a:noAutofit/>
          </a:bodyPr>
          <a:lstStyle/>
          <a:p>
            <a:r>
              <a:rPr lang="en-US"/>
              <a:t>Click to edit Master title style</a:t>
            </a:r>
          </a:p>
        </p:txBody>
      </p:sp>
      <p:sp>
        <p:nvSpPr>
          <p:cNvPr id="4" name="T-Helper data -- do not delete" hidden="1">
            <a:extLst>
              <a:ext uri="{FF2B5EF4-FFF2-40B4-BE49-F238E27FC236}">
                <a16:creationId xmlns:a16="http://schemas.microsoft.com/office/drawing/2014/main" id="{F81F06C3-BA6B-74BB-1FC2-17D5FAA4D783}"/>
              </a:ext>
            </a:extLst>
          </p:cNvPr>
          <p:cNvSpPr/>
          <p:nvPr userDrawn="1">
            <p:custDataLst>
              <p:tags r:id="rId9"/>
            </p:custDataLst>
          </p:nvPr>
        </p:nvSpPr>
        <p:spPr bwMode="gray">
          <a:xfrm>
            <a:off x="0" y="0"/>
            <a:ext cx="12700" cy="12700"/>
          </a:xfrm>
          <a:prstGeom prst="rect">
            <a:avLst/>
          </a:prstGeom>
          <a:solidFill>
            <a:schemeClr val="lt1"/>
          </a:solidFill>
          <a:ln w="9525" cap="flat" cmpd="sng" algn="ctr">
            <a:solidFill>
              <a:schemeClr val="dk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err="1">
              <a:solidFill>
                <a:schemeClr val="dk1"/>
              </a:solidFill>
            </a:endParaRPr>
          </a:p>
        </p:txBody>
      </p:sp>
    </p:spTree>
    <p:custDataLst>
      <p:tags r:id="rId7"/>
    </p:custDataLst>
    <p:extLst>
      <p:ext uri="{BB962C8B-B14F-4D97-AF65-F5344CB8AC3E}">
        <p14:creationId xmlns:p14="http://schemas.microsoft.com/office/powerpoint/2010/main" val="116445450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2">
          <p15:clr>
            <a:srgbClr val="A4A3A4"/>
          </p15:clr>
        </p15:guide>
        <p15:guide id="2" pos="208">
          <p15:clr>
            <a:srgbClr val="A4A3A4"/>
          </p15:clr>
        </p15:guide>
        <p15:guide id="3" orient="horz" pos="800">
          <p15:clr>
            <a:srgbClr val="A4A3A4"/>
          </p15:clr>
        </p15:guide>
        <p15:guide id="4" orient="horz" pos="4008">
          <p15:clr>
            <a:srgbClr val="A4A3A4"/>
          </p15:clr>
        </p15:guide>
        <p15:guide id="5" pos="7472">
          <p15:clr>
            <a:srgbClr val="A4A3A4"/>
          </p15:clr>
        </p15:guide>
      </p15:sldGuideLst>
    </p:ext>
  </p:extLst>
</p:sldMaster>
</file>

<file path=ppt/slides/_rels/slide1.xml.rels><?xml version="1.0" encoding="UTF-8" standalone="yes"?>
<Relationships xmlns="http://schemas.openxmlformats.org/package/2006/relationships"><Relationship Id="rId26" Type="http://schemas.openxmlformats.org/officeDocument/2006/relationships/tags" Target="../tags/tag102.xml"/><Relationship Id="rId21" Type="http://schemas.openxmlformats.org/officeDocument/2006/relationships/tags" Target="../tags/tag97.xml"/><Relationship Id="rId34" Type="http://schemas.openxmlformats.org/officeDocument/2006/relationships/tags" Target="../tags/tag110.xml"/><Relationship Id="rId42" Type="http://schemas.openxmlformats.org/officeDocument/2006/relationships/tags" Target="../tags/tag118.xml"/><Relationship Id="rId47" Type="http://schemas.openxmlformats.org/officeDocument/2006/relationships/tags" Target="../tags/tag123.xml"/><Relationship Id="rId50" Type="http://schemas.openxmlformats.org/officeDocument/2006/relationships/tags" Target="../tags/tag126.xml"/><Relationship Id="rId55" Type="http://schemas.openxmlformats.org/officeDocument/2006/relationships/slideLayout" Target="../slideLayouts/slideLayout3.xml"/><Relationship Id="rId63" Type="http://schemas.openxmlformats.org/officeDocument/2006/relationships/image" Target="../media/image16.png"/><Relationship Id="rId7" Type="http://schemas.openxmlformats.org/officeDocument/2006/relationships/tags" Target="../tags/tag83.xml"/><Relationship Id="rId2" Type="http://schemas.openxmlformats.org/officeDocument/2006/relationships/tags" Target="../tags/tag78.xml"/><Relationship Id="rId16" Type="http://schemas.openxmlformats.org/officeDocument/2006/relationships/tags" Target="../tags/tag92.xml"/><Relationship Id="rId29" Type="http://schemas.openxmlformats.org/officeDocument/2006/relationships/tags" Target="../tags/tag105.xml"/><Relationship Id="rId11" Type="http://schemas.openxmlformats.org/officeDocument/2006/relationships/tags" Target="../tags/tag87.xml"/><Relationship Id="rId24" Type="http://schemas.openxmlformats.org/officeDocument/2006/relationships/tags" Target="../tags/tag100.xml"/><Relationship Id="rId32" Type="http://schemas.openxmlformats.org/officeDocument/2006/relationships/tags" Target="../tags/tag108.xml"/><Relationship Id="rId37" Type="http://schemas.openxmlformats.org/officeDocument/2006/relationships/tags" Target="../tags/tag113.xml"/><Relationship Id="rId40" Type="http://schemas.openxmlformats.org/officeDocument/2006/relationships/tags" Target="../tags/tag116.xml"/><Relationship Id="rId45" Type="http://schemas.openxmlformats.org/officeDocument/2006/relationships/tags" Target="../tags/tag121.xml"/><Relationship Id="rId53" Type="http://schemas.openxmlformats.org/officeDocument/2006/relationships/tags" Target="../tags/tag129.xml"/><Relationship Id="rId58" Type="http://schemas.openxmlformats.org/officeDocument/2006/relationships/image" Target="../media/image2.emf"/><Relationship Id="rId5" Type="http://schemas.openxmlformats.org/officeDocument/2006/relationships/tags" Target="../tags/tag81.xml"/><Relationship Id="rId61" Type="http://schemas.openxmlformats.org/officeDocument/2006/relationships/image" Target="../media/image14.png"/><Relationship Id="rId19" Type="http://schemas.openxmlformats.org/officeDocument/2006/relationships/tags" Target="../tags/tag95.xml"/><Relationship Id="rId14" Type="http://schemas.openxmlformats.org/officeDocument/2006/relationships/tags" Target="../tags/tag90.xml"/><Relationship Id="rId22" Type="http://schemas.openxmlformats.org/officeDocument/2006/relationships/tags" Target="../tags/tag98.xml"/><Relationship Id="rId27" Type="http://schemas.openxmlformats.org/officeDocument/2006/relationships/tags" Target="../tags/tag103.xml"/><Relationship Id="rId30" Type="http://schemas.openxmlformats.org/officeDocument/2006/relationships/tags" Target="../tags/tag106.xml"/><Relationship Id="rId35" Type="http://schemas.openxmlformats.org/officeDocument/2006/relationships/tags" Target="../tags/tag111.xml"/><Relationship Id="rId43" Type="http://schemas.openxmlformats.org/officeDocument/2006/relationships/tags" Target="../tags/tag119.xml"/><Relationship Id="rId48" Type="http://schemas.openxmlformats.org/officeDocument/2006/relationships/tags" Target="../tags/tag124.xml"/><Relationship Id="rId56" Type="http://schemas.openxmlformats.org/officeDocument/2006/relationships/notesSlide" Target="../notesSlides/notesSlide1.xml"/><Relationship Id="rId64" Type="http://schemas.openxmlformats.org/officeDocument/2006/relationships/image" Target="../media/image17.png"/><Relationship Id="rId8" Type="http://schemas.openxmlformats.org/officeDocument/2006/relationships/tags" Target="../tags/tag84.xml"/><Relationship Id="rId51" Type="http://schemas.openxmlformats.org/officeDocument/2006/relationships/tags" Target="../tags/tag127.xml"/><Relationship Id="rId3" Type="http://schemas.openxmlformats.org/officeDocument/2006/relationships/tags" Target="../tags/tag79.xml"/><Relationship Id="rId12" Type="http://schemas.openxmlformats.org/officeDocument/2006/relationships/tags" Target="../tags/tag88.xml"/><Relationship Id="rId17" Type="http://schemas.openxmlformats.org/officeDocument/2006/relationships/tags" Target="../tags/tag93.xml"/><Relationship Id="rId25" Type="http://schemas.openxmlformats.org/officeDocument/2006/relationships/tags" Target="../tags/tag101.xml"/><Relationship Id="rId33" Type="http://schemas.openxmlformats.org/officeDocument/2006/relationships/tags" Target="../tags/tag109.xml"/><Relationship Id="rId38" Type="http://schemas.openxmlformats.org/officeDocument/2006/relationships/tags" Target="../tags/tag114.xml"/><Relationship Id="rId46" Type="http://schemas.openxmlformats.org/officeDocument/2006/relationships/tags" Target="../tags/tag122.xml"/><Relationship Id="rId59" Type="http://schemas.openxmlformats.org/officeDocument/2006/relationships/image" Target="../media/image5.jpeg"/><Relationship Id="rId20" Type="http://schemas.openxmlformats.org/officeDocument/2006/relationships/tags" Target="../tags/tag96.xml"/><Relationship Id="rId41" Type="http://schemas.openxmlformats.org/officeDocument/2006/relationships/tags" Target="../tags/tag117.xml"/><Relationship Id="rId54" Type="http://schemas.openxmlformats.org/officeDocument/2006/relationships/tags" Target="../tags/tag130.xml"/><Relationship Id="rId62" Type="http://schemas.openxmlformats.org/officeDocument/2006/relationships/image" Target="../media/image15.png"/><Relationship Id="rId1" Type="http://schemas.openxmlformats.org/officeDocument/2006/relationships/tags" Target="../tags/tag77.xml"/><Relationship Id="rId6" Type="http://schemas.openxmlformats.org/officeDocument/2006/relationships/tags" Target="../tags/tag82.xml"/><Relationship Id="rId15" Type="http://schemas.openxmlformats.org/officeDocument/2006/relationships/tags" Target="../tags/tag91.xml"/><Relationship Id="rId23" Type="http://schemas.openxmlformats.org/officeDocument/2006/relationships/tags" Target="../tags/tag99.xml"/><Relationship Id="rId28" Type="http://schemas.openxmlformats.org/officeDocument/2006/relationships/tags" Target="../tags/tag104.xml"/><Relationship Id="rId36" Type="http://schemas.openxmlformats.org/officeDocument/2006/relationships/tags" Target="../tags/tag112.xml"/><Relationship Id="rId49" Type="http://schemas.openxmlformats.org/officeDocument/2006/relationships/tags" Target="../tags/tag125.xml"/><Relationship Id="rId57" Type="http://schemas.openxmlformats.org/officeDocument/2006/relationships/oleObject" Target="../embeddings/oleObject10.bin"/><Relationship Id="rId10" Type="http://schemas.openxmlformats.org/officeDocument/2006/relationships/tags" Target="../tags/tag86.xml"/><Relationship Id="rId31" Type="http://schemas.openxmlformats.org/officeDocument/2006/relationships/tags" Target="../tags/tag107.xml"/><Relationship Id="rId44" Type="http://schemas.openxmlformats.org/officeDocument/2006/relationships/tags" Target="../tags/tag120.xml"/><Relationship Id="rId52" Type="http://schemas.openxmlformats.org/officeDocument/2006/relationships/tags" Target="../tags/tag128.xml"/><Relationship Id="rId60" Type="http://schemas.openxmlformats.org/officeDocument/2006/relationships/image" Target="../media/image13.png"/><Relationship Id="rId65" Type="http://schemas.openxmlformats.org/officeDocument/2006/relationships/image" Target="../media/image18.png"/><Relationship Id="rId4" Type="http://schemas.openxmlformats.org/officeDocument/2006/relationships/tags" Target="../tags/tag80.xml"/><Relationship Id="rId9" Type="http://schemas.openxmlformats.org/officeDocument/2006/relationships/tags" Target="../tags/tag85.xml"/><Relationship Id="rId13" Type="http://schemas.openxmlformats.org/officeDocument/2006/relationships/tags" Target="../tags/tag89.xml"/><Relationship Id="rId18" Type="http://schemas.openxmlformats.org/officeDocument/2006/relationships/tags" Target="../tags/tag94.xml"/><Relationship Id="rId39" Type="http://schemas.openxmlformats.org/officeDocument/2006/relationships/tags" Target="../tags/tag115.xml"/></Relationships>
</file>

<file path=ppt/slides/_rels/slide10.xml.rels><?xml version="1.0" encoding="UTF-8" standalone="yes"?>
<Relationships xmlns="http://schemas.openxmlformats.org/package/2006/relationships"><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tags" Target="../tags/tag484.xml"/><Relationship Id="rId21" Type="http://schemas.openxmlformats.org/officeDocument/2006/relationships/image" Target="../media/image76.png"/><Relationship Id="rId34" Type="http://schemas.openxmlformats.org/officeDocument/2006/relationships/image" Target="../media/image89.png"/><Relationship Id="rId7" Type="http://schemas.openxmlformats.org/officeDocument/2006/relationships/tags" Target="../tags/tag488.xml"/><Relationship Id="rId12" Type="http://schemas.openxmlformats.org/officeDocument/2006/relationships/image" Target="../media/image1.emf"/><Relationship Id="rId17" Type="http://schemas.openxmlformats.org/officeDocument/2006/relationships/image" Target="../media/image72.jpeg"/><Relationship Id="rId25" Type="http://schemas.openxmlformats.org/officeDocument/2006/relationships/image" Target="../media/image80.jpeg"/><Relationship Id="rId33" Type="http://schemas.openxmlformats.org/officeDocument/2006/relationships/image" Target="../media/image88.png"/><Relationship Id="rId2" Type="http://schemas.openxmlformats.org/officeDocument/2006/relationships/tags" Target="../tags/tag483.xml"/><Relationship Id="rId16" Type="http://schemas.openxmlformats.org/officeDocument/2006/relationships/image" Target="../media/image71.png"/><Relationship Id="rId20" Type="http://schemas.openxmlformats.org/officeDocument/2006/relationships/image" Target="../media/image75.png"/><Relationship Id="rId29" Type="http://schemas.openxmlformats.org/officeDocument/2006/relationships/image" Target="../media/image84.png"/><Relationship Id="rId1" Type="http://schemas.openxmlformats.org/officeDocument/2006/relationships/tags" Target="../tags/tag482.xml"/><Relationship Id="rId6" Type="http://schemas.openxmlformats.org/officeDocument/2006/relationships/tags" Target="../tags/tag487.xml"/><Relationship Id="rId11" Type="http://schemas.openxmlformats.org/officeDocument/2006/relationships/oleObject" Target="../embeddings/oleObject19.bin"/><Relationship Id="rId24" Type="http://schemas.openxmlformats.org/officeDocument/2006/relationships/image" Target="../media/image79.png"/><Relationship Id="rId32" Type="http://schemas.openxmlformats.org/officeDocument/2006/relationships/image" Target="../media/image87.png"/><Relationship Id="rId5" Type="http://schemas.openxmlformats.org/officeDocument/2006/relationships/tags" Target="../tags/tag486.xml"/><Relationship Id="rId15" Type="http://schemas.openxmlformats.org/officeDocument/2006/relationships/image" Target="../media/image70.jpeg"/><Relationship Id="rId23" Type="http://schemas.openxmlformats.org/officeDocument/2006/relationships/image" Target="../media/image78.jpeg"/><Relationship Id="rId28" Type="http://schemas.openxmlformats.org/officeDocument/2006/relationships/image" Target="../media/image83.png"/><Relationship Id="rId10" Type="http://schemas.openxmlformats.org/officeDocument/2006/relationships/notesSlide" Target="../notesSlides/notesSlide9.xml"/><Relationship Id="rId19" Type="http://schemas.openxmlformats.org/officeDocument/2006/relationships/image" Target="../media/image74.png"/><Relationship Id="rId31" Type="http://schemas.openxmlformats.org/officeDocument/2006/relationships/image" Target="../media/image86.png"/><Relationship Id="rId4" Type="http://schemas.openxmlformats.org/officeDocument/2006/relationships/tags" Target="../tags/tag485.xml"/><Relationship Id="rId9" Type="http://schemas.openxmlformats.org/officeDocument/2006/relationships/slideLayout" Target="../slideLayouts/slideLayout7.xml"/><Relationship Id="rId14" Type="http://schemas.openxmlformats.org/officeDocument/2006/relationships/image" Target="../media/image69.png"/><Relationship Id="rId22" Type="http://schemas.openxmlformats.org/officeDocument/2006/relationships/image" Target="../media/image77.jpe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90.jpeg"/><Relationship Id="rId8" Type="http://schemas.openxmlformats.org/officeDocument/2006/relationships/tags" Target="../tags/tag489.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70.jpeg"/><Relationship Id="rId18" Type="http://schemas.openxmlformats.org/officeDocument/2006/relationships/image" Target="../media/image83.png"/><Relationship Id="rId26" Type="http://schemas.openxmlformats.org/officeDocument/2006/relationships/image" Target="../media/image87.png"/><Relationship Id="rId3" Type="http://schemas.openxmlformats.org/officeDocument/2006/relationships/tags" Target="../tags/tag492.xml"/><Relationship Id="rId21" Type="http://schemas.openxmlformats.org/officeDocument/2006/relationships/image" Target="../media/image73.png"/><Relationship Id="rId7" Type="http://schemas.openxmlformats.org/officeDocument/2006/relationships/tags" Target="../tags/tag496.xml"/><Relationship Id="rId12" Type="http://schemas.openxmlformats.org/officeDocument/2006/relationships/image" Target="../media/image88.png"/><Relationship Id="rId17" Type="http://schemas.openxmlformats.org/officeDocument/2006/relationships/image" Target="../media/image82.png"/><Relationship Id="rId25" Type="http://schemas.openxmlformats.org/officeDocument/2006/relationships/image" Target="../media/image91.png"/><Relationship Id="rId2" Type="http://schemas.openxmlformats.org/officeDocument/2006/relationships/tags" Target="../tags/tag491.xml"/><Relationship Id="rId16" Type="http://schemas.openxmlformats.org/officeDocument/2006/relationships/image" Target="../media/image81.png"/><Relationship Id="rId20" Type="http://schemas.openxmlformats.org/officeDocument/2006/relationships/image" Target="../media/image72.jpeg"/><Relationship Id="rId1" Type="http://schemas.openxmlformats.org/officeDocument/2006/relationships/tags" Target="../tags/tag490.xml"/><Relationship Id="rId6" Type="http://schemas.openxmlformats.org/officeDocument/2006/relationships/tags" Target="../tags/tag495.xml"/><Relationship Id="rId11" Type="http://schemas.openxmlformats.org/officeDocument/2006/relationships/image" Target="../media/image1.emf"/><Relationship Id="rId24" Type="http://schemas.openxmlformats.org/officeDocument/2006/relationships/image" Target="../media/image71.png"/><Relationship Id="rId5" Type="http://schemas.openxmlformats.org/officeDocument/2006/relationships/tags" Target="../tags/tag494.xml"/><Relationship Id="rId15" Type="http://schemas.openxmlformats.org/officeDocument/2006/relationships/image" Target="../media/image80.jpeg"/><Relationship Id="rId23" Type="http://schemas.openxmlformats.org/officeDocument/2006/relationships/image" Target="../media/image69.png"/><Relationship Id="rId28" Type="http://schemas.openxmlformats.org/officeDocument/2006/relationships/image" Target="../media/image90.jpeg"/><Relationship Id="rId10" Type="http://schemas.openxmlformats.org/officeDocument/2006/relationships/oleObject" Target="../embeddings/oleObject20.bin"/><Relationship Id="rId19" Type="http://schemas.openxmlformats.org/officeDocument/2006/relationships/image" Target="../media/image86.png"/><Relationship Id="rId4" Type="http://schemas.openxmlformats.org/officeDocument/2006/relationships/tags" Target="../tags/tag493.xml"/><Relationship Id="rId9" Type="http://schemas.openxmlformats.org/officeDocument/2006/relationships/notesSlide" Target="../notesSlides/notesSlide10.xml"/><Relationship Id="rId14" Type="http://schemas.openxmlformats.org/officeDocument/2006/relationships/image" Target="../media/image68.png"/><Relationship Id="rId22" Type="http://schemas.openxmlformats.org/officeDocument/2006/relationships/image" Target="../media/image74.png"/><Relationship Id="rId27" Type="http://schemas.openxmlformats.org/officeDocument/2006/relationships/image" Target="../media/image89.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77.jpeg"/><Relationship Id="rId3" Type="http://schemas.openxmlformats.org/officeDocument/2006/relationships/tags" Target="../tags/tag499.xml"/><Relationship Id="rId7" Type="http://schemas.openxmlformats.org/officeDocument/2006/relationships/notesSlide" Target="../notesSlides/notesSlide11.xml"/><Relationship Id="rId12" Type="http://schemas.openxmlformats.org/officeDocument/2006/relationships/image" Target="../media/image79.png"/><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slideLayout" Target="../slideLayouts/slideLayout5.xml"/><Relationship Id="rId11" Type="http://schemas.openxmlformats.org/officeDocument/2006/relationships/image" Target="../media/image76.png"/><Relationship Id="rId5" Type="http://schemas.openxmlformats.org/officeDocument/2006/relationships/tags" Target="../tags/tag501.xml"/><Relationship Id="rId15" Type="http://schemas.openxmlformats.org/officeDocument/2006/relationships/image" Target="../media/image92.jpeg"/><Relationship Id="rId10" Type="http://schemas.openxmlformats.org/officeDocument/2006/relationships/image" Target="../media/image75.png"/><Relationship Id="rId4" Type="http://schemas.openxmlformats.org/officeDocument/2006/relationships/tags" Target="../tags/tag500.xml"/><Relationship Id="rId9" Type="http://schemas.openxmlformats.org/officeDocument/2006/relationships/image" Target="../media/image1.emf"/><Relationship Id="rId14" Type="http://schemas.openxmlformats.org/officeDocument/2006/relationships/image" Target="../media/image84.png"/></Relationships>
</file>

<file path=ppt/slides/_rels/slide13.xml.rels><?xml version="1.0" encoding="UTF-8" standalone="yes"?>
<Relationships xmlns="http://schemas.openxmlformats.org/package/2006/relationships"><Relationship Id="rId8" Type="http://schemas.openxmlformats.org/officeDocument/2006/relationships/tags" Target="../tags/tag509.xml"/><Relationship Id="rId13" Type="http://schemas.openxmlformats.org/officeDocument/2006/relationships/image" Target="../media/image93.jpeg"/><Relationship Id="rId3" Type="http://schemas.openxmlformats.org/officeDocument/2006/relationships/tags" Target="../tags/tag504.xml"/><Relationship Id="rId7" Type="http://schemas.openxmlformats.org/officeDocument/2006/relationships/tags" Target="../tags/tag508.xml"/><Relationship Id="rId12" Type="http://schemas.openxmlformats.org/officeDocument/2006/relationships/image" Target="../media/image1.emf"/><Relationship Id="rId17" Type="http://schemas.openxmlformats.org/officeDocument/2006/relationships/image" Target="../media/image81.png"/><Relationship Id="rId2" Type="http://schemas.openxmlformats.org/officeDocument/2006/relationships/tags" Target="../tags/tag503.xml"/><Relationship Id="rId16" Type="http://schemas.openxmlformats.org/officeDocument/2006/relationships/image" Target="../media/image75.png"/><Relationship Id="rId1" Type="http://schemas.openxmlformats.org/officeDocument/2006/relationships/tags" Target="../tags/tag502.xml"/><Relationship Id="rId6" Type="http://schemas.openxmlformats.org/officeDocument/2006/relationships/tags" Target="../tags/tag507.xml"/><Relationship Id="rId11" Type="http://schemas.openxmlformats.org/officeDocument/2006/relationships/oleObject" Target="../embeddings/oleObject22.bin"/><Relationship Id="rId5" Type="http://schemas.openxmlformats.org/officeDocument/2006/relationships/tags" Target="../tags/tag506.xml"/><Relationship Id="rId15" Type="http://schemas.openxmlformats.org/officeDocument/2006/relationships/image" Target="../media/image84.png"/><Relationship Id="rId10" Type="http://schemas.openxmlformats.org/officeDocument/2006/relationships/notesSlide" Target="../notesSlides/notesSlide12.xml"/><Relationship Id="rId4" Type="http://schemas.openxmlformats.org/officeDocument/2006/relationships/tags" Target="../tags/tag505.xml"/><Relationship Id="rId9" Type="http://schemas.openxmlformats.org/officeDocument/2006/relationships/slideLayout" Target="../slideLayouts/slideLayout10.xml"/><Relationship Id="rId14" Type="http://schemas.openxmlformats.org/officeDocument/2006/relationships/image" Target="../media/image71.png"/></Relationships>
</file>

<file path=ppt/slides/_rels/slide14.xml.rels><?xml version="1.0" encoding="UTF-8" standalone="yes"?>
<Relationships xmlns="http://schemas.openxmlformats.org/package/2006/relationships"><Relationship Id="rId13" Type="http://schemas.openxmlformats.org/officeDocument/2006/relationships/tags" Target="../tags/tag525.xml"/><Relationship Id="rId18" Type="http://schemas.openxmlformats.org/officeDocument/2006/relationships/tags" Target="../tags/tag530.xml"/><Relationship Id="rId26" Type="http://schemas.openxmlformats.org/officeDocument/2006/relationships/image" Target="../media/image26.jpeg"/><Relationship Id="rId39" Type="http://schemas.openxmlformats.org/officeDocument/2006/relationships/image" Target="../media/image77.jpeg"/><Relationship Id="rId21" Type="http://schemas.openxmlformats.org/officeDocument/2006/relationships/tags" Target="../tags/tag533.xml"/><Relationship Id="rId34" Type="http://schemas.openxmlformats.org/officeDocument/2006/relationships/image" Target="../media/image86.png"/><Relationship Id="rId42" Type="http://schemas.openxmlformats.org/officeDocument/2006/relationships/image" Target="../media/image72.jpeg"/><Relationship Id="rId7" Type="http://schemas.openxmlformats.org/officeDocument/2006/relationships/tags" Target="../tags/tag519.xml"/><Relationship Id="rId2" Type="http://schemas.openxmlformats.org/officeDocument/2006/relationships/tags" Target="../tags/tag514.xml"/><Relationship Id="rId16" Type="http://schemas.openxmlformats.org/officeDocument/2006/relationships/tags" Target="../tags/tag528.xml"/><Relationship Id="rId29" Type="http://schemas.openxmlformats.org/officeDocument/2006/relationships/image" Target="../media/image94.emf"/><Relationship Id="rId1" Type="http://schemas.openxmlformats.org/officeDocument/2006/relationships/tags" Target="../tags/tag513.xml"/><Relationship Id="rId6" Type="http://schemas.openxmlformats.org/officeDocument/2006/relationships/tags" Target="../tags/tag518.xml"/><Relationship Id="rId11" Type="http://schemas.openxmlformats.org/officeDocument/2006/relationships/tags" Target="../tags/tag523.xml"/><Relationship Id="rId24" Type="http://schemas.openxmlformats.org/officeDocument/2006/relationships/slideLayout" Target="../slideLayouts/slideLayout3.xml"/><Relationship Id="rId32" Type="http://schemas.openxmlformats.org/officeDocument/2006/relationships/image" Target="../media/image73.png"/><Relationship Id="rId37" Type="http://schemas.openxmlformats.org/officeDocument/2006/relationships/image" Target="../media/image69.png"/><Relationship Id="rId40" Type="http://schemas.openxmlformats.org/officeDocument/2006/relationships/image" Target="../media/image79.png"/><Relationship Id="rId45" Type="http://schemas.openxmlformats.org/officeDocument/2006/relationships/image" Target="../media/image97.jpeg"/><Relationship Id="rId5" Type="http://schemas.openxmlformats.org/officeDocument/2006/relationships/tags" Target="../tags/tag517.xml"/><Relationship Id="rId15" Type="http://schemas.openxmlformats.org/officeDocument/2006/relationships/tags" Target="../tags/tag527.xml"/><Relationship Id="rId23" Type="http://schemas.openxmlformats.org/officeDocument/2006/relationships/tags" Target="../tags/tag535.xml"/><Relationship Id="rId28" Type="http://schemas.openxmlformats.org/officeDocument/2006/relationships/image" Target="../media/image1.emf"/><Relationship Id="rId36" Type="http://schemas.openxmlformats.org/officeDocument/2006/relationships/image" Target="../media/image71.png"/><Relationship Id="rId10" Type="http://schemas.openxmlformats.org/officeDocument/2006/relationships/tags" Target="../tags/tag522.xml"/><Relationship Id="rId19" Type="http://schemas.openxmlformats.org/officeDocument/2006/relationships/tags" Target="../tags/tag531.xml"/><Relationship Id="rId31" Type="http://schemas.openxmlformats.org/officeDocument/2006/relationships/image" Target="../media/image68.png"/><Relationship Id="rId44" Type="http://schemas.openxmlformats.org/officeDocument/2006/relationships/image" Target="../media/image75.png"/><Relationship Id="rId4" Type="http://schemas.openxmlformats.org/officeDocument/2006/relationships/tags" Target="../tags/tag516.xml"/><Relationship Id="rId9" Type="http://schemas.openxmlformats.org/officeDocument/2006/relationships/tags" Target="../tags/tag521.xml"/><Relationship Id="rId14" Type="http://schemas.openxmlformats.org/officeDocument/2006/relationships/tags" Target="../tags/tag526.xml"/><Relationship Id="rId22" Type="http://schemas.openxmlformats.org/officeDocument/2006/relationships/tags" Target="../tags/tag534.xml"/><Relationship Id="rId27" Type="http://schemas.openxmlformats.org/officeDocument/2006/relationships/oleObject" Target="../embeddings/oleObject23.bin"/><Relationship Id="rId30" Type="http://schemas.openxmlformats.org/officeDocument/2006/relationships/image" Target="../media/image70.jpeg"/><Relationship Id="rId35" Type="http://schemas.openxmlformats.org/officeDocument/2006/relationships/image" Target="../media/image76.png"/><Relationship Id="rId43" Type="http://schemas.openxmlformats.org/officeDocument/2006/relationships/image" Target="../media/image96.emf"/><Relationship Id="rId8" Type="http://schemas.openxmlformats.org/officeDocument/2006/relationships/tags" Target="../tags/tag520.xml"/><Relationship Id="rId3" Type="http://schemas.openxmlformats.org/officeDocument/2006/relationships/tags" Target="../tags/tag515.xml"/><Relationship Id="rId12" Type="http://schemas.openxmlformats.org/officeDocument/2006/relationships/tags" Target="../tags/tag524.xml"/><Relationship Id="rId17" Type="http://schemas.openxmlformats.org/officeDocument/2006/relationships/tags" Target="../tags/tag529.xml"/><Relationship Id="rId25" Type="http://schemas.openxmlformats.org/officeDocument/2006/relationships/notesSlide" Target="../notesSlides/notesSlide13.xml"/><Relationship Id="rId33" Type="http://schemas.openxmlformats.org/officeDocument/2006/relationships/image" Target="../media/image95.png"/><Relationship Id="rId38" Type="http://schemas.openxmlformats.org/officeDocument/2006/relationships/image" Target="../media/image80.jpeg"/><Relationship Id="rId46" Type="http://schemas.openxmlformats.org/officeDocument/2006/relationships/image" Target="../media/image83.png"/><Relationship Id="rId20" Type="http://schemas.openxmlformats.org/officeDocument/2006/relationships/tags" Target="../tags/tag532.xml"/><Relationship Id="rId41"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0.xml"/><Relationship Id="rId7" Type="http://schemas.openxmlformats.org/officeDocument/2006/relationships/image" Target="../media/image98.png"/><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image" Target="../media/image61.emf"/><Relationship Id="rId11" Type="http://schemas.openxmlformats.org/officeDocument/2006/relationships/image" Target="../media/image102.png"/><Relationship Id="rId5" Type="http://schemas.openxmlformats.org/officeDocument/2006/relationships/oleObject" Target="../embeddings/oleObject24.bin"/><Relationship Id="rId10" Type="http://schemas.openxmlformats.org/officeDocument/2006/relationships/image" Target="../media/image101.png"/><Relationship Id="rId4" Type="http://schemas.openxmlformats.org/officeDocument/2006/relationships/notesSlide" Target="../notesSlides/notesSlide14.xml"/><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tags" Target="../tags/tag545.xml"/><Relationship Id="rId13" Type="http://schemas.openxmlformats.org/officeDocument/2006/relationships/oleObject" Target="../embeddings/oleObject25.bin"/><Relationship Id="rId18" Type="http://schemas.openxmlformats.org/officeDocument/2006/relationships/image" Target="../media/image53.emf"/><Relationship Id="rId3" Type="http://schemas.openxmlformats.org/officeDocument/2006/relationships/tags" Target="../tags/tag540.xml"/><Relationship Id="rId21" Type="http://schemas.openxmlformats.org/officeDocument/2006/relationships/image" Target="../media/image56.emf"/><Relationship Id="rId7" Type="http://schemas.openxmlformats.org/officeDocument/2006/relationships/tags" Target="../tags/tag544.xml"/><Relationship Id="rId12" Type="http://schemas.openxmlformats.org/officeDocument/2006/relationships/notesSlide" Target="../notesSlides/notesSlide15.xml"/><Relationship Id="rId17" Type="http://schemas.openxmlformats.org/officeDocument/2006/relationships/image" Target="../media/image52.emf"/><Relationship Id="rId2" Type="http://schemas.openxmlformats.org/officeDocument/2006/relationships/tags" Target="../tags/tag539.xml"/><Relationship Id="rId16" Type="http://schemas.openxmlformats.org/officeDocument/2006/relationships/image" Target="../media/image4.png"/><Relationship Id="rId20" Type="http://schemas.openxmlformats.org/officeDocument/2006/relationships/image" Target="../media/image55.emf"/><Relationship Id="rId1" Type="http://schemas.openxmlformats.org/officeDocument/2006/relationships/tags" Target="../tags/tag538.xml"/><Relationship Id="rId6" Type="http://schemas.openxmlformats.org/officeDocument/2006/relationships/tags" Target="../tags/tag543.xml"/><Relationship Id="rId11" Type="http://schemas.openxmlformats.org/officeDocument/2006/relationships/slideLayout" Target="../slideLayouts/slideLayout9.xml"/><Relationship Id="rId5" Type="http://schemas.openxmlformats.org/officeDocument/2006/relationships/tags" Target="../tags/tag542.xml"/><Relationship Id="rId15" Type="http://schemas.openxmlformats.org/officeDocument/2006/relationships/image" Target="../media/image39.jpeg"/><Relationship Id="rId10" Type="http://schemas.openxmlformats.org/officeDocument/2006/relationships/tags" Target="../tags/tag547.xml"/><Relationship Id="rId19" Type="http://schemas.openxmlformats.org/officeDocument/2006/relationships/image" Target="../media/image54.emf"/><Relationship Id="rId4" Type="http://schemas.openxmlformats.org/officeDocument/2006/relationships/tags" Target="../tags/tag541.xml"/><Relationship Id="rId9" Type="http://schemas.openxmlformats.org/officeDocument/2006/relationships/tags" Target="../tags/tag546.xml"/><Relationship Id="rId14" Type="http://schemas.openxmlformats.org/officeDocument/2006/relationships/image" Target="../media/image1.emf"/></Relationships>
</file>

<file path=ppt/slides/_rels/slide17.xml.rels><?xml version="1.0" encoding="UTF-8" standalone="yes"?>
<Relationships xmlns="http://schemas.openxmlformats.org/package/2006/relationships"><Relationship Id="rId8" Type="http://schemas.openxmlformats.org/officeDocument/2006/relationships/tags" Target="../tags/tag555.xml"/><Relationship Id="rId13" Type="http://schemas.openxmlformats.org/officeDocument/2006/relationships/tags" Target="../tags/tag560.xml"/><Relationship Id="rId18" Type="http://schemas.openxmlformats.org/officeDocument/2006/relationships/oleObject" Target="../embeddings/oleObject26.bin"/><Relationship Id="rId3" Type="http://schemas.openxmlformats.org/officeDocument/2006/relationships/tags" Target="../tags/tag550.xml"/><Relationship Id="rId21" Type="http://schemas.openxmlformats.org/officeDocument/2006/relationships/image" Target="../media/image104.emf"/><Relationship Id="rId7" Type="http://schemas.openxmlformats.org/officeDocument/2006/relationships/tags" Target="../tags/tag554.xml"/><Relationship Id="rId12" Type="http://schemas.openxmlformats.org/officeDocument/2006/relationships/tags" Target="../tags/tag559.xml"/><Relationship Id="rId17" Type="http://schemas.openxmlformats.org/officeDocument/2006/relationships/notesSlide" Target="../notesSlides/notesSlide16.xml"/><Relationship Id="rId25" Type="http://schemas.openxmlformats.org/officeDocument/2006/relationships/image" Target="../media/image108.emf"/><Relationship Id="rId2" Type="http://schemas.openxmlformats.org/officeDocument/2006/relationships/tags" Target="../tags/tag549.xml"/><Relationship Id="rId16" Type="http://schemas.openxmlformats.org/officeDocument/2006/relationships/slideLayout" Target="../slideLayouts/slideLayout2.xml"/><Relationship Id="rId20" Type="http://schemas.openxmlformats.org/officeDocument/2006/relationships/image" Target="../media/image103.emf"/><Relationship Id="rId1" Type="http://schemas.openxmlformats.org/officeDocument/2006/relationships/tags" Target="../tags/tag548.xml"/><Relationship Id="rId6" Type="http://schemas.openxmlformats.org/officeDocument/2006/relationships/tags" Target="../tags/tag553.xml"/><Relationship Id="rId11" Type="http://schemas.openxmlformats.org/officeDocument/2006/relationships/tags" Target="../tags/tag558.xml"/><Relationship Id="rId24" Type="http://schemas.openxmlformats.org/officeDocument/2006/relationships/image" Target="../media/image107.emf"/><Relationship Id="rId5" Type="http://schemas.openxmlformats.org/officeDocument/2006/relationships/tags" Target="../tags/tag552.xml"/><Relationship Id="rId15" Type="http://schemas.openxmlformats.org/officeDocument/2006/relationships/tags" Target="../tags/tag562.xml"/><Relationship Id="rId23" Type="http://schemas.openxmlformats.org/officeDocument/2006/relationships/image" Target="../media/image106.emf"/><Relationship Id="rId10" Type="http://schemas.openxmlformats.org/officeDocument/2006/relationships/tags" Target="../tags/tag557.xml"/><Relationship Id="rId19" Type="http://schemas.openxmlformats.org/officeDocument/2006/relationships/image" Target="../media/image1.emf"/><Relationship Id="rId4" Type="http://schemas.openxmlformats.org/officeDocument/2006/relationships/tags" Target="../tags/tag551.xml"/><Relationship Id="rId9" Type="http://schemas.openxmlformats.org/officeDocument/2006/relationships/tags" Target="../tags/tag556.xml"/><Relationship Id="rId14" Type="http://schemas.openxmlformats.org/officeDocument/2006/relationships/tags" Target="../tags/tag561.xml"/><Relationship Id="rId22" Type="http://schemas.openxmlformats.org/officeDocument/2006/relationships/image" Target="../media/image105.emf"/></Relationships>
</file>

<file path=ppt/slides/_rels/slide18.xml.rels><?xml version="1.0" encoding="UTF-8" standalone="yes"?>
<Relationships xmlns="http://schemas.openxmlformats.org/package/2006/relationships"><Relationship Id="rId8" Type="http://schemas.openxmlformats.org/officeDocument/2006/relationships/tags" Target="../tags/tag570.xml"/><Relationship Id="rId13" Type="http://schemas.openxmlformats.org/officeDocument/2006/relationships/tags" Target="../tags/tag575.xml"/><Relationship Id="rId18" Type="http://schemas.openxmlformats.org/officeDocument/2006/relationships/image" Target="../media/image109.emf"/><Relationship Id="rId3" Type="http://schemas.openxmlformats.org/officeDocument/2006/relationships/tags" Target="../tags/tag565.xml"/><Relationship Id="rId21" Type="http://schemas.openxmlformats.org/officeDocument/2006/relationships/image" Target="../media/image112.emf"/><Relationship Id="rId7" Type="http://schemas.openxmlformats.org/officeDocument/2006/relationships/tags" Target="../tags/tag569.xml"/><Relationship Id="rId12" Type="http://schemas.openxmlformats.org/officeDocument/2006/relationships/tags" Target="../tags/tag574.xml"/><Relationship Id="rId17" Type="http://schemas.openxmlformats.org/officeDocument/2006/relationships/image" Target="../media/image1.emf"/><Relationship Id="rId2" Type="http://schemas.openxmlformats.org/officeDocument/2006/relationships/tags" Target="../tags/tag564.xml"/><Relationship Id="rId16" Type="http://schemas.openxmlformats.org/officeDocument/2006/relationships/oleObject" Target="../embeddings/oleObject27.bin"/><Relationship Id="rId20" Type="http://schemas.openxmlformats.org/officeDocument/2006/relationships/image" Target="../media/image111.emf"/><Relationship Id="rId1" Type="http://schemas.openxmlformats.org/officeDocument/2006/relationships/tags" Target="../tags/tag563.xml"/><Relationship Id="rId6" Type="http://schemas.openxmlformats.org/officeDocument/2006/relationships/tags" Target="../tags/tag568.xml"/><Relationship Id="rId11" Type="http://schemas.openxmlformats.org/officeDocument/2006/relationships/tags" Target="../tags/tag573.xml"/><Relationship Id="rId5" Type="http://schemas.openxmlformats.org/officeDocument/2006/relationships/tags" Target="../tags/tag567.xml"/><Relationship Id="rId15" Type="http://schemas.openxmlformats.org/officeDocument/2006/relationships/notesSlide" Target="../notesSlides/notesSlide17.xml"/><Relationship Id="rId23" Type="http://schemas.openxmlformats.org/officeDocument/2006/relationships/image" Target="../media/image114.emf"/><Relationship Id="rId10" Type="http://schemas.openxmlformats.org/officeDocument/2006/relationships/tags" Target="../tags/tag572.xml"/><Relationship Id="rId19" Type="http://schemas.openxmlformats.org/officeDocument/2006/relationships/image" Target="../media/image110.emf"/><Relationship Id="rId4" Type="http://schemas.openxmlformats.org/officeDocument/2006/relationships/tags" Target="../tags/tag566.xml"/><Relationship Id="rId9" Type="http://schemas.openxmlformats.org/officeDocument/2006/relationships/tags" Target="../tags/tag571.xml"/><Relationship Id="rId14" Type="http://schemas.openxmlformats.org/officeDocument/2006/relationships/slideLayout" Target="../slideLayouts/slideLayout5.xml"/><Relationship Id="rId22" Type="http://schemas.openxmlformats.org/officeDocument/2006/relationships/image" Target="../media/image113.emf"/></Relationships>
</file>

<file path=ppt/slides/_rels/slide19.xml.rels><?xml version="1.0" encoding="UTF-8" standalone="yes"?>
<Relationships xmlns="http://schemas.openxmlformats.org/package/2006/relationships"><Relationship Id="rId13" Type="http://schemas.openxmlformats.org/officeDocument/2006/relationships/tags" Target="../tags/tag588.xml"/><Relationship Id="rId18" Type="http://schemas.openxmlformats.org/officeDocument/2006/relationships/tags" Target="../tags/tag593.xml"/><Relationship Id="rId26" Type="http://schemas.openxmlformats.org/officeDocument/2006/relationships/tags" Target="../tags/tag601.xml"/><Relationship Id="rId39" Type="http://schemas.openxmlformats.org/officeDocument/2006/relationships/tags" Target="../tags/tag614.xml"/><Relationship Id="rId21" Type="http://schemas.openxmlformats.org/officeDocument/2006/relationships/tags" Target="../tags/tag596.xml"/><Relationship Id="rId34" Type="http://schemas.openxmlformats.org/officeDocument/2006/relationships/tags" Target="../tags/tag609.xml"/><Relationship Id="rId42" Type="http://schemas.openxmlformats.org/officeDocument/2006/relationships/tags" Target="../tags/tag617.xml"/><Relationship Id="rId47" Type="http://schemas.openxmlformats.org/officeDocument/2006/relationships/tags" Target="../tags/tag622.xml"/><Relationship Id="rId50" Type="http://schemas.openxmlformats.org/officeDocument/2006/relationships/tags" Target="../tags/tag625.xml"/><Relationship Id="rId55" Type="http://schemas.openxmlformats.org/officeDocument/2006/relationships/oleObject" Target="../embeddings/oleObject28.bin"/><Relationship Id="rId7" Type="http://schemas.openxmlformats.org/officeDocument/2006/relationships/tags" Target="../tags/tag582.xml"/><Relationship Id="rId2" Type="http://schemas.openxmlformats.org/officeDocument/2006/relationships/tags" Target="../tags/tag577.xml"/><Relationship Id="rId16" Type="http://schemas.openxmlformats.org/officeDocument/2006/relationships/tags" Target="../tags/tag591.xml"/><Relationship Id="rId29" Type="http://schemas.openxmlformats.org/officeDocument/2006/relationships/tags" Target="../tags/tag604.xml"/><Relationship Id="rId11" Type="http://schemas.openxmlformats.org/officeDocument/2006/relationships/tags" Target="../tags/tag586.xml"/><Relationship Id="rId24" Type="http://schemas.openxmlformats.org/officeDocument/2006/relationships/tags" Target="../tags/tag599.xml"/><Relationship Id="rId32" Type="http://schemas.openxmlformats.org/officeDocument/2006/relationships/tags" Target="../tags/tag607.xml"/><Relationship Id="rId37" Type="http://schemas.openxmlformats.org/officeDocument/2006/relationships/tags" Target="../tags/tag612.xml"/><Relationship Id="rId40" Type="http://schemas.openxmlformats.org/officeDocument/2006/relationships/tags" Target="../tags/tag615.xml"/><Relationship Id="rId45" Type="http://schemas.openxmlformats.org/officeDocument/2006/relationships/tags" Target="../tags/tag620.xml"/><Relationship Id="rId53" Type="http://schemas.openxmlformats.org/officeDocument/2006/relationships/notesSlide" Target="../notesSlides/notesSlide18.xml"/><Relationship Id="rId58" Type="http://schemas.openxmlformats.org/officeDocument/2006/relationships/image" Target="../media/image59.emf"/><Relationship Id="rId5" Type="http://schemas.openxmlformats.org/officeDocument/2006/relationships/tags" Target="../tags/tag580.xml"/><Relationship Id="rId19" Type="http://schemas.openxmlformats.org/officeDocument/2006/relationships/tags" Target="../tags/tag594.xml"/><Relationship Id="rId4" Type="http://schemas.openxmlformats.org/officeDocument/2006/relationships/tags" Target="../tags/tag579.xml"/><Relationship Id="rId9" Type="http://schemas.openxmlformats.org/officeDocument/2006/relationships/tags" Target="../tags/tag584.xml"/><Relationship Id="rId14" Type="http://schemas.openxmlformats.org/officeDocument/2006/relationships/tags" Target="../tags/tag589.xml"/><Relationship Id="rId22" Type="http://schemas.openxmlformats.org/officeDocument/2006/relationships/tags" Target="../tags/tag597.xml"/><Relationship Id="rId27" Type="http://schemas.openxmlformats.org/officeDocument/2006/relationships/tags" Target="../tags/tag602.xml"/><Relationship Id="rId30" Type="http://schemas.openxmlformats.org/officeDocument/2006/relationships/tags" Target="../tags/tag605.xml"/><Relationship Id="rId35" Type="http://schemas.openxmlformats.org/officeDocument/2006/relationships/tags" Target="../tags/tag610.xml"/><Relationship Id="rId43" Type="http://schemas.openxmlformats.org/officeDocument/2006/relationships/tags" Target="../tags/tag618.xml"/><Relationship Id="rId48" Type="http://schemas.openxmlformats.org/officeDocument/2006/relationships/tags" Target="../tags/tag623.xml"/><Relationship Id="rId56" Type="http://schemas.openxmlformats.org/officeDocument/2006/relationships/image" Target="../media/image1.emf"/><Relationship Id="rId8" Type="http://schemas.openxmlformats.org/officeDocument/2006/relationships/tags" Target="../tags/tag583.xml"/><Relationship Id="rId51" Type="http://schemas.openxmlformats.org/officeDocument/2006/relationships/tags" Target="../tags/tag626.xml"/><Relationship Id="rId3" Type="http://schemas.openxmlformats.org/officeDocument/2006/relationships/tags" Target="../tags/tag578.xml"/><Relationship Id="rId12" Type="http://schemas.openxmlformats.org/officeDocument/2006/relationships/tags" Target="../tags/tag587.xml"/><Relationship Id="rId17" Type="http://schemas.openxmlformats.org/officeDocument/2006/relationships/tags" Target="../tags/tag592.xml"/><Relationship Id="rId25" Type="http://schemas.openxmlformats.org/officeDocument/2006/relationships/tags" Target="../tags/tag600.xml"/><Relationship Id="rId33" Type="http://schemas.openxmlformats.org/officeDocument/2006/relationships/tags" Target="../tags/tag608.xml"/><Relationship Id="rId38" Type="http://schemas.openxmlformats.org/officeDocument/2006/relationships/tags" Target="../tags/tag613.xml"/><Relationship Id="rId46" Type="http://schemas.openxmlformats.org/officeDocument/2006/relationships/tags" Target="../tags/tag621.xml"/><Relationship Id="rId59" Type="http://schemas.openxmlformats.org/officeDocument/2006/relationships/image" Target="../media/image60.emf"/><Relationship Id="rId20" Type="http://schemas.openxmlformats.org/officeDocument/2006/relationships/tags" Target="../tags/tag595.xml"/><Relationship Id="rId41" Type="http://schemas.openxmlformats.org/officeDocument/2006/relationships/tags" Target="../tags/tag616.xml"/><Relationship Id="rId54" Type="http://schemas.openxmlformats.org/officeDocument/2006/relationships/image" Target="../media/image57.jpeg"/><Relationship Id="rId1" Type="http://schemas.openxmlformats.org/officeDocument/2006/relationships/tags" Target="../tags/tag576.xml"/><Relationship Id="rId6" Type="http://schemas.openxmlformats.org/officeDocument/2006/relationships/tags" Target="../tags/tag581.xml"/><Relationship Id="rId15" Type="http://schemas.openxmlformats.org/officeDocument/2006/relationships/tags" Target="../tags/tag590.xml"/><Relationship Id="rId23" Type="http://schemas.openxmlformats.org/officeDocument/2006/relationships/tags" Target="../tags/tag598.xml"/><Relationship Id="rId28" Type="http://schemas.openxmlformats.org/officeDocument/2006/relationships/tags" Target="../tags/tag603.xml"/><Relationship Id="rId36" Type="http://schemas.openxmlformats.org/officeDocument/2006/relationships/tags" Target="../tags/tag611.xml"/><Relationship Id="rId49" Type="http://schemas.openxmlformats.org/officeDocument/2006/relationships/tags" Target="../tags/tag624.xml"/><Relationship Id="rId57" Type="http://schemas.openxmlformats.org/officeDocument/2006/relationships/image" Target="../media/image58.emf"/><Relationship Id="rId10" Type="http://schemas.openxmlformats.org/officeDocument/2006/relationships/tags" Target="../tags/tag585.xml"/><Relationship Id="rId31" Type="http://schemas.openxmlformats.org/officeDocument/2006/relationships/tags" Target="../tags/tag606.xml"/><Relationship Id="rId44" Type="http://schemas.openxmlformats.org/officeDocument/2006/relationships/tags" Target="../tags/tag619.xml"/><Relationship Id="rId5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6" Type="http://schemas.openxmlformats.org/officeDocument/2006/relationships/tags" Target="../tags/tag156.xml"/><Relationship Id="rId21" Type="http://schemas.openxmlformats.org/officeDocument/2006/relationships/tags" Target="../tags/tag151.xml"/><Relationship Id="rId42" Type="http://schemas.openxmlformats.org/officeDocument/2006/relationships/tags" Target="../tags/tag172.xml"/><Relationship Id="rId47" Type="http://schemas.openxmlformats.org/officeDocument/2006/relationships/tags" Target="../tags/tag177.xml"/><Relationship Id="rId63" Type="http://schemas.openxmlformats.org/officeDocument/2006/relationships/tags" Target="../tags/tag193.xml"/><Relationship Id="rId68" Type="http://schemas.openxmlformats.org/officeDocument/2006/relationships/tags" Target="../tags/tag198.xml"/><Relationship Id="rId16" Type="http://schemas.openxmlformats.org/officeDocument/2006/relationships/tags" Target="../tags/tag146.xml"/><Relationship Id="rId11" Type="http://schemas.openxmlformats.org/officeDocument/2006/relationships/tags" Target="../tags/tag141.xml"/><Relationship Id="rId24" Type="http://schemas.openxmlformats.org/officeDocument/2006/relationships/tags" Target="../tags/tag154.xml"/><Relationship Id="rId32" Type="http://schemas.openxmlformats.org/officeDocument/2006/relationships/tags" Target="../tags/tag162.xml"/><Relationship Id="rId37" Type="http://schemas.openxmlformats.org/officeDocument/2006/relationships/tags" Target="../tags/tag167.xml"/><Relationship Id="rId40" Type="http://schemas.openxmlformats.org/officeDocument/2006/relationships/tags" Target="../tags/tag170.xml"/><Relationship Id="rId45" Type="http://schemas.openxmlformats.org/officeDocument/2006/relationships/tags" Target="../tags/tag175.xml"/><Relationship Id="rId53" Type="http://schemas.openxmlformats.org/officeDocument/2006/relationships/tags" Target="../tags/tag183.xml"/><Relationship Id="rId58" Type="http://schemas.openxmlformats.org/officeDocument/2006/relationships/tags" Target="../tags/tag188.xml"/><Relationship Id="rId66" Type="http://schemas.openxmlformats.org/officeDocument/2006/relationships/tags" Target="../tags/tag196.xml"/><Relationship Id="rId74" Type="http://schemas.openxmlformats.org/officeDocument/2006/relationships/slideLayout" Target="../slideLayouts/slideLayout2.xml"/><Relationship Id="rId79" Type="http://schemas.openxmlformats.org/officeDocument/2006/relationships/image" Target="../media/image21.jpeg"/><Relationship Id="rId5" Type="http://schemas.openxmlformats.org/officeDocument/2006/relationships/tags" Target="../tags/tag135.xml"/><Relationship Id="rId61" Type="http://schemas.openxmlformats.org/officeDocument/2006/relationships/tags" Target="../tags/tag191.xml"/><Relationship Id="rId19" Type="http://schemas.openxmlformats.org/officeDocument/2006/relationships/tags" Target="../tags/tag149.xml"/><Relationship Id="rId14" Type="http://schemas.openxmlformats.org/officeDocument/2006/relationships/tags" Target="../tags/tag144.xml"/><Relationship Id="rId22" Type="http://schemas.openxmlformats.org/officeDocument/2006/relationships/tags" Target="../tags/tag152.xml"/><Relationship Id="rId27" Type="http://schemas.openxmlformats.org/officeDocument/2006/relationships/tags" Target="../tags/tag157.xml"/><Relationship Id="rId30" Type="http://schemas.openxmlformats.org/officeDocument/2006/relationships/tags" Target="../tags/tag160.xml"/><Relationship Id="rId35" Type="http://schemas.openxmlformats.org/officeDocument/2006/relationships/tags" Target="../tags/tag165.xml"/><Relationship Id="rId43" Type="http://schemas.openxmlformats.org/officeDocument/2006/relationships/tags" Target="../tags/tag173.xml"/><Relationship Id="rId48" Type="http://schemas.openxmlformats.org/officeDocument/2006/relationships/tags" Target="../tags/tag178.xml"/><Relationship Id="rId56" Type="http://schemas.openxmlformats.org/officeDocument/2006/relationships/tags" Target="../tags/tag186.xml"/><Relationship Id="rId64" Type="http://schemas.openxmlformats.org/officeDocument/2006/relationships/tags" Target="../tags/tag194.xml"/><Relationship Id="rId69" Type="http://schemas.openxmlformats.org/officeDocument/2006/relationships/tags" Target="../tags/tag199.xml"/><Relationship Id="rId77" Type="http://schemas.openxmlformats.org/officeDocument/2006/relationships/image" Target="../media/image19.emf"/><Relationship Id="rId8" Type="http://schemas.openxmlformats.org/officeDocument/2006/relationships/tags" Target="../tags/tag138.xml"/><Relationship Id="rId51" Type="http://schemas.openxmlformats.org/officeDocument/2006/relationships/tags" Target="../tags/tag181.xml"/><Relationship Id="rId72" Type="http://schemas.openxmlformats.org/officeDocument/2006/relationships/tags" Target="../tags/tag202.xml"/><Relationship Id="rId80" Type="http://schemas.openxmlformats.org/officeDocument/2006/relationships/image" Target="../media/image22.jpeg"/><Relationship Id="rId3" Type="http://schemas.openxmlformats.org/officeDocument/2006/relationships/tags" Target="../tags/tag133.xml"/><Relationship Id="rId12" Type="http://schemas.openxmlformats.org/officeDocument/2006/relationships/tags" Target="../tags/tag142.xml"/><Relationship Id="rId17" Type="http://schemas.openxmlformats.org/officeDocument/2006/relationships/tags" Target="../tags/tag147.xml"/><Relationship Id="rId25" Type="http://schemas.openxmlformats.org/officeDocument/2006/relationships/tags" Target="../tags/tag155.xml"/><Relationship Id="rId33" Type="http://schemas.openxmlformats.org/officeDocument/2006/relationships/tags" Target="../tags/tag163.xml"/><Relationship Id="rId38" Type="http://schemas.openxmlformats.org/officeDocument/2006/relationships/tags" Target="../tags/tag168.xml"/><Relationship Id="rId46" Type="http://schemas.openxmlformats.org/officeDocument/2006/relationships/tags" Target="../tags/tag176.xml"/><Relationship Id="rId59" Type="http://schemas.openxmlformats.org/officeDocument/2006/relationships/tags" Target="../tags/tag189.xml"/><Relationship Id="rId67" Type="http://schemas.openxmlformats.org/officeDocument/2006/relationships/tags" Target="../tags/tag197.xml"/><Relationship Id="rId20" Type="http://schemas.openxmlformats.org/officeDocument/2006/relationships/tags" Target="../tags/tag150.xml"/><Relationship Id="rId41" Type="http://schemas.openxmlformats.org/officeDocument/2006/relationships/tags" Target="../tags/tag171.xml"/><Relationship Id="rId54" Type="http://schemas.openxmlformats.org/officeDocument/2006/relationships/tags" Target="../tags/tag184.xml"/><Relationship Id="rId62" Type="http://schemas.openxmlformats.org/officeDocument/2006/relationships/tags" Target="../tags/tag192.xml"/><Relationship Id="rId70" Type="http://schemas.openxmlformats.org/officeDocument/2006/relationships/tags" Target="../tags/tag200.xml"/><Relationship Id="rId75" Type="http://schemas.openxmlformats.org/officeDocument/2006/relationships/notesSlide" Target="../notesSlides/notesSlide2.xml"/><Relationship Id="rId1" Type="http://schemas.openxmlformats.org/officeDocument/2006/relationships/tags" Target="../tags/tag131.xml"/><Relationship Id="rId6" Type="http://schemas.openxmlformats.org/officeDocument/2006/relationships/tags" Target="../tags/tag136.xml"/><Relationship Id="rId15" Type="http://schemas.openxmlformats.org/officeDocument/2006/relationships/tags" Target="../tags/tag145.xml"/><Relationship Id="rId23" Type="http://schemas.openxmlformats.org/officeDocument/2006/relationships/tags" Target="../tags/tag153.xml"/><Relationship Id="rId28" Type="http://schemas.openxmlformats.org/officeDocument/2006/relationships/tags" Target="../tags/tag158.xml"/><Relationship Id="rId36" Type="http://schemas.openxmlformats.org/officeDocument/2006/relationships/tags" Target="../tags/tag166.xml"/><Relationship Id="rId49" Type="http://schemas.openxmlformats.org/officeDocument/2006/relationships/tags" Target="../tags/tag179.xml"/><Relationship Id="rId57" Type="http://schemas.openxmlformats.org/officeDocument/2006/relationships/tags" Target="../tags/tag187.xml"/><Relationship Id="rId10" Type="http://schemas.openxmlformats.org/officeDocument/2006/relationships/tags" Target="../tags/tag140.xml"/><Relationship Id="rId31" Type="http://schemas.openxmlformats.org/officeDocument/2006/relationships/tags" Target="../tags/tag161.xml"/><Relationship Id="rId44" Type="http://schemas.openxmlformats.org/officeDocument/2006/relationships/tags" Target="../tags/tag174.xml"/><Relationship Id="rId52" Type="http://schemas.openxmlformats.org/officeDocument/2006/relationships/tags" Target="../tags/tag182.xml"/><Relationship Id="rId60" Type="http://schemas.openxmlformats.org/officeDocument/2006/relationships/tags" Target="../tags/tag190.xml"/><Relationship Id="rId65" Type="http://schemas.openxmlformats.org/officeDocument/2006/relationships/tags" Target="../tags/tag195.xml"/><Relationship Id="rId73" Type="http://schemas.openxmlformats.org/officeDocument/2006/relationships/tags" Target="../tags/tag203.xml"/><Relationship Id="rId78" Type="http://schemas.openxmlformats.org/officeDocument/2006/relationships/image" Target="../media/image20.jpeg"/><Relationship Id="rId4" Type="http://schemas.openxmlformats.org/officeDocument/2006/relationships/tags" Target="../tags/tag134.xml"/><Relationship Id="rId9" Type="http://schemas.openxmlformats.org/officeDocument/2006/relationships/tags" Target="../tags/tag139.xml"/><Relationship Id="rId13" Type="http://schemas.openxmlformats.org/officeDocument/2006/relationships/tags" Target="../tags/tag143.xml"/><Relationship Id="rId18" Type="http://schemas.openxmlformats.org/officeDocument/2006/relationships/tags" Target="../tags/tag148.xml"/><Relationship Id="rId39" Type="http://schemas.openxmlformats.org/officeDocument/2006/relationships/tags" Target="../tags/tag169.xml"/><Relationship Id="rId34" Type="http://schemas.openxmlformats.org/officeDocument/2006/relationships/tags" Target="../tags/tag164.xml"/><Relationship Id="rId50" Type="http://schemas.openxmlformats.org/officeDocument/2006/relationships/tags" Target="../tags/tag180.xml"/><Relationship Id="rId55" Type="http://schemas.openxmlformats.org/officeDocument/2006/relationships/tags" Target="../tags/tag185.xml"/><Relationship Id="rId76" Type="http://schemas.openxmlformats.org/officeDocument/2006/relationships/oleObject" Target="../embeddings/oleObject11.bin"/><Relationship Id="rId7" Type="http://schemas.openxmlformats.org/officeDocument/2006/relationships/tags" Target="../tags/tag137.xml"/><Relationship Id="rId71" Type="http://schemas.openxmlformats.org/officeDocument/2006/relationships/tags" Target="../tags/tag201.xml"/><Relationship Id="rId2" Type="http://schemas.openxmlformats.org/officeDocument/2006/relationships/tags" Target="../tags/tag132.xml"/><Relationship Id="rId29" Type="http://schemas.openxmlformats.org/officeDocument/2006/relationships/tags" Target="../tags/tag159.xml"/></Relationships>
</file>

<file path=ppt/slides/_rels/slide20.xml.rels><?xml version="1.0" encoding="UTF-8" standalone="yes"?>
<Relationships xmlns="http://schemas.openxmlformats.org/package/2006/relationships"><Relationship Id="rId8" Type="http://schemas.openxmlformats.org/officeDocument/2006/relationships/tags" Target="../tags/tag637.xml"/><Relationship Id="rId13" Type="http://schemas.openxmlformats.org/officeDocument/2006/relationships/slideLayout" Target="../slideLayouts/slideLayout2.xml"/><Relationship Id="rId3" Type="http://schemas.openxmlformats.org/officeDocument/2006/relationships/tags" Target="../tags/tag632.xml"/><Relationship Id="rId7" Type="http://schemas.openxmlformats.org/officeDocument/2006/relationships/tags" Target="../tags/tag636.xml"/><Relationship Id="rId12" Type="http://schemas.openxmlformats.org/officeDocument/2006/relationships/tags" Target="../tags/tag641.xml"/><Relationship Id="rId17" Type="http://schemas.openxmlformats.org/officeDocument/2006/relationships/image" Target="../media/image1.emf"/><Relationship Id="rId2" Type="http://schemas.openxmlformats.org/officeDocument/2006/relationships/tags" Target="../tags/tag631.xml"/><Relationship Id="rId16" Type="http://schemas.openxmlformats.org/officeDocument/2006/relationships/oleObject" Target="../embeddings/oleObject28.bin"/><Relationship Id="rId1" Type="http://schemas.openxmlformats.org/officeDocument/2006/relationships/tags" Target="../tags/tag630.xml"/><Relationship Id="rId6" Type="http://schemas.openxmlformats.org/officeDocument/2006/relationships/tags" Target="../tags/tag635.xml"/><Relationship Id="rId11" Type="http://schemas.openxmlformats.org/officeDocument/2006/relationships/tags" Target="../tags/tag640.xml"/><Relationship Id="rId5" Type="http://schemas.openxmlformats.org/officeDocument/2006/relationships/tags" Target="../tags/tag634.xml"/><Relationship Id="rId15" Type="http://schemas.openxmlformats.org/officeDocument/2006/relationships/image" Target="../media/image26.jpeg"/><Relationship Id="rId10" Type="http://schemas.openxmlformats.org/officeDocument/2006/relationships/tags" Target="../tags/tag639.xml"/><Relationship Id="rId4" Type="http://schemas.openxmlformats.org/officeDocument/2006/relationships/tags" Target="../tags/tag633.xml"/><Relationship Id="rId9" Type="http://schemas.openxmlformats.org/officeDocument/2006/relationships/tags" Target="../tags/tag638.xml"/><Relationship Id="rId1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tags" Target="../tags/tag647.xml"/><Relationship Id="rId7" Type="http://schemas.openxmlformats.org/officeDocument/2006/relationships/image" Target="../media/image115.png"/><Relationship Id="rId2" Type="http://schemas.openxmlformats.org/officeDocument/2006/relationships/tags" Target="../tags/tag646.xml"/><Relationship Id="rId1" Type="http://schemas.openxmlformats.org/officeDocument/2006/relationships/tags" Target="../tags/tag645.x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tags" Target="../tags/tag655.xml"/><Relationship Id="rId13" Type="http://schemas.openxmlformats.org/officeDocument/2006/relationships/oleObject" Target="../embeddings/oleObject30.bin"/><Relationship Id="rId18" Type="http://schemas.openxmlformats.org/officeDocument/2006/relationships/image" Target="../media/image53.emf"/><Relationship Id="rId3" Type="http://schemas.openxmlformats.org/officeDocument/2006/relationships/tags" Target="../tags/tag650.xml"/><Relationship Id="rId21" Type="http://schemas.openxmlformats.org/officeDocument/2006/relationships/image" Target="../media/image55.emf"/><Relationship Id="rId7" Type="http://schemas.openxmlformats.org/officeDocument/2006/relationships/tags" Target="../tags/tag654.xml"/><Relationship Id="rId12" Type="http://schemas.openxmlformats.org/officeDocument/2006/relationships/notesSlide" Target="../notesSlides/notesSlide20.xml"/><Relationship Id="rId17" Type="http://schemas.openxmlformats.org/officeDocument/2006/relationships/image" Target="../media/image52.emf"/><Relationship Id="rId2" Type="http://schemas.openxmlformats.org/officeDocument/2006/relationships/tags" Target="../tags/tag649.xml"/><Relationship Id="rId16" Type="http://schemas.openxmlformats.org/officeDocument/2006/relationships/image" Target="../media/image4.png"/><Relationship Id="rId20" Type="http://schemas.openxmlformats.org/officeDocument/2006/relationships/image" Target="../media/image56.emf"/><Relationship Id="rId1" Type="http://schemas.openxmlformats.org/officeDocument/2006/relationships/tags" Target="../tags/tag648.xml"/><Relationship Id="rId6" Type="http://schemas.openxmlformats.org/officeDocument/2006/relationships/tags" Target="../tags/tag653.xml"/><Relationship Id="rId11" Type="http://schemas.openxmlformats.org/officeDocument/2006/relationships/slideLayout" Target="../slideLayouts/slideLayout9.xml"/><Relationship Id="rId5" Type="http://schemas.openxmlformats.org/officeDocument/2006/relationships/tags" Target="../tags/tag652.xml"/><Relationship Id="rId15" Type="http://schemas.openxmlformats.org/officeDocument/2006/relationships/image" Target="../media/image39.jpeg"/><Relationship Id="rId10" Type="http://schemas.openxmlformats.org/officeDocument/2006/relationships/tags" Target="../tags/tag657.xml"/><Relationship Id="rId19" Type="http://schemas.openxmlformats.org/officeDocument/2006/relationships/image" Target="../media/image54.emf"/><Relationship Id="rId4" Type="http://schemas.openxmlformats.org/officeDocument/2006/relationships/tags" Target="../tags/tag651.xml"/><Relationship Id="rId9" Type="http://schemas.openxmlformats.org/officeDocument/2006/relationships/tags" Target="../tags/tag656.xml"/><Relationship Id="rId14" Type="http://schemas.openxmlformats.org/officeDocument/2006/relationships/image" Target="../media/image1.emf"/></Relationships>
</file>

<file path=ppt/slides/_rels/slide23.xml.rels><?xml version="1.0" encoding="UTF-8" standalone="yes"?>
<Relationships xmlns="http://schemas.openxmlformats.org/package/2006/relationships"><Relationship Id="rId8" Type="http://schemas.openxmlformats.org/officeDocument/2006/relationships/tags" Target="../tags/tag665.xml"/><Relationship Id="rId13" Type="http://schemas.openxmlformats.org/officeDocument/2006/relationships/tags" Target="../tags/tag670.xml"/><Relationship Id="rId18" Type="http://schemas.openxmlformats.org/officeDocument/2006/relationships/notesSlide" Target="../notesSlides/notesSlide21.xml"/><Relationship Id="rId26" Type="http://schemas.openxmlformats.org/officeDocument/2006/relationships/image" Target="../media/image103.emf"/><Relationship Id="rId3" Type="http://schemas.openxmlformats.org/officeDocument/2006/relationships/tags" Target="../tags/tag660.xml"/><Relationship Id="rId21" Type="http://schemas.openxmlformats.org/officeDocument/2006/relationships/image" Target="../media/image104.emf"/><Relationship Id="rId7" Type="http://schemas.openxmlformats.org/officeDocument/2006/relationships/tags" Target="../tags/tag664.xml"/><Relationship Id="rId12" Type="http://schemas.openxmlformats.org/officeDocument/2006/relationships/tags" Target="../tags/tag669.xml"/><Relationship Id="rId17" Type="http://schemas.openxmlformats.org/officeDocument/2006/relationships/slideLayout" Target="../slideLayouts/slideLayout15.xml"/><Relationship Id="rId25" Type="http://schemas.openxmlformats.org/officeDocument/2006/relationships/image" Target="../media/image118.emf"/><Relationship Id="rId2" Type="http://schemas.openxmlformats.org/officeDocument/2006/relationships/tags" Target="../tags/tag659.xml"/><Relationship Id="rId16" Type="http://schemas.openxmlformats.org/officeDocument/2006/relationships/tags" Target="../tags/tag673.xml"/><Relationship Id="rId20" Type="http://schemas.openxmlformats.org/officeDocument/2006/relationships/image" Target="../media/image1.emf"/><Relationship Id="rId1" Type="http://schemas.openxmlformats.org/officeDocument/2006/relationships/tags" Target="../tags/tag658.xml"/><Relationship Id="rId6" Type="http://schemas.openxmlformats.org/officeDocument/2006/relationships/tags" Target="../tags/tag663.xml"/><Relationship Id="rId11" Type="http://schemas.openxmlformats.org/officeDocument/2006/relationships/tags" Target="../tags/tag668.xml"/><Relationship Id="rId24" Type="http://schemas.openxmlformats.org/officeDocument/2006/relationships/image" Target="../media/image108.emf"/><Relationship Id="rId5" Type="http://schemas.openxmlformats.org/officeDocument/2006/relationships/tags" Target="../tags/tag662.xml"/><Relationship Id="rId15" Type="http://schemas.openxmlformats.org/officeDocument/2006/relationships/tags" Target="../tags/tag672.xml"/><Relationship Id="rId23" Type="http://schemas.openxmlformats.org/officeDocument/2006/relationships/image" Target="../media/image107.emf"/><Relationship Id="rId10" Type="http://schemas.openxmlformats.org/officeDocument/2006/relationships/tags" Target="../tags/tag667.xml"/><Relationship Id="rId19" Type="http://schemas.openxmlformats.org/officeDocument/2006/relationships/oleObject" Target="../embeddings/oleObject31.bin"/><Relationship Id="rId4" Type="http://schemas.openxmlformats.org/officeDocument/2006/relationships/tags" Target="../tags/tag661.xml"/><Relationship Id="rId9" Type="http://schemas.openxmlformats.org/officeDocument/2006/relationships/tags" Target="../tags/tag666.xml"/><Relationship Id="rId14" Type="http://schemas.openxmlformats.org/officeDocument/2006/relationships/tags" Target="../tags/tag671.xml"/><Relationship Id="rId22" Type="http://schemas.openxmlformats.org/officeDocument/2006/relationships/image" Target="../media/image117.emf"/><Relationship Id="rId27" Type="http://schemas.openxmlformats.org/officeDocument/2006/relationships/image" Target="../media/image119.emf"/></Relationships>
</file>

<file path=ppt/slides/_rels/slide24.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124.png"/><Relationship Id="rId3" Type="http://schemas.openxmlformats.org/officeDocument/2006/relationships/tags" Target="../tags/tag676.xml"/><Relationship Id="rId7" Type="http://schemas.openxmlformats.org/officeDocument/2006/relationships/oleObject" Target="../embeddings/oleObject32.bin"/><Relationship Id="rId12" Type="http://schemas.openxmlformats.org/officeDocument/2006/relationships/image" Target="../media/image123.png"/><Relationship Id="rId2" Type="http://schemas.openxmlformats.org/officeDocument/2006/relationships/tags" Target="../tags/tag675.xml"/><Relationship Id="rId1" Type="http://schemas.openxmlformats.org/officeDocument/2006/relationships/tags" Target="../tags/tag674.xml"/><Relationship Id="rId6" Type="http://schemas.openxmlformats.org/officeDocument/2006/relationships/notesSlide" Target="../notesSlides/notesSlide22.xml"/><Relationship Id="rId11" Type="http://schemas.openxmlformats.org/officeDocument/2006/relationships/image" Target="../media/image122.png"/><Relationship Id="rId5" Type="http://schemas.openxmlformats.org/officeDocument/2006/relationships/slideLayout" Target="../slideLayouts/slideLayout12.xml"/><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tags" Target="../tags/tag677.xml"/><Relationship Id="rId9" Type="http://schemas.openxmlformats.org/officeDocument/2006/relationships/image" Target="../media/image120.png"/><Relationship Id="rId14" Type="http://schemas.openxmlformats.org/officeDocument/2006/relationships/image" Target="../media/image125.png"/></Relationships>
</file>

<file path=ppt/slides/_rels/slide25.xml.rels><?xml version="1.0" encoding="UTF-8" standalone="yes"?>
<Relationships xmlns="http://schemas.openxmlformats.org/package/2006/relationships"><Relationship Id="rId13" Type="http://schemas.openxmlformats.org/officeDocument/2006/relationships/tags" Target="../tags/tag690.xml"/><Relationship Id="rId18" Type="http://schemas.openxmlformats.org/officeDocument/2006/relationships/tags" Target="../tags/tag695.xml"/><Relationship Id="rId26" Type="http://schemas.openxmlformats.org/officeDocument/2006/relationships/tags" Target="../tags/tag703.xml"/><Relationship Id="rId39" Type="http://schemas.openxmlformats.org/officeDocument/2006/relationships/tags" Target="../tags/tag716.xml"/><Relationship Id="rId21" Type="http://schemas.openxmlformats.org/officeDocument/2006/relationships/tags" Target="../tags/tag698.xml"/><Relationship Id="rId34" Type="http://schemas.openxmlformats.org/officeDocument/2006/relationships/tags" Target="../tags/tag711.xml"/><Relationship Id="rId42" Type="http://schemas.openxmlformats.org/officeDocument/2006/relationships/tags" Target="../tags/tag719.xml"/><Relationship Id="rId47" Type="http://schemas.openxmlformats.org/officeDocument/2006/relationships/tags" Target="../tags/tag724.xml"/><Relationship Id="rId50" Type="http://schemas.openxmlformats.org/officeDocument/2006/relationships/tags" Target="../tags/tag727.xml"/><Relationship Id="rId55" Type="http://schemas.openxmlformats.org/officeDocument/2006/relationships/image" Target="../media/image57.jpeg"/><Relationship Id="rId7" Type="http://schemas.openxmlformats.org/officeDocument/2006/relationships/tags" Target="../tags/tag684.xml"/><Relationship Id="rId2" Type="http://schemas.openxmlformats.org/officeDocument/2006/relationships/tags" Target="../tags/tag679.xml"/><Relationship Id="rId16" Type="http://schemas.openxmlformats.org/officeDocument/2006/relationships/tags" Target="../tags/tag693.xml"/><Relationship Id="rId29" Type="http://schemas.openxmlformats.org/officeDocument/2006/relationships/tags" Target="../tags/tag706.xml"/><Relationship Id="rId11" Type="http://schemas.openxmlformats.org/officeDocument/2006/relationships/tags" Target="../tags/tag688.xml"/><Relationship Id="rId24" Type="http://schemas.openxmlformats.org/officeDocument/2006/relationships/tags" Target="../tags/tag701.xml"/><Relationship Id="rId32" Type="http://schemas.openxmlformats.org/officeDocument/2006/relationships/tags" Target="../tags/tag709.xml"/><Relationship Id="rId37" Type="http://schemas.openxmlformats.org/officeDocument/2006/relationships/tags" Target="../tags/tag714.xml"/><Relationship Id="rId40" Type="http://schemas.openxmlformats.org/officeDocument/2006/relationships/tags" Target="../tags/tag717.xml"/><Relationship Id="rId45" Type="http://schemas.openxmlformats.org/officeDocument/2006/relationships/tags" Target="../tags/tag722.xml"/><Relationship Id="rId53" Type="http://schemas.openxmlformats.org/officeDocument/2006/relationships/slideLayout" Target="../slideLayouts/slideLayout2.xml"/><Relationship Id="rId58" Type="http://schemas.openxmlformats.org/officeDocument/2006/relationships/image" Target="../media/image58.emf"/><Relationship Id="rId5" Type="http://schemas.openxmlformats.org/officeDocument/2006/relationships/tags" Target="../tags/tag682.xml"/><Relationship Id="rId19" Type="http://schemas.openxmlformats.org/officeDocument/2006/relationships/tags" Target="../tags/tag696.xml"/><Relationship Id="rId4" Type="http://schemas.openxmlformats.org/officeDocument/2006/relationships/tags" Target="../tags/tag681.xml"/><Relationship Id="rId9" Type="http://schemas.openxmlformats.org/officeDocument/2006/relationships/tags" Target="../tags/tag686.xml"/><Relationship Id="rId14" Type="http://schemas.openxmlformats.org/officeDocument/2006/relationships/tags" Target="../tags/tag691.xml"/><Relationship Id="rId22" Type="http://schemas.openxmlformats.org/officeDocument/2006/relationships/tags" Target="../tags/tag699.xml"/><Relationship Id="rId27" Type="http://schemas.openxmlformats.org/officeDocument/2006/relationships/tags" Target="../tags/tag704.xml"/><Relationship Id="rId30" Type="http://schemas.openxmlformats.org/officeDocument/2006/relationships/tags" Target="../tags/tag707.xml"/><Relationship Id="rId35" Type="http://schemas.openxmlformats.org/officeDocument/2006/relationships/tags" Target="../tags/tag712.xml"/><Relationship Id="rId43" Type="http://schemas.openxmlformats.org/officeDocument/2006/relationships/tags" Target="../tags/tag720.xml"/><Relationship Id="rId48" Type="http://schemas.openxmlformats.org/officeDocument/2006/relationships/tags" Target="../tags/tag725.xml"/><Relationship Id="rId56" Type="http://schemas.openxmlformats.org/officeDocument/2006/relationships/oleObject" Target="../embeddings/oleObject28.bin"/><Relationship Id="rId8" Type="http://schemas.openxmlformats.org/officeDocument/2006/relationships/tags" Target="../tags/tag685.xml"/><Relationship Id="rId51" Type="http://schemas.openxmlformats.org/officeDocument/2006/relationships/tags" Target="../tags/tag728.xml"/><Relationship Id="rId3" Type="http://schemas.openxmlformats.org/officeDocument/2006/relationships/tags" Target="../tags/tag680.xml"/><Relationship Id="rId12" Type="http://schemas.openxmlformats.org/officeDocument/2006/relationships/tags" Target="../tags/tag689.xml"/><Relationship Id="rId17" Type="http://schemas.openxmlformats.org/officeDocument/2006/relationships/tags" Target="../tags/tag694.xml"/><Relationship Id="rId25" Type="http://schemas.openxmlformats.org/officeDocument/2006/relationships/tags" Target="../tags/tag702.xml"/><Relationship Id="rId33" Type="http://schemas.openxmlformats.org/officeDocument/2006/relationships/tags" Target="../tags/tag710.xml"/><Relationship Id="rId38" Type="http://schemas.openxmlformats.org/officeDocument/2006/relationships/tags" Target="../tags/tag715.xml"/><Relationship Id="rId46" Type="http://schemas.openxmlformats.org/officeDocument/2006/relationships/tags" Target="../tags/tag723.xml"/><Relationship Id="rId59" Type="http://schemas.openxmlformats.org/officeDocument/2006/relationships/image" Target="../media/image59.emf"/><Relationship Id="rId20" Type="http://schemas.openxmlformats.org/officeDocument/2006/relationships/tags" Target="../tags/tag697.xml"/><Relationship Id="rId41" Type="http://schemas.openxmlformats.org/officeDocument/2006/relationships/tags" Target="../tags/tag718.xml"/><Relationship Id="rId54" Type="http://schemas.openxmlformats.org/officeDocument/2006/relationships/notesSlide" Target="../notesSlides/notesSlide23.xml"/><Relationship Id="rId1" Type="http://schemas.openxmlformats.org/officeDocument/2006/relationships/tags" Target="../tags/tag678.xml"/><Relationship Id="rId6" Type="http://schemas.openxmlformats.org/officeDocument/2006/relationships/tags" Target="../tags/tag683.xml"/><Relationship Id="rId15" Type="http://schemas.openxmlformats.org/officeDocument/2006/relationships/tags" Target="../tags/tag692.xml"/><Relationship Id="rId23" Type="http://schemas.openxmlformats.org/officeDocument/2006/relationships/tags" Target="../tags/tag700.xml"/><Relationship Id="rId28" Type="http://schemas.openxmlformats.org/officeDocument/2006/relationships/tags" Target="../tags/tag705.xml"/><Relationship Id="rId36" Type="http://schemas.openxmlformats.org/officeDocument/2006/relationships/tags" Target="../tags/tag713.xml"/><Relationship Id="rId49" Type="http://schemas.openxmlformats.org/officeDocument/2006/relationships/tags" Target="../tags/tag726.xml"/><Relationship Id="rId57" Type="http://schemas.openxmlformats.org/officeDocument/2006/relationships/image" Target="../media/image1.emf"/><Relationship Id="rId10" Type="http://schemas.openxmlformats.org/officeDocument/2006/relationships/tags" Target="../tags/tag687.xml"/><Relationship Id="rId31" Type="http://schemas.openxmlformats.org/officeDocument/2006/relationships/tags" Target="../tags/tag708.xml"/><Relationship Id="rId44" Type="http://schemas.openxmlformats.org/officeDocument/2006/relationships/tags" Target="../tags/tag721.xml"/><Relationship Id="rId52" Type="http://schemas.openxmlformats.org/officeDocument/2006/relationships/tags" Target="../tags/tag729.xml"/><Relationship Id="rId60" Type="http://schemas.openxmlformats.org/officeDocument/2006/relationships/image" Target="../media/image60.emf"/></Relationships>
</file>

<file path=ppt/slides/_rels/slide26.xml.rels><?xml version="1.0" encoding="UTF-8" standalone="yes"?>
<Relationships xmlns="http://schemas.openxmlformats.org/package/2006/relationships"><Relationship Id="rId8" Type="http://schemas.openxmlformats.org/officeDocument/2006/relationships/tags" Target="../tags/tag740.xml"/><Relationship Id="rId13" Type="http://schemas.openxmlformats.org/officeDocument/2006/relationships/slideLayout" Target="../slideLayouts/slideLayout2.xml"/><Relationship Id="rId3" Type="http://schemas.openxmlformats.org/officeDocument/2006/relationships/tags" Target="../tags/tag735.xml"/><Relationship Id="rId7" Type="http://schemas.openxmlformats.org/officeDocument/2006/relationships/tags" Target="../tags/tag739.xml"/><Relationship Id="rId12" Type="http://schemas.openxmlformats.org/officeDocument/2006/relationships/tags" Target="../tags/tag744.xml"/><Relationship Id="rId17" Type="http://schemas.openxmlformats.org/officeDocument/2006/relationships/image" Target="../media/image1.emf"/><Relationship Id="rId2" Type="http://schemas.openxmlformats.org/officeDocument/2006/relationships/tags" Target="../tags/tag734.xml"/><Relationship Id="rId16" Type="http://schemas.openxmlformats.org/officeDocument/2006/relationships/oleObject" Target="../embeddings/oleObject33.bin"/><Relationship Id="rId1" Type="http://schemas.openxmlformats.org/officeDocument/2006/relationships/tags" Target="../tags/tag733.xml"/><Relationship Id="rId6" Type="http://schemas.openxmlformats.org/officeDocument/2006/relationships/tags" Target="../tags/tag738.xml"/><Relationship Id="rId11" Type="http://schemas.openxmlformats.org/officeDocument/2006/relationships/tags" Target="../tags/tag743.xml"/><Relationship Id="rId5" Type="http://schemas.openxmlformats.org/officeDocument/2006/relationships/tags" Target="../tags/tag737.xml"/><Relationship Id="rId15" Type="http://schemas.openxmlformats.org/officeDocument/2006/relationships/image" Target="../media/image26.jpeg"/><Relationship Id="rId10" Type="http://schemas.openxmlformats.org/officeDocument/2006/relationships/tags" Target="../tags/tag742.xml"/><Relationship Id="rId4" Type="http://schemas.openxmlformats.org/officeDocument/2006/relationships/tags" Target="../tags/tag736.xml"/><Relationship Id="rId9" Type="http://schemas.openxmlformats.org/officeDocument/2006/relationships/tags" Target="../tags/tag741.xml"/><Relationship Id="rId1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8" Type="http://schemas.openxmlformats.org/officeDocument/2006/relationships/tags" Target="../tags/tag755.xml"/><Relationship Id="rId13" Type="http://schemas.openxmlformats.org/officeDocument/2006/relationships/oleObject" Target="../embeddings/oleObject34.bin"/><Relationship Id="rId18" Type="http://schemas.openxmlformats.org/officeDocument/2006/relationships/image" Target="../media/image53.emf"/><Relationship Id="rId3" Type="http://schemas.openxmlformats.org/officeDocument/2006/relationships/tags" Target="../tags/tag750.xml"/><Relationship Id="rId21" Type="http://schemas.openxmlformats.org/officeDocument/2006/relationships/image" Target="../media/image54.emf"/><Relationship Id="rId7" Type="http://schemas.openxmlformats.org/officeDocument/2006/relationships/tags" Target="../tags/tag754.xml"/><Relationship Id="rId12" Type="http://schemas.openxmlformats.org/officeDocument/2006/relationships/notesSlide" Target="../notesSlides/notesSlide25.xml"/><Relationship Id="rId17" Type="http://schemas.openxmlformats.org/officeDocument/2006/relationships/image" Target="../media/image52.emf"/><Relationship Id="rId2" Type="http://schemas.openxmlformats.org/officeDocument/2006/relationships/tags" Target="../tags/tag749.xml"/><Relationship Id="rId16" Type="http://schemas.openxmlformats.org/officeDocument/2006/relationships/image" Target="../media/image4.png"/><Relationship Id="rId20" Type="http://schemas.openxmlformats.org/officeDocument/2006/relationships/image" Target="../media/image56.emf"/><Relationship Id="rId1" Type="http://schemas.openxmlformats.org/officeDocument/2006/relationships/tags" Target="../tags/tag748.xml"/><Relationship Id="rId6" Type="http://schemas.openxmlformats.org/officeDocument/2006/relationships/tags" Target="../tags/tag753.xml"/><Relationship Id="rId11" Type="http://schemas.openxmlformats.org/officeDocument/2006/relationships/slideLayout" Target="../slideLayouts/slideLayout9.xml"/><Relationship Id="rId5" Type="http://schemas.openxmlformats.org/officeDocument/2006/relationships/tags" Target="../tags/tag752.xml"/><Relationship Id="rId15" Type="http://schemas.openxmlformats.org/officeDocument/2006/relationships/image" Target="../media/image39.jpeg"/><Relationship Id="rId10" Type="http://schemas.openxmlformats.org/officeDocument/2006/relationships/tags" Target="../tags/tag757.xml"/><Relationship Id="rId19" Type="http://schemas.openxmlformats.org/officeDocument/2006/relationships/image" Target="../media/image55.emf"/><Relationship Id="rId4" Type="http://schemas.openxmlformats.org/officeDocument/2006/relationships/tags" Target="../tags/tag751.xml"/><Relationship Id="rId9" Type="http://schemas.openxmlformats.org/officeDocument/2006/relationships/tags" Target="../tags/tag756.xml"/><Relationship Id="rId14" Type="http://schemas.openxmlformats.org/officeDocument/2006/relationships/image" Target="../media/image1.emf"/></Relationships>
</file>

<file path=ppt/slides/_rels/slide28.xml.rels><?xml version="1.0" encoding="UTF-8" standalone="yes"?>
<Relationships xmlns="http://schemas.openxmlformats.org/package/2006/relationships"><Relationship Id="rId8" Type="http://schemas.openxmlformats.org/officeDocument/2006/relationships/tags" Target="../tags/tag765.xml"/><Relationship Id="rId13" Type="http://schemas.openxmlformats.org/officeDocument/2006/relationships/tags" Target="../tags/tag770.xml"/><Relationship Id="rId18" Type="http://schemas.openxmlformats.org/officeDocument/2006/relationships/tags" Target="../tags/tag775.xml"/><Relationship Id="rId26" Type="http://schemas.openxmlformats.org/officeDocument/2006/relationships/slideLayout" Target="../slideLayouts/slideLayout3.xml"/><Relationship Id="rId3" Type="http://schemas.openxmlformats.org/officeDocument/2006/relationships/tags" Target="../tags/tag760.xml"/><Relationship Id="rId21" Type="http://schemas.openxmlformats.org/officeDocument/2006/relationships/tags" Target="../tags/tag778.xml"/><Relationship Id="rId7" Type="http://schemas.openxmlformats.org/officeDocument/2006/relationships/tags" Target="../tags/tag764.xml"/><Relationship Id="rId12" Type="http://schemas.openxmlformats.org/officeDocument/2006/relationships/tags" Target="../tags/tag769.xml"/><Relationship Id="rId17" Type="http://schemas.openxmlformats.org/officeDocument/2006/relationships/tags" Target="../tags/tag774.xml"/><Relationship Id="rId25" Type="http://schemas.openxmlformats.org/officeDocument/2006/relationships/tags" Target="../tags/tag782.xml"/><Relationship Id="rId2" Type="http://schemas.openxmlformats.org/officeDocument/2006/relationships/tags" Target="../tags/tag759.xml"/><Relationship Id="rId16" Type="http://schemas.openxmlformats.org/officeDocument/2006/relationships/tags" Target="../tags/tag773.xml"/><Relationship Id="rId20" Type="http://schemas.openxmlformats.org/officeDocument/2006/relationships/tags" Target="../tags/tag777.xml"/><Relationship Id="rId29" Type="http://schemas.openxmlformats.org/officeDocument/2006/relationships/image" Target="../media/image127.png"/><Relationship Id="rId1" Type="http://schemas.openxmlformats.org/officeDocument/2006/relationships/tags" Target="../tags/tag758.xml"/><Relationship Id="rId6" Type="http://schemas.openxmlformats.org/officeDocument/2006/relationships/tags" Target="../tags/tag763.xml"/><Relationship Id="rId11" Type="http://schemas.openxmlformats.org/officeDocument/2006/relationships/tags" Target="../tags/tag768.xml"/><Relationship Id="rId24" Type="http://schemas.openxmlformats.org/officeDocument/2006/relationships/tags" Target="../tags/tag781.xml"/><Relationship Id="rId32" Type="http://schemas.openxmlformats.org/officeDocument/2006/relationships/image" Target="../media/image130.emf"/><Relationship Id="rId5" Type="http://schemas.openxmlformats.org/officeDocument/2006/relationships/tags" Target="../tags/tag762.xml"/><Relationship Id="rId15" Type="http://schemas.openxmlformats.org/officeDocument/2006/relationships/tags" Target="../tags/tag772.xml"/><Relationship Id="rId23" Type="http://schemas.openxmlformats.org/officeDocument/2006/relationships/tags" Target="../tags/tag780.xml"/><Relationship Id="rId28" Type="http://schemas.openxmlformats.org/officeDocument/2006/relationships/image" Target="../media/image1.emf"/><Relationship Id="rId10" Type="http://schemas.openxmlformats.org/officeDocument/2006/relationships/tags" Target="../tags/tag767.xml"/><Relationship Id="rId19" Type="http://schemas.openxmlformats.org/officeDocument/2006/relationships/tags" Target="../tags/tag776.xml"/><Relationship Id="rId31" Type="http://schemas.openxmlformats.org/officeDocument/2006/relationships/image" Target="../media/image129.emf"/><Relationship Id="rId4" Type="http://schemas.openxmlformats.org/officeDocument/2006/relationships/tags" Target="../tags/tag761.xml"/><Relationship Id="rId9" Type="http://schemas.openxmlformats.org/officeDocument/2006/relationships/tags" Target="../tags/tag766.xml"/><Relationship Id="rId14" Type="http://schemas.openxmlformats.org/officeDocument/2006/relationships/tags" Target="../tags/tag771.xml"/><Relationship Id="rId22" Type="http://schemas.openxmlformats.org/officeDocument/2006/relationships/tags" Target="../tags/tag779.xml"/><Relationship Id="rId27" Type="http://schemas.openxmlformats.org/officeDocument/2006/relationships/oleObject" Target="../embeddings/oleObject35.bin"/><Relationship Id="rId30" Type="http://schemas.openxmlformats.org/officeDocument/2006/relationships/image" Target="../media/image128.emf"/></Relationships>
</file>

<file path=ppt/slides/_rels/slide29.xml.rels><?xml version="1.0" encoding="UTF-8" standalone="yes"?>
<Relationships xmlns="http://schemas.openxmlformats.org/package/2006/relationships"><Relationship Id="rId13" Type="http://schemas.openxmlformats.org/officeDocument/2006/relationships/tags" Target="../tags/tag795.xml"/><Relationship Id="rId18" Type="http://schemas.openxmlformats.org/officeDocument/2006/relationships/tags" Target="../tags/tag800.xml"/><Relationship Id="rId26" Type="http://schemas.openxmlformats.org/officeDocument/2006/relationships/tags" Target="../tags/tag808.xml"/><Relationship Id="rId39" Type="http://schemas.openxmlformats.org/officeDocument/2006/relationships/image" Target="../media/image134.png"/><Relationship Id="rId21" Type="http://schemas.openxmlformats.org/officeDocument/2006/relationships/tags" Target="../tags/tag803.xml"/><Relationship Id="rId34" Type="http://schemas.openxmlformats.org/officeDocument/2006/relationships/image" Target="../media/image132.png"/><Relationship Id="rId7" Type="http://schemas.openxmlformats.org/officeDocument/2006/relationships/tags" Target="../tags/tag789.xml"/><Relationship Id="rId12" Type="http://schemas.openxmlformats.org/officeDocument/2006/relationships/tags" Target="../tags/tag794.xml"/><Relationship Id="rId17" Type="http://schemas.openxmlformats.org/officeDocument/2006/relationships/tags" Target="../tags/tag799.xml"/><Relationship Id="rId25" Type="http://schemas.openxmlformats.org/officeDocument/2006/relationships/tags" Target="../tags/tag807.xml"/><Relationship Id="rId33" Type="http://schemas.openxmlformats.org/officeDocument/2006/relationships/image" Target="../media/image131.jpeg"/><Relationship Id="rId38" Type="http://schemas.openxmlformats.org/officeDocument/2006/relationships/hyperlink" Target="http://www.gov.br/bip" TargetMode="External"/><Relationship Id="rId2" Type="http://schemas.openxmlformats.org/officeDocument/2006/relationships/tags" Target="../tags/tag784.xml"/><Relationship Id="rId16" Type="http://schemas.openxmlformats.org/officeDocument/2006/relationships/tags" Target="../tags/tag798.xml"/><Relationship Id="rId20" Type="http://schemas.openxmlformats.org/officeDocument/2006/relationships/tags" Target="../tags/tag802.xml"/><Relationship Id="rId29" Type="http://schemas.openxmlformats.org/officeDocument/2006/relationships/slideLayout" Target="../slideLayouts/slideLayout3.xml"/><Relationship Id="rId1" Type="http://schemas.openxmlformats.org/officeDocument/2006/relationships/tags" Target="../tags/tag783.xml"/><Relationship Id="rId6" Type="http://schemas.openxmlformats.org/officeDocument/2006/relationships/tags" Target="../tags/tag788.xml"/><Relationship Id="rId11" Type="http://schemas.openxmlformats.org/officeDocument/2006/relationships/tags" Target="../tags/tag793.xml"/><Relationship Id="rId24" Type="http://schemas.openxmlformats.org/officeDocument/2006/relationships/tags" Target="../tags/tag806.xml"/><Relationship Id="rId32" Type="http://schemas.openxmlformats.org/officeDocument/2006/relationships/image" Target="../media/image2.emf"/><Relationship Id="rId37" Type="http://schemas.openxmlformats.org/officeDocument/2006/relationships/image" Target="../media/image133.png"/><Relationship Id="rId40" Type="http://schemas.openxmlformats.org/officeDocument/2006/relationships/hyperlink" Target="https://www.linkedin.com/company/bip-plataforma-brasil/posts/?feedView=all" TargetMode="External"/><Relationship Id="rId5" Type="http://schemas.openxmlformats.org/officeDocument/2006/relationships/tags" Target="../tags/tag787.xml"/><Relationship Id="rId15" Type="http://schemas.openxmlformats.org/officeDocument/2006/relationships/tags" Target="../tags/tag797.xml"/><Relationship Id="rId23" Type="http://schemas.openxmlformats.org/officeDocument/2006/relationships/tags" Target="../tags/tag805.xml"/><Relationship Id="rId28" Type="http://schemas.openxmlformats.org/officeDocument/2006/relationships/tags" Target="../tags/tag810.xml"/><Relationship Id="rId36" Type="http://schemas.openxmlformats.org/officeDocument/2006/relationships/image" Target="../media/image36.emf"/><Relationship Id="rId10" Type="http://schemas.openxmlformats.org/officeDocument/2006/relationships/tags" Target="../tags/tag792.xml"/><Relationship Id="rId19" Type="http://schemas.openxmlformats.org/officeDocument/2006/relationships/tags" Target="../tags/tag801.xml"/><Relationship Id="rId31" Type="http://schemas.openxmlformats.org/officeDocument/2006/relationships/oleObject" Target="../embeddings/oleObject36.bin"/><Relationship Id="rId4" Type="http://schemas.openxmlformats.org/officeDocument/2006/relationships/tags" Target="../tags/tag786.xml"/><Relationship Id="rId9" Type="http://schemas.openxmlformats.org/officeDocument/2006/relationships/tags" Target="../tags/tag791.xml"/><Relationship Id="rId14" Type="http://schemas.openxmlformats.org/officeDocument/2006/relationships/tags" Target="../tags/tag796.xml"/><Relationship Id="rId22" Type="http://schemas.openxmlformats.org/officeDocument/2006/relationships/tags" Target="../tags/tag804.xml"/><Relationship Id="rId27" Type="http://schemas.openxmlformats.org/officeDocument/2006/relationships/tags" Target="../tags/tag809.xml"/><Relationship Id="rId30" Type="http://schemas.openxmlformats.org/officeDocument/2006/relationships/notesSlide" Target="../notesSlides/notesSlide26.xml"/><Relationship Id="rId35" Type="http://schemas.openxmlformats.org/officeDocument/2006/relationships/image" Target="../media/image35.emf"/><Relationship Id="rId8" Type="http://schemas.openxmlformats.org/officeDocument/2006/relationships/tags" Target="../tags/tag790.xml"/><Relationship Id="rId3" Type="http://schemas.openxmlformats.org/officeDocument/2006/relationships/tags" Target="../tags/tag785.xml"/></Relationships>
</file>

<file path=ppt/slides/_rels/slide3.xml.rels><?xml version="1.0" encoding="UTF-8" standalone="yes"?>
<Relationships xmlns="http://schemas.openxmlformats.org/package/2006/relationships"><Relationship Id="rId26" Type="http://schemas.openxmlformats.org/officeDocument/2006/relationships/tags" Target="../tags/tag232.xml"/><Relationship Id="rId21" Type="http://schemas.openxmlformats.org/officeDocument/2006/relationships/tags" Target="../tags/tag227.xml"/><Relationship Id="rId42" Type="http://schemas.openxmlformats.org/officeDocument/2006/relationships/tags" Target="../tags/tag248.xml"/><Relationship Id="rId47" Type="http://schemas.openxmlformats.org/officeDocument/2006/relationships/tags" Target="../tags/tag253.xml"/><Relationship Id="rId63" Type="http://schemas.openxmlformats.org/officeDocument/2006/relationships/image" Target="../media/image28.jpeg"/><Relationship Id="rId68" Type="http://schemas.openxmlformats.org/officeDocument/2006/relationships/image" Target="../media/image33.png"/><Relationship Id="rId2" Type="http://schemas.openxmlformats.org/officeDocument/2006/relationships/tags" Target="../tags/tag208.xml"/><Relationship Id="rId16" Type="http://schemas.openxmlformats.org/officeDocument/2006/relationships/tags" Target="../tags/tag222.xml"/><Relationship Id="rId29" Type="http://schemas.openxmlformats.org/officeDocument/2006/relationships/tags" Target="../tags/tag235.xml"/><Relationship Id="rId11" Type="http://schemas.openxmlformats.org/officeDocument/2006/relationships/tags" Target="../tags/tag217.xml"/><Relationship Id="rId24" Type="http://schemas.openxmlformats.org/officeDocument/2006/relationships/tags" Target="../tags/tag230.xml"/><Relationship Id="rId32" Type="http://schemas.openxmlformats.org/officeDocument/2006/relationships/tags" Target="../tags/tag238.xml"/><Relationship Id="rId37" Type="http://schemas.openxmlformats.org/officeDocument/2006/relationships/tags" Target="../tags/tag243.xml"/><Relationship Id="rId40" Type="http://schemas.openxmlformats.org/officeDocument/2006/relationships/tags" Target="../tags/tag246.xml"/><Relationship Id="rId45" Type="http://schemas.openxmlformats.org/officeDocument/2006/relationships/tags" Target="../tags/tag251.xml"/><Relationship Id="rId53" Type="http://schemas.openxmlformats.org/officeDocument/2006/relationships/tags" Target="../tags/tag259.xml"/><Relationship Id="rId58" Type="http://schemas.openxmlformats.org/officeDocument/2006/relationships/image" Target="../media/image23.jpeg"/><Relationship Id="rId66" Type="http://schemas.openxmlformats.org/officeDocument/2006/relationships/image" Target="../media/image31.png"/><Relationship Id="rId74" Type="http://schemas.openxmlformats.org/officeDocument/2006/relationships/image" Target="../media/image18.png"/><Relationship Id="rId5" Type="http://schemas.openxmlformats.org/officeDocument/2006/relationships/tags" Target="../tags/tag211.xml"/><Relationship Id="rId61" Type="http://schemas.openxmlformats.org/officeDocument/2006/relationships/image" Target="../media/image26.jpeg"/><Relationship Id="rId19" Type="http://schemas.openxmlformats.org/officeDocument/2006/relationships/tags" Target="../tags/tag225.xml"/><Relationship Id="rId14" Type="http://schemas.openxmlformats.org/officeDocument/2006/relationships/tags" Target="../tags/tag220.xml"/><Relationship Id="rId22" Type="http://schemas.openxmlformats.org/officeDocument/2006/relationships/tags" Target="../tags/tag228.xml"/><Relationship Id="rId27" Type="http://schemas.openxmlformats.org/officeDocument/2006/relationships/tags" Target="../tags/tag233.xml"/><Relationship Id="rId30" Type="http://schemas.openxmlformats.org/officeDocument/2006/relationships/tags" Target="../tags/tag236.xml"/><Relationship Id="rId35" Type="http://schemas.openxmlformats.org/officeDocument/2006/relationships/tags" Target="../tags/tag241.xml"/><Relationship Id="rId43" Type="http://schemas.openxmlformats.org/officeDocument/2006/relationships/tags" Target="../tags/tag249.xml"/><Relationship Id="rId48" Type="http://schemas.openxmlformats.org/officeDocument/2006/relationships/tags" Target="../tags/tag254.xml"/><Relationship Id="rId56" Type="http://schemas.openxmlformats.org/officeDocument/2006/relationships/oleObject" Target="../embeddings/oleObject12.bin"/><Relationship Id="rId64" Type="http://schemas.openxmlformats.org/officeDocument/2006/relationships/image" Target="../media/image29.png"/><Relationship Id="rId69" Type="http://schemas.openxmlformats.org/officeDocument/2006/relationships/image" Target="../media/image34.png"/><Relationship Id="rId8" Type="http://schemas.openxmlformats.org/officeDocument/2006/relationships/tags" Target="../tags/tag214.xml"/><Relationship Id="rId51" Type="http://schemas.openxmlformats.org/officeDocument/2006/relationships/tags" Target="../tags/tag257.xml"/><Relationship Id="rId72" Type="http://schemas.openxmlformats.org/officeDocument/2006/relationships/image" Target="../media/image16.png"/><Relationship Id="rId3" Type="http://schemas.openxmlformats.org/officeDocument/2006/relationships/tags" Target="../tags/tag209.xml"/><Relationship Id="rId12" Type="http://schemas.openxmlformats.org/officeDocument/2006/relationships/tags" Target="../tags/tag218.xml"/><Relationship Id="rId17" Type="http://schemas.openxmlformats.org/officeDocument/2006/relationships/tags" Target="../tags/tag223.xml"/><Relationship Id="rId25" Type="http://schemas.openxmlformats.org/officeDocument/2006/relationships/tags" Target="../tags/tag231.xml"/><Relationship Id="rId33" Type="http://schemas.openxmlformats.org/officeDocument/2006/relationships/tags" Target="../tags/tag239.xml"/><Relationship Id="rId38" Type="http://schemas.openxmlformats.org/officeDocument/2006/relationships/tags" Target="../tags/tag244.xml"/><Relationship Id="rId46" Type="http://schemas.openxmlformats.org/officeDocument/2006/relationships/tags" Target="../tags/tag252.xml"/><Relationship Id="rId59" Type="http://schemas.openxmlformats.org/officeDocument/2006/relationships/image" Target="../media/image24.jpeg"/><Relationship Id="rId67" Type="http://schemas.openxmlformats.org/officeDocument/2006/relationships/image" Target="../media/image32.png"/><Relationship Id="rId20" Type="http://schemas.openxmlformats.org/officeDocument/2006/relationships/tags" Target="../tags/tag226.xml"/><Relationship Id="rId41" Type="http://schemas.openxmlformats.org/officeDocument/2006/relationships/tags" Target="../tags/tag247.xml"/><Relationship Id="rId54" Type="http://schemas.openxmlformats.org/officeDocument/2006/relationships/slideLayout" Target="../slideLayouts/slideLayout2.xml"/><Relationship Id="rId62" Type="http://schemas.openxmlformats.org/officeDocument/2006/relationships/image" Target="../media/image27.jpeg"/><Relationship Id="rId70" Type="http://schemas.openxmlformats.org/officeDocument/2006/relationships/image" Target="../media/image14.png"/><Relationship Id="rId1" Type="http://schemas.openxmlformats.org/officeDocument/2006/relationships/tags" Target="../tags/tag207.xml"/><Relationship Id="rId6" Type="http://schemas.openxmlformats.org/officeDocument/2006/relationships/tags" Target="../tags/tag212.xml"/><Relationship Id="rId15" Type="http://schemas.openxmlformats.org/officeDocument/2006/relationships/tags" Target="../tags/tag221.xml"/><Relationship Id="rId23" Type="http://schemas.openxmlformats.org/officeDocument/2006/relationships/tags" Target="../tags/tag229.xml"/><Relationship Id="rId28" Type="http://schemas.openxmlformats.org/officeDocument/2006/relationships/tags" Target="../tags/tag234.xml"/><Relationship Id="rId36" Type="http://schemas.openxmlformats.org/officeDocument/2006/relationships/tags" Target="../tags/tag242.xml"/><Relationship Id="rId49" Type="http://schemas.openxmlformats.org/officeDocument/2006/relationships/tags" Target="../tags/tag255.xml"/><Relationship Id="rId57" Type="http://schemas.openxmlformats.org/officeDocument/2006/relationships/image" Target="../media/image1.emf"/><Relationship Id="rId10" Type="http://schemas.openxmlformats.org/officeDocument/2006/relationships/tags" Target="../tags/tag216.xml"/><Relationship Id="rId31" Type="http://schemas.openxmlformats.org/officeDocument/2006/relationships/tags" Target="../tags/tag237.xml"/><Relationship Id="rId44" Type="http://schemas.openxmlformats.org/officeDocument/2006/relationships/tags" Target="../tags/tag250.xml"/><Relationship Id="rId52" Type="http://schemas.openxmlformats.org/officeDocument/2006/relationships/tags" Target="../tags/tag258.xml"/><Relationship Id="rId60" Type="http://schemas.openxmlformats.org/officeDocument/2006/relationships/image" Target="../media/image25.jpeg"/><Relationship Id="rId65" Type="http://schemas.openxmlformats.org/officeDocument/2006/relationships/image" Target="../media/image30.png"/><Relationship Id="rId73" Type="http://schemas.openxmlformats.org/officeDocument/2006/relationships/image" Target="../media/image17.png"/><Relationship Id="rId4" Type="http://schemas.openxmlformats.org/officeDocument/2006/relationships/tags" Target="../tags/tag210.xml"/><Relationship Id="rId9" Type="http://schemas.openxmlformats.org/officeDocument/2006/relationships/tags" Target="../tags/tag215.xml"/><Relationship Id="rId13" Type="http://schemas.openxmlformats.org/officeDocument/2006/relationships/tags" Target="../tags/tag219.xml"/><Relationship Id="rId18" Type="http://schemas.openxmlformats.org/officeDocument/2006/relationships/tags" Target="../tags/tag224.xml"/><Relationship Id="rId39" Type="http://schemas.openxmlformats.org/officeDocument/2006/relationships/tags" Target="../tags/tag245.xml"/><Relationship Id="rId34" Type="http://schemas.openxmlformats.org/officeDocument/2006/relationships/tags" Target="../tags/tag240.xml"/><Relationship Id="rId50" Type="http://schemas.openxmlformats.org/officeDocument/2006/relationships/tags" Target="../tags/tag256.xml"/><Relationship Id="rId55" Type="http://schemas.openxmlformats.org/officeDocument/2006/relationships/notesSlide" Target="../notesSlides/notesSlide3.xml"/><Relationship Id="rId7" Type="http://schemas.openxmlformats.org/officeDocument/2006/relationships/tags" Target="../tags/tag213.xml"/><Relationship Id="rId71"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tags" Target="../tags/tag821.xml"/><Relationship Id="rId13" Type="http://schemas.openxmlformats.org/officeDocument/2006/relationships/tags" Target="../tags/tag826.xml"/><Relationship Id="rId18" Type="http://schemas.openxmlformats.org/officeDocument/2006/relationships/oleObject" Target="../embeddings/oleObject37.bin"/><Relationship Id="rId3" Type="http://schemas.openxmlformats.org/officeDocument/2006/relationships/tags" Target="../tags/tag816.xml"/><Relationship Id="rId21" Type="http://schemas.openxmlformats.org/officeDocument/2006/relationships/image" Target="../media/image13.png"/><Relationship Id="rId7" Type="http://schemas.openxmlformats.org/officeDocument/2006/relationships/tags" Target="../tags/tag820.xml"/><Relationship Id="rId12" Type="http://schemas.openxmlformats.org/officeDocument/2006/relationships/tags" Target="../tags/tag825.xml"/><Relationship Id="rId17" Type="http://schemas.openxmlformats.org/officeDocument/2006/relationships/slideLayout" Target="../slideLayouts/slideLayout3.xml"/><Relationship Id="rId2" Type="http://schemas.openxmlformats.org/officeDocument/2006/relationships/tags" Target="../tags/tag815.xml"/><Relationship Id="rId16" Type="http://schemas.openxmlformats.org/officeDocument/2006/relationships/tags" Target="../tags/tag829.xml"/><Relationship Id="rId20" Type="http://schemas.openxmlformats.org/officeDocument/2006/relationships/image" Target="../media/image11.jpeg"/><Relationship Id="rId1" Type="http://schemas.openxmlformats.org/officeDocument/2006/relationships/tags" Target="../tags/tag814.xml"/><Relationship Id="rId6" Type="http://schemas.openxmlformats.org/officeDocument/2006/relationships/tags" Target="../tags/tag819.xml"/><Relationship Id="rId11" Type="http://schemas.openxmlformats.org/officeDocument/2006/relationships/tags" Target="../tags/tag824.xml"/><Relationship Id="rId5" Type="http://schemas.openxmlformats.org/officeDocument/2006/relationships/tags" Target="../tags/tag818.xml"/><Relationship Id="rId15" Type="http://schemas.openxmlformats.org/officeDocument/2006/relationships/tags" Target="../tags/tag828.xml"/><Relationship Id="rId10" Type="http://schemas.openxmlformats.org/officeDocument/2006/relationships/tags" Target="../tags/tag823.xml"/><Relationship Id="rId19" Type="http://schemas.openxmlformats.org/officeDocument/2006/relationships/image" Target="../media/image2.emf"/><Relationship Id="rId4" Type="http://schemas.openxmlformats.org/officeDocument/2006/relationships/tags" Target="../tags/tag817.xml"/><Relationship Id="rId9" Type="http://schemas.openxmlformats.org/officeDocument/2006/relationships/tags" Target="../tags/tag822.xml"/><Relationship Id="rId14" Type="http://schemas.openxmlformats.org/officeDocument/2006/relationships/tags" Target="../tags/tag827.xml"/></Relationships>
</file>

<file path=ppt/slides/_rels/slide4.xml.rels><?xml version="1.0" encoding="UTF-8" standalone="yes"?>
<Relationships xmlns="http://schemas.openxmlformats.org/package/2006/relationships"><Relationship Id="rId13" Type="http://schemas.openxmlformats.org/officeDocument/2006/relationships/tags" Target="../tags/tag275.xml"/><Relationship Id="rId18" Type="http://schemas.openxmlformats.org/officeDocument/2006/relationships/tags" Target="../tags/tag280.xml"/><Relationship Id="rId26" Type="http://schemas.openxmlformats.org/officeDocument/2006/relationships/tags" Target="../tags/tag288.xml"/><Relationship Id="rId39" Type="http://schemas.openxmlformats.org/officeDocument/2006/relationships/tags" Target="../tags/tag301.xml"/><Relationship Id="rId21" Type="http://schemas.openxmlformats.org/officeDocument/2006/relationships/tags" Target="../tags/tag283.xml"/><Relationship Id="rId34" Type="http://schemas.openxmlformats.org/officeDocument/2006/relationships/tags" Target="../tags/tag296.xml"/><Relationship Id="rId42" Type="http://schemas.openxmlformats.org/officeDocument/2006/relationships/tags" Target="../tags/tag304.xml"/><Relationship Id="rId47" Type="http://schemas.openxmlformats.org/officeDocument/2006/relationships/oleObject" Target="../embeddings/oleObject13.bin"/><Relationship Id="rId50" Type="http://schemas.openxmlformats.org/officeDocument/2006/relationships/image" Target="../media/image36.emf"/><Relationship Id="rId7" Type="http://schemas.openxmlformats.org/officeDocument/2006/relationships/tags" Target="../tags/tag269.xml"/><Relationship Id="rId2" Type="http://schemas.openxmlformats.org/officeDocument/2006/relationships/tags" Target="../tags/tag264.xml"/><Relationship Id="rId16" Type="http://schemas.openxmlformats.org/officeDocument/2006/relationships/tags" Target="../tags/tag278.xml"/><Relationship Id="rId29" Type="http://schemas.openxmlformats.org/officeDocument/2006/relationships/tags" Target="../tags/tag291.xml"/><Relationship Id="rId11" Type="http://schemas.openxmlformats.org/officeDocument/2006/relationships/tags" Target="../tags/tag273.xml"/><Relationship Id="rId24" Type="http://schemas.openxmlformats.org/officeDocument/2006/relationships/tags" Target="../tags/tag286.xml"/><Relationship Id="rId32" Type="http://schemas.openxmlformats.org/officeDocument/2006/relationships/tags" Target="../tags/tag294.xml"/><Relationship Id="rId37" Type="http://schemas.openxmlformats.org/officeDocument/2006/relationships/tags" Target="../tags/tag299.xml"/><Relationship Id="rId40" Type="http://schemas.openxmlformats.org/officeDocument/2006/relationships/tags" Target="../tags/tag302.xml"/><Relationship Id="rId45" Type="http://schemas.openxmlformats.org/officeDocument/2006/relationships/slideLayout" Target="../slideLayouts/slideLayout9.xml"/><Relationship Id="rId5" Type="http://schemas.openxmlformats.org/officeDocument/2006/relationships/tags" Target="../tags/tag267.xml"/><Relationship Id="rId15" Type="http://schemas.openxmlformats.org/officeDocument/2006/relationships/tags" Target="../tags/tag277.xml"/><Relationship Id="rId23" Type="http://schemas.openxmlformats.org/officeDocument/2006/relationships/tags" Target="../tags/tag285.xml"/><Relationship Id="rId28" Type="http://schemas.openxmlformats.org/officeDocument/2006/relationships/tags" Target="../tags/tag290.xml"/><Relationship Id="rId36" Type="http://schemas.openxmlformats.org/officeDocument/2006/relationships/tags" Target="../tags/tag298.xml"/><Relationship Id="rId49" Type="http://schemas.openxmlformats.org/officeDocument/2006/relationships/image" Target="../media/image35.emf"/><Relationship Id="rId10" Type="http://schemas.openxmlformats.org/officeDocument/2006/relationships/tags" Target="../tags/tag272.xml"/><Relationship Id="rId19" Type="http://schemas.openxmlformats.org/officeDocument/2006/relationships/tags" Target="../tags/tag281.xml"/><Relationship Id="rId31" Type="http://schemas.openxmlformats.org/officeDocument/2006/relationships/tags" Target="../tags/tag293.xml"/><Relationship Id="rId44" Type="http://schemas.openxmlformats.org/officeDocument/2006/relationships/tags" Target="../tags/tag306.xml"/><Relationship Id="rId52" Type="http://schemas.openxmlformats.org/officeDocument/2006/relationships/image" Target="../media/image38.emf"/><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tags" Target="../tags/tag276.xml"/><Relationship Id="rId22" Type="http://schemas.openxmlformats.org/officeDocument/2006/relationships/tags" Target="../tags/tag284.xml"/><Relationship Id="rId27" Type="http://schemas.openxmlformats.org/officeDocument/2006/relationships/tags" Target="../tags/tag289.xml"/><Relationship Id="rId30" Type="http://schemas.openxmlformats.org/officeDocument/2006/relationships/tags" Target="../tags/tag292.xml"/><Relationship Id="rId35" Type="http://schemas.openxmlformats.org/officeDocument/2006/relationships/tags" Target="../tags/tag297.xml"/><Relationship Id="rId43" Type="http://schemas.openxmlformats.org/officeDocument/2006/relationships/tags" Target="../tags/tag305.xml"/><Relationship Id="rId48" Type="http://schemas.openxmlformats.org/officeDocument/2006/relationships/image" Target="../media/image2.emf"/><Relationship Id="rId8" Type="http://schemas.openxmlformats.org/officeDocument/2006/relationships/tags" Target="../tags/tag270.xml"/><Relationship Id="rId51" Type="http://schemas.openxmlformats.org/officeDocument/2006/relationships/image" Target="../media/image37.emf"/><Relationship Id="rId3" Type="http://schemas.openxmlformats.org/officeDocument/2006/relationships/tags" Target="../tags/tag265.xml"/><Relationship Id="rId12" Type="http://schemas.openxmlformats.org/officeDocument/2006/relationships/tags" Target="../tags/tag274.xml"/><Relationship Id="rId17" Type="http://schemas.openxmlformats.org/officeDocument/2006/relationships/tags" Target="../tags/tag279.xml"/><Relationship Id="rId25" Type="http://schemas.openxmlformats.org/officeDocument/2006/relationships/tags" Target="../tags/tag287.xml"/><Relationship Id="rId33" Type="http://schemas.openxmlformats.org/officeDocument/2006/relationships/tags" Target="../tags/tag295.xml"/><Relationship Id="rId38" Type="http://schemas.openxmlformats.org/officeDocument/2006/relationships/tags" Target="../tags/tag300.xml"/><Relationship Id="rId46" Type="http://schemas.openxmlformats.org/officeDocument/2006/relationships/notesSlide" Target="../notesSlides/notesSlide4.xml"/><Relationship Id="rId20" Type="http://schemas.openxmlformats.org/officeDocument/2006/relationships/tags" Target="../tags/tag282.xml"/><Relationship Id="rId41" Type="http://schemas.openxmlformats.org/officeDocument/2006/relationships/tags" Target="../tags/tag303.xml"/><Relationship Id="rId1" Type="http://schemas.openxmlformats.org/officeDocument/2006/relationships/tags" Target="../tags/tag263.xml"/><Relationship Id="rId6" Type="http://schemas.openxmlformats.org/officeDocument/2006/relationships/tags" Target="../tags/tag268.xml"/></Relationships>
</file>

<file path=ppt/slides/_rels/slide5.xml.rels><?xml version="1.0" encoding="UTF-8" standalone="yes"?>
<Relationships xmlns="http://schemas.openxmlformats.org/package/2006/relationships"><Relationship Id="rId13" Type="http://schemas.openxmlformats.org/officeDocument/2006/relationships/tags" Target="../tags/tag319.xml"/><Relationship Id="rId18" Type="http://schemas.openxmlformats.org/officeDocument/2006/relationships/tags" Target="../tags/tag324.xml"/><Relationship Id="rId26" Type="http://schemas.openxmlformats.org/officeDocument/2006/relationships/tags" Target="../tags/tag332.xml"/><Relationship Id="rId39" Type="http://schemas.openxmlformats.org/officeDocument/2006/relationships/notesSlide" Target="../notesSlides/notesSlide5.xml"/><Relationship Id="rId21" Type="http://schemas.openxmlformats.org/officeDocument/2006/relationships/tags" Target="../tags/tag327.xml"/><Relationship Id="rId34" Type="http://schemas.openxmlformats.org/officeDocument/2006/relationships/tags" Target="../tags/tag340.xml"/><Relationship Id="rId42" Type="http://schemas.openxmlformats.org/officeDocument/2006/relationships/image" Target="../media/image39.jpeg"/><Relationship Id="rId47" Type="http://schemas.openxmlformats.org/officeDocument/2006/relationships/image" Target="../media/image44.png"/><Relationship Id="rId50" Type="http://schemas.openxmlformats.org/officeDocument/2006/relationships/image" Target="../media/image47.png"/><Relationship Id="rId7" Type="http://schemas.openxmlformats.org/officeDocument/2006/relationships/tags" Target="../tags/tag313.xml"/><Relationship Id="rId2" Type="http://schemas.openxmlformats.org/officeDocument/2006/relationships/tags" Target="../tags/tag308.xml"/><Relationship Id="rId16" Type="http://schemas.openxmlformats.org/officeDocument/2006/relationships/tags" Target="../tags/tag322.xml"/><Relationship Id="rId29" Type="http://schemas.openxmlformats.org/officeDocument/2006/relationships/tags" Target="../tags/tag335.xml"/><Relationship Id="rId11" Type="http://schemas.openxmlformats.org/officeDocument/2006/relationships/tags" Target="../tags/tag317.xml"/><Relationship Id="rId24" Type="http://schemas.openxmlformats.org/officeDocument/2006/relationships/tags" Target="../tags/tag330.xml"/><Relationship Id="rId32" Type="http://schemas.openxmlformats.org/officeDocument/2006/relationships/tags" Target="../tags/tag338.xml"/><Relationship Id="rId37" Type="http://schemas.openxmlformats.org/officeDocument/2006/relationships/tags" Target="../tags/tag343.xml"/><Relationship Id="rId40" Type="http://schemas.openxmlformats.org/officeDocument/2006/relationships/oleObject" Target="../embeddings/oleObject14.bin"/><Relationship Id="rId45" Type="http://schemas.openxmlformats.org/officeDocument/2006/relationships/image" Target="../media/image42.emf"/><Relationship Id="rId53" Type="http://schemas.openxmlformats.org/officeDocument/2006/relationships/image" Target="../media/image50.png"/><Relationship Id="rId5" Type="http://schemas.openxmlformats.org/officeDocument/2006/relationships/tags" Target="../tags/tag311.xml"/><Relationship Id="rId10" Type="http://schemas.openxmlformats.org/officeDocument/2006/relationships/tags" Target="../tags/tag316.xml"/><Relationship Id="rId19" Type="http://schemas.openxmlformats.org/officeDocument/2006/relationships/tags" Target="../tags/tag325.xml"/><Relationship Id="rId31" Type="http://schemas.openxmlformats.org/officeDocument/2006/relationships/tags" Target="../tags/tag337.xml"/><Relationship Id="rId44" Type="http://schemas.openxmlformats.org/officeDocument/2006/relationships/image" Target="../media/image41.emf"/><Relationship Id="rId52" Type="http://schemas.openxmlformats.org/officeDocument/2006/relationships/image" Target="../media/image49.png"/><Relationship Id="rId4" Type="http://schemas.openxmlformats.org/officeDocument/2006/relationships/tags" Target="../tags/tag310.xml"/><Relationship Id="rId9" Type="http://schemas.openxmlformats.org/officeDocument/2006/relationships/tags" Target="../tags/tag315.xml"/><Relationship Id="rId14" Type="http://schemas.openxmlformats.org/officeDocument/2006/relationships/tags" Target="../tags/tag320.xml"/><Relationship Id="rId22" Type="http://schemas.openxmlformats.org/officeDocument/2006/relationships/tags" Target="../tags/tag328.xml"/><Relationship Id="rId27" Type="http://schemas.openxmlformats.org/officeDocument/2006/relationships/tags" Target="../tags/tag333.xml"/><Relationship Id="rId30" Type="http://schemas.openxmlformats.org/officeDocument/2006/relationships/tags" Target="../tags/tag336.xml"/><Relationship Id="rId35" Type="http://schemas.openxmlformats.org/officeDocument/2006/relationships/tags" Target="../tags/tag341.xml"/><Relationship Id="rId43" Type="http://schemas.openxmlformats.org/officeDocument/2006/relationships/image" Target="../media/image40.emf"/><Relationship Id="rId48" Type="http://schemas.openxmlformats.org/officeDocument/2006/relationships/image" Target="../media/image45.png"/><Relationship Id="rId8" Type="http://schemas.openxmlformats.org/officeDocument/2006/relationships/tags" Target="../tags/tag314.xml"/><Relationship Id="rId51" Type="http://schemas.openxmlformats.org/officeDocument/2006/relationships/image" Target="../media/image48.png"/><Relationship Id="rId3" Type="http://schemas.openxmlformats.org/officeDocument/2006/relationships/tags" Target="../tags/tag309.xml"/><Relationship Id="rId12" Type="http://schemas.openxmlformats.org/officeDocument/2006/relationships/tags" Target="../tags/tag318.xml"/><Relationship Id="rId17" Type="http://schemas.openxmlformats.org/officeDocument/2006/relationships/tags" Target="../tags/tag323.xml"/><Relationship Id="rId25" Type="http://schemas.openxmlformats.org/officeDocument/2006/relationships/tags" Target="../tags/tag331.xml"/><Relationship Id="rId33" Type="http://schemas.openxmlformats.org/officeDocument/2006/relationships/tags" Target="../tags/tag339.xml"/><Relationship Id="rId38" Type="http://schemas.openxmlformats.org/officeDocument/2006/relationships/slideLayout" Target="../slideLayouts/slideLayout9.xml"/><Relationship Id="rId46" Type="http://schemas.openxmlformats.org/officeDocument/2006/relationships/image" Target="../media/image43.emf"/><Relationship Id="rId20" Type="http://schemas.openxmlformats.org/officeDocument/2006/relationships/tags" Target="../tags/tag326.xml"/><Relationship Id="rId41" Type="http://schemas.openxmlformats.org/officeDocument/2006/relationships/image" Target="../media/image1.emf"/><Relationship Id="rId54" Type="http://schemas.openxmlformats.org/officeDocument/2006/relationships/image" Target="../media/image51.png"/><Relationship Id="rId1" Type="http://schemas.openxmlformats.org/officeDocument/2006/relationships/tags" Target="../tags/tag307.xml"/><Relationship Id="rId6" Type="http://schemas.openxmlformats.org/officeDocument/2006/relationships/tags" Target="../tags/tag312.xml"/><Relationship Id="rId15" Type="http://schemas.openxmlformats.org/officeDocument/2006/relationships/tags" Target="../tags/tag321.xml"/><Relationship Id="rId23" Type="http://schemas.openxmlformats.org/officeDocument/2006/relationships/tags" Target="../tags/tag329.xml"/><Relationship Id="rId28" Type="http://schemas.openxmlformats.org/officeDocument/2006/relationships/tags" Target="../tags/tag334.xml"/><Relationship Id="rId36" Type="http://schemas.openxmlformats.org/officeDocument/2006/relationships/tags" Target="../tags/tag342.xml"/><Relationship Id="rId49"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tags" Target="../tags/tag354.xml"/><Relationship Id="rId13" Type="http://schemas.openxmlformats.org/officeDocument/2006/relationships/oleObject" Target="../embeddings/oleObject15.bin"/><Relationship Id="rId18" Type="http://schemas.openxmlformats.org/officeDocument/2006/relationships/image" Target="../media/image53.emf"/><Relationship Id="rId3" Type="http://schemas.openxmlformats.org/officeDocument/2006/relationships/tags" Target="../tags/tag349.xml"/><Relationship Id="rId21" Type="http://schemas.openxmlformats.org/officeDocument/2006/relationships/image" Target="../media/image56.emf"/><Relationship Id="rId7" Type="http://schemas.openxmlformats.org/officeDocument/2006/relationships/tags" Target="../tags/tag353.xml"/><Relationship Id="rId12" Type="http://schemas.openxmlformats.org/officeDocument/2006/relationships/notesSlide" Target="../notesSlides/notesSlide6.xml"/><Relationship Id="rId17" Type="http://schemas.openxmlformats.org/officeDocument/2006/relationships/image" Target="../media/image52.emf"/><Relationship Id="rId2" Type="http://schemas.openxmlformats.org/officeDocument/2006/relationships/tags" Target="../tags/tag348.xml"/><Relationship Id="rId16" Type="http://schemas.openxmlformats.org/officeDocument/2006/relationships/image" Target="../media/image4.png"/><Relationship Id="rId20" Type="http://schemas.openxmlformats.org/officeDocument/2006/relationships/image" Target="../media/image55.emf"/><Relationship Id="rId1" Type="http://schemas.openxmlformats.org/officeDocument/2006/relationships/tags" Target="../tags/tag347.xml"/><Relationship Id="rId6" Type="http://schemas.openxmlformats.org/officeDocument/2006/relationships/tags" Target="../tags/tag352.xml"/><Relationship Id="rId11" Type="http://schemas.openxmlformats.org/officeDocument/2006/relationships/slideLayout" Target="../slideLayouts/slideLayout9.xml"/><Relationship Id="rId5" Type="http://schemas.openxmlformats.org/officeDocument/2006/relationships/tags" Target="../tags/tag351.xml"/><Relationship Id="rId15" Type="http://schemas.openxmlformats.org/officeDocument/2006/relationships/image" Target="../media/image39.jpeg"/><Relationship Id="rId10" Type="http://schemas.openxmlformats.org/officeDocument/2006/relationships/tags" Target="../tags/tag356.xml"/><Relationship Id="rId19" Type="http://schemas.openxmlformats.org/officeDocument/2006/relationships/image" Target="../media/image54.emf"/><Relationship Id="rId4" Type="http://schemas.openxmlformats.org/officeDocument/2006/relationships/tags" Target="../tags/tag350.xml"/><Relationship Id="rId9" Type="http://schemas.openxmlformats.org/officeDocument/2006/relationships/tags" Target="../tags/tag355.xml"/><Relationship Id="rId1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tags" Target="../tags/tag364.xml"/><Relationship Id="rId13" Type="http://schemas.openxmlformats.org/officeDocument/2006/relationships/oleObject" Target="../embeddings/oleObject16.bin"/><Relationship Id="rId18" Type="http://schemas.openxmlformats.org/officeDocument/2006/relationships/image" Target="../media/image54.emf"/><Relationship Id="rId3" Type="http://schemas.openxmlformats.org/officeDocument/2006/relationships/tags" Target="../tags/tag359.xml"/><Relationship Id="rId21" Type="http://schemas.openxmlformats.org/officeDocument/2006/relationships/image" Target="../media/image53.emf"/><Relationship Id="rId7" Type="http://schemas.openxmlformats.org/officeDocument/2006/relationships/tags" Target="../tags/tag363.xml"/><Relationship Id="rId12" Type="http://schemas.openxmlformats.org/officeDocument/2006/relationships/notesSlide" Target="../notesSlides/notesSlide7.xml"/><Relationship Id="rId17" Type="http://schemas.openxmlformats.org/officeDocument/2006/relationships/image" Target="../media/image52.emf"/><Relationship Id="rId2" Type="http://schemas.openxmlformats.org/officeDocument/2006/relationships/tags" Target="../tags/tag358.xml"/><Relationship Id="rId16" Type="http://schemas.openxmlformats.org/officeDocument/2006/relationships/image" Target="../media/image4.png"/><Relationship Id="rId20" Type="http://schemas.openxmlformats.org/officeDocument/2006/relationships/image" Target="../media/image56.emf"/><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slideLayout" Target="../slideLayouts/slideLayout9.xml"/><Relationship Id="rId5" Type="http://schemas.openxmlformats.org/officeDocument/2006/relationships/tags" Target="../tags/tag361.xml"/><Relationship Id="rId15" Type="http://schemas.openxmlformats.org/officeDocument/2006/relationships/image" Target="../media/image39.jpeg"/><Relationship Id="rId10" Type="http://schemas.openxmlformats.org/officeDocument/2006/relationships/tags" Target="../tags/tag366.xml"/><Relationship Id="rId19" Type="http://schemas.openxmlformats.org/officeDocument/2006/relationships/image" Target="../media/image55.emf"/><Relationship Id="rId4" Type="http://schemas.openxmlformats.org/officeDocument/2006/relationships/tags" Target="../tags/tag360.xml"/><Relationship Id="rId9" Type="http://schemas.openxmlformats.org/officeDocument/2006/relationships/tags" Target="../tags/tag365.xml"/><Relationship Id="rId14" Type="http://schemas.openxmlformats.org/officeDocument/2006/relationships/image" Target="../media/image1.emf"/></Relationships>
</file>

<file path=ppt/slides/_rels/slide8.xml.rels><?xml version="1.0" encoding="UTF-8" standalone="yes"?>
<Relationships xmlns="http://schemas.openxmlformats.org/package/2006/relationships"><Relationship Id="rId26" Type="http://schemas.openxmlformats.org/officeDocument/2006/relationships/tags" Target="../tags/tag392.xml"/><Relationship Id="rId21" Type="http://schemas.openxmlformats.org/officeDocument/2006/relationships/tags" Target="../tags/tag387.xml"/><Relationship Id="rId42" Type="http://schemas.openxmlformats.org/officeDocument/2006/relationships/tags" Target="../tags/tag408.xml"/><Relationship Id="rId47" Type="http://schemas.openxmlformats.org/officeDocument/2006/relationships/tags" Target="../tags/tag413.xml"/><Relationship Id="rId63" Type="http://schemas.openxmlformats.org/officeDocument/2006/relationships/tags" Target="../tags/tag429.xml"/><Relationship Id="rId68" Type="http://schemas.openxmlformats.org/officeDocument/2006/relationships/tags" Target="../tags/tag434.xml"/><Relationship Id="rId84" Type="http://schemas.openxmlformats.org/officeDocument/2006/relationships/image" Target="../media/image59.emf"/><Relationship Id="rId16" Type="http://schemas.openxmlformats.org/officeDocument/2006/relationships/tags" Target="../tags/tag382.xml"/><Relationship Id="rId11" Type="http://schemas.openxmlformats.org/officeDocument/2006/relationships/tags" Target="../tags/tag377.xml"/><Relationship Id="rId32" Type="http://schemas.openxmlformats.org/officeDocument/2006/relationships/tags" Target="../tags/tag398.xml"/><Relationship Id="rId37" Type="http://schemas.openxmlformats.org/officeDocument/2006/relationships/tags" Target="../tags/tag403.xml"/><Relationship Id="rId53" Type="http://schemas.openxmlformats.org/officeDocument/2006/relationships/tags" Target="../tags/tag419.xml"/><Relationship Id="rId58" Type="http://schemas.openxmlformats.org/officeDocument/2006/relationships/tags" Target="../tags/tag424.xml"/><Relationship Id="rId74" Type="http://schemas.openxmlformats.org/officeDocument/2006/relationships/tags" Target="../tags/tag440.xml"/><Relationship Id="rId79" Type="http://schemas.openxmlformats.org/officeDocument/2006/relationships/notesSlide" Target="../notesSlides/notesSlide8.xml"/><Relationship Id="rId5" Type="http://schemas.openxmlformats.org/officeDocument/2006/relationships/tags" Target="../tags/tag371.xml"/><Relationship Id="rId19" Type="http://schemas.openxmlformats.org/officeDocument/2006/relationships/tags" Target="../tags/tag385.xml"/><Relationship Id="rId14" Type="http://schemas.openxmlformats.org/officeDocument/2006/relationships/tags" Target="../tags/tag380.xml"/><Relationship Id="rId22" Type="http://schemas.openxmlformats.org/officeDocument/2006/relationships/tags" Target="../tags/tag388.xml"/><Relationship Id="rId27" Type="http://schemas.openxmlformats.org/officeDocument/2006/relationships/tags" Target="../tags/tag393.xml"/><Relationship Id="rId30" Type="http://schemas.openxmlformats.org/officeDocument/2006/relationships/tags" Target="../tags/tag396.xml"/><Relationship Id="rId35" Type="http://schemas.openxmlformats.org/officeDocument/2006/relationships/tags" Target="../tags/tag401.xml"/><Relationship Id="rId43" Type="http://schemas.openxmlformats.org/officeDocument/2006/relationships/tags" Target="../tags/tag409.xml"/><Relationship Id="rId48" Type="http://schemas.openxmlformats.org/officeDocument/2006/relationships/tags" Target="../tags/tag414.xml"/><Relationship Id="rId56" Type="http://schemas.openxmlformats.org/officeDocument/2006/relationships/tags" Target="../tags/tag422.xml"/><Relationship Id="rId64" Type="http://schemas.openxmlformats.org/officeDocument/2006/relationships/tags" Target="../tags/tag430.xml"/><Relationship Id="rId69" Type="http://schemas.openxmlformats.org/officeDocument/2006/relationships/tags" Target="../tags/tag435.xml"/><Relationship Id="rId77" Type="http://schemas.openxmlformats.org/officeDocument/2006/relationships/tags" Target="../tags/tag443.xml"/><Relationship Id="rId8" Type="http://schemas.openxmlformats.org/officeDocument/2006/relationships/tags" Target="../tags/tag374.xml"/><Relationship Id="rId51" Type="http://schemas.openxmlformats.org/officeDocument/2006/relationships/tags" Target="../tags/tag417.xml"/><Relationship Id="rId72" Type="http://schemas.openxmlformats.org/officeDocument/2006/relationships/tags" Target="../tags/tag438.xml"/><Relationship Id="rId80" Type="http://schemas.openxmlformats.org/officeDocument/2006/relationships/oleObject" Target="../embeddings/oleObject17.bin"/><Relationship Id="rId85" Type="http://schemas.openxmlformats.org/officeDocument/2006/relationships/image" Target="../media/image60.emf"/><Relationship Id="rId3" Type="http://schemas.openxmlformats.org/officeDocument/2006/relationships/tags" Target="../tags/tag369.xml"/><Relationship Id="rId12" Type="http://schemas.openxmlformats.org/officeDocument/2006/relationships/tags" Target="../tags/tag378.xml"/><Relationship Id="rId17" Type="http://schemas.openxmlformats.org/officeDocument/2006/relationships/tags" Target="../tags/tag383.xml"/><Relationship Id="rId25" Type="http://schemas.openxmlformats.org/officeDocument/2006/relationships/tags" Target="../tags/tag391.xml"/><Relationship Id="rId33" Type="http://schemas.openxmlformats.org/officeDocument/2006/relationships/tags" Target="../tags/tag399.xml"/><Relationship Id="rId38" Type="http://schemas.openxmlformats.org/officeDocument/2006/relationships/tags" Target="../tags/tag404.xml"/><Relationship Id="rId46" Type="http://schemas.openxmlformats.org/officeDocument/2006/relationships/tags" Target="../tags/tag412.xml"/><Relationship Id="rId59" Type="http://schemas.openxmlformats.org/officeDocument/2006/relationships/tags" Target="../tags/tag425.xml"/><Relationship Id="rId67" Type="http://schemas.openxmlformats.org/officeDocument/2006/relationships/tags" Target="../tags/tag433.xml"/><Relationship Id="rId20" Type="http://schemas.openxmlformats.org/officeDocument/2006/relationships/tags" Target="../tags/tag386.xml"/><Relationship Id="rId41" Type="http://schemas.openxmlformats.org/officeDocument/2006/relationships/tags" Target="../tags/tag407.xml"/><Relationship Id="rId54" Type="http://schemas.openxmlformats.org/officeDocument/2006/relationships/tags" Target="../tags/tag420.xml"/><Relationship Id="rId62" Type="http://schemas.openxmlformats.org/officeDocument/2006/relationships/tags" Target="../tags/tag428.xml"/><Relationship Id="rId70" Type="http://schemas.openxmlformats.org/officeDocument/2006/relationships/tags" Target="../tags/tag436.xml"/><Relationship Id="rId75" Type="http://schemas.openxmlformats.org/officeDocument/2006/relationships/tags" Target="../tags/tag441.xml"/><Relationship Id="rId83" Type="http://schemas.openxmlformats.org/officeDocument/2006/relationships/image" Target="../media/image58.emf"/><Relationship Id="rId1" Type="http://schemas.openxmlformats.org/officeDocument/2006/relationships/tags" Target="../tags/tag367.xml"/><Relationship Id="rId6" Type="http://schemas.openxmlformats.org/officeDocument/2006/relationships/tags" Target="../tags/tag372.xml"/><Relationship Id="rId15" Type="http://schemas.openxmlformats.org/officeDocument/2006/relationships/tags" Target="../tags/tag381.xml"/><Relationship Id="rId23" Type="http://schemas.openxmlformats.org/officeDocument/2006/relationships/tags" Target="../tags/tag389.xml"/><Relationship Id="rId28" Type="http://schemas.openxmlformats.org/officeDocument/2006/relationships/tags" Target="../tags/tag394.xml"/><Relationship Id="rId36" Type="http://schemas.openxmlformats.org/officeDocument/2006/relationships/tags" Target="../tags/tag402.xml"/><Relationship Id="rId49" Type="http://schemas.openxmlformats.org/officeDocument/2006/relationships/tags" Target="../tags/tag415.xml"/><Relationship Id="rId57" Type="http://schemas.openxmlformats.org/officeDocument/2006/relationships/tags" Target="../tags/tag423.xml"/><Relationship Id="rId10" Type="http://schemas.openxmlformats.org/officeDocument/2006/relationships/tags" Target="../tags/tag376.xml"/><Relationship Id="rId31" Type="http://schemas.openxmlformats.org/officeDocument/2006/relationships/tags" Target="../tags/tag397.xml"/><Relationship Id="rId44" Type="http://schemas.openxmlformats.org/officeDocument/2006/relationships/tags" Target="../tags/tag410.xml"/><Relationship Id="rId52" Type="http://schemas.openxmlformats.org/officeDocument/2006/relationships/tags" Target="../tags/tag418.xml"/><Relationship Id="rId60" Type="http://schemas.openxmlformats.org/officeDocument/2006/relationships/tags" Target="../tags/tag426.xml"/><Relationship Id="rId65" Type="http://schemas.openxmlformats.org/officeDocument/2006/relationships/tags" Target="../tags/tag431.xml"/><Relationship Id="rId73" Type="http://schemas.openxmlformats.org/officeDocument/2006/relationships/tags" Target="../tags/tag439.xml"/><Relationship Id="rId78" Type="http://schemas.openxmlformats.org/officeDocument/2006/relationships/slideLayout" Target="../slideLayouts/slideLayout2.xml"/><Relationship Id="rId81" Type="http://schemas.openxmlformats.org/officeDocument/2006/relationships/image" Target="../media/image1.emf"/><Relationship Id="rId4" Type="http://schemas.openxmlformats.org/officeDocument/2006/relationships/tags" Target="../tags/tag370.xml"/><Relationship Id="rId9" Type="http://schemas.openxmlformats.org/officeDocument/2006/relationships/tags" Target="../tags/tag375.xml"/><Relationship Id="rId13" Type="http://schemas.openxmlformats.org/officeDocument/2006/relationships/tags" Target="../tags/tag379.xml"/><Relationship Id="rId18" Type="http://schemas.openxmlformats.org/officeDocument/2006/relationships/tags" Target="../tags/tag384.xml"/><Relationship Id="rId39" Type="http://schemas.openxmlformats.org/officeDocument/2006/relationships/tags" Target="../tags/tag405.xml"/><Relationship Id="rId34" Type="http://schemas.openxmlformats.org/officeDocument/2006/relationships/tags" Target="../tags/tag400.xml"/><Relationship Id="rId50" Type="http://schemas.openxmlformats.org/officeDocument/2006/relationships/tags" Target="../tags/tag416.xml"/><Relationship Id="rId55" Type="http://schemas.openxmlformats.org/officeDocument/2006/relationships/tags" Target="../tags/tag421.xml"/><Relationship Id="rId76" Type="http://schemas.openxmlformats.org/officeDocument/2006/relationships/tags" Target="../tags/tag442.xml"/><Relationship Id="rId7" Type="http://schemas.openxmlformats.org/officeDocument/2006/relationships/tags" Target="../tags/tag373.xml"/><Relationship Id="rId71" Type="http://schemas.openxmlformats.org/officeDocument/2006/relationships/tags" Target="../tags/tag437.xml"/><Relationship Id="rId2" Type="http://schemas.openxmlformats.org/officeDocument/2006/relationships/tags" Target="../tags/tag368.xml"/><Relationship Id="rId29" Type="http://schemas.openxmlformats.org/officeDocument/2006/relationships/tags" Target="../tags/tag395.xml"/><Relationship Id="rId24" Type="http://schemas.openxmlformats.org/officeDocument/2006/relationships/tags" Target="../tags/tag390.xml"/><Relationship Id="rId40" Type="http://schemas.openxmlformats.org/officeDocument/2006/relationships/tags" Target="../tags/tag406.xml"/><Relationship Id="rId45" Type="http://schemas.openxmlformats.org/officeDocument/2006/relationships/tags" Target="../tags/tag411.xml"/><Relationship Id="rId66" Type="http://schemas.openxmlformats.org/officeDocument/2006/relationships/tags" Target="../tags/tag432.xml"/><Relationship Id="rId61" Type="http://schemas.openxmlformats.org/officeDocument/2006/relationships/tags" Target="../tags/tag427.xml"/><Relationship Id="rId82" Type="http://schemas.openxmlformats.org/officeDocument/2006/relationships/image" Target="../media/image57.jpeg"/></Relationships>
</file>

<file path=ppt/slides/_rels/slide9.xml.rels><?xml version="1.0" encoding="UTF-8" standalone="yes"?>
<Relationships xmlns="http://schemas.openxmlformats.org/package/2006/relationships"><Relationship Id="rId13" Type="http://schemas.openxmlformats.org/officeDocument/2006/relationships/tags" Target="../tags/tag459.xml"/><Relationship Id="rId18" Type="http://schemas.openxmlformats.org/officeDocument/2006/relationships/tags" Target="../tags/tag464.xml"/><Relationship Id="rId26" Type="http://schemas.openxmlformats.org/officeDocument/2006/relationships/tags" Target="../tags/tag472.xml"/><Relationship Id="rId39" Type="http://schemas.openxmlformats.org/officeDocument/2006/relationships/image" Target="../media/image62.emf"/><Relationship Id="rId21" Type="http://schemas.openxmlformats.org/officeDocument/2006/relationships/tags" Target="../tags/tag467.xml"/><Relationship Id="rId34" Type="http://schemas.openxmlformats.org/officeDocument/2006/relationships/tags" Target="../tags/tag480.xml"/><Relationship Id="rId42" Type="http://schemas.openxmlformats.org/officeDocument/2006/relationships/image" Target="../media/image65.emf"/><Relationship Id="rId7" Type="http://schemas.openxmlformats.org/officeDocument/2006/relationships/tags" Target="../tags/tag453.xml"/><Relationship Id="rId2" Type="http://schemas.openxmlformats.org/officeDocument/2006/relationships/tags" Target="../tags/tag448.xml"/><Relationship Id="rId16" Type="http://schemas.openxmlformats.org/officeDocument/2006/relationships/tags" Target="../tags/tag462.xml"/><Relationship Id="rId29" Type="http://schemas.openxmlformats.org/officeDocument/2006/relationships/tags" Target="../tags/tag475.xml"/><Relationship Id="rId1" Type="http://schemas.openxmlformats.org/officeDocument/2006/relationships/tags" Target="../tags/tag447.xml"/><Relationship Id="rId6" Type="http://schemas.openxmlformats.org/officeDocument/2006/relationships/tags" Target="../tags/tag452.xml"/><Relationship Id="rId11" Type="http://schemas.openxmlformats.org/officeDocument/2006/relationships/tags" Target="../tags/tag457.xml"/><Relationship Id="rId24" Type="http://schemas.openxmlformats.org/officeDocument/2006/relationships/tags" Target="../tags/tag470.xml"/><Relationship Id="rId32" Type="http://schemas.openxmlformats.org/officeDocument/2006/relationships/tags" Target="../tags/tag478.xml"/><Relationship Id="rId37" Type="http://schemas.openxmlformats.org/officeDocument/2006/relationships/oleObject" Target="../embeddings/oleObject18.bin"/><Relationship Id="rId40" Type="http://schemas.openxmlformats.org/officeDocument/2006/relationships/image" Target="../media/image63.emf"/><Relationship Id="rId45" Type="http://schemas.openxmlformats.org/officeDocument/2006/relationships/hyperlink" Target="https://www.gov.br/fazenda/pt-br/acesso-a-informacao/acoes-e-programas/transformacao-ecologica/bip/arquivos/sectors-and-project-qualification-parameters-en.pdf" TargetMode="External"/><Relationship Id="rId5" Type="http://schemas.openxmlformats.org/officeDocument/2006/relationships/tags" Target="../tags/tag451.xml"/><Relationship Id="rId15" Type="http://schemas.openxmlformats.org/officeDocument/2006/relationships/tags" Target="../tags/tag461.xml"/><Relationship Id="rId23" Type="http://schemas.openxmlformats.org/officeDocument/2006/relationships/tags" Target="../tags/tag469.xml"/><Relationship Id="rId28" Type="http://schemas.openxmlformats.org/officeDocument/2006/relationships/tags" Target="../tags/tag474.xml"/><Relationship Id="rId36" Type="http://schemas.openxmlformats.org/officeDocument/2006/relationships/slideLayout" Target="../slideLayouts/slideLayout2.xml"/><Relationship Id="rId10" Type="http://schemas.openxmlformats.org/officeDocument/2006/relationships/tags" Target="../tags/tag456.xml"/><Relationship Id="rId19" Type="http://schemas.openxmlformats.org/officeDocument/2006/relationships/tags" Target="../tags/tag465.xml"/><Relationship Id="rId31" Type="http://schemas.openxmlformats.org/officeDocument/2006/relationships/tags" Target="../tags/tag477.xml"/><Relationship Id="rId44" Type="http://schemas.openxmlformats.org/officeDocument/2006/relationships/image" Target="../media/image67.emf"/><Relationship Id="rId4" Type="http://schemas.openxmlformats.org/officeDocument/2006/relationships/tags" Target="../tags/tag450.xml"/><Relationship Id="rId9" Type="http://schemas.openxmlformats.org/officeDocument/2006/relationships/tags" Target="../tags/tag455.xml"/><Relationship Id="rId14" Type="http://schemas.openxmlformats.org/officeDocument/2006/relationships/tags" Target="../tags/tag460.xml"/><Relationship Id="rId22" Type="http://schemas.openxmlformats.org/officeDocument/2006/relationships/tags" Target="../tags/tag468.xml"/><Relationship Id="rId27" Type="http://schemas.openxmlformats.org/officeDocument/2006/relationships/tags" Target="../tags/tag473.xml"/><Relationship Id="rId30" Type="http://schemas.openxmlformats.org/officeDocument/2006/relationships/tags" Target="../tags/tag476.xml"/><Relationship Id="rId35" Type="http://schemas.openxmlformats.org/officeDocument/2006/relationships/tags" Target="../tags/tag481.xml"/><Relationship Id="rId43" Type="http://schemas.openxmlformats.org/officeDocument/2006/relationships/image" Target="../media/image66.png"/><Relationship Id="rId8" Type="http://schemas.openxmlformats.org/officeDocument/2006/relationships/tags" Target="../tags/tag454.xml"/><Relationship Id="rId3" Type="http://schemas.openxmlformats.org/officeDocument/2006/relationships/tags" Target="../tags/tag449.xml"/><Relationship Id="rId12" Type="http://schemas.openxmlformats.org/officeDocument/2006/relationships/tags" Target="../tags/tag458.xml"/><Relationship Id="rId17" Type="http://schemas.openxmlformats.org/officeDocument/2006/relationships/tags" Target="../tags/tag463.xml"/><Relationship Id="rId25" Type="http://schemas.openxmlformats.org/officeDocument/2006/relationships/tags" Target="../tags/tag471.xml"/><Relationship Id="rId33" Type="http://schemas.openxmlformats.org/officeDocument/2006/relationships/tags" Target="../tags/tag479.xml"/><Relationship Id="rId38" Type="http://schemas.openxmlformats.org/officeDocument/2006/relationships/image" Target="../media/image61.emf"/><Relationship Id="rId20" Type="http://schemas.openxmlformats.org/officeDocument/2006/relationships/tags" Target="../tags/tag466.xml"/><Relationship Id="rId41" Type="http://schemas.openxmlformats.org/officeDocument/2006/relationships/image" Target="../media/image6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9B623090-7769-9BEA-DFBF-E6D6BFEF7378}"/>
              </a:ext>
            </a:extLst>
          </p:cNvPr>
          <p:cNvGraphicFramePr>
            <a:graphicFrameLocks/>
          </p:cNvGraphicFramePr>
          <p:nvPr>
            <p:custDataLst>
              <p:tags r:id="rId2"/>
            </p:custDataLst>
            <p:extLst>
              <p:ext uri="{D42A27DB-BD31-4B8C-83A1-F6EECF244321}">
                <p14:modId xmlns:p14="http://schemas.microsoft.com/office/powerpoint/2010/main" val="2642615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0" imgH="0" progId="TCLayout.ActiveDocument.1">
                  <p:embed/>
                </p:oleObj>
              </mc:Choice>
              <mc:Fallback>
                <p:oleObj name="think-cell Slide" r:id="rId57" imgW="0" imgH="0" progId="TCLayout.ActiveDocument.1">
                  <p:embed/>
                  <p:pic>
                    <p:nvPicPr>
                      <p:cNvPr id="24" name="think-cell data - do not delete" hidden="1">
                        <a:extLst>
                          <a:ext uri="{FF2B5EF4-FFF2-40B4-BE49-F238E27FC236}">
                            <a16:creationId xmlns:a16="http://schemas.microsoft.com/office/drawing/2014/main" id="{9B623090-7769-9BEA-DFBF-E6D6BFEF737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pic>
        <p:nvPicPr>
          <p:cNvPr id="111" name="Picture 110">
            <a:extLst>
              <a:ext uri="{FF2B5EF4-FFF2-40B4-BE49-F238E27FC236}">
                <a16:creationId xmlns:a16="http://schemas.microsoft.com/office/drawing/2014/main" id="{EA956766-9761-BDAC-7DD6-CA5976CCB2E0}"/>
              </a:ext>
            </a:extLst>
          </p:cNvPr>
          <p:cNvPicPr>
            <a:picLocks noChangeAspect="1"/>
          </p:cNvPicPr>
          <p:nvPr>
            <p:custDataLst>
              <p:tags r:id="rId3"/>
            </p:custDataLst>
          </p:nvPr>
        </p:nvPicPr>
        <p:blipFill>
          <a:blip r:embed="rId59">
            <a:extLst>
              <a:ext uri="{28A0092B-C50C-407E-A947-70E740481C1C}">
                <a14:useLocalDpi xmlns:a14="http://schemas.microsoft.com/office/drawing/2010/main" val="0"/>
              </a:ext>
            </a:extLst>
          </a:blip>
          <a:srcRect t="9604" b="8583"/>
          <a:stretch>
            <a:fillRect/>
          </a:stretch>
        </p:blipFill>
        <p:spPr>
          <a:xfrm>
            <a:off x="2108200" y="0"/>
            <a:ext cx="10083799" cy="5495925"/>
          </a:xfrm>
          <a:prstGeom prst="rect">
            <a:avLst/>
          </a:prstGeom>
        </p:spPr>
      </p:pic>
      <p:grpSp>
        <p:nvGrpSpPr>
          <p:cNvPr id="108" name="btfpColumnIndicatorGroup2">
            <a:extLst>
              <a:ext uri="{FF2B5EF4-FFF2-40B4-BE49-F238E27FC236}">
                <a16:creationId xmlns:a16="http://schemas.microsoft.com/office/drawing/2014/main" id="{DC88701C-8F83-3162-091A-2A1BAD1F0772}"/>
              </a:ext>
            </a:extLst>
          </p:cNvPr>
          <p:cNvGrpSpPr/>
          <p:nvPr>
            <p:custDataLst>
              <p:tags r:id="rId4"/>
            </p:custDataLst>
          </p:nvPr>
        </p:nvGrpSpPr>
        <p:grpSpPr>
          <a:xfrm>
            <a:off x="0" y="6926580"/>
            <a:ext cx="12192000" cy="137160"/>
            <a:chOff x="0" y="6926580"/>
            <a:chExt cx="12192000" cy="137160"/>
          </a:xfrm>
        </p:grpSpPr>
        <p:sp>
          <p:nvSpPr>
            <p:cNvPr id="106" name="btfpColumnGapBlocker397756">
              <a:extLst>
                <a:ext uri="{FF2B5EF4-FFF2-40B4-BE49-F238E27FC236}">
                  <a16:creationId xmlns:a16="http://schemas.microsoft.com/office/drawing/2014/main" id="{31B5BED7-DB77-A860-40CE-6AAA686C3114}"/>
                </a:ext>
              </a:extLst>
            </p:cNvPr>
            <p:cNvSpPr/>
            <p:nvPr>
              <p:custDataLst>
                <p:tags r:id="rId33"/>
              </p:custDataLst>
            </p:nvPr>
          </p:nvSpPr>
          <p:spPr bwMode="gray">
            <a:xfrm>
              <a:off x="11645901" y="6926580"/>
              <a:ext cx="546099"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04" name="btfpColumnGapBlocker575964">
              <a:extLst>
                <a:ext uri="{FF2B5EF4-FFF2-40B4-BE49-F238E27FC236}">
                  <a16:creationId xmlns:a16="http://schemas.microsoft.com/office/drawing/2014/main" id="{CB322F66-BD44-681C-1ECF-7FB68D06C5B2}"/>
                </a:ext>
              </a:extLst>
            </p:cNvPr>
            <p:cNvSpPr/>
            <p:nvPr>
              <p:custDataLst>
                <p:tags r:id="rId34"/>
              </p:custDataLst>
            </p:nvPr>
          </p:nvSpPr>
          <p:spPr bwMode="gray">
            <a:xfrm>
              <a:off x="9984015" y="692658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102" name="btfpColumnIndicator674794">
              <a:extLst>
                <a:ext uri="{FF2B5EF4-FFF2-40B4-BE49-F238E27FC236}">
                  <a16:creationId xmlns:a16="http://schemas.microsoft.com/office/drawing/2014/main" id="{00A98CB0-673D-A370-3079-B90070314943}"/>
                </a:ext>
              </a:extLst>
            </p:cNvPr>
            <p:cNvCxnSpPr/>
            <p:nvPr>
              <p:custDataLst>
                <p:tags r:id="rId35"/>
              </p:custDataLst>
            </p:nvPr>
          </p:nvCxnSpPr>
          <p:spPr bwMode="gray">
            <a:xfrm flipH="1" flipV="1">
              <a:off x="11645901"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btfpColumnIndicator486834">
              <a:extLst>
                <a:ext uri="{FF2B5EF4-FFF2-40B4-BE49-F238E27FC236}">
                  <a16:creationId xmlns:a16="http://schemas.microsoft.com/office/drawing/2014/main" id="{FD4F5F87-F437-92C0-EA0F-D91CD4980A84}"/>
                </a:ext>
              </a:extLst>
            </p:cNvPr>
            <p:cNvCxnSpPr/>
            <p:nvPr>
              <p:custDataLst>
                <p:tags r:id="rId36"/>
              </p:custDataLst>
            </p:nvPr>
          </p:nvCxnSpPr>
          <p:spPr bwMode="gray">
            <a:xfrm flipH="1" flipV="1">
              <a:off x="10517415"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8" name="btfpColumnGapBlocker486948">
              <a:extLst>
                <a:ext uri="{FF2B5EF4-FFF2-40B4-BE49-F238E27FC236}">
                  <a16:creationId xmlns:a16="http://schemas.microsoft.com/office/drawing/2014/main" id="{DBD8074A-A3FF-470E-1D71-02B87798882C}"/>
                </a:ext>
              </a:extLst>
            </p:cNvPr>
            <p:cNvSpPr/>
            <p:nvPr>
              <p:custDataLst>
                <p:tags r:id="rId37"/>
              </p:custDataLst>
            </p:nvPr>
          </p:nvSpPr>
          <p:spPr bwMode="gray">
            <a:xfrm>
              <a:off x="8322128" y="6926580"/>
              <a:ext cx="533401"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96" name="btfpColumnIndicator454803">
              <a:extLst>
                <a:ext uri="{FF2B5EF4-FFF2-40B4-BE49-F238E27FC236}">
                  <a16:creationId xmlns:a16="http://schemas.microsoft.com/office/drawing/2014/main" id="{EEA69BE6-BB42-D42B-ECE2-E7D622FB1BE4}"/>
                </a:ext>
              </a:extLst>
            </p:cNvPr>
            <p:cNvCxnSpPr/>
            <p:nvPr>
              <p:custDataLst>
                <p:tags r:id="rId38"/>
              </p:custDataLst>
            </p:nvPr>
          </p:nvCxnSpPr>
          <p:spPr bwMode="gray">
            <a:xfrm flipH="1" flipV="1">
              <a:off x="9984015"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btfpColumnIndicator685925">
              <a:extLst>
                <a:ext uri="{FF2B5EF4-FFF2-40B4-BE49-F238E27FC236}">
                  <a16:creationId xmlns:a16="http://schemas.microsoft.com/office/drawing/2014/main" id="{A7444A59-20C1-C77B-0A11-D72B168FC57D}"/>
                </a:ext>
              </a:extLst>
            </p:cNvPr>
            <p:cNvCxnSpPr/>
            <p:nvPr>
              <p:custDataLst>
                <p:tags r:id="rId39"/>
              </p:custDataLst>
            </p:nvPr>
          </p:nvCxnSpPr>
          <p:spPr bwMode="gray">
            <a:xfrm flipH="1" flipV="1">
              <a:off x="8855529"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btfpColumnGapBlocker313695">
              <a:extLst>
                <a:ext uri="{FF2B5EF4-FFF2-40B4-BE49-F238E27FC236}">
                  <a16:creationId xmlns:a16="http://schemas.microsoft.com/office/drawing/2014/main" id="{622D4F18-90E0-D89B-EDE6-913A7D7159F6}"/>
                </a:ext>
              </a:extLst>
            </p:cNvPr>
            <p:cNvSpPr/>
            <p:nvPr>
              <p:custDataLst>
                <p:tags r:id="rId40"/>
              </p:custDataLst>
            </p:nvPr>
          </p:nvSpPr>
          <p:spPr bwMode="gray">
            <a:xfrm>
              <a:off x="6660243" y="692658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90" name="btfpColumnIndicator900871">
              <a:extLst>
                <a:ext uri="{FF2B5EF4-FFF2-40B4-BE49-F238E27FC236}">
                  <a16:creationId xmlns:a16="http://schemas.microsoft.com/office/drawing/2014/main" id="{102607D9-8032-A8BF-F89D-F65A93AD23FE}"/>
                </a:ext>
              </a:extLst>
            </p:cNvPr>
            <p:cNvCxnSpPr/>
            <p:nvPr>
              <p:custDataLst>
                <p:tags r:id="rId41"/>
              </p:custDataLst>
            </p:nvPr>
          </p:nvCxnSpPr>
          <p:spPr bwMode="gray">
            <a:xfrm flipH="1" flipV="1">
              <a:off x="8322128"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btfpColumnIndicator763428">
              <a:extLst>
                <a:ext uri="{FF2B5EF4-FFF2-40B4-BE49-F238E27FC236}">
                  <a16:creationId xmlns:a16="http://schemas.microsoft.com/office/drawing/2014/main" id="{9F3BFEAA-197A-1564-912A-F2FB8ACAF4DA}"/>
                </a:ext>
              </a:extLst>
            </p:cNvPr>
            <p:cNvCxnSpPr/>
            <p:nvPr>
              <p:custDataLst>
                <p:tags r:id="rId42"/>
              </p:custDataLst>
            </p:nvPr>
          </p:nvCxnSpPr>
          <p:spPr bwMode="gray">
            <a:xfrm flipH="1" flipV="1">
              <a:off x="7193643"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btfpColumnGapBlocker534131">
              <a:extLst>
                <a:ext uri="{FF2B5EF4-FFF2-40B4-BE49-F238E27FC236}">
                  <a16:creationId xmlns:a16="http://schemas.microsoft.com/office/drawing/2014/main" id="{7AC47CDB-E044-6124-6EA3-6790E2DD7409}"/>
                </a:ext>
              </a:extLst>
            </p:cNvPr>
            <p:cNvSpPr/>
            <p:nvPr>
              <p:custDataLst>
                <p:tags r:id="rId43"/>
              </p:custDataLst>
            </p:nvPr>
          </p:nvSpPr>
          <p:spPr bwMode="gray">
            <a:xfrm>
              <a:off x="4998357" y="692658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84" name="btfpColumnIndicator425655">
              <a:extLst>
                <a:ext uri="{FF2B5EF4-FFF2-40B4-BE49-F238E27FC236}">
                  <a16:creationId xmlns:a16="http://schemas.microsoft.com/office/drawing/2014/main" id="{DC9665F0-F7D0-F7DD-D1F1-FC68C4A0D06C}"/>
                </a:ext>
              </a:extLst>
            </p:cNvPr>
            <p:cNvCxnSpPr/>
            <p:nvPr>
              <p:custDataLst>
                <p:tags r:id="rId44"/>
              </p:custDataLst>
            </p:nvPr>
          </p:nvCxnSpPr>
          <p:spPr bwMode="gray">
            <a:xfrm flipH="1" flipV="1">
              <a:off x="6660243"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btfpColumnIndicator288985">
              <a:extLst>
                <a:ext uri="{FF2B5EF4-FFF2-40B4-BE49-F238E27FC236}">
                  <a16:creationId xmlns:a16="http://schemas.microsoft.com/office/drawing/2014/main" id="{47292864-30D3-D783-2B2F-D7ABE38CBDCC}"/>
                </a:ext>
              </a:extLst>
            </p:cNvPr>
            <p:cNvCxnSpPr/>
            <p:nvPr>
              <p:custDataLst>
                <p:tags r:id="rId45"/>
              </p:custDataLst>
            </p:nvPr>
          </p:nvCxnSpPr>
          <p:spPr bwMode="gray">
            <a:xfrm flipH="1" flipV="1">
              <a:off x="5531757"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btfpColumnGapBlocker855665">
              <a:extLst>
                <a:ext uri="{FF2B5EF4-FFF2-40B4-BE49-F238E27FC236}">
                  <a16:creationId xmlns:a16="http://schemas.microsoft.com/office/drawing/2014/main" id="{BD0E3258-20EE-7B8D-2887-D8D665ED94DF}"/>
                </a:ext>
              </a:extLst>
            </p:cNvPr>
            <p:cNvSpPr/>
            <p:nvPr>
              <p:custDataLst>
                <p:tags r:id="rId46"/>
              </p:custDataLst>
            </p:nvPr>
          </p:nvSpPr>
          <p:spPr bwMode="gray">
            <a:xfrm>
              <a:off x="3336472" y="692658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78" name="btfpColumnIndicator801322">
              <a:extLst>
                <a:ext uri="{FF2B5EF4-FFF2-40B4-BE49-F238E27FC236}">
                  <a16:creationId xmlns:a16="http://schemas.microsoft.com/office/drawing/2014/main" id="{7B5DCF66-4F59-52B6-424B-3D9DB1DA5F26}"/>
                </a:ext>
              </a:extLst>
            </p:cNvPr>
            <p:cNvCxnSpPr/>
            <p:nvPr>
              <p:custDataLst>
                <p:tags r:id="rId47"/>
              </p:custDataLst>
            </p:nvPr>
          </p:nvCxnSpPr>
          <p:spPr bwMode="gray">
            <a:xfrm flipH="1" flipV="1">
              <a:off x="4998357"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btfpColumnIndicator261674">
              <a:extLst>
                <a:ext uri="{FF2B5EF4-FFF2-40B4-BE49-F238E27FC236}">
                  <a16:creationId xmlns:a16="http://schemas.microsoft.com/office/drawing/2014/main" id="{6EE1A8B5-CDF8-8C85-CFB6-9570541E55B2}"/>
                </a:ext>
              </a:extLst>
            </p:cNvPr>
            <p:cNvCxnSpPr/>
            <p:nvPr>
              <p:custDataLst>
                <p:tags r:id="rId48"/>
              </p:custDataLst>
            </p:nvPr>
          </p:nvCxnSpPr>
          <p:spPr bwMode="gray">
            <a:xfrm flipH="1" flipV="1">
              <a:off x="3869872"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btfpColumnGapBlocker455239">
              <a:extLst>
                <a:ext uri="{FF2B5EF4-FFF2-40B4-BE49-F238E27FC236}">
                  <a16:creationId xmlns:a16="http://schemas.microsoft.com/office/drawing/2014/main" id="{1F7891FA-32B4-7A99-3F39-480C8D7E8804}"/>
                </a:ext>
              </a:extLst>
            </p:cNvPr>
            <p:cNvSpPr/>
            <p:nvPr>
              <p:custDataLst>
                <p:tags r:id="rId49"/>
              </p:custDataLst>
            </p:nvPr>
          </p:nvSpPr>
          <p:spPr bwMode="gray">
            <a:xfrm>
              <a:off x="1674586" y="692658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72" name="btfpColumnIndicator380185">
              <a:extLst>
                <a:ext uri="{FF2B5EF4-FFF2-40B4-BE49-F238E27FC236}">
                  <a16:creationId xmlns:a16="http://schemas.microsoft.com/office/drawing/2014/main" id="{83D735A1-90D4-6133-E0C2-8C98AAC36084}"/>
                </a:ext>
              </a:extLst>
            </p:cNvPr>
            <p:cNvCxnSpPr/>
            <p:nvPr>
              <p:custDataLst>
                <p:tags r:id="rId50"/>
              </p:custDataLst>
            </p:nvPr>
          </p:nvCxnSpPr>
          <p:spPr bwMode="gray">
            <a:xfrm flipH="1" flipV="1">
              <a:off x="3336472"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btfpColumnIndicator508550">
              <a:extLst>
                <a:ext uri="{FF2B5EF4-FFF2-40B4-BE49-F238E27FC236}">
                  <a16:creationId xmlns:a16="http://schemas.microsoft.com/office/drawing/2014/main" id="{346C2D81-24DE-6929-CFC3-5DAB4D94ACC5}"/>
                </a:ext>
              </a:extLst>
            </p:cNvPr>
            <p:cNvCxnSpPr/>
            <p:nvPr>
              <p:custDataLst>
                <p:tags r:id="rId51"/>
              </p:custDataLst>
            </p:nvPr>
          </p:nvCxnSpPr>
          <p:spPr bwMode="gray">
            <a:xfrm flipH="1" flipV="1">
              <a:off x="2207986"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btfpColumnGapBlocker748679">
              <a:extLst>
                <a:ext uri="{FF2B5EF4-FFF2-40B4-BE49-F238E27FC236}">
                  <a16:creationId xmlns:a16="http://schemas.microsoft.com/office/drawing/2014/main" id="{4FE4472D-8D1B-18B6-62ED-DCC87D628FBE}"/>
                </a:ext>
              </a:extLst>
            </p:cNvPr>
            <p:cNvSpPr/>
            <p:nvPr>
              <p:custDataLst>
                <p:tags r:id="rId52"/>
              </p:custDataLst>
            </p:nvPr>
          </p:nvSpPr>
          <p:spPr bwMode="gray">
            <a:xfrm>
              <a:off x="0" y="692658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66" name="btfpColumnIndicator704318">
              <a:extLst>
                <a:ext uri="{FF2B5EF4-FFF2-40B4-BE49-F238E27FC236}">
                  <a16:creationId xmlns:a16="http://schemas.microsoft.com/office/drawing/2014/main" id="{4585F9B4-BB53-41BC-158E-0B4F670C623B}"/>
                </a:ext>
              </a:extLst>
            </p:cNvPr>
            <p:cNvCxnSpPr/>
            <p:nvPr>
              <p:custDataLst>
                <p:tags r:id="rId53"/>
              </p:custDataLst>
            </p:nvPr>
          </p:nvCxnSpPr>
          <p:spPr bwMode="gray">
            <a:xfrm flipH="1" flipV="1">
              <a:off x="1674586"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btfpColumnIndicator348708">
              <a:extLst>
                <a:ext uri="{FF2B5EF4-FFF2-40B4-BE49-F238E27FC236}">
                  <a16:creationId xmlns:a16="http://schemas.microsoft.com/office/drawing/2014/main" id="{2E7912FF-65BF-C4D6-199C-8A84D827AB9D}"/>
                </a:ext>
              </a:extLst>
            </p:cNvPr>
            <p:cNvCxnSpPr/>
            <p:nvPr>
              <p:custDataLst>
                <p:tags r:id="rId54"/>
              </p:custDataLst>
            </p:nvPr>
          </p:nvCxnSpPr>
          <p:spPr bwMode="gray">
            <a:xfrm flipH="1" flipV="1">
              <a:off x="5461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7" name="btfpColumnIndicatorGroup1">
            <a:extLst>
              <a:ext uri="{FF2B5EF4-FFF2-40B4-BE49-F238E27FC236}">
                <a16:creationId xmlns:a16="http://schemas.microsoft.com/office/drawing/2014/main" id="{3B696694-4185-B3AE-DE41-5D50681BCF2A}"/>
              </a:ext>
            </a:extLst>
          </p:cNvPr>
          <p:cNvGrpSpPr/>
          <p:nvPr>
            <p:custDataLst>
              <p:tags r:id="rId5"/>
            </p:custDataLst>
          </p:nvPr>
        </p:nvGrpSpPr>
        <p:grpSpPr>
          <a:xfrm>
            <a:off x="0" y="-205740"/>
            <a:ext cx="12192000" cy="137160"/>
            <a:chOff x="0" y="-205740"/>
            <a:chExt cx="12192000" cy="137160"/>
          </a:xfrm>
        </p:grpSpPr>
        <p:sp>
          <p:nvSpPr>
            <p:cNvPr id="105" name="btfpColumnGapBlocker602513">
              <a:extLst>
                <a:ext uri="{FF2B5EF4-FFF2-40B4-BE49-F238E27FC236}">
                  <a16:creationId xmlns:a16="http://schemas.microsoft.com/office/drawing/2014/main" id="{F0C3E2FA-84C6-97F1-5FAC-B0A56FFCC57D}"/>
                </a:ext>
              </a:extLst>
            </p:cNvPr>
            <p:cNvSpPr/>
            <p:nvPr>
              <p:custDataLst>
                <p:tags r:id="rId11"/>
              </p:custDataLst>
            </p:nvPr>
          </p:nvSpPr>
          <p:spPr bwMode="gray">
            <a:xfrm>
              <a:off x="11645901" y="-205740"/>
              <a:ext cx="546099"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03" name="btfpColumnGapBlocker534944">
              <a:extLst>
                <a:ext uri="{FF2B5EF4-FFF2-40B4-BE49-F238E27FC236}">
                  <a16:creationId xmlns:a16="http://schemas.microsoft.com/office/drawing/2014/main" id="{592ECC30-F00E-99B1-8509-C5084C3FBB27}"/>
                </a:ext>
              </a:extLst>
            </p:cNvPr>
            <p:cNvSpPr/>
            <p:nvPr>
              <p:custDataLst>
                <p:tags r:id="rId12"/>
              </p:custDataLst>
            </p:nvPr>
          </p:nvSpPr>
          <p:spPr bwMode="gray">
            <a:xfrm>
              <a:off x="9984015" y="-20574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101" name="btfpColumnIndicator375350">
              <a:extLst>
                <a:ext uri="{FF2B5EF4-FFF2-40B4-BE49-F238E27FC236}">
                  <a16:creationId xmlns:a16="http://schemas.microsoft.com/office/drawing/2014/main" id="{FE2DD1B6-9943-3D8F-1E4B-563C3596BD9C}"/>
                </a:ext>
              </a:extLst>
            </p:cNvPr>
            <p:cNvCxnSpPr/>
            <p:nvPr>
              <p:custDataLst>
                <p:tags r:id="rId13"/>
              </p:custDataLst>
            </p:nvPr>
          </p:nvCxnSpPr>
          <p:spPr bwMode="gray">
            <a:xfrm flipH="1" flipV="1">
              <a:off x="11645901"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btfpColumnIndicator246898">
              <a:extLst>
                <a:ext uri="{FF2B5EF4-FFF2-40B4-BE49-F238E27FC236}">
                  <a16:creationId xmlns:a16="http://schemas.microsoft.com/office/drawing/2014/main" id="{5CA78903-0F3F-9901-8DAB-7A3D590D580D}"/>
                </a:ext>
              </a:extLst>
            </p:cNvPr>
            <p:cNvCxnSpPr/>
            <p:nvPr>
              <p:custDataLst>
                <p:tags r:id="rId14"/>
              </p:custDataLst>
            </p:nvPr>
          </p:nvCxnSpPr>
          <p:spPr bwMode="gray">
            <a:xfrm flipH="1" flipV="1">
              <a:off x="10517415"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btfpColumnGapBlocker670992">
              <a:extLst>
                <a:ext uri="{FF2B5EF4-FFF2-40B4-BE49-F238E27FC236}">
                  <a16:creationId xmlns:a16="http://schemas.microsoft.com/office/drawing/2014/main" id="{E357FC59-5809-ADDC-0726-1A87DF090336}"/>
                </a:ext>
              </a:extLst>
            </p:cNvPr>
            <p:cNvSpPr/>
            <p:nvPr>
              <p:custDataLst>
                <p:tags r:id="rId15"/>
              </p:custDataLst>
            </p:nvPr>
          </p:nvSpPr>
          <p:spPr bwMode="gray">
            <a:xfrm>
              <a:off x="8322128" y="-205740"/>
              <a:ext cx="533401"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95" name="btfpColumnIndicator207116">
              <a:extLst>
                <a:ext uri="{FF2B5EF4-FFF2-40B4-BE49-F238E27FC236}">
                  <a16:creationId xmlns:a16="http://schemas.microsoft.com/office/drawing/2014/main" id="{5137D63E-56F1-F01A-9DE4-8B5A0EDBF41C}"/>
                </a:ext>
              </a:extLst>
            </p:cNvPr>
            <p:cNvCxnSpPr/>
            <p:nvPr>
              <p:custDataLst>
                <p:tags r:id="rId16"/>
              </p:custDataLst>
            </p:nvPr>
          </p:nvCxnSpPr>
          <p:spPr bwMode="gray">
            <a:xfrm flipH="1" flipV="1">
              <a:off x="9984015"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btfpColumnIndicator354459">
              <a:extLst>
                <a:ext uri="{FF2B5EF4-FFF2-40B4-BE49-F238E27FC236}">
                  <a16:creationId xmlns:a16="http://schemas.microsoft.com/office/drawing/2014/main" id="{ADEEDAA3-1328-53AB-797E-C2811196466A}"/>
                </a:ext>
              </a:extLst>
            </p:cNvPr>
            <p:cNvCxnSpPr/>
            <p:nvPr>
              <p:custDataLst>
                <p:tags r:id="rId17"/>
              </p:custDataLst>
            </p:nvPr>
          </p:nvCxnSpPr>
          <p:spPr bwMode="gray">
            <a:xfrm flipH="1" flipV="1">
              <a:off x="8855529"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btfpColumnGapBlocker423663">
              <a:extLst>
                <a:ext uri="{FF2B5EF4-FFF2-40B4-BE49-F238E27FC236}">
                  <a16:creationId xmlns:a16="http://schemas.microsoft.com/office/drawing/2014/main" id="{CC7D7F13-8FBE-B05E-44E5-C20F9C3E34F6}"/>
                </a:ext>
              </a:extLst>
            </p:cNvPr>
            <p:cNvSpPr/>
            <p:nvPr>
              <p:custDataLst>
                <p:tags r:id="rId18"/>
              </p:custDataLst>
            </p:nvPr>
          </p:nvSpPr>
          <p:spPr bwMode="gray">
            <a:xfrm>
              <a:off x="6660243" y="-20574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89" name="btfpColumnIndicator109154">
              <a:extLst>
                <a:ext uri="{FF2B5EF4-FFF2-40B4-BE49-F238E27FC236}">
                  <a16:creationId xmlns:a16="http://schemas.microsoft.com/office/drawing/2014/main" id="{8B3F1A20-877B-DEA6-460D-519688963EB0}"/>
                </a:ext>
              </a:extLst>
            </p:cNvPr>
            <p:cNvCxnSpPr/>
            <p:nvPr>
              <p:custDataLst>
                <p:tags r:id="rId19"/>
              </p:custDataLst>
            </p:nvPr>
          </p:nvCxnSpPr>
          <p:spPr bwMode="gray">
            <a:xfrm flipH="1" flipV="1">
              <a:off x="8322128"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btfpColumnIndicator973123">
              <a:extLst>
                <a:ext uri="{FF2B5EF4-FFF2-40B4-BE49-F238E27FC236}">
                  <a16:creationId xmlns:a16="http://schemas.microsoft.com/office/drawing/2014/main" id="{8383035F-D22F-B79D-F496-1267E9B797AA}"/>
                </a:ext>
              </a:extLst>
            </p:cNvPr>
            <p:cNvCxnSpPr/>
            <p:nvPr>
              <p:custDataLst>
                <p:tags r:id="rId20"/>
              </p:custDataLst>
            </p:nvPr>
          </p:nvCxnSpPr>
          <p:spPr bwMode="gray">
            <a:xfrm flipH="1" flipV="1">
              <a:off x="7193643"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btfpColumnGapBlocker758104">
              <a:extLst>
                <a:ext uri="{FF2B5EF4-FFF2-40B4-BE49-F238E27FC236}">
                  <a16:creationId xmlns:a16="http://schemas.microsoft.com/office/drawing/2014/main" id="{DB75BF9D-7FF3-F5A3-816C-D89267D226CD}"/>
                </a:ext>
              </a:extLst>
            </p:cNvPr>
            <p:cNvSpPr/>
            <p:nvPr>
              <p:custDataLst>
                <p:tags r:id="rId21"/>
              </p:custDataLst>
            </p:nvPr>
          </p:nvSpPr>
          <p:spPr bwMode="gray">
            <a:xfrm>
              <a:off x="4998357" y="-20574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83" name="btfpColumnIndicator439261">
              <a:extLst>
                <a:ext uri="{FF2B5EF4-FFF2-40B4-BE49-F238E27FC236}">
                  <a16:creationId xmlns:a16="http://schemas.microsoft.com/office/drawing/2014/main" id="{C6E7F32B-60A9-0AC8-E399-F7099C6D1826}"/>
                </a:ext>
              </a:extLst>
            </p:cNvPr>
            <p:cNvCxnSpPr/>
            <p:nvPr>
              <p:custDataLst>
                <p:tags r:id="rId22"/>
              </p:custDataLst>
            </p:nvPr>
          </p:nvCxnSpPr>
          <p:spPr bwMode="gray">
            <a:xfrm flipH="1" flipV="1">
              <a:off x="6660243"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btfpColumnIndicator775291">
              <a:extLst>
                <a:ext uri="{FF2B5EF4-FFF2-40B4-BE49-F238E27FC236}">
                  <a16:creationId xmlns:a16="http://schemas.microsoft.com/office/drawing/2014/main" id="{FF4DD889-A643-B18F-F3ED-349110C83AA5}"/>
                </a:ext>
              </a:extLst>
            </p:cNvPr>
            <p:cNvCxnSpPr/>
            <p:nvPr>
              <p:custDataLst>
                <p:tags r:id="rId23"/>
              </p:custDataLst>
            </p:nvPr>
          </p:nvCxnSpPr>
          <p:spPr bwMode="gray">
            <a:xfrm flipH="1" flipV="1">
              <a:off x="5531757"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btfpColumnGapBlocker137842">
              <a:extLst>
                <a:ext uri="{FF2B5EF4-FFF2-40B4-BE49-F238E27FC236}">
                  <a16:creationId xmlns:a16="http://schemas.microsoft.com/office/drawing/2014/main" id="{DEC1D1E7-70D4-675D-9D77-88551F0EDA85}"/>
                </a:ext>
              </a:extLst>
            </p:cNvPr>
            <p:cNvSpPr/>
            <p:nvPr>
              <p:custDataLst>
                <p:tags r:id="rId24"/>
              </p:custDataLst>
            </p:nvPr>
          </p:nvSpPr>
          <p:spPr bwMode="gray">
            <a:xfrm>
              <a:off x="3336472" y="-20574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77" name="btfpColumnIndicator662724">
              <a:extLst>
                <a:ext uri="{FF2B5EF4-FFF2-40B4-BE49-F238E27FC236}">
                  <a16:creationId xmlns:a16="http://schemas.microsoft.com/office/drawing/2014/main" id="{455B344C-4AB4-0530-A528-EC38EF1F47E0}"/>
                </a:ext>
              </a:extLst>
            </p:cNvPr>
            <p:cNvCxnSpPr/>
            <p:nvPr>
              <p:custDataLst>
                <p:tags r:id="rId25"/>
              </p:custDataLst>
            </p:nvPr>
          </p:nvCxnSpPr>
          <p:spPr bwMode="gray">
            <a:xfrm flipH="1" flipV="1">
              <a:off x="4998357"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btfpColumnIndicator509591">
              <a:extLst>
                <a:ext uri="{FF2B5EF4-FFF2-40B4-BE49-F238E27FC236}">
                  <a16:creationId xmlns:a16="http://schemas.microsoft.com/office/drawing/2014/main" id="{B0AE5F72-D9F7-E327-CDDF-2F704BA35ED4}"/>
                </a:ext>
              </a:extLst>
            </p:cNvPr>
            <p:cNvCxnSpPr/>
            <p:nvPr>
              <p:custDataLst>
                <p:tags r:id="rId26"/>
              </p:custDataLst>
            </p:nvPr>
          </p:nvCxnSpPr>
          <p:spPr bwMode="gray">
            <a:xfrm flipH="1" flipV="1">
              <a:off x="3869872"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btfpColumnGapBlocker189813">
              <a:extLst>
                <a:ext uri="{FF2B5EF4-FFF2-40B4-BE49-F238E27FC236}">
                  <a16:creationId xmlns:a16="http://schemas.microsoft.com/office/drawing/2014/main" id="{684C1A7F-4837-AE07-B192-F2206873F39B}"/>
                </a:ext>
              </a:extLst>
            </p:cNvPr>
            <p:cNvSpPr/>
            <p:nvPr>
              <p:custDataLst>
                <p:tags r:id="rId27"/>
              </p:custDataLst>
            </p:nvPr>
          </p:nvSpPr>
          <p:spPr bwMode="gray">
            <a:xfrm>
              <a:off x="1674586" y="-20574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71" name="btfpColumnIndicator154073">
              <a:extLst>
                <a:ext uri="{FF2B5EF4-FFF2-40B4-BE49-F238E27FC236}">
                  <a16:creationId xmlns:a16="http://schemas.microsoft.com/office/drawing/2014/main" id="{39223382-6B3F-0579-EA3C-33F3E29E63C3}"/>
                </a:ext>
              </a:extLst>
            </p:cNvPr>
            <p:cNvCxnSpPr/>
            <p:nvPr>
              <p:custDataLst>
                <p:tags r:id="rId28"/>
              </p:custDataLst>
            </p:nvPr>
          </p:nvCxnSpPr>
          <p:spPr bwMode="gray">
            <a:xfrm flipH="1" flipV="1">
              <a:off x="3336472"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btfpColumnIndicator853770">
              <a:extLst>
                <a:ext uri="{FF2B5EF4-FFF2-40B4-BE49-F238E27FC236}">
                  <a16:creationId xmlns:a16="http://schemas.microsoft.com/office/drawing/2014/main" id="{959A8C0F-F3EC-C718-3936-D53289F292D0}"/>
                </a:ext>
              </a:extLst>
            </p:cNvPr>
            <p:cNvCxnSpPr/>
            <p:nvPr>
              <p:custDataLst>
                <p:tags r:id="rId29"/>
              </p:custDataLst>
            </p:nvPr>
          </p:nvCxnSpPr>
          <p:spPr bwMode="gray">
            <a:xfrm flipH="1" flipV="1">
              <a:off x="2207986"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btfpColumnGapBlocker220851">
              <a:extLst>
                <a:ext uri="{FF2B5EF4-FFF2-40B4-BE49-F238E27FC236}">
                  <a16:creationId xmlns:a16="http://schemas.microsoft.com/office/drawing/2014/main" id="{AE7901B9-B124-F39E-6661-8BAD6F6BE890}"/>
                </a:ext>
              </a:extLst>
            </p:cNvPr>
            <p:cNvSpPr/>
            <p:nvPr>
              <p:custDataLst>
                <p:tags r:id="rId30"/>
              </p:custDataLst>
            </p:nvPr>
          </p:nvSpPr>
          <p:spPr bwMode="gray">
            <a:xfrm>
              <a:off x="0" y="-20574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65" name="btfpColumnIndicator587663">
              <a:extLst>
                <a:ext uri="{FF2B5EF4-FFF2-40B4-BE49-F238E27FC236}">
                  <a16:creationId xmlns:a16="http://schemas.microsoft.com/office/drawing/2014/main" id="{1FC5FE5E-FAD6-83A7-C9C6-DA03A3D45B39}"/>
                </a:ext>
              </a:extLst>
            </p:cNvPr>
            <p:cNvCxnSpPr/>
            <p:nvPr>
              <p:custDataLst>
                <p:tags r:id="rId31"/>
              </p:custDataLst>
            </p:nvPr>
          </p:nvCxnSpPr>
          <p:spPr bwMode="gray">
            <a:xfrm flipH="1" flipV="1">
              <a:off x="1674586"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btfpColumnIndicator832856">
              <a:extLst>
                <a:ext uri="{FF2B5EF4-FFF2-40B4-BE49-F238E27FC236}">
                  <a16:creationId xmlns:a16="http://schemas.microsoft.com/office/drawing/2014/main" id="{671D4B16-F912-0622-7B73-A5A5FAB7B4A7}"/>
                </a:ext>
              </a:extLst>
            </p:cNvPr>
            <p:cNvCxnSpPr/>
            <p:nvPr>
              <p:custDataLst>
                <p:tags r:id="rId32"/>
              </p:custDataLst>
            </p:nvPr>
          </p:nvCxnSpPr>
          <p:spPr bwMode="gray">
            <a:xfrm flipH="1" flipV="1">
              <a:off x="546100"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Freeform: Shape 2">
            <a:extLst>
              <a:ext uri="{FF2B5EF4-FFF2-40B4-BE49-F238E27FC236}">
                <a16:creationId xmlns:a16="http://schemas.microsoft.com/office/drawing/2014/main" id="{CC2C8053-82C1-7EC0-6856-CFF22B77B684}"/>
              </a:ext>
            </a:extLst>
          </p:cNvPr>
          <p:cNvSpPr/>
          <p:nvPr>
            <p:custDataLst>
              <p:tags r:id="rId6"/>
            </p:custDataLst>
          </p:nvPr>
        </p:nvSpPr>
        <p:spPr>
          <a:xfrm>
            <a:off x="0" y="0"/>
            <a:ext cx="6201282" cy="6858000"/>
          </a:xfrm>
          <a:custGeom>
            <a:avLst/>
            <a:gdLst>
              <a:gd name="connsiteX0" fmla="*/ 0 w 4041874"/>
              <a:gd name="connsiteY0" fmla="*/ 0 h 4469909"/>
              <a:gd name="connsiteX1" fmla="*/ 0 w 4041874"/>
              <a:gd name="connsiteY1" fmla="*/ 4469910 h 4469909"/>
              <a:gd name="connsiteX2" fmla="*/ 4041874 w 4041874"/>
              <a:gd name="connsiteY2" fmla="*/ 4469910 h 4469909"/>
              <a:gd name="connsiteX3" fmla="*/ 1383396 w 4041874"/>
              <a:gd name="connsiteY3" fmla="*/ 0 h 4469909"/>
              <a:gd name="connsiteX4" fmla="*/ 0 w 4041874"/>
              <a:gd name="connsiteY4" fmla="*/ 0 h 44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873" h="4469909">
                <a:moveTo>
                  <a:pt x="0" y="0"/>
                </a:moveTo>
                <a:lnTo>
                  <a:pt x="0" y="4469910"/>
                </a:lnTo>
                <a:lnTo>
                  <a:pt x="4041874" y="4469910"/>
                </a:lnTo>
                <a:lnTo>
                  <a:pt x="1383396" y="0"/>
                </a:lnTo>
                <a:lnTo>
                  <a:pt x="0" y="0"/>
                </a:lnTo>
                <a:close/>
              </a:path>
            </a:pathLst>
          </a:custGeom>
          <a:solidFill>
            <a:srgbClr val="FFCE00"/>
          </a:solidFill>
          <a:ln w="4138" cap="flat">
            <a:noFill/>
            <a:prstDash val="solid"/>
            <a:miter/>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211E20"/>
              </a:solidFill>
              <a:effectLst/>
              <a:uLnTx/>
              <a:uFillTx/>
              <a:latin typeface="Avenir Next LT Pro Light"/>
              <a:ea typeface="+mn-ea"/>
              <a:cs typeface="+mn-cs"/>
            </a:endParaRPr>
          </a:p>
        </p:txBody>
      </p:sp>
      <p:sp>
        <p:nvSpPr>
          <p:cNvPr id="9" name="Freeform: Shape 8">
            <a:extLst>
              <a:ext uri="{FF2B5EF4-FFF2-40B4-BE49-F238E27FC236}">
                <a16:creationId xmlns:a16="http://schemas.microsoft.com/office/drawing/2014/main" id="{E9EC8818-6A62-ECB5-FE6A-F09EA55349A5}"/>
              </a:ext>
            </a:extLst>
          </p:cNvPr>
          <p:cNvSpPr/>
          <p:nvPr>
            <p:custDataLst>
              <p:tags r:id="rId7"/>
            </p:custDataLst>
          </p:nvPr>
        </p:nvSpPr>
        <p:spPr>
          <a:xfrm>
            <a:off x="0" y="4280810"/>
            <a:ext cx="4272039" cy="2577190"/>
          </a:xfrm>
          <a:custGeom>
            <a:avLst/>
            <a:gdLst>
              <a:gd name="connsiteX0" fmla="*/ 639479 w 4272039"/>
              <a:gd name="connsiteY0" fmla="*/ 0 h 2577190"/>
              <a:gd name="connsiteX1" fmla="*/ 4190191 w 4272039"/>
              <a:gd name="connsiteY1" fmla="*/ 2353565 h 2577190"/>
              <a:gd name="connsiteX2" fmla="*/ 4272039 w 4272039"/>
              <a:gd name="connsiteY2" fmla="*/ 2577190 h 2577190"/>
              <a:gd name="connsiteX3" fmla="*/ 0 w 4272039"/>
              <a:gd name="connsiteY3" fmla="*/ 2577190 h 2577190"/>
              <a:gd name="connsiteX4" fmla="*/ 0 w 4272039"/>
              <a:gd name="connsiteY4" fmla="*/ 53798 h 2577190"/>
              <a:gd name="connsiteX5" fmla="*/ 52621 w 4272039"/>
              <a:gd name="connsiteY5" fmla="*/ 44401 h 2577190"/>
              <a:gd name="connsiteX6" fmla="*/ 639479 w 4272039"/>
              <a:gd name="connsiteY6" fmla="*/ 0 h 25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2039" h="2577190">
                <a:moveTo>
                  <a:pt x="639479" y="0"/>
                </a:moveTo>
                <a:cubicBezTo>
                  <a:pt x="2235677" y="0"/>
                  <a:pt x="3605195" y="970469"/>
                  <a:pt x="4190191" y="2353565"/>
                </a:cubicBezTo>
                <a:lnTo>
                  <a:pt x="4272039" y="2577190"/>
                </a:lnTo>
                <a:lnTo>
                  <a:pt x="0" y="2577190"/>
                </a:lnTo>
                <a:lnTo>
                  <a:pt x="0" y="53798"/>
                </a:lnTo>
                <a:lnTo>
                  <a:pt x="52621" y="44401"/>
                </a:lnTo>
                <a:cubicBezTo>
                  <a:pt x="243972" y="15164"/>
                  <a:pt x="439955" y="0"/>
                  <a:pt x="639479" y="0"/>
                </a:cubicBezTo>
                <a:close/>
              </a:path>
            </a:pathLst>
          </a:custGeom>
          <a:solidFill>
            <a:srgbClr val="183EFF"/>
          </a:solidFill>
          <a:ln w="4138" cap="flat">
            <a:noFill/>
            <a:prstDash val="solid"/>
            <a:miter/>
          </a:ln>
        </p:spPr>
        <p:txBody>
          <a:bodyPr wrap="square" rtlCol="0" anchor="ctr">
            <a:noAutofit/>
          </a:bodyP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29" name="TextBox 128">
            <a:extLst>
              <a:ext uri="{FF2B5EF4-FFF2-40B4-BE49-F238E27FC236}">
                <a16:creationId xmlns:a16="http://schemas.microsoft.com/office/drawing/2014/main" id="{63CAC743-12E8-A612-0740-39D2A4888D7A}"/>
              </a:ext>
            </a:extLst>
          </p:cNvPr>
          <p:cNvSpPr txBox="1"/>
          <p:nvPr>
            <p:custDataLst>
              <p:tags r:id="rId8"/>
            </p:custDataLst>
          </p:nvPr>
        </p:nvSpPr>
        <p:spPr bwMode="gray">
          <a:xfrm>
            <a:off x="546101" y="5968258"/>
            <a:ext cx="2133599" cy="257369"/>
          </a:xfrm>
          <a:prstGeom prst="rect">
            <a:avLst/>
          </a:prstGeom>
          <a:noFill/>
        </p:spPr>
        <p:txBody>
          <a:bodyPr wrap="square" lIns="36000" tIns="36000" rIns="36000" bIns="36000">
            <a:spAutoFit/>
          </a:bodyPr>
          <a:lstStyle/>
          <a:p>
            <a:pPr marL="0" marR="0" lvl="0" indent="0" algn="l" defTabSz="711200" rtl="0" eaLnBrk="1" fontAlgn="auto" latinLnBrk="0" hangingPunct="1">
              <a:lnSpc>
                <a:spcPct val="100000"/>
              </a:lnSpc>
              <a:spcBef>
                <a:spcPts val="2400"/>
              </a:spcBef>
              <a:spcAft>
                <a:spcPct val="0"/>
              </a:spcAft>
              <a:buClrTx/>
              <a:buSzTx/>
              <a:buFontTx/>
              <a:buNone/>
              <a:defRPr/>
            </a:pPr>
            <a:r>
              <a:rPr kumimoji="0" lang="pt-BR" sz="12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2026</a:t>
            </a:r>
          </a:p>
        </p:txBody>
      </p:sp>
      <p:sp>
        <p:nvSpPr>
          <p:cNvPr id="12" name="Rectangle 11">
            <a:extLst>
              <a:ext uri="{FF2B5EF4-FFF2-40B4-BE49-F238E27FC236}">
                <a16:creationId xmlns:a16="http://schemas.microsoft.com/office/drawing/2014/main" id="{4DC3A480-E144-C6A1-2C99-70590D3955B3}"/>
              </a:ext>
            </a:extLst>
          </p:cNvPr>
          <p:cNvSpPr/>
          <p:nvPr>
            <p:custDataLst>
              <p:tags r:id="rId9"/>
            </p:custDataLst>
          </p:nvPr>
        </p:nvSpPr>
        <p:spPr bwMode="gray">
          <a:xfrm>
            <a:off x="5391188" y="5495925"/>
            <a:ext cx="6800812" cy="13620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41" name="Freeform: Shape 140">
            <a:extLst>
              <a:ext uri="{FF2B5EF4-FFF2-40B4-BE49-F238E27FC236}">
                <a16:creationId xmlns:a16="http://schemas.microsoft.com/office/drawing/2014/main" id="{85A30CFB-F6B9-FC96-CA29-8BF7FA8449D6}"/>
              </a:ext>
            </a:extLst>
          </p:cNvPr>
          <p:cNvSpPr/>
          <p:nvPr>
            <p:custDataLst>
              <p:tags r:id="rId10"/>
            </p:custDataLst>
          </p:nvPr>
        </p:nvSpPr>
        <p:spPr>
          <a:xfrm>
            <a:off x="5391188" y="5495925"/>
            <a:ext cx="810094" cy="1362075"/>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00CE00"/>
          </a:solidFill>
          <a:ln w="9525" cap="flat" cmpd="sng" algn="ctr">
            <a:noFill/>
            <a:prstDash val="solid"/>
            <a:miter lim="800000"/>
            <a:headEnd type="none" w="med" len="med"/>
            <a:tailEnd type="none" w="med" len="me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60" name="Picture 59" descr="A logo with blue green yellow and blue text&#10;&#10;Description automatically generated">
            <a:extLst>
              <a:ext uri="{FF2B5EF4-FFF2-40B4-BE49-F238E27FC236}">
                <a16:creationId xmlns:a16="http://schemas.microsoft.com/office/drawing/2014/main" id="{C2024168-84D2-4E3C-8FCE-9D46A40B8DC9}"/>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265122" y="65037"/>
            <a:ext cx="1647513" cy="926725"/>
          </a:xfrm>
          <a:prstGeom prst="rect">
            <a:avLst/>
          </a:prstGeom>
        </p:spPr>
      </p:pic>
      <p:sp>
        <p:nvSpPr>
          <p:cNvPr id="61" name="TextBox 60">
            <a:extLst>
              <a:ext uri="{FF2B5EF4-FFF2-40B4-BE49-F238E27FC236}">
                <a16:creationId xmlns:a16="http://schemas.microsoft.com/office/drawing/2014/main" id="{94B597B3-8311-48D0-8CD0-C59147B83F42}"/>
              </a:ext>
            </a:extLst>
          </p:cNvPr>
          <p:cNvSpPr txBox="1"/>
          <p:nvPr/>
        </p:nvSpPr>
        <p:spPr bwMode="gray">
          <a:xfrm>
            <a:off x="265122" y="1887772"/>
            <a:ext cx="3404053" cy="1734697"/>
          </a:xfrm>
          <a:prstGeom prst="rect">
            <a:avLst/>
          </a:prstGeom>
          <a:noFill/>
        </p:spPr>
        <p:txBody>
          <a:bodyPr wrap="square" lIns="36000" tIns="36000" rIns="36000" bIns="36000" rtlCol="0">
            <a:spAutoFit/>
          </a:bodyPr>
          <a:lstStyle/>
          <a:p>
            <a:pPr marL="0" marR="0" lvl="0" indent="0" algn="l" defTabSz="711200" eaLnBrk="1" fontAlgn="auto" latinLnBrk="0" hangingPunct="1">
              <a:lnSpc>
                <a:spcPct val="100000"/>
              </a:lnSpc>
              <a:spcBef>
                <a:spcPts val="600"/>
              </a:spcBef>
              <a:spcAft>
                <a:spcPct val="0"/>
              </a:spcAft>
              <a:buClrTx/>
              <a:buSzTx/>
              <a:buFontTx/>
              <a:buNone/>
              <a:defRPr/>
            </a:pPr>
            <a:r>
              <a:rPr kumimoji="0" lang="en-US" sz="2000" b="1"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t>Brazil Climate and</a:t>
            </a:r>
            <a:br>
              <a:rPr kumimoji="0" lang="en-US" sz="2000" b="1"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t>Ecological Transformation</a:t>
            </a:r>
            <a:br>
              <a:rPr kumimoji="0" lang="en-US" sz="2000" b="1"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t>Investment Platform</a:t>
            </a:r>
          </a:p>
          <a:p>
            <a:pPr marL="0" marR="0" lvl="0" indent="0" algn="l" defTabSz="711200" eaLnBrk="1" fontAlgn="auto" latinLnBrk="0" hangingPunct="1">
              <a:lnSpc>
                <a:spcPct val="100000"/>
              </a:lnSpc>
              <a:spcBef>
                <a:spcPts val="600"/>
              </a:spcBef>
              <a:spcAft>
                <a:spcPts val="0"/>
              </a:spcAft>
              <a:buClrTx/>
              <a:buSzTx/>
              <a:buFontTx/>
              <a:buNone/>
              <a:tabLst/>
              <a:defRPr/>
            </a:pPr>
            <a:endParaRPr kumimoji="0" lang="en-US" sz="2000" b="1" i="0" u="none" strike="noStrike" kern="1200" cap="none" spc="0" normalizeH="0" baseline="0" noProof="0">
              <a:ln>
                <a:noFill/>
              </a:ln>
              <a:solidFill>
                <a:srgbClr val="211E20"/>
              </a:solidFill>
              <a:effectLst/>
              <a:uLnTx/>
              <a:uFillTx/>
              <a:latin typeface="Arial" panose="020B0604020202020204" pitchFamily="34" charset="0"/>
              <a:cs typeface="Arial" panose="020B0604020202020204" pitchFamily="34" charset="0"/>
            </a:endParaRPr>
          </a:p>
          <a:p>
            <a:pPr marL="0" marR="0" lvl="0" indent="0" algn="l" defTabSz="711200" eaLnBrk="1" fontAlgn="auto" latinLnBrk="0" hangingPunct="1">
              <a:lnSpc>
                <a:spcPct val="100000"/>
              </a:lnSpc>
              <a:spcBef>
                <a:spcPts val="600"/>
              </a:spcBef>
              <a:spcAft>
                <a:spcPts val="0"/>
              </a:spcAft>
              <a:buClrTx/>
              <a:buSzTx/>
              <a:buFontTx/>
              <a:buNone/>
              <a:tabLst/>
              <a:defRPr/>
            </a:pPr>
            <a:r>
              <a:rPr lang="en-US" sz="1800">
                <a:solidFill>
                  <a:srgbClr val="211E20"/>
                </a:solidFill>
                <a:latin typeface="Arial" panose="020B0604020202020204" pitchFamily="34" charset="0"/>
                <a:cs typeface="Arial" panose="020B0604020202020204" pitchFamily="34" charset="0"/>
              </a:rPr>
              <a:t>Executive presentation</a:t>
            </a:r>
            <a:endParaRPr kumimoji="0" lang="en-US" sz="1800" i="0" u="none" strike="noStrike" kern="1200" cap="none" spc="0" normalizeH="0" baseline="0" noProof="0">
              <a:ln>
                <a:noFill/>
              </a:ln>
              <a:solidFill>
                <a:srgbClr val="211E2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DD47E10-C547-C989-5983-1506B0C22BC0}"/>
              </a:ext>
            </a:extLst>
          </p:cNvPr>
          <p:cNvGrpSpPr/>
          <p:nvPr/>
        </p:nvGrpSpPr>
        <p:grpSpPr>
          <a:xfrm>
            <a:off x="6201282" y="5919181"/>
            <a:ext cx="1340717" cy="887037"/>
            <a:chOff x="6201282" y="5957488"/>
            <a:chExt cx="1340717" cy="887037"/>
          </a:xfrm>
        </p:grpSpPr>
        <p:pic>
          <p:nvPicPr>
            <p:cNvPr id="4" name="Picture 3" descr="A black background with colorful letters&#10;&#10;Description automatically generated">
              <a:extLst>
                <a:ext uri="{FF2B5EF4-FFF2-40B4-BE49-F238E27FC236}">
                  <a16:creationId xmlns:a16="http://schemas.microsoft.com/office/drawing/2014/main" id="{D0262733-15A4-9D44-6126-80907C59C574}"/>
                </a:ext>
              </a:extLst>
            </p:cNvPr>
            <p:cNvPicPr>
              <a:picLocks noChangeAspect="1"/>
            </p:cNvPicPr>
            <p:nvPr/>
          </p:nvPicPr>
          <p:blipFill>
            <a:blip r:embed="rId61" cstate="print">
              <a:extLst>
                <a:ext uri="{28A0092B-C50C-407E-A947-70E740481C1C}">
                  <a14:useLocalDpi xmlns:a14="http://schemas.microsoft.com/office/drawing/2010/main" val="0"/>
                </a:ext>
              </a:extLst>
            </a:blip>
            <a:srcRect b="66711"/>
            <a:stretch>
              <a:fillRect/>
            </a:stretch>
          </p:blipFill>
          <p:spPr>
            <a:xfrm>
              <a:off x="6341545" y="5957488"/>
              <a:ext cx="1060191" cy="277023"/>
            </a:xfrm>
            <a:prstGeom prst="rect">
              <a:avLst/>
            </a:prstGeom>
          </p:spPr>
        </p:pic>
        <p:pic>
          <p:nvPicPr>
            <p:cNvPr id="7" name="Picture 2">
              <a:extLst>
                <a:ext uri="{FF2B5EF4-FFF2-40B4-BE49-F238E27FC236}">
                  <a16:creationId xmlns:a16="http://schemas.microsoft.com/office/drawing/2014/main" id="{EFBE49A3-52FF-EEDD-BFDB-F0698E99D0D0}"/>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6201282" y="6199321"/>
              <a:ext cx="1340717" cy="645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8019633D-C63B-7649-A37D-E8F9A456A3F5}"/>
              </a:ext>
            </a:extLst>
          </p:cNvPr>
          <p:cNvGrpSpPr/>
          <p:nvPr/>
        </p:nvGrpSpPr>
        <p:grpSpPr>
          <a:xfrm>
            <a:off x="7711650" y="5652490"/>
            <a:ext cx="1358975" cy="1153728"/>
            <a:chOff x="7711650" y="5690797"/>
            <a:chExt cx="1358975" cy="1153728"/>
          </a:xfrm>
        </p:grpSpPr>
        <p:pic>
          <p:nvPicPr>
            <p:cNvPr id="15" name="Picture 14">
              <a:extLst>
                <a:ext uri="{FF2B5EF4-FFF2-40B4-BE49-F238E27FC236}">
                  <a16:creationId xmlns:a16="http://schemas.microsoft.com/office/drawing/2014/main" id="{0EF87A6B-1091-4DCF-BB85-63270E627276}"/>
                </a:ext>
              </a:extLst>
            </p:cNvPr>
            <p:cNvPicPr>
              <a:picLocks noChangeAspect="1"/>
            </p:cNvPicPr>
            <p:nvPr/>
          </p:nvPicPr>
          <p:blipFill>
            <a:blip r:embed="rId63"/>
            <a:srcRect b="59193"/>
            <a:stretch>
              <a:fillRect/>
            </a:stretch>
          </p:blipFill>
          <p:spPr>
            <a:xfrm>
              <a:off x="7711650" y="5690797"/>
              <a:ext cx="1293049" cy="463759"/>
            </a:xfrm>
            <a:prstGeom prst="rect">
              <a:avLst/>
            </a:prstGeom>
          </p:spPr>
        </p:pic>
        <p:pic>
          <p:nvPicPr>
            <p:cNvPr id="16" name="Picture 2">
              <a:extLst>
                <a:ext uri="{FF2B5EF4-FFF2-40B4-BE49-F238E27FC236}">
                  <a16:creationId xmlns:a16="http://schemas.microsoft.com/office/drawing/2014/main" id="{571DA513-BB04-0E79-E99E-9CA8ECB753AE}"/>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7729908" y="6199321"/>
              <a:ext cx="1340717" cy="645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847E41AD-168C-6B36-CDC0-85A44B460805}"/>
              </a:ext>
            </a:extLst>
          </p:cNvPr>
          <p:cNvGrpSpPr/>
          <p:nvPr/>
        </p:nvGrpSpPr>
        <p:grpSpPr>
          <a:xfrm>
            <a:off x="9202823" y="5726902"/>
            <a:ext cx="1396428" cy="1079316"/>
            <a:chOff x="9202823" y="5765209"/>
            <a:chExt cx="1396428" cy="1079316"/>
          </a:xfrm>
        </p:grpSpPr>
        <p:pic>
          <p:nvPicPr>
            <p:cNvPr id="18" name="Picture 17">
              <a:extLst>
                <a:ext uri="{FF2B5EF4-FFF2-40B4-BE49-F238E27FC236}">
                  <a16:creationId xmlns:a16="http://schemas.microsoft.com/office/drawing/2014/main" id="{C93F21C6-9405-1C56-84F0-F438E330C568}"/>
                </a:ext>
              </a:extLst>
            </p:cNvPr>
            <p:cNvPicPr>
              <a:picLocks noChangeAspect="1"/>
            </p:cNvPicPr>
            <p:nvPr/>
          </p:nvPicPr>
          <p:blipFill>
            <a:blip r:embed="rId64"/>
            <a:srcRect b="60130"/>
            <a:stretch>
              <a:fillRect/>
            </a:stretch>
          </p:blipFill>
          <p:spPr>
            <a:xfrm>
              <a:off x="9202823" y="5765209"/>
              <a:ext cx="1333091" cy="446051"/>
            </a:xfrm>
            <a:prstGeom prst="rect">
              <a:avLst/>
            </a:prstGeom>
          </p:spPr>
        </p:pic>
        <p:pic>
          <p:nvPicPr>
            <p:cNvPr id="19" name="Picture 2">
              <a:extLst>
                <a:ext uri="{FF2B5EF4-FFF2-40B4-BE49-F238E27FC236}">
                  <a16:creationId xmlns:a16="http://schemas.microsoft.com/office/drawing/2014/main" id="{A17E8191-E1CE-0221-59BF-18F3A63162B8}"/>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9258534" y="6199321"/>
              <a:ext cx="1340717" cy="645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33AB9E52-A9EC-59E9-672C-DF6D0C1D489A}"/>
              </a:ext>
            </a:extLst>
          </p:cNvPr>
          <p:cNvGrpSpPr/>
          <p:nvPr/>
        </p:nvGrpSpPr>
        <p:grpSpPr>
          <a:xfrm>
            <a:off x="10724513" y="5822206"/>
            <a:ext cx="1403365" cy="984012"/>
            <a:chOff x="10724513" y="5860513"/>
            <a:chExt cx="1403365" cy="984012"/>
          </a:xfrm>
        </p:grpSpPr>
        <p:pic>
          <p:nvPicPr>
            <p:cNvPr id="21" name="Picture 20">
              <a:extLst>
                <a:ext uri="{FF2B5EF4-FFF2-40B4-BE49-F238E27FC236}">
                  <a16:creationId xmlns:a16="http://schemas.microsoft.com/office/drawing/2014/main" id="{BB266271-7B4D-73D0-5123-013B5872257A}"/>
                </a:ext>
              </a:extLst>
            </p:cNvPr>
            <p:cNvPicPr>
              <a:picLocks noChangeAspect="1"/>
            </p:cNvPicPr>
            <p:nvPr/>
          </p:nvPicPr>
          <p:blipFill>
            <a:blip r:embed="rId65"/>
            <a:stretch>
              <a:fillRect/>
            </a:stretch>
          </p:blipFill>
          <p:spPr>
            <a:xfrm>
              <a:off x="10724513" y="5860513"/>
              <a:ext cx="1336269" cy="284066"/>
            </a:xfrm>
            <a:prstGeom prst="rect">
              <a:avLst/>
            </a:prstGeom>
          </p:spPr>
        </p:pic>
        <p:pic>
          <p:nvPicPr>
            <p:cNvPr id="22" name="Picture 2">
              <a:extLst>
                <a:ext uri="{FF2B5EF4-FFF2-40B4-BE49-F238E27FC236}">
                  <a16:creationId xmlns:a16="http://schemas.microsoft.com/office/drawing/2014/main" id="{38E673DD-7C90-3D3C-EBA7-C604C39272E5}"/>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0787161" y="6199321"/>
              <a:ext cx="1340717" cy="64520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14191169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88E09-0842-795E-6879-1980A6F2B48C}"/>
            </a:ext>
          </a:extLst>
        </p:cNvPr>
        <p:cNvGrpSpPr/>
        <p:nvPr/>
      </p:nvGrpSpPr>
      <p:grpSpPr>
        <a:xfrm>
          <a:off x="0" y="0"/>
          <a:ext cx="0" cy="0"/>
          <a:chOff x="0" y="0"/>
          <a:chExt cx="0" cy="0"/>
        </a:xfrm>
      </p:grpSpPr>
      <p:graphicFrame>
        <p:nvGraphicFramePr>
          <p:cNvPr id="61" name="think-cell data - do not delete" hidden="1">
            <a:extLst>
              <a:ext uri="{FF2B5EF4-FFF2-40B4-BE49-F238E27FC236}">
                <a16:creationId xmlns:a16="http://schemas.microsoft.com/office/drawing/2014/main" id="{D161513D-3FB3-FB44-AE2C-54D57A85C422}"/>
              </a:ext>
            </a:extLst>
          </p:cNvPr>
          <p:cNvGraphicFramePr>
            <a:graphicFrameLocks/>
          </p:cNvGraphicFramePr>
          <p:nvPr>
            <p:custDataLst>
              <p:tags r:id="rId2"/>
            </p:custDataLst>
            <p:extLst>
              <p:ext uri="{D42A27DB-BD31-4B8C-83A1-F6EECF244321}">
                <p14:modId xmlns:p14="http://schemas.microsoft.com/office/powerpoint/2010/main" val="1791996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84" imgH="486" progId="TCLayout.ActiveDocument.1">
                  <p:embed/>
                </p:oleObj>
              </mc:Choice>
              <mc:Fallback>
                <p:oleObj name="think-cell Slide" r:id="rId11" imgW="484" imgH="486" progId="TCLayout.ActiveDocument.1">
                  <p:embed/>
                  <p:pic>
                    <p:nvPicPr>
                      <p:cNvPr id="61" name="think-cell data - do not delete" hidden="1">
                        <a:extLst>
                          <a:ext uri="{FF2B5EF4-FFF2-40B4-BE49-F238E27FC236}">
                            <a16:creationId xmlns:a16="http://schemas.microsoft.com/office/drawing/2014/main" id="{D161513D-3FB3-FB44-AE2C-54D57A85C42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97" name="Rectangle: Rounded Corners 96">
            <a:extLst>
              <a:ext uri="{FF2B5EF4-FFF2-40B4-BE49-F238E27FC236}">
                <a16:creationId xmlns:a16="http://schemas.microsoft.com/office/drawing/2014/main" id="{9ED242FE-2DAF-4E23-9B03-152FDC08DC80}"/>
              </a:ext>
            </a:extLst>
          </p:cNvPr>
          <p:cNvSpPr/>
          <p:nvPr/>
        </p:nvSpPr>
        <p:spPr bwMode="gray">
          <a:xfrm>
            <a:off x="330201" y="1357128"/>
            <a:ext cx="3488264" cy="4810269"/>
          </a:xfrm>
          <a:prstGeom prst="roundRect">
            <a:avLst/>
          </a:prstGeom>
          <a:gradFill>
            <a:gsLst>
              <a:gs pos="89000">
                <a:schemeClr val="bg1"/>
              </a:gs>
              <a:gs pos="0">
                <a:schemeClr val="bg1"/>
              </a:gs>
              <a:gs pos="100000">
                <a:srgbClr val="EEEEEE"/>
              </a:gs>
            </a:gsLst>
            <a:lin ang="16200000" scaled="1"/>
          </a:gradFill>
          <a:ln w="9525">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defRPr/>
            </a:pPr>
            <a:r>
              <a:rPr kumimoji="0" lang="pt-BR" sz="2000" b="1" strike="noStrike" kern="1200" cap="none" spc="0" normalizeH="0" noProof="0">
                <a:ln>
                  <a:noFill/>
                </a:ln>
                <a:solidFill>
                  <a:srgbClr val="F67A34"/>
                </a:solidFill>
                <a:effectLst/>
                <a:uLnTx/>
                <a:uFillTx/>
                <a:latin typeface="Arial" panose="020B0604020202020204" pitchFamily="34" charset="0"/>
                <a:ea typeface="MS PGothic"/>
                <a:cs typeface="+mn-cs"/>
              </a:rPr>
              <a:t>Energy</a:t>
            </a:r>
          </a:p>
        </p:txBody>
      </p:sp>
      <p:grpSp>
        <p:nvGrpSpPr>
          <p:cNvPr id="77" name="btfpColumnIndicatorGroup2">
            <a:extLst>
              <a:ext uri="{FF2B5EF4-FFF2-40B4-BE49-F238E27FC236}">
                <a16:creationId xmlns:a16="http://schemas.microsoft.com/office/drawing/2014/main" id="{7857A384-05FD-F66A-92DA-82C39068145C}"/>
              </a:ext>
            </a:extLst>
          </p:cNvPr>
          <p:cNvGrpSpPr/>
          <p:nvPr/>
        </p:nvGrpSpPr>
        <p:grpSpPr>
          <a:xfrm>
            <a:off x="0" y="6926580"/>
            <a:ext cx="12192000" cy="137160"/>
            <a:chOff x="0" y="6926580"/>
            <a:chExt cx="12192000" cy="137160"/>
          </a:xfrm>
        </p:grpSpPr>
        <p:sp>
          <p:nvSpPr>
            <p:cNvPr id="75" name="btfpColumnGapBlocker615797">
              <a:extLst>
                <a:ext uri="{FF2B5EF4-FFF2-40B4-BE49-F238E27FC236}">
                  <a16:creationId xmlns:a16="http://schemas.microsoft.com/office/drawing/2014/main" id="{8FDF3A75-BEBA-6742-BF9B-9822A36EE6FA}"/>
                </a:ext>
              </a:extLst>
            </p:cNvPr>
            <p:cNvSpPr/>
            <p:nvPr/>
          </p:nvSpPr>
          <p:spPr bwMode="gray">
            <a:xfrm>
              <a:off x="11861800" y="6926580"/>
              <a:ext cx="3302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sp>
          <p:nvSpPr>
            <p:cNvPr id="73" name="btfpColumnGapBlocker902378">
              <a:extLst>
                <a:ext uri="{FF2B5EF4-FFF2-40B4-BE49-F238E27FC236}">
                  <a16:creationId xmlns:a16="http://schemas.microsoft.com/office/drawing/2014/main" id="{4F78AB38-6821-0099-7060-963EC40BED83}"/>
                </a:ext>
              </a:extLst>
            </p:cNvPr>
            <p:cNvSpPr/>
            <p:nvPr/>
          </p:nvSpPr>
          <p:spPr bwMode="gray">
            <a:xfrm>
              <a:off x="7840133" y="6926580"/>
              <a:ext cx="5334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71" name="btfpColumnIndicator546313">
              <a:extLst>
                <a:ext uri="{FF2B5EF4-FFF2-40B4-BE49-F238E27FC236}">
                  <a16:creationId xmlns:a16="http://schemas.microsoft.com/office/drawing/2014/main" id="{81CDC87D-61B9-9B17-2EED-6754E73C87C9}"/>
                </a:ext>
              </a:extLst>
            </p:cNvPr>
            <p:cNvCxnSpPr/>
            <p:nvPr/>
          </p:nvCxnSpPr>
          <p:spPr bwMode="gray">
            <a:xfrm flipV="1">
              <a:off x="118618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btfpColumnIndicator131084">
              <a:extLst>
                <a:ext uri="{FF2B5EF4-FFF2-40B4-BE49-F238E27FC236}">
                  <a16:creationId xmlns:a16="http://schemas.microsoft.com/office/drawing/2014/main" id="{F0F18655-6CC2-5BFD-47AD-98675BEE987A}"/>
                </a:ext>
              </a:extLst>
            </p:cNvPr>
            <p:cNvCxnSpPr/>
            <p:nvPr/>
          </p:nvCxnSpPr>
          <p:spPr bwMode="gray">
            <a:xfrm flipV="1">
              <a:off x="8373533"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btfpColumnGapBlocker461585">
              <a:extLst>
                <a:ext uri="{FF2B5EF4-FFF2-40B4-BE49-F238E27FC236}">
                  <a16:creationId xmlns:a16="http://schemas.microsoft.com/office/drawing/2014/main" id="{52116C2C-43FD-C81A-5653-B79BFAB076BB}"/>
                </a:ext>
              </a:extLst>
            </p:cNvPr>
            <p:cNvSpPr/>
            <p:nvPr/>
          </p:nvSpPr>
          <p:spPr bwMode="gray">
            <a:xfrm>
              <a:off x="3818467" y="6926580"/>
              <a:ext cx="5334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59" name="btfpColumnIndicator836456">
              <a:extLst>
                <a:ext uri="{FF2B5EF4-FFF2-40B4-BE49-F238E27FC236}">
                  <a16:creationId xmlns:a16="http://schemas.microsoft.com/office/drawing/2014/main" id="{EE7ADDB1-A609-42E9-058F-2849F8B99EBC}"/>
                </a:ext>
              </a:extLst>
            </p:cNvPr>
            <p:cNvCxnSpPr/>
            <p:nvPr/>
          </p:nvCxnSpPr>
          <p:spPr bwMode="gray">
            <a:xfrm flipV="1">
              <a:off x="7840133"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btfpColumnIndicator241238">
              <a:extLst>
                <a:ext uri="{FF2B5EF4-FFF2-40B4-BE49-F238E27FC236}">
                  <a16:creationId xmlns:a16="http://schemas.microsoft.com/office/drawing/2014/main" id="{5783B3D8-D9B0-EC79-C536-69ED668FEDE6}"/>
                </a:ext>
              </a:extLst>
            </p:cNvPr>
            <p:cNvCxnSpPr/>
            <p:nvPr/>
          </p:nvCxnSpPr>
          <p:spPr bwMode="gray">
            <a:xfrm flipV="1">
              <a:off x="4351867"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btfpColumnGapBlocker557332">
              <a:extLst>
                <a:ext uri="{FF2B5EF4-FFF2-40B4-BE49-F238E27FC236}">
                  <a16:creationId xmlns:a16="http://schemas.microsoft.com/office/drawing/2014/main" id="{F7119D14-2838-8063-9EF5-27E4B2B6C967}"/>
                </a:ext>
              </a:extLst>
            </p:cNvPr>
            <p:cNvSpPr/>
            <p:nvPr/>
          </p:nvSpPr>
          <p:spPr bwMode="gray">
            <a:xfrm>
              <a:off x="0" y="6926580"/>
              <a:ext cx="3302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6" name="btfpColumnIndicator879848">
              <a:extLst>
                <a:ext uri="{FF2B5EF4-FFF2-40B4-BE49-F238E27FC236}">
                  <a16:creationId xmlns:a16="http://schemas.microsoft.com/office/drawing/2014/main" id="{22C9D1A4-5D1A-C752-28F2-D07229BFE959}"/>
                </a:ext>
              </a:extLst>
            </p:cNvPr>
            <p:cNvCxnSpPr/>
            <p:nvPr/>
          </p:nvCxnSpPr>
          <p:spPr bwMode="gray">
            <a:xfrm flipV="1">
              <a:off x="3818467"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btfpColumnIndicator369933">
              <a:extLst>
                <a:ext uri="{FF2B5EF4-FFF2-40B4-BE49-F238E27FC236}">
                  <a16:creationId xmlns:a16="http://schemas.microsoft.com/office/drawing/2014/main" id="{3CDBBAE0-715E-14F9-613A-5D5DAEF7F142}"/>
                </a:ext>
              </a:extLst>
            </p:cNvPr>
            <p:cNvCxnSpPr/>
            <p:nvPr/>
          </p:nvCxnSpPr>
          <p:spPr bwMode="gray">
            <a:xfrm flipV="1">
              <a:off x="3302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6" name="btfpColumnIndicatorGroup1">
            <a:extLst>
              <a:ext uri="{FF2B5EF4-FFF2-40B4-BE49-F238E27FC236}">
                <a16:creationId xmlns:a16="http://schemas.microsoft.com/office/drawing/2014/main" id="{CF72E8D8-B356-3DD5-6735-E6BCFB219927}"/>
              </a:ext>
            </a:extLst>
          </p:cNvPr>
          <p:cNvGrpSpPr/>
          <p:nvPr/>
        </p:nvGrpSpPr>
        <p:grpSpPr>
          <a:xfrm>
            <a:off x="0" y="-205740"/>
            <a:ext cx="12192000" cy="137160"/>
            <a:chOff x="0" y="-205740"/>
            <a:chExt cx="12192000" cy="137160"/>
          </a:xfrm>
        </p:grpSpPr>
        <p:sp>
          <p:nvSpPr>
            <p:cNvPr id="74" name="btfpColumnGapBlocker690242">
              <a:extLst>
                <a:ext uri="{FF2B5EF4-FFF2-40B4-BE49-F238E27FC236}">
                  <a16:creationId xmlns:a16="http://schemas.microsoft.com/office/drawing/2014/main" id="{C6CC679B-9BAA-0F95-44E7-C5628EE7B1F1}"/>
                </a:ext>
              </a:extLst>
            </p:cNvPr>
            <p:cNvSpPr/>
            <p:nvPr/>
          </p:nvSpPr>
          <p:spPr bwMode="gray">
            <a:xfrm>
              <a:off x="11861800" y="-205740"/>
              <a:ext cx="3302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sp>
          <p:nvSpPr>
            <p:cNvPr id="72" name="btfpColumnGapBlocker205393">
              <a:extLst>
                <a:ext uri="{FF2B5EF4-FFF2-40B4-BE49-F238E27FC236}">
                  <a16:creationId xmlns:a16="http://schemas.microsoft.com/office/drawing/2014/main" id="{4BF140DF-09C2-5BBB-10F5-8128BAA1820D}"/>
                </a:ext>
              </a:extLst>
            </p:cNvPr>
            <p:cNvSpPr/>
            <p:nvPr/>
          </p:nvSpPr>
          <p:spPr bwMode="gray">
            <a:xfrm>
              <a:off x="7840133" y="-205740"/>
              <a:ext cx="5334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70" name="btfpColumnIndicator641907">
              <a:extLst>
                <a:ext uri="{FF2B5EF4-FFF2-40B4-BE49-F238E27FC236}">
                  <a16:creationId xmlns:a16="http://schemas.microsoft.com/office/drawing/2014/main" id="{6B7BCDCD-8F84-58AC-DFB4-9D581878B5C5}"/>
                </a:ext>
              </a:extLst>
            </p:cNvPr>
            <p:cNvCxnSpPr/>
            <p:nvPr/>
          </p:nvCxnSpPr>
          <p:spPr bwMode="gray">
            <a:xfrm flipV="1">
              <a:off x="11861800"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btfpColumnIndicator136274">
              <a:extLst>
                <a:ext uri="{FF2B5EF4-FFF2-40B4-BE49-F238E27FC236}">
                  <a16:creationId xmlns:a16="http://schemas.microsoft.com/office/drawing/2014/main" id="{82293330-91C3-1E91-6C16-31FAFBA097E2}"/>
                </a:ext>
              </a:extLst>
            </p:cNvPr>
            <p:cNvCxnSpPr/>
            <p:nvPr/>
          </p:nvCxnSpPr>
          <p:spPr bwMode="gray">
            <a:xfrm flipV="1">
              <a:off x="8373533"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btfpColumnGapBlocker296964">
              <a:extLst>
                <a:ext uri="{FF2B5EF4-FFF2-40B4-BE49-F238E27FC236}">
                  <a16:creationId xmlns:a16="http://schemas.microsoft.com/office/drawing/2014/main" id="{F38023E6-C49C-8B73-E104-245D66284136}"/>
                </a:ext>
              </a:extLst>
            </p:cNvPr>
            <p:cNvSpPr/>
            <p:nvPr/>
          </p:nvSpPr>
          <p:spPr bwMode="gray">
            <a:xfrm>
              <a:off x="3818467" y="-205740"/>
              <a:ext cx="5334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58" name="btfpColumnIndicator631970">
              <a:extLst>
                <a:ext uri="{FF2B5EF4-FFF2-40B4-BE49-F238E27FC236}">
                  <a16:creationId xmlns:a16="http://schemas.microsoft.com/office/drawing/2014/main" id="{6C7CB0D5-D803-63C6-8865-1721E163C6AB}"/>
                </a:ext>
              </a:extLst>
            </p:cNvPr>
            <p:cNvCxnSpPr/>
            <p:nvPr/>
          </p:nvCxnSpPr>
          <p:spPr bwMode="gray">
            <a:xfrm flipV="1">
              <a:off x="7840133"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btfpColumnIndicator782002">
              <a:extLst>
                <a:ext uri="{FF2B5EF4-FFF2-40B4-BE49-F238E27FC236}">
                  <a16:creationId xmlns:a16="http://schemas.microsoft.com/office/drawing/2014/main" id="{5D91B24A-F025-E516-1E7F-2870B3E7DAE4}"/>
                </a:ext>
              </a:extLst>
            </p:cNvPr>
            <p:cNvCxnSpPr/>
            <p:nvPr/>
          </p:nvCxnSpPr>
          <p:spPr bwMode="gray">
            <a:xfrm flipV="1">
              <a:off x="4351867"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btfpColumnGapBlocker699359">
              <a:extLst>
                <a:ext uri="{FF2B5EF4-FFF2-40B4-BE49-F238E27FC236}">
                  <a16:creationId xmlns:a16="http://schemas.microsoft.com/office/drawing/2014/main" id="{6D43936C-2F68-8CFB-E68B-8B09D3FF6716}"/>
                </a:ext>
              </a:extLst>
            </p:cNvPr>
            <p:cNvSpPr/>
            <p:nvPr/>
          </p:nvSpPr>
          <p:spPr bwMode="gray">
            <a:xfrm>
              <a:off x="0" y="-205740"/>
              <a:ext cx="3302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2" name="btfpColumnIndicator477804">
              <a:extLst>
                <a:ext uri="{FF2B5EF4-FFF2-40B4-BE49-F238E27FC236}">
                  <a16:creationId xmlns:a16="http://schemas.microsoft.com/office/drawing/2014/main" id="{31B312F4-20FB-A778-C757-47CB1D85C659}"/>
                </a:ext>
              </a:extLst>
            </p:cNvPr>
            <p:cNvCxnSpPr/>
            <p:nvPr/>
          </p:nvCxnSpPr>
          <p:spPr bwMode="gray">
            <a:xfrm flipV="1">
              <a:off x="3818467"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btfpColumnIndicator171419">
              <a:extLst>
                <a:ext uri="{FF2B5EF4-FFF2-40B4-BE49-F238E27FC236}">
                  <a16:creationId xmlns:a16="http://schemas.microsoft.com/office/drawing/2014/main" id="{502D8095-043B-3D06-F333-8271A55B2EE2}"/>
                </a:ext>
              </a:extLst>
            </p:cNvPr>
            <p:cNvCxnSpPr/>
            <p:nvPr/>
          </p:nvCxnSpPr>
          <p:spPr bwMode="gray">
            <a:xfrm flipV="1">
              <a:off x="330200"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6F8CA2A-A883-6D20-3717-7B86C85D1D4E}"/>
              </a:ext>
            </a:extLst>
          </p:cNvPr>
          <p:cNvSpPr>
            <a:spLocks noGrp="1"/>
          </p:cNvSpPr>
          <p:nvPr>
            <p:ph type="title"/>
          </p:nvPr>
        </p:nvSpPr>
        <p:spPr/>
        <p:txBody>
          <a:bodyPr vert="horz">
            <a:normAutofit/>
          </a:bodyPr>
          <a:lstStyle/>
          <a:p>
            <a:r>
              <a:rPr kumimoji="1" lang="en-US" dirty="0">
                <a:solidFill>
                  <a:schemeClr val="dk1"/>
                </a:solidFill>
              </a:rPr>
              <a:t>Current BIP pipeline has 22 approved projects, totaling ~USD 26.4B in potential investments</a:t>
            </a:r>
            <a:endParaRPr lang="pt-BR" dirty="0">
              <a:solidFill>
                <a:srgbClr val="000000"/>
              </a:solidFill>
              <a:latin typeface="Arial" panose="020B0604020202020204" pitchFamily="34" charset="0"/>
            </a:endParaRPr>
          </a:p>
        </p:txBody>
      </p:sp>
      <p:sp>
        <p:nvSpPr>
          <p:cNvPr id="98" name="Rectangle: Rounded Corners 97">
            <a:extLst>
              <a:ext uri="{FF2B5EF4-FFF2-40B4-BE49-F238E27FC236}">
                <a16:creationId xmlns:a16="http://schemas.microsoft.com/office/drawing/2014/main" id="{8F9942F8-C312-A779-431E-82843C78EA6F}"/>
              </a:ext>
            </a:extLst>
          </p:cNvPr>
          <p:cNvSpPr/>
          <p:nvPr/>
        </p:nvSpPr>
        <p:spPr bwMode="gray">
          <a:xfrm>
            <a:off x="4351867" y="1357128"/>
            <a:ext cx="3488264" cy="4810269"/>
          </a:xfrm>
          <a:prstGeom prst="roundRect">
            <a:avLst/>
          </a:prstGeom>
          <a:gradFill>
            <a:gsLst>
              <a:gs pos="89000">
                <a:schemeClr val="bg1"/>
              </a:gs>
              <a:gs pos="0">
                <a:schemeClr val="bg1"/>
              </a:gs>
              <a:gs pos="100000">
                <a:srgbClr val="EEEEEE"/>
              </a:gs>
            </a:gsLst>
            <a:lin ang="16200000" scaled="1"/>
          </a:gradFill>
          <a:ln w="9525">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defRPr/>
            </a:pPr>
            <a:r>
              <a:rPr kumimoji="0" lang="pt-BR" sz="2000" b="1" strike="noStrike" kern="1200" cap="none" spc="0" normalizeH="0" noProof="0">
                <a:ln>
                  <a:noFill/>
                </a:ln>
                <a:solidFill>
                  <a:srgbClr val="7FC99F"/>
                </a:solidFill>
                <a:effectLst/>
                <a:uLnTx/>
                <a:uFillTx/>
                <a:latin typeface="Arial" panose="020B0604020202020204" pitchFamily="34" charset="0"/>
                <a:ea typeface="MS PGothic"/>
                <a:cs typeface="+mn-cs"/>
              </a:rPr>
              <a:t>Industry and Mobility</a:t>
            </a:r>
          </a:p>
        </p:txBody>
      </p:sp>
      <p:sp>
        <p:nvSpPr>
          <p:cNvPr id="101" name="Rectangle: Rounded Corners 100">
            <a:extLst>
              <a:ext uri="{FF2B5EF4-FFF2-40B4-BE49-F238E27FC236}">
                <a16:creationId xmlns:a16="http://schemas.microsoft.com/office/drawing/2014/main" id="{C9CE713A-F397-01DC-2782-A8080D0D4B4F}"/>
              </a:ext>
            </a:extLst>
          </p:cNvPr>
          <p:cNvSpPr/>
          <p:nvPr/>
        </p:nvSpPr>
        <p:spPr bwMode="gray">
          <a:xfrm>
            <a:off x="8373535" y="1357128"/>
            <a:ext cx="3488264" cy="4810269"/>
          </a:xfrm>
          <a:prstGeom prst="roundRect">
            <a:avLst/>
          </a:prstGeom>
          <a:gradFill>
            <a:gsLst>
              <a:gs pos="89000">
                <a:schemeClr val="bg1"/>
              </a:gs>
              <a:gs pos="0">
                <a:schemeClr val="bg1"/>
              </a:gs>
              <a:gs pos="100000">
                <a:srgbClr val="EEEEEE"/>
              </a:gs>
            </a:gsLst>
            <a:lin ang="16200000" scaled="1"/>
          </a:gradFill>
          <a:ln w="9525">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defRPr/>
            </a:pPr>
            <a:r>
              <a:rPr kumimoji="0" lang="pt-BR" sz="2000" b="1" strike="noStrike" kern="1200" cap="none" spc="0" normalizeH="0" noProof="0">
                <a:ln>
                  <a:noFill/>
                </a:ln>
                <a:solidFill>
                  <a:srgbClr val="012169"/>
                </a:solidFill>
                <a:effectLst/>
                <a:uLnTx/>
                <a:uFillTx/>
                <a:latin typeface="Arial" panose="020B0604020202020204" pitchFamily="34" charset="0"/>
                <a:ea typeface="MS PGothic"/>
                <a:cs typeface="+mn-cs"/>
              </a:rPr>
              <a:t>Nature-Based Solutions and Bioeconomy</a:t>
            </a:r>
          </a:p>
        </p:txBody>
      </p:sp>
      <p:cxnSp>
        <p:nvCxnSpPr>
          <p:cNvPr id="96" name="Straight Connector 95">
            <a:extLst>
              <a:ext uri="{FF2B5EF4-FFF2-40B4-BE49-F238E27FC236}">
                <a16:creationId xmlns:a16="http://schemas.microsoft.com/office/drawing/2014/main" id="{0FF3EABC-54DA-C8D9-B972-E1456EAE8284}"/>
              </a:ext>
            </a:extLst>
          </p:cNvPr>
          <p:cNvCxnSpPr>
            <a:cxnSpLocks/>
          </p:cNvCxnSpPr>
          <p:nvPr/>
        </p:nvCxnSpPr>
        <p:spPr bwMode="gray">
          <a:xfrm flipH="1">
            <a:off x="1762555" y="1357128"/>
            <a:ext cx="623555" cy="0"/>
          </a:xfrm>
          <a:prstGeom prst="line">
            <a:avLst/>
          </a:prstGeom>
          <a:ln w="47625" cap="rnd" cmpd="sng" algn="ctr">
            <a:solidFill>
              <a:srgbClr val="F67A3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F8A3967-31AE-51F6-9800-7C1892A7A5D7}"/>
              </a:ext>
            </a:extLst>
          </p:cNvPr>
          <p:cNvCxnSpPr>
            <a:cxnSpLocks/>
          </p:cNvCxnSpPr>
          <p:nvPr/>
        </p:nvCxnSpPr>
        <p:spPr bwMode="gray">
          <a:xfrm flipH="1">
            <a:off x="9861571" y="1357128"/>
            <a:ext cx="623555" cy="0"/>
          </a:xfrm>
          <a:prstGeom prst="line">
            <a:avLst/>
          </a:prstGeom>
          <a:ln w="47625" cap="rnd" cmpd="sng" algn="ctr">
            <a:solidFill>
              <a:srgbClr val="012169"/>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1473AD6-C068-07ED-D303-2C0E858E1DA8}"/>
              </a:ext>
            </a:extLst>
          </p:cNvPr>
          <p:cNvCxnSpPr>
            <a:cxnSpLocks/>
          </p:cNvCxnSpPr>
          <p:nvPr/>
        </p:nvCxnSpPr>
        <p:spPr bwMode="gray">
          <a:xfrm flipH="1">
            <a:off x="5839903" y="1357128"/>
            <a:ext cx="623555" cy="0"/>
          </a:xfrm>
          <a:prstGeom prst="line">
            <a:avLst/>
          </a:prstGeom>
          <a:ln w="47625" cap="rnd" cmpd="sng" algn="ctr">
            <a:solidFill>
              <a:srgbClr val="7FC99F"/>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8F54A1C5-6B19-B1E1-FD78-F910B2E4F5F8}"/>
              </a:ext>
            </a:extLst>
          </p:cNvPr>
          <p:cNvSpPr/>
          <p:nvPr/>
        </p:nvSpPr>
        <p:spPr bwMode="gray">
          <a:xfrm>
            <a:off x="6008303" y="3433564"/>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nvGrpSpPr>
          <p:cNvPr id="168" name="Group 167">
            <a:extLst>
              <a:ext uri="{FF2B5EF4-FFF2-40B4-BE49-F238E27FC236}">
                <a16:creationId xmlns:a16="http://schemas.microsoft.com/office/drawing/2014/main" id="{FD70D46B-6127-4721-C88D-CE75EB99BC8A}"/>
              </a:ext>
            </a:extLst>
          </p:cNvPr>
          <p:cNvGrpSpPr/>
          <p:nvPr/>
        </p:nvGrpSpPr>
        <p:grpSpPr>
          <a:xfrm>
            <a:off x="8439045" y="2377232"/>
            <a:ext cx="1808233" cy="961929"/>
            <a:chOff x="4572442" y="2465966"/>
            <a:chExt cx="1808233" cy="961929"/>
          </a:xfrm>
        </p:grpSpPr>
        <p:pic>
          <p:nvPicPr>
            <p:cNvPr id="143" name="Picture 142" descr="Atlas Agro">
              <a:extLst>
                <a:ext uri="{FF2B5EF4-FFF2-40B4-BE49-F238E27FC236}">
                  <a16:creationId xmlns:a16="http://schemas.microsoft.com/office/drawing/2014/main" id="{55B1AB51-7AF5-BD19-DEE7-BEA08DD5550F}"/>
                </a:ext>
              </a:extLst>
            </p:cNvPr>
            <p:cNvPicPr>
              <a:picLocks noChangeAspect="1" noChangeArrowheads="1"/>
            </p:cNvPicPr>
            <p:nvPr>
              <p:custDataLst>
                <p:tags r:id="rId8"/>
              </p:custDataLst>
            </p:nvPr>
          </p:nvPicPr>
          <p:blipFill>
            <a:blip r:embed="rId13" cstate="print">
              <a:extLst>
                <a:ext uri="{28A0092B-C50C-407E-A947-70E740481C1C}">
                  <a14:useLocalDpi xmlns:a14="http://schemas.microsoft.com/office/drawing/2010/main" val="0"/>
                </a:ext>
              </a:extLst>
            </a:blip>
            <a:stretch>
              <a:fillRect/>
            </a:stretch>
          </p:blipFill>
          <p:spPr bwMode="auto">
            <a:xfrm>
              <a:off x="5096698" y="2465966"/>
              <a:ext cx="759721" cy="434939"/>
            </a:xfrm>
            <a:prstGeom prst="rect">
              <a:avLst/>
            </a:prstGeom>
            <a:noFill/>
            <a:extLst>
              <a:ext uri="{909E8E84-426E-40DD-AFC4-6F175D3DCCD1}">
                <a14:hiddenFill xmlns:a14="http://schemas.microsoft.com/office/drawing/2010/main">
                  <a:solidFill>
                    <a:srgbClr val="FFFFFF"/>
                  </a:solidFill>
                </a14:hiddenFill>
              </a:ext>
            </a:extLst>
          </p:spPr>
        </p:pic>
        <p:sp>
          <p:nvSpPr>
            <p:cNvPr id="144" name="TextBox 143">
              <a:extLst>
                <a:ext uri="{FF2B5EF4-FFF2-40B4-BE49-F238E27FC236}">
                  <a16:creationId xmlns:a16="http://schemas.microsoft.com/office/drawing/2014/main" id="{3FACCD2B-F934-B06D-61B8-4354CD9E833D}"/>
                </a:ext>
              </a:extLst>
            </p:cNvPr>
            <p:cNvSpPr txBox="1"/>
            <p:nvPr/>
          </p:nvSpPr>
          <p:spPr bwMode="gray">
            <a:xfrm>
              <a:off x="4572442" y="2892364"/>
              <a:ext cx="1808233" cy="535531"/>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en-US" sz="1000" b="1">
                  <a:solidFill>
                    <a:srgbClr val="000000"/>
                  </a:solidFill>
                  <a:latin typeface="Arial" panose="020B0604020202020204" pitchFamily="34" charset="0"/>
                  <a:cs typeface="Arial" panose="020B0604020202020204" pitchFamily="34" charset="0"/>
                </a:rPr>
                <a:t>Agricultural </a:t>
              </a:r>
              <a:r>
                <a:rPr kumimoji="1" lang="en-US" sz="1000" b="1" err="1">
                  <a:solidFill>
                    <a:srgbClr val="000000"/>
                  </a:solidFill>
                  <a:latin typeface="Arial" panose="020B0604020202020204" pitchFamily="34" charset="0"/>
                  <a:cs typeface="Arial" panose="020B0604020202020204" pitchFamily="34" charset="0"/>
                </a:rPr>
                <a:t>bioinputs</a:t>
              </a:r>
              <a:r>
                <a:rPr kumimoji="1" lang="en-US" sz="1000" b="1">
                  <a:solidFill>
                    <a:srgbClr val="000000"/>
                  </a:solidFill>
                  <a:latin typeface="Arial" panose="020B0604020202020204" pitchFamily="34" charset="0"/>
                  <a:cs typeface="Arial" panose="020B0604020202020204" pitchFamily="34" charset="0"/>
                </a:rPr>
                <a:t> and green fertilizer</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1.1B)</a:t>
              </a:r>
            </a:p>
          </p:txBody>
        </p:sp>
      </p:grpSp>
      <p:sp>
        <p:nvSpPr>
          <p:cNvPr id="147" name="Rectangle 146">
            <a:extLst>
              <a:ext uri="{FF2B5EF4-FFF2-40B4-BE49-F238E27FC236}">
                <a16:creationId xmlns:a16="http://schemas.microsoft.com/office/drawing/2014/main" id="{8F5AB600-2A88-D0C4-10F5-44DD3342A31B}"/>
              </a:ext>
            </a:extLst>
          </p:cNvPr>
          <p:cNvSpPr/>
          <p:nvPr/>
        </p:nvSpPr>
        <p:spPr bwMode="gray">
          <a:xfrm>
            <a:off x="6855815" y="3422107"/>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pic>
        <p:nvPicPr>
          <p:cNvPr id="173" name="Imagem 7" descr="Placa branca com texto preto sobre fundo branco&#10;&#10;O conteúdo gerado por IA pode estar incorreto.">
            <a:extLst>
              <a:ext uri="{FF2B5EF4-FFF2-40B4-BE49-F238E27FC236}">
                <a16:creationId xmlns:a16="http://schemas.microsoft.com/office/drawing/2014/main" id="{C5A28FDB-C3C0-0204-A683-5924F7F74A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43030" y="2033107"/>
            <a:ext cx="811455" cy="248282"/>
          </a:xfrm>
          <a:prstGeom prst="rect">
            <a:avLst/>
          </a:prstGeom>
        </p:spPr>
      </p:pic>
      <p:sp>
        <p:nvSpPr>
          <p:cNvPr id="174" name="TextBox 173">
            <a:extLst>
              <a:ext uri="{FF2B5EF4-FFF2-40B4-BE49-F238E27FC236}">
                <a16:creationId xmlns:a16="http://schemas.microsoft.com/office/drawing/2014/main" id="{8D049DF1-B009-C880-3091-709FE504147C}"/>
              </a:ext>
            </a:extLst>
          </p:cNvPr>
          <p:cNvSpPr txBox="1"/>
          <p:nvPr/>
        </p:nvSpPr>
        <p:spPr bwMode="gray">
          <a:xfrm>
            <a:off x="4373044" y="2298524"/>
            <a:ext cx="1772604"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Low-carbon cement</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700M)</a:t>
            </a:r>
          </a:p>
        </p:txBody>
      </p:sp>
      <p:pic>
        <p:nvPicPr>
          <p:cNvPr id="175" name="Picture 2" descr="Centaurus Níquel Ltda | LinkedIn">
            <a:extLst>
              <a:ext uri="{FF2B5EF4-FFF2-40B4-BE49-F238E27FC236}">
                <a16:creationId xmlns:a16="http://schemas.microsoft.com/office/drawing/2014/main" id="{81233C5C-6C44-B084-F718-E0D03F8A55E1}"/>
              </a:ext>
            </a:extLst>
          </p:cNvPr>
          <p:cNvPicPr>
            <a:picLocks noChangeAspect="1" noChangeArrowheads="1"/>
          </p:cNvPicPr>
          <p:nvPr>
            <p:custDataLst>
              <p:tags r:id="rId3"/>
            </p:custDataLst>
          </p:nvPr>
        </p:nvPicPr>
        <p:blipFill rotWithShape="1">
          <a:blip r:embed="rId15">
            <a:extLst>
              <a:ext uri="{28A0092B-C50C-407E-A947-70E740481C1C}">
                <a14:useLocalDpi xmlns:a14="http://schemas.microsoft.com/office/drawing/2010/main" val="0"/>
              </a:ext>
            </a:extLst>
          </a:blip>
          <a:srcRect l="10082" t="27024" b="26955"/>
          <a:stretch/>
        </p:blipFill>
        <p:spPr bwMode="auto">
          <a:xfrm>
            <a:off x="6496548" y="3018170"/>
            <a:ext cx="775519" cy="396916"/>
          </a:xfrm>
          <a:prstGeom prst="rect">
            <a:avLst/>
          </a:prstGeom>
          <a:noFill/>
          <a:extLst>
            <a:ext uri="{909E8E84-426E-40DD-AFC4-6F175D3DCCD1}">
              <a14:hiddenFill xmlns:a14="http://schemas.microsoft.com/office/drawing/2010/main">
                <a:solidFill>
                  <a:srgbClr val="FFFFFF"/>
                </a:solidFill>
              </a14:hiddenFill>
            </a:ext>
          </a:extLst>
        </p:spPr>
      </p:pic>
      <p:sp>
        <p:nvSpPr>
          <p:cNvPr id="176" name="TextBox 175">
            <a:extLst>
              <a:ext uri="{FF2B5EF4-FFF2-40B4-BE49-F238E27FC236}">
                <a16:creationId xmlns:a16="http://schemas.microsoft.com/office/drawing/2014/main" id="{7EA7EBD7-05FD-7787-21D0-D9E012E60E2C}"/>
              </a:ext>
            </a:extLst>
          </p:cNvPr>
          <p:cNvSpPr txBox="1"/>
          <p:nvPr/>
        </p:nvSpPr>
        <p:spPr bwMode="gray">
          <a:xfrm>
            <a:off x="5998006" y="3405035"/>
            <a:ext cx="1772604"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Strategic minerals</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400M)</a:t>
            </a:r>
          </a:p>
        </p:txBody>
      </p:sp>
      <p:pic>
        <p:nvPicPr>
          <p:cNvPr id="177" name="Picture 176">
            <a:extLst>
              <a:ext uri="{FF2B5EF4-FFF2-40B4-BE49-F238E27FC236}">
                <a16:creationId xmlns:a16="http://schemas.microsoft.com/office/drawing/2014/main" id="{FE1DDD99-936A-2242-5F8D-F955AFAEACC0}"/>
              </a:ext>
            </a:extLst>
          </p:cNvPr>
          <p:cNvPicPr>
            <a:picLocks noChangeAspect="1"/>
          </p:cNvPicPr>
          <p:nvPr/>
        </p:nvPicPr>
        <p:blipFill>
          <a:blip r:embed="rId16"/>
          <a:stretch>
            <a:fillRect/>
          </a:stretch>
        </p:blipFill>
        <p:spPr>
          <a:xfrm>
            <a:off x="6238952" y="3880719"/>
            <a:ext cx="1299343" cy="290830"/>
          </a:xfrm>
          <a:prstGeom prst="rect">
            <a:avLst/>
          </a:prstGeom>
        </p:spPr>
      </p:pic>
      <p:sp>
        <p:nvSpPr>
          <p:cNvPr id="178" name="TextBox 177">
            <a:extLst>
              <a:ext uri="{FF2B5EF4-FFF2-40B4-BE49-F238E27FC236}">
                <a16:creationId xmlns:a16="http://schemas.microsoft.com/office/drawing/2014/main" id="{8AA0D4FE-669D-87F9-AB32-CC976CB99842}"/>
              </a:ext>
            </a:extLst>
          </p:cNvPr>
          <p:cNvSpPr txBox="1"/>
          <p:nvPr/>
        </p:nvSpPr>
        <p:spPr bwMode="gray">
          <a:xfrm>
            <a:off x="6002322" y="4172959"/>
            <a:ext cx="1772604"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Strategic minerals</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565M)</a:t>
            </a:r>
          </a:p>
        </p:txBody>
      </p:sp>
      <p:pic>
        <p:nvPicPr>
          <p:cNvPr id="179" name="Picture 6" descr="Software Developer – Backend – Safemind">
            <a:extLst>
              <a:ext uri="{FF2B5EF4-FFF2-40B4-BE49-F238E27FC236}">
                <a16:creationId xmlns:a16="http://schemas.microsoft.com/office/drawing/2014/main" id="{DA1A08C5-7A47-9B0E-28E3-4B0D97F89DDA}"/>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24910" b="26336"/>
          <a:stretch/>
        </p:blipFill>
        <p:spPr bwMode="auto">
          <a:xfrm>
            <a:off x="6306791" y="1975122"/>
            <a:ext cx="1098047" cy="281584"/>
          </a:xfrm>
          <a:prstGeom prst="rect">
            <a:avLst/>
          </a:prstGeom>
          <a:noFill/>
          <a:extLst>
            <a:ext uri="{909E8E84-426E-40DD-AFC4-6F175D3DCCD1}">
              <a14:hiddenFill xmlns:a14="http://schemas.microsoft.com/office/drawing/2010/main">
                <a:solidFill>
                  <a:srgbClr val="FFFFFF"/>
                </a:solidFill>
              </a14:hiddenFill>
            </a:ext>
          </a:extLst>
        </p:spPr>
      </p:pic>
      <p:sp>
        <p:nvSpPr>
          <p:cNvPr id="180" name="TextBox 179">
            <a:extLst>
              <a:ext uri="{FF2B5EF4-FFF2-40B4-BE49-F238E27FC236}">
                <a16:creationId xmlns:a16="http://schemas.microsoft.com/office/drawing/2014/main" id="{8BB34CFC-FB16-9835-D059-628CA415FA29}"/>
              </a:ext>
            </a:extLst>
          </p:cNvPr>
          <p:cNvSpPr txBox="1"/>
          <p:nvPr/>
        </p:nvSpPr>
        <p:spPr bwMode="gray">
          <a:xfrm>
            <a:off x="5969513" y="2261917"/>
            <a:ext cx="1772604"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Low-carbon steel/aluminum</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3.0B)</a:t>
            </a:r>
          </a:p>
        </p:txBody>
      </p:sp>
      <p:grpSp>
        <p:nvGrpSpPr>
          <p:cNvPr id="181" name="Group 180">
            <a:extLst>
              <a:ext uri="{FF2B5EF4-FFF2-40B4-BE49-F238E27FC236}">
                <a16:creationId xmlns:a16="http://schemas.microsoft.com/office/drawing/2014/main" id="{272CD9A3-E27F-2468-662D-0FAAB8141379}"/>
              </a:ext>
            </a:extLst>
          </p:cNvPr>
          <p:cNvGrpSpPr>
            <a:grpSpLocks noChangeAspect="1"/>
          </p:cNvGrpSpPr>
          <p:nvPr/>
        </p:nvGrpSpPr>
        <p:grpSpPr>
          <a:xfrm>
            <a:off x="4716759" y="2929870"/>
            <a:ext cx="1191175" cy="284699"/>
            <a:chOff x="10473866" y="2107472"/>
            <a:chExt cx="2183584" cy="521888"/>
          </a:xfrm>
        </p:grpSpPr>
        <p:pic>
          <p:nvPicPr>
            <p:cNvPr id="182" name="Picture 2">
              <a:extLst>
                <a:ext uri="{FF2B5EF4-FFF2-40B4-BE49-F238E27FC236}">
                  <a16:creationId xmlns:a16="http://schemas.microsoft.com/office/drawing/2014/main" id="{A62B9E2B-AF63-B41F-5198-A1633B21787E}"/>
                </a:ext>
              </a:extLst>
            </p:cNvPr>
            <p:cNvPicPr>
              <a:picLocks noChangeAspect="1" noChangeArrowheads="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bwMode="auto">
            <a:xfrm>
              <a:off x="10473866" y="2166698"/>
              <a:ext cx="1036221" cy="404368"/>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descr="Green Energy Park - Ammonia Energy Association">
              <a:extLst>
                <a:ext uri="{FF2B5EF4-FFF2-40B4-BE49-F238E27FC236}">
                  <a16:creationId xmlns:a16="http://schemas.microsoft.com/office/drawing/2014/main" id="{C8C80AC5-4260-4D3C-1DFF-B53CEF3FCB9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621229" y="2107472"/>
              <a:ext cx="1036221" cy="521888"/>
            </a:xfrm>
            <a:prstGeom prst="rect">
              <a:avLst/>
            </a:prstGeom>
            <a:noFill/>
            <a:extLst>
              <a:ext uri="{909E8E84-426E-40DD-AFC4-6F175D3DCCD1}">
                <a14:hiddenFill xmlns:a14="http://schemas.microsoft.com/office/drawing/2010/main">
                  <a:solidFill>
                    <a:srgbClr val="FFFFFF"/>
                  </a:solidFill>
                </a14:hiddenFill>
              </a:ext>
            </a:extLst>
          </p:spPr>
        </p:pic>
      </p:grpSp>
      <p:sp>
        <p:nvSpPr>
          <p:cNvPr id="184" name="TextBox 183">
            <a:extLst>
              <a:ext uri="{FF2B5EF4-FFF2-40B4-BE49-F238E27FC236}">
                <a16:creationId xmlns:a16="http://schemas.microsoft.com/office/drawing/2014/main" id="{B2C2D508-BB38-2997-4C75-88D8D3C8F6B0}"/>
              </a:ext>
            </a:extLst>
          </p:cNvPr>
          <p:cNvSpPr txBox="1"/>
          <p:nvPr/>
        </p:nvSpPr>
        <p:spPr bwMode="gray">
          <a:xfrm>
            <a:off x="4426045" y="3273710"/>
            <a:ext cx="1772604"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Low-carbon steel/aluminum</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2.0B)</a:t>
            </a:r>
          </a:p>
        </p:txBody>
      </p:sp>
      <p:grpSp>
        <p:nvGrpSpPr>
          <p:cNvPr id="197" name="Group 196">
            <a:extLst>
              <a:ext uri="{FF2B5EF4-FFF2-40B4-BE49-F238E27FC236}">
                <a16:creationId xmlns:a16="http://schemas.microsoft.com/office/drawing/2014/main" id="{BB9971C2-1EAA-82F3-1957-7D2FC2C13D1C}"/>
              </a:ext>
            </a:extLst>
          </p:cNvPr>
          <p:cNvGrpSpPr/>
          <p:nvPr/>
        </p:nvGrpSpPr>
        <p:grpSpPr>
          <a:xfrm>
            <a:off x="411640" y="2211615"/>
            <a:ext cx="1826315" cy="728075"/>
            <a:chOff x="3739740" y="2637803"/>
            <a:chExt cx="1826315" cy="728075"/>
          </a:xfrm>
        </p:grpSpPr>
        <p:pic>
          <p:nvPicPr>
            <p:cNvPr id="198" name="Picture 197">
              <a:extLst>
                <a:ext uri="{FF2B5EF4-FFF2-40B4-BE49-F238E27FC236}">
                  <a16:creationId xmlns:a16="http://schemas.microsoft.com/office/drawing/2014/main" id="{31D9FF88-0344-8513-DC91-C360FFDAEBB1}"/>
                </a:ext>
              </a:extLst>
            </p:cNvPr>
            <p:cNvPicPr>
              <a:picLocks noChangeAspect="1"/>
            </p:cNvPicPr>
            <p:nvPr>
              <p:custDataLst>
                <p:tags r:id="rId6"/>
              </p:custDataLst>
            </p:nvPr>
          </p:nvPicPr>
          <p:blipFill>
            <a:blip r:embed="rId20"/>
            <a:stretch>
              <a:fillRect/>
            </a:stretch>
          </p:blipFill>
          <p:spPr>
            <a:xfrm>
              <a:off x="4052291" y="2637803"/>
              <a:ext cx="1201212" cy="282638"/>
            </a:xfrm>
            <a:prstGeom prst="rect">
              <a:avLst/>
            </a:prstGeom>
          </p:spPr>
        </p:pic>
        <p:sp>
          <p:nvSpPr>
            <p:cNvPr id="199" name="TextBox 198">
              <a:extLst>
                <a:ext uri="{FF2B5EF4-FFF2-40B4-BE49-F238E27FC236}">
                  <a16:creationId xmlns:a16="http://schemas.microsoft.com/office/drawing/2014/main" id="{3D04AABE-7FB8-1D23-A5C2-9608BF4E6649}"/>
                </a:ext>
              </a:extLst>
            </p:cNvPr>
            <p:cNvSpPr txBox="1"/>
            <p:nvPr/>
          </p:nvSpPr>
          <p:spPr bwMode="gray">
            <a:xfrm>
              <a:off x="3739740" y="2984235"/>
              <a:ext cx="1826315"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Sustainable fuels</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3.7B)</a:t>
              </a:r>
            </a:p>
          </p:txBody>
        </p:sp>
      </p:grpSp>
      <p:grpSp>
        <p:nvGrpSpPr>
          <p:cNvPr id="200" name="Group 199">
            <a:extLst>
              <a:ext uri="{FF2B5EF4-FFF2-40B4-BE49-F238E27FC236}">
                <a16:creationId xmlns:a16="http://schemas.microsoft.com/office/drawing/2014/main" id="{D1386354-C76F-DA92-1C2B-255230ED6E2D}"/>
              </a:ext>
            </a:extLst>
          </p:cNvPr>
          <p:cNvGrpSpPr/>
          <p:nvPr/>
        </p:nvGrpSpPr>
        <p:grpSpPr>
          <a:xfrm>
            <a:off x="1855490" y="2969879"/>
            <a:ext cx="1826315" cy="809559"/>
            <a:chOff x="3739740" y="3846149"/>
            <a:chExt cx="1826315" cy="809559"/>
          </a:xfrm>
        </p:grpSpPr>
        <p:pic>
          <p:nvPicPr>
            <p:cNvPr id="201" name="Picture 4" descr="Fortescue vector logo (svg, ai) free download - Brandlogos.net">
              <a:extLst>
                <a:ext uri="{FF2B5EF4-FFF2-40B4-BE49-F238E27FC236}">
                  <a16:creationId xmlns:a16="http://schemas.microsoft.com/office/drawing/2014/main" id="{364843B2-0673-D5C8-18CA-8C358A89649E}"/>
                </a:ext>
              </a:extLst>
            </p:cNvPr>
            <p:cNvPicPr>
              <a:picLocks noChangeAspect="1" noChangeArrowheads="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bwMode="auto">
            <a:xfrm>
              <a:off x="4052291" y="3846149"/>
              <a:ext cx="1201212" cy="369282"/>
            </a:xfrm>
            <a:prstGeom prst="rect">
              <a:avLst/>
            </a:prstGeom>
            <a:noFill/>
            <a:extLst>
              <a:ext uri="{909E8E84-426E-40DD-AFC4-6F175D3DCCD1}">
                <a14:hiddenFill xmlns:a14="http://schemas.microsoft.com/office/drawing/2010/main">
                  <a:solidFill>
                    <a:srgbClr val="FFFFFF"/>
                  </a:solidFill>
                </a14:hiddenFill>
              </a:ext>
            </a:extLst>
          </p:spPr>
        </p:pic>
        <p:sp>
          <p:nvSpPr>
            <p:cNvPr id="202" name="TextBox 201">
              <a:extLst>
                <a:ext uri="{FF2B5EF4-FFF2-40B4-BE49-F238E27FC236}">
                  <a16:creationId xmlns:a16="http://schemas.microsoft.com/office/drawing/2014/main" id="{092E1F37-84F8-9331-C86C-F7FB07A96560}"/>
                </a:ext>
              </a:extLst>
            </p:cNvPr>
            <p:cNvSpPr txBox="1"/>
            <p:nvPr/>
          </p:nvSpPr>
          <p:spPr bwMode="gray">
            <a:xfrm>
              <a:off x="3739740" y="4274065"/>
              <a:ext cx="1826315"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Low-carbon hydrogen</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3.0B)</a:t>
              </a:r>
            </a:p>
          </p:txBody>
        </p:sp>
      </p:grpSp>
      <p:grpSp>
        <p:nvGrpSpPr>
          <p:cNvPr id="203" name="Group 202">
            <a:extLst>
              <a:ext uri="{FF2B5EF4-FFF2-40B4-BE49-F238E27FC236}">
                <a16:creationId xmlns:a16="http://schemas.microsoft.com/office/drawing/2014/main" id="{7AC3F5A1-7A5B-7C48-FE2D-209F434F8EC2}"/>
              </a:ext>
            </a:extLst>
          </p:cNvPr>
          <p:cNvGrpSpPr/>
          <p:nvPr/>
        </p:nvGrpSpPr>
        <p:grpSpPr>
          <a:xfrm>
            <a:off x="330200" y="3306184"/>
            <a:ext cx="1826315" cy="983290"/>
            <a:chOff x="6638724" y="2468313"/>
            <a:chExt cx="1826315" cy="983290"/>
          </a:xfrm>
        </p:grpSpPr>
        <p:sp>
          <p:nvSpPr>
            <p:cNvPr id="204" name="TextBox 203">
              <a:extLst>
                <a:ext uri="{FF2B5EF4-FFF2-40B4-BE49-F238E27FC236}">
                  <a16:creationId xmlns:a16="http://schemas.microsoft.com/office/drawing/2014/main" id="{3B2A42DA-0D41-3BB3-CD83-BFBCDE75DAAE}"/>
                </a:ext>
              </a:extLst>
            </p:cNvPr>
            <p:cNvSpPr txBox="1"/>
            <p:nvPr/>
          </p:nvSpPr>
          <p:spPr bwMode="gray">
            <a:xfrm>
              <a:off x="6638724" y="3069960"/>
              <a:ext cx="1826315"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Sustainable fuels</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1.0B)</a:t>
              </a:r>
            </a:p>
          </p:txBody>
        </p:sp>
        <p:pic>
          <p:nvPicPr>
            <p:cNvPr id="205" name="Picture 204" descr="Refinaria Riograndense | LinkedIn">
              <a:extLst>
                <a:ext uri="{FF2B5EF4-FFF2-40B4-BE49-F238E27FC236}">
                  <a16:creationId xmlns:a16="http://schemas.microsoft.com/office/drawing/2014/main" id="{C5CE3553-9BCF-42FB-C856-E149A1495AFC}"/>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11369" b="12412"/>
            <a:stretch/>
          </p:blipFill>
          <p:spPr bwMode="auto">
            <a:xfrm>
              <a:off x="7195689" y="2468313"/>
              <a:ext cx="790811" cy="602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9" name="Group 208">
            <a:extLst>
              <a:ext uri="{FF2B5EF4-FFF2-40B4-BE49-F238E27FC236}">
                <a16:creationId xmlns:a16="http://schemas.microsoft.com/office/drawing/2014/main" id="{C99F6821-5BDF-C8F9-DF85-473F30851922}"/>
              </a:ext>
            </a:extLst>
          </p:cNvPr>
          <p:cNvGrpSpPr/>
          <p:nvPr/>
        </p:nvGrpSpPr>
        <p:grpSpPr>
          <a:xfrm>
            <a:off x="1767432" y="5098504"/>
            <a:ext cx="1919476" cy="930934"/>
            <a:chOff x="5392608" y="6565943"/>
            <a:chExt cx="1919476" cy="930934"/>
          </a:xfrm>
        </p:grpSpPr>
        <p:sp>
          <p:nvSpPr>
            <p:cNvPr id="210" name="TextBox 209">
              <a:extLst>
                <a:ext uri="{FF2B5EF4-FFF2-40B4-BE49-F238E27FC236}">
                  <a16:creationId xmlns:a16="http://schemas.microsoft.com/office/drawing/2014/main" id="{B4572B37-F893-63EB-31AE-0F632745DCE8}"/>
                </a:ext>
              </a:extLst>
            </p:cNvPr>
            <p:cNvSpPr txBox="1"/>
            <p:nvPr/>
          </p:nvSpPr>
          <p:spPr bwMode="gray">
            <a:xfrm>
              <a:off x="5392608" y="7115234"/>
              <a:ext cx="1919476"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Low-carbon hydrogen</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2.1B)</a:t>
              </a:r>
            </a:p>
          </p:txBody>
        </p:sp>
        <p:pic>
          <p:nvPicPr>
            <p:cNvPr id="211" name="Picture 210" descr="A logo with a star and a circle&#10;&#10;AI-generated content may be incorrect.">
              <a:extLst>
                <a:ext uri="{FF2B5EF4-FFF2-40B4-BE49-F238E27FC236}">
                  <a16:creationId xmlns:a16="http://schemas.microsoft.com/office/drawing/2014/main" id="{BC96D77E-04F3-DDDD-F8E2-5170D1145511}"/>
                </a:ext>
              </a:extLst>
            </p:cNvPr>
            <p:cNvPicPr>
              <a:picLocks noChangeAspect="1"/>
            </p:cNvPicPr>
            <p:nvPr/>
          </p:nvPicPr>
          <p:blipFill>
            <a:blip r:embed="rId23" cstate="print">
              <a:extLst>
                <a:ext uri="{28A0092B-C50C-407E-A947-70E740481C1C}">
                  <a14:useLocalDpi xmlns:a14="http://schemas.microsoft.com/office/drawing/2010/main" val="0"/>
                </a:ext>
              </a:extLst>
            </a:blip>
            <a:srcRect b="6177"/>
            <a:stretch/>
          </p:blipFill>
          <p:spPr>
            <a:xfrm>
              <a:off x="5639794" y="6565943"/>
              <a:ext cx="1425105" cy="534472"/>
            </a:xfrm>
            <a:prstGeom prst="rect">
              <a:avLst/>
            </a:prstGeom>
          </p:spPr>
        </p:pic>
      </p:grpSp>
      <p:grpSp>
        <p:nvGrpSpPr>
          <p:cNvPr id="212" name="Group 211">
            <a:extLst>
              <a:ext uri="{FF2B5EF4-FFF2-40B4-BE49-F238E27FC236}">
                <a16:creationId xmlns:a16="http://schemas.microsoft.com/office/drawing/2014/main" id="{4F710644-4FA2-2073-AB4C-D14C0FEF25E2}"/>
              </a:ext>
            </a:extLst>
          </p:cNvPr>
          <p:cNvGrpSpPr/>
          <p:nvPr/>
        </p:nvGrpSpPr>
        <p:grpSpPr>
          <a:xfrm>
            <a:off x="1760381" y="4135036"/>
            <a:ext cx="1826315" cy="815247"/>
            <a:chOff x="809240" y="3840461"/>
            <a:chExt cx="1826315" cy="815247"/>
          </a:xfrm>
        </p:grpSpPr>
        <p:sp>
          <p:nvSpPr>
            <p:cNvPr id="213" name="TextBox 212">
              <a:extLst>
                <a:ext uri="{FF2B5EF4-FFF2-40B4-BE49-F238E27FC236}">
                  <a16:creationId xmlns:a16="http://schemas.microsoft.com/office/drawing/2014/main" id="{9C045204-7CCB-CF22-9073-8783FAA493D3}"/>
                </a:ext>
              </a:extLst>
            </p:cNvPr>
            <p:cNvSpPr txBox="1"/>
            <p:nvPr/>
          </p:nvSpPr>
          <p:spPr bwMode="gray">
            <a:xfrm>
              <a:off x="809240" y="4274065"/>
              <a:ext cx="1826315"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Low-carbon hydrogen</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5.0B)</a:t>
              </a:r>
            </a:p>
          </p:txBody>
        </p:sp>
        <p:pic>
          <p:nvPicPr>
            <p:cNvPr id="214" name="Picture 4" descr="Casa dos Ventos Estudo de caso | Google Cloud">
              <a:extLst>
                <a:ext uri="{FF2B5EF4-FFF2-40B4-BE49-F238E27FC236}">
                  <a16:creationId xmlns:a16="http://schemas.microsoft.com/office/drawing/2014/main" id="{0109F551-E4E5-B92E-45C5-234B787BCA2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54939" y="3840461"/>
              <a:ext cx="1334916" cy="38065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EA1B9E91-2A6F-6B76-A2F5-6D77EF16B8B7}"/>
              </a:ext>
            </a:extLst>
          </p:cNvPr>
          <p:cNvSpPr/>
          <p:nvPr/>
        </p:nvSpPr>
        <p:spPr bwMode="gray">
          <a:xfrm>
            <a:off x="8919336" y="3905449"/>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nvGrpSpPr>
          <p:cNvPr id="7" name="Group 6">
            <a:extLst>
              <a:ext uri="{FF2B5EF4-FFF2-40B4-BE49-F238E27FC236}">
                <a16:creationId xmlns:a16="http://schemas.microsoft.com/office/drawing/2014/main" id="{B0C31610-36E6-ED92-981D-7707223B1570}"/>
              </a:ext>
            </a:extLst>
          </p:cNvPr>
          <p:cNvGrpSpPr/>
          <p:nvPr/>
        </p:nvGrpSpPr>
        <p:grpSpPr>
          <a:xfrm>
            <a:off x="9998863" y="4266789"/>
            <a:ext cx="1808233" cy="959014"/>
            <a:chOff x="4572442" y="3739018"/>
            <a:chExt cx="1808233" cy="959014"/>
          </a:xfrm>
        </p:grpSpPr>
        <p:pic>
          <p:nvPicPr>
            <p:cNvPr id="9" name="Picture 8" descr="A logo for a company&#10;&#10;AI-generated content may be incorrect.">
              <a:extLst>
                <a:ext uri="{FF2B5EF4-FFF2-40B4-BE49-F238E27FC236}">
                  <a16:creationId xmlns:a16="http://schemas.microsoft.com/office/drawing/2014/main" id="{0F0FA912-66A1-9705-9337-4E1AFA0566B1}"/>
                </a:ext>
              </a:extLst>
            </p:cNvPr>
            <p:cNvPicPr>
              <a:picLocks noChangeAspect="1"/>
            </p:cNvPicPr>
            <p:nvPr/>
          </p:nvPicPr>
          <p:blipFill rotWithShape="1">
            <a:blip r:embed="rId25">
              <a:extLst>
                <a:ext uri="{28A0092B-C50C-407E-A947-70E740481C1C}">
                  <a14:useLocalDpi xmlns:a14="http://schemas.microsoft.com/office/drawing/2010/main" val="0"/>
                </a:ext>
              </a:extLst>
            </a:blip>
            <a:srcRect l="9474" t="13141" r="12737" b="18403"/>
            <a:stretch/>
          </p:blipFill>
          <p:spPr>
            <a:xfrm>
              <a:off x="4832713" y="3739018"/>
              <a:ext cx="1287690" cy="470204"/>
            </a:xfrm>
            <a:prstGeom prst="rect">
              <a:avLst/>
            </a:prstGeom>
          </p:spPr>
        </p:pic>
        <p:sp>
          <p:nvSpPr>
            <p:cNvPr id="11" name="TextBox 10">
              <a:extLst>
                <a:ext uri="{FF2B5EF4-FFF2-40B4-BE49-F238E27FC236}">
                  <a16:creationId xmlns:a16="http://schemas.microsoft.com/office/drawing/2014/main" id="{AB85848B-5A86-C2B5-4138-0055F5A7A299}"/>
                </a:ext>
              </a:extLst>
            </p:cNvPr>
            <p:cNvSpPr txBox="1"/>
            <p:nvPr/>
          </p:nvSpPr>
          <p:spPr bwMode="gray">
            <a:xfrm>
              <a:off x="4572442" y="4162501"/>
              <a:ext cx="1808233" cy="535531"/>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pt-BR" sz="1000" b="1" dirty="0" err="1">
                  <a:solidFill>
                    <a:srgbClr val="000000"/>
                  </a:solidFill>
                  <a:latin typeface="Arial" panose="020B0604020202020204" pitchFamily="34" charset="0"/>
                  <a:ea typeface="MS PGothic"/>
                  <a:cs typeface="Arial" panose="020B0604020202020204" pitchFamily="34" charset="0"/>
                </a:rPr>
                <a:t>Sustainable</a:t>
              </a:r>
              <a:r>
                <a:rPr kumimoji="1" lang="pt-BR" sz="1000" b="1" dirty="0">
                  <a:solidFill>
                    <a:srgbClr val="000000"/>
                  </a:solidFill>
                  <a:latin typeface="Arial" panose="020B0604020202020204" pitchFamily="34" charset="0"/>
                  <a:ea typeface="MS PGothic"/>
                  <a:cs typeface="Arial" panose="020B0604020202020204" pitchFamily="34" charset="0"/>
                </a:rPr>
                <a:t> </a:t>
              </a:r>
              <a:r>
                <a:rPr kumimoji="1" lang="pt-BR" sz="1000" b="1" dirty="0" err="1">
                  <a:solidFill>
                    <a:srgbClr val="000000"/>
                  </a:solidFill>
                  <a:latin typeface="Arial" panose="020B0604020202020204" pitchFamily="34" charset="0"/>
                  <a:ea typeface="MS PGothic"/>
                  <a:cs typeface="Arial" panose="020B0604020202020204" pitchFamily="34" charset="0"/>
                </a:rPr>
                <a:t>agriculture</a:t>
              </a:r>
              <a:r>
                <a:rPr kumimoji="1" lang="pt-BR" sz="1000" b="1" dirty="0">
                  <a:solidFill>
                    <a:srgbClr val="000000"/>
                  </a:solidFill>
                  <a:latin typeface="Arial" panose="020B0604020202020204" pitchFamily="34" charset="0"/>
                  <a:ea typeface="MS PGothic"/>
                  <a:cs typeface="Arial" panose="020B0604020202020204" pitchFamily="34" charset="0"/>
                </a:rPr>
                <a:t> </a:t>
              </a:r>
              <a:r>
                <a:rPr kumimoji="1" lang="pt-BR" sz="1000" b="1" dirty="0" err="1">
                  <a:solidFill>
                    <a:srgbClr val="000000"/>
                  </a:solidFill>
                  <a:latin typeface="Arial" panose="020B0604020202020204" pitchFamily="34" charset="0"/>
                  <a:ea typeface="MS PGothic"/>
                  <a:cs typeface="Arial" panose="020B0604020202020204" pitchFamily="34" charset="0"/>
                </a:rPr>
                <a:t>and</a:t>
              </a:r>
              <a:r>
                <a:rPr kumimoji="1" lang="pt-BR" sz="1000" b="1" dirty="0">
                  <a:solidFill>
                    <a:srgbClr val="000000"/>
                  </a:solidFill>
                  <a:latin typeface="Arial" panose="020B0604020202020204" pitchFamily="34" charset="0"/>
                  <a:ea typeface="MS PGothic"/>
                  <a:cs typeface="Arial" panose="020B0604020202020204" pitchFamily="34" charset="0"/>
                </a:rPr>
                <a:t> </a:t>
              </a:r>
              <a:r>
                <a:rPr kumimoji="1" lang="pt-BR" sz="1000" b="1" dirty="0" err="1">
                  <a:solidFill>
                    <a:srgbClr val="000000"/>
                  </a:solidFill>
                  <a:latin typeface="Arial" panose="020B0604020202020204" pitchFamily="34" charset="0"/>
                  <a:ea typeface="MS PGothic"/>
                  <a:cs typeface="Arial" panose="020B0604020202020204" pitchFamily="34" charset="0"/>
                </a:rPr>
                <a:t>livestock</a:t>
              </a:r>
              <a:br>
                <a:rPr kumimoji="1" lang="pt-BR" sz="10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(USD 810M)</a:t>
              </a:r>
            </a:p>
          </p:txBody>
        </p:sp>
      </p:grpSp>
      <p:sp>
        <p:nvSpPr>
          <p:cNvPr id="13" name="Rectangle 12">
            <a:extLst>
              <a:ext uri="{FF2B5EF4-FFF2-40B4-BE49-F238E27FC236}">
                <a16:creationId xmlns:a16="http://schemas.microsoft.com/office/drawing/2014/main" id="{387675DB-765D-20F2-3B3E-4C8E3AAC666B}"/>
              </a:ext>
            </a:extLst>
          </p:cNvPr>
          <p:cNvSpPr/>
          <p:nvPr/>
        </p:nvSpPr>
        <p:spPr bwMode="gray">
          <a:xfrm>
            <a:off x="9762464" y="3817792"/>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nvGrpSpPr>
          <p:cNvPr id="14" name="Group 13">
            <a:extLst>
              <a:ext uri="{FF2B5EF4-FFF2-40B4-BE49-F238E27FC236}">
                <a16:creationId xmlns:a16="http://schemas.microsoft.com/office/drawing/2014/main" id="{B978FDCF-2074-6810-F72B-7E6C720F4B2C}"/>
              </a:ext>
            </a:extLst>
          </p:cNvPr>
          <p:cNvGrpSpPr/>
          <p:nvPr/>
        </p:nvGrpSpPr>
        <p:grpSpPr>
          <a:xfrm>
            <a:off x="10039125" y="5196475"/>
            <a:ext cx="1653339" cy="923181"/>
            <a:chOff x="7580389" y="2504714"/>
            <a:chExt cx="1653339" cy="923181"/>
          </a:xfrm>
        </p:grpSpPr>
        <p:sp>
          <p:nvSpPr>
            <p:cNvPr id="15" name="TextBox 14">
              <a:extLst>
                <a:ext uri="{FF2B5EF4-FFF2-40B4-BE49-F238E27FC236}">
                  <a16:creationId xmlns:a16="http://schemas.microsoft.com/office/drawing/2014/main" id="{87F1DBDE-FB8C-A82B-447C-0FDED2DBE172}"/>
                </a:ext>
              </a:extLst>
            </p:cNvPr>
            <p:cNvSpPr txBox="1"/>
            <p:nvPr/>
          </p:nvSpPr>
          <p:spPr bwMode="gray">
            <a:xfrm>
              <a:off x="7580389" y="2892364"/>
              <a:ext cx="1653339" cy="535531"/>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strike="noStrike" kern="1200" cap="none" spc="0" normalizeH="0" noProof="0" dirty="0" err="1">
                  <a:ln>
                    <a:noFill/>
                  </a:ln>
                  <a:solidFill>
                    <a:srgbClr val="000000"/>
                  </a:solidFill>
                  <a:effectLst/>
                  <a:uLnTx/>
                  <a:uFillTx/>
                  <a:latin typeface="Arial" panose="020B0604020202020204" pitchFamily="34" charset="0"/>
                  <a:ea typeface="MS PGothic"/>
                  <a:cs typeface="Arial" panose="020B0604020202020204" pitchFamily="34" charset="0"/>
                </a:rPr>
                <a:t>Native</a:t>
              </a:r>
              <a:r>
                <a:rPr kumimoji="1" lang="pt-BR" sz="10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 </a:t>
              </a:r>
              <a:r>
                <a:rPr kumimoji="1" lang="pt-BR" sz="1000" b="1" strike="noStrike" kern="1200" cap="none" spc="0" normalizeH="0" noProof="0" dirty="0" err="1">
                  <a:ln>
                    <a:noFill/>
                  </a:ln>
                  <a:solidFill>
                    <a:srgbClr val="000000"/>
                  </a:solidFill>
                  <a:effectLst/>
                  <a:uLnTx/>
                  <a:uFillTx/>
                  <a:latin typeface="Arial" panose="020B0604020202020204" pitchFamily="34" charset="0"/>
                  <a:ea typeface="MS PGothic"/>
                  <a:cs typeface="Arial" panose="020B0604020202020204" pitchFamily="34" charset="0"/>
                </a:rPr>
                <a:t>vegetation</a:t>
              </a:r>
              <a:r>
                <a:rPr kumimoji="1" lang="pt-BR" sz="10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 </a:t>
              </a:r>
              <a:r>
                <a:rPr kumimoji="1" lang="pt-BR" sz="1000" b="1" strike="noStrike" kern="1200" cap="none" spc="0" normalizeH="0" noProof="0" dirty="0" err="1">
                  <a:ln>
                    <a:noFill/>
                  </a:ln>
                  <a:solidFill>
                    <a:srgbClr val="000000"/>
                  </a:solidFill>
                  <a:effectLst/>
                  <a:uLnTx/>
                  <a:uFillTx/>
                  <a:latin typeface="Arial" panose="020B0604020202020204" pitchFamily="34" charset="0"/>
                  <a:ea typeface="MS PGothic"/>
                  <a:cs typeface="Arial" panose="020B0604020202020204" pitchFamily="34" charset="0"/>
                </a:rPr>
                <a:t>restoration</a:t>
              </a:r>
              <a:br>
                <a:rPr kumimoji="1" lang="pt-BR" sz="10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(USD 140M)</a:t>
              </a:r>
            </a:p>
          </p:txBody>
        </p:sp>
        <p:pic>
          <p:nvPicPr>
            <p:cNvPr id="17" name="Picture 16">
              <a:extLst>
                <a:ext uri="{FF2B5EF4-FFF2-40B4-BE49-F238E27FC236}">
                  <a16:creationId xmlns:a16="http://schemas.microsoft.com/office/drawing/2014/main" id="{62D20A96-DD49-0A05-77D2-6F80F1878F20}"/>
                </a:ext>
              </a:extLst>
            </p:cNvPr>
            <p:cNvPicPr>
              <a:picLocks noChangeAspect="1"/>
            </p:cNvPicPr>
            <p:nvPr/>
          </p:nvPicPr>
          <p:blipFill>
            <a:blip r:embed="rId26"/>
            <a:stretch>
              <a:fillRect/>
            </a:stretch>
          </p:blipFill>
          <p:spPr>
            <a:xfrm>
              <a:off x="7788542" y="2504714"/>
              <a:ext cx="1237033" cy="357443"/>
            </a:xfrm>
            <a:prstGeom prst="rect">
              <a:avLst/>
            </a:prstGeom>
          </p:spPr>
        </p:pic>
      </p:grpSp>
      <p:grpSp>
        <p:nvGrpSpPr>
          <p:cNvPr id="18" name="Group 17">
            <a:extLst>
              <a:ext uri="{FF2B5EF4-FFF2-40B4-BE49-F238E27FC236}">
                <a16:creationId xmlns:a16="http://schemas.microsoft.com/office/drawing/2014/main" id="{493A502F-F44E-EF15-2C20-7BDA6D0560F3}"/>
              </a:ext>
            </a:extLst>
          </p:cNvPr>
          <p:cNvGrpSpPr/>
          <p:nvPr/>
        </p:nvGrpSpPr>
        <p:grpSpPr>
          <a:xfrm>
            <a:off x="8453887" y="3599321"/>
            <a:ext cx="1653339" cy="863562"/>
            <a:chOff x="10479373" y="2564333"/>
            <a:chExt cx="1653339" cy="863562"/>
          </a:xfrm>
        </p:grpSpPr>
        <p:sp>
          <p:nvSpPr>
            <p:cNvPr id="19" name="TextBox 18">
              <a:extLst>
                <a:ext uri="{FF2B5EF4-FFF2-40B4-BE49-F238E27FC236}">
                  <a16:creationId xmlns:a16="http://schemas.microsoft.com/office/drawing/2014/main" id="{D4CB7214-84F9-6A3D-B221-B21CECEAA76D}"/>
                </a:ext>
              </a:extLst>
            </p:cNvPr>
            <p:cNvSpPr txBox="1"/>
            <p:nvPr/>
          </p:nvSpPr>
          <p:spPr bwMode="gray">
            <a:xfrm>
              <a:off x="10479373" y="2892364"/>
              <a:ext cx="1653339" cy="535531"/>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pt-BR" sz="1000" b="1" strike="noStrike" kern="1200" cap="none" spc="0" normalizeH="0" noProof="0" dirty="0" err="1">
                  <a:ln>
                    <a:noFill/>
                  </a:ln>
                  <a:solidFill>
                    <a:srgbClr val="000000"/>
                  </a:solidFill>
                  <a:effectLst/>
                  <a:uLnTx/>
                  <a:uFillTx/>
                  <a:latin typeface="Arial" panose="020B0604020202020204" pitchFamily="34" charset="0"/>
                  <a:ea typeface="MS PGothic"/>
                  <a:cs typeface="Arial" panose="020B0604020202020204" pitchFamily="34" charset="0"/>
                </a:rPr>
                <a:t>Native</a:t>
              </a:r>
              <a:r>
                <a:rPr kumimoji="1" lang="pt-BR" sz="10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 </a:t>
              </a:r>
              <a:r>
                <a:rPr kumimoji="1" lang="pt-BR" sz="1000" b="1" strike="noStrike" kern="1200" cap="none" spc="0" normalizeH="0" noProof="0" dirty="0" err="1">
                  <a:ln>
                    <a:noFill/>
                  </a:ln>
                  <a:solidFill>
                    <a:srgbClr val="000000"/>
                  </a:solidFill>
                  <a:effectLst/>
                  <a:uLnTx/>
                  <a:uFillTx/>
                  <a:latin typeface="Arial" panose="020B0604020202020204" pitchFamily="34" charset="0"/>
                  <a:ea typeface="MS PGothic"/>
                  <a:cs typeface="Arial" panose="020B0604020202020204" pitchFamily="34" charset="0"/>
                </a:rPr>
                <a:t>vegetation</a:t>
              </a:r>
              <a:r>
                <a:rPr kumimoji="1" lang="pt-BR" sz="10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 </a:t>
              </a:r>
              <a:r>
                <a:rPr kumimoji="1" lang="pt-BR" sz="1000" b="1" strike="noStrike" kern="1200" cap="none" spc="0" normalizeH="0" noProof="0" dirty="0" err="1">
                  <a:ln>
                    <a:noFill/>
                  </a:ln>
                  <a:solidFill>
                    <a:srgbClr val="000000"/>
                  </a:solidFill>
                  <a:effectLst/>
                  <a:uLnTx/>
                  <a:uFillTx/>
                  <a:latin typeface="Arial" panose="020B0604020202020204" pitchFamily="34" charset="0"/>
                  <a:ea typeface="MS PGothic"/>
                  <a:cs typeface="Arial" panose="020B0604020202020204" pitchFamily="34" charset="0"/>
                </a:rPr>
                <a:t>restoration</a:t>
              </a:r>
              <a:br>
                <a:rPr kumimoji="1" lang="pt-BR" sz="10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(USD 60M)</a:t>
              </a:r>
            </a:p>
          </p:txBody>
        </p:sp>
        <p:pic>
          <p:nvPicPr>
            <p:cNvPr id="20" name="Picture 2" descr="The Green Branch - Ecochain - NL">
              <a:extLst>
                <a:ext uri="{FF2B5EF4-FFF2-40B4-BE49-F238E27FC236}">
                  <a16:creationId xmlns:a16="http://schemas.microsoft.com/office/drawing/2014/main" id="{0897619E-DDD1-ECA2-BC83-F4EC37A93773}"/>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582411" y="2564333"/>
              <a:ext cx="1447262" cy="3172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257729C7-C490-9183-44A0-3D3F1205C2A8}"/>
              </a:ext>
            </a:extLst>
          </p:cNvPr>
          <p:cNvGrpSpPr/>
          <p:nvPr/>
        </p:nvGrpSpPr>
        <p:grpSpPr>
          <a:xfrm>
            <a:off x="8544385" y="4807437"/>
            <a:ext cx="1779093" cy="1027187"/>
            <a:chOff x="13330088" y="2473981"/>
            <a:chExt cx="1779093" cy="1027187"/>
          </a:xfrm>
        </p:grpSpPr>
        <p:pic>
          <p:nvPicPr>
            <p:cNvPr id="22" name="Picture 21">
              <a:extLst>
                <a:ext uri="{FF2B5EF4-FFF2-40B4-BE49-F238E27FC236}">
                  <a16:creationId xmlns:a16="http://schemas.microsoft.com/office/drawing/2014/main" id="{EB8A8D11-5F0E-1625-990D-278168784219}"/>
                </a:ext>
              </a:extLst>
            </p:cNvPr>
            <p:cNvPicPr>
              <a:picLocks noChangeAspect="1"/>
            </p:cNvPicPr>
            <p:nvPr/>
          </p:nvPicPr>
          <p:blipFill>
            <a:blip r:embed="rId28"/>
            <a:stretch>
              <a:fillRect/>
            </a:stretch>
          </p:blipFill>
          <p:spPr>
            <a:xfrm>
              <a:off x="13330088" y="2473981"/>
              <a:ext cx="1779093" cy="479908"/>
            </a:xfrm>
            <a:prstGeom prst="rect">
              <a:avLst/>
            </a:prstGeom>
          </p:spPr>
        </p:pic>
        <p:sp>
          <p:nvSpPr>
            <p:cNvPr id="26" name="TextBox 25">
              <a:extLst>
                <a:ext uri="{FF2B5EF4-FFF2-40B4-BE49-F238E27FC236}">
                  <a16:creationId xmlns:a16="http://schemas.microsoft.com/office/drawing/2014/main" id="{AF84FBD8-6459-1FA4-65F7-438FBFB8DBB1}"/>
                </a:ext>
              </a:extLst>
            </p:cNvPr>
            <p:cNvSpPr txBox="1"/>
            <p:nvPr/>
          </p:nvSpPr>
          <p:spPr bwMode="gray">
            <a:xfrm>
              <a:off x="13392966" y="2965637"/>
              <a:ext cx="1653339" cy="535531"/>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Native vegetation restoration</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48M)</a:t>
              </a:r>
            </a:p>
          </p:txBody>
        </p:sp>
      </p:grpSp>
      <p:grpSp>
        <p:nvGrpSpPr>
          <p:cNvPr id="206" name="Group 205">
            <a:extLst>
              <a:ext uri="{FF2B5EF4-FFF2-40B4-BE49-F238E27FC236}">
                <a16:creationId xmlns:a16="http://schemas.microsoft.com/office/drawing/2014/main" id="{534E0C2E-BEEC-5678-F7B0-9E743C2E621D}"/>
              </a:ext>
            </a:extLst>
          </p:cNvPr>
          <p:cNvGrpSpPr/>
          <p:nvPr/>
        </p:nvGrpSpPr>
        <p:grpSpPr>
          <a:xfrm>
            <a:off x="331537" y="4905898"/>
            <a:ext cx="1720471" cy="824102"/>
            <a:chOff x="9673001" y="2541776"/>
            <a:chExt cx="1720471" cy="824102"/>
          </a:xfrm>
        </p:grpSpPr>
        <p:pic>
          <p:nvPicPr>
            <p:cNvPr id="207" name="Picture 2" descr="Sebigas Cótica e eB Capital investirão em plataforma de biometano e  tratamento de resíduos até o final de 2025 – SebigasCótica">
              <a:extLst>
                <a:ext uri="{FF2B5EF4-FFF2-40B4-BE49-F238E27FC236}">
                  <a16:creationId xmlns:a16="http://schemas.microsoft.com/office/drawing/2014/main" id="{164F830D-985E-72AE-5F26-727F40BD87A7}"/>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0147135" y="2541776"/>
              <a:ext cx="814945" cy="437918"/>
            </a:xfrm>
            <a:prstGeom prst="rect">
              <a:avLst/>
            </a:prstGeom>
            <a:noFill/>
            <a:extLst>
              <a:ext uri="{909E8E84-426E-40DD-AFC4-6F175D3DCCD1}">
                <a14:hiddenFill xmlns:a14="http://schemas.microsoft.com/office/drawing/2010/main">
                  <a:solidFill>
                    <a:srgbClr val="FFFFFF"/>
                  </a:solidFill>
                </a14:hiddenFill>
              </a:ext>
            </a:extLst>
          </p:spPr>
        </p:pic>
        <p:sp>
          <p:nvSpPr>
            <p:cNvPr id="208" name="TextBox 207">
              <a:extLst>
                <a:ext uri="{FF2B5EF4-FFF2-40B4-BE49-F238E27FC236}">
                  <a16:creationId xmlns:a16="http://schemas.microsoft.com/office/drawing/2014/main" id="{CC3D610F-F7BB-7133-3B55-CF38B3F5CB52}"/>
                </a:ext>
              </a:extLst>
            </p:cNvPr>
            <p:cNvSpPr txBox="1"/>
            <p:nvPr/>
          </p:nvSpPr>
          <p:spPr bwMode="gray">
            <a:xfrm>
              <a:off x="9673001" y="2984235"/>
              <a:ext cx="1720471"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Sustainable fuels</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415M)</a:t>
              </a:r>
            </a:p>
          </p:txBody>
        </p:sp>
      </p:grpSp>
      <p:sp>
        <p:nvSpPr>
          <p:cNvPr id="4" name="TextBox 3">
            <a:extLst>
              <a:ext uri="{FF2B5EF4-FFF2-40B4-BE49-F238E27FC236}">
                <a16:creationId xmlns:a16="http://schemas.microsoft.com/office/drawing/2014/main" id="{5F0B9A00-7F64-E164-EDAD-4EE55D9ED817}"/>
              </a:ext>
            </a:extLst>
          </p:cNvPr>
          <p:cNvSpPr txBox="1"/>
          <p:nvPr/>
        </p:nvSpPr>
        <p:spPr bwMode="gray">
          <a:xfrm>
            <a:off x="4359904" y="5158058"/>
            <a:ext cx="1772604"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en-US"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Strategic minerals</a:t>
            </a:r>
            <a:br>
              <a:rPr kumimoji="1" lang="en-US"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en-US"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390M)</a:t>
            </a:r>
          </a:p>
        </p:txBody>
      </p:sp>
      <p:pic>
        <p:nvPicPr>
          <p:cNvPr id="5" name="x_x_Imagem 2" descr="A green sign with white letters&#10;&#10;Description automatically generated with low confidence">
            <a:extLst>
              <a:ext uri="{FF2B5EF4-FFF2-40B4-BE49-F238E27FC236}">
                <a16:creationId xmlns:a16="http://schemas.microsoft.com/office/drawing/2014/main" id="{F7D5C964-19A9-7FAA-37C9-EEEF9FABEC68}"/>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769776" y="4870039"/>
            <a:ext cx="952860" cy="28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BC27363E-8553-E563-9432-18BB7C9C9237}"/>
              </a:ext>
            </a:extLst>
          </p:cNvPr>
          <p:cNvPicPr>
            <a:picLocks noChangeAspect="1"/>
          </p:cNvPicPr>
          <p:nvPr>
            <p:custDataLst>
              <p:tags r:id="rId4"/>
            </p:custDataLst>
          </p:nvPr>
        </p:nvPicPr>
        <p:blipFill>
          <a:blip r:embed="rId31"/>
          <a:stretch>
            <a:fillRect/>
          </a:stretch>
        </p:blipFill>
        <p:spPr>
          <a:xfrm>
            <a:off x="5095413" y="3956868"/>
            <a:ext cx="433867" cy="336247"/>
          </a:xfrm>
          <a:prstGeom prst="rect">
            <a:avLst/>
          </a:prstGeom>
        </p:spPr>
      </p:pic>
      <p:sp>
        <p:nvSpPr>
          <p:cNvPr id="27" name="TextBox 26">
            <a:extLst>
              <a:ext uri="{FF2B5EF4-FFF2-40B4-BE49-F238E27FC236}">
                <a16:creationId xmlns:a16="http://schemas.microsoft.com/office/drawing/2014/main" id="{16F127A5-F6DC-53DF-08EF-CAF90FB940F1}"/>
              </a:ext>
            </a:extLst>
          </p:cNvPr>
          <p:cNvSpPr txBox="1"/>
          <p:nvPr/>
        </p:nvSpPr>
        <p:spPr bwMode="gray">
          <a:xfrm>
            <a:off x="4426045" y="4322301"/>
            <a:ext cx="1772604"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Strategic minerals</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440M)</a:t>
            </a:r>
          </a:p>
        </p:txBody>
      </p:sp>
      <p:sp>
        <p:nvSpPr>
          <p:cNvPr id="172" name="TextBox 171">
            <a:extLst>
              <a:ext uri="{FF2B5EF4-FFF2-40B4-BE49-F238E27FC236}">
                <a16:creationId xmlns:a16="http://schemas.microsoft.com/office/drawing/2014/main" id="{57784D7B-A54C-C818-A6AC-70831BD7EE99}"/>
              </a:ext>
            </a:extLst>
          </p:cNvPr>
          <p:cNvSpPr txBox="1"/>
          <p:nvPr/>
        </p:nvSpPr>
        <p:spPr bwMode="gray">
          <a:xfrm>
            <a:off x="5981824" y="4923091"/>
            <a:ext cx="1772604"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Strategic minerals</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1.2B)</a:t>
            </a:r>
          </a:p>
        </p:txBody>
      </p:sp>
      <p:pic>
        <p:nvPicPr>
          <p:cNvPr id="1026" name="Picture 2" descr="Brazilian Nickel - Cobalt Institute">
            <a:extLst>
              <a:ext uri="{FF2B5EF4-FFF2-40B4-BE49-F238E27FC236}">
                <a16:creationId xmlns:a16="http://schemas.microsoft.com/office/drawing/2014/main" id="{52123280-A95E-BD58-8059-0728EAD0EF8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480030" y="4674787"/>
            <a:ext cx="776191" cy="24830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A9D17D3-643E-F98A-4AF6-2E4F427BDCF9}"/>
              </a:ext>
            </a:extLst>
          </p:cNvPr>
          <p:cNvSpPr txBox="1"/>
          <p:nvPr/>
        </p:nvSpPr>
        <p:spPr bwMode="gray">
          <a:xfrm>
            <a:off x="10101694" y="2810137"/>
            <a:ext cx="1808233" cy="535531"/>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pt-BR" sz="1000" b="1" dirty="0" err="1">
                <a:solidFill>
                  <a:srgbClr val="000000"/>
                </a:solidFill>
                <a:latin typeface="Arial" panose="020B0604020202020204" pitchFamily="34" charset="0"/>
                <a:ea typeface="MS PGothic"/>
                <a:cs typeface="Arial" panose="020B0604020202020204" pitchFamily="34" charset="0"/>
              </a:rPr>
              <a:t>Sustainable</a:t>
            </a:r>
            <a:r>
              <a:rPr kumimoji="1" lang="pt-BR" sz="1000" b="1" dirty="0">
                <a:solidFill>
                  <a:srgbClr val="000000"/>
                </a:solidFill>
                <a:latin typeface="Arial" panose="020B0604020202020204" pitchFamily="34" charset="0"/>
                <a:ea typeface="MS PGothic"/>
                <a:cs typeface="Arial" panose="020B0604020202020204" pitchFamily="34" charset="0"/>
              </a:rPr>
              <a:t> </a:t>
            </a:r>
            <a:r>
              <a:rPr kumimoji="1" lang="pt-BR" sz="1000" b="1" dirty="0" err="1">
                <a:solidFill>
                  <a:srgbClr val="000000"/>
                </a:solidFill>
                <a:latin typeface="Arial" panose="020B0604020202020204" pitchFamily="34" charset="0"/>
                <a:ea typeface="MS PGothic"/>
                <a:cs typeface="Arial" panose="020B0604020202020204" pitchFamily="34" charset="0"/>
              </a:rPr>
              <a:t>agriculture</a:t>
            </a:r>
            <a:r>
              <a:rPr kumimoji="1" lang="pt-BR" sz="1000" b="1" dirty="0">
                <a:solidFill>
                  <a:srgbClr val="000000"/>
                </a:solidFill>
                <a:latin typeface="Arial" panose="020B0604020202020204" pitchFamily="34" charset="0"/>
                <a:ea typeface="MS PGothic"/>
                <a:cs typeface="Arial" panose="020B0604020202020204" pitchFamily="34" charset="0"/>
              </a:rPr>
              <a:t> </a:t>
            </a:r>
            <a:r>
              <a:rPr kumimoji="1" lang="pt-BR" sz="1000" b="1" dirty="0" err="1">
                <a:solidFill>
                  <a:srgbClr val="000000"/>
                </a:solidFill>
                <a:latin typeface="Arial" panose="020B0604020202020204" pitchFamily="34" charset="0"/>
                <a:ea typeface="MS PGothic"/>
                <a:cs typeface="Arial" panose="020B0604020202020204" pitchFamily="34" charset="0"/>
              </a:rPr>
              <a:t>and</a:t>
            </a:r>
            <a:r>
              <a:rPr kumimoji="1" lang="pt-BR" sz="1000" b="1" dirty="0">
                <a:solidFill>
                  <a:srgbClr val="000000"/>
                </a:solidFill>
                <a:latin typeface="Arial" panose="020B0604020202020204" pitchFamily="34" charset="0"/>
                <a:ea typeface="MS PGothic"/>
                <a:cs typeface="Arial" panose="020B0604020202020204" pitchFamily="34" charset="0"/>
              </a:rPr>
              <a:t> </a:t>
            </a:r>
            <a:r>
              <a:rPr kumimoji="1" lang="pt-BR" sz="1000" b="1" dirty="0" err="1">
                <a:solidFill>
                  <a:srgbClr val="000000"/>
                </a:solidFill>
                <a:latin typeface="Arial" panose="020B0604020202020204" pitchFamily="34" charset="0"/>
                <a:ea typeface="MS PGothic"/>
                <a:cs typeface="Arial" panose="020B0604020202020204" pitchFamily="34" charset="0"/>
              </a:rPr>
              <a:t>livestock</a:t>
            </a:r>
            <a:br>
              <a:rPr kumimoji="1" lang="pt-BR" sz="10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(USD 50M)</a:t>
            </a:r>
          </a:p>
        </p:txBody>
      </p:sp>
      <p:pic>
        <p:nvPicPr>
          <p:cNvPr id="30" name="Picture 29" descr="A cow and tree logo&#10;&#10;AI-generated content may be incorrect.">
            <a:extLst>
              <a:ext uri="{FF2B5EF4-FFF2-40B4-BE49-F238E27FC236}">
                <a16:creationId xmlns:a16="http://schemas.microsoft.com/office/drawing/2014/main" id="{AB2DCF58-6C11-46D1-2FEC-6B29AFF97D0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423021" y="2135088"/>
            <a:ext cx="1056172" cy="739041"/>
          </a:xfrm>
          <a:prstGeom prst="rect">
            <a:avLst/>
          </a:prstGeom>
        </p:spPr>
      </p:pic>
      <p:sp>
        <p:nvSpPr>
          <p:cNvPr id="32" name="TextBox 31">
            <a:extLst>
              <a:ext uri="{FF2B5EF4-FFF2-40B4-BE49-F238E27FC236}">
                <a16:creationId xmlns:a16="http://schemas.microsoft.com/office/drawing/2014/main" id="{1A159871-546E-AA4C-C8C2-9D510BAB25D6}"/>
              </a:ext>
            </a:extLst>
          </p:cNvPr>
          <p:cNvSpPr txBox="1"/>
          <p:nvPr/>
        </p:nvSpPr>
        <p:spPr bwMode="gray">
          <a:xfrm>
            <a:off x="5495323" y="5632760"/>
            <a:ext cx="1772604" cy="381643"/>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Strategic minerals</a:t>
            </a:r>
            <a:br>
              <a:rPr kumimoji="1" lang="pt-BR" sz="1000" b="1"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a:ln>
                  <a:noFill/>
                </a:ln>
                <a:solidFill>
                  <a:srgbClr val="000000"/>
                </a:solidFill>
                <a:effectLst/>
                <a:uLnTx/>
                <a:uFillTx/>
                <a:latin typeface="Arial" panose="020B0604020202020204" pitchFamily="34" charset="0"/>
                <a:ea typeface="MS PGothic"/>
                <a:cs typeface="Arial" panose="020B0604020202020204" pitchFamily="34" charset="0"/>
              </a:rPr>
              <a:t>(USD 125M)</a:t>
            </a:r>
          </a:p>
        </p:txBody>
      </p:sp>
      <p:pic>
        <p:nvPicPr>
          <p:cNvPr id="34" name="Picture 33" descr="A blue and white logo&#10;&#10;AI-generated content may be incorrect.">
            <a:extLst>
              <a:ext uri="{FF2B5EF4-FFF2-40B4-BE49-F238E27FC236}">
                <a16:creationId xmlns:a16="http://schemas.microsoft.com/office/drawing/2014/main" id="{3002020F-80C2-2C26-70AF-F990A8F4C26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08303" y="5337484"/>
            <a:ext cx="746644" cy="357646"/>
          </a:xfrm>
          <a:prstGeom prst="rect">
            <a:avLst/>
          </a:prstGeom>
        </p:spPr>
      </p:pic>
      <p:pic>
        <p:nvPicPr>
          <p:cNvPr id="2052" name="Picture 4">
            <a:extLst>
              <a:ext uri="{FF2B5EF4-FFF2-40B4-BE49-F238E27FC236}">
                <a16:creationId xmlns:a16="http://schemas.microsoft.com/office/drawing/2014/main" id="{FB03CAA4-7BE3-23AE-A7D7-F9ADC5C4283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483160" y="3402696"/>
            <a:ext cx="1047525" cy="32089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2">
            <a:extLst>
              <a:ext uri="{FF2B5EF4-FFF2-40B4-BE49-F238E27FC236}">
                <a16:creationId xmlns:a16="http://schemas.microsoft.com/office/drawing/2014/main" id="{07B1CF8D-EF07-0318-EB66-724BE610CD15}"/>
              </a:ext>
            </a:extLst>
          </p:cNvPr>
          <p:cNvSpPr txBox="1"/>
          <p:nvPr/>
        </p:nvSpPr>
        <p:spPr bwMode="gray">
          <a:xfrm>
            <a:off x="10118880" y="3716521"/>
            <a:ext cx="1808233" cy="535531"/>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defRPr/>
            </a:pPr>
            <a:r>
              <a:rPr kumimoji="1" lang="pt-BR" sz="1000" b="1" dirty="0" err="1">
                <a:solidFill>
                  <a:srgbClr val="000000"/>
                </a:solidFill>
                <a:latin typeface="Arial" panose="020B0604020202020204" pitchFamily="34" charset="0"/>
                <a:ea typeface="MS PGothic"/>
                <a:cs typeface="Arial" panose="020B0604020202020204" pitchFamily="34" charset="0"/>
              </a:rPr>
              <a:t>Sustainable</a:t>
            </a:r>
            <a:r>
              <a:rPr kumimoji="1" lang="pt-BR" sz="1000" b="1" dirty="0">
                <a:solidFill>
                  <a:srgbClr val="000000"/>
                </a:solidFill>
                <a:latin typeface="Arial" panose="020B0604020202020204" pitchFamily="34" charset="0"/>
                <a:ea typeface="MS PGothic"/>
                <a:cs typeface="Arial" panose="020B0604020202020204" pitchFamily="34" charset="0"/>
              </a:rPr>
              <a:t> </a:t>
            </a:r>
            <a:r>
              <a:rPr kumimoji="1" lang="pt-BR" sz="1000" b="1" dirty="0" err="1">
                <a:solidFill>
                  <a:srgbClr val="000000"/>
                </a:solidFill>
                <a:latin typeface="Arial" panose="020B0604020202020204" pitchFamily="34" charset="0"/>
                <a:ea typeface="MS PGothic"/>
                <a:cs typeface="Arial" panose="020B0604020202020204" pitchFamily="34" charset="0"/>
              </a:rPr>
              <a:t>agriculture</a:t>
            </a:r>
            <a:r>
              <a:rPr kumimoji="1" lang="pt-BR" sz="1000" b="1" dirty="0">
                <a:solidFill>
                  <a:srgbClr val="000000"/>
                </a:solidFill>
                <a:latin typeface="Arial" panose="020B0604020202020204" pitchFamily="34" charset="0"/>
                <a:ea typeface="MS PGothic"/>
                <a:cs typeface="Arial" panose="020B0604020202020204" pitchFamily="34" charset="0"/>
              </a:rPr>
              <a:t> </a:t>
            </a:r>
            <a:r>
              <a:rPr kumimoji="1" lang="pt-BR" sz="1000" b="1" dirty="0" err="1">
                <a:solidFill>
                  <a:srgbClr val="000000"/>
                </a:solidFill>
                <a:latin typeface="Arial" panose="020B0604020202020204" pitchFamily="34" charset="0"/>
                <a:ea typeface="MS PGothic"/>
                <a:cs typeface="Arial" panose="020B0604020202020204" pitchFamily="34" charset="0"/>
              </a:rPr>
              <a:t>and</a:t>
            </a:r>
            <a:r>
              <a:rPr kumimoji="1" lang="pt-BR" sz="1000" b="1" dirty="0">
                <a:solidFill>
                  <a:srgbClr val="000000"/>
                </a:solidFill>
                <a:latin typeface="Arial" panose="020B0604020202020204" pitchFamily="34" charset="0"/>
                <a:ea typeface="MS PGothic"/>
                <a:cs typeface="Arial" panose="020B0604020202020204" pitchFamily="34" charset="0"/>
              </a:rPr>
              <a:t> </a:t>
            </a:r>
            <a:r>
              <a:rPr kumimoji="1" lang="pt-BR" sz="1000" b="1" dirty="0" err="1">
                <a:solidFill>
                  <a:srgbClr val="000000"/>
                </a:solidFill>
                <a:latin typeface="Arial" panose="020B0604020202020204" pitchFamily="34" charset="0"/>
                <a:ea typeface="MS PGothic"/>
                <a:cs typeface="Arial" panose="020B0604020202020204" pitchFamily="34" charset="0"/>
              </a:rPr>
              <a:t>livestock</a:t>
            </a:r>
            <a:br>
              <a:rPr kumimoji="1" lang="pt-BR" sz="10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0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(USD 60M)</a:t>
            </a:r>
          </a:p>
        </p:txBody>
      </p:sp>
    </p:spTree>
    <p:custDataLst>
      <p:tags r:id="rId1"/>
    </p:custDataLst>
    <p:extLst>
      <p:ext uri="{BB962C8B-B14F-4D97-AF65-F5344CB8AC3E}">
        <p14:creationId xmlns:p14="http://schemas.microsoft.com/office/powerpoint/2010/main" val="2620995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9B793B7-3C78-5212-D8D5-917A5C9C02D4}"/>
            </a:ext>
          </a:extLst>
        </p:cNvPr>
        <p:cNvGrpSpPr/>
        <p:nvPr/>
      </p:nvGrpSpPr>
      <p:grpSpPr>
        <a:xfrm>
          <a:off x="0" y="0"/>
          <a:ext cx="0" cy="0"/>
          <a:chOff x="0" y="0"/>
          <a:chExt cx="0" cy="0"/>
        </a:xfrm>
      </p:grpSpPr>
      <p:graphicFrame>
        <p:nvGraphicFramePr>
          <p:cNvPr id="61" name="think-cell data - do not delete" hidden="1">
            <a:extLst>
              <a:ext uri="{FF2B5EF4-FFF2-40B4-BE49-F238E27FC236}">
                <a16:creationId xmlns:a16="http://schemas.microsoft.com/office/drawing/2014/main" id="{E55D13C8-6D36-ABE7-18F6-F533A4B92442}"/>
              </a:ext>
            </a:extLst>
          </p:cNvPr>
          <p:cNvGraphicFramePr>
            <a:graphicFrameLocks/>
          </p:cNvGraphicFramePr>
          <p:nvPr>
            <p:custDataLst>
              <p:tags r:id="rId2"/>
            </p:custDataLst>
            <p:extLst>
              <p:ext uri="{D42A27DB-BD31-4B8C-83A1-F6EECF244321}">
                <p14:modId xmlns:p14="http://schemas.microsoft.com/office/powerpoint/2010/main" val="3054599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84" imgH="486" progId="TCLayout.ActiveDocument.1">
                  <p:embed/>
                </p:oleObj>
              </mc:Choice>
              <mc:Fallback>
                <p:oleObj name="think-cell Slide" r:id="rId10" imgW="484" imgH="486" progId="TCLayout.ActiveDocument.1">
                  <p:embed/>
                  <p:pic>
                    <p:nvPicPr>
                      <p:cNvPr id="61" name="think-cell data - do not delete" hidden="1">
                        <a:extLst>
                          <a:ext uri="{FF2B5EF4-FFF2-40B4-BE49-F238E27FC236}">
                            <a16:creationId xmlns:a16="http://schemas.microsoft.com/office/drawing/2014/main" id="{E55D13C8-6D36-ABE7-18F6-F533A4B9244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pic>
        <p:nvPicPr>
          <p:cNvPr id="3" name="Picture 2" descr="A cow and tree logo&#10;&#10;AI-generated content may be incorrect.">
            <a:extLst>
              <a:ext uri="{FF2B5EF4-FFF2-40B4-BE49-F238E27FC236}">
                <a16:creationId xmlns:a16="http://schemas.microsoft.com/office/drawing/2014/main" id="{C74B9E2E-EC3D-32EB-D15B-9510DA8083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04097" y="2511467"/>
            <a:ext cx="804582" cy="562996"/>
          </a:xfrm>
          <a:prstGeom prst="rect">
            <a:avLst/>
          </a:prstGeom>
        </p:spPr>
      </p:pic>
      <p:cxnSp>
        <p:nvCxnSpPr>
          <p:cNvPr id="44" name="Straight Connector 43">
            <a:extLst>
              <a:ext uri="{FF2B5EF4-FFF2-40B4-BE49-F238E27FC236}">
                <a16:creationId xmlns:a16="http://schemas.microsoft.com/office/drawing/2014/main" id="{F3F60918-AA10-DC7C-E7F7-EB3B59AC1CA0}"/>
              </a:ext>
            </a:extLst>
          </p:cNvPr>
          <p:cNvCxnSpPr>
            <a:cxnSpLocks/>
          </p:cNvCxnSpPr>
          <p:nvPr/>
        </p:nvCxnSpPr>
        <p:spPr bwMode="gray">
          <a:xfrm>
            <a:off x="6099497" y="1274901"/>
            <a:ext cx="0" cy="5106106"/>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B946932-5818-C19D-446D-2FC7AA5E3891}"/>
              </a:ext>
            </a:extLst>
          </p:cNvPr>
          <p:cNvCxnSpPr>
            <a:cxnSpLocks/>
          </p:cNvCxnSpPr>
          <p:nvPr/>
        </p:nvCxnSpPr>
        <p:spPr bwMode="gray">
          <a:xfrm>
            <a:off x="9008677" y="1274901"/>
            <a:ext cx="0" cy="5106106"/>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57BD71D-FDB3-DEED-50F2-C99490D1BC51}"/>
              </a:ext>
            </a:extLst>
          </p:cNvPr>
          <p:cNvCxnSpPr>
            <a:cxnSpLocks/>
          </p:cNvCxnSpPr>
          <p:nvPr/>
        </p:nvCxnSpPr>
        <p:spPr bwMode="gray">
          <a:xfrm>
            <a:off x="3200677" y="1274901"/>
            <a:ext cx="0" cy="5106106"/>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6" name="Picture 2" descr="Centaurus Níquel Ltda | LinkedIn">
            <a:extLst>
              <a:ext uri="{FF2B5EF4-FFF2-40B4-BE49-F238E27FC236}">
                <a16:creationId xmlns:a16="http://schemas.microsoft.com/office/drawing/2014/main" id="{D0246FF3-3F41-FF97-9CEF-64EFD234F31D}"/>
              </a:ext>
            </a:extLst>
          </p:cNvPr>
          <p:cNvPicPr>
            <a:picLocks noChangeAspect="1" noChangeArrowheads="1"/>
          </p:cNvPicPr>
          <p:nvPr>
            <p:custDataLst>
              <p:tags r:id="rId3"/>
            </p:custDataLst>
          </p:nvPr>
        </p:nvPicPr>
        <p:blipFill rotWithShape="1">
          <a:blip r:embed="rId13">
            <a:extLst>
              <a:ext uri="{28A0092B-C50C-407E-A947-70E740481C1C}">
                <a14:useLocalDpi xmlns:a14="http://schemas.microsoft.com/office/drawing/2010/main" val="0"/>
              </a:ext>
            </a:extLst>
          </a:blip>
          <a:srcRect l="10082" t="27024" b="26955"/>
          <a:stretch/>
        </p:blipFill>
        <p:spPr bwMode="auto">
          <a:xfrm>
            <a:off x="9963248" y="3857374"/>
            <a:ext cx="1003141" cy="513414"/>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btfpColumnIndicatorGroup2">
            <a:extLst>
              <a:ext uri="{FF2B5EF4-FFF2-40B4-BE49-F238E27FC236}">
                <a16:creationId xmlns:a16="http://schemas.microsoft.com/office/drawing/2014/main" id="{00A546A7-D1DE-9FA4-7691-86B8729A19A7}"/>
              </a:ext>
            </a:extLst>
          </p:cNvPr>
          <p:cNvGrpSpPr/>
          <p:nvPr/>
        </p:nvGrpSpPr>
        <p:grpSpPr>
          <a:xfrm>
            <a:off x="0" y="6926580"/>
            <a:ext cx="12192000" cy="137160"/>
            <a:chOff x="0" y="6926580"/>
            <a:chExt cx="12192000" cy="137160"/>
          </a:xfrm>
        </p:grpSpPr>
        <p:sp>
          <p:nvSpPr>
            <p:cNvPr id="91" name="btfpColumnGapBlocker622240">
              <a:extLst>
                <a:ext uri="{FF2B5EF4-FFF2-40B4-BE49-F238E27FC236}">
                  <a16:creationId xmlns:a16="http://schemas.microsoft.com/office/drawing/2014/main" id="{4FE60F95-A92C-CB18-A57B-740862678956}"/>
                </a:ext>
              </a:extLst>
            </p:cNvPr>
            <p:cNvSpPr/>
            <p:nvPr/>
          </p:nvSpPr>
          <p:spPr bwMode="gray">
            <a:xfrm>
              <a:off x="1164590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 name="btfpColumnGapBlocker493374">
              <a:extLst>
                <a:ext uri="{FF2B5EF4-FFF2-40B4-BE49-F238E27FC236}">
                  <a16:creationId xmlns:a16="http://schemas.microsoft.com/office/drawing/2014/main" id="{7C9205CD-E5BA-7941-8FEA-19D0A379286E}"/>
                </a:ext>
              </a:extLst>
            </p:cNvPr>
            <p:cNvSpPr/>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81" name="btfpColumnIndicator196929">
              <a:extLst>
                <a:ext uri="{FF2B5EF4-FFF2-40B4-BE49-F238E27FC236}">
                  <a16:creationId xmlns:a16="http://schemas.microsoft.com/office/drawing/2014/main" id="{83B31639-A249-5F30-5267-D0165A5AB8CA}"/>
                </a:ext>
              </a:extLst>
            </p:cNvPr>
            <p:cNvCxnSpPr/>
            <p:nvPr/>
          </p:nvCxnSpPr>
          <p:spPr bwMode="gray">
            <a:xfrm flipV="1">
              <a:off x="116459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btfpColumnIndicator448633">
              <a:extLst>
                <a:ext uri="{FF2B5EF4-FFF2-40B4-BE49-F238E27FC236}">
                  <a16:creationId xmlns:a16="http://schemas.microsoft.com/office/drawing/2014/main" id="{AD995982-F04D-7E37-A40D-94D659C104E0}"/>
                </a:ext>
              </a:extLst>
            </p:cNvPr>
            <p:cNvCxnSpPr/>
            <p:nvPr/>
          </p:nvCxnSpPr>
          <p:spPr bwMode="gray">
            <a:xfrm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5" name="btfpColumnIndicatorGroup1">
            <a:extLst>
              <a:ext uri="{FF2B5EF4-FFF2-40B4-BE49-F238E27FC236}">
                <a16:creationId xmlns:a16="http://schemas.microsoft.com/office/drawing/2014/main" id="{1828FAA3-DA70-E4DA-DB49-E043021273C6}"/>
              </a:ext>
            </a:extLst>
          </p:cNvPr>
          <p:cNvGrpSpPr/>
          <p:nvPr/>
        </p:nvGrpSpPr>
        <p:grpSpPr>
          <a:xfrm>
            <a:off x="0" y="-205740"/>
            <a:ext cx="12192000" cy="137160"/>
            <a:chOff x="0" y="-205740"/>
            <a:chExt cx="12192000" cy="137160"/>
          </a:xfrm>
        </p:grpSpPr>
        <p:sp>
          <p:nvSpPr>
            <p:cNvPr id="90" name="btfpColumnGapBlocker621881">
              <a:extLst>
                <a:ext uri="{FF2B5EF4-FFF2-40B4-BE49-F238E27FC236}">
                  <a16:creationId xmlns:a16="http://schemas.microsoft.com/office/drawing/2014/main" id="{4CF1DA64-1241-8436-0655-BED4402FE71A}"/>
                </a:ext>
              </a:extLst>
            </p:cNvPr>
            <p:cNvSpPr/>
            <p:nvPr/>
          </p:nvSpPr>
          <p:spPr bwMode="gray">
            <a:xfrm>
              <a:off x="1164590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6" name="btfpColumnGapBlocker895887">
              <a:extLst>
                <a:ext uri="{FF2B5EF4-FFF2-40B4-BE49-F238E27FC236}">
                  <a16:creationId xmlns:a16="http://schemas.microsoft.com/office/drawing/2014/main" id="{F4D154FE-097A-6A3E-4042-2DC8BF19CFDB}"/>
                </a:ext>
              </a:extLst>
            </p:cNvPr>
            <p:cNvSpPr/>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76" name="btfpColumnIndicator510579">
              <a:extLst>
                <a:ext uri="{FF2B5EF4-FFF2-40B4-BE49-F238E27FC236}">
                  <a16:creationId xmlns:a16="http://schemas.microsoft.com/office/drawing/2014/main" id="{035A4784-AFA7-6925-EB72-C5CB0AEC0EDF}"/>
                </a:ext>
              </a:extLst>
            </p:cNvPr>
            <p:cNvCxnSpPr/>
            <p:nvPr/>
          </p:nvCxnSpPr>
          <p:spPr bwMode="gray">
            <a:xfrm flipV="1">
              <a:off x="116459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btfpColumnIndicator782022">
              <a:extLst>
                <a:ext uri="{FF2B5EF4-FFF2-40B4-BE49-F238E27FC236}">
                  <a16:creationId xmlns:a16="http://schemas.microsoft.com/office/drawing/2014/main" id="{3F24C338-B605-D9CA-9F0C-42B1D8D778CC}"/>
                </a:ext>
              </a:extLst>
            </p:cNvPr>
            <p:cNvCxnSpPr/>
            <p:nvPr/>
          </p:nvCxnSpPr>
          <p:spPr bwMode="gray">
            <a:xfrm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3D431B3-7C00-6152-9065-8A8CE5718E64}"/>
              </a:ext>
            </a:extLst>
          </p:cNvPr>
          <p:cNvSpPr>
            <a:spLocks noGrp="1"/>
          </p:cNvSpPr>
          <p:nvPr>
            <p:ph type="title"/>
          </p:nvPr>
        </p:nvSpPr>
        <p:spPr/>
        <p:txBody>
          <a:bodyPr vert="horz" rIns="91440">
            <a:normAutofit/>
          </a:bodyPr>
          <a:lstStyle/>
          <a:p>
            <a:r>
              <a:rPr kumimoji="1" lang="en-US" sz="2400" dirty="0">
                <a:solidFill>
                  <a:schemeClr val="dk1"/>
                </a:solidFill>
              </a:rPr>
              <a:t>Current BIP pipeline has 22 approved projects, totaling ~USD 26.4B in potential investments (1/2)</a:t>
            </a:r>
            <a:endParaRPr lang="en-US" sz="2400" dirty="0"/>
          </a:p>
        </p:txBody>
      </p:sp>
      <p:grpSp>
        <p:nvGrpSpPr>
          <p:cNvPr id="23" name="btfpStatusSticker889319">
            <a:extLst>
              <a:ext uri="{FF2B5EF4-FFF2-40B4-BE49-F238E27FC236}">
                <a16:creationId xmlns:a16="http://schemas.microsoft.com/office/drawing/2014/main" id="{C33F76E2-8F90-F5EC-4CCE-B3FD67C528CC}"/>
              </a:ext>
            </a:extLst>
          </p:cNvPr>
          <p:cNvGrpSpPr/>
          <p:nvPr>
            <p:custDataLst>
              <p:tags r:id="rId4"/>
            </p:custDataLst>
          </p:nvPr>
        </p:nvGrpSpPr>
        <p:grpSpPr>
          <a:xfrm>
            <a:off x="9884456" y="968044"/>
            <a:ext cx="1761444" cy="235611"/>
            <a:chOff x="-1785553" y="876300"/>
            <a:chExt cx="1761444" cy="235611"/>
          </a:xfrm>
        </p:grpSpPr>
        <p:sp>
          <p:nvSpPr>
            <p:cNvPr id="24" name="btfpStatusStickerText889319">
              <a:extLst>
                <a:ext uri="{FF2B5EF4-FFF2-40B4-BE49-F238E27FC236}">
                  <a16:creationId xmlns:a16="http://schemas.microsoft.com/office/drawing/2014/main" id="{D19CEB63-C3BE-77EA-B709-B10A19482194}"/>
                </a:ext>
              </a:extLst>
            </p:cNvPr>
            <p:cNvSpPr txBox="1"/>
            <p:nvPr/>
          </p:nvSpPr>
          <p:spPr bwMode="gray">
            <a:xfrm>
              <a:off x="-1785553" y="876300"/>
              <a:ext cx="1761444" cy="235611"/>
            </a:xfrm>
            <a:prstGeom prst="rect">
              <a:avLst/>
            </a:prstGeom>
            <a:noFill/>
          </p:spPr>
          <p:txBody>
            <a:bodyPr vert="horz" wrap="none" lIns="72073" tIns="25226" rIns="0" bIns="25226" rtlCol="0" anchor="t">
              <a:spAutoFit/>
            </a:bodyPr>
            <a:lstStyle/>
            <a:p>
              <a:pPr marL="0" indent="0" algn="r" eaLnBrk="0">
                <a:spcBef>
                  <a:spcPts val="0"/>
                </a:spcBef>
                <a:buNone/>
              </a:pPr>
              <a:r>
                <a:rPr kumimoji="1" lang="en-US" sz="1200" b="1" cap="all" spc="450">
                  <a:solidFill>
                    <a:srgbClr val="000000"/>
                  </a:solidFill>
                  <a:latin typeface="Arial" panose="020B0604020202020204" pitchFamily="34" charset="0"/>
                  <a:cs typeface="Arial" panose="020B0604020202020204" pitchFamily="34" charset="0"/>
                </a:rPr>
                <a:t>PreliminarY</a:t>
              </a:r>
            </a:p>
          </p:txBody>
        </p:sp>
        <p:cxnSp>
          <p:nvCxnSpPr>
            <p:cNvPr id="25" name="btfpStatusStickerLine889319">
              <a:extLst>
                <a:ext uri="{FF2B5EF4-FFF2-40B4-BE49-F238E27FC236}">
                  <a16:creationId xmlns:a16="http://schemas.microsoft.com/office/drawing/2014/main" id="{7D8AA12C-D5E7-BCD9-3F97-9CA0F50FF97C}"/>
                </a:ext>
              </a:extLst>
            </p:cNvPr>
            <p:cNvCxnSpPr>
              <a:cxnSpLocks/>
            </p:cNvCxnSpPr>
            <p:nvPr/>
          </p:nvCxnSpPr>
          <p:spPr bwMode="gray">
            <a:xfrm rot="720000">
              <a:off x="-1785553" y="876300"/>
              <a:ext cx="0" cy="235611"/>
            </a:xfrm>
            <a:prstGeom prst="line">
              <a:avLst/>
            </a:prstGeom>
            <a:ln w="19050" cap="flat" cmpd="sng" algn="ctr">
              <a:solidFill>
                <a:srgbClr val="00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3080870F-13D3-F67C-E470-5F40A2B35038}"/>
              </a:ext>
            </a:extLst>
          </p:cNvPr>
          <p:cNvGrpSpPr/>
          <p:nvPr/>
        </p:nvGrpSpPr>
        <p:grpSpPr>
          <a:xfrm>
            <a:off x="313508" y="1349906"/>
            <a:ext cx="2801526" cy="1167114"/>
            <a:chOff x="335471" y="1295320"/>
            <a:chExt cx="2801526" cy="1167114"/>
          </a:xfrm>
        </p:grpSpPr>
        <p:pic>
          <p:nvPicPr>
            <p:cNvPr id="35" name="Picture 34" descr="Atlas Agro">
              <a:extLst>
                <a:ext uri="{FF2B5EF4-FFF2-40B4-BE49-F238E27FC236}">
                  <a16:creationId xmlns:a16="http://schemas.microsoft.com/office/drawing/2014/main" id="{2D7D3483-B5DC-5358-B25C-213A2ADDC7F6}"/>
                </a:ext>
              </a:extLst>
            </p:cNvPr>
            <p:cNvPicPr>
              <a:picLocks noChangeAspect="1" noChangeArrowheads="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bwMode="auto">
            <a:xfrm>
              <a:off x="1356374" y="1295320"/>
              <a:ext cx="759721" cy="43493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4AB6BCB-34F3-DFB2-9F3D-F10423E43FD2}"/>
                </a:ext>
              </a:extLst>
            </p:cNvPr>
            <p:cNvSpPr txBox="1"/>
            <p:nvPr/>
          </p:nvSpPr>
          <p:spPr bwMode="gray">
            <a:xfrm>
              <a:off x="335471" y="1721718"/>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2D218F"/>
                  </a:solidFill>
                  <a:latin typeface="Arial" panose="020B0604020202020204" pitchFamily="34" charset="0"/>
                  <a:cs typeface="Arial" panose="020B0604020202020204" pitchFamily="34" charset="0"/>
                </a:rPr>
                <a:t>Agricultural </a:t>
              </a:r>
              <a:r>
                <a:rPr kumimoji="1" lang="en-US" sz="1000" b="1" dirty="0" err="1">
                  <a:solidFill>
                    <a:srgbClr val="2D218F"/>
                  </a:solidFill>
                  <a:latin typeface="Arial" panose="020B0604020202020204" pitchFamily="34" charset="0"/>
                  <a:cs typeface="Arial" panose="020B0604020202020204" pitchFamily="34" charset="0"/>
                </a:rPr>
                <a:t>bioinputs</a:t>
              </a:r>
              <a:r>
                <a:rPr kumimoji="1" lang="en-US" sz="1000" b="1" dirty="0">
                  <a:solidFill>
                    <a:srgbClr val="2D218F"/>
                  </a:solidFill>
                  <a:latin typeface="Arial" panose="020B0604020202020204" pitchFamily="34" charset="0"/>
                  <a:cs typeface="Arial" panose="020B0604020202020204" pitchFamily="34" charset="0"/>
                </a:rPr>
                <a:t> and green fertilizer</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Brazil’s first industrial-scale green fertilizer plant in Uberaba, MG.</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1.1B</a:t>
              </a:r>
            </a:p>
          </p:txBody>
        </p:sp>
      </p:grpSp>
      <p:grpSp>
        <p:nvGrpSpPr>
          <p:cNvPr id="93" name="Group 92">
            <a:extLst>
              <a:ext uri="{FF2B5EF4-FFF2-40B4-BE49-F238E27FC236}">
                <a16:creationId xmlns:a16="http://schemas.microsoft.com/office/drawing/2014/main" id="{6D9AA568-659C-036D-856A-93ABD6730767}"/>
              </a:ext>
            </a:extLst>
          </p:cNvPr>
          <p:cNvGrpSpPr/>
          <p:nvPr/>
        </p:nvGrpSpPr>
        <p:grpSpPr>
          <a:xfrm>
            <a:off x="313508" y="2581041"/>
            <a:ext cx="2801526" cy="1184747"/>
            <a:chOff x="3136997" y="2475731"/>
            <a:chExt cx="2801526" cy="1184747"/>
          </a:xfrm>
        </p:grpSpPr>
        <p:pic>
          <p:nvPicPr>
            <p:cNvPr id="41" name="Picture 40" descr="A logo for a company&#10;&#10;AI-generated content may be incorrect.">
              <a:extLst>
                <a:ext uri="{FF2B5EF4-FFF2-40B4-BE49-F238E27FC236}">
                  <a16:creationId xmlns:a16="http://schemas.microsoft.com/office/drawing/2014/main" id="{6DB218C4-A980-5D2E-C920-D2A3CC6CAAC0}"/>
                </a:ext>
              </a:extLst>
            </p:cNvPr>
            <p:cNvPicPr>
              <a:picLocks noChangeAspect="1"/>
            </p:cNvPicPr>
            <p:nvPr/>
          </p:nvPicPr>
          <p:blipFill rotWithShape="1">
            <a:blip r:embed="rId15">
              <a:extLst>
                <a:ext uri="{28A0092B-C50C-407E-A947-70E740481C1C}">
                  <a14:useLocalDpi xmlns:a14="http://schemas.microsoft.com/office/drawing/2010/main" val="0"/>
                </a:ext>
              </a:extLst>
            </a:blip>
            <a:srcRect l="9474" t="13141" r="12737" b="18403"/>
            <a:stretch/>
          </p:blipFill>
          <p:spPr>
            <a:xfrm>
              <a:off x="3893915" y="2475731"/>
              <a:ext cx="1287690" cy="470204"/>
            </a:xfrm>
            <a:prstGeom prst="rect">
              <a:avLst/>
            </a:prstGeom>
          </p:spPr>
        </p:pic>
        <p:sp>
          <p:nvSpPr>
            <p:cNvPr id="42" name="TextBox 41">
              <a:extLst>
                <a:ext uri="{FF2B5EF4-FFF2-40B4-BE49-F238E27FC236}">
                  <a16:creationId xmlns:a16="http://schemas.microsoft.com/office/drawing/2014/main" id="{F9DC1552-0581-98FC-7023-225FB81B80DD}"/>
                </a:ext>
              </a:extLst>
            </p:cNvPr>
            <p:cNvSpPr txBox="1"/>
            <p:nvPr/>
          </p:nvSpPr>
          <p:spPr bwMode="gray">
            <a:xfrm>
              <a:off x="3136997" y="2919762"/>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2D218F"/>
                  </a:solidFill>
                  <a:latin typeface="Arial" panose="020B0604020202020204" pitchFamily="34" charset="0"/>
                  <a:cs typeface="Arial" panose="020B0604020202020204" pitchFamily="34" charset="0"/>
                </a:rPr>
                <a:t>Regenerative agriculture</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Cocoa plantation in Bahia that aims to restore native vegetation.</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810M</a:t>
              </a:r>
            </a:p>
          </p:txBody>
        </p:sp>
      </p:grpSp>
      <p:grpSp>
        <p:nvGrpSpPr>
          <p:cNvPr id="73" name="Group 72">
            <a:extLst>
              <a:ext uri="{FF2B5EF4-FFF2-40B4-BE49-F238E27FC236}">
                <a16:creationId xmlns:a16="http://schemas.microsoft.com/office/drawing/2014/main" id="{6B087FF1-B858-F3D7-4637-6AE2736DE917}"/>
              </a:ext>
            </a:extLst>
          </p:cNvPr>
          <p:cNvGrpSpPr/>
          <p:nvPr/>
        </p:nvGrpSpPr>
        <p:grpSpPr>
          <a:xfrm>
            <a:off x="3243915" y="1388654"/>
            <a:ext cx="2801526" cy="1128366"/>
            <a:chOff x="6155219" y="1334068"/>
            <a:chExt cx="2801526" cy="1128366"/>
          </a:xfrm>
        </p:grpSpPr>
        <p:sp>
          <p:nvSpPr>
            <p:cNvPr id="39" name="TextBox 38">
              <a:extLst>
                <a:ext uri="{FF2B5EF4-FFF2-40B4-BE49-F238E27FC236}">
                  <a16:creationId xmlns:a16="http://schemas.microsoft.com/office/drawing/2014/main" id="{BA9AE6A3-35E9-A68A-3CC8-A569AFFF9F3F}"/>
                </a:ext>
              </a:extLst>
            </p:cNvPr>
            <p:cNvSpPr txBox="1"/>
            <p:nvPr/>
          </p:nvSpPr>
          <p:spPr bwMode="gray">
            <a:xfrm>
              <a:off x="6155219" y="1721718"/>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2D218F"/>
                  </a:solidFill>
                  <a:latin typeface="Arial" panose="020B0604020202020204" pitchFamily="34" charset="0"/>
                  <a:cs typeface="Arial" panose="020B0604020202020204" pitchFamily="34" charset="0"/>
                </a:rPr>
                <a:t>Recovery of native vegetation</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Restoration of 15,000 hectares of vegetation in the Amazon and Atlantic Forest.</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140M</a:t>
              </a:r>
            </a:p>
          </p:txBody>
        </p:sp>
        <p:pic>
          <p:nvPicPr>
            <p:cNvPr id="106" name="Picture 105">
              <a:extLst>
                <a:ext uri="{FF2B5EF4-FFF2-40B4-BE49-F238E27FC236}">
                  <a16:creationId xmlns:a16="http://schemas.microsoft.com/office/drawing/2014/main" id="{CF967827-47A8-FEC9-D47D-B2220E0B4A6B}"/>
                </a:ext>
              </a:extLst>
            </p:cNvPr>
            <p:cNvPicPr>
              <a:picLocks noChangeAspect="1"/>
            </p:cNvPicPr>
            <p:nvPr/>
          </p:nvPicPr>
          <p:blipFill>
            <a:blip r:embed="rId16"/>
            <a:stretch>
              <a:fillRect/>
            </a:stretch>
          </p:blipFill>
          <p:spPr>
            <a:xfrm>
              <a:off x="6937466" y="1334068"/>
              <a:ext cx="1237033" cy="357443"/>
            </a:xfrm>
            <a:prstGeom prst="rect">
              <a:avLst/>
            </a:prstGeom>
          </p:spPr>
        </p:pic>
      </p:grpSp>
      <p:grpSp>
        <p:nvGrpSpPr>
          <p:cNvPr id="89" name="Group 88">
            <a:extLst>
              <a:ext uri="{FF2B5EF4-FFF2-40B4-BE49-F238E27FC236}">
                <a16:creationId xmlns:a16="http://schemas.microsoft.com/office/drawing/2014/main" id="{4EF29625-F12F-7630-8FDF-4E114316D6A7}"/>
              </a:ext>
            </a:extLst>
          </p:cNvPr>
          <p:cNvGrpSpPr/>
          <p:nvPr/>
        </p:nvGrpSpPr>
        <p:grpSpPr>
          <a:xfrm>
            <a:off x="6153789" y="1415935"/>
            <a:ext cx="2801526" cy="1101085"/>
            <a:chOff x="9061668" y="1313223"/>
            <a:chExt cx="2801526" cy="1101085"/>
          </a:xfrm>
        </p:grpSpPr>
        <p:sp>
          <p:nvSpPr>
            <p:cNvPr id="82" name="TextBox 81">
              <a:extLst>
                <a:ext uri="{FF2B5EF4-FFF2-40B4-BE49-F238E27FC236}">
                  <a16:creationId xmlns:a16="http://schemas.microsoft.com/office/drawing/2014/main" id="{DD6A25E3-D523-D075-1751-B5B490852ADA}"/>
                </a:ext>
              </a:extLst>
            </p:cNvPr>
            <p:cNvSpPr txBox="1"/>
            <p:nvPr/>
          </p:nvSpPr>
          <p:spPr bwMode="gray">
            <a:xfrm>
              <a:off x="9061668" y="1673592"/>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2D218F"/>
                  </a:solidFill>
                  <a:latin typeface="Arial" panose="020B0604020202020204" pitchFamily="34" charset="0"/>
                  <a:cs typeface="Arial" panose="020B0604020202020204" pitchFamily="34" charset="0"/>
                </a:rPr>
                <a:t>Recovery of native vegetation</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Restoration of 5,000 hectares of vegetation in the Atlantic Forest.</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60M</a:t>
              </a:r>
            </a:p>
          </p:txBody>
        </p:sp>
        <p:pic>
          <p:nvPicPr>
            <p:cNvPr id="87" name="Picture 2" descr="The Green Branch - Ecochain - NL">
              <a:extLst>
                <a:ext uri="{FF2B5EF4-FFF2-40B4-BE49-F238E27FC236}">
                  <a16:creationId xmlns:a16="http://schemas.microsoft.com/office/drawing/2014/main" id="{C9A9F215-9D3D-F430-922C-A34246CB95A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66437" y="1313223"/>
              <a:ext cx="1591988" cy="348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D3034031-8E27-B438-287E-5102B74F3B46}"/>
              </a:ext>
            </a:extLst>
          </p:cNvPr>
          <p:cNvGrpSpPr/>
          <p:nvPr/>
        </p:nvGrpSpPr>
        <p:grpSpPr>
          <a:xfrm>
            <a:off x="9094145" y="1332273"/>
            <a:ext cx="2853298" cy="1184747"/>
            <a:chOff x="335471" y="2475731"/>
            <a:chExt cx="2853298" cy="1184747"/>
          </a:xfrm>
        </p:grpSpPr>
        <p:pic>
          <p:nvPicPr>
            <p:cNvPr id="16" name="Picture 15">
              <a:extLst>
                <a:ext uri="{FF2B5EF4-FFF2-40B4-BE49-F238E27FC236}">
                  <a16:creationId xmlns:a16="http://schemas.microsoft.com/office/drawing/2014/main" id="{85F704B2-C420-19D3-001E-87F7E8BD69B9}"/>
                </a:ext>
              </a:extLst>
            </p:cNvPr>
            <p:cNvPicPr>
              <a:picLocks noChangeAspect="1"/>
            </p:cNvPicPr>
            <p:nvPr/>
          </p:nvPicPr>
          <p:blipFill>
            <a:blip r:embed="rId18"/>
            <a:stretch>
              <a:fillRect/>
            </a:stretch>
          </p:blipFill>
          <p:spPr>
            <a:xfrm>
              <a:off x="846687" y="2475731"/>
              <a:ext cx="1779093" cy="479908"/>
            </a:xfrm>
            <a:prstGeom prst="rect">
              <a:avLst/>
            </a:prstGeom>
          </p:spPr>
        </p:pic>
        <p:sp>
          <p:nvSpPr>
            <p:cNvPr id="77" name="TextBox 76">
              <a:extLst>
                <a:ext uri="{FF2B5EF4-FFF2-40B4-BE49-F238E27FC236}">
                  <a16:creationId xmlns:a16="http://schemas.microsoft.com/office/drawing/2014/main" id="{2F9BB7E7-D38F-74F6-DDBB-A0F224562585}"/>
                </a:ext>
              </a:extLst>
            </p:cNvPr>
            <p:cNvSpPr txBox="1"/>
            <p:nvPr/>
          </p:nvSpPr>
          <p:spPr bwMode="gray">
            <a:xfrm>
              <a:off x="335471" y="2919762"/>
              <a:ext cx="2853298"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2D218F"/>
                  </a:solidFill>
                  <a:latin typeface="Arial" panose="020B0604020202020204" pitchFamily="34" charset="0"/>
                  <a:cs typeface="Arial" panose="020B0604020202020204" pitchFamily="34" charset="0"/>
                </a:rPr>
                <a:t>Recovery of native vegetation</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Restoration of 4,000 hectares of vegetation in the Atlantic Forest and 1,000 in Southern Amazon.</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48M</a:t>
              </a:r>
            </a:p>
          </p:txBody>
        </p:sp>
      </p:grpSp>
      <p:cxnSp>
        <p:nvCxnSpPr>
          <p:cNvPr id="9" name="Straight Connector 8">
            <a:extLst>
              <a:ext uri="{FF2B5EF4-FFF2-40B4-BE49-F238E27FC236}">
                <a16:creationId xmlns:a16="http://schemas.microsoft.com/office/drawing/2014/main" id="{AB72A785-AFC5-1DCB-AA7C-9504225D1B1F}"/>
              </a:ext>
            </a:extLst>
          </p:cNvPr>
          <p:cNvCxnSpPr>
            <a:cxnSpLocks/>
          </p:cNvCxnSpPr>
          <p:nvPr/>
        </p:nvCxnSpPr>
        <p:spPr bwMode="gray">
          <a:xfrm>
            <a:off x="330840" y="2532574"/>
            <a:ext cx="11530960" cy="0"/>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C45BEB1-A26E-C74C-686A-5078E51ED471}"/>
              </a:ext>
            </a:extLst>
          </p:cNvPr>
          <p:cNvSpPr/>
          <p:nvPr/>
        </p:nvSpPr>
        <p:spPr bwMode="gray">
          <a:xfrm>
            <a:off x="3101654" y="3712463"/>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5202FFF-D4F3-B4FF-73C8-A39C480E5C45}"/>
              </a:ext>
            </a:extLst>
          </p:cNvPr>
          <p:cNvSpPr/>
          <p:nvPr/>
        </p:nvSpPr>
        <p:spPr bwMode="gray">
          <a:xfrm>
            <a:off x="3101654" y="2446540"/>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C4E79D3-5C36-5037-A9B1-3B79B58ED36F}"/>
              </a:ext>
            </a:extLst>
          </p:cNvPr>
          <p:cNvSpPr/>
          <p:nvPr/>
        </p:nvSpPr>
        <p:spPr bwMode="gray">
          <a:xfrm>
            <a:off x="6008303" y="3712463"/>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74B885F-B847-9049-A4A9-DB3A9CDCEA24}"/>
              </a:ext>
            </a:extLst>
          </p:cNvPr>
          <p:cNvSpPr/>
          <p:nvPr/>
        </p:nvSpPr>
        <p:spPr bwMode="gray">
          <a:xfrm>
            <a:off x="6008303" y="2446540"/>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259923D-D40B-9189-751C-7F753DA34A3C}"/>
              </a:ext>
            </a:extLst>
          </p:cNvPr>
          <p:cNvSpPr/>
          <p:nvPr/>
        </p:nvSpPr>
        <p:spPr bwMode="gray">
          <a:xfrm>
            <a:off x="8919336" y="3712463"/>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A55F0C4-0CFC-407F-9A39-A4E3B2DEB8B9}"/>
              </a:ext>
            </a:extLst>
          </p:cNvPr>
          <p:cNvSpPr/>
          <p:nvPr/>
        </p:nvSpPr>
        <p:spPr bwMode="gray">
          <a:xfrm>
            <a:off x="8919336" y="2446540"/>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62ABE9CB-C43E-9EE4-E937-9BEA6AA3B7ED}"/>
              </a:ext>
            </a:extLst>
          </p:cNvPr>
          <p:cNvCxnSpPr>
            <a:cxnSpLocks/>
          </p:cNvCxnSpPr>
          <p:nvPr/>
        </p:nvCxnSpPr>
        <p:spPr bwMode="gray">
          <a:xfrm>
            <a:off x="330840" y="3856197"/>
            <a:ext cx="11530960" cy="0"/>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301ABCC-63BE-CC30-CFA0-3375F61260F4}"/>
              </a:ext>
            </a:extLst>
          </p:cNvPr>
          <p:cNvSpPr/>
          <p:nvPr/>
        </p:nvSpPr>
        <p:spPr bwMode="gray">
          <a:xfrm>
            <a:off x="3102576" y="3771157"/>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BFB43B57-9251-CC66-E9F9-5A6389E33E73}"/>
              </a:ext>
            </a:extLst>
          </p:cNvPr>
          <p:cNvSpPr/>
          <p:nvPr/>
        </p:nvSpPr>
        <p:spPr bwMode="gray">
          <a:xfrm>
            <a:off x="6009225" y="3771157"/>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B105F5E1-1D8A-45D4-C1D4-D2BBDA25C64E}"/>
              </a:ext>
            </a:extLst>
          </p:cNvPr>
          <p:cNvSpPr/>
          <p:nvPr/>
        </p:nvSpPr>
        <p:spPr bwMode="gray">
          <a:xfrm>
            <a:off x="8920258" y="3771157"/>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61F5E316-3EBD-FE1E-A581-1A1115224926}"/>
              </a:ext>
            </a:extLst>
          </p:cNvPr>
          <p:cNvPicPr>
            <a:picLocks noChangeAspect="1"/>
          </p:cNvPicPr>
          <p:nvPr>
            <p:custDataLst>
              <p:tags r:id="rId5"/>
            </p:custDataLst>
          </p:nvPr>
        </p:nvPicPr>
        <p:blipFill>
          <a:blip r:embed="rId19"/>
          <a:stretch>
            <a:fillRect/>
          </a:stretch>
        </p:blipFill>
        <p:spPr>
          <a:xfrm>
            <a:off x="1497925" y="5231792"/>
            <a:ext cx="561211" cy="434939"/>
          </a:xfrm>
          <a:prstGeom prst="rect">
            <a:avLst/>
          </a:prstGeom>
        </p:spPr>
      </p:pic>
      <p:pic>
        <p:nvPicPr>
          <p:cNvPr id="40" name="Picture 6" descr="Software Developer – Backend – Safemind">
            <a:extLst>
              <a:ext uri="{FF2B5EF4-FFF2-40B4-BE49-F238E27FC236}">
                <a16:creationId xmlns:a16="http://schemas.microsoft.com/office/drawing/2014/main" id="{8D7A12D7-2687-42EB-D44E-D017FE908A84}"/>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24910" b="26336"/>
          <a:stretch/>
        </p:blipFill>
        <p:spPr bwMode="auto">
          <a:xfrm>
            <a:off x="3953343" y="3948919"/>
            <a:ext cx="1420334" cy="364231"/>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40723EF6-9051-6992-D6CE-6251504CC922}"/>
              </a:ext>
            </a:extLst>
          </p:cNvPr>
          <p:cNvGrpSpPr>
            <a:grpSpLocks noChangeAspect="1"/>
          </p:cNvGrpSpPr>
          <p:nvPr/>
        </p:nvGrpSpPr>
        <p:grpSpPr>
          <a:xfrm>
            <a:off x="979520" y="3946905"/>
            <a:ext cx="1540795" cy="368259"/>
            <a:chOff x="10473866" y="2107472"/>
            <a:chExt cx="2183584" cy="521888"/>
          </a:xfrm>
        </p:grpSpPr>
        <p:pic>
          <p:nvPicPr>
            <p:cNvPr id="47" name="Picture 2">
              <a:extLst>
                <a:ext uri="{FF2B5EF4-FFF2-40B4-BE49-F238E27FC236}">
                  <a16:creationId xmlns:a16="http://schemas.microsoft.com/office/drawing/2014/main" id="{96E2B3F3-570D-EAA3-8550-F748E451FC7E}"/>
                </a:ext>
              </a:extLst>
            </p:cNvPr>
            <p:cNvPicPr>
              <a:picLocks noChangeAspect="1" noChangeArrowheads="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bwMode="auto">
            <a:xfrm>
              <a:off x="10473866" y="2166698"/>
              <a:ext cx="1036221" cy="40436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Green Energy Park - Ammonia Energy Association">
              <a:extLst>
                <a:ext uri="{FF2B5EF4-FFF2-40B4-BE49-F238E27FC236}">
                  <a16:creationId xmlns:a16="http://schemas.microsoft.com/office/drawing/2014/main" id="{261F737E-F199-0A0F-80E4-B2DFF8DA81B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621229" y="2107472"/>
              <a:ext cx="1036221" cy="521888"/>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Imagem 7" descr="Placa branca com texto preto sobre fundo branco&#10;&#10;O conteúdo gerado por IA pode estar incorreto.">
            <a:extLst>
              <a:ext uri="{FF2B5EF4-FFF2-40B4-BE49-F238E27FC236}">
                <a16:creationId xmlns:a16="http://schemas.microsoft.com/office/drawing/2014/main" id="{D8C6E2B9-9895-8A2F-5B74-E40B1B46A5C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031274" y="2635277"/>
            <a:ext cx="1049624" cy="321155"/>
          </a:xfrm>
          <a:prstGeom prst="rect">
            <a:avLst/>
          </a:prstGeom>
        </p:spPr>
      </p:pic>
      <p:pic>
        <p:nvPicPr>
          <p:cNvPr id="52" name="Picture 51">
            <a:extLst>
              <a:ext uri="{FF2B5EF4-FFF2-40B4-BE49-F238E27FC236}">
                <a16:creationId xmlns:a16="http://schemas.microsoft.com/office/drawing/2014/main" id="{A342D665-4E19-B4F3-9562-91F2DF83A42B}"/>
              </a:ext>
            </a:extLst>
          </p:cNvPr>
          <p:cNvPicPr>
            <a:picLocks noChangeAspect="1"/>
          </p:cNvPicPr>
          <p:nvPr/>
        </p:nvPicPr>
        <p:blipFill>
          <a:blip r:embed="rId24"/>
          <a:stretch>
            <a:fillRect/>
          </a:stretch>
        </p:blipFill>
        <p:spPr>
          <a:xfrm>
            <a:off x="6725478" y="3925986"/>
            <a:ext cx="1680712" cy="376191"/>
          </a:xfrm>
          <a:prstGeom prst="rect">
            <a:avLst/>
          </a:prstGeom>
        </p:spPr>
      </p:pic>
      <p:sp>
        <p:nvSpPr>
          <p:cNvPr id="56" name="Rectangle 55">
            <a:extLst>
              <a:ext uri="{FF2B5EF4-FFF2-40B4-BE49-F238E27FC236}">
                <a16:creationId xmlns:a16="http://schemas.microsoft.com/office/drawing/2014/main" id="{6FE92400-0C8E-3383-803D-0CFB27CBE1E4}"/>
              </a:ext>
            </a:extLst>
          </p:cNvPr>
          <p:cNvSpPr/>
          <p:nvPr/>
        </p:nvSpPr>
        <p:spPr bwMode="gray">
          <a:xfrm>
            <a:off x="8919336" y="2408941"/>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730A7834-D505-8218-4CC3-115440447B02}"/>
              </a:ext>
            </a:extLst>
          </p:cNvPr>
          <p:cNvSpPr/>
          <p:nvPr/>
        </p:nvSpPr>
        <p:spPr bwMode="gray">
          <a:xfrm>
            <a:off x="5998863" y="3906634"/>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384297A6-C290-0D8F-3C45-0075A0C20085}"/>
              </a:ext>
            </a:extLst>
          </p:cNvPr>
          <p:cNvSpPr/>
          <p:nvPr/>
        </p:nvSpPr>
        <p:spPr bwMode="gray">
          <a:xfrm>
            <a:off x="6008303" y="3753887"/>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5D6D9C7C-8608-8CC7-9294-CCFFFD9F60A7}"/>
              </a:ext>
            </a:extLst>
          </p:cNvPr>
          <p:cNvSpPr/>
          <p:nvPr/>
        </p:nvSpPr>
        <p:spPr bwMode="gray">
          <a:xfrm>
            <a:off x="8919336" y="3753887"/>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26D85C48-ADC4-FAF5-A88C-90393F84EBE1}"/>
              </a:ext>
            </a:extLst>
          </p:cNvPr>
          <p:cNvSpPr/>
          <p:nvPr/>
        </p:nvSpPr>
        <p:spPr bwMode="gray">
          <a:xfrm>
            <a:off x="6008303" y="2408941"/>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ABE9E3F5-93BF-F4FA-3C64-67D8E18A9B64}"/>
              </a:ext>
            </a:extLst>
          </p:cNvPr>
          <p:cNvSpPr txBox="1"/>
          <p:nvPr/>
        </p:nvSpPr>
        <p:spPr bwMode="gray">
          <a:xfrm>
            <a:off x="9155323" y="2984235"/>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538C8A"/>
                </a:solidFill>
                <a:latin typeface="Arial" panose="020B0604020202020204" pitchFamily="34" charset="0"/>
                <a:cs typeface="Arial" panose="020B0604020202020204" pitchFamily="34" charset="0"/>
              </a:rPr>
              <a:t>Low-carbon cement</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Production of activated clay as a SCM to substitute clinker in cement.</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a:t>
            </a:r>
            <a:r>
              <a:rPr kumimoji="1" lang="en-US" sz="1000" dirty="0">
                <a:solidFill>
                  <a:schemeClr val="dk1"/>
                </a:solidFill>
                <a:latin typeface="Arial" panose="020B0604020202020204" pitchFamily="34" charset="0"/>
                <a:cs typeface="Arial" panose="020B0604020202020204" pitchFamily="34" charset="0"/>
              </a:rPr>
              <a:t> USD 700M</a:t>
            </a:r>
          </a:p>
        </p:txBody>
      </p:sp>
      <p:sp>
        <p:nvSpPr>
          <p:cNvPr id="63" name="TextBox 62">
            <a:extLst>
              <a:ext uri="{FF2B5EF4-FFF2-40B4-BE49-F238E27FC236}">
                <a16:creationId xmlns:a16="http://schemas.microsoft.com/office/drawing/2014/main" id="{D965DDDF-1547-ED20-C563-D6DE620B3217}"/>
              </a:ext>
            </a:extLst>
          </p:cNvPr>
          <p:cNvSpPr txBox="1"/>
          <p:nvPr/>
        </p:nvSpPr>
        <p:spPr bwMode="gray">
          <a:xfrm>
            <a:off x="349154" y="4360737"/>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538C8A"/>
                </a:solidFill>
                <a:latin typeface="Arial" panose="020B0604020202020204" pitchFamily="34" charset="0"/>
                <a:cs typeface="Arial" panose="020B0604020202020204" pitchFamily="34" charset="0"/>
              </a:rPr>
              <a:t>Low-carbon steel/aluminum</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Construction of industrial hubs for green hydrogen and hot-briquetted iron (HBI).</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2.0B</a:t>
            </a:r>
          </a:p>
        </p:txBody>
      </p:sp>
      <p:sp>
        <p:nvSpPr>
          <p:cNvPr id="65" name="TextBox 64">
            <a:extLst>
              <a:ext uri="{FF2B5EF4-FFF2-40B4-BE49-F238E27FC236}">
                <a16:creationId xmlns:a16="http://schemas.microsoft.com/office/drawing/2014/main" id="{F1FFBEDC-D8DC-D987-6739-103D2113D48D}"/>
              </a:ext>
            </a:extLst>
          </p:cNvPr>
          <p:cNvSpPr txBox="1"/>
          <p:nvPr/>
        </p:nvSpPr>
        <p:spPr bwMode="gray">
          <a:xfrm>
            <a:off x="6165071" y="4360737"/>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538C8A"/>
                </a:solidFill>
                <a:latin typeface="Arial" panose="020B0604020202020204" pitchFamily="34" charset="0"/>
                <a:cs typeface="Arial" panose="020B0604020202020204" pitchFamily="34" charset="0"/>
              </a:rPr>
              <a:t>Strategic minerals</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Expansion of an ionic clay mine for rare earth carbonate mining.</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a:t>
            </a:r>
            <a:r>
              <a:rPr kumimoji="1" lang="en-US" sz="1000" dirty="0">
                <a:solidFill>
                  <a:schemeClr val="dk1"/>
                </a:solidFill>
                <a:latin typeface="Arial" panose="020B0604020202020204" pitchFamily="34" charset="0"/>
                <a:cs typeface="Arial" panose="020B0604020202020204" pitchFamily="34" charset="0"/>
              </a:rPr>
              <a:t> USD 565M</a:t>
            </a:r>
          </a:p>
        </p:txBody>
      </p:sp>
      <p:sp>
        <p:nvSpPr>
          <p:cNvPr id="66" name="TextBox 65">
            <a:extLst>
              <a:ext uri="{FF2B5EF4-FFF2-40B4-BE49-F238E27FC236}">
                <a16:creationId xmlns:a16="http://schemas.microsoft.com/office/drawing/2014/main" id="{09C36BE9-A968-9E94-7D2D-E76185F83B11}"/>
              </a:ext>
            </a:extLst>
          </p:cNvPr>
          <p:cNvSpPr txBox="1"/>
          <p:nvPr/>
        </p:nvSpPr>
        <p:spPr bwMode="gray">
          <a:xfrm>
            <a:off x="3262747" y="4360737"/>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538C8A"/>
                </a:solidFill>
                <a:latin typeface="Arial" panose="020B0604020202020204" pitchFamily="34" charset="0"/>
                <a:cs typeface="Arial" panose="020B0604020202020204" pitchFamily="34" charset="0"/>
              </a:rPr>
              <a:t>Low-carbon steel/aluminum</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Production of Hot-Briquetted Iron (HBI) aimed at decarbonizing the steel industry.</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3.0B</a:t>
            </a:r>
          </a:p>
        </p:txBody>
      </p:sp>
      <p:sp>
        <p:nvSpPr>
          <p:cNvPr id="78" name="TextBox 77">
            <a:extLst>
              <a:ext uri="{FF2B5EF4-FFF2-40B4-BE49-F238E27FC236}">
                <a16:creationId xmlns:a16="http://schemas.microsoft.com/office/drawing/2014/main" id="{A1BFCD7E-7F4F-8884-A902-DA7C56355FE4}"/>
              </a:ext>
            </a:extLst>
          </p:cNvPr>
          <p:cNvSpPr txBox="1"/>
          <p:nvPr/>
        </p:nvSpPr>
        <p:spPr bwMode="gray">
          <a:xfrm>
            <a:off x="9064055" y="4360737"/>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538C8A"/>
                </a:solidFill>
                <a:latin typeface="Arial" panose="020B0604020202020204" pitchFamily="34" charset="0"/>
                <a:cs typeface="Arial" panose="020B0604020202020204" pitchFamily="34" charset="0"/>
              </a:rPr>
              <a:t>Strategic minerals</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High grade class-1 nickel production in Pará, with class-leading GHG emission credentials.</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a:t>
            </a:r>
            <a:r>
              <a:rPr kumimoji="1" lang="en-US" sz="1000" dirty="0">
                <a:solidFill>
                  <a:schemeClr val="dk1"/>
                </a:solidFill>
                <a:latin typeface="Arial" panose="020B0604020202020204" pitchFamily="34" charset="0"/>
                <a:cs typeface="Arial" panose="020B0604020202020204" pitchFamily="34" charset="0"/>
              </a:rPr>
              <a:t> USD 400M</a:t>
            </a:r>
          </a:p>
        </p:txBody>
      </p:sp>
      <p:sp>
        <p:nvSpPr>
          <p:cNvPr id="79" name="TextBox 78">
            <a:extLst>
              <a:ext uri="{FF2B5EF4-FFF2-40B4-BE49-F238E27FC236}">
                <a16:creationId xmlns:a16="http://schemas.microsoft.com/office/drawing/2014/main" id="{9495384D-3E9B-5103-2AD4-B2AC496F2669}"/>
              </a:ext>
            </a:extLst>
          </p:cNvPr>
          <p:cNvSpPr txBox="1"/>
          <p:nvPr/>
        </p:nvSpPr>
        <p:spPr bwMode="gray">
          <a:xfrm>
            <a:off x="377767" y="5696605"/>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538C8A"/>
                </a:solidFill>
                <a:latin typeface="Arial" panose="020B0604020202020204" pitchFamily="34" charset="0"/>
                <a:cs typeface="Arial" panose="020B0604020202020204" pitchFamily="34" charset="0"/>
              </a:rPr>
              <a:t>Strategic minerals</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Development of low-emission extraction methods for rare earth elements.</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440M</a:t>
            </a:r>
          </a:p>
        </p:txBody>
      </p:sp>
      <p:grpSp>
        <p:nvGrpSpPr>
          <p:cNvPr id="97" name="Group 96">
            <a:extLst>
              <a:ext uri="{FF2B5EF4-FFF2-40B4-BE49-F238E27FC236}">
                <a16:creationId xmlns:a16="http://schemas.microsoft.com/office/drawing/2014/main" id="{3EC9FF47-ED3F-AB66-2357-4EE30A33D1EF}"/>
              </a:ext>
            </a:extLst>
          </p:cNvPr>
          <p:cNvGrpSpPr/>
          <p:nvPr/>
        </p:nvGrpSpPr>
        <p:grpSpPr>
          <a:xfrm>
            <a:off x="561397" y="926585"/>
            <a:ext cx="4710569" cy="287050"/>
            <a:chOff x="561397" y="926585"/>
            <a:chExt cx="4710569" cy="287050"/>
          </a:xfrm>
        </p:grpSpPr>
        <p:sp>
          <p:nvSpPr>
            <p:cNvPr id="5" name="Rectangle 4">
              <a:extLst>
                <a:ext uri="{FF2B5EF4-FFF2-40B4-BE49-F238E27FC236}">
                  <a16:creationId xmlns:a16="http://schemas.microsoft.com/office/drawing/2014/main" id="{D7F78631-3757-2E27-2DAD-ED975B669919}"/>
                </a:ext>
              </a:extLst>
            </p:cNvPr>
            <p:cNvSpPr/>
            <p:nvPr/>
          </p:nvSpPr>
          <p:spPr bwMode="gray">
            <a:xfrm>
              <a:off x="736040" y="926585"/>
              <a:ext cx="4535926" cy="287050"/>
            </a:xfrm>
            <a:prstGeom prst="rect">
              <a:avLst/>
            </a:prstGeom>
            <a:solidFill>
              <a:schemeClr val="lt1"/>
            </a:solidFill>
            <a:ln w="9525" cap="flat" cmpd="sng" algn="ctr">
              <a:solidFill>
                <a:srgbClr val="D6D6D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29A63D-4A8C-54D9-562B-F579E40F6638}"/>
                </a:ext>
              </a:extLst>
            </p:cNvPr>
            <p:cNvSpPr txBox="1"/>
            <p:nvPr/>
          </p:nvSpPr>
          <p:spPr bwMode="gray">
            <a:xfrm>
              <a:off x="561397" y="985722"/>
              <a:ext cx="301365" cy="138499"/>
            </a:xfrm>
            <a:prstGeom prst="rect">
              <a:avLst/>
            </a:prstGeom>
            <a:solidFill>
              <a:schemeClr val="bg1"/>
            </a:solidFill>
          </p:spPr>
          <p:txBody>
            <a:bodyPr vert="horz" wrap="none" lIns="0" tIns="0" rIns="0" bIns="0" rtlCol="0" anchor="t">
              <a:spAutoFit/>
            </a:bodyPr>
            <a:lstStyle/>
            <a:p>
              <a:pPr marL="0" indent="0" algn="l" eaLnBrk="0">
                <a:buNone/>
              </a:pPr>
              <a:r>
                <a:rPr kumimoji="1" lang="en-US" sz="900" b="1">
                  <a:latin typeface="Arial" panose="020B0604020202020204" pitchFamily="34" charset="0"/>
                  <a:cs typeface="Arial" panose="020B0604020202020204" pitchFamily="34" charset="0"/>
                </a:rPr>
                <a:t>Label</a:t>
              </a:r>
            </a:p>
          </p:txBody>
        </p:sp>
        <p:sp>
          <p:nvSpPr>
            <p:cNvPr id="7" name="TextBox 6">
              <a:extLst>
                <a:ext uri="{FF2B5EF4-FFF2-40B4-BE49-F238E27FC236}">
                  <a16:creationId xmlns:a16="http://schemas.microsoft.com/office/drawing/2014/main" id="{AF72F36C-5FC9-A464-4C04-D4279476BFB4}"/>
                </a:ext>
              </a:extLst>
            </p:cNvPr>
            <p:cNvSpPr txBox="1"/>
            <p:nvPr/>
          </p:nvSpPr>
          <p:spPr bwMode="gray">
            <a:xfrm>
              <a:off x="4762925" y="985722"/>
              <a:ext cx="391133" cy="138499"/>
            </a:xfrm>
            <a:prstGeom prst="rect">
              <a:avLst/>
            </a:prstGeom>
            <a:noFill/>
          </p:spPr>
          <p:txBody>
            <a:bodyPr vert="horz" wrap="none" lIns="0" tIns="0" rIns="0" bIns="0" rtlCol="0" anchor="t">
              <a:spAutoFit/>
            </a:bodyPr>
            <a:lstStyle/>
            <a:p>
              <a:pPr marL="0" indent="0" algn="l" eaLnBrk="0">
                <a:buNone/>
              </a:pPr>
              <a:r>
                <a:rPr kumimoji="1" lang="en-US" sz="900" b="1">
                  <a:solidFill>
                    <a:srgbClr val="F45903"/>
                  </a:solidFill>
                  <a:latin typeface="Arial" panose="020B0604020202020204" pitchFamily="34" charset="0"/>
                  <a:cs typeface="Arial" panose="020B0604020202020204" pitchFamily="34" charset="0"/>
                </a:rPr>
                <a:t>Energy</a:t>
              </a:r>
            </a:p>
          </p:txBody>
        </p:sp>
        <p:sp>
          <p:nvSpPr>
            <p:cNvPr id="10" name="TextBox 9">
              <a:extLst>
                <a:ext uri="{FF2B5EF4-FFF2-40B4-BE49-F238E27FC236}">
                  <a16:creationId xmlns:a16="http://schemas.microsoft.com/office/drawing/2014/main" id="{1986E6A8-140C-ECD9-D1EC-E9979DAC35F2}"/>
                </a:ext>
              </a:extLst>
            </p:cNvPr>
            <p:cNvSpPr txBox="1"/>
            <p:nvPr/>
          </p:nvSpPr>
          <p:spPr bwMode="gray">
            <a:xfrm>
              <a:off x="3362950" y="985722"/>
              <a:ext cx="1166987" cy="138499"/>
            </a:xfrm>
            <a:prstGeom prst="rect">
              <a:avLst/>
            </a:prstGeom>
            <a:noFill/>
          </p:spPr>
          <p:txBody>
            <a:bodyPr vert="horz" wrap="none" lIns="0" tIns="0" rIns="0" bIns="0" rtlCol="0" anchor="t">
              <a:spAutoFit/>
            </a:bodyPr>
            <a:lstStyle/>
            <a:p>
              <a:pPr marL="0" indent="0" algn="ctr" eaLnBrk="0">
                <a:buNone/>
              </a:pPr>
              <a:r>
                <a:rPr kumimoji="1" lang="en-US" sz="900" b="1">
                  <a:solidFill>
                    <a:srgbClr val="538C8A"/>
                  </a:solidFill>
                  <a:latin typeface="Arial" panose="020B0604020202020204" pitchFamily="34" charset="0"/>
                  <a:cs typeface="Arial" panose="020B0604020202020204" pitchFamily="34" charset="0"/>
                </a:rPr>
                <a:t>Industry and mobility</a:t>
              </a:r>
            </a:p>
          </p:txBody>
        </p:sp>
        <p:sp>
          <p:nvSpPr>
            <p:cNvPr id="12" name="TextBox 11">
              <a:extLst>
                <a:ext uri="{FF2B5EF4-FFF2-40B4-BE49-F238E27FC236}">
                  <a16:creationId xmlns:a16="http://schemas.microsoft.com/office/drawing/2014/main" id="{122E49D5-52AA-9F37-4096-4603A87C1852}"/>
                </a:ext>
              </a:extLst>
            </p:cNvPr>
            <p:cNvSpPr txBox="1"/>
            <p:nvPr/>
          </p:nvSpPr>
          <p:spPr bwMode="gray">
            <a:xfrm>
              <a:off x="1007586" y="985722"/>
              <a:ext cx="2122376" cy="138499"/>
            </a:xfrm>
            <a:prstGeom prst="rect">
              <a:avLst/>
            </a:prstGeom>
            <a:noFill/>
          </p:spPr>
          <p:txBody>
            <a:bodyPr vert="horz" wrap="none" lIns="0" tIns="0" rIns="0" bIns="0" rtlCol="0" anchor="t">
              <a:spAutoFit/>
            </a:bodyPr>
            <a:lstStyle/>
            <a:p>
              <a:pPr marL="0" indent="0" algn="ctr" eaLnBrk="0">
                <a:buNone/>
              </a:pPr>
              <a:r>
                <a:rPr kumimoji="1" lang="en-US" sz="900" b="1">
                  <a:solidFill>
                    <a:srgbClr val="2D218F"/>
                  </a:solidFill>
                  <a:latin typeface="Arial" panose="020B0604020202020204" pitchFamily="34" charset="0"/>
                  <a:cs typeface="Arial" panose="020B0604020202020204" pitchFamily="34" charset="0"/>
                </a:rPr>
                <a:t>Nature-based solutions &amp; Bioeconomy</a:t>
              </a:r>
            </a:p>
          </p:txBody>
        </p:sp>
        <p:cxnSp>
          <p:nvCxnSpPr>
            <p:cNvPr id="83" name="Straight Connector 82">
              <a:extLst>
                <a:ext uri="{FF2B5EF4-FFF2-40B4-BE49-F238E27FC236}">
                  <a16:creationId xmlns:a16="http://schemas.microsoft.com/office/drawing/2014/main" id="{54B8437E-1FD5-239F-1C6A-E0811128E8F8}"/>
                </a:ext>
              </a:extLst>
            </p:cNvPr>
            <p:cNvCxnSpPr>
              <a:cxnSpLocks/>
            </p:cNvCxnSpPr>
            <p:nvPr/>
          </p:nvCxnSpPr>
          <p:spPr bwMode="gray">
            <a:xfrm>
              <a:off x="3246456" y="963531"/>
              <a:ext cx="0" cy="182880"/>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5BA3538-8735-BE4B-656C-1489C4FE5866}"/>
                </a:ext>
              </a:extLst>
            </p:cNvPr>
            <p:cNvCxnSpPr>
              <a:cxnSpLocks/>
            </p:cNvCxnSpPr>
            <p:nvPr/>
          </p:nvCxnSpPr>
          <p:spPr bwMode="gray">
            <a:xfrm>
              <a:off x="4646431" y="963531"/>
              <a:ext cx="0" cy="182880"/>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F524B999-AC22-14EF-9165-8D893831483A}"/>
              </a:ext>
            </a:extLst>
          </p:cNvPr>
          <p:cNvSpPr txBox="1"/>
          <p:nvPr/>
        </p:nvSpPr>
        <p:spPr bwMode="gray">
          <a:xfrm>
            <a:off x="3233495" y="5696605"/>
            <a:ext cx="2801526" cy="586827"/>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538C8A"/>
                </a:solidFill>
                <a:latin typeface="Arial" panose="020B0604020202020204" pitchFamily="34" charset="0"/>
                <a:cs typeface="Arial" panose="020B0604020202020204" pitchFamily="34" charset="0"/>
              </a:rPr>
              <a:t>Strategic minerals</a:t>
            </a:r>
          </a:p>
          <a:p>
            <a:pPr marL="0" indent="0" algn="ctr" eaLnBrk="0">
              <a:spcBef>
                <a:spcPts val="100"/>
              </a:spcBef>
              <a:spcAft>
                <a:spcPts val="100"/>
              </a:spcAft>
              <a:buNone/>
            </a:pPr>
            <a:r>
              <a:rPr kumimoji="1" lang="en-US" sz="1000" dirty="0">
                <a:solidFill>
                  <a:srgbClr val="000000"/>
                </a:solidFill>
                <a:latin typeface="Arial" panose="020B0604020202020204" pitchFamily="34" charset="0"/>
                <a:cs typeface="Arial" panose="020B0604020202020204" pitchFamily="34" charset="0"/>
              </a:rPr>
              <a:t>Mining and processing of rare earths.</a:t>
            </a:r>
          </a:p>
          <a:p>
            <a:pPr marL="0" indent="0" algn="ctr" eaLnBrk="0">
              <a:spcBef>
                <a:spcPts val="100"/>
              </a:spcBef>
              <a:spcAft>
                <a:spcPts val="100"/>
              </a:spcAft>
              <a:buNone/>
            </a:pPr>
            <a:r>
              <a:rPr kumimoji="1" lang="en-US" sz="1000" b="1" dirty="0">
                <a:solidFill>
                  <a:srgbClr val="000000"/>
                </a:solidFill>
                <a:latin typeface="Arial" panose="020B0604020202020204" pitchFamily="34" charset="0"/>
                <a:cs typeface="Arial" panose="020B0604020202020204" pitchFamily="34" charset="0"/>
              </a:rPr>
              <a:t>Total potential investment: </a:t>
            </a:r>
            <a:r>
              <a:rPr kumimoji="1" lang="en-US" sz="1000" dirty="0">
                <a:solidFill>
                  <a:srgbClr val="000000"/>
                </a:solidFill>
                <a:latin typeface="Arial" panose="020B0604020202020204" pitchFamily="34" charset="0"/>
                <a:cs typeface="Arial" panose="020B0604020202020204" pitchFamily="34" charset="0"/>
              </a:rPr>
              <a:t>USD 390M</a:t>
            </a:r>
          </a:p>
        </p:txBody>
      </p:sp>
      <p:pic>
        <p:nvPicPr>
          <p:cNvPr id="17" name="x_x_Imagem 2" descr="A green sign with white letters&#10;&#10;Description automatically generated with low confidence">
            <a:extLst>
              <a:ext uri="{FF2B5EF4-FFF2-40B4-BE49-F238E27FC236}">
                <a16:creationId xmlns:a16="http://schemas.microsoft.com/office/drawing/2014/main" id="{F046B23D-56E9-6D68-239A-7B8BB2BB125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17991" y="5328135"/>
            <a:ext cx="1232533" cy="36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0B28CF81-8DCF-C69A-D988-455B68A820CE}"/>
              </a:ext>
            </a:extLst>
          </p:cNvPr>
          <p:cNvSpPr txBox="1"/>
          <p:nvPr/>
        </p:nvSpPr>
        <p:spPr bwMode="gray">
          <a:xfrm>
            <a:off x="6150644" y="5696605"/>
            <a:ext cx="2801526" cy="586827"/>
          </a:xfrm>
          <a:prstGeom prst="rect">
            <a:avLst/>
          </a:prstGeom>
          <a:solidFill>
            <a:schemeClr val="bg1"/>
          </a:solid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dirty="0" err="1">
                <a:solidFill>
                  <a:srgbClr val="538C8A"/>
                </a:solidFill>
                <a:latin typeface="Arial" panose="020B0604020202020204" pitchFamily="34" charset="0"/>
                <a:cs typeface="Arial" panose="020B0604020202020204" pitchFamily="34" charset="0"/>
              </a:rPr>
              <a:t>Strategic</a:t>
            </a:r>
            <a:r>
              <a:rPr kumimoji="1" lang="pt-BR" sz="1000" b="1" dirty="0">
                <a:solidFill>
                  <a:srgbClr val="538C8A"/>
                </a:solidFill>
                <a:latin typeface="Arial" panose="020B0604020202020204" pitchFamily="34" charset="0"/>
                <a:cs typeface="Arial" panose="020B0604020202020204" pitchFamily="34" charset="0"/>
              </a:rPr>
              <a:t> </a:t>
            </a:r>
            <a:r>
              <a:rPr kumimoji="1" lang="pt-BR" sz="1000" b="1" dirty="0" err="1">
                <a:solidFill>
                  <a:srgbClr val="538C8A"/>
                </a:solidFill>
                <a:latin typeface="Arial" panose="020B0604020202020204" pitchFamily="34" charset="0"/>
                <a:cs typeface="Arial" panose="020B0604020202020204" pitchFamily="34" charset="0"/>
              </a:rPr>
              <a:t>minerals</a:t>
            </a:r>
            <a:endParaRPr kumimoji="1" lang="pt-BR" sz="1000" b="1" dirty="0">
              <a:solidFill>
                <a:srgbClr val="538C8A"/>
              </a:solidFill>
              <a:latin typeface="Arial" panose="020B0604020202020204" pitchFamily="34" charset="0"/>
              <a:cs typeface="Arial" panose="020B0604020202020204" pitchFamily="34" charset="0"/>
            </a:endParaRPr>
          </a:p>
          <a:p>
            <a:pPr marL="0" indent="0" algn="ctr" eaLnBrk="0">
              <a:spcBef>
                <a:spcPts val="100"/>
              </a:spcBef>
              <a:spcAft>
                <a:spcPts val="100"/>
              </a:spcAft>
              <a:buNone/>
            </a:pPr>
            <a:r>
              <a:rPr kumimoji="1" lang="en-US" sz="1000" noProof="0" dirty="0">
                <a:solidFill>
                  <a:schemeClr val="dk1"/>
                </a:solidFill>
                <a:latin typeface="Arial" panose="020B0604020202020204" pitchFamily="34" charset="0"/>
                <a:cs typeface="Arial" panose="020B0604020202020204" pitchFamily="34" charset="0"/>
              </a:rPr>
              <a:t>Production of low emission nickel and cobalt.</a:t>
            </a:r>
          </a:p>
          <a:p>
            <a:pPr marL="0" indent="0" algn="ctr" eaLnBrk="0">
              <a:spcBef>
                <a:spcPts val="100"/>
              </a:spcBef>
              <a:spcAft>
                <a:spcPts val="100"/>
              </a:spcAft>
              <a:buNone/>
            </a:pPr>
            <a:r>
              <a:rPr kumimoji="1" lang="en-US" sz="1000" b="1" noProof="0" dirty="0">
                <a:solidFill>
                  <a:schemeClr val="dk1"/>
                </a:solidFill>
                <a:latin typeface="Arial" panose="020B0604020202020204" pitchFamily="34" charset="0"/>
                <a:cs typeface="Arial" panose="020B0604020202020204" pitchFamily="34" charset="0"/>
              </a:rPr>
              <a:t>Total potential investment:</a:t>
            </a:r>
            <a:r>
              <a:rPr kumimoji="1" lang="pt-BR" sz="1000" dirty="0">
                <a:solidFill>
                  <a:schemeClr val="dk1"/>
                </a:solidFill>
                <a:latin typeface="Arial" panose="020B0604020202020204" pitchFamily="34" charset="0"/>
                <a:cs typeface="Arial" panose="020B0604020202020204" pitchFamily="34" charset="0"/>
              </a:rPr>
              <a:t> USD 1.2B</a:t>
            </a:r>
          </a:p>
        </p:txBody>
      </p:sp>
      <p:sp>
        <p:nvSpPr>
          <p:cNvPr id="32" name="Rectangle 31">
            <a:extLst>
              <a:ext uri="{FF2B5EF4-FFF2-40B4-BE49-F238E27FC236}">
                <a16:creationId xmlns:a16="http://schemas.microsoft.com/office/drawing/2014/main" id="{1CA80CD2-BBE7-E04D-4C92-970F6F6CA398}"/>
              </a:ext>
            </a:extLst>
          </p:cNvPr>
          <p:cNvSpPr/>
          <p:nvPr/>
        </p:nvSpPr>
        <p:spPr bwMode="gray">
          <a:xfrm>
            <a:off x="6008303" y="5129789"/>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3071EFB-40E1-1904-C56A-64ABBFF4BD0F}"/>
              </a:ext>
            </a:extLst>
          </p:cNvPr>
          <p:cNvSpPr/>
          <p:nvPr/>
        </p:nvSpPr>
        <p:spPr bwMode="gray">
          <a:xfrm>
            <a:off x="8919336" y="5129789"/>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81E3A42A-AB85-71F7-CDE9-956F70DF9692}"/>
              </a:ext>
            </a:extLst>
          </p:cNvPr>
          <p:cNvSpPr/>
          <p:nvPr/>
        </p:nvSpPr>
        <p:spPr bwMode="gray">
          <a:xfrm>
            <a:off x="3101654" y="5129789"/>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pic>
        <p:nvPicPr>
          <p:cNvPr id="43" name="Picture 2" descr="Brazilian Nickel - Cobalt Institute">
            <a:extLst>
              <a:ext uri="{FF2B5EF4-FFF2-40B4-BE49-F238E27FC236}">
                <a16:creationId xmlns:a16="http://schemas.microsoft.com/office/drawing/2014/main" id="{DA17BBCB-7015-7A08-3030-345E368EBAE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49402" y="5314443"/>
            <a:ext cx="1004010" cy="321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and white logo&#10;&#10;AI-generated content may be incorrect.">
            <a:extLst>
              <a:ext uri="{FF2B5EF4-FFF2-40B4-BE49-F238E27FC236}">
                <a16:creationId xmlns:a16="http://schemas.microsoft.com/office/drawing/2014/main" id="{72E16580-9098-0A99-1E3C-5A8C57C593C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056204" y="5314443"/>
            <a:ext cx="849595" cy="406960"/>
          </a:xfrm>
          <a:prstGeom prst="rect">
            <a:avLst/>
          </a:prstGeom>
        </p:spPr>
      </p:pic>
      <p:sp>
        <p:nvSpPr>
          <p:cNvPr id="11" name="TextBox 10">
            <a:extLst>
              <a:ext uri="{FF2B5EF4-FFF2-40B4-BE49-F238E27FC236}">
                <a16:creationId xmlns:a16="http://schemas.microsoft.com/office/drawing/2014/main" id="{DAAB1CCD-58E9-FFFF-BE0B-67AE5D9B30C7}"/>
              </a:ext>
            </a:extLst>
          </p:cNvPr>
          <p:cNvSpPr txBox="1"/>
          <p:nvPr/>
        </p:nvSpPr>
        <p:spPr bwMode="gray">
          <a:xfrm>
            <a:off x="9080239" y="5696605"/>
            <a:ext cx="2801526" cy="715068"/>
          </a:xfrm>
          <a:prstGeom prst="rect">
            <a:avLst/>
          </a:prstGeom>
          <a:solidFill>
            <a:schemeClr val="bg1"/>
          </a:solid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dirty="0" err="1">
                <a:solidFill>
                  <a:srgbClr val="538C8A"/>
                </a:solidFill>
                <a:latin typeface="Arial" panose="020B0604020202020204" pitchFamily="34" charset="0"/>
                <a:cs typeface="Arial" panose="020B0604020202020204" pitchFamily="34" charset="0"/>
              </a:rPr>
              <a:t>Strategic</a:t>
            </a:r>
            <a:r>
              <a:rPr kumimoji="1" lang="pt-BR" sz="1000" b="1" dirty="0">
                <a:solidFill>
                  <a:srgbClr val="538C8A"/>
                </a:solidFill>
                <a:latin typeface="Arial" panose="020B0604020202020204" pitchFamily="34" charset="0"/>
                <a:cs typeface="Arial" panose="020B0604020202020204" pitchFamily="34" charset="0"/>
              </a:rPr>
              <a:t> </a:t>
            </a:r>
            <a:r>
              <a:rPr kumimoji="1" lang="pt-BR" sz="1000" b="1" dirty="0" err="1">
                <a:solidFill>
                  <a:srgbClr val="538C8A"/>
                </a:solidFill>
                <a:latin typeface="Arial" panose="020B0604020202020204" pitchFamily="34" charset="0"/>
                <a:cs typeface="Arial" panose="020B0604020202020204" pitchFamily="34" charset="0"/>
              </a:rPr>
              <a:t>minerals</a:t>
            </a:r>
            <a:endParaRPr kumimoji="1" lang="pt-BR" sz="1000" b="1" dirty="0">
              <a:solidFill>
                <a:srgbClr val="538C8A"/>
              </a:solidFill>
              <a:latin typeface="Arial" panose="020B0604020202020204" pitchFamily="34" charset="0"/>
              <a:cs typeface="Arial" panose="020B0604020202020204" pitchFamily="34" charset="0"/>
            </a:endParaRPr>
          </a:p>
          <a:p>
            <a:pPr marL="0" indent="0" algn="ctr" eaLnBrk="0">
              <a:spcBef>
                <a:spcPts val="100"/>
              </a:spcBef>
              <a:spcAft>
                <a:spcPts val="100"/>
              </a:spcAft>
              <a:buNone/>
            </a:pPr>
            <a:r>
              <a:rPr kumimoji="1" lang="en-US" sz="1000" dirty="0">
                <a:solidFill>
                  <a:srgbClr val="000000"/>
                </a:solidFill>
                <a:latin typeface="Arial" panose="020B0604020202020204" pitchFamily="34" charset="0"/>
                <a:cs typeface="Arial" panose="020B0604020202020204" pitchFamily="34" charset="0"/>
              </a:rPr>
              <a:t>Refurbishment and reactivation of the only Class 1 nickel and cobalt refinery in Latin America.</a:t>
            </a:r>
            <a:br>
              <a:rPr kumimoji="1" lang="en-US" sz="1000" dirty="0">
                <a:solidFill>
                  <a:srgbClr val="000000"/>
                </a:solidFill>
                <a:latin typeface="Arial" panose="020B0604020202020204" pitchFamily="34" charset="0"/>
                <a:cs typeface="Arial" panose="020B0604020202020204" pitchFamily="34" charset="0"/>
              </a:rPr>
            </a:br>
            <a:r>
              <a:rPr kumimoji="1" lang="en-US" sz="1000" b="1" dirty="0">
                <a:solidFill>
                  <a:srgbClr val="000000"/>
                </a:solidFill>
                <a:latin typeface="Arial" panose="020B0604020202020204" pitchFamily="34" charset="0"/>
                <a:cs typeface="Arial" panose="020B0604020202020204" pitchFamily="34" charset="0"/>
              </a:rPr>
              <a:t>Total potential investment:</a:t>
            </a:r>
            <a:r>
              <a:rPr kumimoji="1" lang="en-US" sz="1000" dirty="0">
                <a:solidFill>
                  <a:srgbClr val="000000"/>
                </a:solidFill>
                <a:latin typeface="Arial" panose="020B0604020202020204" pitchFamily="34" charset="0"/>
                <a:cs typeface="Arial" panose="020B0604020202020204" pitchFamily="34" charset="0"/>
              </a:rPr>
              <a:t> USD 125M</a:t>
            </a:r>
            <a:endParaRPr kumimoji="1" lang="pt-BR" sz="1000" dirty="0">
              <a:solidFill>
                <a:srgbClr val="00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C526820-FEA5-8BC9-08B6-363CA39289AA}"/>
              </a:ext>
            </a:extLst>
          </p:cNvPr>
          <p:cNvSpPr txBox="1"/>
          <p:nvPr/>
        </p:nvSpPr>
        <p:spPr bwMode="gray">
          <a:xfrm>
            <a:off x="3256429" y="2984235"/>
            <a:ext cx="2801526" cy="715068"/>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dirty="0" err="1">
                <a:solidFill>
                  <a:srgbClr val="2D218F"/>
                </a:solidFill>
                <a:latin typeface="Arial" panose="020B0604020202020204" pitchFamily="34" charset="0"/>
                <a:cs typeface="Arial" panose="020B0604020202020204" pitchFamily="34" charset="0"/>
              </a:rPr>
              <a:t>Regenerative</a:t>
            </a:r>
            <a:r>
              <a:rPr kumimoji="1" lang="pt-BR" sz="1000" b="1" dirty="0">
                <a:solidFill>
                  <a:srgbClr val="2D218F"/>
                </a:solidFill>
                <a:latin typeface="Arial" panose="020B0604020202020204" pitchFamily="34" charset="0"/>
                <a:cs typeface="Arial" panose="020B0604020202020204" pitchFamily="34" charset="0"/>
              </a:rPr>
              <a:t> </a:t>
            </a:r>
            <a:r>
              <a:rPr kumimoji="1" lang="pt-BR" sz="1000" b="1" dirty="0" err="1">
                <a:solidFill>
                  <a:srgbClr val="2D218F"/>
                </a:solidFill>
                <a:latin typeface="Arial" panose="020B0604020202020204" pitchFamily="34" charset="0"/>
                <a:cs typeface="Arial" panose="020B0604020202020204" pitchFamily="34" charset="0"/>
              </a:rPr>
              <a:t>agriculture</a:t>
            </a:r>
            <a:endParaRPr kumimoji="1" lang="pt-BR" sz="1000" b="1" dirty="0">
              <a:solidFill>
                <a:srgbClr val="2D218F"/>
              </a:solidFill>
              <a:latin typeface="Arial" panose="020B0604020202020204" pitchFamily="34" charset="0"/>
              <a:cs typeface="Arial" panose="020B0604020202020204" pitchFamily="34" charset="0"/>
            </a:endParaRPr>
          </a:p>
          <a:p>
            <a:pPr marL="0" indent="0" algn="ctr" eaLnBrk="0">
              <a:spcBef>
                <a:spcPts val="100"/>
              </a:spcBef>
              <a:spcAft>
                <a:spcPts val="100"/>
              </a:spcAft>
              <a:buNone/>
            </a:pPr>
            <a:r>
              <a:rPr kumimoji="1" lang="en-US" sz="1000" dirty="0">
                <a:solidFill>
                  <a:srgbClr val="000000"/>
                </a:solidFill>
                <a:latin typeface="Arial" panose="020B0604020202020204" pitchFamily="34" charset="0"/>
                <a:cs typeface="Arial" panose="020B0604020202020204" pitchFamily="34" charset="0"/>
              </a:rPr>
              <a:t>Recovery of 30,000 ha of degraded pastures through </a:t>
            </a:r>
            <a:r>
              <a:rPr kumimoji="1" lang="en-US" sz="1000" dirty="0" err="1">
                <a:solidFill>
                  <a:srgbClr val="000000"/>
                </a:solidFill>
                <a:latin typeface="Arial" panose="020B0604020202020204" pitchFamily="34" charset="0"/>
                <a:cs typeface="Arial" panose="020B0604020202020204" pitchFamily="34" charset="0"/>
              </a:rPr>
              <a:t>silvopastoral</a:t>
            </a:r>
            <a:r>
              <a:rPr kumimoji="1" lang="en-US" sz="1000" dirty="0">
                <a:solidFill>
                  <a:srgbClr val="000000"/>
                </a:solidFill>
                <a:latin typeface="Arial" panose="020B0604020202020204" pitchFamily="34" charset="0"/>
                <a:cs typeface="Arial" panose="020B0604020202020204" pitchFamily="34" charset="0"/>
              </a:rPr>
              <a:t> systems.</a:t>
            </a:r>
            <a:br>
              <a:rPr kumimoji="1" lang="en-US" sz="1000" dirty="0">
                <a:solidFill>
                  <a:srgbClr val="000000"/>
                </a:solidFill>
                <a:latin typeface="Arial" panose="020B0604020202020204" pitchFamily="34" charset="0"/>
                <a:cs typeface="Arial" panose="020B0604020202020204" pitchFamily="34" charset="0"/>
              </a:rPr>
            </a:br>
            <a:r>
              <a:rPr kumimoji="1" lang="en-US" sz="1000" b="1" dirty="0">
                <a:solidFill>
                  <a:srgbClr val="000000"/>
                </a:solidFill>
                <a:latin typeface="Arial" panose="020B0604020202020204" pitchFamily="34" charset="0"/>
                <a:cs typeface="Arial" panose="020B0604020202020204" pitchFamily="34" charset="0"/>
              </a:rPr>
              <a:t>Total potential investment: </a:t>
            </a:r>
            <a:r>
              <a:rPr kumimoji="1" lang="en-US" sz="1000" dirty="0">
                <a:solidFill>
                  <a:srgbClr val="000000"/>
                </a:solidFill>
                <a:latin typeface="Arial" panose="020B0604020202020204" pitchFamily="34" charset="0"/>
                <a:cs typeface="Arial" panose="020B0604020202020204" pitchFamily="34" charset="0"/>
              </a:rPr>
              <a:t>USD 50M</a:t>
            </a:r>
            <a:endParaRPr kumimoji="1" lang="pt-BR" sz="1000" dirty="0">
              <a:solidFill>
                <a:srgbClr val="000000"/>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CF8F38D8-51F3-12C4-6391-4CEE1EE999B9}"/>
              </a:ext>
            </a:extLst>
          </p:cNvPr>
          <p:cNvCxnSpPr>
            <a:cxnSpLocks/>
          </p:cNvCxnSpPr>
          <p:nvPr/>
        </p:nvCxnSpPr>
        <p:spPr bwMode="gray">
          <a:xfrm>
            <a:off x="326237" y="5217445"/>
            <a:ext cx="11530960" cy="0"/>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3C06C87A-B111-BBDA-7A77-7A8FB2C4810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982772" y="2663018"/>
            <a:ext cx="1167812" cy="3577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3">
            <a:extLst>
              <a:ext uri="{FF2B5EF4-FFF2-40B4-BE49-F238E27FC236}">
                <a16:creationId xmlns:a16="http://schemas.microsoft.com/office/drawing/2014/main" id="{E5F2278F-8215-94BD-AD13-A175643B5B1E}"/>
              </a:ext>
            </a:extLst>
          </p:cNvPr>
          <p:cNvSpPr txBox="1"/>
          <p:nvPr/>
        </p:nvSpPr>
        <p:spPr bwMode="gray">
          <a:xfrm>
            <a:off x="6165915" y="2984235"/>
            <a:ext cx="2801526" cy="894604"/>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pt-BR" sz="1000" b="1" dirty="0" err="1">
                <a:solidFill>
                  <a:srgbClr val="2D218F"/>
                </a:solidFill>
                <a:latin typeface="Arial" panose="020B0604020202020204" pitchFamily="34" charset="0"/>
                <a:cs typeface="Arial" panose="020B0604020202020204" pitchFamily="34" charset="0"/>
              </a:rPr>
              <a:t>Regenerative</a:t>
            </a:r>
            <a:r>
              <a:rPr kumimoji="1" lang="pt-BR" sz="1000" b="1" dirty="0">
                <a:solidFill>
                  <a:srgbClr val="2D218F"/>
                </a:solidFill>
                <a:latin typeface="Arial" panose="020B0604020202020204" pitchFamily="34" charset="0"/>
                <a:cs typeface="Arial" panose="020B0604020202020204" pitchFamily="34" charset="0"/>
              </a:rPr>
              <a:t> </a:t>
            </a:r>
            <a:r>
              <a:rPr kumimoji="1" lang="pt-BR" sz="1000" b="1" dirty="0" err="1">
                <a:solidFill>
                  <a:srgbClr val="2D218F"/>
                </a:solidFill>
                <a:latin typeface="Arial" panose="020B0604020202020204" pitchFamily="34" charset="0"/>
                <a:cs typeface="Arial" panose="020B0604020202020204" pitchFamily="34" charset="0"/>
              </a:rPr>
              <a:t>agriculture</a:t>
            </a:r>
            <a:endParaRPr kumimoji="1" lang="pt-BR" sz="1000" b="1" dirty="0">
              <a:solidFill>
                <a:srgbClr val="2D218F"/>
              </a:solidFill>
              <a:latin typeface="Arial" panose="020B0604020202020204" pitchFamily="34" charset="0"/>
              <a:cs typeface="Arial" panose="020B0604020202020204" pitchFamily="34" charset="0"/>
            </a:endParaRPr>
          </a:p>
          <a:p>
            <a:pPr marL="0" indent="0" algn="ctr" eaLnBrk="0">
              <a:spcBef>
                <a:spcPts val="100"/>
              </a:spcBef>
              <a:spcAft>
                <a:spcPts val="100"/>
              </a:spcAft>
              <a:buNone/>
            </a:pPr>
            <a:r>
              <a:rPr kumimoji="1" lang="en-US" sz="1000" dirty="0">
                <a:solidFill>
                  <a:srgbClr val="000000"/>
                </a:solidFill>
                <a:latin typeface="Arial" panose="020B0604020202020204" pitchFamily="34" charset="0"/>
                <a:cs typeface="Arial" panose="020B0604020202020204" pitchFamily="34" charset="0"/>
              </a:rPr>
              <a:t>Expansion of 4,000 ha of agroforestry systems focused on cocoa production and carbon credits.</a:t>
            </a:r>
          </a:p>
          <a:p>
            <a:pPr marL="0" indent="0" algn="ctr" eaLnBrk="0">
              <a:spcBef>
                <a:spcPts val="100"/>
              </a:spcBef>
              <a:spcAft>
                <a:spcPts val="100"/>
              </a:spcAft>
              <a:buNone/>
            </a:pPr>
            <a:r>
              <a:rPr kumimoji="1" lang="en-US" sz="1000" b="1" dirty="0">
                <a:solidFill>
                  <a:srgbClr val="000000"/>
                </a:solidFill>
                <a:latin typeface="Arial" panose="020B0604020202020204" pitchFamily="34" charset="0"/>
                <a:cs typeface="Arial" panose="020B0604020202020204" pitchFamily="34" charset="0"/>
              </a:rPr>
              <a:t>Total potential investment: </a:t>
            </a:r>
            <a:r>
              <a:rPr kumimoji="1" lang="en-US" sz="1000" dirty="0">
                <a:solidFill>
                  <a:srgbClr val="000000"/>
                </a:solidFill>
                <a:latin typeface="Arial" panose="020B0604020202020204" pitchFamily="34" charset="0"/>
                <a:cs typeface="Arial" panose="020B0604020202020204" pitchFamily="34" charset="0"/>
              </a:rPr>
              <a:t>USD 60M</a:t>
            </a:r>
            <a:br>
              <a:rPr kumimoji="1" lang="en-US" sz="1000" dirty="0">
                <a:solidFill>
                  <a:srgbClr val="000000"/>
                </a:solidFill>
                <a:latin typeface="Arial" panose="020B0604020202020204" pitchFamily="34" charset="0"/>
                <a:cs typeface="Arial" panose="020B0604020202020204" pitchFamily="34" charset="0"/>
              </a:rPr>
            </a:br>
            <a:endParaRPr kumimoji="1" lang="pt-BR" sz="1000" dirty="0">
              <a:solidFill>
                <a:srgbClr val="00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58936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1" name="think-cell data - do not delete" hidden="1">
            <a:extLst>
              <a:ext uri="{FF2B5EF4-FFF2-40B4-BE49-F238E27FC236}">
                <a16:creationId xmlns:a16="http://schemas.microsoft.com/office/drawing/2014/main" id="{39316157-B656-2C34-1388-6E5A0BDC43FB}"/>
              </a:ext>
            </a:extLst>
          </p:cNvPr>
          <p:cNvGraphicFramePr>
            <a:graphicFrameLocks/>
          </p:cNvGraphicFramePr>
          <p:nvPr>
            <p:custDataLst>
              <p:tags r:id="rId2"/>
            </p:custDataLst>
            <p:extLst>
              <p:ext uri="{D42A27DB-BD31-4B8C-83A1-F6EECF244321}">
                <p14:modId xmlns:p14="http://schemas.microsoft.com/office/powerpoint/2010/main" val="2681991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84" imgH="486" progId="TCLayout.ActiveDocument.1">
                  <p:embed/>
                </p:oleObj>
              </mc:Choice>
              <mc:Fallback>
                <p:oleObj name="think-cell Slide" r:id="rId8" imgW="484" imgH="486" progId="TCLayout.ActiveDocument.1">
                  <p:embed/>
                  <p:pic>
                    <p:nvPicPr>
                      <p:cNvPr id="61" name="think-cell data - do not delete" hidden="1">
                        <a:extLst>
                          <a:ext uri="{FF2B5EF4-FFF2-40B4-BE49-F238E27FC236}">
                            <a16:creationId xmlns:a16="http://schemas.microsoft.com/office/drawing/2014/main" id="{39316157-B656-2C34-1388-6E5A0BDC43F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cxnSp>
        <p:nvCxnSpPr>
          <p:cNvPr id="3" name="Straight Connector 2">
            <a:extLst>
              <a:ext uri="{FF2B5EF4-FFF2-40B4-BE49-F238E27FC236}">
                <a16:creationId xmlns:a16="http://schemas.microsoft.com/office/drawing/2014/main" id="{440E13E2-43C7-EACB-D175-A5FCEC4C8E9A}"/>
              </a:ext>
            </a:extLst>
          </p:cNvPr>
          <p:cNvCxnSpPr>
            <a:cxnSpLocks/>
          </p:cNvCxnSpPr>
          <p:nvPr/>
        </p:nvCxnSpPr>
        <p:spPr bwMode="gray">
          <a:xfrm>
            <a:off x="3181823" y="1515153"/>
            <a:ext cx="0" cy="2587485"/>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26F6DE-9009-ABE5-BA7F-FB81E6925552}"/>
              </a:ext>
            </a:extLst>
          </p:cNvPr>
          <p:cNvCxnSpPr>
            <a:cxnSpLocks/>
          </p:cNvCxnSpPr>
          <p:nvPr/>
        </p:nvCxnSpPr>
        <p:spPr bwMode="gray">
          <a:xfrm>
            <a:off x="6096357" y="1515153"/>
            <a:ext cx="0" cy="2587485"/>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0E27E7-4836-66FA-2631-312E661D8D0B}"/>
              </a:ext>
            </a:extLst>
          </p:cNvPr>
          <p:cNvCxnSpPr>
            <a:cxnSpLocks/>
          </p:cNvCxnSpPr>
          <p:nvPr/>
        </p:nvCxnSpPr>
        <p:spPr bwMode="gray">
          <a:xfrm>
            <a:off x="9009361" y="1515153"/>
            <a:ext cx="0" cy="2587485"/>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6" name="btfpColumnIndicatorGroup2">
            <a:extLst>
              <a:ext uri="{FF2B5EF4-FFF2-40B4-BE49-F238E27FC236}">
                <a16:creationId xmlns:a16="http://schemas.microsoft.com/office/drawing/2014/main" id="{10EA86E4-EED4-6EB3-C964-73D1DCE5AE5C}"/>
              </a:ext>
            </a:extLst>
          </p:cNvPr>
          <p:cNvGrpSpPr/>
          <p:nvPr/>
        </p:nvGrpSpPr>
        <p:grpSpPr>
          <a:xfrm>
            <a:off x="0" y="6926580"/>
            <a:ext cx="12192000" cy="137160"/>
            <a:chOff x="0" y="6926580"/>
            <a:chExt cx="12192000" cy="137160"/>
          </a:xfrm>
        </p:grpSpPr>
        <p:sp>
          <p:nvSpPr>
            <p:cNvPr id="91" name="btfpColumnGapBlocker622240">
              <a:extLst>
                <a:ext uri="{FF2B5EF4-FFF2-40B4-BE49-F238E27FC236}">
                  <a16:creationId xmlns:a16="http://schemas.microsoft.com/office/drawing/2014/main" id="{40BFD7C6-E291-9FEF-808A-F32DDD1B66A0}"/>
                </a:ext>
              </a:extLst>
            </p:cNvPr>
            <p:cNvSpPr/>
            <p:nvPr/>
          </p:nvSpPr>
          <p:spPr bwMode="gray">
            <a:xfrm>
              <a:off x="1164590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 name="btfpColumnGapBlocker493374">
              <a:extLst>
                <a:ext uri="{FF2B5EF4-FFF2-40B4-BE49-F238E27FC236}">
                  <a16:creationId xmlns:a16="http://schemas.microsoft.com/office/drawing/2014/main" id="{01BFA2BE-688C-E7C3-E4BE-C5D5540E7CFA}"/>
                </a:ext>
              </a:extLst>
            </p:cNvPr>
            <p:cNvSpPr/>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81" name="btfpColumnIndicator196929">
              <a:extLst>
                <a:ext uri="{FF2B5EF4-FFF2-40B4-BE49-F238E27FC236}">
                  <a16:creationId xmlns:a16="http://schemas.microsoft.com/office/drawing/2014/main" id="{0FAECAEC-BF04-ABF5-C9D5-AD6DBB0BE00C}"/>
                </a:ext>
              </a:extLst>
            </p:cNvPr>
            <p:cNvCxnSpPr/>
            <p:nvPr/>
          </p:nvCxnSpPr>
          <p:spPr bwMode="gray">
            <a:xfrm flipV="1">
              <a:off x="116459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btfpColumnIndicator448633">
              <a:extLst>
                <a:ext uri="{FF2B5EF4-FFF2-40B4-BE49-F238E27FC236}">
                  <a16:creationId xmlns:a16="http://schemas.microsoft.com/office/drawing/2014/main" id="{5804AA01-B44E-EEAE-EBDF-0D1C6FC4BD80}"/>
                </a:ext>
              </a:extLst>
            </p:cNvPr>
            <p:cNvCxnSpPr/>
            <p:nvPr/>
          </p:nvCxnSpPr>
          <p:spPr bwMode="gray">
            <a:xfrm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5" name="btfpColumnIndicatorGroup1">
            <a:extLst>
              <a:ext uri="{FF2B5EF4-FFF2-40B4-BE49-F238E27FC236}">
                <a16:creationId xmlns:a16="http://schemas.microsoft.com/office/drawing/2014/main" id="{1B7B3736-29DC-5A37-CDC5-B5946A155008}"/>
              </a:ext>
            </a:extLst>
          </p:cNvPr>
          <p:cNvGrpSpPr/>
          <p:nvPr/>
        </p:nvGrpSpPr>
        <p:grpSpPr>
          <a:xfrm>
            <a:off x="0" y="-205740"/>
            <a:ext cx="12192000" cy="137160"/>
            <a:chOff x="0" y="-205740"/>
            <a:chExt cx="12192000" cy="137160"/>
          </a:xfrm>
        </p:grpSpPr>
        <p:sp>
          <p:nvSpPr>
            <p:cNvPr id="90" name="btfpColumnGapBlocker621881">
              <a:extLst>
                <a:ext uri="{FF2B5EF4-FFF2-40B4-BE49-F238E27FC236}">
                  <a16:creationId xmlns:a16="http://schemas.microsoft.com/office/drawing/2014/main" id="{1F5AB079-4A86-916E-EC91-00C91BC686AC}"/>
                </a:ext>
              </a:extLst>
            </p:cNvPr>
            <p:cNvSpPr/>
            <p:nvPr/>
          </p:nvSpPr>
          <p:spPr bwMode="gray">
            <a:xfrm>
              <a:off x="1164590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6" name="btfpColumnGapBlocker895887">
              <a:extLst>
                <a:ext uri="{FF2B5EF4-FFF2-40B4-BE49-F238E27FC236}">
                  <a16:creationId xmlns:a16="http://schemas.microsoft.com/office/drawing/2014/main" id="{BFEF3D70-9A9C-D06E-CEA0-BB799384BDAF}"/>
                </a:ext>
              </a:extLst>
            </p:cNvPr>
            <p:cNvSpPr/>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76" name="btfpColumnIndicator510579">
              <a:extLst>
                <a:ext uri="{FF2B5EF4-FFF2-40B4-BE49-F238E27FC236}">
                  <a16:creationId xmlns:a16="http://schemas.microsoft.com/office/drawing/2014/main" id="{C8AE11E1-7D4D-12B5-6B21-BD16FE890297}"/>
                </a:ext>
              </a:extLst>
            </p:cNvPr>
            <p:cNvCxnSpPr/>
            <p:nvPr/>
          </p:nvCxnSpPr>
          <p:spPr bwMode="gray">
            <a:xfrm flipV="1">
              <a:off x="116459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btfpColumnIndicator782022">
              <a:extLst>
                <a:ext uri="{FF2B5EF4-FFF2-40B4-BE49-F238E27FC236}">
                  <a16:creationId xmlns:a16="http://schemas.microsoft.com/office/drawing/2014/main" id="{B8EBD293-EDBF-7346-9EBB-707B21712443}"/>
                </a:ext>
              </a:extLst>
            </p:cNvPr>
            <p:cNvCxnSpPr/>
            <p:nvPr/>
          </p:nvCxnSpPr>
          <p:spPr bwMode="gray">
            <a:xfrm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B30265E-7CF1-C563-F2F7-0339985447E5}"/>
              </a:ext>
            </a:extLst>
          </p:cNvPr>
          <p:cNvSpPr>
            <a:spLocks noGrp="1"/>
          </p:cNvSpPr>
          <p:nvPr>
            <p:ph type="title"/>
          </p:nvPr>
        </p:nvSpPr>
        <p:spPr/>
        <p:txBody>
          <a:bodyPr vert="horz">
            <a:normAutofit/>
          </a:bodyPr>
          <a:lstStyle/>
          <a:p>
            <a:r>
              <a:rPr kumimoji="1" lang="en-US" sz="2400" dirty="0">
                <a:solidFill>
                  <a:schemeClr val="dk1"/>
                </a:solidFill>
              </a:rPr>
              <a:t>Current BIP pipeline has 22 approved projects, totaling ~USD 26.4B in potential investments (2/2)</a:t>
            </a:r>
            <a:endParaRPr lang="en-US" sz="2400" dirty="0"/>
          </a:p>
        </p:txBody>
      </p:sp>
      <p:cxnSp>
        <p:nvCxnSpPr>
          <p:cNvPr id="19" name="Straight Connector 18">
            <a:extLst>
              <a:ext uri="{FF2B5EF4-FFF2-40B4-BE49-F238E27FC236}">
                <a16:creationId xmlns:a16="http://schemas.microsoft.com/office/drawing/2014/main" id="{6DF5283B-F442-9F15-70C7-3FB27BC7E6E9}"/>
              </a:ext>
            </a:extLst>
          </p:cNvPr>
          <p:cNvCxnSpPr>
            <a:cxnSpLocks/>
          </p:cNvCxnSpPr>
          <p:nvPr/>
        </p:nvCxnSpPr>
        <p:spPr bwMode="gray">
          <a:xfrm>
            <a:off x="330840" y="2532574"/>
            <a:ext cx="11530960" cy="0"/>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3" name="btfpStatusSticker889319">
            <a:extLst>
              <a:ext uri="{FF2B5EF4-FFF2-40B4-BE49-F238E27FC236}">
                <a16:creationId xmlns:a16="http://schemas.microsoft.com/office/drawing/2014/main" id="{3024EFEF-90BE-67CF-016F-39C0CDB05C07}"/>
              </a:ext>
            </a:extLst>
          </p:cNvPr>
          <p:cNvGrpSpPr/>
          <p:nvPr>
            <p:custDataLst>
              <p:tags r:id="rId3"/>
            </p:custDataLst>
          </p:nvPr>
        </p:nvGrpSpPr>
        <p:grpSpPr>
          <a:xfrm>
            <a:off x="9884456" y="968044"/>
            <a:ext cx="1761444" cy="235611"/>
            <a:chOff x="-1785553" y="876300"/>
            <a:chExt cx="1761444" cy="235611"/>
          </a:xfrm>
        </p:grpSpPr>
        <p:sp>
          <p:nvSpPr>
            <p:cNvPr id="24" name="btfpStatusStickerText889319">
              <a:extLst>
                <a:ext uri="{FF2B5EF4-FFF2-40B4-BE49-F238E27FC236}">
                  <a16:creationId xmlns:a16="http://schemas.microsoft.com/office/drawing/2014/main" id="{13ECC366-56BA-36B1-1D77-F02CD4A8DAC5}"/>
                </a:ext>
              </a:extLst>
            </p:cNvPr>
            <p:cNvSpPr txBox="1"/>
            <p:nvPr/>
          </p:nvSpPr>
          <p:spPr bwMode="gray">
            <a:xfrm>
              <a:off x="-1785553" y="876300"/>
              <a:ext cx="1761444" cy="235611"/>
            </a:xfrm>
            <a:prstGeom prst="rect">
              <a:avLst/>
            </a:prstGeom>
            <a:noFill/>
          </p:spPr>
          <p:txBody>
            <a:bodyPr vert="horz" wrap="none" lIns="72073" tIns="25226" rIns="0" bIns="25226" rtlCol="0" anchor="t">
              <a:spAutoFit/>
            </a:bodyPr>
            <a:lstStyle/>
            <a:p>
              <a:pPr marL="0" indent="0" algn="r" eaLnBrk="0">
                <a:spcBef>
                  <a:spcPts val="0"/>
                </a:spcBef>
                <a:buNone/>
              </a:pPr>
              <a:r>
                <a:rPr kumimoji="1" lang="en-US" sz="1200" b="1" cap="all" spc="450">
                  <a:solidFill>
                    <a:srgbClr val="000000"/>
                  </a:solidFill>
                  <a:latin typeface="Arial" panose="020B0604020202020204" pitchFamily="34" charset="0"/>
                  <a:cs typeface="Arial" panose="020B0604020202020204" pitchFamily="34" charset="0"/>
                </a:rPr>
                <a:t>PreliminarY</a:t>
              </a:r>
            </a:p>
          </p:txBody>
        </p:sp>
        <p:cxnSp>
          <p:nvCxnSpPr>
            <p:cNvPr id="25" name="btfpStatusStickerLine889319">
              <a:extLst>
                <a:ext uri="{FF2B5EF4-FFF2-40B4-BE49-F238E27FC236}">
                  <a16:creationId xmlns:a16="http://schemas.microsoft.com/office/drawing/2014/main" id="{0FFC5F11-84E2-FA30-1FE5-0502839D9277}"/>
                </a:ext>
              </a:extLst>
            </p:cNvPr>
            <p:cNvCxnSpPr>
              <a:cxnSpLocks/>
            </p:cNvCxnSpPr>
            <p:nvPr/>
          </p:nvCxnSpPr>
          <p:spPr bwMode="gray">
            <a:xfrm rot="720000">
              <a:off x="-1785553" y="876300"/>
              <a:ext cx="0" cy="235611"/>
            </a:xfrm>
            <a:prstGeom prst="line">
              <a:avLst/>
            </a:prstGeom>
            <a:ln w="19050" cap="flat" cmpd="sng" algn="ctr">
              <a:solidFill>
                <a:srgbClr val="00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46A34812-0F33-EDD0-0ECA-B0530CD684BA}"/>
              </a:ext>
            </a:extLst>
          </p:cNvPr>
          <p:cNvGrpSpPr/>
          <p:nvPr/>
        </p:nvGrpSpPr>
        <p:grpSpPr>
          <a:xfrm>
            <a:off x="311600" y="1426716"/>
            <a:ext cx="2801526" cy="1107696"/>
            <a:chOff x="335471" y="2652942"/>
            <a:chExt cx="2801526" cy="1107696"/>
          </a:xfrm>
        </p:grpSpPr>
        <p:pic>
          <p:nvPicPr>
            <p:cNvPr id="27" name="Picture 26">
              <a:extLst>
                <a:ext uri="{FF2B5EF4-FFF2-40B4-BE49-F238E27FC236}">
                  <a16:creationId xmlns:a16="http://schemas.microsoft.com/office/drawing/2014/main" id="{757E550D-0BB5-D2CD-C3DD-7A14B4F29665}"/>
                </a:ext>
              </a:extLst>
            </p:cNvPr>
            <p:cNvPicPr>
              <a:picLocks noChangeAspect="1"/>
            </p:cNvPicPr>
            <p:nvPr>
              <p:custDataLst>
                <p:tags r:id="rId5"/>
              </p:custDataLst>
            </p:nvPr>
          </p:nvPicPr>
          <p:blipFill>
            <a:blip r:embed="rId10"/>
            <a:stretch>
              <a:fillRect/>
            </a:stretch>
          </p:blipFill>
          <p:spPr>
            <a:xfrm>
              <a:off x="1135628" y="2652942"/>
              <a:ext cx="1201212" cy="282638"/>
            </a:xfrm>
            <a:prstGeom prst="rect">
              <a:avLst/>
            </a:prstGeom>
          </p:spPr>
        </p:pic>
        <p:sp>
          <p:nvSpPr>
            <p:cNvPr id="30" name="TextBox 29">
              <a:extLst>
                <a:ext uri="{FF2B5EF4-FFF2-40B4-BE49-F238E27FC236}">
                  <a16:creationId xmlns:a16="http://schemas.microsoft.com/office/drawing/2014/main" id="{46E59552-C614-E23F-778D-424216833130}"/>
                </a:ext>
              </a:extLst>
            </p:cNvPr>
            <p:cNvSpPr txBox="1"/>
            <p:nvPr/>
          </p:nvSpPr>
          <p:spPr bwMode="gray">
            <a:xfrm>
              <a:off x="335471" y="3019922"/>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F45903"/>
                  </a:solidFill>
                  <a:latin typeface="Arial" panose="020B0604020202020204" pitchFamily="34" charset="0"/>
                  <a:cs typeface="Arial" panose="020B0604020202020204" pitchFamily="34" charset="0"/>
                </a:rPr>
                <a:t>Sustainable fuels</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Project development aimed at producing HVO and SAF from </a:t>
              </a:r>
              <a:r>
                <a:rPr kumimoji="1" lang="en-US" sz="1000" dirty="0" err="1">
                  <a:solidFill>
                    <a:schemeClr val="dk1"/>
                  </a:solidFill>
                  <a:latin typeface="Arial" panose="020B0604020202020204" pitchFamily="34" charset="0"/>
                  <a:cs typeface="Arial" panose="020B0604020202020204" pitchFamily="34" charset="0"/>
                </a:rPr>
                <a:t>macaúba</a:t>
              </a:r>
              <a:r>
                <a:rPr kumimoji="1" lang="en-US" sz="1000" dirty="0">
                  <a:solidFill>
                    <a:schemeClr val="dk1"/>
                  </a:solidFill>
                  <a:latin typeface="Arial" panose="020B0604020202020204" pitchFamily="34" charset="0"/>
                  <a:cs typeface="Arial" panose="020B0604020202020204" pitchFamily="34" charset="0"/>
                </a:rPr>
                <a:t>.</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3.7B</a:t>
              </a:r>
            </a:p>
          </p:txBody>
        </p:sp>
      </p:grpSp>
      <p:sp>
        <p:nvSpPr>
          <p:cNvPr id="45" name="Rectangle 44">
            <a:extLst>
              <a:ext uri="{FF2B5EF4-FFF2-40B4-BE49-F238E27FC236}">
                <a16:creationId xmlns:a16="http://schemas.microsoft.com/office/drawing/2014/main" id="{0A100142-1293-773D-1662-E3A594FAF064}"/>
              </a:ext>
            </a:extLst>
          </p:cNvPr>
          <p:cNvSpPr/>
          <p:nvPr/>
        </p:nvSpPr>
        <p:spPr bwMode="gray">
          <a:xfrm>
            <a:off x="3101654" y="2446540"/>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95E5185F-7B16-7B14-AC2B-6FEAA79FC08E}"/>
              </a:ext>
            </a:extLst>
          </p:cNvPr>
          <p:cNvSpPr/>
          <p:nvPr/>
        </p:nvSpPr>
        <p:spPr bwMode="gray">
          <a:xfrm>
            <a:off x="6008303" y="2446540"/>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681B0794-57AD-9DDB-8410-E0E0C20D8907}"/>
              </a:ext>
            </a:extLst>
          </p:cNvPr>
          <p:cNvSpPr/>
          <p:nvPr/>
        </p:nvSpPr>
        <p:spPr bwMode="gray">
          <a:xfrm>
            <a:off x="8919336" y="2446540"/>
            <a:ext cx="175313" cy="175313"/>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pic>
        <p:nvPicPr>
          <p:cNvPr id="28" name="Picture 4" descr="Fortescue vector logo (svg, ai) free download - Brandlogos.net">
            <a:extLst>
              <a:ext uri="{FF2B5EF4-FFF2-40B4-BE49-F238E27FC236}">
                <a16:creationId xmlns:a16="http://schemas.microsoft.com/office/drawing/2014/main" id="{FDFA0582-3365-A851-BD06-A34370886037}"/>
              </a:ext>
            </a:extLst>
          </p:cNvPr>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bwMode="auto">
          <a:xfrm>
            <a:off x="4044072" y="2678583"/>
            <a:ext cx="1201212" cy="369282"/>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07E227A6-D20D-FC52-D049-E241CF20D915}"/>
              </a:ext>
            </a:extLst>
          </p:cNvPr>
          <p:cNvSpPr txBox="1"/>
          <p:nvPr/>
        </p:nvSpPr>
        <p:spPr bwMode="gray">
          <a:xfrm>
            <a:off x="3243915" y="3093593"/>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F45903"/>
                </a:solidFill>
                <a:latin typeface="Arial" panose="020B0604020202020204" pitchFamily="34" charset="0"/>
                <a:cs typeface="Arial" panose="020B0604020202020204" pitchFamily="34" charset="0"/>
              </a:rPr>
              <a:t>Low-carbon hydrogen</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Establishing a green hydrogen plant in </a:t>
            </a:r>
            <a:r>
              <a:rPr kumimoji="1" lang="en-US" sz="1000" dirty="0" err="1">
                <a:solidFill>
                  <a:schemeClr val="dk1"/>
                </a:solidFill>
                <a:latin typeface="Arial" panose="020B0604020202020204" pitchFamily="34" charset="0"/>
                <a:cs typeface="Arial" panose="020B0604020202020204" pitchFamily="34" charset="0"/>
              </a:rPr>
              <a:t>Pecém</a:t>
            </a:r>
            <a:r>
              <a:rPr kumimoji="1" lang="en-US" sz="1000" dirty="0">
                <a:solidFill>
                  <a:schemeClr val="dk1"/>
                </a:solidFill>
                <a:latin typeface="Arial" panose="020B0604020202020204" pitchFamily="34" charset="0"/>
                <a:cs typeface="Arial" panose="020B0604020202020204" pitchFamily="34" charset="0"/>
              </a:rPr>
              <a:t>, Ceará.</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3.0B</a:t>
            </a:r>
          </a:p>
        </p:txBody>
      </p:sp>
      <p:sp>
        <p:nvSpPr>
          <p:cNvPr id="11" name="TextBox 10">
            <a:extLst>
              <a:ext uri="{FF2B5EF4-FFF2-40B4-BE49-F238E27FC236}">
                <a16:creationId xmlns:a16="http://schemas.microsoft.com/office/drawing/2014/main" id="{2BB9B6A5-0D07-BC6A-05F6-9785DACC71B5}"/>
              </a:ext>
            </a:extLst>
          </p:cNvPr>
          <p:cNvSpPr txBox="1"/>
          <p:nvPr/>
        </p:nvSpPr>
        <p:spPr bwMode="gray">
          <a:xfrm>
            <a:off x="313508" y="3093593"/>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F45903"/>
                </a:solidFill>
                <a:latin typeface="Arial" panose="020B0604020202020204" pitchFamily="34" charset="0"/>
                <a:cs typeface="Arial" panose="020B0604020202020204" pitchFamily="34" charset="0"/>
              </a:rPr>
              <a:t>Low-carbon hydrogen</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Establish a green hydrogen plant to produce green ammonia.</a:t>
            </a:r>
            <a:endParaRPr kumimoji="1" lang="en-US" sz="1000" b="1" dirty="0">
              <a:solidFill>
                <a:schemeClr val="dk1"/>
              </a:solidFill>
              <a:latin typeface="Arial" panose="020B0604020202020204" pitchFamily="34" charset="0"/>
              <a:cs typeface="Arial" panose="020B0604020202020204" pitchFamily="34" charset="0"/>
            </a:endParaRP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5.0B</a:t>
            </a:r>
          </a:p>
        </p:txBody>
      </p:sp>
      <p:pic>
        <p:nvPicPr>
          <p:cNvPr id="66" name="Picture 4" descr="Casa dos Ventos Estudo de caso | Google Cloud">
            <a:extLst>
              <a:ext uri="{FF2B5EF4-FFF2-40B4-BE49-F238E27FC236}">
                <a16:creationId xmlns:a16="http://schemas.microsoft.com/office/drawing/2014/main" id="{15ECA7D6-1C48-F49B-EB89-7112668C858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6813" y="2672895"/>
            <a:ext cx="1334916" cy="380659"/>
          </a:xfrm>
          <a:prstGeom prst="rect">
            <a:avLst/>
          </a:prstGeom>
          <a:noFill/>
          <a:extLst>
            <a:ext uri="{909E8E84-426E-40DD-AFC4-6F175D3DCCD1}">
              <a14:hiddenFill xmlns:a14="http://schemas.microsoft.com/office/drawing/2010/main">
                <a:solidFill>
                  <a:srgbClr val="FFFFFF"/>
                </a:solidFill>
              </a14:hiddenFill>
            </a:ext>
          </a:extLst>
        </p:spPr>
      </p:pic>
      <p:grpSp>
        <p:nvGrpSpPr>
          <p:cNvPr id="80" name="Group 79">
            <a:extLst>
              <a:ext uri="{FF2B5EF4-FFF2-40B4-BE49-F238E27FC236}">
                <a16:creationId xmlns:a16="http://schemas.microsoft.com/office/drawing/2014/main" id="{4DF908F0-724D-CBFA-D7D0-043754C6404D}"/>
              </a:ext>
            </a:extLst>
          </p:cNvPr>
          <p:cNvGrpSpPr/>
          <p:nvPr/>
        </p:nvGrpSpPr>
        <p:grpSpPr>
          <a:xfrm>
            <a:off x="3221474" y="1321248"/>
            <a:ext cx="2801526" cy="1213164"/>
            <a:chOff x="6155219" y="2547474"/>
            <a:chExt cx="2801526" cy="1213164"/>
          </a:xfrm>
        </p:grpSpPr>
        <p:sp>
          <p:nvSpPr>
            <p:cNvPr id="78" name="TextBox 77">
              <a:extLst>
                <a:ext uri="{FF2B5EF4-FFF2-40B4-BE49-F238E27FC236}">
                  <a16:creationId xmlns:a16="http://schemas.microsoft.com/office/drawing/2014/main" id="{196D2014-4A5D-B5A0-F6FB-716E6AC4DF4C}"/>
                </a:ext>
              </a:extLst>
            </p:cNvPr>
            <p:cNvSpPr txBox="1"/>
            <p:nvPr/>
          </p:nvSpPr>
          <p:spPr bwMode="gray">
            <a:xfrm>
              <a:off x="6155219" y="3019922"/>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F45903"/>
                  </a:solidFill>
                  <a:latin typeface="Arial" panose="020B0604020202020204" pitchFamily="34" charset="0"/>
                  <a:cs typeface="Arial" panose="020B0604020202020204" pitchFamily="34" charset="0"/>
                </a:rPr>
                <a:t>Sustainable fuels</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Project development aimed at producing SAF and RD from winter rotational oil seeds.</a:t>
              </a:r>
            </a:p>
            <a:p>
              <a:pPr marL="0" indent="0" algn="ctr" eaLnBrk="0">
                <a:spcBef>
                  <a:spcPts val="100"/>
                </a:spcBef>
                <a:spcAft>
                  <a:spcPts val="100"/>
                </a:spcAft>
                <a:buNone/>
              </a:pP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1.0B</a:t>
              </a:r>
            </a:p>
          </p:txBody>
        </p:sp>
        <p:pic>
          <p:nvPicPr>
            <p:cNvPr id="79" name="Picture 78" descr="Refinaria Riograndense | LinkedIn">
              <a:extLst>
                <a:ext uri="{FF2B5EF4-FFF2-40B4-BE49-F238E27FC236}">
                  <a16:creationId xmlns:a16="http://schemas.microsoft.com/office/drawing/2014/main" id="{3E6F2428-3120-2DB6-4B11-16ECAF19AB02}"/>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1369" b="12412"/>
            <a:stretch/>
          </p:blipFill>
          <p:spPr bwMode="auto">
            <a:xfrm>
              <a:off x="7283787" y="2547474"/>
              <a:ext cx="622816" cy="4747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Sebigas Cótica e eB Capital investirão em plataforma de biometano e  tratamento de resíduos até o final de 2025 – SebigasCótica">
            <a:extLst>
              <a:ext uri="{FF2B5EF4-FFF2-40B4-BE49-F238E27FC236}">
                <a16:creationId xmlns:a16="http://schemas.microsoft.com/office/drawing/2014/main" id="{4665026A-81DF-1BF5-706B-CF600D8094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14820" y="1355778"/>
            <a:ext cx="814945" cy="437918"/>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DF429B5F-973C-7D62-E147-07157506CE97}"/>
              </a:ext>
            </a:extLst>
          </p:cNvPr>
          <p:cNvSpPr txBox="1"/>
          <p:nvPr/>
        </p:nvSpPr>
        <p:spPr bwMode="gray">
          <a:xfrm>
            <a:off x="6200158" y="1819344"/>
            <a:ext cx="2801526" cy="715068"/>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F45903"/>
                </a:solidFill>
                <a:latin typeface="Arial" panose="020B0604020202020204" pitchFamily="34" charset="0"/>
                <a:cs typeface="Arial" panose="020B0604020202020204" pitchFamily="34" charset="0"/>
              </a:rPr>
              <a:t>Sustainable fuels</a:t>
            </a:r>
          </a:p>
          <a:p>
            <a:pPr marL="0" indent="0" algn="ctr" eaLnBrk="0">
              <a:spcBef>
                <a:spcPts val="100"/>
              </a:spcBef>
              <a:spcAft>
                <a:spcPts val="100"/>
              </a:spcAft>
              <a:buNone/>
            </a:pPr>
            <a:r>
              <a:rPr kumimoji="1" lang="pt-BR" sz="1000" dirty="0">
                <a:solidFill>
                  <a:schemeClr val="dk1"/>
                </a:solidFill>
                <a:latin typeface="Arial" panose="020B0604020202020204" pitchFamily="34" charset="0"/>
                <a:cs typeface="Arial" panose="020B0604020202020204" pitchFamily="34" charset="0"/>
              </a:rPr>
              <a:t> </a:t>
            </a:r>
            <a:r>
              <a:rPr kumimoji="1" lang="en-US" sz="1000" dirty="0">
                <a:solidFill>
                  <a:schemeClr val="dk1"/>
                </a:solidFill>
                <a:latin typeface="Arial" panose="020B0604020202020204" pitchFamily="34" charset="0"/>
                <a:cs typeface="Arial" panose="020B0604020202020204" pitchFamily="34" charset="0"/>
              </a:rPr>
              <a:t>Treatment of agro-industrial waste and its use for biomethane production.</a:t>
            </a:r>
            <a:br>
              <a:rPr kumimoji="1" lang="en-US" sz="1000" dirty="0">
                <a:solidFill>
                  <a:schemeClr val="dk1"/>
                </a:solidFill>
                <a:latin typeface="Arial" panose="020B0604020202020204" pitchFamily="34" charset="0"/>
                <a:cs typeface="Arial" panose="020B0604020202020204" pitchFamily="34" charset="0"/>
              </a:rPr>
            </a:br>
            <a:r>
              <a:rPr kumimoji="1" lang="en-US" sz="1000" b="1" dirty="0">
                <a:solidFill>
                  <a:schemeClr val="dk1"/>
                </a:solidFill>
                <a:latin typeface="Arial" panose="020B0604020202020204" pitchFamily="34" charset="0"/>
                <a:cs typeface="Arial" panose="020B0604020202020204" pitchFamily="34" charset="0"/>
              </a:rPr>
              <a:t>Total potential investment: </a:t>
            </a:r>
            <a:r>
              <a:rPr kumimoji="1" lang="en-US" sz="1000" dirty="0">
                <a:solidFill>
                  <a:schemeClr val="dk1"/>
                </a:solidFill>
                <a:latin typeface="Arial" panose="020B0604020202020204" pitchFamily="34" charset="0"/>
                <a:cs typeface="Arial" panose="020B0604020202020204" pitchFamily="34" charset="0"/>
              </a:rPr>
              <a:t>USD 415M</a:t>
            </a:r>
          </a:p>
        </p:txBody>
      </p:sp>
      <p:sp>
        <p:nvSpPr>
          <p:cNvPr id="53" name="TextBox 52">
            <a:extLst>
              <a:ext uri="{FF2B5EF4-FFF2-40B4-BE49-F238E27FC236}">
                <a16:creationId xmlns:a16="http://schemas.microsoft.com/office/drawing/2014/main" id="{5412BE0A-0CEC-1AD6-D453-8C2DD4F454AD}"/>
              </a:ext>
            </a:extLst>
          </p:cNvPr>
          <p:cNvSpPr txBox="1"/>
          <p:nvPr/>
        </p:nvSpPr>
        <p:spPr bwMode="gray">
          <a:xfrm>
            <a:off x="9114582" y="1819344"/>
            <a:ext cx="2801526" cy="740716"/>
          </a:xfrm>
          <a:prstGeom prst="rect">
            <a:avLst/>
          </a:prstGeom>
          <a:noFill/>
        </p:spPr>
        <p:txBody>
          <a:bodyPr vert="horz" wrap="square" lIns="36576" tIns="36576" rIns="36576" bIns="36576" rtlCol="0" anchor="t" anchorCtr="0">
            <a:spAutoFit/>
          </a:bodyPr>
          <a:lstStyle/>
          <a:p>
            <a:pPr marL="0" indent="0" algn="ctr" eaLnBrk="0">
              <a:spcBef>
                <a:spcPts val="100"/>
              </a:spcBef>
              <a:spcAft>
                <a:spcPts val="100"/>
              </a:spcAft>
              <a:buNone/>
            </a:pPr>
            <a:r>
              <a:rPr kumimoji="1" lang="en-US" sz="1000" b="1" dirty="0">
                <a:solidFill>
                  <a:srgbClr val="F45903"/>
                </a:solidFill>
                <a:latin typeface="Arial" panose="020B0604020202020204" pitchFamily="34" charset="0"/>
                <a:cs typeface="Arial" panose="020B0604020202020204" pitchFamily="34" charset="0"/>
              </a:rPr>
              <a:t>Low-carbon hydrogen</a:t>
            </a:r>
          </a:p>
          <a:p>
            <a:pPr marL="0" indent="0" algn="ctr" eaLnBrk="0">
              <a:spcBef>
                <a:spcPts val="100"/>
              </a:spcBef>
              <a:spcAft>
                <a:spcPts val="100"/>
              </a:spcAft>
              <a:buNone/>
            </a:pPr>
            <a:r>
              <a:rPr kumimoji="1" lang="en-US" sz="1000" dirty="0">
                <a:solidFill>
                  <a:schemeClr val="dk1"/>
                </a:solidFill>
                <a:latin typeface="Arial" panose="020B0604020202020204" pitchFamily="34" charset="0"/>
                <a:cs typeface="Arial" panose="020B0604020202020204" pitchFamily="34" charset="0"/>
              </a:rPr>
              <a:t>Production of green hydrogen and transformation into green ammonia.</a:t>
            </a:r>
            <a:br>
              <a:rPr kumimoji="1" lang="en-US" sz="1000" dirty="0">
                <a:solidFill>
                  <a:schemeClr val="dk1"/>
                </a:solidFill>
                <a:latin typeface="Arial" panose="020B0604020202020204" pitchFamily="34" charset="0"/>
                <a:cs typeface="Arial" panose="020B0604020202020204" pitchFamily="34" charset="0"/>
              </a:rPr>
            </a:br>
            <a:r>
              <a:rPr kumimoji="1" lang="en-US" sz="1000" b="1" dirty="0">
                <a:solidFill>
                  <a:schemeClr val="dk1"/>
                </a:solidFill>
                <a:latin typeface="Arial" panose="020B0604020202020204" pitchFamily="34" charset="0"/>
                <a:cs typeface="Arial" panose="020B0604020202020204" pitchFamily="34" charset="0"/>
              </a:rPr>
              <a:t>Total potential investment</a:t>
            </a:r>
            <a:r>
              <a:rPr kumimoji="1" lang="pt-BR" sz="1000">
                <a:solidFill>
                  <a:schemeClr val="dk1"/>
                </a:solidFill>
                <a:latin typeface="Arial" panose="020B0604020202020204" pitchFamily="34" charset="0"/>
                <a:cs typeface="Arial" panose="020B0604020202020204" pitchFamily="34" charset="0"/>
              </a:rPr>
              <a:t>: USD </a:t>
            </a:r>
            <a:r>
              <a:rPr kumimoji="1" lang="pt-BR" sz="1000" dirty="0">
                <a:solidFill>
                  <a:schemeClr val="dk1"/>
                </a:solidFill>
                <a:latin typeface="Arial" panose="020B0604020202020204" pitchFamily="34" charset="0"/>
                <a:cs typeface="Arial" panose="020B0604020202020204" pitchFamily="34" charset="0"/>
              </a:rPr>
              <a:t>2.1B</a:t>
            </a:r>
          </a:p>
        </p:txBody>
      </p:sp>
      <p:pic>
        <p:nvPicPr>
          <p:cNvPr id="54" name="Picture 53" descr="A logo with a star and a circle&#10;&#10;AI-generated content may be incorrect.">
            <a:extLst>
              <a:ext uri="{FF2B5EF4-FFF2-40B4-BE49-F238E27FC236}">
                <a16:creationId xmlns:a16="http://schemas.microsoft.com/office/drawing/2014/main" id="{F2134BDD-29EE-4C12-92F4-1DBCCEFD773D}"/>
              </a:ext>
            </a:extLst>
          </p:cNvPr>
          <p:cNvPicPr>
            <a:picLocks noChangeAspect="1"/>
          </p:cNvPicPr>
          <p:nvPr/>
        </p:nvPicPr>
        <p:blipFill>
          <a:blip r:embed="rId15">
            <a:extLst>
              <a:ext uri="{28A0092B-C50C-407E-A947-70E740481C1C}">
                <a14:useLocalDpi xmlns:a14="http://schemas.microsoft.com/office/drawing/2010/main" val="0"/>
              </a:ext>
            </a:extLst>
          </a:blip>
          <a:srcRect b="6177"/>
          <a:stretch/>
        </p:blipFill>
        <p:spPr>
          <a:xfrm>
            <a:off x="9802793" y="1270053"/>
            <a:ext cx="1425105" cy="534472"/>
          </a:xfrm>
          <a:prstGeom prst="rect">
            <a:avLst/>
          </a:prstGeom>
        </p:spPr>
      </p:pic>
      <p:grpSp>
        <p:nvGrpSpPr>
          <p:cNvPr id="18" name="Group 17">
            <a:extLst>
              <a:ext uri="{FF2B5EF4-FFF2-40B4-BE49-F238E27FC236}">
                <a16:creationId xmlns:a16="http://schemas.microsoft.com/office/drawing/2014/main" id="{FA64D9A2-63D7-D81E-F0FD-A06635E1DA21}"/>
              </a:ext>
            </a:extLst>
          </p:cNvPr>
          <p:cNvGrpSpPr/>
          <p:nvPr/>
        </p:nvGrpSpPr>
        <p:grpSpPr>
          <a:xfrm>
            <a:off x="561397" y="926585"/>
            <a:ext cx="4710569" cy="287050"/>
            <a:chOff x="561397" y="926585"/>
            <a:chExt cx="4710569" cy="287050"/>
          </a:xfrm>
        </p:grpSpPr>
        <p:sp>
          <p:nvSpPr>
            <p:cNvPr id="20" name="Rectangle 19">
              <a:extLst>
                <a:ext uri="{FF2B5EF4-FFF2-40B4-BE49-F238E27FC236}">
                  <a16:creationId xmlns:a16="http://schemas.microsoft.com/office/drawing/2014/main" id="{068EDAC3-1C75-ADBE-63DB-26B9D109455B}"/>
                </a:ext>
              </a:extLst>
            </p:cNvPr>
            <p:cNvSpPr/>
            <p:nvPr/>
          </p:nvSpPr>
          <p:spPr bwMode="gray">
            <a:xfrm>
              <a:off x="736040" y="926585"/>
              <a:ext cx="4535926" cy="287050"/>
            </a:xfrm>
            <a:prstGeom prst="rect">
              <a:avLst/>
            </a:prstGeom>
            <a:solidFill>
              <a:schemeClr val="lt1"/>
            </a:solidFill>
            <a:ln w="9525" cap="flat" cmpd="sng" algn="ctr">
              <a:solidFill>
                <a:srgbClr val="D6D6D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5411D2B-3303-8179-0168-04B0C83F6B16}"/>
                </a:ext>
              </a:extLst>
            </p:cNvPr>
            <p:cNvSpPr txBox="1"/>
            <p:nvPr/>
          </p:nvSpPr>
          <p:spPr bwMode="gray">
            <a:xfrm>
              <a:off x="561397" y="985722"/>
              <a:ext cx="301365" cy="138499"/>
            </a:xfrm>
            <a:prstGeom prst="rect">
              <a:avLst/>
            </a:prstGeom>
            <a:solidFill>
              <a:schemeClr val="bg1"/>
            </a:solidFill>
          </p:spPr>
          <p:txBody>
            <a:bodyPr vert="horz" wrap="none" lIns="0" tIns="0" rIns="0" bIns="0" rtlCol="0" anchor="t">
              <a:spAutoFit/>
            </a:bodyPr>
            <a:lstStyle/>
            <a:p>
              <a:pPr marL="0" indent="0" algn="l" eaLnBrk="0">
                <a:buNone/>
              </a:pPr>
              <a:r>
                <a:rPr kumimoji="1" lang="en-US" sz="900" b="1">
                  <a:latin typeface="Arial" panose="020B0604020202020204" pitchFamily="34" charset="0"/>
                  <a:cs typeface="Arial" panose="020B0604020202020204" pitchFamily="34" charset="0"/>
                </a:rPr>
                <a:t>Label</a:t>
              </a:r>
            </a:p>
          </p:txBody>
        </p:sp>
        <p:sp>
          <p:nvSpPr>
            <p:cNvPr id="35" name="TextBox 34">
              <a:extLst>
                <a:ext uri="{FF2B5EF4-FFF2-40B4-BE49-F238E27FC236}">
                  <a16:creationId xmlns:a16="http://schemas.microsoft.com/office/drawing/2014/main" id="{1BA9538E-FEB1-C6F6-BFB7-4EAF57BFA133}"/>
                </a:ext>
              </a:extLst>
            </p:cNvPr>
            <p:cNvSpPr txBox="1"/>
            <p:nvPr/>
          </p:nvSpPr>
          <p:spPr bwMode="gray">
            <a:xfrm>
              <a:off x="4762925" y="985722"/>
              <a:ext cx="391133" cy="138499"/>
            </a:xfrm>
            <a:prstGeom prst="rect">
              <a:avLst/>
            </a:prstGeom>
            <a:noFill/>
          </p:spPr>
          <p:txBody>
            <a:bodyPr vert="horz" wrap="none" lIns="0" tIns="0" rIns="0" bIns="0" rtlCol="0" anchor="t">
              <a:spAutoFit/>
            </a:bodyPr>
            <a:lstStyle/>
            <a:p>
              <a:pPr marL="0" indent="0" algn="l" eaLnBrk="0">
                <a:buNone/>
              </a:pPr>
              <a:r>
                <a:rPr kumimoji="1" lang="en-US" sz="900" b="1">
                  <a:solidFill>
                    <a:srgbClr val="F45903"/>
                  </a:solidFill>
                  <a:latin typeface="Arial" panose="020B0604020202020204" pitchFamily="34" charset="0"/>
                  <a:cs typeface="Arial" panose="020B0604020202020204" pitchFamily="34" charset="0"/>
                </a:rPr>
                <a:t>Energy</a:t>
              </a:r>
            </a:p>
          </p:txBody>
        </p:sp>
        <p:sp>
          <p:nvSpPr>
            <p:cNvPr id="36" name="TextBox 35">
              <a:extLst>
                <a:ext uri="{FF2B5EF4-FFF2-40B4-BE49-F238E27FC236}">
                  <a16:creationId xmlns:a16="http://schemas.microsoft.com/office/drawing/2014/main" id="{D5909CA9-6D44-D186-2F5C-BC9045851FF9}"/>
                </a:ext>
              </a:extLst>
            </p:cNvPr>
            <p:cNvSpPr txBox="1"/>
            <p:nvPr/>
          </p:nvSpPr>
          <p:spPr bwMode="gray">
            <a:xfrm>
              <a:off x="3362950" y="985722"/>
              <a:ext cx="1166987" cy="138499"/>
            </a:xfrm>
            <a:prstGeom prst="rect">
              <a:avLst/>
            </a:prstGeom>
            <a:noFill/>
          </p:spPr>
          <p:txBody>
            <a:bodyPr vert="horz" wrap="none" lIns="0" tIns="0" rIns="0" bIns="0" rtlCol="0" anchor="t">
              <a:spAutoFit/>
            </a:bodyPr>
            <a:lstStyle/>
            <a:p>
              <a:pPr marL="0" indent="0" algn="ctr" eaLnBrk="0">
                <a:buNone/>
              </a:pPr>
              <a:r>
                <a:rPr kumimoji="1" lang="en-US" sz="900" b="1">
                  <a:solidFill>
                    <a:srgbClr val="538C8A"/>
                  </a:solidFill>
                  <a:latin typeface="Arial" panose="020B0604020202020204" pitchFamily="34" charset="0"/>
                  <a:cs typeface="Arial" panose="020B0604020202020204" pitchFamily="34" charset="0"/>
                </a:rPr>
                <a:t>Industry and mobility</a:t>
              </a:r>
            </a:p>
          </p:txBody>
        </p:sp>
        <p:sp>
          <p:nvSpPr>
            <p:cNvPr id="37" name="TextBox 36">
              <a:extLst>
                <a:ext uri="{FF2B5EF4-FFF2-40B4-BE49-F238E27FC236}">
                  <a16:creationId xmlns:a16="http://schemas.microsoft.com/office/drawing/2014/main" id="{7486DC90-28CE-2A96-6F6A-7D3EDEB335A4}"/>
                </a:ext>
              </a:extLst>
            </p:cNvPr>
            <p:cNvSpPr txBox="1"/>
            <p:nvPr/>
          </p:nvSpPr>
          <p:spPr bwMode="gray">
            <a:xfrm>
              <a:off x="1007586" y="985722"/>
              <a:ext cx="2122376" cy="138499"/>
            </a:xfrm>
            <a:prstGeom prst="rect">
              <a:avLst/>
            </a:prstGeom>
            <a:noFill/>
          </p:spPr>
          <p:txBody>
            <a:bodyPr vert="horz" wrap="none" lIns="0" tIns="0" rIns="0" bIns="0" rtlCol="0" anchor="t">
              <a:spAutoFit/>
            </a:bodyPr>
            <a:lstStyle/>
            <a:p>
              <a:pPr marL="0" indent="0" algn="ctr" eaLnBrk="0">
                <a:buNone/>
              </a:pPr>
              <a:r>
                <a:rPr kumimoji="1" lang="en-US" sz="900" b="1">
                  <a:solidFill>
                    <a:srgbClr val="2D218F"/>
                  </a:solidFill>
                  <a:latin typeface="Arial" panose="020B0604020202020204" pitchFamily="34" charset="0"/>
                  <a:cs typeface="Arial" panose="020B0604020202020204" pitchFamily="34" charset="0"/>
                </a:rPr>
                <a:t>Nature-based solutions &amp; Bioeconomy</a:t>
              </a:r>
            </a:p>
          </p:txBody>
        </p:sp>
        <p:cxnSp>
          <p:nvCxnSpPr>
            <p:cNvPr id="38" name="Straight Connector 37">
              <a:extLst>
                <a:ext uri="{FF2B5EF4-FFF2-40B4-BE49-F238E27FC236}">
                  <a16:creationId xmlns:a16="http://schemas.microsoft.com/office/drawing/2014/main" id="{28A1E1D0-A369-A049-8F84-D8C4A9FFD991}"/>
                </a:ext>
              </a:extLst>
            </p:cNvPr>
            <p:cNvCxnSpPr>
              <a:cxnSpLocks/>
            </p:cNvCxnSpPr>
            <p:nvPr/>
          </p:nvCxnSpPr>
          <p:spPr bwMode="gray">
            <a:xfrm>
              <a:off x="3246456" y="963531"/>
              <a:ext cx="0" cy="182880"/>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0C289B8-37CD-4E00-A570-131929EEC337}"/>
                </a:ext>
              </a:extLst>
            </p:cNvPr>
            <p:cNvCxnSpPr>
              <a:cxnSpLocks/>
            </p:cNvCxnSpPr>
            <p:nvPr/>
          </p:nvCxnSpPr>
          <p:spPr bwMode="gray">
            <a:xfrm>
              <a:off x="4646431" y="963531"/>
              <a:ext cx="0" cy="182880"/>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70351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66183-5FC7-84D0-1717-6122A4182A96}"/>
            </a:ext>
          </a:extLst>
        </p:cNvPr>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8B4A24E9-6B24-E4CB-860B-716C5DF3E9D6}"/>
              </a:ext>
            </a:extLst>
          </p:cNvPr>
          <p:cNvGraphicFramePr>
            <a:graphicFrameLocks/>
          </p:cNvGraphicFramePr>
          <p:nvPr>
            <p:custDataLst>
              <p:tags r:id="rId2"/>
            </p:custDataLst>
            <p:extLst>
              <p:ext uri="{D42A27DB-BD31-4B8C-83A1-F6EECF244321}">
                <p14:modId xmlns:p14="http://schemas.microsoft.com/office/powerpoint/2010/main" val="1501671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0" imgH="0" progId="TCLayout.ActiveDocument.1">
                  <p:embed/>
                </p:oleObj>
              </mc:Choice>
              <mc:Fallback>
                <p:oleObj name="think-cell Slide" r:id="rId11" imgW="0" imgH="0" progId="TCLayout.ActiveDocument.1">
                  <p:embed/>
                  <p:pic>
                    <p:nvPicPr>
                      <p:cNvPr id="32" name="think-cell data - do not delete" hidden="1">
                        <a:extLst>
                          <a:ext uri="{FF2B5EF4-FFF2-40B4-BE49-F238E27FC236}">
                            <a16:creationId xmlns:a16="http://schemas.microsoft.com/office/drawing/2014/main" id="{8B4A24E9-6B24-E4CB-860B-716C5DF3E9D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16" name="btfpPhotoGeneric102944">
            <a:extLst>
              <a:ext uri="{FF2B5EF4-FFF2-40B4-BE49-F238E27FC236}">
                <a16:creationId xmlns:a16="http://schemas.microsoft.com/office/drawing/2014/main" id="{2F945499-BDF0-5F43-E444-6A321B297A33}"/>
              </a:ext>
            </a:extLst>
          </p:cNvPr>
          <p:cNvPicPr>
            <a:picLocks noChangeAspect="1"/>
          </p:cNvPicPr>
          <p:nvPr>
            <p:custDataLst>
              <p:tags r:id="rId3"/>
            </p:custDataLst>
          </p:nvPr>
        </p:nvPicPr>
        <p:blipFill>
          <a:blip r:embed="rId13">
            <a:extLst>
              <a:ext uri="{28A0092B-C50C-407E-A947-70E740481C1C}">
                <a14:useLocalDpi xmlns:a14="http://schemas.microsoft.com/office/drawing/2010/main" val="0"/>
              </a:ext>
            </a:extLst>
          </a:blip>
          <a:srcRect t="6692" b="6692"/>
          <a:stretch>
            <a:fillRect/>
          </a:stretch>
        </p:blipFill>
        <p:spPr>
          <a:xfrm>
            <a:off x="-850" y="-42240"/>
            <a:ext cx="12191997" cy="6988430"/>
          </a:xfrm>
          <a:prstGeom prst="rect">
            <a:avLst/>
          </a:prstGeom>
        </p:spPr>
      </p:pic>
      <p:sp>
        <p:nvSpPr>
          <p:cNvPr id="36" name="Rectangle 35">
            <a:extLst>
              <a:ext uri="{FF2B5EF4-FFF2-40B4-BE49-F238E27FC236}">
                <a16:creationId xmlns:a16="http://schemas.microsoft.com/office/drawing/2014/main" id="{9579F9AC-35D9-5CB4-35A8-A78A93A7AE9D}"/>
              </a:ext>
            </a:extLst>
          </p:cNvPr>
          <p:cNvSpPr/>
          <p:nvPr/>
        </p:nvSpPr>
        <p:spPr bwMode="gray">
          <a:xfrm>
            <a:off x="0" y="-42270"/>
            <a:ext cx="12192000" cy="6984577"/>
          </a:xfrm>
          <a:prstGeom prst="rect">
            <a:avLst/>
          </a:prstGeom>
          <a:gradFill flip="none" rotWithShape="1">
            <a:gsLst>
              <a:gs pos="0">
                <a:schemeClr val="bg1">
                  <a:alpha val="0"/>
                </a:schemeClr>
              </a:gs>
              <a:gs pos="100000">
                <a:schemeClr val="tx1">
                  <a:lumMod val="75000"/>
                  <a:lumOff val="25000"/>
                  <a:alpha val="40000"/>
                </a:schemeClr>
              </a:gs>
            </a:gsLst>
            <a:lin ang="16200000" scaled="1"/>
            <a:tileRect/>
          </a:gradFill>
          <a:ln w="9525" cap="flat" cmpd="sng" algn="ctr">
            <a:solidFill>
              <a:schemeClr val="dk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err="1">
              <a:solidFill>
                <a:schemeClr val="dk1"/>
              </a:solidFill>
            </a:endParaRPr>
          </a:p>
        </p:txBody>
      </p:sp>
      <p:grpSp>
        <p:nvGrpSpPr>
          <p:cNvPr id="31" name="btfpColumnIndicatorGroup2">
            <a:extLst>
              <a:ext uri="{FF2B5EF4-FFF2-40B4-BE49-F238E27FC236}">
                <a16:creationId xmlns:a16="http://schemas.microsoft.com/office/drawing/2014/main" id="{5BB3196B-13C8-CE00-3EE2-08ABCA2EBD67}"/>
              </a:ext>
            </a:extLst>
          </p:cNvPr>
          <p:cNvGrpSpPr/>
          <p:nvPr/>
        </p:nvGrpSpPr>
        <p:grpSpPr>
          <a:xfrm>
            <a:off x="0" y="6926580"/>
            <a:ext cx="12192000" cy="137160"/>
            <a:chOff x="0" y="6926580"/>
            <a:chExt cx="12192000" cy="137160"/>
          </a:xfrm>
        </p:grpSpPr>
        <p:sp>
          <p:nvSpPr>
            <p:cNvPr id="29" name="btfpColumnGapBlocker170514">
              <a:extLst>
                <a:ext uri="{FF2B5EF4-FFF2-40B4-BE49-F238E27FC236}">
                  <a16:creationId xmlns:a16="http://schemas.microsoft.com/office/drawing/2014/main" id="{3EFF2D00-F995-D717-0E3F-C180EB95B24E}"/>
                </a:ext>
              </a:extLst>
            </p:cNvPr>
            <p:cNvSpPr/>
            <p:nvPr/>
          </p:nvSpPr>
          <p:spPr bwMode="gray">
            <a:xfrm>
              <a:off x="1186180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sp>
          <p:nvSpPr>
            <p:cNvPr id="27" name="btfpColumnGapBlocker837459">
              <a:extLst>
                <a:ext uri="{FF2B5EF4-FFF2-40B4-BE49-F238E27FC236}">
                  <a16:creationId xmlns:a16="http://schemas.microsoft.com/office/drawing/2014/main" id="{6967F5B8-0149-8E3F-FFEA-B0985D9191C1}"/>
                </a:ext>
              </a:extLst>
            </p:cNvPr>
            <p:cNvSpPr/>
            <p:nvPr/>
          </p:nvSpPr>
          <p:spPr bwMode="gray">
            <a:xfrm>
              <a:off x="88455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25" name="btfpColumnIndicator956448">
              <a:extLst>
                <a:ext uri="{FF2B5EF4-FFF2-40B4-BE49-F238E27FC236}">
                  <a16:creationId xmlns:a16="http://schemas.microsoft.com/office/drawing/2014/main" id="{D8367D47-B206-E897-E721-09A699372663}"/>
                </a:ext>
              </a:extLst>
            </p:cNvPr>
            <p:cNvCxnSpPr/>
            <p:nvPr/>
          </p:nvCxnSpPr>
          <p:spPr bwMode="gray">
            <a:xfrm flipV="1">
              <a:off x="118618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btfpColumnIndicator383070">
              <a:extLst>
                <a:ext uri="{FF2B5EF4-FFF2-40B4-BE49-F238E27FC236}">
                  <a16:creationId xmlns:a16="http://schemas.microsoft.com/office/drawing/2014/main" id="{AEC496FD-EE2F-13E2-A43A-ED6AFA1BE182}"/>
                </a:ext>
              </a:extLst>
            </p:cNvPr>
            <p:cNvCxnSpPr/>
            <p:nvPr/>
          </p:nvCxnSpPr>
          <p:spPr bwMode="gray">
            <a:xfrm flipV="1">
              <a:off x="93789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btfpColumnGapBlocker984391">
              <a:extLst>
                <a:ext uri="{FF2B5EF4-FFF2-40B4-BE49-F238E27FC236}">
                  <a16:creationId xmlns:a16="http://schemas.microsoft.com/office/drawing/2014/main" id="{F6CDC113-6775-8259-02C3-73E00EC7844E}"/>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8" name="btfpColumnIndicator303226">
              <a:extLst>
                <a:ext uri="{FF2B5EF4-FFF2-40B4-BE49-F238E27FC236}">
                  <a16:creationId xmlns:a16="http://schemas.microsoft.com/office/drawing/2014/main" id="{D736455E-C648-CBBD-DE45-0C55F038C24D}"/>
                </a:ext>
              </a:extLst>
            </p:cNvPr>
            <p:cNvCxnSpPr/>
            <p:nvPr/>
          </p:nvCxnSpPr>
          <p:spPr bwMode="gray">
            <a:xfrm flipV="1">
              <a:off x="88455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btfpColumnIndicator506936">
              <a:extLst>
                <a:ext uri="{FF2B5EF4-FFF2-40B4-BE49-F238E27FC236}">
                  <a16:creationId xmlns:a16="http://schemas.microsoft.com/office/drawing/2014/main" id="{E923A97E-4B14-7A75-8502-8E854C1C288E}"/>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btfpColumnGapBlocker669367">
              <a:extLst>
                <a:ext uri="{FF2B5EF4-FFF2-40B4-BE49-F238E27FC236}">
                  <a16:creationId xmlns:a16="http://schemas.microsoft.com/office/drawing/2014/main" id="{5F736BC5-B611-6E34-FBE6-B8E0B6F53160}"/>
                </a:ext>
              </a:extLst>
            </p:cNvPr>
            <p:cNvSpPr/>
            <p:nvPr/>
          </p:nvSpPr>
          <p:spPr bwMode="gray">
            <a:xfrm>
              <a:off x="28130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1" name="btfpColumnIndicator604433">
              <a:extLst>
                <a:ext uri="{FF2B5EF4-FFF2-40B4-BE49-F238E27FC236}">
                  <a16:creationId xmlns:a16="http://schemas.microsoft.com/office/drawing/2014/main" id="{6F195FC8-C281-415A-A922-C6C8BEA38874}"/>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btfpColumnIndicator943085">
              <a:extLst>
                <a:ext uri="{FF2B5EF4-FFF2-40B4-BE49-F238E27FC236}">
                  <a16:creationId xmlns:a16="http://schemas.microsoft.com/office/drawing/2014/main" id="{07DC5571-1E50-191E-6B31-98025AA31295}"/>
                </a:ext>
              </a:extLst>
            </p:cNvPr>
            <p:cNvCxnSpPr/>
            <p:nvPr/>
          </p:nvCxnSpPr>
          <p:spPr bwMode="gray">
            <a:xfrm flipV="1">
              <a:off x="33464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btfpColumnGapBlocker480070">
              <a:extLst>
                <a:ext uri="{FF2B5EF4-FFF2-40B4-BE49-F238E27FC236}">
                  <a16:creationId xmlns:a16="http://schemas.microsoft.com/office/drawing/2014/main" id="{36BD0776-EBCB-18A6-84D1-B159F6C8D073}"/>
                </a:ext>
              </a:extLst>
            </p:cNvPr>
            <p:cNvSpPr/>
            <p:nvPr/>
          </p:nvSpPr>
          <p:spPr bwMode="gray">
            <a:xfrm>
              <a:off x="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5" name="btfpColumnIndicator688555">
              <a:extLst>
                <a:ext uri="{FF2B5EF4-FFF2-40B4-BE49-F238E27FC236}">
                  <a16:creationId xmlns:a16="http://schemas.microsoft.com/office/drawing/2014/main" id="{75BFBC9E-A62C-7B30-1907-46113EFC3582}"/>
                </a:ext>
              </a:extLst>
            </p:cNvPr>
            <p:cNvCxnSpPr/>
            <p:nvPr/>
          </p:nvCxnSpPr>
          <p:spPr bwMode="gray">
            <a:xfrm flipV="1">
              <a:off x="28130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btfpColumnIndicator807004">
              <a:extLst>
                <a:ext uri="{FF2B5EF4-FFF2-40B4-BE49-F238E27FC236}">
                  <a16:creationId xmlns:a16="http://schemas.microsoft.com/office/drawing/2014/main" id="{97D4DC30-1709-1DB0-08E5-D7DBA67A5C2B}"/>
                </a:ext>
              </a:extLst>
            </p:cNvPr>
            <p:cNvCxnSpPr/>
            <p:nvPr/>
          </p:nvCxnSpPr>
          <p:spPr bwMode="gray">
            <a:xfrm flipV="1">
              <a:off x="3302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0" name="btfpColumnIndicatorGroup1">
            <a:extLst>
              <a:ext uri="{FF2B5EF4-FFF2-40B4-BE49-F238E27FC236}">
                <a16:creationId xmlns:a16="http://schemas.microsoft.com/office/drawing/2014/main" id="{80004E42-958C-025B-FB7D-6C67CBA780DF}"/>
              </a:ext>
            </a:extLst>
          </p:cNvPr>
          <p:cNvGrpSpPr/>
          <p:nvPr/>
        </p:nvGrpSpPr>
        <p:grpSpPr>
          <a:xfrm>
            <a:off x="0" y="-205740"/>
            <a:ext cx="12192000" cy="137160"/>
            <a:chOff x="0" y="-205740"/>
            <a:chExt cx="12192000" cy="137160"/>
          </a:xfrm>
        </p:grpSpPr>
        <p:sp>
          <p:nvSpPr>
            <p:cNvPr id="28" name="btfpColumnGapBlocker314831">
              <a:extLst>
                <a:ext uri="{FF2B5EF4-FFF2-40B4-BE49-F238E27FC236}">
                  <a16:creationId xmlns:a16="http://schemas.microsoft.com/office/drawing/2014/main" id="{758B7BAC-9A16-E508-DA84-556551C2729B}"/>
                </a:ext>
              </a:extLst>
            </p:cNvPr>
            <p:cNvSpPr/>
            <p:nvPr/>
          </p:nvSpPr>
          <p:spPr bwMode="gray">
            <a:xfrm>
              <a:off x="1186180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sp>
          <p:nvSpPr>
            <p:cNvPr id="26" name="btfpColumnGapBlocker411856">
              <a:extLst>
                <a:ext uri="{FF2B5EF4-FFF2-40B4-BE49-F238E27FC236}">
                  <a16:creationId xmlns:a16="http://schemas.microsoft.com/office/drawing/2014/main" id="{8387ED8E-0FF6-E8AF-1BE5-90DD3FB969FE}"/>
                </a:ext>
              </a:extLst>
            </p:cNvPr>
            <p:cNvSpPr/>
            <p:nvPr/>
          </p:nvSpPr>
          <p:spPr bwMode="gray">
            <a:xfrm>
              <a:off x="88455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24" name="btfpColumnIndicator837898">
              <a:extLst>
                <a:ext uri="{FF2B5EF4-FFF2-40B4-BE49-F238E27FC236}">
                  <a16:creationId xmlns:a16="http://schemas.microsoft.com/office/drawing/2014/main" id="{37156BE4-F116-DD61-4881-5A1B73B689D3}"/>
                </a:ext>
              </a:extLst>
            </p:cNvPr>
            <p:cNvCxnSpPr/>
            <p:nvPr/>
          </p:nvCxnSpPr>
          <p:spPr bwMode="gray">
            <a:xfrm flipV="1">
              <a:off x="118618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btfpColumnIndicator337085">
              <a:extLst>
                <a:ext uri="{FF2B5EF4-FFF2-40B4-BE49-F238E27FC236}">
                  <a16:creationId xmlns:a16="http://schemas.microsoft.com/office/drawing/2014/main" id="{B842CC7B-AECA-6695-5495-9035D6FA22FE}"/>
                </a:ext>
              </a:extLst>
            </p:cNvPr>
            <p:cNvCxnSpPr/>
            <p:nvPr/>
          </p:nvCxnSpPr>
          <p:spPr bwMode="gray">
            <a:xfrm flipV="1">
              <a:off x="93789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btfpColumnGapBlocker363337">
              <a:extLst>
                <a:ext uri="{FF2B5EF4-FFF2-40B4-BE49-F238E27FC236}">
                  <a16:creationId xmlns:a16="http://schemas.microsoft.com/office/drawing/2014/main" id="{0C578900-0AE4-5CC0-6DD8-E350C2F6E798}"/>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7" name="btfpColumnIndicator898500">
              <a:extLst>
                <a:ext uri="{FF2B5EF4-FFF2-40B4-BE49-F238E27FC236}">
                  <a16:creationId xmlns:a16="http://schemas.microsoft.com/office/drawing/2014/main" id="{F92400C8-33DE-B7F9-7AF3-F17031BF5EDC}"/>
                </a:ext>
              </a:extLst>
            </p:cNvPr>
            <p:cNvCxnSpPr/>
            <p:nvPr/>
          </p:nvCxnSpPr>
          <p:spPr bwMode="gray">
            <a:xfrm flipV="1">
              <a:off x="88455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btfpColumnIndicator738686">
              <a:extLst>
                <a:ext uri="{FF2B5EF4-FFF2-40B4-BE49-F238E27FC236}">
                  <a16:creationId xmlns:a16="http://schemas.microsoft.com/office/drawing/2014/main" id="{505A435D-DF9B-CF2D-BC4F-50AA2EEEC857}"/>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btfpColumnGapBlocker986465">
              <a:extLst>
                <a:ext uri="{FF2B5EF4-FFF2-40B4-BE49-F238E27FC236}">
                  <a16:creationId xmlns:a16="http://schemas.microsoft.com/office/drawing/2014/main" id="{A14C289A-312A-C641-3FC8-8BD696672395}"/>
                </a:ext>
              </a:extLst>
            </p:cNvPr>
            <p:cNvSpPr/>
            <p:nvPr/>
          </p:nvSpPr>
          <p:spPr bwMode="gray">
            <a:xfrm>
              <a:off x="28130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0" name="btfpColumnIndicator240729">
              <a:extLst>
                <a:ext uri="{FF2B5EF4-FFF2-40B4-BE49-F238E27FC236}">
                  <a16:creationId xmlns:a16="http://schemas.microsoft.com/office/drawing/2014/main" id="{D0D9C588-CD54-C0A5-F6C2-7FB48F4AE586}"/>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btfpColumnIndicator594397">
              <a:extLst>
                <a:ext uri="{FF2B5EF4-FFF2-40B4-BE49-F238E27FC236}">
                  <a16:creationId xmlns:a16="http://schemas.microsoft.com/office/drawing/2014/main" id="{3AF78B96-3F7D-9FEA-7917-99AF9D1D7BD1}"/>
                </a:ext>
              </a:extLst>
            </p:cNvPr>
            <p:cNvCxnSpPr/>
            <p:nvPr/>
          </p:nvCxnSpPr>
          <p:spPr bwMode="gray">
            <a:xfrm flipV="1">
              <a:off x="33464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btfpColumnGapBlocker371154">
              <a:extLst>
                <a:ext uri="{FF2B5EF4-FFF2-40B4-BE49-F238E27FC236}">
                  <a16:creationId xmlns:a16="http://schemas.microsoft.com/office/drawing/2014/main" id="{818E8129-CBCC-0892-64E5-8791CF56685E}"/>
                </a:ext>
              </a:extLst>
            </p:cNvPr>
            <p:cNvSpPr/>
            <p:nvPr/>
          </p:nvSpPr>
          <p:spPr bwMode="gray">
            <a:xfrm>
              <a:off x="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4" name="btfpColumnIndicator370385">
              <a:extLst>
                <a:ext uri="{FF2B5EF4-FFF2-40B4-BE49-F238E27FC236}">
                  <a16:creationId xmlns:a16="http://schemas.microsoft.com/office/drawing/2014/main" id="{00F0E934-12B5-8E35-9785-7D1E99E5FC7C}"/>
                </a:ext>
              </a:extLst>
            </p:cNvPr>
            <p:cNvCxnSpPr/>
            <p:nvPr/>
          </p:nvCxnSpPr>
          <p:spPr bwMode="gray">
            <a:xfrm flipV="1">
              <a:off x="28130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 name="btfpColumnIndicator987959">
              <a:extLst>
                <a:ext uri="{FF2B5EF4-FFF2-40B4-BE49-F238E27FC236}">
                  <a16:creationId xmlns:a16="http://schemas.microsoft.com/office/drawing/2014/main" id="{837105DB-8366-BFC0-D114-1EB0177D6870}"/>
                </a:ext>
              </a:extLst>
            </p:cNvPr>
            <p:cNvCxnSpPr/>
            <p:nvPr/>
          </p:nvCxnSpPr>
          <p:spPr bwMode="gray">
            <a:xfrm flipV="1">
              <a:off x="3302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39" name="Rectangle: Single Corner Rounded 238">
            <a:extLst>
              <a:ext uri="{FF2B5EF4-FFF2-40B4-BE49-F238E27FC236}">
                <a16:creationId xmlns:a16="http://schemas.microsoft.com/office/drawing/2014/main" id="{872AAC43-CFA0-1A5C-7E07-D22231BB1289}"/>
              </a:ext>
            </a:extLst>
          </p:cNvPr>
          <p:cNvSpPr>
            <a:spLocks noGrp="1" noRot="1" noMove="1" noResize="1" noEditPoints="1" noAdjustHandles="1" noChangeArrowheads="1" noChangeShapeType="1"/>
          </p:cNvSpPr>
          <p:nvPr>
            <p:custDataLst>
              <p:tags r:id="rId4"/>
            </p:custDataLst>
          </p:nvPr>
        </p:nvSpPr>
        <p:spPr bwMode="gray">
          <a:xfrm rot="10800000" flipH="1" flipV="1">
            <a:off x="3162300" y="-2"/>
            <a:ext cx="8762996" cy="6930745"/>
          </a:xfrm>
          <a:prstGeom prst="round1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S PGothic"/>
              <a:cs typeface="Arial" panose="020B0604020202020204" pitchFamily="34" charset="0"/>
            </a:endParaRPr>
          </a:p>
        </p:txBody>
      </p:sp>
      <p:sp>
        <p:nvSpPr>
          <p:cNvPr id="22" name="Title 21">
            <a:extLst>
              <a:ext uri="{FF2B5EF4-FFF2-40B4-BE49-F238E27FC236}">
                <a16:creationId xmlns:a16="http://schemas.microsoft.com/office/drawing/2014/main" id="{22BBD321-DC24-52AE-D549-9F3A740A026C}"/>
              </a:ext>
            </a:extLst>
          </p:cNvPr>
          <p:cNvSpPr>
            <a:spLocks noGrp="1"/>
          </p:cNvSpPr>
          <p:nvPr>
            <p:ph type="title"/>
            <p:custDataLst>
              <p:tags r:id="rId5"/>
            </p:custDataLst>
          </p:nvPr>
        </p:nvSpPr>
        <p:spPr>
          <a:xfrm>
            <a:off x="246137" y="363329"/>
            <a:ext cx="2858701" cy="1051116"/>
          </a:xfrm>
        </p:spPr>
        <p:txBody>
          <a:bodyPr vert="horz" anchor="t">
            <a:noAutofit/>
          </a:bodyPr>
          <a:lstStyle/>
          <a:p>
            <a:r>
              <a:rPr lang="en-US" sz="2800" dirty="0">
                <a:solidFill>
                  <a:schemeClr val="bg1"/>
                </a:solidFill>
                <a:latin typeface="Arial Black" panose="020B0A04020102020204" pitchFamily="34" charset="0"/>
              </a:rPr>
              <a:t>BIP already has 4 projects that have successfully secured funding</a:t>
            </a:r>
          </a:p>
        </p:txBody>
      </p:sp>
      <p:sp>
        <p:nvSpPr>
          <p:cNvPr id="245" name="Freeform: Shape 244">
            <a:extLst>
              <a:ext uri="{FF2B5EF4-FFF2-40B4-BE49-F238E27FC236}">
                <a16:creationId xmlns:a16="http://schemas.microsoft.com/office/drawing/2014/main" id="{AFBFEAF6-8965-F52A-28DC-63881C652DF6}"/>
              </a:ext>
            </a:extLst>
          </p:cNvPr>
          <p:cNvSpPr/>
          <p:nvPr>
            <p:custDataLst>
              <p:tags r:id="rId6"/>
            </p:custDataLst>
          </p:nvPr>
        </p:nvSpPr>
        <p:spPr>
          <a:xfrm>
            <a:off x="3136662" y="5580233"/>
            <a:ext cx="810094" cy="1362075"/>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183EFF"/>
          </a:solidFill>
          <a:ln w="9525" cap="flat" cmpd="sng" algn="ctr">
            <a:noFill/>
            <a:prstDash val="solid"/>
            <a:miter lim="800000"/>
            <a:headEnd type="none" w="med" len="med"/>
            <a:tailEnd type="none" w="med" len="me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tabLst/>
              <a:defRPr/>
            </a:pPr>
            <a:endParaRPr kumimoji="0" lang="pt-BR" sz="1600" b="0"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endParaRPr>
          </a:p>
        </p:txBody>
      </p:sp>
      <p:grpSp>
        <p:nvGrpSpPr>
          <p:cNvPr id="33" name="Group 32">
            <a:extLst>
              <a:ext uri="{FF2B5EF4-FFF2-40B4-BE49-F238E27FC236}">
                <a16:creationId xmlns:a16="http://schemas.microsoft.com/office/drawing/2014/main" id="{4AAB1156-5EE0-6AE7-2166-374D28052D8B}"/>
              </a:ext>
            </a:extLst>
          </p:cNvPr>
          <p:cNvGrpSpPr/>
          <p:nvPr/>
        </p:nvGrpSpPr>
        <p:grpSpPr>
          <a:xfrm>
            <a:off x="4385165" y="1552953"/>
            <a:ext cx="2223053" cy="1373851"/>
            <a:chOff x="3766595" y="5223327"/>
            <a:chExt cx="1772604" cy="831911"/>
          </a:xfrm>
        </p:grpSpPr>
        <p:pic>
          <p:nvPicPr>
            <p:cNvPr id="34" name="Picture 33">
              <a:extLst>
                <a:ext uri="{FF2B5EF4-FFF2-40B4-BE49-F238E27FC236}">
                  <a16:creationId xmlns:a16="http://schemas.microsoft.com/office/drawing/2014/main" id="{65417BC5-1CE6-A64D-3C85-F500D5815C6B}"/>
                </a:ext>
              </a:extLst>
            </p:cNvPr>
            <p:cNvPicPr>
              <a:picLocks noChangeAspect="1"/>
            </p:cNvPicPr>
            <p:nvPr/>
          </p:nvPicPr>
          <p:blipFill>
            <a:blip r:embed="rId14"/>
            <a:stretch>
              <a:fillRect/>
            </a:stretch>
          </p:blipFill>
          <p:spPr>
            <a:xfrm>
              <a:off x="3812541" y="5223327"/>
              <a:ext cx="1680712" cy="376191"/>
            </a:xfrm>
            <a:prstGeom prst="rect">
              <a:avLst/>
            </a:prstGeom>
          </p:spPr>
        </p:pic>
        <p:sp>
          <p:nvSpPr>
            <p:cNvPr id="35" name="TextBox 34">
              <a:extLst>
                <a:ext uri="{FF2B5EF4-FFF2-40B4-BE49-F238E27FC236}">
                  <a16:creationId xmlns:a16="http://schemas.microsoft.com/office/drawing/2014/main" id="{6DD262A4-95F3-4B8D-EDE4-9C743C48A4D8}"/>
                </a:ext>
              </a:extLst>
            </p:cNvPr>
            <p:cNvSpPr txBox="1"/>
            <p:nvPr/>
          </p:nvSpPr>
          <p:spPr bwMode="gray">
            <a:xfrm>
              <a:off x="3766595" y="5749593"/>
              <a:ext cx="1772604" cy="305645"/>
            </a:xfrm>
            <a:prstGeom prst="rect">
              <a:avLst/>
            </a:prstGeom>
            <a:noFill/>
          </p:spPr>
          <p:txBody>
            <a:bodyPr vert="horz" wrap="square" lIns="36576" tIns="36576" rIns="36576" bIns="36576" rtlCol="0" anchor="t" anchorCtr="0">
              <a:spAutoFit/>
            </a:bodyPr>
            <a:lstStyle/>
            <a:p>
              <a:pPr marL="0" marR="0" lvl="0" indent="0" algn="ctr" defTabSz="711200" rtl="0" eaLnBrk="0" fontAlgn="auto" latinLnBrk="0" hangingPunct="1">
                <a:lnSpc>
                  <a:spcPct val="100000"/>
                </a:lnSpc>
                <a:spcBef>
                  <a:spcPts val="0"/>
                </a:spcBef>
                <a:spcAft>
                  <a:spcPts val="600"/>
                </a:spcAft>
                <a:buClrTx/>
                <a:buSzTx/>
                <a:buFontTx/>
                <a:buNone/>
                <a:tabLst/>
                <a:defRPr/>
              </a:pPr>
              <a:r>
                <a:rPr kumimoji="1"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Strategic minerals</a:t>
              </a:r>
              <a:br>
                <a:rPr kumimoji="1"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br>
              <a:r>
                <a:rPr kumimoji="1" 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(USD 565M)</a:t>
              </a:r>
            </a:p>
          </p:txBody>
        </p:sp>
      </p:grpSp>
      <p:sp>
        <p:nvSpPr>
          <p:cNvPr id="38" name="TextBox 37">
            <a:extLst>
              <a:ext uri="{FF2B5EF4-FFF2-40B4-BE49-F238E27FC236}">
                <a16:creationId xmlns:a16="http://schemas.microsoft.com/office/drawing/2014/main" id="{D94E671D-8386-3A10-DD92-966A807C5E21}"/>
              </a:ext>
            </a:extLst>
          </p:cNvPr>
          <p:cNvSpPr txBox="1"/>
          <p:nvPr/>
        </p:nvSpPr>
        <p:spPr bwMode="gray">
          <a:xfrm>
            <a:off x="7421535" y="2539550"/>
            <a:ext cx="2289175" cy="504754"/>
          </a:xfrm>
          <a:prstGeom prst="rect">
            <a:avLst/>
          </a:prstGeom>
          <a:noFill/>
        </p:spPr>
        <p:txBody>
          <a:bodyPr vert="horz" wrap="square" lIns="36576" tIns="36576" rIns="36576" bIns="36576" rtlCol="0" anchor="t" anchorCtr="0">
            <a:spAutoFit/>
          </a:bodyPr>
          <a:lstStyle/>
          <a:p>
            <a:pPr marL="0" lvl="0" indent="0" algn="ctr" eaLnBrk="0">
              <a:spcBef>
                <a:spcPts val="0"/>
              </a:spcBef>
              <a:spcAft>
                <a:spcPts val="600"/>
              </a:spcAft>
              <a:buNone/>
              <a:defRPr/>
            </a:pPr>
            <a:r>
              <a:rPr kumimoji="1"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Sustainable fuels</a:t>
            </a:r>
            <a:br>
              <a:rPr kumimoji="1"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br>
            <a:r>
              <a:rPr kumimoji="1" 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a:t>
            </a:r>
            <a:r>
              <a:rPr kumimoji="1" lang="en-US" sz="1400" dirty="0">
                <a:solidFill>
                  <a:srgbClr val="000000"/>
                </a:solidFill>
                <a:latin typeface="Arial" panose="020B0604020202020204" pitchFamily="34" charset="0"/>
                <a:cs typeface="Arial" panose="020B0604020202020204" pitchFamily="34" charset="0"/>
              </a:rPr>
              <a:t>Plant 2: </a:t>
            </a:r>
            <a:r>
              <a:rPr kumimoji="1" 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USD 40M)</a:t>
            </a:r>
          </a:p>
        </p:txBody>
      </p:sp>
      <p:pic>
        <p:nvPicPr>
          <p:cNvPr id="45" name="Picture 2" descr="Sebigas Cótica e eB Capital investirão em plataforma de biometano e  tratamento de resíduos até o final de 2025 – SebigasCótica">
            <a:extLst>
              <a:ext uri="{FF2B5EF4-FFF2-40B4-BE49-F238E27FC236}">
                <a16:creationId xmlns:a16="http://schemas.microsoft.com/office/drawing/2014/main" id="{E28BCABC-CC45-B2B3-426C-66AE9E6B51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72934" y="1677071"/>
            <a:ext cx="1386377" cy="744982"/>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F223B2D9-1EF4-E0B2-CEDE-89F42E2BB92C}"/>
              </a:ext>
            </a:extLst>
          </p:cNvPr>
          <p:cNvSpPr/>
          <p:nvPr/>
        </p:nvSpPr>
        <p:spPr bwMode="gray">
          <a:xfrm>
            <a:off x="9401139" y="6263935"/>
            <a:ext cx="2344803" cy="472751"/>
          </a:xfrm>
          <a:prstGeom prst="rect">
            <a:avLst/>
          </a:prstGeom>
          <a:solidFill>
            <a:schemeClr val="lt1"/>
          </a:solidFill>
          <a:ln w="9525" cap="flat" cmpd="sng" algn="ctr">
            <a:gradFill flip="none" rotWithShape="1">
              <a:gsLst>
                <a:gs pos="50000">
                  <a:schemeClr val="bg1"/>
                </a:gs>
                <a:gs pos="0">
                  <a:schemeClr val="bg1"/>
                </a:gs>
                <a:gs pos="100000">
                  <a:schemeClr val="bg2">
                    <a:lumMod val="75000"/>
                  </a:schemeClr>
                </a:gs>
              </a:gsLst>
              <a:lin ang="2700000" scaled="1"/>
              <a:tileRect/>
            </a:gra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30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 MORE TO COME</a:t>
            </a:r>
          </a:p>
        </p:txBody>
      </p:sp>
      <p:sp>
        <p:nvSpPr>
          <p:cNvPr id="64" name="TextBox 63">
            <a:extLst>
              <a:ext uri="{FF2B5EF4-FFF2-40B4-BE49-F238E27FC236}">
                <a16:creationId xmlns:a16="http://schemas.microsoft.com/office/drawing/2014/main" id="{D10E8D5A-59F6-586E-0331-065B482AB032}"/>
              </a:ext>
            </a:extLst>
          </p:cNvPr>
          <p:cNvSpPr txBox="1"/>
          <p:nvPr/>
        </p:nvSpPr>
        <p:spPr bwMode="gray">
          <a:xfrm>
            <a:off x="4482889" y="3029617"/>
            <a:ext cx="2027603" cy="996033"/>
          </a:xfrm>
          <a:prstGeom prst="rect">
            <a:avLst/>
          </a:prstGeom>
          <a:noFill/>
        </p:spPr>
        <p:txBody>
          <a:bodyPr wrap="square" lIns="36000" tIns="36000" rIns="36000" bIns="36000" rtlCol="0">
            <a:spAutoFit/>
          </a:bodyPr>
          <a:lstStyle/>
          <a:p>
            <a:pPr marL="0" marR="0" lvl="0" indent="0" algn="ctr" defTabSz="711200" rtl="0" eaLnBrk="0" fontAlgn="auto" latinLnBrk="0" hangingPunct="1">
              <a:lnSpc>
                <a:spcPct val="100000"/>
              </a:lnSpc>
              <a:spcBef>
                <a:spcPts val="0"/>
              </a:spcBef>
              <a:spcAft>
                <a:spcPts val="60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Expansion of the mine’s production capacity in </a:t>
            </a:r>
            <a:r>
              <a:rPr kumimoji="1" lang="en-US" sz="1000" b="0"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panose="020B0604020202020204" pitchFamily="34" charset="0"/>
              </a:rPr>
              <a:t>Minaçu</a:t>
            </a:r>
            <a:r>
              <a:rPr kumimoji="1"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 </a:t>
            </a:r>
            <a:r>
              <a:rPr kumimoji="1" lang="en-US" sz="1000" b="0"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panose="020B0604020202020204" pitchFamily="34" charset="0"/>
              </a:rPr>
              <a:t>Goiás</a:t>
            </a:r>
            <a:r>
              <a:rPr kumimoji="1"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 through financing obtained from the U.S. International Development Finance Corporation (DFC)</a:t>
            </a:r>
          </a:p>
        </p:txBody>
      </p:sp>
      <p:sp>
        <p:nvSpPr>
          <p:cNvPr id="65" name="TextBox 64">
            <a:extLst>
              <a:ext uri="{FF2B5EF4-FFF2-40B4-BE49-F238E27FC236}">
                <a16:creationId xmlns:a16="http://schemas.microsoft.com/office/drawing/2014/main" id="{8CF5B46C-527A-A5A5-C21F-168D84901D8B}"/>
              </a:ext>
            </a:extLst>
          </p:cNvPr>
          <p:cNvSpPr txBox="1"/>
          <p:nvPr/>
        </p:nvSpPr>
        <p:spPr bwMode="gray">
          <a:xfrm>
            <a:off x="7522166" y="3139216"/>
            <a:ext cx="2087912" cy="688256"/>
          </a:xfrm>
          <a:prstGeom prst="rect">
            <a:avLst/>
          </a:prstGeom>
          <a:noFill/>
        </p:spPr>
        <p:txBody>
          <a:bodyPr wrap="square" lIns="36000" tIns="36000" rIns="36000" bIns="36000" rtlCol="0">
            <a:spAutoFit/>
          </a:bodyPr>
          <a:lstStyle/>
          <a:p>
            <a:pPr marL="0" marR="0" lvl="0" indent="0" algn="ctr" defTabSz="711200" rtl="0" eaLnBrk="0" fontAlgn="auto" latinLnBrk="0" hangingPunct="1">
              <a:lnSpc>
                <a:spcPct val="100000"/>
              </a:lnSpc>
              <a:spcBef>
                <a:spcPts val="0"/>
              </a:spcBef>
              <a:spcAft>
                <a:spcPts val="60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Implementation of plant 2 (out of 10) to produce biomethane from organic waste, t</a:t>
            </a:r>
            <a:r>
              <a:rPr kumimoji="1" lang="en-US" sz="1000" dirty="0">
                <a:solidFill>
                  <a:srgbClr val="000000"/>
                </a:solidFill>
                <a:latin typeface="Arial" panose="020B0604020202020204" pitchFamily="34" charset="0"/>
                <a:ea typeface="MS PGothic"/>
                <a:cs typeface="Arial" panose="020B0604020202020204" pitchFamily="34" charset="0"/>
              </a:rPr>
              <a:t>h</a:t>
            </a:r>
            <a:r>
              <a:rPr kumimoji="1"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rough equity and debt mobilization</a:t>
            </a:r>
          </a:p>
        </p:txBody>
      </p:sp>
      <p:sp>
        <p:nvSpPr>
          <p:cNvPr id="67" name="Title 2271">
            <a:extLst>
              <a:ext uri="{FF2B5EF4-FFF2-40B4-BE49-F238E27FC236}">
                <a16:creationId xmlns:a16="http://schemas.microsoft.com/office/drawing/2014/main" id="{66AABB04-9F92-DCF3-7F51-562B1D98409C}"/>
              </a:ext>
            </a:extLst>
          </p:cNvPr>
          <p:cNvSpPr txBox="1">
            <a:spLocks/>
          </p:cNvSpPr>
          <p:nvPr>
            <p:custDataLst>
              <p:tags r:id="rId7"/>
            </p:custDataLst>
          </p:nvPr>
        </p:nvSpPr>
        <p:spPr>
          <a:xfrm>
            <a:off x="3263017" y="363329"/>
            <a:ext cx="7886484" cy="8262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Get to know BIP’s projects that are moving into implementation after securing funding</a:t>
            </a:r>
          </a:p>
        </p:txBody>
      </p:sp>
      <p:sp>
        <p:nvSpPr>
          <p:cNvPr id="37" name="TextBox 36">
            <a:extLst>
              <a:ext uri="{FF2B5EF4-FFF2-40B4-BE49-F238E27FC236}">
                <a16:creationId xmlns:a16="http://schemas.microsoft.com/office/drawing/2014/main" id="{428C5907-2054-2449-66E5-D0B6A0AF2B2E}"/>
              </a:ext>
            </a:extLst>
          </p:cNvPr>
          <p:cNvSpPr txBox="1"/>
          <p:nvPr/>
        </p:nvSpPr>
        <p:spPr bwMode="gray">
          <a:xfrm>
            <a:off x="7386218" y="4708287"/>
            <a:ext cx="2223047" cy="504754"/>
          </a:xfrm>
          <a:prstGeom prst="rect">
            <a:avLst/>
          </a:prstGeom>
          <a:noFill/>
        </p:spPr>
        <p:txBody>
          <a:bodyPr vert="horz" wrap="square" lIns="36576" tIns="36576" rIns="36576" bIns="36576" rtlCol="0" anchor="t" anchorCtr="0">
            <a:spAutoFit/>
          </a:bodyPr>
          <a:lstStyle/>
          <a:p>
            <a:pPr marL="0" indent="0" algn="ctr" eaLnBrk="0">
              <a:spcBef>
                <a:spcPts val="0"/>
              </a:spcBef>
              <a:spcAft>
                <a:spcPts val="600"/>
              </a:spcAft>
              <a:buNone/>
              <a:defRPr/>
            </a:pPr>
            <a:r>
              <a:rPr kumimoji="1" lang="en-US" sz="14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Sustainable fuels</a:t>
            </a:r>
            <a:br>
              <a:rPr kumimoji="1" lang="en-US" sz="14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br>
            <a:r>
              <a:rPr kumimoji="1" lang="en-US" sz="14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(Phase 1: USD 1.5B)</a:t>
            </a:r>
          </a:p>
        </p:txBody>
      </p:sp>
      <p:sp>
        <p:nvSpPr>
          <p:cNvPr id="39" name="TextBox 38">
            <a:extLst>
              <a:ext uri="{FF2B5EF4-FFF2-40B4-BE49-F238E27FC236}">
                <a16:creationId xmlns:a16="http://schemas.microsoft.com/office/drawing/2014/main" id="{540C372B-5512-5EF8-5551-56BB6CDD37F2}"/>
              </a:ext>
            </a:extLst>
          </p:cNvPr>
          <p:cNvSpPr txBox="1"/>
          <p:nvPr/>
        </p:nvSpPr>
        <p:spPr bwMode="gray">
          <a:xfrm>
            <a:off x="7483942" y="5218444"/>
            <a:ext cx="2027598" cy="842145"/>
          </a:xfrm>
          <a:prstGeom prst="rect">
            <a:avLst/>
          </a:prstGeom>
          <a:noFill/>
        </p:spPr>
        <p:txBody>
          <a:bodyPr wrap="square" lIns="36000" tIns="36000" rIns="36000" bIns="36000" rtlCol="0">
            <a:spAutoFit/>
          </a:bodyPr>
          <a:lstStyle/>
          <a:p>
            <a:pPr marL="0" indent="0" algn="ctr" eaLnBrk="0">
              <a:spcBef>
                <a:spcPts val="0"/>
              </a:spcBef>
              <a:spcAft>
                <a:spcPts val="600"/>
              </a:spcAft>
              <a:buNone/>
              <a:defRPr/>
            </a:pPr>
            <a:r>
              <a:rPr kumimoji="1" lang="en-US" sz="1000" strike="noStrike" kern="1200" cap="none" spc="0" normalizeH="0" noProof="0" dirty="0" err="1">
                <a:ln>
                  <a:noFill/>
                </a:ln>
                <a:solidFill>
                  <a:srgbClr val="000000"/>
                </a:solidFill>
                <a:effectLst/>
                <a:uLnTx/>
                <a:uFillTx/>
                <a:latin typeface="Arial" panose="020B0604020202020204" pitchFamily="34" charset="0"/>
                <a:ea typeface="MS PGothic"/>
                <a:cs typeface="Arial" panose="020B0604020202020204" pitchFamily="34" charset="0"/>
              </a:rPr>
              <a:t>Acelen</a:t>
            </a:r>
            <a:r>
              <a:rPr kumimoji="1" lang="en-US" sz="10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 brought together an international consortium to secure the total funding for the construction of a biorefinery in Bahia (phase 1) </a:t>
            </a:r>
          </a:p>
        </p:txBody>
      </p:sp>
      <p:pic>
        <p:nvPicPr>
          <p:cNvPr id="40" name="Picture 39">
            <a:extLst>
              <a:ext uri="{FF2B5EF4-FFF2-40B4-BE49-F238E27FC236}">
                <a16:creationId xmlns:a16="http://schemas.microsoft.com/office/drawing/2014/main" id="{6409B996-DAAC-4C88-B084-F60A9AE07E65}"/>
              </a:ext>
            </a:extLst>
          </p:cNvPr>
          <p:cNvPicPr>
            <a:picLocks noChangeAspect="1"/>
          </p:cNvPicPr>
          <p:nvPr>
            <p:custDataLst>
              <p:tags r:id="rId8"/>
            </p:custDataLst>
          </p:nvPr>
        </p:nvPicPr>
        <p:blipFill>
          <a:blip r:embed="rId16"/>
          <a:stretch>
            <a:fillRect/>
          </a:stretch>
        </p:blipFill>
        <p:spPr>
          <a:xfrm>
            <a:off x="7522166" y="4249192"/>
            <a:ext cx="1951153" cy="459095"/>
          </a:xfrm>
          <a:prstGeom prst="rect">
            <a:avLst/>
          </a:prstGeom>
        </p:spPr>
      </p:pic>
      <p:pic>
        <p:nvPicPr>
          <p:cNvPr id="41" name="Picture 105">
            <a:extLst>
              <a:ext uri="{FF2B5EF4-FFF2-40B4-BE49-F238E27FC236}">
                <a16:creationId xmlns:a16="http://schemas.microsoft.com/office/drawing/2014/main" id="{03F293F4-4EDE-691A-5FD0-C9563EAAA2B8}"/>
              </a:ext>
            </a:extLst>
          </p:cNvPr>
          <p:cNvPicPr>
            <a:picLocks noChangeAspect="1"/>
          </p:cNvPicPr>
          <p:nvPr/>
        </p:nvPicPr>
        <p:blipFill>
          <a:blip r:embed="rId17"/>
          <a:stretch>
            <a:fillRect/>
          </a:stretch>
        </p:blipFill>
        <p:spPr>
          <a:xfrm>
            <a:off x="4813681" y="4234310"/>
            <a:ext cx="1640332" cy="473977"/>
          </a:xfrm>
          <a:prstGeom prst="rect">
            <a:avLst/>
          </a:prstGeom>
        </p:spPr>
      </p:pic>
      <p:sp>
        <p:nvSpPr>
          <p:cNvPr id="42" name="TextBox 63">
            <a:extLst>
              <a:ext uri="{FF2B5EF4-FFF2-40B4-BE49-F238E27FC236}">
                <a16:creationId xmlns:a16="http://schemas.microsoft.com/office/drawing/2014/main" id="{71FB6D04-67E6-0145-2CA9-2FA6A4A994CD}"/>
              </a:ext>
            </a:extLst>
          </p:cNvPr>
          <p:cNvSpPr txBox="1"/>
          <p:nvPr/>
        </p:nvSpPr>
        <p:spPr bwMode="gray">
          <a:xfrm>
            <a:off x="4589892" y="5413279"/>
            <a:ext cx="2087912" cy="842145"/>
          </a:xfrm>
          <a:prstGeom prst="rect">
            <a:avLst/>
          </a:prstGeom>
          <a:noFill/>
        </p:spPr>
        <p:txBody>
          <a:bodyPr wrap="square" lIns="36000" tIns="36000" rIns="36000" bIns="36000" rtlCol="0">
            <a:spAutoFit/>
          </a:bodyPr>
          <a:lstStyle/>
          <a:p>
            <a:pPr marL="0" indent="0" algn="ctr" eaLnBrk="0">
              <a:spcBef>
                <a:spcPts val="0"/>
              </a:spcBef>
              <a:spcAft>
                <a:spcPts val="600"/>
              </a:spcAft>
              <a:buNone/>
              <a:defRPr/>
            </a:pPr>
            <a:r>
              <a:rPr kumimoji="1" lang="en-US" sz="10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Funding for the implementation of the </a:t>
            </a:r>
            <a:r>
              <a:rPr kumimoji="1" lang="en-US" sz="1000" strike="noStrike" kern="1200" cap="none" spc="0" normalizeH="0" noProof="0" dirty="0" err="1">
                <a:ln>
                  <a:noFill/>
                </a:ln>
                <a:solidFill>
                  <a:srgbClr val="000000"/>
                </a:solidFill>
                <a:effectLst/>
                <a:uLnTx/>
                <a:uFillTx/>
                <a:latin typeface="Arial" panose="020B0604020202020204" pitchFamily="34" charset="0"/>
                <a:ea typeface="MS PGothic"/>
                <a:cs typeface="Arial" panose="020B0604020202020204" pitchFamily="34" charset="0"/>
              </a:rPr>
              <a:t>Muçununga</a:t>
            </a:r>
            <a:r>
              <a:rPr kumimoji="1" lang="en-US" sz="10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 Project through the Fundo </a:t>
            </a:r>
            <a:r>
              <a:rPr kumimoji="1" lang="en-US" sz="1000" strike="noStrike" kern="1200" cap="none" spc="0" normalizeH="0" noProof="0" dirty="0" err="1">
                <a:ln>
                  <a:noFill/>
                </a:ln>
                <a:solidFill>
                  <a:srgbClr val="000000"/>
                </a:solidFill>
                <a:effectLst/>
                <a:uLnTx/>
                <a:uFillTx/>
                <a:latin typeface="Arial" panose="020B0604020202020204" pitchFamily="34" charset="0"/>
                <a:ea typeface="MS PGothic"/>
                <a:cs typeface="Arial" panose="020B0604020202020204" pitchFamily="34" charset="0"/>
              </a:rPr>
              <a:t>Clima</a:t>
            </a:r>
            <a:r>
              <a:rPr kumimoji="1" lang="en-US" sz="10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 (BNDES) aimed at restoring 1,300 hectares of Atlantic Forest in southern Bahia.</a:t>
            </a:r>
          </a:p>
        </p:txBody>
      </p:sp>
      <p:sp>
        <p:nvSpPr>
          <p:cNvPr id="43" name="TextBox 40">
            <a:extLst>
              <a:ext uri="{FF2B5EF4-FFF2-40B4-BE49-F238E27FC236}">
                <a16:creationId xmlns:a16="http://schemas.microsoft.com/office/drawing/2014/main" id="{080B0EDB-1C15-9C6A-DA59-BCAEAD84BB78}"/>
              </a:ext>
            </a:extLst>
          </p:cNvPr>
          <p:cNvSpPr txBox="1"/>
          <p:nvPr/>
        </p:nvSpPr>
        <p:spPr bwMode="gray">
          <a:xfrm>
            <a:off x="4482889" y="4686455"/>
            <a:ext cx="2289175" cy="689420"/>
          </a:xfrm>
          <a:prstGeom prst="rect">
            <a:avLst/>
          </a:prstGeom>
          <a:noFill/>
        </p:spPr>
        <p:txBody>
          <a:bodyPr vert="horz" wrap="square" lIns="36576" tIns="36576" rIns="36576" bIns="36576" rtlCol="0" anchor="t" anchorCtr="0">
            <a:spAutoFit/>
          </a:bodyPr>
          <a:lstStyle/>
          <a:p>
            <a:pPr marL="0" indent="0" algn="ctr" eaLnBrk="0">
              <a:spcBef>
                <a:spcPts val="0"/>
              </a:spcBef>
              <a:spcAft>
                <a:spcPts val="600"/>
              </a:spcAft>
              <a:buNone/>
              <a:defRPr/>
            </a:pPr>
            <a:r>
              <a:rPr kumimoji="1" lang="pt-BR" sz="1400" b="1" dirty="0" err="1">
                <a:solidFill>
                  <a:srgbClr val="000000"/>
                </a:solidFill>
                <a:latin typeface="Arial" panose="020B0604020202020204" pitchFamily="34" charset="0"/>
                <a:ea typeface="MS PGothic"/>
                <a:cs typeface="Arial" panose="020B0604020202020204" pitchFamily="34" charset="0"/>
              </a:rPr>
              <a:t>Native</a:t>
            </a:r>
            <a:r>
              <a:rPr kumimoji="1" lang="pt-BR" sz="1400" b="1" dirty="0">
                <a:solidFill>
                  <a:srgbClr val="000000"/>
                </a:solidFill>
                <a:latin typeface="Arial" panose="020B0604020202020204" pitchFamily="34" charset="0"/>
                <a:ea typeface="MS PGothic"/>
                <a:cs typeface="Arial" panose="020B0604020202020204" pitchFamily="34" charset="0"/>
              </a:rPr>
              <a:t> </a:t>
            </a:r>
            <a:r>
              <a:rPr kumimoji="1" lang="pt-BR" sz="1400" b="1" dirty="0" err="1">
                <a:solidFill>
                  <a:srgbClr val="000000"/>
                </a:solidFill>
                <a:latin typeface="Arial" panose="020B0604020202020204" pitchFamily="34" charset="0"/>
                <a:ea typeface="MS PGothic"/>
                <a:cs typeface="Arial" panose="020B0604020202020204" pitchFamily="34" charset="0"/>
              </a:rPr>
              <a:t>vegetation</a:t>
            </a:r>
            <a:r>
              <a:rPr kumimoji="1" lang="pt-BR" sz="1400" b="1" dirty="0">
                <a:solidFill>
                  <a:srgbClr val="000000"/>
                </a:solidFill>
                <a:latin typeface="Arial" panose="020B0604020202020204" pitchFamily="34" charset="0"/>
                <a:ea typeface="MS PGothic"/>
                <a:cs typeface="Arial" panose="020B0604020202020204" pitchFamily="34" charset="0"/>
              </a:rPr>
              <a:t> </a:t>
            </a:r>
            <a:r>
              <a:rPr kumimoji="1" lang="pt-BR" sz="1400" b="1" dirty="0" err="1">
                <a:solidFill>
                  <a:srgbClr val="000000"/>
                </a:solidFill>
                <a:latin typeface="Arial" panose="020B0604020202020204" pitchFamily="34" charset="0"/>
                <a:ea typeface="MS PGothic"/>
                <a:cs typeface="Arial" panose="020B0604020202020204" pitchFamily="34" charset="0"/>
              </a:rPr>
              <a:t>restoration</a:t>
            </a:r>
            <a:br>
              <a:rPr kumimoji="1" lang="pt-BR" sz="1000" b="1"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br>
            <a:r>
              <a:rPr kumimoji="1" lang="pt-BR" sz="12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a:t>
            </a:r>
            <a:r>
              <a:rPr kumimoji="1" lang="en-US" sz="12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Phase 1 </a:t>
            </a:r>
            <a:r>
              <a:rPr kumimoji="1" lang="pt-BR" sz="1200" strike="noStrike" kern="1200" cap="none" spc="0" normalizeH="0" noProof="0" dirty="0">
                <a:ln>
                  <a:noFill/>
                </a:ln>
                <a:solidFill>
                  <a:srgbClr val="000000"/>
                </a:solidFill>
                <a:effectLst/>
                <a:uLnTx/>
                <a:uFillTx/>
                <a:latin typeface="Arial" panose="020B0604020202020204" pitchFamily="34" charset="0"/>
                <a:ea typeface="MS PGothic"/>
                <a:cs typeface="Arial" panose="020B0604020202020204" pitchFamily="34" charset="0"/>
              </a:rPr>
              <a:t>: USD 20M)</a:t>
            </a:r>
          </a:p>
        </p:txBody>
      </p:sp>
    </p:spTree>
    <p:custDataLst>
      <p:tags r:id="rId1"/>
    </p:custDataLst>
    <p:extLst>
      <p:ext uri="{BB962C8B-B14F-4D97-AF65-F5344CB8AC3E}">
        <p14:creationId xmlns:p14="http://schemas.microsoft.com/office/powerpoint/2010/main" val="48861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tfpPhotoGeneric739487">
            <a:extLst>
              <a:ext uri="{FF2B5EF4-FFF2-40B4-BE49-F238E27FC236}">
                <a16:creationId xmlns:a16="http://schemas.microsoft.com/office/drawing/2014/main" id="{6849B1DB-B866-1E7A-076C-E0AB1473E23F}"/>
              </a:ext>
            </a:extLst>
          </p:cNvPr>
          <p:cNvPicPr>
            <a:picLocks noChangeAspect="1"/>
          </p:cNvPicPr>
          <p:nvPr>
            <p:custDataLst>
              <p:tags r:id="rId2"/>
            </p:custDataLst>
          </p:nvPr>
        </p:nvPicPr>
        <p:blipFill>
          <a:blip r:embed="rId26">
            <a:extLst>
              <a:ext uri="{28A0092B-C50C-407E-A947-70E740481C1C}">
                <a14:useLocalDpi xmlns:a14="http://schemas.microsoft.com/office/drawing/2010/main" val="0"/>
              </a:ext>
            </a:extLst>
          </a:blip>
          <a:srcRect t="14505" b="1171"/>
          <a:stretch>
            <a:fillRect/>
          </a:stretch>
        </p:blipFill>
        <p:spPr>
          <a:xfrm>
            <a:off x="0" y="-48"/>
            <a:ext cx="12192000" cy="6864025"/>
          </a:xfrm>
          <a:prstGeom prst="round2DiagRect">
            <a:avLst>
              <a:gd name="adj1" fmla="val 0"/>
              <a:gd name="adj2" fmla="val 0"/>
            </a:avLst>
          </a:prstGeom>
        </p:spPr>
      </p:pic>
      <p:sp>
        <p:nvSpPr>
          <p:cNvPr id="12" name="Rectangle 11">
            <a:extLst>
              <a:ext uri="{FF2B5EF4-FFF2-40B4-BE49-F238E27FC236}">
                <a16:creationId xmlns:a16="http://schemas.microsoft.com/office/drawing/2014/main" id="{E1AF26E0-7783-A63B-BCFA-35ACF90BCB59}"/>
              </a:ext>
            </a:extLst>
          </p:cNvPr>
          <p:cNvSpPr/>
          <p:nvPr/>
        </p:nvSpPr>
        <p:spPr bwMode="gray">
          <a:xfrm>
            <a:off x="-1" y="-45"/>
            <a:ext cx="12192000" cy="6864024"/>
          </a:xfrm>
          <a:prstGeom prst="rect">
            <a:avLst/>
          </a:prstGeom>
          <a:solidFill>
            <a:srgbClr val="000000">
              <a:alpha val="50000"/>
            </a:srgb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rgbClr val="FFFFFF"/>
              </a:solidFill>
            </a:endParaRPr>
          </a:p>
        </p:txBody>
      </p:sp>
      <p:sp>
        <p:nvSpPr>
          <p:cNvPr id="13" name="Rectangle: Diagonal Corners Rounded 12">
            <a:extLst>
              <a:ext uri="{FF2B5EF4-FFF2-40B4-BE49-F238E27FC236}">
                <a16:creationId xmlns:a16="http://schemas.microsoft.com/office/drawing/2014/main" id="{3CFBA45F-8E3A-5E5E-066C-46EB5B547CE1}"/>
              </a:ext>
            </a:extLst>
          </p:cNvPr>
          <p:cNvSpPr/>
          <p:nvPr>
            <p:custDataLst>
              <p:tags r:id="rId3"/>
            </p:custDataLst>
          </p:nvPr>
        </p:nvSpPr>
        <p:spPr bwMode="gray">
          <a:xfrm flipH="1">
            <a:off x="1" y="2903535"/>
            <a:ext cx="12192000" cy="3377975"/>
          </a:xfrm>
          <a:prstGeom prst="round2DiagRect">
            <a:avLst>
              <a:gd name="adj1" fmla="val 36667"/>
              <a:gd name="adj2" fmla="val 0"/>
            </a:avLst>
          </a:prstGeom>
          <a:solidFill>
            <a:srgbClr val="FFCE00"/>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211E20"/>
              </a:solidFill>
            </a:endParaRPr>
          </a:p>
        </p:txBody>
      </p:sp>
      <p:sp>
        <p:nvSpPr>
          <p:cNvPr id="14" name="Freeform: Shape 13">
            <a:extLst>
              <a:ext uri="{FF2B5EF4-FFF2-40B4-BE49-F238E27FC236}">
                <a16:creationId xmlns:a16="http://schemas.microsoft.com/office/drawing/2014/main" id="{04364682-CFFD-12E9-4362-92EDD2F53252}"/>
              </a:ext>
            </a:extLst>
          </p:cNvPr>
          <p:cNvSpPr/>
          <p:nvPr>
            <p:custDataLst>
              <p:tags r:id="rId4"/>
            </p:custDataLst>
          </p:nvPr>
        </p:nvSpPr>
        <p:spPr>
          <a:xfrm>
            <a:off x="10542013" y="5204331"/>
            <a:ext cx="3307337" cy="1653669"/>
          </a:xfrm>
          <a:custGeom>
            <a:avLst/>
            <a:gdLst>
              <a:gd name="connsiteX0" fmla="*/ 5004147 w 5004146"/>
              <a:gd name="connsiteY0" fmla="*/ 2502074 h 2502073"/>
              <a:gd name="connsiteX1" fmla="*/ 2502073 w 5004146"/>
              <a:gd name="connsiteY1" fmla="*/ 0 h 2502073"/>
              <a:gd name="connsiteX2" fmla="*/ 0 w 5004146"/>
              <a:gd name="connsiteY2" fmla="*/ 2502074 h 2502073"/>
              <a:gd name="connsiteX3" fmla="*/ 5004147 w 5004146"/>
              <a:gd name="connsiteY3" fmla="*/ 2502074 h 2502073"/>
            </a:gdLst>
            <a:ahLst/>
            <a:cxnLst>
              <a:cxn ang="0">
                <a:pos x="connsiteX0" y="connsiteY0"/>
              </a:cxn>
              <a:cxn ang="0">
                <a:pos x="connsiteX1" y="connsiteY1"/>
              </a:cxn>
              <a:cxn ang="0">
                <a:pos x="connsiteX2" y="connsiteY2"/>
              </a:cxn>
              <a:cxn ang="0">
                <a:pos x="connsiteX3" y="connsiteY3"/>
              </a:cxn>
            </a:cxnLst>
            <a:rect l="l" t="t" r="r" b="b"/>
            <a:pathLst>
              <a:path w="5004146" h="2502073">
                <a:moveTo>
                  <a:pt x="5004147" y="2502074"/>
                </a:moveTo>
                <a:cubicBezTo>
                  <a:pt x="5004147" y="1120209"/>
                  <a:pt x="3883938" y="0"/>
                  <a:pt x="2502073" y="0"/>
                </a:cubicBezTo>
                <a:cubicBezTo>
                  <a:pt x="1120209" y="0"/>
                  <a:pt x="0" y="1120209"/>
                  <a:pt x="0" y="2502074"/>
                </a:cubicBezTo>
                <a:lnTo>
                  <a:pt x="5004147" y="2502074"/>
                </a:lnTo>
                <a:close/>
              </a:path>
            </a:pathLst>
          </a:custGeom>
          <a:solidFill>
            <a:srgbClr val="183EFF"/>
          </a:solidFill>
          <a:ln w="4138" cap="flat">
            <a:noFill/>
            <a:prstDash val="solid"/>
            <a:miter/>
          </a:ln>
        </p:spPr>
        <p:txBody>
          <a:bodyPr rtlCol="0" anchor="ctr"/>
          <a:lstStyle/>
          <a:p>
            <a:pPr marL="0" marR="0" lvl="0" indent="0" algn="l" defTabSz="711200" rtl="0" eaLnBrk="1" fontAlgn="auto" latinLnBrk="0" hangingPunct="1">
              <a:lnSpc>
                <a:spcPct val="100000"/>
              </a:lnSpc>
              <a:spcBef>
                <a:spcPts val="1200"/>
              </a:spcBef>
              <a:spcAft>
                <a:spcPct val="0"/>
              </a:spcAft>
              <a:buClrTx/>
              <a:buSz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graphicFrame>
        <p:nvGraphicFramePr>
          <p:cNvPr id="19" name="think-cell data - do not delete" hidden="1">
            <a:extLst>
              <a:ext uri="{FF2B5EF4-FFF2-40B4-BE49-F238E27FC236}">
                <a16:creationId xmlns:a16="http://schemas.microsoft.com/office/drawing/2014/main" id="{8C2CEBBF-4FF4-FA4F-5C50-A630F4930CF5}"/>
              </a:ext>
            </a:extLst>
          </p:cNvPr>
          <p:cNvGraphicFramePr>
            <a:graphicFrameLocks/>
          </p:cNvGraphicFramePr>
          <p:nvPr>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84" imgH="486" progId="TCLayout.ActiveDocument.1">
                  <p:embed/>
                </p:oleObj>
              </mc:Choice>
              <mc:Fallback>
                <p:oleObj name="think-cell Slide" r:id="rId27" imgW="484" imgH="486" progId="TCLayout.ActiveDocument.1">
                  <p:embed/>
                  <p:pic>
                    <p:nvPicPr>
                      <p:cNvPr id="19" name="think-cell data - do not delete" hidden="1">
                        <a:extLst>
                          <a:ext uri="{FF2B5EF4-FFF2-40B4-BE49-F238E27FC236}">
                            <a16:creationId xmlns:a16="http://schemas.microsoft.com/office/drawing/2014/main" id="{8C2CEBBF-4FF4-FA4F-5C50-A630F4930CF5}"/>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grpSp>
        <p:nvGrpSpPr>
          <p:cNvPr id="70" name="btfpColumnIndicatorGroup2">
            <a:extLst>
              <a:ext uri="{FF2B5EF4-FFF2-40B4-BE49-F238E27FC236}">
                <a16:creationId xmlns:a16="http://schemas.microsoft.com/office/drawing/2014/main" id="{8F7AC334-C0BB-71A9-C009-D30E1064513A}"/>
              </a:ext>
            </a:extLst>
          </p:cNvPr>
          <p:cNvGrpSpPr/>
          <p:nvPr/>
        </p:nvGrpSpPr>
        <p:grpSpPr>
          <a:xfrm>
            <a:off x="0" y="6926580"/>
            <a:ext cx="12192000" cy="137160"/>
            <a:chOff x="0" y="6926580"/>
            <a:chExt cx="12192000" cy="137160"/>
          </a:xfrm>
        </p:grpSpPr>
        <p:sp>
          <p:nvSpPr>
            <p:cNvPr id="68" name="btfpColumnGapBlocker383991">
              <a:extLst>
                <a:ext uri="{FF2B5EF4-FFF2-40B4-BE49-F238E27FC236}">
                  <a16:creationId xmlns:a16="http://schemas.microsoft.com/office/drawing/2014/main" id="{74E4977C-3E30-D843-6BA8-4B363F119300}"/>
                </a:ext>
              </a:extLst>
            </p:cNvPr>
            <p:cNvSpPr/>
            <p:nvPr/>
          </p:nvSpPr>
          <p:spPr bwMode="gray">
            <a:xfrm>
              <a:off x="1164590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6" name="btfpColumnGapBlocker977836">
              <a:extLst>
                <a:ext uri="{FF2B5EF4-FFF2-40B4-BE49-F238E27FC236}">
                  <a16:creationId xmlns:a16="http://schemas.microsoft.com/office/drawing/2014/main" id="{4511BF82-5FC7-DEB0-095D-3D7C04532038}"/>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64" name="btfpColumnIndicator909083">
              <a:extLst>
                <a:ext uri="{FF2B5EF4-FFF2-40B4-BE49-F238E27FC236}">
                  <a16:creationId xmlns:a16="http://schemas.microsoft.com/office/drawing/2014/main" id="{4C960B29-36C7-9B61-33A2-A587817ECD27}"/>
                </a:ext>
              </a:extLst>
            </p:cNvPr>
            <p:cNvCxnSpPr/>
            <p:nvPr/>
          </p:nvCxnSpPr>
          <p:spPr bwMode="gray">
            <a:xfrm flipV="1">
              <a:off x="116459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btfpColumnIndicator601443">
              <a:extLst>
                <a:ext uri="{FF2B5EF4-FFF2-40B4-BE49-F238E27FC236}">
                  <a16:creationId xmlns:a16="http://schemas.microsoft.com/office/drawing/2014/main" id="{95D27A2B-DBB2-F306-33FB-2013BC7A654C}"/>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btfpColumnGapBlocker859871">
              <a:extLst>
                <a:ext uri="{FF2B5EF4-FFF2-40B4-BE49-F238E27FC236}">
                  <a16:creationId xmlns:a16="http://schemas.microsoft.com/office/drawing/2014/main" id="{78C612AF-27A6-D852-DCAC-D579FBAD91A6}"/>
                </a:ext>
              </a:extLst>
            </p:cNvPr>
            <p:cNvSpPr/>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8" name="btfpColumnIndicator453750">
              <a:extLst>
                <a:ext uri="{FF2B5EF4-FFF2-40B4-BE49-F238E27FC236}">
                  <a16:creationId xmlns:a16="http://schemas.microsoft.com/office/drawing/2014/main" id="{FA282DDF-AC20-ADA2-8522-5C2046968A22}"/>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btfpColumnIndicator262182">
              <a:extLst>
                <a:ext uri="{FF2B5EF4-FFF2-40B4-BE49-F238E27FC236}">
                  <a16:creationId xmlns:a16="http://schemas.microsoft.com/office/drawing/2014/main" id="{C6E78E63-FBDB-4889-0528-BA1E427A0C8C}"/>
                </a:ext>
              </a:extLst>
            </p:cNvPr>
            <p:cNvCxnSpPr/>
            <p:nvPr/>
          </p:nvCxnSpPr>
          <p:spPr bwMode="gray">
            <a:xfrm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9" name="btfpColumnIndicatorGroup1">
            <a:extLst>
              <a:ext uri="{FF2B5EF4-FFF2-40B4-BE49-F238E27FC236}">
                <a16:creationId xmlns:a16="http://schemas.microsoft.com/office/drawing/2014/main" id="{7CAFED34-396D-573A-D7CE-7BBE698C3A87}"/>
              </a:ext>
            </a:extLst>
          </p:cNvPr>
          <p:cNvGrpSpPr/>
          <p:nvPr/>
        </p:nvGrpSpPr>
        <p:grpSpPr>
          <a:xfrm>
            <a:off x="0" y="-205740"/>
            <a:ext cx="12192000" cy="137160"/>
            <a:chOff x="0" y="-205740"/>
            <a:chExt cx="12192000" cy="137160"/>
          </a:xfrm>
        </p:grpSpPr>
        <p:sp>
          <p:nvSpPr>
            <p:cNvPr id="67" name="btfpColumnGapBlocker577334">
              <a:extLst>
                <a:ext uri="{FF2B5EF4-FFF2-40B4-BE49-F238E27FC236}">
                  <a16:creationId xmlns:a16="http://schemas.microsoft.com/office/drawing/2014/main" id="{02B60522-1347-FA7B-5AEE-73B6177BCD0E}"/>
                </a:ext>
              </a:extLst>
            </p:cNvPr>
            <p:cNvSpPr/>
            <p:nvPr/>
          </p:nvSpPr>
          <p:spPr bwMode="gray">
            <a:xfrm>
              <a:off x="1164590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5" name="btfpColumnGapBlocker357907">
              <a:extLst>
                <a:ext uri="{FF2B5EF4-FFF2-40B4-BE49-F238E27FC236}">
                  <a16:creationId xmlns:a16="http://schemas.microsoft.com/office/drawing/2014/main" id="{D43B4D62-E857-E2F6-1376-2D2C4C8E6054}"/>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63" name="btfpColumnIndicator493344">
              <a:extLst>
                <a:ext uri="{FF2B5EF4-FFF2-40B4-BE49-F238E27FC236}">
                  <a16:creationId xmlns:a16="http://schemas.microsoft.com/office/drawing/2014/main" id="{6DB2E91D-4747-EFD8-2FBF-57D1AA332D1B}"/>
                </a:ext>
              </a:extLst>
            </p:cNvPr>
            <p:cNvCxnSpPr/>
            <p:nvPr/>
          </p:nvCxnSpPr>
          <p:spPr bwMode="gray">
            <a:xfrm flipV="1">
              <a:off x="116459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btfpColumnIndicator897984">
              <a:extLst>
                <a:ext uri="{FF2B5EF4-FFF2-40B4-BE49-F238E27FC236}">
                  <a16:creationId xmlns:a16="http://schemas.microsoft.com/office/drawing/2014/main" id="{1964C4D6-DBC8-D0A3-1309-F3468C7DFD7C}"/>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btfpColumnGapBlocker765951">
              <a:extLst>
                <a:ext uri="{FF2B5EF4-FFF2-40B4-BE49-F238E27FC236}">
                  <a16:creationId xmlns:a16="http://schemas.microsoft.com/office/drawing/2014/main" id="{2FE02704-96D6-C948-6576-1C27557D6EA2}"/>
                </a:ext>
              </a:extLst>
            </p:cNvPr>
            <p:cNvSpPr/>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7" name="btfpColumnIndicator950934">
              <a:extLst>
                <a:ext uri="{FF2B5EF4-FFF2-40B4-BE49-F238E27FC236}">
                  <a16:creationId xmlns:a16="http://schemas.microsoft.com/office/drawing/2014/main" id="{A7FD792A-83E9-1366-C033-EF7DFE8EC43E}"/>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btfpColumnIndicator238094">
              <a:extLst>
                <a:ext uri="{FF2B5EF4-FFF2-40B4-BE49-F238E27FC236}">
                  <a16:creationId xmlns:a16="http://schemas.microsoft.com/office/drawing/2014/main" id="{ADA8A47B-5904-F0BF-9C17-E7726006EBF3}"/>
                </a:ext>
              </a:extLst>
            </p:cNvPr>
            <p:cNvCxnSpPr/>
            <p:nvPr/>
          </p:nvCxnSpPr>
          <p:spPr bwMode="gray">
            <a:xfrm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 name="Rectangle: Single Corner Rounded 14">
            <a:extLst>
              <a:ext uri="{FF2B5EF4-FFF2-40B4-BE49-F238E27FC236}">
                <a16:creationId xmlns:a16="http://schemas.microsoft.com/office/drawing/2014/main" id="{443003AC-6097-DF19-E129-2AAB44FB09CA}"/>
              </a:ext>
            </a:extLst>
          </p:cNvPr>
          <p:cNvSpPr/>
          <p:nvPr>
            <p:custDataLst>
              <p:tags r:id="rId6"/>
            </p:custDataLst>
          </p:nvPr>
        </p:nvSpPr>
        <p:spPr bwMode="gray">
          <a:xfrm rot="10800000" flipH="1" flipV="1">
            <a:off x="-2542" y="328263"/>
            <a:ext cx="11645901" cy="6529736"/>
          </a:xfrm>
          <a:prstGeom prst="round1Rect">
            <a:avLst>
              <a:gd name="adj" fmla="val 558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6" name="Freeform: Shape 15">
            <a:extLst>
              <a:ext uri="{FF2B5EF4-FFF2-40B4-BE49-F238E27FC236}">
                <a16:creationId xmlns:a16="http://schemas.microsoft.com/office/drawing/2014/main" id="{2C960AEF-B14B-6A32-CF82-4BC8B09EC837}"/>
              </a:ext>
            </a:extLst>
          </p:cNvPr>
          <p:cNvSpPr/>
          <p:nvPr>
            <p:custDataLst>
              <p:tags r:id="rId7"/>
            </p:custDataLst>
          </p:nvPr>
        </p:nvSpPr>
        <p:spPr>
          <a:xfrm flipH="1" flipV="1">
            <a:off x="-1551707" y="-13211"/>
            <a:ext cx="2238486" cy="1231168"/>
          </a:xfrm>
          <a:custGeom>
            <a:avLst/>
            <a:gdLst>
              <a:gd name="connsiteX0" fmla="*/ 5004147 w 5004146"/>
              <a:gd name="connsiteY0" fmla="*/ 2502074 h 2502073"/>
              <a:gd name="connsiteX1" fmla="*/ 2502073 w 5004146"/>
              <a:gd name="connsiteY1" fmla="*/ 0 h 2502073"/>
              <a:gd name="connsiteX2" fmla="*/ 0 w 5004146"/>
              <a:gd name="connsiteY2" fmla="*/ 2502074 h 2502073"/>
              <a:gd name="connsiteX3" fmla="*/ 5004147 w 5004146"/>
              <a:gd name="connsiteY3" fmla="*/ 2502074 h 2502073"/>
            </a:gdLst>
            <a:ahLst/>
            <a:cxnLst>
              <a:cxn ang="0">
                <a:pos x="connsiteX0" y="connsiteY0"/>
              </a:cxn>
              <a:cxn ang="0">
                <a:pos x="connsiteX1" y="connsiteY1"/>
              </a:cxn>
              <a:cxn ang="0">
                <a:pos x="connsiteX2" y="connsiteY2"/>
              </a:cxn>
              <a:cxn ang="0">
                <a:pos x="connsiteX3" y="connsiteY3"/>
              </a:cxn>
            </a:cxnLst>
            <a:rect l="l" t="t" r="r" b="b"/>
            <a:pathLst>
              <a:path w="5004146" h="2502073">
                <a:moveTo>
                  <a:pt x="5004147" y="2502074"/>
                </a:moveTo>
                <a:cubicBezTo>
                  <a:pt x="5004147" y="1120209"/>
                  <a:pt x="3883938" y="0"/>
                  <a:pt x="2502073" y="0"/>
                </a:cubicBezTo>
                <a:cubicBezTo>
                  <a:pt x="1120209" y="0"/>
                  <a:pt x="0" y="1120209"/>
                  <a:pt x="0" y="2502074"/>
                </a:cubicBezTo>
                <a:lnTo>
                  <a:pt x="5004147" y="2502074"/>
                </a:lnTo>
                <a:close/>
              </a:path>
            </a:pathLst>
          </a:custGeom>
          <a:solidFill>
            <a:srgbClr val="30CC01"/>
          </a:solidFill>
          <a:ln w="4138" cap="flat">
            <a:noFill/>
            <a:prstDash val="solid"/>
            <a:miter/>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7" name="Title 2271">
            <a:extLst>
              <a:ext uri="{FF2B5EF4-FFF2-40B4-BE49-F238E27FC236}">
                <a16:creationId xmlns:a16="http://schemas.microsoft.com/office/drawing/2014/main" id="{E2072916-386F-D4FB-58C4-DF5F65A8401E}"/>
              </a:ext>
            </a:extLst>
          </p:cNvPr>
          <p:cNvSpPr txBox="1">
            <a:spLocks/>
          </p:cNvSpPr>
          <p:nvPr>
            <p:custDataLst>
              <p:tags r:id="rId8"/>
            </p:custDataLst>
          </p:nvPr>
        </p:nvSpPr>
        <p:spPr>
          <a:xfrm>
            <a:off x="628650" y="363329"/>
            <a:ext cx="10329470" cy="82629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indent="0"/>
            <a:r>
              <a:rPr lang="en-US" sz="2800" b="1"/>
              <a:t>BIP sets up Project Calls to facilitate the initial connection between projects and FIs</a:t>
            </a:r>
          </a:p>
        </p:txBody>
      </p:sp>
      <p:grpSp>
        <p:nvGrpSpPr>
          <p:cNvPr id="3" name="Group 2">
            <a:extLst>
              <a:ext uri="{FF2B5EF4-FFF2-40B4-BE49-F238E27FC236}">
                <a16:creationId xmlns:a16="http://schemas.microsoft.com/office/drawing/2014/main" id="{DC7FF978-8C00-09EE-B6DC-4E10A4075EB6}"/>
              </a:ext>
            </a:extLst>
          </p:cNvPr>
          <p:cNvGrpSpPr/>
          <p:nvPr/>
        </p:nvGrpSpPr>
        <p:grpSpPr>
          <a:xfrm>
            <a:off x="5859985" y="1166451"/>
            <a:ext cx="5138737" cy="893461"/>
            <a:chOff x="690563" y="1173464"/>
            <a:chExt cx="5138737" cy="893461"/>
          </a:xfrm>
        </p:grpSpPr>
        <p:sp>
          <p:nvSpPr>
            <p:cNvPr id="20" name="btfpColumnHeaderBoxText912824">
              <a:extLst>
                <a:ext uri="{FF2B5EF4-FFF2-40B4-BE49-F238E27FC236}">
                  <a16:creationId xmlns:a16="http://schemas.microsoft.com/office/drawing/2014/main" id="{B3579B83-D061-DCF6-29FE-D43D2722C006}"/>
                </a:ext>
              </a:extLst>
            </p:cNvPr>
            <p:cNvSpPr txBox="1"/>
            <p:nvPr/>
          </p:nvSpPr>
          <p:spPr bwMode="gray">
            <a:xfrm>
              <a:off x="690563" y="1245211"/>
              <a:ext cx="5138737" cy="565218"/>
            </a:xfrm>
            <a:prstGeom prst="rect">
              <a:avLst/>
            </a:prstGeom>
            <a:noFill/>
          </p:spPr>
          <p:txBody>
            <a:bodyPr vert="horz" wrap="square" lIns="36036" tIns="36036" rIns="36036" bIns="36036" rtlCol="0" anchor="b">
              <a:spAutoFit/>
            </a:bodyPr>
            <a:lstStyle/>
            <a:p>
              <a:pPr marL="0" indent="0">
                <a:spcBef>
                  <a:spcPts val="0"/>
                </a:spcBef>
                <a:buNone/>
              </a:pPr>
              <a:r>
                <a:rPr lang="en-US" b="1" spc="600">
                  <a:solidFill>
                    <a:srgbClr val="009D2F"/>
                  </a:solidFill>
                  <a:latin typeface="Arial" panose="020B0604020202020204" pitchFamily="34" charset="0"/>
                  <a:cs typeface="Arial" panose="020B0604020202020204" pitchFamily="34" charset="0"/>
                </a:rPr>
                <a:t>PROJECT CALL</a:t>
              </a:r>
            </a:p>
            <a:p>
              <a:pPr marL="0" indent="0">
                <a:spcBef>
                  <a:spcPts val="0"/>
                </a:spcBef>
                <a:buNone/>
              </a:pPr>
              <a:r>
                <a:rPr lang="en-US" b="1" spc="600">
                  <a:solidFill>
                    <a:srgbClr val="009D2F"/>
                  </a:solidFill>
                  <a:latin typeface="Arial" panose="020B0604020202020204" pitchFamily="34" charset="0"/>
                  <a:cs typeface="Arial" panose="020B0604020202020204" pitchFamily="34" charset="0"/>
                </a:rPr>
                <a:t>RESULTS</a:t>
              </a:r>
            </a:p>
          </p:txBody>
        </p:sp>
        <p:sp>
          <p:nvSpPr>
            <p:cNvPr id="21" name="Rectangle: Rounded Corners 20">
              <a:extLst>
                <a:ext uri="{FF2B5EF4-FFF2-40B4-BE49-F238E27FC236}">
                  <a16:creationId xmlns:a16="http://schemas.microsoft.com/office/drawing/2014/main" id="{935A157B-4A33-E326-27F1-5993861C2972}"/>
                </a:ext>
              </a:extLst>
            </p:cNvPr>
            <p:cNvSpPr/>
            <p:nvPr/>
          </p:nvSpPr>
          <p:spPr bwMode="gray">
            <a:xfrm>
              <a:off x="734612" y="1837027"/>
              <a:ext cx="1792252" cy="58226"/>
            </a:xfrm>
            <a:prstGeom prst="roundRect">
              <a:avLst>
                <a:gd name="adj" fmla="val 44330"/>
              </a:avLst>
            </a:prstGeom>
            <a:solidFill>
              <a:srgbClr val="009D2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4059A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rgbClr val="FFFFFF"/>
                </a:solidFill>
              </a:endParaRPr>
            </a:p>
          </p:txBody>
        </p:sp>
        <p:grpSp>
          <p:nvGrpSpPr>
            <p:cNvPr id="22" name="btfpIcon530812">
              <a:extLst>
                <a:ext uri="{FF2B5EF4-FFF2-40B4-BE49-F238E27FC236}">
                  <a16:creationId xmlns:a16="http://schemas.microsoft.com/office/drawing/2014/main" id="{BDCD35C5-2D23-06A5-2705-CD7189FF2D41}"/>
                </a:ext>
              </a:extLst>
            </p:cNvPr>
            <p:cNvGrpSpPr>
              <a:grpSpLocks noChangeAspect="1"/>
            </p:cNvGrpSpPr>
            <p:nvPr>
              <p:custDataLst>
                <p:tags r:id="rId23"/>
              </p:custDataLst>
            </p:nvPr>
          </p:nvGrpSpPr>
          <p:grpSpPr>
            <a:xfrm>
              <a:off x="3136031" y="1173464"/>
              <a:ext cx="893461" cy="893461"/>
              <a:chOff x="5148083" y="1233552"/>
              <a:chExt cx="671270" cy="671270"/>
            </a:xfrm>
          </p:grpSpPr>
          <p:sp>
            <p:nvSpPr>
              <p:cNvPr id="23" name="btfpIconCircle530812">
                <a:extLst>
                  <a:ext uri="{FF2B5EF4-FFF2-40B4-BE49-F238E27FC236}">
                    <a16:creationId xmlns:a16="http://schemas.microsoft.com/office/drawing/2014/main" id="{DE9A2CDF-3569-3FBF-2F5D-D726DEC61C8C}"/>
                  </a:ext>
                </a:extLst>
              </p:cNvPr>
              <p:cNvSpPr>
                <a:spLocks/>
              </p:cNvSpPr>
              <p:nvPr/>
            </p:nvSpPr>
            <p:spPr bwMode="gray">
              <a:xfrm>
                <a:off x="5148083" y="1233552"/>
                <a:ext cx="671270" cy="671270"/>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pic>
            <p:nvPicPr>
              <p:cNvPr id="24" name="btfpIconLines530812">
                <a:extLst>
                  <a:ext uri="{FF2B5EF4-FFF2-40B4-BE49-F238E27FC236}">
                    <a16:creationId xmlns:a16="http://schemas.microsoft.com/office/drawing/2014/main" id="{11CBFEF3-0D03-CD2A-0F04-79D2FD7B1F76}"/>
                  </a:ext>
                </a:extLst>
              </p:cNvPr>
              <p:cNvPicPr>
                <a:picLocks/>
              </p:cNvPicPr>
              <p:nvPr/>
            </p:nvPicPr>
            <p:blipFill>
              <a:blip r:embed="rId29"/>
              <a:stretch>
                <a:fillRect/>
              </a:stretch>
            </p:blipFill>
            <p:spPr>
              <a:xfrm>
                <a:off x="5148083" y="1233552"/>
                <a:ext cx="671270" cy="671270"/>
              </a:xfrm>
              <a:prstGeom prst="rect">
                <a:avLst/>
              </a:prstGeom>
            </p:spPr>
          </p:pic>
        </p:grpSp>
      </p:grpSp>
      <p:cxnSp>
        <p:nvCxnSpPr>
          <p:cNvPr id="72" name="Straight Connector 71">
            <a:extLst>
              <a:ext uri="{FF2B5EF4-FFF2-40B4-BE49-F238E27FC236}">
                <a16:creationId xmlns:a16="http://schemas.microsoft.com/office/drawing/2014/main" id="{CF5B393B-AA8F-97CB-06E5-5BDC3DC7E3BC}"/>
              </a:ext>
            </a:extLst>
          </p:cNvPr>
          <p:cNvCxnSpPr>
            <a:cxnSpLocks/>
          </p:cNvCxnSpPr>
          <p:nvPr/>
        </p:nvCxnSpPr>
        <p:spPr bwMode="gray">
          <a:xfrm>
            <a:off x="7243097" y="2059693"/>
            <a:ext cx="0" cy="2773859"/>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9F5BF59-F22B-DCB0-53F3-E33F51708B99}"/>
              </a:ext>
            </a:extLst>
          </p:cNvPr>
          <p:cNvCxnSpPr>
            <a:cxnSpLocks/>
          </p:cNvCxnSpPr>
          <p:nvPr/>
        </p:nvCxnSpPr>
        <p:spPr bwMode="gray">
          <a:xfrm>
            <a:off x="5859984" y="3446622"/>
            <a:ext cx="5637191" cy="0"/>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7D3F1E2-8B7D-D46A-3579-AE53E243C96B}"/>
              </a:ext>
            </a:extLst>
          </p:cNvPr>
          <p:cNvCxnSpPr>
            <a:cxnSpLocks/>
          </p:cNvCxnSpPr>
          <p:nvPr/>
        </p:nvCxnSpPr>
        <p:spPr bwMode="gray">
          <a:xfrm>
            <a:off x="8680607" y="2059693"/>
            <a:ext cx="0" cy="2773859"/>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509FCF2-E172-DF2C-09AC-EBD4BB7472C7}"/>
              </a:ext>
            </a:extLst>
          </p:cNvPr>
          <p:cNvCxnSpPr>
            <a:cxnSpLocks/>
          </p:cNvCxnSpPr>
          <p:nvPr/>
        </p:nvCxnSpPr>
        <p:spPr bwMode="gray">
          <a:xfrm>
            <a:off x="10118116" y="2059693"/>
            <a:ext cx="0" cy="2773859"/>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401517C-1CF1-4A57-EE32-A5A0C98C7D81}"/>
              </a:ext>
            </a:extLst>
          </p:cNvPr>
          <p:cNvSpPr txBox="1"/>
          <p:nvPr/>
        </p:nvSpPr>
        <p:spPr bwMode="gray">
          <a:xfrm>
            <a:off x="5859985" y="2039600"/>
            <a:ext cx="1383112" cy="626701"/>
          </a:xfrm>
          <a:prstGeom prst="rect">
            <a:avLst/>
          </a:prstGeom>
          <a:noFill/>
        </p:spPr>
        <p:txBody>
          <a:bodyPr wrap="square" lIns="36000" tIns="36000" rIns="36000" bIns="36000" rtlCol="0" anchor="ctr">
            <a:spAutoFit/>
          </a:bodyPr>
          <a:lstStyle/>
          <a:p>
            <a:pPr marL="0" indent="0" algn="ctr">
              <a:buNone/>
            </a:pPr>
            <a:r>
              <a:rPr lang="pt-BR" sz="1200" b="1" spc="300">
                <a:solidFill>
                  <a:srgbClr val="009D2F"/>
                </a:solidFill>
                <a:latin typeface="Arial" panose="020B0604020202020204" pitchFamily="34" charset="0"/>
                <a:cs typeface="Arial" panose="020B0604020202020204" pitchFamily="34" charset="0"/>
              </a:rPr>
              <a:t>1</a:t>
            </a:r>
            <a:r>
              <a:rPr lang="pt-BR" sz="1200" b="1" spc="300" baseline="30000">
                <a:solidFill>
                  <a:srgbClr val="009D2F"/>
                </a:solidFill>
                <a:latin typeface="Arial" panose="020B0604020202020204" pitchFamily="34" charset="0"/>
                <a:cs typeface="Arial" panose="020B0604020202020204" pitchFamily="34" charset="0"/>
              </a:rPr>
              <a:t>ST</a:t>
            </a:r>
            <a:r>
              <a:rPr lang="pt-BR" sz="1200" b="1" spc="300">
                <a:solidFill>
                  <a:srgbClr val="009D2F"/>
                </a:solidFill>
                <a:latin typeface="Arial" panose="020B0604020202020204" pitchFamily="34" charset="0"/>
                <a:cs typeface="Arial" panose="020B0604020202020204" pitchFamily="34" charset="0"/>
              </a:rPr>
              <a:t> PROJECT CALL</a:t>
            </a:r>
          </a:p>
        </p:txBody>
      </p:sp>
      <p:sp>
        <p:nvSpPr>
          <p:cNvPr id="83" name="TextBox 82">
            <a:extLst>
              <a:ext uri="{FF2B5EF4-FFF2-40B4-BE49-F238E27FC236}">
                <a16:creationId xmlns:a16="http://schemas.microsoft.com/office/drawing/2014/main" id="{027CB25A-D8B1-EC8E-CEF6-0702AC89F1F7}"/>
              </a:ext>
            </a:extLst>
          </p:cNvPr>
          <p:cNvSpPr txBox="1"/>
          <p:nvPr/>
        </p:nvSpPr>
        <p:spPr bwMode="gray">
          <a:xfrm>
            <a:off x="7243096" y="2039600"/>
            <a:ext cx="1437503" cy="626701"/>
          </a:xfrm>
          <a:prstGeom prst="rect">
            <a:avLst/>
          </a:prstGeom>
          <a:noFill/>
        </p:spPr>
        <p:txBody>
          <a:bodyPr wrap="square" lIns="36000" tIns="36000" rIns="36000" bIns="36000" rtlCol="0" anchor="ctr">
            <a:spAutoFit/>
          </a:bodyPr>
          <a:lstStyle/>
          <a:p>
            <a:pPr marL="0" indent="0" algn="ctr">
              <a:buNone/>
            </a:pPr>
            <a:r>
              <a:rPr lang="pt-BR" sz="1200" b="1" spc="300">
                <a:solidFill>
                  <a:srgbClr val="009D2F"/>
                </a:solidFill>
                <a:latin typeface="Arial" panose="020B0604020202020204" pitchFamily="34" charset="0"/>
                <a:cs typeface="Arial" panose="020B0604020202020204" pitchFamily="34" charset="0"/>
              </a:rPr>
              <a:t>2</a:t>
            </a:r>
            <a:r>
              <a:rPr lang="pt-BR" sz="1200" b="1" spc="300" baseline="30000">
                <a:solidFill>
                  <a:srgbClr val="009D2F"/>
                </a:solidFill>
                <a:latin typeface="Arial" panose="020B0604020202020204" pitchFamily="34" charset="0"/>
                <a:cs typeface="Arial" panose="020B0604020202020204" pitchFamily="34" charset="0"/>
              </a:rPr>
              <a:t>ND</a:t>
            </a:r>
            <a:r>
              <a:rPr lang="pt-BR" sz="1200" b="1" spc="300">
                <a:solidFill>
                  <a:srgbClr val="009D2F"/>
                </a:solidFill>
                <a:latin typeface="Arial" panose="020B0604020202020204" pitchFamily="34" charset="0"/>
                <a:cs typeface="Arial" panose="020B0604020202020204" pitchFamily="34" charset="0"/>
              </a:rPr>
              <a:t> PROJECT CALL</a:t>
            </a:r>
          </a:p>
        </p:txBody>
      </p:sp>
      <p:sp>
        <p:nvSpPr>
          <p:cNvPr id="84" name="TextBox 83">
            <a:extLst>
              <a:ext uri="{FF2B5EF4-FFF2-40B4-BE49-F238E27FC236}">
                <a16:creationId xmlns:a16="http://schemas.microsoft.com/office/drawing/2014/main" id="{373D4B34-99EC-BA81-E994-269D54CD3C82}"/>
              </a:ext>
            </a:extLst>
          </p:cNvPr>
          <p:cNvSpPr txBox="1"/>
          <p:nvPr/>
        </p:nvSpPr>
        <p:spPr bwMode="gray">
          <a:xfrm>
            <a:off x="8679830" y="2039600"/>
            <a:ext cx="1437503" cy="626701"/>
          </a:xfrm>
          <a:prstGeom prst="rect">
            <a:avLst/>
          </a:prstGeom>
          <a:noFill/>
        </p:spPr>
        <p:txBody>
          <a:bodyPr wrap="square" lIns="36000" tIns="36000" rIns="36000" bIns="36000" rtlCol="0" anchor="ctr">
            <a:spAutoFit/>
          </a:bodyPr>
          <a:lstStyle/>
          <a:p>
            <a:pPr marL="0" indent="0" algn="ctr">
              <a:buNone/>
            </a:pPr>
            <a:r>
              <a:rPr lang="pt-BR" sz="1200" b="1" spc="300">
                <a:solidFill>
                  <a:srgbClr val="009D2F"/>
                </a:solidFill>
                <a:latin typeface="Arial" panose="020B0604020202020204" pitchFamily="34" charset="0"/>
                <a:cs typeface="Arial" panose="020B0604020202020204" pitchFamily="34" charset="0"/>
              </a:rPr>
              <a:t>3</a:t>
            </a:r>
            <a:r>
              <a:rPr lang="pt-BR" sz="1200" b="1" spc="300" baseline="30000">
                <a:solidFill>
                  <a:srgbClr val="009D2F"/>
                </a:solidFill>
                <a:latin typeface="Arial" panose="020B0604020202020204" pitchFamily="34" charset="0"/>
                <a:cs typeface="Arial" panose="020B0604020202020204" pitchFamily="34" charset="0"/>
              </a:rPr>
              <a:t>RD</a:t>
            </a:r>
            <a:r>
              <a:rPr lang="pt-BR" sz="1200" b="1" spc="300">
                <a:solidFill>
                  <a:srgbClr val="009D2F"/>
                </a:solidFill>
                <a:latin typeface="Arial" panose="020B0604020202020204" pitchFamily="34" charset="0"/>
                <a:cs typeface="Arial" panose="020B0604020202020204" pitchFamily="34" charset="0"/>
              </a:rPr>
              <a:t> PROJECT CALL</a:t>
            </a:r>
          </a:p>
        </p:txBody>
      </p:sp>
      <p:sp>
        <p:nvSpPr>
          <p:cNvPr id="85" name="TextBox 84">
            <a:extLst>
              <a:ext uri="{FF2B5EF4-FFF2-40B4-BE49-F238E27FC236}">
                <a16:creationId xmlns:a16="http://schemas.microsoft.com/office/drawing/2014/main" id="{B75D97FD-BDC3-FA7F-5574-8A1B00F338AF}"/>
              </a:ext>
            </a:extLst>
          </p:cNvPr>
          <p:cNvSpPr txBox="1"/>
          <p:nvPr/>
        </p:nvSpPr>
        <p:spPr bwMode="gray">
          <a:xfrm>
            <a:off x="10112542" y="2039600"/>
            <a:ext cx="1437503" cy="626701"/>
          </a:xfrm>
          <a:prstGeom prst="rect">
            <a:avLst/>
          </a:prstGeom>
          <a:noFill/>
        </p:spPr>
        <p:txBody>
          <a:bodyPr wrap="square" lIns="36000" tIns="36000" rIns="36000" bIns="36000" rtlCol="0" anchor="ctr">
            <a:spAutoFit/>
          </a:bodyPr>
          <a:lstStyle/>
          <a:p>
            <a:pPr marL="0" indent="0" algn="ctr">
              <a:buNone/>
            </a:pPr>
            <a:r>
              <a:rPr lang="pt-BR" sz="1200" b="1" spc="300">
                <a:solidFill>
                  <a:srgbClr val="009D2F"/>
                </a:solidFill>
                <a:latin typeface="Arial" panose="020B0604020202020204" pitchFamily="34" charset="0"/>
                <a:cs typeface="Arial" panose="020B0604020202020204" pitchFamily="34" charset="0"/>
              </a:rPr>
              <a:t>4</a:t>
            </a:r>
            <a:r>
              <a:rPr lang="pt-BR" sz="1200" b="1" spc="300" baseline="30000">
                <a:solidFill>
                  <a:srgbClr val="009D2F"/>
                </a:solidFill>
                <a:latin typeface="Arial" panose="020B0604020202020204" pitchFamily="34" charset="0"/>
                <a:cs typeface="Arial" panose="020B0604020202020204" pitchFamily="34" charset="0"/>
              </a:rPr>
              <a:t>TH</a:t>
            </a:r>
            <a:r>
              <a:rPr lang="pt-BR" sz="1200" b="1" spc="300">
                <a:solidFill>
                  <a:srgbClr val="009D2F"/>
                </a:solidFill>
                <a:latin typeface="Arial" panose="020B0604020202020204" pitchFamily="34" charset="0"/>
                <a:cs typeface="Arial" panose="020B0604020202020204" pitchFamily="34" charset="0"/>
              </a:rPr>
              <a:t> PROJECT CALL</a:t>
            </a:r>
          </a:p>
        </p:txBody>
      </p:sp>
      <p:sp>
        <p:nvSpPr>
          <p:cNvPr id="86" name="TextBox 85">
            <a:extLst>
              <a:ext uri="{FF2B5EF4-FFF2-40B4-BE49-F238E27FC236}">
                <a16:creationId xmlns:a16="http://schemas.microsoft.com/office/drawing/2014/main" id="{C9A3AB29-9C9D-9433-A387-53F34F89B764}"/>
              </a:ext>
            </a:extLst>
          </p:cNvPr>
          <p:cNvSpPr txBox="1"/>
          <p:nvPr/>
        </p:nvSpPr>
        <p:spPr bwMode="gray">
          <a:xfrm>
            <a:off x="5859985" y="3453559"/>
            <a:ext cx="1383112" cy="626701"/>
          </a:xfrm>
          <a:prstGeom prst="rect">
            <a:avLst/>
          </a:prstGeom>
          <a:noFill/>
        </p:spPr>
        <p:txBody>
          <a:bodyPr wrap="square" lIns="36000" tIns="36000" rIns="36000" bIns="36000" rtlCol="0" anchor="ctr">
            <a:spAutoFit/>
          </a:bodyPr>
          <a:lstStyle/>
          <a:p>
            <a:pPr marL="0" indent="0" algn="ctr">
              <a:buNone/>
            </a:pPr>
            <a:r>
              <a:rPr lang="pt-BR" sz="1200" b="1" spc="300">
                <a:solidFill>
                  <a:srgbClr val="009D2F"/>
                </a:solidFill>
                <a:latin typeface="Arial" panose="020B0604020202020204" pitchFamily="34" charset="0"/>
                <a:cs typeface="Arial" panose="020B0604020202020204" pitchFamily="34" charset="0"/>
              </a:rPr>
              <a:t>5</a:t>
            </a:r>
            <a:r>
              <a:rPr lang="pt-BR" sz="1200" b="1" spc="300" baseline="30000">
                <a:solidFill>
                  <a:srgbClr val="009D2F"/>
                </a:solidFill>
                <a:latin typeface="Arial" panose="020B0604020202020204" pitchFamily="34" charset="0"/>
                <a:cs typeface="Arial" panose="020B0604020202020204" pitchFamily="34" charset="0"/>
              </a:rPr>
              <a:t>TH</a:t>
            </a:r>
            <a:r>
              <a:rPr lang="pt-BR" sz="1200" b="1" spc="300">
                <a:solidFill>
                  <a:srgbClr val="009D2F"/>
                </a:solidFill>
                <a:latin typeface="Arial" panose="020B0604020202020204" pitchFamily="34" charset="0"/>
                <a:cs typeface="Arial" panose="020B0604020202020204" pitchFamily="34" charset="0"/>
              </a:rPr>
              <a:t> PROJECT CALL</a:t>
            </a:r>
          </a:p>
        </p:txBody>
      </p:sp>
      <p:sp>
        <p:nvSpPr>
          <p:cNvPr id="87" name="TextBox 86">
            <a:extLst>
              <a:ext uri="{FF2B5EF4-FFF2-40B4-BE49-F238E27FC236}">
                <a16:creationId xmlns:a16="http://schemas.microsoft.com/office/drawing/2014/main" id="{C7B6E122-A870-4B3D-A927-D28A3127F607}"/>
              </a:ext>
            </a:extLst>
          </p:cNvPr>
          <p:cNvSpPr txBox="1"/>
          <p:nvPr/>
        </p:nvSpPr>
        <p:spPr bwMode="gray">
          <a:xfrm>
            <a:off x="7243096" y="3453559"/>
            <a:ext cx="1437503" cy="626701"/>
          </a:xfrm>
          <a:prstGeom prst="rect">
            <a:avLst/>
          </a:prstGeom>
          <a:noFill/>
        </p:spPr>
        <p:txBody>
          <a:bodyPr wrap="square" lIns="36000" tIns="36000" rIns="36000" bIns="36000" rtlCol="0" anchor="ctr">
            <a:spAutoFit/>
          </a:bodyPr>
          <a:lstStyle/>
          <a:p>
            <a:pPr marL="0" indent="0" algn="ctr">
              <a:buNone/>
            </a:pPr>
            <a:r>
              <a:rPr lang="pt-BR" sz="1200" b="1" spc="300">
                <a:solidFill>
                  <a:srgbClr val="009D2F"/>
                </a:solidFill>
                <a:latin typeface="Arial" panose="020B0604020202020204" pitchFamily="34" charset="0"/>
                <a:cs typeface="Arial" panose="020B0604020202020204" pitchFamily="34" charset="0"/>
              </a:rPr>
              <a:t>6</a:t>
            </a:r>
            <a:r>
              <a:rPr lang="pt-BR" sz="1200" b="1" spc="300" baseline="30000">
                <a:solidFill>
                  <a:srgbClr val="009D2F"/>
                </a:solidFill>
                <a:latin typeface="Arial" panose="020B0604020202020204" pitchFamily="34" charset="0"/>
                <a:cs typeface="Arial" panose="020B0604020202020204" pitchFamily="34" charset="0"/>
              </a:rPr>
              <a:t>TH</a:t>
            </a:r>
            <a:r>
              <a:rPr lang="pt-BR" sz="1200" b="1" spc="300">
                <a:solidFill>
                  <a:srgbClr val="009D2F"/>
                </a:solidFill>
                <a:latin typeface="Arial" panose="020B0604020202020204" pitchFamily="34" charset="0"/>
                <a:cs typeface="Arial" panose="020B0604020202020204" pitchFamily="34" charset="0"/>
              </a:rPr>
              <a:t> PROJECT CALL</a:t>
            </a:r>
          </a:p>
        </p:txBody>
      </p:sp>
      <p:sp>
        <p:nvSpPr>
          <p:cNvPr id="88" name="TextBox 87">
            <a:extLst>
              <a:ext uri="{FF2B5EF4-FFF2-40B4-BE49-F238E27FC236}">
                <a16:creationId xmlns:a16="http://schemas.microsoft.com/office/drawing/2014/main" id="{45919467-0E26-DC80-F9EE-FB8EF206B870}"/>
              </a:ext>
            </a:extLst>
          </p:cNvPr>
          <p:cNvSpPr txBox="1"/>
          <p:nvPr/>
        </p:nvSpPr>
        <p:spPr bwMode="gray">
          <a:xfrm>
            <a:off x="8679830" y="3453559"/>
            <a:ext cx="1437503" cy="626701"/>
          </a:xfrm>
          <a:prstGeom prst="rect">
            <a:avLst/>
          </a:prstGeom>
          <a:noFill/>
        </p:spPr>
        <p:txBody>
          <a:bodyPr wrap="square" lIns="36000" tIns="36000" rIns="36000" bIns="36000" rtlCol="0" anchor="ctr">
            <a:spAutoFit/>
          </a:bodyPr>
          <a:lstStyle/>
          <a:p>
            <a:pPr marL="0" indent="0" algn="ctr">
              <a:buNone/>
            </a:pPr>
            <a:r>
              <a:rPr lang="pt-BR" sz="1200" b="1" spc="300">
                <a:solidFill>
                  <a:srgbClr val="009D2F"/>
                </a:solidFill>
                <a:latin typeface="Arial" panose="020B0604020202020204" pitchFamily="34" charset="0"/>
                <a:cs typeface="Arial" panose="020B0604020202020204" pitchFamily="34" charset="0"/>
              </a:rPr>
              <a:t>7</a:t>
            </a:r>
            <a:r>
              <a:rPr lang="pt-BR" sz="1200" b="1" spc="300" baseline="30000">
                <a:solidFill>
                  <a:srgbClr val="009D2F"/>
                </a:solidFill>
                <a:latin typeface="Arial" panose="020B0604020202020204" pitchFamily="34" charset="0"/>
                <a:cs typeface="Arial" panose="020B0604020202020204" pitchFamily="34" charset="0"/>
              </a:rPr>
              <a:t>TH</a:t>
            </a:r>
            <a:r>
              <a:rPr lang="pt-BR" sz="1200" b="1" spc="300">
                <a:solidFill>
                  <a:srgbClr val="009D2F"/>
                </a:solidFill>
                <a:latin typeface="Arial" panose="020B0604020202020204" pitchFamily="34" charset="0"/>
                <a:cs typeface="Arial" panose="020B0604020202020204" pitchFamily="34" charset="0"/>
              </a:rPr>
              <a:t> PROJECT CALL</a:t>
            </a:r>
          </a:p>
        </p:txBody>
      </p:sp>
      <p:sp>
        <p:nvSpPr>
          <p:cNvPr id="90" name="Rectangle 89">
            <a:extLst>
              <a:ext uri="{FF2B5EF4-FFF2-40B4-BE49-F238E27FC236}">
                <a16:creationId xmlns:a16="http://schemas.microsoft.com/office/drawing/2014/main" id="{C382510F-B630-1BB3-5BA3-F0DD6BFF30F9}"/>
              </a:ext>
            </a:extLst>
          </p:cNvPr>
          <p:cNvSpPr/>
          <p:nvPr/>
        </p:nvSpPr>
        <p:spPr bwMode="gray">
          <a:xfrm>
            <a:off x="8358326" y="4856284"/>
            <a:ext cx="3191719" cy="30835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r">
              <a:buNone/>
            </a:pPr>
            <a:r>
              <a:rPr lang="en-US" sz="1200" b="1" spc="300">
                <a:solidFill>
                  <a:srgbClr val="5C5C5C"/>
                </a:solidFill>
                <a:latin typeface="Arial" panose="020B0604020202020204" pitchFamily="34" charset="0"/>
                <a:cs typeface="Arial" panose="020B0604020202020204" pitchFamily="34" charset="0"/>
              </a:rPr>
              <a:t>+ MORE MEETINGS TO COME</a:t>
            </a:r>
          </a:p>
        </p:txBody>
      </p:sp>
      <p:pic>
        <p:nvPicPr>
          <p:cNvPr id="92" name="Picture 2" descr="Centaurus Níquel Ltda | LinkedIn">
            <a:extLst>
              <a:ext uri="{FF2B5EF4-FFF2-40B4-BE49-F238E27FC236}">
                <a16:creationId xmlns:a16="http://schemas.microsoft.com/office/drawing/2014/main" id="{01E97104-3C4D-5543-6313-6DCA6EC5696A}"/>
              </a:ext>
            </a:extLst>
          </p:cNvPr>
          <p:cNvPicPr>
            <a:picLocks noChangeAspect="1" noChangeArrowheads="1"/>
          </p:cNvPicPr>
          <p:nvPr>
            <p:custDataLst>
              <p:tags r:id="rId9"/>
            </p:custDataLst>
          </p:nvPr>
        </p:nvPicPr>
        <p:blipFill>
          <a:blip r:embed="rId30">
            <a:extLst>
              <a:ext uri="{28A0092B-C50C-407E-A947-70E740481C1C}">
                <a14:useLocalDpi xmlns:a14="http://schemas.microsoft.com/office/drawing/2010/main" val="0"/>
              </a:ext>
            </a:extLst>
          </a:blip>
          <a:srcRect t="27024" b="26955"/>
          <a:stretch>
            <a:fillRect/>
          </a:stretch>
        </p:blipFill>
        <p:spPr bwMode="auto">
          <a:xfrm>
            <a:off x="6389801" y="2756296"/>
            <a:ext cx="806698" cy="37124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descr="Atlas Agro">
            <a:extLst>
              <a:ext uri="{FF2B5EF4-FFF2-40B4-BE49-F238E27FC236}">
                <a16:creationId xmlns:a16="http://schemas.microsoft.com/office/drawing/2014/main" id="{B18CB1F5-149D-E580-9F29-CF3E61ADB0E3}"/>
              </a:ext>
            </a:extLst>
          </p:cNvPr>
          <p:cNvPicPr>
            <a:picLocks noChangeAspect="1" noChangeArrowheads="1"/>
          </p:cNvPicPr>
          <p:nvPr>
            <p:custDataLst>
              <p:tags r:id="rId10"/>
            </p:custDataLst>
          </p:nvPr>
        </p:nvPicPr>
        <p:blipFill>
          <a:blip r:embed="rId31" cstate="print">
            <a:extLst>
              <a:ext uri="{28A0092B-C50C-407E-A947-70E740481C1C}">
                <a14:useLocalDpi xmlns:a14="http://schemas.microsoft.com/office/drawing/2010/main" val="0"/>
              </a:ext>
            </a:extLst>
          </a:blip>
          <a:stretch>
            <a:fillRect/>
          </a:stretch>
        </p:blipFill>
        <p:spPr bwMode="auto">
          <a:xfrm>
            <a:off x="5859984" y="2784668"/>
            <a:ext cx="549349" cy="31450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ED807057-1E55-3FE7-DE1A-E7EE89A07BE9}"/>
              </a:ext>
            </a:extLst>
          </p:cNvPr>
          <p:cNvPicPr>
            <a:picLocks noChangeAspect="1" noChangeArrowheads="1"/>
          </p:cNvPicPr>
          <p:nvPr>
            <p:custDataLst>
              <p:tags r:id="rId11"/>
            </p:custDataLst>
          </p:nvPr>
        </p:nvPicPr>
        <p:blipFill>
          <a:blip r:embed="rId32" cstate="print">
            <a:extLst>
              <a:ext uri="{28A0092B-C50C-407E-A947-70E740481C1C}">
                <a14:useLocalDpi xmlns:a14="http://schemas.microsoft.com/office/drawing/2010/main" val="0"/>
              </a:ext>
            </a:extLst>
          </a:blip>
          <a:stretch>
            <a:fillRect/>
          </a:stretch>
        </p:blipFill>
        <p:spPr bwMode="auto">
          <a:xfrm>
            <a:off x="9358163" y="2787796"/>
            <a:ext cx="584920" cy="22825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Green Energy Park - Ammonia Energy Association">
            <a:extLst>
              <a:ext uri="{FF2B5EF4-FFF2-40B4-BE49-F238E27FC236}">
                <a16:creationId xmlns:a16="http://schemas.microsoft.com/office/drawing/2014/main" id="{6AA535A2-659A-DC23-C984-5202DC86E8E1}"/>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347015" y="3060878"/>
            <a:ext cx="584920" cy="29459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a:extLst>
              <a:ext uri="{FF2B5EF4-FFF2-40B4-BE49-F238E27FC236}">
                <a16:creationId xmlns:a16="http://schemas.microsoft.com/office/drawing/2014/main" id="{C8DD3D3D-1BFB-9B4D-E234-ADB3C84B5772}"/>
              </a:ext>
            </a:extLst>
          </p:cNvPr>
          <p:cNvPicPr>
            <a:picLocks noChangeAspect="1"/>
          </p:cNvPicPr>
          <p:nvPr>
            <p:custDataLst>
              <p:tags r:id="rId12"/>
            </p:custDataLst>
          </p:nvPr>
        </p:nvPicPr>
        <p:blipFill>
          <a:blip r:embed="rId34"/>
          <a:stretch>
            <a:fillRect/>
          </a:stretch>
        </p:blipFill>
        <p:spPr>
          <a:xfrm>
            <a:off x="8792537" y="2878123"/>
            <a:ext cx="393542" cy="304995"/>
          </a:xfrm>
          <a:prstGeom prst="rect">
            <a:avLst/>
          </a:prstGeom>
        </p:spPr>
      </p:pic>
      <p:pic>
        <p:nvPicPr>
          <p:cNvPr id="124" name="Picture 4" descr="Fortescue vector logo (svg, ai) free download - Brandlogos.net">
            <a:extLst>
              <a:ext uri="{FF2B5EF4-FFF2-40B4-BE49-F238E27FC236}">
                <a16:creationId xmlns:a16="http://schemas.microsoft.com/office/drawing/2014/main" id="{AB2B0067-3D71-7F6E-C157-9DC854618EC6}"/>
              </a:ext>
            </a:extLst>
          </p:cNvPr>
          <p:cNvPicPr>
            <a:picLocks noChangeAspect="1" noChangeArrowheads="1"/>
          </p:cNvPicPr>
          <p:nvPr>
            <p:custDataLst>
              <p:tags r:id="rId13"/>
            </p:custDataLst>
          </p:nvPr>
        </p:nvPicPr>
        <p:blipFill>
          <a:blip r:embed="rId35" cstate="print">
            <a:extLst>
              <a:ext uri="{28A0092B-C50C-407E-A947-70E740481C1C}">
                <a14:useLocalDpi xmlns:a14="http://schemas.microsoft.com/office/drawing/2010/main" val="0"/>
              </a:ext>
            </a:extLst>
          </a:blip>
          <a:stretch>
            <a:fillRect/>
          </a:stretch>
        </p:blipFill>
        <p:spPr bwMode="auto">
          <a:xfrm>
            <a:off x="10382056" y="2790370"/>
            <a:ext cx="902488" cy="277447"/>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a:extLst>
              <a:ext uri="{FF2B5EF4-FFF2-40B4-BE49-F238E27FC236}">
                <a16:creationId xmlns:a16="http://schemas.microsoft.com/office/drawing/2014/main" id="{E8F6678E-8097-0C39-9116-971E788005FC}"/>
              </a:ext>
            </a:extLst>
          </p:cNvPr>
          <p:cNvPicPr>
            <a:picLocks noChangeAspect="1"/>
          </p:cNvPicPr>
          <p:nvPr/>
        </p:nvPicPr>
        <p:blipFill>
          <a:blip r:embed="rId36"/>
          <a:stretch>
            <a:fillRect/>
          </a:stretch>
        </p:blipFill>
        <p:spPr>
          <a:xfrm>
            <a:off x="10312286" y="3138710"/>
            <a:ext cx="1043590" cy="233585"/>
          </a:xfrm>
          <a:prstGeom prst="rect">
            <a:avLst/>
          </a:prstGeom>
        </p:spPr>
      </p:pic>
      <p:pic>
        <p:nvPicPr>
          <p:cNvPr id="128" name="Imagem 7" descr="Placa branca com texto preto sobre fundo branco&#10;&#10;O conteúdo gerado por IA pode estar incorreto.">
            <a:extLst>
              <a:ext uri="{FF2B5EF4-FFF2-40B4-BE49-F238E27FC236}">
                <a16:creationId xmlns:a16="http://schemas.microsoft.com/office/drawing/2014/main" id="{C70651B3-03C6-7D6D-EE9C-480F15BB21AD}"/>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157286" y="4459369"/>
            <a:ext cx="788598" cy="241288"/>
          </a:xfrm>
          <a:prstGeom prst="rect">
            <a:avLst/>
          </a:prstGeom>
        </p:spPr>
      </p:pic>
      <p:pic>
        <p:nvPicPr>
          <p:cNvPr id="129" name="Picture 128" descr="A logo for a company&#10;&#10;AI-generated content may be incorrect.">
            <a:extLst>
              <a:ext uri="{FF2B5EF4-FFF2-40B4-BE49-F238E27FC236}">
                <a16:creationId xmlns:a16="http://schemas.microsoft.com/office/drawing/2014/main" id="{025558FD-BC8B-3562-3541-EF4F027DAD16}"/>
              </a:ext>
            </a:extLst>
          </p:cNvPr>
          <p:cNvPicPr>
            <a:picLocks noChangeAspect="1"/>
          </p:cNvPicPr>
          <p:nvPr/>
        </p:nvPicPr>
        <p:blipFill rotWithShape="1">
          <a:blip r:embed="rId38">
            <a:extLst>
              <a:ext uri="{28A0092B-C50C-407E-A947-70E740481C1C}">
                <a14:useLocalDpi xmlns:a14="http://schemas.microsoft.com/office/drawing/2010/main" val="0"/>
              </a:ext>
            </a:extLst>
          </a:blip>
          <a:srcRect l="9474" t="13141" r="12737" b="18403"/>
          <a:stretch/>
        </p:blipFill>
        <p:spPr>
          <a:xfrm>
            <a:off x="6137078" y="4130536"/>
            <a:ext cx="799554" cy="291959"/>
          </a:xfrm>
          <a:prstGeom prst="rect">
            <a:avLst/>
          </a:prstGeom>
        </p:spPr>
      </p:pic>
      <p:pic>
        <p:nvPicPr>
          <p:cNvPr id="133" name="Picture 132" descr="Refinaria Riograndense | LinkedIn">
            <a:extLst>
              <a:ext uri="{FF2B5EF4-FFF2-40B4-BE49-F238E27FC236}">
                <a16:creationId xmlns:a16="http://schemas.microsoft.com/office/drawing/2014/main" id="{0F6F22CD-1D8F-134E-8713-F5703ADFE909}"/>
              </a:ext>
            </a:extLst>
          </p:cNvPr>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t="11369" b="12412"/>
          <a:stretch/>
        </p:blipFill>
        <p:spPr bwMode="auto">
          <a:xfrm>
            <a:off x="7699602" y="4035825"/>
            <a:ext cx="514724" cy="39231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Casa dos Ventos Estudo de caso | Google Cloud">
            <a:extLst>
              <a:ext uri="{FF2B5EF4-FFF2-40B4-BE49-F238E27FC236}">
                <a16:creationId xmlns:a16="http://schemas.microsoft.com/office/drawing/2014/main" id="{D79F19D5-6047-26CB-EBD4-C3FFA98E0DE0}"/>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7505964" y="4440662"/>
            <a:ext cx="911765" cy="25999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The Green Branch - Ecochain - NL">
            <a:extLst>
              <a:ext uri="{FF2B5EF4-FFF2-40B4-BE49-F238E27FC236}">
                <a16:creationId xmlns:a16="http://schemas.microsoft.com/office/drawing/2014/main" id="{818CAB6A-EA7C-92FA-C8BB-9502B8B13239}"/>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8796865" y="4149840"/>
            <a:ext cx="1196085" cy="262191"/>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6" descr="Software Developer – Backend – Safemind">
            <a:extLst>
              <a:ext uri="{FF2B5EF4-FFF2-40B4-BE49-F238E27FC236}">
                <a16:creationId xmlns:a16="http://schemas.microsoft.com/office/drawing/2014/main" id="{9581093A-F5FD-CA03-FC53-59FAE1AF9661}"/>
              </a:ext>
            </a:extLst>
          </p:cNvPr>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t="24910" b="26336"/>
          <a:stretch/>
        </p:blipFill>
        <p:spPr bwMode="auto">
          <a:xfrm>
            <a:off x="8900179" y="4451882"/>
            <a:ext cx="970107" cy="248775"/>
          </a:xfrm>
          <a:prstGeom prst="rect">
            <a:avLst/>
          </a:prstGeom>
          <a:noFill/>
          <a:extLst>
            <a:ext uri="{909E8E84-426E-40DD-AFC4-6F175D3DCCD1}">
              <a14:hiddenFill xmlns:a14="http://schemas.microsoft.com/office/drawing/2010/main">
                <a:solidFill>
                  <a:srgbClr val="FFFFFF"/>
                </a:solidFill>
              </a14:hiddenFill>
            </a:ext>
          </a:extLst>
        </p:spPr>
      </p:pic>
      <p:cxnSp>
        <p:nvCxnSpPr>
          <p:cNvPr id="149" name="Straight Connector 148">
            <a:extLst>
              <a:ext uri="{FF2B5EF4-FFF2-40B4-BE49-F238E27FC236}">
                <a16:creationId xmlns:a16="http://schemas.microsoft.com/office/drawing/2014/main" id="{F1BA5242-0271-1FCE-9CC2-4851F3173CF0}"/>
              </a:ext>
            </a:extLst>
          </p:cNvPr>
          <p:cNvCxnSpPr>
            <a:cxnSpLocks/>
          </p:cNvCxnSpPr>
          <p:nvPr/>
        </p:nvCxnSpPr>
        <p:spPr bwMode="gray">
          <a:xfrm>
            <a:off x="5859985" y="5428699"/>
            <a:ext cx="5637191" cy="0"/>
          </a:xfrm>
          <a:prstGeom prst="line">
            <a:avLst/>
          </a:prstGeom>
          <a:ln w="38100" cap="flat" cmpd="sng" algn="ctr">
            <a:solidFill>
              <a:srgbClr val="009D2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CEC33D5F-0BC7-736B-0742-933524D0DBBA}"/>
              </a:ext>
            </a:extLst>
          </p:cNvPr>
          <p:cNvSpPr/>
          <p:nvPr/>
        </p:nvSpPr>
        <p:spPr bwMode="gray">
          <a:xfrm>
            <a:off x="8229263" y="5191596"/>
            <a:ext cx="898635" cy="437107"/>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6" name="btfpSequenceArrow990279">
            <a:extLst>
              <a:ext uri="{FF2B5EF4-FFF2-40B4-BE49-F238E27FC236}">
                <a16:creationId xmlns:a16="http://schemas.microsoft.com/office/drawing/2014/main" id="{4FB95B55-8C81-0D31-5F4A-F66A79C9ABE0}"/>
              </a:ext>
            </a:extLst>
          </p:cNvPr>
          <p:cNvSpPr/>
          <p:nvPr/>
        </p:nvSpPr>
        <p:spPr bwMode="gray">
          <a:xfrm rot="5400000">
            <a:off x="8560918" y="4908341"/>
            <a:ext cx="252255" cy="972980"/>
          </a:xfrm>
          <a:custGeom>
            <a:avLst/>
            <a:gdLst/>
            <a:ahLst/>
            <a:cxnLst/>
            <a:rect l="0" t="0" r="0" b="0"/>
            <a:pathLst>
              <a:path w="252255" h="972980">
                <a:moveTo>
                  <a:pt x="38100" y="0"/>
                </a:moveTo>
                <a:lnTo>
                  <a:pt x="252254" y="486489"/>
                </a:lnTo>
                <a:lnTo>
                  <a:pt x="38100" y="972979"/>
                </a:lnTo>
                <a:lnTo>
                  <a:pt x="0" y="972979"/>
                </a:lnTo>
                <a:lnTo>
                  <a:pt x="214154" y="486489"/>
                </a:lnTo>
                <a:lnTo>
                  <a:pt x="0" y="0"/>
                </a:lnTo>
              </a:path>
            </a:pathLst>
          </a:custGeom>
          <a:solidFill>
            <a:srgbClr val="009D2F"/>
          </a:solidFill>
          <a:ln w="9525" cap="flat">
            <a:solidFill>
              <a:srgbClr val="009D2F"/>
            </a:solidFill>
            <a:miter lim="800000"/>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0"/>
              </a:lnSpc>
            </a:pPr>
            <a:endParaRPr lang="en-US"/>
          </a:p>
        </p:txBody>
      </p:sp>
      <p:sp>
        <p:nvSpPr>
          <p:cNvPr id="152" name="Rectangle 151">
            <a:extLst>
              <a:ext uri="{FF2B5EF4-FFF2-40B4-BE49-F238E27FC236}">
                <a16:creationId xmlns:a16="http://schemas.microsoft.com/office/drawing/2014/main" id="{EB157E5E-BC91-2B2E-5CB0-5DF3D215145E}"/>
              </a:ext>
            </a:extLst>
          </p:cNvPr>
          <p:cNvSpPr/>
          <p:nvPr/>
        </p:nvSpPr>
        <p:spPr bwMode="gray">
          <a:xfrm>
            <a:off x="5859986" y="5562706"/>
            <a:ext cx="1794397" cy="943172"/>
          </a:xfrm>
          <a:prstGeom prst="rect">
            <a:avLst/>
          </a:prstGeom>
          <a:solidFill>
            <a:schemeClr val="bg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FF00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Bef>
                <a:spcPts val="0"/>
              </a:spcBef>
              <a:buNone/>
            </a:pPr>
            <a:r>
              <a:rPr lang="en-US" sz="3200" b="1">
                <a:solidFill>
                  <a:srgbClr val="009D2F"/>
                </a:solidFill>
                <a:latin typeface="Arial" panose="020B0604020202020204" pitchFamily="34" charset="0"/>
                <a:cs typeface="Arial" panose="020B0604020202020204" pitchFamily="34" charset="0"/>
              </a:rPr>
              <a:t>60+</a:t>
            </a:r>
          </a:p>
          <a:p>
            <a:pPr marL="0" indent="0" algn="ctr">
              <a:spcBef>
                <a:spcPts val="0"/>
              </a:spcBef>
              <a:buNone/>
            </a:pPr>
            <a:r>
              <a:rPr lang="en-US" sz="1200">
                <a:solidFill>
                  <a:srgbClr val="009D2F"/>
                </a:solidFill>
                <a:latin typeface="Arial" panose="020B0604020202020204" pitchFamily="34" charset="0"/>
                <a:cs typeface="Arial" panose="020B0604020202020204" pitchFamily="34" charset="0"/>
              </a:rPr>
              <a:t>Unique FIs have joined project calls</a:t>
            </a:r>
          </a:p>
        </p:txBody>
      </p:sp>
      <p:sp>
        <p:nvSpPr>
          <p:cNvPr id="155" name="Rectangle 154">
            <a:extLst>
              <a:ext uri="{FF2B5EF4-FFF2-40B4-BE49-F238E27FC236}">
                <a16:creationId xmlns:a16="http://schemas.microsoft.com/office/drawing/2014/main" id="{60291979-AACC-4078-1F8E-C9209B12D8AD}"/>
              </a:ext>
            </a:extLst>
          </p:cNvPr>
          <p:cNvSpPr/>
          <p:nvPr/>
        </p:nvSpPr>
        <p:spPr bwMode="gray">
          <a:xfrm>
            <a:off x="7781380" y="5562706"/>
            <a:ext cx="1794397" cy="943172"/>
          </a:xfrm>
          <a:prstGeom prst="rect">
            <a:avLst/>
          </a:prstGeom>
          <a:solidFill>
            <a:schemeClr val="bg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FF00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Bef>
                <a:spcPts val="0"/>
              </a:spcBef>
              <a:buNone/>
            </a:pPr>
            <a:r>
              <a:rPr lang="en-US" sz="3200" b="1">
                <a:solidFill>
                  <a:srgbClr val="009D2F"/>
                </a:solidFill>
                <a:latin typeface="Arial" panose="020B0604020202020204" pitchFamily="34" charset="0"/>
                <a:cs typeface="Arial" panose="020B0604020202020204" pitchFamily="34" charset="0"/>
              </a:rPr>
              <a:t>195+</a:t>
            </a:r>
          </a:p>
          <a:p>
            <a:pPr marL="0" indent="0" algn="ctr">
              <a:spcBef>
                <a:spcPts val="0"/>
              </a:spcBef>
              <a:buNone/>
            </a:pPr>
            <a:r>
              <a:rPr lang="en-US" sz="1200">
                <a:solidFill>
                  <a:srgbClr val="009D2F"/>
                </a:solidFill>
                <a:latin typeface="Arial" panose="020B0604020202020204" pitchFamily="34" charset="0"/>
                <a:cs typeface="Arial" panose="020B0604020202020204" pitchFamily="34" charset="0"/>
              </a:rPr>
              <a:t>Participants from FIs have joined project calls</a:t>
            </a:r>
          </a:p>
        </p:txBody>
      </p:sp>
      <p:sp>
        <p:nvSpPr>
          <p:cNvPr id="156" name="Rectangle 155">
            <a:extLst>
              <a:ext uri="{FF2B5EF4-FFF2-40B4-BE49-F238E27FC236}">
                <a16:creationId xmlns:a16="http://schemas.microsoft.com/office/drawing/2014/main" id="{467AFE55-FBCE-9565-C307-31F1D00C8DE4}"/>
              </a:ext>
            </a:extLst>
          </p:cNvPr>
          <p:cNvSpPr/>
          <p:nvPr/>
        </p:nvSpPr>
        <p:spPr bwMode="gray">
          <a:xfrm>
            <a:off x="9702779" y="5562706"/>
            <a:ext cx="1794397" cy="943172"/>
          </a:xfrm>
          <a:prstGeom prst="rect">
            <a:avLst/>
          </a:prstGeom>
          <a:solidFill>
            <a:schemeClr val="bg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FF00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Bef>
                <a:spcPts val="0"/>
              </a:spcBef>
              <a:buNone/>
            </a:pPr>
            <a:r>
              <a:rPr lang="en-US" sz="3200" b="1">
                <a:solidFill>
                  <a:srgbClr val="009D2F"/>
                </a:solidFill>
                <a:latin typeface="Arial" panose="020B0604020202020204" pitchFamily="34" charset="0"/>
                <a:cs typeface="Arial" panose="020B0604020202020204" pitchFamily="34" charset="0"/>
              </a:rPr>
              <a:t>80+</a:t>
            </a:r>
          </a:p>
          <a:p>
            <a:pPr marL="0" indent="0" algn="ctr">
              <a:spcBef>
                <a:spcPts val="0"/>
              </a:spcBef>
              <a:buNone/>
            </a:pPr>
            <a:r>
              <a:rPr lang="en-US" sz="1200">
                <a:solidFill>
                  <a:srgbClr val="009D2F"/>
                </a:solidFill>
                <a:latin typeface="Arial" panose="020B0604020202020204" pitchFamily="34" charset="0"/>
                <a:cs typeface="Arial" panose="020B0604020202020204" pitchFamily="34" charset="0"/>
              </a:rPr>
              <a:t>Connections facilitated by BIP</a:t>
            </a:r>
          </a:p>
        </p:txBody>
      </p:sp>
      <p:cxnSp>
        <p:nvCxnSpPr>
          <p:cNvPr id="161" name="Straight Connector 160">
            <a:extLst>
              <a:ext uri="{FF2B5EF4-FFF2-40B4-BE49-F238E27FC236}">
                <a16:creationId xmlns:a16="http://schemas.microsoft.com/office/drawing/2014/main" id="{E88C6EEB-9CCB-CE6B-2078-2DACC03A653E}"/>
              </a:ext>
            </a:extLst>
          </p:cNvPr>
          <p:cNvCxnSpPr>
            <a:cxnSpLocks/>
          </p:cNvCxnSpPr>
          <p:nvPr/>
        </p:nvCxnSpPr>
        <p:spPr bwMode="gray">
          <a:xfrm>
            <a:off x="9639278" y="5562705"/>
            <a:ext cx="0" cy="943172"/>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919B3A4-DB68-E3E2-0899-276300A2E757}"/>
              </a:ext>
            </a:extLst>
          </p:cNvPr>
          <p:cNvCxnSpPr>
            <a:cxnSpLocks/>
          </p:cNvCxnSpPr>
          <p:nvPr/>
        </p:nvCxnSpPr>
        <p:spPr bwMode="gray">
          <a:xfrm>
            <a:off x="7717882" y="5562705"/>
            <a:ext cx="0" cy="943172"/>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854CE2F-41D6-7C11-63BE-13CF89A7BB52}"/>
              </a:ext>
            </a:extLst>
          </p:cNvPr>
          <p:cNvGrpSpPr/>
          <p:nvPr/>
        </p:nvGrpSpPr>
        <p:grpSpPr>
          <a:xfrm>
            <a:off x="274003" y="1173464"/>
            <a:ext cx="5138737" cy="812237"/>
            <a:chOff x="6827867" y="1166451"/>
            <a:chExt cx="5138737" cy="812237"/>
          </a:xfrm>
        </p:grpSpPr>
        <p:sp>
          <p:nvSpPr>
            <p:cNvPr id="163" name="btfpColumnHeaderBoxText912824">
              <a:extLst>
                <a:ext uri="{FF2B5EF4-FFF2-40B4-BE49-F238E27FC236}">
                  <a16:creationId xmlns:a16="http://schemas.microsoft.com/office/drawing/2014/main" id="{892D4462-3508-548E-316F-1C39BF538925}"/>
                </a:ext>
              </a:extLst>
            </p:cNvPr>
            <p:cNvSpPr txBox="1"/>
            <p:nvPr/>
          </p:nvSpPr>
          <p:spPr bwMode="gray">
            <a:xfrm>
              <a:off x="6827867" y="1245211"/>
              <a:ext cx="5138737" cy="565218"/>
            </a:xfrm>
            <a:prstGeom prst="rect">
              <a:avLst/>
            </a:prstGeom>
            <a:noFill/>
          </p:spPr>
          <p:txBody>
            <a:bodyPr vert="horz" wrap="square" lIns="36036" tIns="36036" rIns="36036" bIns="36036" rtlCol="0" anchor="b">
              <a:spAutoFit/>
            </a:bodyPr>
            <a:lstStyle/>
            <a:p>
              <a:pPr marL="0" indent="0">
                <a:spcBef>
                  <a:spcPts val="0"/>
                </a:spcBef>
                <a:buNone/>
              </a:pPr>
              <a:r>
                <a:rPr lang="en-US" b="1" spc="600">
                  <a:solidFill>
                    <a:srgbClr val="006BA4"/>
                  </a:solidFill>
                  <a:latin typeface="Arial" panose="020B0604020202020204" pitchFamily="34" charset="0"/>
                  <a:cs typeface="Arial" panose="020B0604020202020204" pitchFamily="34" charset="0"/>
                </a:rPr>
                <a:t>HOW IT </a:t>
              </a:r>
              <a:br>
                <a:rPr lang="en-US" b="1" spc="600">
                  <a:solidFill>
                    <a:srgbClr val="006BA4"/>
                  </a:solidFill>
                  <a:latin typeface="Arial" panose="020B0604020202020204" pitchFamily="34" charset="0"/>
                  <a:cs typeface="Arial" panose="020B0604020202020204" pitchFamily="34" charset="0"/>
                </a:rPr>
              </a:br>
              <a:r>
                <a:rPr lang="en-US" b="1" spc="600">
                  <a:solidFill>
                    <a:srgbClr val="006BA4"/>
                  </a:solidFill>
                  <a:latin typeface="Arial" panose="020B0604020202020204" pitchFamily="34" charset="0"/>
                  <a:cs typeface="Arial" panose="020B0604020202020204" pitchFamily="34" charset="0"/>
                </a:rPr>
                <a:t>WORKS</a:t>
              </a:r>
            </a:p>
          </p:txBody>
        </p:sp>
        <p:sp>
          <p:nvSpPr>
            <p:cNvPr id="164" name="Rectangle: Rounded Corners 163">
              <a:extLst>
                <a:ext uri="{FF2B5EF4-FFF2-40B4-BE49-F238E27FC236}">
                  <a16:creationId xmlns:a16="http://schemas.microsoft.com/office/drawing/2014/main" id="{0B615E89-BAC0-0FDD-AE51-EF7EBBB56E73}"/>
                </a:ext>
              </a:extLst>
            </p:cNvPr>
            <p:cNvSpPr/>
            <p:nvPr/>
          </p:nvSpPr>
          <p:spPr bwMode="gray">
            <a:xfrm>
              <a:off x="6827867" y="1837027"/>
              <a:ext cx="1965322" cy="58226"/>
            </a:xfrm>
            <a:prstGeom prst="roundRect">
              <a:avLst>
                <a:gd name="adj" fmla="val 44330"/>
              </a:avLst>
            </a:prstGeom>
            <a:solidFill>
              <a:srgbClr val="006BA4"/>
            </a:solidFill>
            <a:ln w="9525" cap="flat" cmpd="sng" algn="ctr">
              <a:solidFill>
                <a:srgbClr val="006BA4"/>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rgbClr val="FFFFFF"/>
                </a:solidFill>
              </a:endParaRPr>
            </a:p>
          </p:txBody>
        </p:sp>
        <p:grpSp>
          <p:nvGrpSpPr>
            <p:cNvPr id="188" name="btfpIcon523283">
              <a:extLst>
                <a:ext uri="{FF2B5EF4-FFF2-40B4-BE49-F238E27FC236}">
                  <a16:creationId xmlns:a16="http://schemas.microsoft.com/office/drawing/2014/main" id="{DBB8F08C-0C56-A178-5529-69BC3FAA7AB1}"/>
                </a:ext>
              </a:extLst>
            </p:cNvPr>
            <p:cNvGrpSpPr>
              <a:grpSpLocks noChangeAspect="1"/>
            </p:cNvGrpSpPr>
            <p:nvPr>
              <p:custDataLst>
                <p:tags r:id="rId22"/>
              </p:custDataLst>
            </p:nvPr>
          </p:nvGrpSpPr>
          <p:grpSpPr>
            <a:xfrm>
              <a:off x="8861506" y="1166451"/>
              <a:ext cx="812237" cy="812237"/>
              <a:chOff x="8281438" y="1079650"/>
              <a:chExt cx="1189197" cy="1189197"/>
            </a:xfrm>
          </p:grpSpPr>
          <p:sp>
            <p:nvSpPr>
              <p:cNvPr id="187" name="btfpIconCircle523283">
                <a:extLst>
                  <a:ext uri="{FF2B5EF4-FFF2-40B4-BE49-F238E27FC236}">
                    <a16:creationId xmlns:a16="http://schemas.microsoft.com/office/drawing/2014/main" id="{214E9533-38DD-4C2A-AB74-9427F751657E}"/>
                  </a:ext>
                </a:extLst>
              </p:cNvPr>
              <p:cNvSpPr>
                <a:spLocks/>
              </p:cNvSpPr>
              <p:nvPr/>
            </p:nvSpPr>
            <p:spPr bwMode="gray">
              <a:xfrm>
                <a:off x="8281438" y="1079650"/>
                <a:ext cx="1189197" cy="1189197"/>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pic>
            <p:nvPicPr>
              <p:cNvPr id="186" name="btfpIconLines523283">
                <a:extLst>
                  <a:ext uri="{FF2B5EF4-FFF2-40B4-BE49-F238E27FC236}">
                    <a16:creationId xmlns:a16="http://schemas.microsoft.com/office/drawing/2014/main" id="{9B0D74C6-4B5E-B86B-562F-EE8526E70840}"/>
                  </a:ext>
                </a:extLst>
              </p:cNvPr>
              <p:cNvPicPr>
                <a:picLocks/>
              </p:cNvPicPr>
              <p:nvPr/>
            </p:nvPicPr>
            <p:blipFill>
              <a:blip r:embed="rId43"/>
              <a:stretch>
                <a:fillRect/>
              </a:stretch>
            </p:blipFill>
            <p:spPr>
              <a:xfrm>
                <a:off x="8281438" y="1079650"/>
                <a:ext cx="1189197" cy="1189197"/>
              </a:xfrm>
              <a:prstGeom prst="rect">
                <a:avLst/>
              </a:prstGeom>
            </p:spPr>
          </p:pic>
        </p:grpSp>
      </p:grpSp>
      <p:sp>
        <p:nvSpPr>
          <p:cNvPr id="8" name="Rectangle 7">
            <a:extLst>
              <a:ext uri="{FF2B5EF4-FFF2-40B4-BE49-F238E27FC236}">
                <a16:creationId xmlns:a16="http://schemas.microsoft.com/office/drawing/2014/main" id="{3A9DD324-D7CA-7395-E243-6F84E16DFCA7}"/>
              </a:ext>
            </a:extLst>
          </p:cNvPr>
          <p:cNvSpPr/>
          <p:nvPr/>
        </p:nvSpPr>
        <p:spPr bwMode="gray">
          <a:xfrm>
            <a:off x="1798635" y="2151832"/>
            <a:ext cx="2895285" cy="264029"/>
          </a:xfrm>
          <a:prstGeom prst="rect">
            <a:avLst/>
          </a:prstGeom>
          <a:solidFill>
            <a:schemeClr val="bg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FF00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spcBef>
                <a:spcPts val="0"/>
              </a:spcBef>
              <a:buNone/>
            </a:pPr>
            <a:r>
              <a:rPr lang="en-US" sz="1800">
                <a:solidFill>
                  <a:srgbClr val="006BA4"/>
                </a:solidFill>
                <a:latin typeface="Arial" panose="020B0604020202020204" pitchFamily="34" charset="0"/>
                <a:cs typeface="Arial" panose="020B0604020202020204" pitchFamily="34" charset="0"/>
              </a:rPr>
              <a:t>During the project call</a:t>
            </a:r>
          </a:p>
        </p:txBody>
      </p:sp>
      <p:sp>
        <p:nvSpPr>
          <p:cNvPr id="26" name="Freeform: Shape 25">
            <a:extLst>
              <a:ext uri="{FF2B5EF4-FFF2-40B4-BE49-F238E27FC236}">
                <a16:creationId xmlns:a16="http://schemas.microsoft.com/office/drawing/2014/main" id="{84F2E4E0-9E96-430D-C088-05AB76177C82}"/>
              </a:ext>
              <a:ext uri="{C183D7F6-B498-43B3-948B-1728B52AA6E4}">
                <adec:decorative xmlns:adec="http://schemas.microsoft.com/office/drawing/2017/decorative" val="1"/>
              </a:ext>
            </a:extLst>
          </p:cNvPr>
          <p:cNvSpPr/>
          <p:nvPr>
            <p:custDataLst>
              <p:tags r:id="rId14"/>
            </p:custDataLst>
          </p:nvPr>
        </p:nvSpPr>
        <p:spPr>
          <a:xfrm>
            <a:off x="1229506" y="2289407"/>
            <a:ext cx="472264" cy="312470"/>
          </a:xfrm>
          <a:custGeom>
            <a:avLst/>
            <a:gdLst>
              <a:gd name="connsiteX0" fmla="*/ 208047 w 2047277"/>
              <a:gd name="connsiteY0" fmla="*/ 0 h 1609889"/>
              <a:gd name="connsiteX1" fmla="*/ 1839231 w 2047277"/>
              <a:gd name="connsiteY1" fmla="*/ 0 h 1609889"/>
              <a:gd name="connsiteX2" fmla="*/ 2047278 w 2047277"/>
              <a:gd name="connsiteY2" fmla="*/ 208047 h 1609889"/>
              <a:gd name="connsiteX3" fmla="*/ 2047278 w 2047277"/>
              <a:gd name="connsiteY3" fmla="*/ 1609889 h 1609889"/>
              <a:gd name="connsiteX4" fmla="*/ 0 w 2047277"/>
              <a:gd name="connsiteY4" fmla="*/ 1609889 h 1609889"/>
              <a:gd name="connsiteX5" fmla="*/ 0 w 2047277"/>
              <a:gd name="connsiteY5" fmla="*/ 208047 h 1609889"/>
              <a:gd name="connsiteX6" fmla="*/ 208047 w 2047277"/>
              <a:gd name="connsiteY6" fmla="*/ 0 h 160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277" h="1609889">
                <a:moveTo>
                  <a:pt x="208047" y="0"/>
                </a:moveTo>
                <a:lnTo>
                  <a:pt x="1839231" y="0"/>
                </a:lnTo>
                <a:cubicBezTo>
                  <a:pt x="1954053" y="0"/>
                  <a:pt x="2047278" y="93225"/>
                  <a:pt x="2047278" y="208047"/>
                </a:cubicBezTo>
                <a:lnTo>
                  <a:pt x="2047278" y="1609889"/>
                </a:lnTo>
                <a:lnTo>
                  <a:pt x="0" y="1609889"/>
                </a:lnTo>
                <a:lnTo>
                  <a:pt x="0" y="208047"/>
                </a:lnTo>
                <a:cubicBezTo>
                  <a:pt x="0" y="93225"/>
                  <a:pt x="93225" y="0"/>
                  <a:pt x="208047" y="0"/>
                </a:cubicBezTo>
                <a:close/>
              </a:path>
            </a:pathLst>
          </a:custGeom>
          <a:solidFill>
            <a:srgbClr val="006BA4"/>
          </a:solidFill>
          <a:ln w="9525" cap="flat" cmpd="sng" algn="ctr">
            <a:noFill/>
            <a:prstDash val="solid"/>
            <a:miter lim="800000"/>
            <a:headEnd type="none" w="med" len="med"/>
            <a:tailEnd type="none" w="med" len="med"/>
          </a:ln>
        </p:spPr>
        <p:txBody>
          <a:bodyPr rtlCol="0" anchor="ct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endParaRPr lang="en-US">
              <a:solidFill>
                <a:srgbClr val="FFFFFF"/>
              </a:solidFill>
              <a:latin typeface="Arial" panose="020B0604020202020204" pitchFamily="34" charset="0"/>
              <a:cs typeface="Arial" panose="020B0604020202020204" pitchFamily="34" charset="0"/>
            </a:endParaRPr>
          </a:p>
        </p:txBody>
      </p:sp>
      <p:sp>
        <p:nvSpPr>
          <p:cNvPr id="5" name="Freeform: Shape 4">
            <a:extLst>
              <a:ext uri="{FF2B5EF4-FFF2-40B4-BE49-F238E27FC236}">
                <a16:creationId xmlns:a16="http://schemas.microsoft.com/office/drawing/2014/main" id="{A9073503-760F-351F-D8A0-231C5C3DA8DE}"/>
              </a:ext>
              <a:ext uri="{C183D7F6-B498-43B3-948B-1728B52AA6E4}">
                <adec:decorative xmlns:adec="http://schemas.microsoft.com/office/drawing/2017/decorative" val="1"/>
              </a:ext>
            </a:extLst>
          </p:cNvPr>
          <p:cNvSpPr/>
          <p:nvPr>
            <p:custDataLst>
              <p:tags r:id="rId15"/>
            </p:custDataLst>
          </p:nvPr>
        </p:nvSpPr>
        <p:spPr>
          <a:xfrm>
            <a:off x="348973" y="2123794"/>
            <a:ext cx="806699" cy="475094"/>
          </a:xfrm>
          <a:custGeom>
            <a:avLst/>
            <a:gdLst>
              <a:gd name="connsiteX0" fmla="*/ 208047 w 2047277"/>
              <a:gd name="connsiteY0" fmla="*/ 0 h 1609889"/>
              <a:gd name="connsiteX1" fmla="*/ 1839231 w 2047277"/>
              <a:gd name="connsiteY1" fmla="*/ 0 h 1609889"/>
              <a:gd name="connsiteX2" fmla="*/ 2047278 w 2047277"/>
              <a:gd name="connsiteY2" fmla="*/ 208047 h 1609889"/>
              <a:gd name="connsiteX3" fmla="*/ 2047278 w 2047277"/>
              <a:gd name="connsiteY3" fmla="*/ 1609889 h 1609889"/>
              <a:gd name="connsiteX4" fmla="*/ 0 w 2047277"/>
              <a:gd name="connsiteY4" fmla="*/ 1609889 h 1609889"/>
              <a:gd name="connsiteX5" fmla="*/ 0 w 2047277"/>
              <a:gd name="connsiteY5" fmla="*/ 208047 h 1609889"/>
              <a:gd name="connsiteX6" fmla="*/ 208047 w 2047277"/>
              <a:gd name="connsiteY6" fmla="*/ 0 h 160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277" h="1609889">
                <a:moveTo>
                  <a:pt x="208047" y="0"/>
                </a:moveTo>
                <a:lnTo>
                  <a:pt x="1839231" y="0"/>
                </a:lnTo>
                <a:cubicBezTo>
                  <a:pt x="1954053" y="0"/>
                  <a:pt x="2047278" y="93225"/>
                  <a:pt x="2047278" y="208047"/>
                </a:cubicBezTo>
                <a:lnTo>
                  <a:pt x="2047278" y="1609889"/>
                </a:lnTo>
                <a:lnTo>
                  <a:pt x="0" y="1609889"/>
                </a:lnTo>
                <a:lnTo>
                  <a:pt x="0" y="208047"/>
                </a:lnTo>
                <a:cubicBezTo>
                  <a:pt x="0" y="93225"/>
                  <a:pt x="93225" y="0"/>
                  <a:pt x="208047" y="0"/>
                </a:cubicBezTo>
                <a:close/>
              </a:path>
            </a:pathLst>
          </a:custGeom>
          <a:solidFill>
            <a:srgbClr val="006BA4"/>
          </a:solidFill>
          <a:ln w="9525" cap="flat" cmpd="sng" algn="ctr">
            <a:noFill/>
            <a:prstDash val="solid"/>
            <a:miter lim="800000"/>
            <a:headEnd type="none" w="med" len="med"/>
            <a:tailEnd type="none" w="med" len="med"/>
          </a:ln>
          <a:extLst>
            <a:ext uri="{91240B29-F687-4F45-9708-019B960494DF}">
              <a14:hiddenLine xmlns:a14="http://schemas.microsoft.com/office/drawing/2010/main" w="9525" cap="flat" cmpd="sng" algn="ctr">
                <a:solidFill>
                  <a:srgbClr val="4059A8"/>
                </a:solidFill>
                <a:prstDash val="solid"/>
                <a:miter lim="800000"/>
                <a:headEnd type="none" w="med" len="med"/>
                <a:tailEnd type="none" w="med" len="med"/>
              </a14:hiddenLine>
            </a:ext>
          </a:extLst>
        </p:spPr>
        <p:txBody>
          <a:bodyPr rtlCol="0" anchor="ct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endParaRPr lang="en-US">
              <a:solidFill>
                <a:srgbClr val="FFFFFF"/>
              </a:solidFill>
              <a:latin typeface="Arial" panose="020B0604020202020204" pitchFamily="34" charset="0"/>
              <a:cs typeface="Arial" panose="020B0604020202020204" pitchFamily="34" charset="0"/>
            </a:endParaRPr>
          </a:p>
        </p:txBody>
      </p:sp>
      <p:sp>
        <p:nvSpPr>
          <p:cNvPr id="6" name="btfpBulletedList344576">
            <a:extLst>
              <a:ext uri="{FF2B5EF4-FFF2-40B4-BE49-F238E27FC236}">
                <a16:creationId xmlns:a16="http://schemas.microsoft.com/office/drawing/2014/main" id="{84647B33-BDC4-554E-D3F5-1F06C6316451}"/>
              </a:ext>
            </a:extLst>
          </p:cNvPr>
          <p:cNvSpPr/>
          <p:nvPr/>
        </p:nvSpPr>
        <p:spPr bwMode="gray">
          <a:xfrm>
            <a:off x="214014" y="2429239"/>
            <a:ext cx="5300109" cy="1802026"/>
          </a:xfrm>
          <a:prstGeom prst="roundRect">
            <a:avLst/>
          </a:prstGeom>
          <a:solidFill>
            <a:schemeClr val="bg1"/>
          </a:solidFill>
          <a:ln w="9525" cap="flat" cmpd="sng" algn="ctr">
            <a:solidFill>
              <a:srgbClr val="006BA4"/>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r>
              <a:rPr lang="en-US" sz="1200" b="1">
                <a:solidFill>
                  <a:schemeClr val="tx1"/>
                </a:solidFill>
                <a:latin typeface="Arial" panose="020B0604020202020204" pitchFamily="34" charset="0"/>
                <a:cs typeface="Arial" panose="020B0604020202020204" pitchFamily="34" charset="0"/>
              </a:rPr>
              <a:t>Projects are connected to FIs </a:t>
            </a:r>
            <a:r>
              <a:rPr lang="en-US" sz="1200">
                <a:solidFill>
                  <a:schemeClr val="tx1"/>
                </a:solidFill>
                <a:latin typeface="Arial" panose="020B0604020202020204" pitchFamily="34" charset="0"/>
                <a:cs typeface="Arial" panose="020B0604020202020204" pitchFamily="34" charset="0"/>
              </a:rPr>
              <a:t>who are part of BIP, which include MDBs/DFIs, private banks, insurance players, asset managers and funds</a:t>
            </a:r>
          </a:p>
          <a:p>
            <a:pPr lvl="1"/>
            <a:r>
              <a:rPr lang="en-US" sz="1000">
                <a:solidFill>
                  <a:schemeClr val="tx1"/>
                </a:solidFill>
                <a:latin typeface="Arial" panose="020B0604020202020204" pitchFamily="34" charset="0"/>
                <a:cs typeface="Arial" panose="020B0604020202020204" pitchFamily="34" charset="0"/>
              </a:rPr>
              <a:t>Presentations are </a:t>
            </a:r>
            <a:r>
              <a:rPr lang="en-US" sz="1000" b="1">
                <a:solidFill>
                  <a:schemeClr val="tx1"/>
                </a:solidFill>
                <a:latin typeface="Arial" panose="020B0604020202020204" pitchFamily="34" charset="0"/>
                <a:cs typeface="Arial" panose="020B0604020202020204" pitchFamily="34" charset="0"/>
              </a:rPr>
              <a:t>open to the full FI audience simultaneously</a:t>
            </a:r>
            <a:r>
              <a:rPr lang="en-US" sz="1000">
                <a:solidFill>
                  <a:schemeClr val="tx1"/>
                </a:solidFill>
                <a:latin typeface="Arial" panose="020B0604020202020204" pitchFamily="34" charset="0"/>
                <a:cs typeface="Arial" panose="020B0604020202020204" pitchFamily="34" charset="0"/>
              </a:rPr>
              <a:t>, maximizing visibility and comparability</a:t>
            </a:r>
          </a:p>
          <a:p>
            <a:r>
              <a:rPr lang="en-US" sz="1200" b="1">
                <a:solidFill>
                  <a:schemeClr val="tx1"/>
                </a:solidFill>
                <a:latin typeface="Arial" panose="020B0604020202020204" pitchFamily="34" charset="0"/>
                <a:cs typeface="Arial" panose="020B0604020202020204" pitchFamily="34" charset="0"/>
              </a:rPr>
              <a:t>Each project has 25 minutes</a:t>
            </a:r>
            <a:r>
              <a:rPr lang="en-US" sz="1200">
                <a:solidFill>
                  <a:schemeClr val="tx1"/>
                </a:solidFill>
                <a:latin typeface="Arial" panose="020B0604020202020204" pitchFamily="34" charset="0"/>
                <a:cs typeface="Arial" panose="020B0604020202020204" pitchFamily="34" charset="0"/>
              </a:rPr>
              <a:t>: 10 minutes for a presentation of key project points (i.e. sector, impact, capital sought, barriers, etc.) and 15 minutes for Q&amp;A with all FIs at once</a:t>
            </a:r>
          </a:p>
        </p:txBody>
      </p:sp>
      <p:sp>
        <p:nvSpPr>
          <p:cNvPr id="27" name="Rectangle 26">
            <a:extLst>
              <a:ext uri="{FF2B5EF4-FFF2-40B4-BE49-F238E27FC236}">
                <a16:creationId xmlns:a16="http://schemas.microsoft.com/office/drawing/2014/main" id="{C36789CD-0BED-089A-3F19-D14EA9463B2C}"/>
              </a:ext>
            </a:extLst>
          </p:cNvPr>
          <p:cNvSpPr/>
          <p:nvPr/>
        </p:nvSpPr>
        <p:spPr bwMode="gray">
          <a:xfrm>
            <a:off x="1798635" y="4447680"/>
            <a:ext cx="2895284" cy="264029"/>
          </a:xfrm>
          <a:prstGeom prst="rect">
            <a:avLst/>
          </a:prstGeom>
          <a:solidFill>
            <a:schemeClr val="bg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FF00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spcBef>
                <a:spcPts val="0"/>
              </a:spcBef>
              <a:buNone/>
            </a:pPr>
            <a:r>
              <a:rPr lang="en-US" sz="1800">
                <a:solidFill>
                  <a:srgbClr val="4059A8"/>
                </a:solidFill>
                <a:latin typeface="Arial" panose="020B0604020202020204" pitchFamily="34" charset="0"/>
                <a:cs typeface="Arial" panose="020B0604020202020204" pitchFamily="34" charset="0"/>
              </a:rPr>
              <a:t>After the project call</a:t>
            </a:r>
          </a:p>
        </p:txBody>
      </p:sp>
      <p:sp>
        <p:nvSpPr>
          <p:cNvPr id="28" name="Freeform: Shape 27">
            <a:extLst>
              <a:ext uri="{FF2B5EF4-FFF2-40B4-BE49-F238E27FC236}">
                <a16:creationId xmlns:a16="http://schemas.microsoft.com/office/drawing/2014/main" id="{5396D6D0-E850-D353-D3AB-EDED53FE4448}"/>
              </a:ext>
              <a:ext uri="{C183D7F6-B498-43B3-948B-1728B52AA6E4}">
                <adec:decorative xmlns:adec="http://schemas.microsoft.com/office/drawing/2017/decorative" val="1"/>
              </a:ext>
            </a:extLst>
          </p:cNvPr>
          <p:cNvSpPr/>
          <p:nvPr>
            <p:custDataLst>
              <p:tags r:id="rId16"/>
            </p:custDataLst>
          </p:nvPr>
        </p:nvSpPr>
        <p:spPr>
          <a:xfrm>
            <a:off x="348973" y="4582266"/>
            <a:ext cx="472264" cy="312470"/>
          </a:xfrm>
          <a:custGeom>
            <a:avLst/>
            <a:gdLst>
              <a:gd name="connsiteX0" fmla="*/ 208047 w 2047277"/>
              <a:gd name="connsiteY0" fmla="*/ 0 h 1609889"/>
              <a:gd name="connsiteX1" fmla="*/ 1839231 w 2047277"/>
              <a:gd name="connsiteY1" fmla="*/ 0 h 1609889"/>
              <a:gd name="connsiteX2" fmla="*/ 2047278 w 2047277"/>
              <a:gd name="connsiteY2" fmla="*/ 208047 h 1609889"/>
              <a:gd name="connsiteX3" fmla="*/ 2047278 w 2047277"/>
              <a:gd name="connsiteY3" fmla="*/ 1609889 h 1609889"/>
              <a:gd name="connsiteX4" fmla="*/ 0 w 2047277"/>
              <a:gd name="connsiteY4" fmla="*/ 1609889 h 1609889"/>
              <a:gd name="connsiteX5" fmla="*/ 0 w 2047277"/>
              <a:gd name="connsiteY5" fmla="*/ 208047 h 1609889"/>
              <a:gd name="connsiteX6" fmla="*/ 208047 w 2047277"/>
              <a:gd name="connsiteY6" fmla="*/ 0 h 160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277" h="1609889">
                <a:moveTo>
                  <a:pt x="208047" y="0"/>
                </a:moveTo>
                <a:lnTo>
                  <a:pt x="1839231" y="0"/>
                </a:lnTo>
                <a:cubicBezTo>
                  <a:pt x="1954053" y="0"/>
                  <a:pt x="2047278" y="93225"/>
                  <a:pt x="2047278" y="208047"/>
                </a:cubicBezTo>
                <a:lnTo>
                  <a:pt x="2047278" y="1609889"/>
                </a:lnTo>
                <a:lnTo>
                  <a:pt x="0" y="1609889"/>
                </a:lnTo>
                <a:lnTo>
                  <a:pt x="0" y="208047"/>
                </a:lnTo>
                <a:cubicBezTo>
                  <a:pt x="0" y="93225"/>
                  <a:pt x="93225" y="0"/>
                  <a:pt x="208047" y="0"/>
                </a:cubicBezTo>
                <a:close/>
              </a:path>
            </a:pathLst>
          </a:custGeom>
          <a:solidFill>
            <a:srgbClr val="4059A8"/>
          </a:solidFill>
          <a:ln w="9525" cap="flat" cmpd="sng" algn="ctr">
            <a:noFill/>
            <a:prstDash val="solid"/>
            <a:miter lim="800000"/>
            <a:headEnd type="none" w="med" len="med"/>
            <a:tailEnd type="none" w="med" len="med"/>
          </a:ln>
        </p:spPr>
        <p:txBody>
          <a:bodyPr rtlCol="0" anchor="ct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endParaRPr lang="en-US">
              <a:solidFill>
                <a:srgbClr val="FFFFFF"/>
              </a:solidFill>
              <a:latin typeface="Arial" panose="020B06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DEB12D25-42D5-3980-339E-B0FA9611193D}"/>
              </a:ext>
              <a:ext uri="{C183D7F6-B498-43B3-948B-1728B52AA6E4}">
                <adec:decorative xmlns:adec="http://schemas.microsoft.com/office/drawing/2017/decorative" val="1"/>
              </a:ext>
            </a:extLst>
          </p:cNvPr>
          <p:cNvSpPr/>
          <p:nvPr>
            <p:custDataLst>
              <p:tags r:id="rId17"/>
            </p:custDataLst>
          </p:nvPr>
        </p:nvSpPr>
        <p:spPr>
          <a:xfrm>
            <a:off x="890836" y="4419642"/>
            <a:ext cx="806699" cy="475094"/>
          </a:xfrm>
          <a:custGeom>
            <a:avLst/>
            <a:gdLst>
              <a:gd name="connsiteX0" fmla="*/ 208047 w 2047277"/>
              <a:gd name="connsiteY0" fmla="*/ 0 h 1609889"/>
              <a:gd name="connsiteX1" fmla="*/ 1839231 w 2047277"/>
              <a:gd name="connsiteY1" fmla="*/ 0 h 1609889"/>
              <a:gd name="connsiteX2" fmla="*/ 2047278 w 2047277"/>
              <a:gd name="connsiteY2" fmla="*/ 208047 h 1609889"/>
              <a:gd name="connsiteX3" fmla="*/ 2047278 w 2047277"/>
              <a:gd name="connsiteY3" fmla="*/ 1609889 h 1609889"/>
              <a:gd name="connsiteX4" fmla="*/ 0 w 2047277"/>
              <a:gd name="connsiteY4" fmla="*/ 1609889 h 1609889"/>
              <a:gd name="connsiteX5" fmla="*/ 0 w 2047277"/>
              <a:gd name="connsiteY5" fmla="*/ 208047 h 1609889"/>
              <a:gd name="connsiteX6" fmla="*/ 208047 w 2047277"/>
              <a:gd name="connsiteY6" fmla="*/ 0 h 160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277" h="1609889">
                <a:moveTo>
                  <a:pt x="208047" y="0"/>
                </a:moveTo>
                <a:lnTo>
                  <a:pt x="1839231" y="0"/>
                </a:lnTo>
                <a:cubicBezTo>
                  <a:pt x="1954053" y="0"/>
                  <a:pt x="2047278" y="93225"/>
                  <a:pt x="2047278" y="208047"/>
                </a:cubicBezTo>
                <a:lnTo>
                  <a:pt x="2047278" y="1609889"/>
                </a:lnTo>
                <a:lnTo>
                  <a:pt x="0" y="1609889"/>
                </a:lnTo>
                <a:lnTo>
                  <a:pt x="0" y="208047"/>
                </a:lnTo>
                <a:cubicBezTo>
                  <a:pt x="0" y="93225"/>
                  <a:pt x="93225" y="0"/>
                  <a:pt x="208047" y="0"/>
                </a:cubicBezTo>
                <a:close/>
              </a:path>
            </a:pathLst>
          </a:custGeom>
          <a:solidFill>
            <a:srgbClr val="4059A8"/>
          </a:solidFill>
          <a:ln w="9525" cap="flat" cmpd="sng" algn="ctr">
            <a:solidFill>
              <a:srgbClr val="4059A8"/>
            </a:solidFill>
            <a:prstDash val="solid"/>
            <a:miter lim="800000"/>
            <a:headEnd type="none" w="med" len="med"/>
            <a:tailEnd type="none" w="med" len="med"/>
          </a:ln>
        </p:spPr>
        <p:txBody>
          <a:bodyPr rtlCol="0" anchor="ct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endParaRPr lang="en-US">
              <a:solidFill>
                <a:srgbClr val="FFFFFF"/>
              </a:solidFill>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5FFF09F0-4791-FA9A-BAD2-0D3D737E6643}"/>
              </a:ext>
            </a:extLst>
          </p:cNvPr>
          <p:cNvSpPr/>
          <p:nvPr/>
        </p:nvSpPr>
        <p:spPr bwMode="gray">
          <a:xfrm>
            <a:off x="214014" y="4725086"/>
            <a:ext cx="5300109" cy="1802026"/>
          </a:xfrm>
          <a:prstGeom prst="roundRect">
            <a:avLst/>
          </a:prstGeom>
          <a:solidFill>
            <a:schemeClr val="bg1"/>
          </a:solidFill>
          <a:ln w="9525" cap="flat" cmpd="sng" algn="ctr">
            <a:solidFill>
              <a:srgbClr val="006BA4"/>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r>
              <a:rPr lang="en-US" sz="1200">
                <a:solidFill>
                  <a:schemeClr val="tx1"/>
                </a:solidFill>
                <a:latin typeface="Arial" panose="020B0604020202020204" pitchFamily="34" charset="0"/>
                <a:cs typeface="Arial" panose="020B0604020202020204" pitchFamily="34" charset="0"/>
              </a:rPr>
              <a:t>The BIP Secretariat </a:t>
            </a:r>
            <a:r>
              <a:rPr lang="en-US" sz="1200" b="1">
                <a:solidFill>
                  <a:schemeClr val="tx1"/>
                </a:solidFill>
                <a:latin typeface="Arial" panose="020B0604020202020204" pitchFamily="34" charset="0"/>
                <a:cs typeface="Arial" panose="020B0604020202020204" pitchFamily="34" charset="0"/>
              </a:rPr>
              <a:t>facilitates connections </a:t>
            </a:r>
            <a:r>
              <a:rPr lang="en-US" sz="1200">
                <a:solidFill>
                  <a:schemeClr val="tx1"/>
                </a:solidFill>
                <a:latin typeface="Arial" panose="020B0604020202020204" pitchFamily="34" charset="0"/>
                <a:cs typeface="Arial" panose="020B0604020202020204" pitchFamily="34" charset="0"/>
              </a:rPr>
              <a:t>between </a:t>
            </a:r>
            <a:r>
              <a:rPr lang="en-US" sz="1200" b="1">
                <a:solidFill>
                  <a:schemeClr val="tx1"/>
                </a:solidFill>
                <a:latin typeface="Arial" panose="020B0604020202020204" pitchFamily="34" charset="0"/>
                <a:cs typeface="Arial" panose="020B0604020202020204" pitchFamily="34" charset="0"/>
              </a:rPr>
              <a:t>interested FIs and the project sponsors</a:t>
            </a:r>
          </a:p>
          <a:p>
            <a:r>
              <a:rPr lang="en-US" sz="1200" b="1">
                <a:solidFill>
                  <a:schemeClr val="tx1"/>
                </a:solidFill>
                <a:latin typeface="Arial" panose="020B0604020202020204" pitchFamily="34" charset="0"/>
                <a:cs typeface="Arial" panose="020B0604020202020204" pitchFamily="34" charset="0"/>
              </a:rPr>
              <a:t>Negotiations are done bilaterally</a:t>
            </a:r>
            <a:r>
              <a:rPr lang="en-US" sz="1200">
                <a:solidFill>
                  <a:schemeClr val="tx1"/>
                </a:solidFill>
                <a:latin typeface="Arial" panose="020B0604020202020204" pitchFamily="34" charset="0"/>
                <a:cs typeface="Arial" panose="020B0604020202020204" pitchFamily="34" charset="0"/>
              </a:rPr>
              <a:t>, between FIs and projects, and are </a:t>
            </a:r>
            <a:r>
              <a:rPr lang="en-US" sz="1200" b="1">
                <a:solidFill>
                  <a:schemeClr val="tx1"/>
                </a:solidFill>
                <a:latin typeface="Arial" panose="020B0604020202020204" pitchFamily="34" charset="0"/>
                <a:cs typeface="Arial" panose="020B0604020202020204" pitchFamily="34" charset="0"/>
              </a:rPr>
              <a:t>independent from the BIP Secretariat</a:t>
            </a:r>
          </a:p>
          <a:p>
            <a:r>
              <a:rPr lang="en-US" sz="1200">
                <a:solidFill>
                  <a:schemeClr val="tx1"/>
                </a:solidFill>
                <a:latin typeface="Arial" panose="020B0604020202020204" pitchFamily="34" charset="0"/>
                <a:cs typeface="Arial" panose="020B0604020202020204" pitchFamily="34" charset="0"/>
              </a:rPr>
              <a:t>BIP keeps track of project evolution to identify barriers and </a:t>
            </a:r>
            <a:r>
              <a:rPr lang="en-US" sz="1200" b="1">
                <a:solidFill>
                  <a:schemeClr val="tx1"/>
                </a:solidFill>
                <a:latin typeface="Arial" panose="020B0604020202020204" pitchFamily="34" charset="0"/>
                <a:cs typeface="Arial" panose="020B0604020202020204" pitchFamily="34" charset="0"/>
              </a:rPr>
              <a:t>assess how the platform can help unlock financing </a:t>
            </a:r>
            <a:r>
              <a:rPr lang="en-US" sz="1200">
                <a:solidFill>
                  <a:schemeClr val="tx1"/>
                </a:solidFill>
                <a:latin typeface="Arial" panose="020B0604020202020204" pitchFamily="34" charset="0"/>
                <a:cs typeface="Arial" panose="020B0604020202020204" pitchFamily="34" charset="0"/>
              </a:rPr>
              <a:t>(e.g., access to catalytic capital, guarantees, insurance, offtake, etc.)</a:t>
            </a:r>
          </a:p>
        </p:txBody>
      </p:sp>
      <p:grpSp>
        <p:nvGrpSpPr>
          <p:cNvPr id="34" name="btfpStatusSticker136070">
            <a:extLst>
              <a:ext uri="{FF2B5EF4-FFF2-40B4-BE49-F238E27FC236}">
                <a16:creationId xmlns:a16="http://schemas.microsoft.com/office/drawing/2014/main" id="{B978DA60-3AF9-E77C-48D3-90CA4127781C}"/>
              </a:ext>
            </a:extLst>
          </p:cNvPr>
          <p:cNvGrpSpPr/>
          <p:nvPr>
            <p:custDataLst>
              <p:tags r:id="rId18"/>
            </p:custDataLst>
          </p:nvPr>
        </p:nvGrpSpPr>
        <p:grpSpPr>
          <a:xfrm>
            <a:off x="9347015" y="1870425"/>
            <a:ext cx="1903406" cy="235611"/>
            <a:chOff x="-1986314" y="939800"/>
            <a:chExt cx="1903406" cy="235611"/>
          </a:xfrm>
        </p:grpSpPr>
        <p:sp>
          <p:nvSpPr>
            <p:cNvPr id="31" name="btfpStatusStickerText136070">
              <a:extLst>
                <a:ext uri="{FF2B5EF4-FFF2-40B4-BE49-F238E27FC236}">
                  <a16:creationId xmlns:a16="http://schemas.microsoft.com/office/drawing/2014/main" id="{05E10356-EDAE-36F8-1377-ED7269FE24CD}"/>
                </a:ext>
              </a:extLst>
            </p:cNvPr>
            <p:cNvSpPr txBox="1"/>
            <p:nvPr/>
          </p:nvSpPr>
          <p:spPr bwMode="gray">
            <a:xfrm>
              <a:off x="-1986314" y="939800"/>
              <a:ext cx="1903406" cy="204833"/>
            </a:xfrm>
            <a:prstGeom prst="rect">
              <a:avLst/>
            </a:prstGeom>
            <a:noFill/>
          </p:spPr>
          <p:txBody>
            <a:bodyPr vert="horz" wrap="none" lIns="72073" tIns="25226" rIns="0" bIns="25226" rtlCol="0" anchor="t">
              <a:spAutoFit/>
            </a:bodyPr>
            <a:lstStyle/>
            <a:p>
              <a:pPr marL="0" indent="0" algn="r">
                <a:spcBef>
                  <a:spcPts val="0"/>
                </a:spcBef>
                <a:buNone/>
              </a:pPr>
              <a:r>
                <a:rPr lang="en-US" sz="1000" b="1" cap="all" spc="450">
                  <a:solidFill>
                    <a:srgbClr val="211E20"/>
                  </a:solidFill>
                </a:rPr>
                <a:t>as of Aug-2025</a:t>
              </a:r>
            </a:p>
          </p:txBody>
        </p:sp>
        <p:cxnSp>
          <p:nvCxnSpPr>
            <p:cNvPr id="33" name="btfpStatusStickerLine136070">
              <a:extLst>
                <a:ext uri="{FF2B5EF4-FFF2-40B4-BE49-F238E27FC236}">
                  <a16:creationId xmlns:a16="http://schemas.microsoft.com/office/drawing/2014/main" id="{DBF509BB-ADD8-8549-D7D4-C855F3585EF7}"/>
                </a:ext>
              </a:extLst>
            </p:cNvPr>
            <p:cNvCxnSpPr>
              <a:cxnSpLocks/>
            </p:cNvCxnSpPr>
            <p:nvPr/>
          </p:nvCxnSpPr>
          <p:spPr bwMode="gray">
            <a:xfrm rot="720000">
              <a:off x="-1986314" y="939800"/>
              <a:ext cx="0" cy="235611"/>
            </a:xfrm>
            <a:prstGeom prst="line">
              <a:avLst/>
            </a:prstGeom>
            <a:ln w="19050" cap="flat" cmpd="sng">
              <a:solidFill>
                <a:srgbClr val="211E20"/>
              </a:solidFill>
              <a:prstDash val="solid"/>
              <a:miter lim="800000"/>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04D3577D-28CB-C991-D529-303F794CE3FE}"/>
              </a:ext>
            </a:extLst>
          </p:cNvPr>
          <p:cNvPicPr>
            <a:picLocks noChangeAspect="1"/>
          </p:cNvPicPr>
          <p:nvPr>
            <p:custDataLst>
              <p:tags r:id="rId19"/>
            </p:custDataLst>
          </p:nvPr>
        </p:nvPicPr>
        <p:blipFill>
          <a:blip r:embed="rId44"/>
          <a:stretch>
            <a:fillRect/>
          </a:stretch>
        </p:blipFill>
        <p:spPr>
          <a:xfrm>
            <a:off x="7583779" y="3099169"/>
            <a:ext cx="790789" cy="186068"/>
          </a:xfrm>
          <a:prstGeom prst="rect">
            <a:avLst/>
          </a:prstGeom>
        </p:spPr>
      </p:pic>
      <p:pic>
        <p:nvPicPr>
          <p:cNvPr id="7" name="Picture 6" descr="Logo da organização Biomas">
            <a:extLst>
              <a:ext uri="{FF2B5EF4-FFF2-40B4-BE49-F238E27FC236}">
                <a16:creationId xmlns:a16="http://schemas.microsoft.com/office/drawing/2014/main" id="{63874427-5496-BD44-6FED-C91EE60B450C}"/>
              </a:ext>
            </a:extLst>
          </p:cNvPr>
          <p:cNvPicPr>
            <a:picLocks noChangeAspect="1" noChangeArrowheads="1"/>
          </p:cNvPicPr>
          <p:nvPr>
            <p:custDataLst>
              <p:tags r:id="rId20"/>
            </p:custDataLst>
          </p:nvPr>
        </p:nvPicPr>
        <p:blipFill rotWithShape="1">
          <a:blip r:embed="rId45" cstate="print">
            <a:extLst>
              <a:ext uri="{28A0092B-C50C-407E-A947-70E740481C1C}">
                <a14:useLocalDpi xmlns:a14="http://schemas.microsoft.com/office/drawing/2010/main" val="0"/>
              </a:ext>
            </a:extLst>
          </a:blip>
          <a:srcRect t="22048" b="23439"/>
          <a:stretch/>
        </p:blipFill>
        <p:spPr bwMode="auto">
          <a:xfrm>
            <a:off x="7748603" y="2768858"/>
            <a:ext cx="461140" cy="2513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71F6AA8-1111-860D-931A-E40FC84C573A}"/>
              </a:ext>
            </a:extLst>
          </p:cNvPr>
          <p:cNvSpPr txBox="1"/>
          <p:nvPr/>
        </p:nvSpPr>
        <p:spPr bwMode="gray">
          <a:xfrm>
            <a:off x="10120705" y="3453559"/>
            <a:ext cx="1437503" cy="626701"/>
          </a:xfrm>
          <a:prstGeom prst="rect">
            <a:avLst/>
          </a:prstGeom>
          <a:noFill/>
        </p:spPr>
        <p:txBody>
          <a:bodyPr wrap="square" lIns="36000" tIns="36000" rIns="36000" bIns="36000" rtlCol="0" anchor="ctr">
            <a:spAutoFit/>
          </a:bodyPr>
          <a:lstStyle/>
          <a:p>
            <a:pPr marL="0" indent="0" algn="ctr">
              <a:buNone/>
            </a:pPr>
            <a:r>
              <a:rPr lang="pt-BR" sz="1200" b="1" spc="300">
                <a:solidFill>
                  <a:srgbClr val="009D2F"/>
                </a:solidFill>
                <a:latin typeface="Arial" panose="020B0604020202020204" pitchFamily="34" charset="0"/>
                <a:cs typeface="Arial" panose="020B0604020202020204" pitchFamily="34" charset="0"/>
              </a:rPr>
              <a:t>8</a:t>
            </a:r>
            <a:r>
              <a:rPr lang="pt-BR" sz="1200" b="1" spc="300" baseline="30000">
                <a:solidFill>
                  <a:srgbClr val="009D2F"/>
                </a:solidFill>
                <a:latin typeface="Arial" panose="020B0604020202020204" pitchFamily="34" charset="0"/>
                <a:cs typeface="Arial" panose="020B0604020202020204" pitchFamily="34" charset="0"/>
              </a:rPr>
              <a:t>TH</a:t>
            </a:r>
            <a:r>
              <a:rPr lang="pt-BR" sz="1200" b="1" spc="300">
                <a:solidFill>
                  <a:srgbClr val="009D2F"/>
                </a:solidFill>
                <a:latin typeface="Arial" panose="020B0604020202020204" pitchFamily="34" charset="0"/>
                <a:cs typeface="Arial" panose="020B0604020202020204" pitchFamily="34" charset="0"/>
              </a:rPr>
              <a:t> PROJECT CALL</a:t>
            </a:r>
          </a:p>
        </p:txBody>
      </p:sp>
      <p:pic>
        <p:nvPicPr>
          <p:cNvPr id="32" name="Picture 31">
            <a:extLst>
              <a:ext uri="{FF2B5EF4-FFF2-40B4-BE49-F238E27FC236}">
                <a16:creationId xmlns:a16="http://schemas.microsoft.com/office/drawing/2014/main" id="{2E8927F8-B23D-FB89-F128-FC21257A3C0B}"/>
              </a:ext>
            </a:extLst>
          </p:cNvPr>
          <p:cNvPicPr>
            <a:picLocks noChangeAspect="1"/>
          </p:cNvPicPr>
          <p:nvPr/>
        </p:nvPicPr>
        <p:blipFill>
          <a:blip r:embed="rId46"/>
          <a:stretch>
            <a:fillRect/>
          </a:stretch>
        </p:blipFill>
        <p:spPr>
          <a:xfrm>
            <a:off x="10270355" y="4393851"/>
            <a:ext cx="1141188" cy="307834"/>
          </a:xfrm>
          <a:prstGeom prst="rect">
            <a:avLst/>
          </a:prstGeom>
        </p:spPr>
      </p:pic>
      <p:pic>
        <p:nvPicPr>
          <p:cNvPr id="35" name="Picture 6" descr="Logo da organização Biomas">
            <a:extLst>
              <a:ext uri="{FF2B5EF4-FFF2-40B4-BE49-F238E27FC236}">
                <a16:creationId xmlns:a16="http://schemas.microsoft.com/office/drawing/2014/main" id="{A21F1DB8-8B96-28DF-8C5E-7ABF5FE53475}"/>
              </a:ext>
            </a:extLst>
          </p:cNvPr>
          <p:cNvPicPr>
            <a:picLocks noChangeAspect="1" noChangeArrowheads="1"/>
          </p:cNvPicPr>
          <p:nvPr>
            <p:custDataLst>
              <p:tags r:id="rId21"/>
            </p:custDataLst>
          </p:nvPr>
        </p:nvPicPr>
        <p:blipFill rotWithShape="1">
          <a:blip r:embed="rId45" cstate="print">
            <a:extLst>
              <a:ext uri="{28A0092B-C50C-407E-A947-70E740481C1C}">
                <a14:useLocalDpi xmlns:a14="http://schemas.microsoft.com/office/drawing/2010/main" val="0"/>
              </a:ext>
            </a:extLst>
          </a:blip>
          <a:srcRect t="22048" b="23439"/>
          <a:stretch/>
        </p:blipFill>
        <p:spPr bwMode="auto">
          <a:xfrm>
            <a:off x="10633095" y="4103108"/>
            <a:ext cx="461140" cy="2513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74716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D1D052-4BAE-F2FB-29F4-7BFD0669CBA6}"/>
            </a:ext>
          </a:extLst>
        </p:cNvPr>
        <p:cNvGrpSpPr/>
        <p:nvPr/>
      </p:nvGrpSpPr>
      <p:grpSpPr>
        <a:xfrm>
          <a:off x="0" y="0"/>
          <a:ext cx="0" cy="0"/>
          <a:chOff x="0" y="0"/>
          <a:chExt cx="0" cy="0"/>
        </a:xfrm>
      </p:grpSpPr>
      <p:graphicFrame>
        <p:nvGraphicFramePr>
          <p:cNvPr id="130" name="think-cell data - do not delete" hidden="1">
            <a:extLst>
              <a:ext uri="{FF2B5EF4-FFF2-40B4-BE49-F238E27FC236}">
                <a16:creationId xmlns:a16="http://schemas.microsoft.com/office/drawing/2014/main" id="{F71190E8-E55A-8F58-3A66-DB2F0A322362}"/>
              </a:ext>
            </a:extLst>
          </p:cNvPr>
          <p:cNvGraphicFramePr>
            <a:graphicFrameLocks/>
          </p:cNvGraphicFramePr>
          <p:nvPr>
            <p:custDataLst>
              <p:tags r:id="rId2"/>
            </p:custDataLst>
            <p:extLst>
              <p:ext uri="{D42A27DB-BD31-4B8C-83A1-F6EECF244321}">
                <p14:modId xmlns:p14="http://schemas.microsoft.com/office/powerpoint/2010/main" val="18838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130" name="think-cell data - do not delete" hidden="1">
                        <a:extLst>
                          <a:ext uri="{FF2B5EF4-FFF2-40B4-BE49-F238E27FC236}">
                            <a16:creationId xmlns:a16="http://schemas.microsoft.com/office/drawing/2014/main" id="{F71190E8-E55A-8F58-3A66-DB2F0A32236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72" name="Group 71">
            <a:extLst>
              <a:ext uri="{FF2B5EF4-FFF2-40B4-BE49-F238E27FC236}">
                <a16:creationId xmlns:a16="http://schemas.microsoft.com/office/drawing/2014/main" id="{3CBD5172-4314-4BD5-5479-A536AE377E2C}"/>
              </a:ext>
            </a:extLst>
          </p:cNvPr>
          <p:cNvGrpSpPr/>
          <p:nvPr/>
        </p:nvGrpSpPr>
        <p:grpSpPr>
          <a:xfrm>
            <a:off x="0" y="-9938"/>
            <a:ext cx="13995852" cy="7835678"/>
            <a:chOff x="0" y="-9938"/>
            <a:chExt cx="13995852" cy="7835678"/>
          </a:xfrm>
        </p:grpSpPr>
        <p:sp>
          <p:nvSpPr>
            <p:cNvPr id="15" name="Rectangle 14">
              <a:extLst>
                <a:ext uri="{FF2B5EF4-FFF2-40B4-BE49-F238E27FC236}">
                  <a16:creationId xmlns:a16="http://schemas.microsoft.com/office/drawing/2014/main" id="{9ED5136D-2C8D-C55A-4987-0475E44F0A5A}"/>
                </a:ext>
              </a:extLst>
            </p:cNvPr>
            <p:cNvSpPr/>
            <p:nvPr/>
          </p:nvSpPr>
          <p:spPr bwMode="gray">
            <a:xfrm>
              <a:off x="0" y="0"/>
              <a:ext cx="330199" cy="6867939"/>
            </a:xfrm>
            <a:prstGeom prst="rect">
              <a:avLst/>
            </a:prstGeom>
            <a:solidFill>
              <a:srgbClr val="183EF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a:ln>
                  <a:noFill/>
                </a:ln>
                <a:solidFill>
                  <a:srgbClr val="FFFFFF"/>
                </a:solidFill>
                <a:effectLst/>
                <a:uLnTx/>
                <a:uFillTx/>
                <a:latin typeface="Arial"/>
                <a:ea typeface="MS PGothic"/>
                <a:cs typeface="+mn-cs"/>
              </a:endParaRPr>
            </a:p>
          </p:txBody>
        </p:sp>
        <p:sp>
          <p:nvSpPr>
            <p:cNvPr id="18" name="Rectangle 17">
              <a:extLst>
                <a:ext uri="{FF2B5EF4-FFF2-40B4-BE49-F238E27FC236}">
                  <a16:creationId xmlns:a16="http://schemas.microsoft.com/office/drawing/2014/main" id="{D7B6638E-975B-6008-2F31-2DE5AB7FC3D7}"/>
                </a:ext>
              </a:extLst>
            </p:cNvPr>
            <p:cNvSpPr/>
            <p:nvPr/>
          </p:nvSpPr>
          <p:spPr bwMode="gray">
            <a:xfrm>
              <a:off x="330200" y="-9938"/>
              <a:ext cx="11861800" cy="1051116"/>
            </a:xfrm>
            <a:prstGeom prst="rect">
              <a:avLst/>
            </a:prstGeom>
            <a:solidFill>
              <a:srgbClr val="00CE0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a:ln>
                  <a:noFill/>
                </a:ln>
                <a:solidFill>
                  <a:srgbClr val="000000"/>
                </a:solidFill>
                <a:effectLst/>
                <a:uLnTx/>
                <a:uFillTx/>
                <a:latin typeface="Arial"/>
                <a:ea typeface="MS PGothic"/>
                <a:cs typeface="+mn-cs"/>
              </a:endParaRPr>
            </a:p>
          </p:txBody>
        </p:sp>
        <p:sp>
          <p:nvSpPr>
            <p:cNvPr id="70" name="Rectangle: Top Corners Rounded 69">
              <a:extLst>
                <a:ext uri="{FF2B5EF4-FFF2-40B4-BE49-F238E27FC236}">
                  <a16:creationId xmlns:a16="http://schemas.microsoft.com/office/drawing/2014/main" id="{C8232D94-EDB1-F51A-2E13-D6BB7B1EFB39}"/>
                </a:ext>
              </a:extLst>
            </p:cNvPr>
            <p:cNvSpPr/>
            <p:nvPr/>
          </p:nvSpPr>
          <p:spPr bwMode="gray">
            <a:xfrm>
              <a:off x="338365" y="166687"/>
              <a:ext cx="13463359" cy="6701251"/>
            </a:xfrm>
            <a:prstGeom prst="round2SameRect">
              <a:avLst>
                <a:gd name="adj1" fmla="val 9640"/>
                <a:gd name="adj2" fmla="val 0"/>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a:ln>
                  <a:noFill/>
                </a:ln>
                <a:solidFill>
                  <a:srgbClr val="000000"/>
                </a:solidFill>
                <a:effectLst/>
                <a:uLnTx/>
                <a:uFillTx/>
                <a:latin typeface="Arial"/>
                <a:ea typeface="MS PGothic"/>
                <a:cs typeface="+mn-cs"/>
              </a:endParaRPr>
            </a:p>
          </p:txBody>
        </p:sp>
        <p:sp>
          <p:nvSpPr>
            <p:cNvPr id="71" name="Oval 70">
              <a:extLst>
                <a:ext uri="{FF2B5EF4-FFF2-40B4-BE49-F238E27FC236}">
                  <a16:creationId xmlns:a16="http://schemas.microsoft.com/office/drawing/2014/main" id="{57E8ABAE-E7B8-D851-D5F5-F71B938CD503}"/>
                </a:ext>
              </a:extLst>
            </p:cNvPr>
            <p:cNvSpPr/>
            <p:nvPr/>
          </p:nvSpPr>
          <p:spPr bwMode="gray">
            <a:xfrm>
              <a:off x="10404929" y="4333875"/>
              <a:ext cx="3590923" cy="3491865"/>
            </a:xfrm>
            <a:prstGeom prst="ellipse">
              <a:avLst/>
            </a:prstGeom>
            <a:solidFill>
              <a:srgbClr val="FFCE00">
                <a:alpha val="50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a:ln>
                  <a:noFill/>
                </a:ln>
                <a:solidFill>
                  <a:srgbClr val="000000"/>
                </a:solidFill>
                <a:effectLst/>
                <a:uLnTx/>
                <a:uFillTx/>
                <a:latin typeface="Arial"/>
                <a:ea typeface="MS PGothic"/>
                <a:cs typeface="+mn-cs"/>
              </a:endParaRPr>
            </a:p>
          </p:txBody>
        </p:sp>
      </p:grpSp>
      <p:sp>
        <p:nvSpPr>
          <p:cNvPr id="185" name="Oval 184">
            <a:extLst>
              <a:ext uri="{FF2B5EF4-FFF2-40B4-BE49-F238E27FC236}">
                <a16:creationId xmlns:a16="http://schemas.microsoft.com/office/drawing/2014/main" id="{0FCC1531-C577-A384-AD99-37D04C17A1DF}"/>
              </a:ext>
            </a:extLst>
          </p:cNvPr>
          <p:cNvSpPr/>
          <p:nvPr/>
        </p:nvSpPr>
        <p:spPr bwMode="gray">
          <a:xfrm>
            <a:off x="990599" y="1434283"/>
            <a:ext cx="1162050" cy="1051116"/>
          </a:xfrm>
          <a:prstGeom prst="ellipse">
            <a:avLst/>
          </a:prstGeom>
          <a:solidFill>
            <a:srgbClr val="FFFFFF"/>
          </a:solidFill>
          <a:ln w="76200" cap="flat" cmpd="sng" algn="ctr">
            <a:solidFill>
              <a:srgbClr val="183EFF"/>
            </a:solidFill>
            <a:prstDash val="solid"/>
            <a:miter lim="800000"/>
            <a:headEnd type="none" w="med" len="med"/>
            <a:tailEnd type="none" w="med" len="med"/>
          </a:ln>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sp>
        <p:nvSpPr>
          <p:cNvPr id="186" name="Oval 185">
            <a:extLst>
              <a:ext uri="{FF2B5EF4-FFF2-40B4-BE49-F238E27FC236}">
                <a16:creationId xmlns:a16="http://schemas.microsoft.com/office/drawing/2014/main" id="{65162198-F511-A219-3913-2FA44EDCD920}"/>
              </a:ext>
            </a:extLst>
          </p:cNvPr>
          <p:cNvSpPr/>
          <p:nvPr/>
        </p:nvSpPr>
        <p:spPr bwMode="gray">
          <a:xfrm>
            <a:off x="4006849" y="1434283"/>
            <a:ext cx="1162050" cy="1051116"/>
          </a:xfrm>
          <a:prstGeom prst="ellipse">
            <a:avLst/>
          </a:prstGeom>
          <a:solidFill>
            <a:srgbClr val="FFFFFF"/>
          </a:solidFill>
          <a:ln w="76200" cap="flat" cmpd="sng" algn="ctr">
            <a:solidFill>
              <a:srgbClr val="183EFF"/>
            </a:solidFill>
            <a:prstDash val="solid"/>
            <a:miter lim="800000"/>
            <a:headEnd type="none" w="med" len="med"/>
            <a:tailEnd type="none" w="med" len="med"/>
          </a:ln>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sp>
        <p:nvSpPr>
          <p:cNvPr id="187" name="Oval 186">
            <a:extLst>
              <a:ext uri="{FF2B5EF4-FFF2-40B4-BE49-F238E27FC236}">
                <a16:creationId xmlns:a16="http://schemas.microsoft.com/office/drawing/2014/main" id="{7F5DEB27-EB38-C269-E5F3-CDBA08AD6345}"/>
              </a:ext>
            </a:extLst>
          </p:cNvPr>
          <p:cNvSpPr/>
          <p:nvPr/>
        </p:nvSpPr>
        <p:spPr bwMode="gray">
          <a:xfrm>
            <a:off x="7023099" y="1434283"/>
            <a:ext cx="1162050" cy="1051116"/>
          </a:xfrm>
          <a:prstGeom prst="ellipse">
            <a:avLst/>
          </a:prstGeom>
          <a:solidFill>
            <a:srgbClr val="FFFFFF"/>
          </a:solidFill>
          <a:ln w="76200" cap="flat" cmpd="sng" algn="ctr">
            <a:solidFill>
              <a:srgbClr val="183EFF"/>
            </a:solidFill>
            <a:prstDash val="solid"/>
            <a:miter lim="800000"/>
            <a:headEnd type="none" w="med" len="med"/>
            <a:tailEnd type="none" w="med" len="med"/>
          </a:ln>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sp>
        <p:nvSpPr>
          <p:cNvPr id="188" name="Oval 187">
            <a:extLst>
              <a:ext uri="{FF2B5EF4-FFF2-40B4-BE49-F238E27FC236}">
                <a16:creationId xmlns:a16="http://schemas.microsoft.com/office/drawing/2014/main" id="{42D57405-510E-68F6-8101-C6E939E2CCB7}"/>
              </a:ext>
            </a:extLst>
          </p:cNvPr>
          <p:cNvSpPr/>
          <p:nvPr/>
        </p:nvSpPr>
        <p:spPr bwMode="gray">
          <a:xfrm>
            <a:off x="10039349" y="1434283"/>
            <a:ext cx="1162050" cy="1051116"/>
          </a:xfrm>
          <a:prstGeom prst="ellipse">
            <a:avLst/>
          </a:prstGeom>
          <a:solidFill>
            <a:srgbClr val="FFFFFF"/>
          </a:solidFill>
          <a:ln w="76200" cap="flat" cmpd="sng" algn="ctr">
            <a:solidFill>
              <a:srgbClr val="183EFF"/>
            </a:solidFill>
            <a:prstDash val="solid"/>
            <a:miter lim="800000"/>
            <a:headEnd type="none" w="med" len="med"/>
            <a:tailEnd type="none" w="med" len="med"/>
          </a:ln>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grpSp>
        <p:nvGrpSpPr>
          <p:cNvPr id="161" name="btfpColumnIndicatorGroup2">
            <a:extLst>
              <a:ext uri="{FF2B5EF4-FFF2-40B4-BE49-F238E27FC236}">
                <a16:creationId xmlns:a16="http://schemas.microsoft.com/office/drawing/2014/main" id="{8275877C-2A55-C8C0-C526-D8F2915AB4BA}"/>
              </a:ext>
            </a:extLst>
          </p:cNvPr>
          <p:cNvGrpSpPr/>
          <p:nvPr/>
        </p:nvGrpSpPr>
        <p:grpSpPr>
          <a:xfrm>
            <a:off x="0" y="6926580"/>
            <a:ext cx="12192000" cy="137160"/>
            <a:chOff x="0" y="6926580"/>
            <a:chExt cx="12192000" cy="137160"/>
          </a:xfrm>
        </p:grpSpPr>
        <p:sp>
          <p:nvSpPr>
            <p:cNvPr id="159" name="btfpColumnGapBlocker355283">
              <a:extLst>
                <a:ext uri="{FF2B5EF4-FFF2-40B4-BE49-F238E27FC236}">
                  <a16:creationId xmlns:a16="http://schemas.microsoft.com/office/drawing/2014/main" id="{064F4849-66F1-2828-9B9A-EA67EAA7BDD9}"/>
                </a:ext>
              </a:extLst>
            </p:cNvPr>
            <p:cNvSpPr/>
            <p:nvPr/>
          </p:nvSpPr>
          <p:spPr bwMode="gray">
            <a:xfrm>
              <a:off x="1186180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sp>
          <p:nvSpPr>
            <p:cNvPr id="157" name="btfpColumnGapBlocker197459">
              <a:extLst>
                <a:ext uri="{FF2B5EF4-FFF2-40B4-BE49-F238E27FC236}">
                  <a16:creationId xmlns:a16="http://schemas.microsoft.com/office/drawing/2014/main" id="{CAE0D1CB-D575-0B21-3317-F521A227C827}"/>
                </a:ext>
              </a:extLst>
            </p:cNvPr>
            <p:cNvSpPr/>
            <p:nvPr/>
          </p:nvSpPr>
          <p:spPr bwMode="gray">
            <a:xfrm>
              <a:off x="88455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52" name="btfpColumnIndicator967163">
              <a:extLst>
                <a:ext uri="{FF2B5EF4-FFF2-40B4-BE49-F238E27FC236}">
                  <a16:creationId xmlns:a16="http://schemas.microsoft.com/office/drawing/2014/main" id="{DDF8B8EB-9442-5DB8-CD02-4FDEF6CB3198}"/>
                </a:ext>
              </a:extLst>
            </p:cNvPr>
            <p:cNvCxnSpPr/>
            <p:nvPr/>
          </p:nvCxnSpPr>
          <p:spPr bwMode="gray">
            <a:xfrm flipV="1">
              <a:off x="118618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btfpColumnIndicator526593">
              <a:extLst>
                <a:ext uri="{FF2B5EF4-FFF2-40B4-BE49-F238E27FC236}">
                  <a16:creationId xmlns:a16="http://schemas.microsoft.com/office/drawing/2014/main" id="{F03E7947-0BBC-BA5D-4294-88BE6E067E27}"/>
                </a:ext>
              </a:extLst>
            </p:cNvPr>
            <p:cNvCxnSpPr/>
            <p:nvPr/>
          </p:nvCxnSpPr>
          <p:spPr bwMode="gray">
            <a:xfrm flipV="1">
              <a:off x="93789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5" name="btfpColumnGapBlocker118027">
              <a:extLst>
                <a:ext uri="{FF2B5EF4-FFF2-40B4-BE49-F238E27FC236}">
                  <a16:creationId xmlns:a16="http://schemas.microsoft.com/office/drawing/2014/main" id="{1EE7EBB2-3987-7968-E92D-3DD4F2A8D9C8}"/>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43" name="btfpColumnIndicator283931">
              <a:extLst>
                <a:ext uri="{FF2B5EF4-FFF2-40B4-BE49-F238E27FC236}">
                  <a16:creationId xmlns:a16="http://schemas.microsoft.com/office/drawing/2014/main" id="{ACDBE88F-163F-F918-2E30-594FFB7FB765}"/>
                </a:ext>
              </a:extLst>
            </p:cNvPr>
            <p:cNvCxnSpPr/>
            <p:nvPr/>
          </p:nvCxnSpPr>
          <p:spPr bwMode="gray">
            <a:xfrm flipV="1">
              <a:off x="88455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btfpColumnIndicator585558">
              <a:extLst>
                <a:ext uri="{FF2B5EF4-FFF2-40B4-BE49-F238E27FC236}">
                  <a16:creationId xmlns:a16="http://schemas.microsoft.com/office/drawing/2014/main" id="{1208A07C-8CB7-9B92-5EA7-BFC55B9EF8A0}"/>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9" name="btfpColumnGapBlocker985778">
              <a:extLst>
                <a:ext uri="{FF2B5EF4-FFF2-40B4-BE49-F238E27FC236}">
                  <a16:creationId xmlns:a16="http://schemas.microsoft.com/office/drawing/2014/main" id="{F08734EB-5DD6-B4C2-2D33-48B69039F98F}"/>
                </a:ext>
              </a:extLst>
            </p:cNvPr>
            <p:cNvSpPr/>
            <p:nvPr/>
          </p:nvSpPr>
          <p:spPr bwMode="gray">
            <a:xfrm>
              <a:off x="28130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37" name="btfpColumnIndicator888004">
              <a:extLst>
                <a:ext uri="{FF2B5EF4-FFF2-40B4-BE49-F238E27FC236}">
                  <a16:creationId xmlns:a16="http://schemas.microsoft.com/office/drawing/2014/main" id="{BCDA29BF-5A5F-AEC9-6302-98EADFF72C10}"/>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btfpColumnIndicator117533">
              <a:extLst>
                <a:ext uri="{FF2B5EF4-FFF2-40B4-BE49-F238E27FC236}">
                  <a16:creationId xmlns:a16="http://schemas.microsoft.com/office/drawing/2014/main" id="{57813606-DC37-F0C3-5368-BEF904BD3A94}"/>
                </a:ext>
              </a:extLst>
            </p:cNvPr>
            <p:cNvCxnSpPr/>
            <p:nvPr/>
          </p:nvCxnSpPr>
          <p:spPr bwMode="gray">
            <a:xfrm flipV="1">
              <a:off x="33464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btfpColumnGapBlocker223745">
              <a:extLst>
                <a:ext uri="{FF2B5EF4-FFF2-40B4-BE49-F238E27FC236}">
                  <a16:creationId xmlns:a16="http://schemas.microsoft.com/office/drawing/2014/main" id="{5632AFA4-4379-0262-B717-01FF08DCBE7D}"/>
                </a:ext>
              </a:extLst>
            </p:cNvPr>
            <p:cNvSpPr/>
            <p:nvPr/>
          </p:nvSpPr>
          <p:spPr bwMode="gray">
            <a:xfrm>
              <a:off x="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28" name="btfpColumnIndicator954760">
              <a:extLst>
                <a:ext uri="{FF2B5EF4-FFF2-40B4-BE49-F238E27FC236}">
                  <a16:creationId xmlns:a16="http://schemas.microsoft.com/office/drawing/2014/main" id="{14BBA3D6-5D49-B3F3-018B-0F8DD92E8119}"/>
                </a:ext>
              </a:extLst>
            </p:cNvPr>
            <p:cNvCxnSpPr/>
            <p:nvPr/>
          </p:nvCxnSpPr>
          <p:spPr bwMode="gray">
            <a:xfrm flipV="1">
              <a:off x="28130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btfpColumnIndicator507606">
              <a:extLst>
                <a:ext uri="{FF2B5EF4-FFF2-40B4-BE49-F238E27FC236}">
                  <a16:creationId xmlns:a16="http://schemas.microsoft.com/office/drawing/2014/main" id="{AC4AD1F6-E7AA-3B49-3FD0-2D8E83C0B842}"/>
                </a:ext>
              </a:extLst>
            </p:cNvPr>
            <p:cNvCxnSpPr/>
            <p:nvPr/>
          </p:nvCxnSpPr>
          <p:spPr bwMode="gray">
            <a:xfrm flipV="1">
              <a:off x="3302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0" name="btfpColumnIndicatorGroup1">
            <a:extLst>
              <a:ext uri="{FF2B5EF4-FFF2-40B4-BE49-F238E27FC236}">
                <a16:creationId xmlns:a16="http://schemas.microsoft.com/office/drawing/2014/main" id="{91B2D32F-272A-897F-749C-ABE444F40449}"/>
              </a:ext>
            </a:extLst>
          </p:cNvPr>
          <p:cNvGrpSpPr/>
          <p:nvPr/>
        </p:nvGrpSpPr>
        <p:grpSpPr>
          <a:xfrm>
            <a:off x="0" y="-205740"/>
            <a:ext cx="12192000" cy="137160"/>
            <a:chOff x="0" y="-205740"/>
            <a:chExt cx="12192000" cy="137160"/>
          </a:xfrm>
        </p:grpSpPr>
        <p:sp>
          <p:nvSpPr>
            <p:cNvPr id="158" name="btfpColumnGapBlocker789936">
              <a:extLst>
                <a:ext uri="{FF2B5EF4-FFF2-40B4-BE49-F238E27FC236}">
                  <a16:creationId xmlns:a16="http://schemas.microsoft.com/office/drawing/2014/main" id="{E53BACF6-5491-D66E-5B9D-394AD6E9108C}"/>
                </a:ext>
              </a:extLst>
            </p:cNvPr>
            <p:cNvSpPr/>
            <p:nvPr/>
          </p:nvSpPr>
          <p:spPr bwMode="gray">
            <a:xfrm>
              <a:off x="1186180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sp>
          <p:nvSpPr>
            <p:cNvPr id="156" name="btfpColumnGapBlocker396019">
              <a:extLst>
                <a:ext uri="{FF2B5EF4-FFF2-40B4-BE49-F238E27FC236}">
                  <a16:creationId xmlns:a16="http://schemas.microsoft.com/office/drawing/2014/main" id="{68D6790C-346B-7225-5CCB-C909ABC37444}"/>
                </a:ext>
              </a:extLst>
            </p:cNvPr>
            <p:cNvSpPr/>
            <p:nvPr/>
          </p:nvSpPr>
          <p:spPr bwMode="gray">
            <a:xfrm>
              <a:off x="88455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48" name="btfpColumnIndicator698035">
              <a:extLst>
                <a:ext uri="{FF2B5EF4-FFF2-40B4-BE49-F238E27FC236}">
                  <a16:creationId xmlns:a16="http://schemas.microsoft.com/office/drawing/2014/main" id="{9FCB83CA-99AE-BE2D-52B7-6836ADAD1BD0}"/>
                </a:ext>
              </a:extLst>
            </p:cNvPr>
            <p:cNvCxnSpPr/>
            <p:nvPr/>
          </p:nvCxnSpPr>
          <p:spPr bwMode="gray">
            <a:xfrm flipV="1">
              <a:off x="118618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btfpColumnIndicator535547">
              <a:extLst>
                <a:ext uri="{FF2B5EF4-FFF2-40B4-BE49-F238E27FC236}">
                  <a16:creationId xmlns:a16="http://schemas.microsoft.com/office/drawing/2014/main" id="{0FEE1E74-2FEC-F531-1C2C-A63387C51F84}"/>
                </a:ext>
              </a:extLst>
            </p:cNvPr>
            <p:cNvCxnSpPr/>
            <p:nvPr/>
          </p:nvCxnSpPr>
          <p:spPr bwMode="gray">
            <a:xfrm flipV="1">
              <a:off x="93789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4" name="btfpColumnGapBlocker268551">
              <a:extLst>
                <a:ext uri="{FF2B5EF4-FFF2-40B4-BE49-F238E27FC236}">
                  <a16:creationId xmlns:a16="http://schemas.microsoft.com/office/drawing/2014/main" id="{8FD0F4A7-7B2F-5D96-D325-C2BE6D2B0350}"/>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42" name="btfpColumnIndicator672825">
              <a:extLst>
                <a:ext uri="{FF2B5EF4-FFF2-40B4-BE49-F238E27FC236}">
                  <a16:creationId xmlns:a16="http://schemas.microsoft.com/office/drawing/2014/main" id="{B0AB1A72-D3FD-BE04-87FA-81B61E880B11}"/>
                </a:ext>
              </a:extLst>
            </p:cNvPr>
            <p:cNvCxnSpPr/>
            <p:nvPr/>
          </p:nvCxnSpPr>
          <p:spPr bwMode="gray">
            <a:xfrm flipV="1">
              <a:off x="88455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btfpColumnIndicator834437">
              <a:extLst>
                <a:ext uri="{FF2B5EF4-FFF2-40B4-BE49-F238E27FC236}">
                  <a16:creationId xmlns:a16="http://schemas.microsoft.com/office/drawing/2014/main" id="{FFE32898-6ED4-F312-7FB8-9F56C5D3D932}"/>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8" name="btfpColumnGapBlocker254065">
              <a:extLst>
                <a:ext uri="{FF2B5EF4-FFF2-40B4-BE49-F238E27FC236}">
                  <a16:creationId xmlns:a16="http://schemas.microsoft.com/office/drawing/2014/main" id="{58599B7D-31D1-294A-AEAE-D9005E122D9D}"/>
                </a:ext>
              </a:extLst>
            </p:cNvPr>
            <p:cNvSpPr/>
            <p:nvPr/>
          </p:nvSpPr>
          <p:spPr bwMode="gray">
            <a:xfrm>
              <a:off x="28130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36" name="btfpColumnIndicator792197">
              <a:extLst>
                <a:ext uri="{FF2B5EF4-FFF2-40B4-BE49-F238E27FC236}">
                  <a16:creationId xmlns:a16="http://schemas.microsoft.com/office/drawing/2014/main" id="{38F73D38-7120-93E4-2C1E-C986A6E09EF2}"/>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btfpColumnIndicator319620">
              <a:extLst>
                <a:ext uri="{FF2B5EF4-FFF2-40B4-BE49-F238E27FC236}">
                  <a16:creationId xmlns:a16="http://schemas.microsoft.com/office/drawing/2014/main" id="{BDF93DCD-4EB1-678C-0C44-C1AECE2397E0}"/>
                </a:ext>
              </a:extLst>
            </p:cNvPr>
            <p:cNvCxnSpPr/>
            <p:nvPr/>
          </p:nvCxnSpPr>
          <p:spPr bwMode="gray">
            <a:xfrm flipV="1">
              <a:off x="33464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9" name="btfpColumnGapBlocker966508">
              <a:extLst>
                <a:ext uri="{FF2B5EF4-FFF2-40B4-BE49-F238E27FC236}">
                  <a16:creationId xmlns:a16="http://schemas.microsoft.com/office/drawing/2014/main" id="{1C5B3051-0EC9-0DAE-B5F4-8CBF964E72D1}"/>
                </a:ext>
              </a:extLst>
            </p:cNvPr>
            <p:cNvSpPr/>
            <p:nvPr/>
          </p:nvSpPr>
          <p:spPr bwMode="gray">
            <a:xfrm>
              <a:off x="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127" name="btfpColumnIndicator629565">
              <a:extLst>
                <a:ext uri="{FF2B5EF4-FFF2-40B4-BE49-F238E27FC236}">
                  <a16:creationId xmlns:a16="http://schemas.microsoft.com/office/drawing/2014/main" id="{27DB9CBF-C019-0A51-62D9-D410CCA95EA7}"/>
                </a:ext>
              </a:extLst>
            </p:cNvPr>
            <p:cNvCxnSpPr/>
            <p:nvPr/>
          </p:nvCxnSpPr>
          <p:spPr bwMode="gray">
            <a:xfrm flipV="1">
              <a:off x="28130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btfpColumnIndicator886831">
              <a:extLst>
                <a:ext uri="{FF2B5EF4-FFF2-40B4-BE49-F238E27FC236}">
                  <a16:creationId xmlns:a16="http://schemas.microsoft.com/office/drawing/2014/main" id="{E7E7A88D-B8A2-69E2-AA30-757227B1E2D4}"/>
                </a:ext>
              </a:extLst>
            </p:cNvPr>
            <p:cNvCxnSpPr/>
            <p:nvPr/>
          </p:nvCxnSpPr>
          <p:spPr bwMode="gray">
            <a:xfrm flipV="1">
              <a:off x="3302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 name="Title 13">
            <a:extLst>
              <a:ext uri="{FF2B5EF4-FFF2-40B4-BE49-F238E27FC236}">
                <a16:creationId xmlns:a16="http://schemas.microsoft.com/office/drawing/2014/main" id="{14C6A90D-F841-E07E-6B51-45AB02DD6DFF}"/>
              </a:ext>
            </a:extLst>
          </p:cNvPr>
          <p:cNvSpPr>
            <a:spLocks noGrp="1"/>
          </p:cNvSpPr>
          <p:nvPr>
            <p:ph type="title"/>
          </p:nvPr>
        </p:nvSpPr>
        <p:spPr/>
        <p:txBody>
          <a:bodyPr vert="horz">
            <a:normAutofit/>
          </a:bodyPr>
          <a:lstStyle/>
          <a:p>
            <a:r>
              <a:rPr lang="en-US" dirty="0"/>
              <a:t>BIP expects continuous engagement of the projects as a counterpart to integration into the platform</a:t>
            </a:r>
          </a:p>
        </p:txBody>
      </p:sp>
      <p:sp>
        <p:nvSpPr>
          <p:cNvPr id="162" name="Rectangle 161">
            <a:extLst>
              <a:ext uri="{FF2B5EF4-FFF2-40B4-BE49-F238E27FC236}">
                <a16:creationId xmlns:a16="http://schemas.microsoft.com/office/drawing/2014/main" id="{425CE03F-2E81-5700-BDBD-72BDEC22B542}"/>
              </a:ext>
            </a:extLst>
          </p:cNvPr>
          <p:cNvSpPr/>
          <p:nvPr/>
        </p:nvSpPr>
        <p:spPr bwMode="gray">
          <a:xfrm>
            <a:off x="425189" y="2009775"/>
            <a:ext cx="2292871" cy="3019425"/>
          </a:xfrm>
          <a:prstGeom prst="rect">
            <a:avLst/>
          </a:prstGeom>
          <a:solidFill>
            <a:schemeClr val="bg1">
              <a:lumMod val="95000"/>
            </a:schemeClr>
          </a:solidFill>
          <a:ln w="9525" cap="flat" cmpd="sng" algn="ctr">
            <a:noFill/>
            <a:prstDash val="solid"/>
            <a:miter lim="800000"/>
            <a:headEnd type="none" w="med" len="med"/>
            <a:tailEnd type="none" w="med" len="med"/>
          </a:ln>
          <a:effectLst>
            <a:outerShdw blurRad="63500" sx="102000" sy="102000" algn="ctr" rotWithShape="0">
              <a:prstClr val="black">
                <a:alpha val="40000"/>
              </a:prstClr>
            </a:outerShdw>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sp>
        <p:nvSpPr>
          <p:cNvPr id="163" name="Rectangle 162">
            <a:extLst>
              <a:ext uri="{FF2B5EF4-FFF2-40B4-BE49-F238E27FC236}">
                <a16:creationId xmlns:a16="http://schemas.microsoft.com/office/drawing/2014/main" id="{A31ABD0F-2146-E05C-5FAD-1CEF9DE876EA}"/>
              </a:ext>
            </a:extLst>
          </p:cNvPr>
          <p:cNvSpPr/>
          <p:nvPr/>
        </p:nvSpPr>
        <p:spPr bwMode="gray">
          <a:xfrm>
            <a:off x="3441439" y="2009775"/>
            <a:ext cx="2292871" cy="3019425"/>
          </a:xfrm>
          <a:prstGeom prst="rect">
            <a:avLst/>
          </a:prstGeom>
          <a:solidFill>
            <a:schemeClr val="bg1">
              <a:lumMod val="95000"/>
            </a:schemeClr>
          </a:solidFill>
          <a:ln w="9525" cap="flat" cmpd="sng" algn="ctr">
            <a:noFill/>
            <a:prstDash val="solid"/>
            <a:miter lim="800000"/>
            <a:headEnd type="none" w="med" len="med"/>
            <a:tailEnd type="none" w="med" len="med"/>
          </a:ln>
          <a:effectLst>
            <a:outerShdw blurRad="63500" sx="102000" sy="102000" algn="ctr" rotWithShape="0">
              <a:prstClr val="black">
                <a:alpha val="40000"/>
              </a:prstClr>
            </a:outerShdw>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sp>
        <p:nvSpPr>
          <p:cNvPr id="164" name="Rectangle 163">
            <a:extLst>
              <a:ext uri="{FF2B5EF4-FFF2-40B4-BE49-F238E27FC236}">
                <a16:creationId xmlns:a16="http://schemas.microsoft.com/office/drawing/2014/main" id="{35715C26-856F-9C0C-DB47-A8EEFAC75EB4}"/>
              </a:ext>
            </a:extLst>
          </p:cNvPr>
          <p:cNvSpPr/>
          <p:nvPr/>
        </p:nvSpPr>
        <p:spPr bwMode="gray">
          <a:xfrm>
            <a:off x="6457689" y="2009775"/>
            <a:ext cx="2292871" cy="3019425"/>
          </a:xfrm>
          <a:prstGeom prst="rect">
            <a:avLst/>
          </a:prstGeom>
          <a:solidFill>
            <a:schemeClr val="bg1">
              <a:lumMod val="95000"/>
            </a:schemeClr>
          </a:solidFill>
          <a:ln w="9525" cap="flat" cmpd="sng" algn="ctr">
            <a:noFill/>
            <a:prstDash val="solid"/>
            <a:miter lim="800000"/>
            <a:headEnd type="none" w="med" len="med"/>
            <a:tailEnd type="none" w="med" len="med"/>
          </a:ln>
          <a:effectLst>
            <a:outerShdw blurRad="63500" sx="102000" sy="102000" algn="ctr" rotWithShape="0">
              <a:prstClr val="black">
                <a:alpha val="40000"/>
              </a:prstClr>
            </a:outerShdw>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sp>
        <p:nvSpPr>
          <p:cNvPr id="165" name="Rectangle 164">
            <a:extLst>
              <a:ext uri="{FF2B5EF4-FFF2-40B4-BE49-F238E27FC236}">
                <a16:creationId xmlns:a16="http://schemas.microsoft.com/office/drawing/2014/main" id="{991E391E-DA2E-B96F-D7BC-09761AFFB120}"/>
              </a:ext>
            </a:extLst>
          </p:cNvPr>
          <p:cNvSpPr/>
          <p:nvPr/>
        </p:nvSpPr>
        <p:spPr bwMode="gray">
          <a:xfrm>
            <a:off x="9473939" y="2009775"/>
            <a:ext cx="2292871" cy="3019425"/>
          </a:xfrm>
          <a:prstGeom prst="rect">
            <a:avLst/>
          </a:prstGeom>
          <a:solidFill>
            <a:schemeClr val="bg1">
              <a:lumMod val="95000"/>
            </a:schemeClr>
          </a:solidFill>
          <a:ln w="9525" cap="flat" cmpd="sng" algn="ctr">
            <a:noFill/>
            <a:prstDash val="solid"/>
            <a:miter lim="800000"/>
            <a:headEnd type="none" w="med" len="med"/>
            <a:tailEnd type="none" w="med" len="med"/>
          </a:ln>
          <a:effectLst>
            <a:outerShdw blurRad="63500" sx="102000" sy="102000" algn="ctr" rotWithShape="0">
              <a:prstClr val="black">
                <a:alpha val="40000"/>
              </a:prstClr>
            </a:outerShdw>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sp>
        <p:nvSpPr>
          <p:cNvPr id="168" name="Oval 167">
            <a:extLst>
              <a:ext uri="{FF2B5EF4-FFF2-40B4-BE49-F238E27FC236}">
                <a16:creationId xmlns:a16="http://schemas.microsoft.com/office/drawing/2014/main" id="{EC3BBF9E-A934-E8BB-04FB-F766512D1E3E}"/>
              </a:ext>
            </a:extLst>
          </p:cNvPr>
          <p:cNvSpPr/>
          <p:nvPr/>
        </p:nvSpPr>
        <p:spPr bwMode="gray">
          <a:xfrm>
            <a:off x="996352" y="1458547"/>
            <a:ext cx="1150545" cy="1051116"/>
          </a:xfrm>
          <a:prstGeom prst="ellipse">
            <a:avLst/>
          </a:prstGeom>
          <a:solidFill>
            <a:srgbClr val="FFFFFF"/>
          </a:solidFill>
          <a:ln w="4138" cap="flat">
            <a:noFill/>
            <a:prstDash val="solid"/>
            <a:miter/>
          </a:ln>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sp>
        <p:nvSpPr>
          <p:cNvPr id="181" name="Oval 180">
            <a:extLst>
              <a:ext uri="{FF2B5EF4-FFF2-40B4-BE49-F238E27FC236}">
                <a16:creationId xmlns:a16="http://schemas.microsoft.com/office/drawing/2014/main" id="{6B87C8B4-95CA-7EAF-99D1-4593910A1DDE}"/>
              </a:ext>
            </a:extLst>
          </p:cNvPr>
          <p:cNvSpPr/>
          <p:nvPr/>
        </p:nvSpPr>
        <p:spPr bwMode="gray">
          <a:xfrm>
            <a:off x="4012602" y="1458547"/>
            <a:ext cx="1150545" cy="1051116"/>
          </a:xfrm>
          <a:prstGeom prst="ellipse">
            <a:avLst/>
          </a:prstGeom>
          <a:solidFill>
            <a:srgbClr val="FFFFFF"/>
          </a:solidFill>
          <a:ln w="4138" cap="flat">
            <a:noFill/>
            <a:prstDash val="solid"/>
            <a:miter/>
          </a:ln>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sp>
        <p:nvSpPr>
          <p:cNvPr id="182" name="Oval 181">
            <a:extLst>
              <a:ext uri="{FF2B5EF4-FFF2-40B4-BE49-F238E27FC236}">
                <a16:creationId xmlns:a16="http://schemas.microsoft.com/office/drawing/2014/main" id="{1B141787-93BA-EEC9-2433-4B97408AF5BE}"/>
              </a:ext>
            </a:extLst>
          </p:cNvPr>
          <p:cNvSpPr/>
          <p:nvPr/>
        </p:nvSpPr>
        <p:spPr bwMode="gray">
          <a:xfrm>
            <a:off x="7028852" y="1458547"/>
            <a:ext cx="1150545" cy="1051116"/>
          </a:xfrm>
          <a:prstGeom prst="ellipse">
            <a:avLst/>
          </a:prstGeom>
          <a:solidFill>
            <a:srgbClr val="FFFFFF"/>
          </a:solidFill>
          <a:ln w="4138" cap="flat">
            <a:noFill/>
            <a:prstDash val="solid"/>
            <a:miter/>
          </a:ln>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sp>
        <p:nvSpPr>
          <p:cNvPr id="183" name="Oval 182">
            <a:extLst>
              <a:ext uri="{FF2B5EF4-FFF2-40B4-BE49-F238E27FC236}">
                <a16:creationId xmlns:a16="http://schemas.microsoft.com/office/drawing/2014/main" id="{E5758E51-03BC-CFE3-0187-FB106D8CDB00}"/>
              </a:ext>
            </a:extLst>
          </p:cNvPr>
          <p:cNvSpPr/>
          <p:nvPr/>
        </p:nvSpPr>
        <p:spPr bwMode="gray">
          <a:xfrm>
            <a:off x="10045102" y="1458547"/>
            <a:ext cx="1150545" cy="1051116"/>
          </a:xfrm>
          <a:prstGeom prst="ellipse">
            <a:avLst/>
          </a:prstGeom>
          <a:solidFill>
            <a:srgbClr val="FFFFFF"/>
          </a:solidFill>
          <a:ln w="4138" cap="flat">
            <a:noFill/>
            <a:prstDash val="solid"/>
            <a:miter/>
          </a:ln>
          <a:effectLst/>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a:ln>
                <a:noFill/>
              </a:ln>
              <a:solidFill>
                <a:srgbClr val="000000"/>
              </a:solidFill>
              <a:effectLst/>
              <a:uLnTx/>
              <a:uFillTx/>
              <a:latin typeface="Avenir Next LT Pro Light"/>
              <a:ea typeface="MS PGothic"/>
              <a:cs typeface="+mn-cs"/>
            </a:endParaRPr>
          </a:p>
        </p:txBody>
      </p:sp>
      <p:pic>
        <p:nvPicPr>
          <p:cNvPr id="1042" name="Picture 12" descr="schedule icon">
            <a:extLst>
              <a:ext uri="{FF2B5EF4-FFF2-40B4-BE49-F238E27FC236}">
                <a16:creationId xmlns:a16="http://schemas.microsoft.com/office/drawing/2014/main" id="{499599A2-7873-5431-2047-0BC7178297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9754" y="1334903"/>
            <a:ext cx="1268909" cy="1268909"/>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14" descr="hand file icon">
            <a:extLst>
              <a:ext uri="{FF2B5EF4-FFF2-40B4-BE49-F238E27FC236}">
                <a16:creationId xmlns:a16="http://schemas.microsoft.com/office/drawing/2014/main" id="{81B4AECC-3BAB-97A7-C50F-B54E67F640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1482" y="1319759"/>
            <a:ext cx="1299197" cy="1299197"/>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16" descr="climb icon">
            <a:extLst>
              <a:ext uri="{FF2B5EF4-FFF2-40B4-BE49-F238E27FC236}">
                <a16:creationId xmlns:a16="http://schemas.microsoft.com/office/drawing/2014/main" id="{94EBC9C8-79C0-B679-B301-5D4D7E1446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0683" y="1388332"/>
            <a:ext cx="116205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18" descr="meeting icon">
            <a:extLst>
              <a:ext uri="{FF2B5EF4-FFF2-40B4-BE49-F238E27FC236}">
                <a16:creationId xmlns:a16="http://schemas.microsoft.com/office/drawing/2014/main" id="{3264B68F-1002-AAD1-D7D4-66361B8340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4920" y="1325296"/>
            <a:ext cx="1288122" cy="1288122"/>
          </a:xfrm>
          <a:prstGeom prst="rect">
            <a:avLst/>
          </a:prstGeom>
          <a:noFill/>
          <a:extLst>
            <a:ext uri="{909E8E84-426E-40DD-AFC4-6F175D3DCCD1}">
              <a14:hiddenFill xmlns:a14="http://schemas.microsoft.com/office/drawing/2010/main">
                <a:solidFill>
                  <a:srgbClr val="FFFFFF"/>
                </a:solidFill>
              </a14:hiddenFill>
            </a:ext>
          </a:extLst>
        </p:spPr>
      </p:pic>
      <p:sp>
        <p:nvSpPr>
          <p:cNvPr id="1066" name="TextBox 1065">
            <a:extLst>
              <a:ext uri="{FF2B5EF4-FFF2-40B4-BE49-F238E27FC236}">
                <a16:creationId xmlns:a16="http://schemas.microsoft.com/office/drawing/2014/main" id="{AA90C9D9-7827-38FA-0BA8-4261AB3AE36D}"/>
              </a:ext>
            </a:extLst>
          </p:cNvPr>
          <p:cNvSpPr txBox="1"/>
          <p:nvPr/>
        </p:nvSpPr>
        <p:spPr bwMode="gray">
          <a:xfrm>
            <a:off x="533400" y="3042280"/>
            <a:ext cx="1986776" cy="1384995"/>
          </a:xfrm>
          <a:prstGeom prst="rect">
            <a:avLst/>
          </a:prstGeom>
          <a:noFill/>
        </p:spPr>
        <p:txBody>
          <a:bodyPr vert="horz" wrap="square" lIns="91440" tIns="45720" rIns="91440" bIns="45720" rtlCol="0" anchor="t">
            <a:spAutoFit/>
          </a:bodyPr>
          <a:lstStyle/>
          <a:p>
            <a:pPr marL="0" indent="0" eaLnBrk="0">
              <a:buNone/>
            </a:pPr>
            <a:r>
              <a:rPr kumimoji="1" lang="en-US" sz="1400" b="1" strike="noStrike" kern="1200" cap="none" spc="0" normalizeH="0">
                <a:ln>
                  <a:noFill/>
                </a:ln>
                <a:solidFill>
                  <a:srgbClr val="000000"/>
                </a:solidFill>
                <a:effectLst/>
                <a:uLnTx/>
                <a:uFillTx/>
                <a:latin typeface="Arial" panose="020B0604020202020204" pitchFamily="34" charset="0"/>
                <a:ea typeface="MS PGothic"/>
                <a:cs typeface="+mn-cs"/>
              </a:rPr>
              <a:t>Participation in </a:t>
            </a:r>
            <a:r>
              <a:rPr kumimoji="1" lang="en-US" sz="1400" b="1" i="1" strike="noStrike" kern="1200" cap="none" spc="0" normalizeH="0">
                <a:ln>
                  <a:noFill/>
                </a:ln>
                <a:solidFill>
                  <a:srgbClr val="000000"/>
                </a:solidFill>
                <a:effectLst/>
                <a:uLnTx/>
                <a:uFillTx/>
                <a:latin typeface="Arial" panose="020B0604020202020204" pitchFamily="34" charset="0"/>
                <a:ea typeface="MS PGothic"/>
                <a:cs typeface="+mn-cs"/>
              </a:rPr>
              <a:t>project calls </a:t>
            </a:r>
            <a:r>
              <a:rPr kumimoji="1" lang="en-US" sz="1400" strike="noStrike" kern="1200" cap="none" spc="0" normalizeH="0">
                <a:ln>
                  <a:noFill/>
                </a:ln>
                <a:solidFill>
                  <a:srgbClr val="000000"/>
                </a:solidFill>
                <a:effectLst/>
                <a:uLnTx/>
                <a:uFillTx/>
                <a:latin typeface="Arial" panose="020B0604020202020204" pitchFamily="34" charset="0"/>
                <a:ea typeface="MS PGothic"/>
                <a:cs typeface="+mn-cs"/>
              </a:rPr>
              <a:t>to present the project to financial institutions within the platform’s network</a:t>
            </a:r>
          </a:p>
        </p:txBody>
      </p:sp>
      <p:sp>
        <p:nvSpPr>
          <p:cNvPr id="1067" name="TextBox 1066">
            <a:extLst>
              <a:ext uri="{FF2B5EF4-FFF2-40B4-BE49-F238E27FC236}">
                <a16:creationId xmlns:a16="http://schemas.microsoft.com/office/drawing/2014/main" id="{7A41DDCD-9CC7-11B8-6348-3E1AB1E0C09C}"/>
              </a:ext>
            </a:extLst>
          </p:cNvPr>
          <p:cNvSpPr txBox="1"/>
          <p:nvPr/>
        </p:nvSpPr>
        <p:spPr bwMode="gray">
          <a:xfrm>
            <a:off x="3564595" y="3042280"/>
            <a:ext cx="1986776" cy="1600438"/>
          </a:xfrm>
          <a:prstGeom prst="rect">
            <a:avLst/>
          </a:prstGeom>
          <a:noFill/>
        </p:spPr>
        <p:txBody>
          <a:bodyPr vert="horz" wrap="square" lIns="91440" tIns="45720" rIns="91440" bIns="45720" rtlCol="0" anchor="t">
            <a:spAutoFit/>
          </a:bodyPr>
          <a:lstStyle/>
          <a:p>
            <a:pPr marL="0" indent="0" eaLnBrk="0">
              <a:buNone/>
            </a:pPr>
            <a:r>
              <a:rPr kumimoji="1" lang="en-US" sz="1400" b="1" strike="noStrike" kern="1200" cap="none" spc="0" normalizeH="0" dirty="0">
                <a:ln>
                  <a:noFill/>
                </a:ln>
                <a:solidFill>
                  <a:srgbClr val="000000"/>
                </a:solidFill>
                <a:effectLst/>
                <a:uLnTx/>
                <a:uFillTx/>
                <a:latin typeface="Arial" panose="020B0604020202020204" pitchFamily="34" charset="0"/>
                <a:ea typeface="MS PGothic"/>
                <a:cs typeface="+mn-cs"/>
              </a:rPr>
              <a:t>Availability </a:t>
            </a:r>
            <a:r>
              <a:rPr kumimoji="1" lang="en-US" sz="1400" strike="noStrike" kern="1200" cap="none" spc="0" normalizeH="0" dirty="0">
                <a:ln>
                  <a:noFill/>
                </a:ln>
                <a:solidFill>
                  <a:srgbClr val="000000"/>
                </a:solidFill>
                <a:effectLst/>
                <a:uLnTx/>
                <a:uFillTx/>
                <a:latin typeface="Arial" panose="020B0604020202020204" pitchFamily="34" charset="0"/>
                <a:ea typeface="MS PGothic"/>
                <a:cs typeface="+mn-cs"/>
              </a:rPr>
              <a:t>for </a:t>
            </a:r>
            <a:r>
              <a:rPr kumimoji="1" lang="en-US" sz="1400" b="1" strike="noStrike" kern="1200" cap="none" spc="0" normalizeH="0" dirty="0">
                <a:ln>
                  <a:noFill/>
                </a:ln>
                <a:solidFill>
                  <a:srgbClr val="000000"/>
                </a:solidFill>
                <a:effectLst/>
                <a:uLnTx/>
                <a:uFillTx/>
                <a:latin typeface="Arial" panose="020B0604020202020204" pitchFamily="34" charset="0"/>
                <a:ea typeface="MS PGothic"/>
                <a:cs typeface="+mn-cs"/>
              </a:rPr>
              <a:t>regular meetings </a:t>
            </a:r>
            <a:r>
              <a:rPr kumimoji="1" lang="en-US" sz="1400" strike="noStrike" kern="1200" cap="none" spc="0" normalizeH="0" dirty="0">
                <a:ln>
                  <a:noFill/>
                </a:ln>
                <a:solidFill>
                  <a:srgbClr val="000000"/>
                </a:solidFill>
                <a:effectLst/>
                <a:uLnTx/>
                <a:uFillTx/>
                <a:latin typeface="Arial" panose="020B0604020202020204" pitchFamily="34" charset="0"/>
                <a:ea typeface="MS PGothic"/>
                <a:cs typeface="+mn-cs"/>
              </a:rPr>
              <a:t>with the Platform to </a:t>
            </a:r>
            <a:r>
              <a:rPr kumimoji="1" lang="en-US" sz="1400" b="1" strike="noStrike" kern="1200" cap="none" spc="0" normalizeH="0" dirty="0">
                <a:ln>
                  <a:noFill/>
                </a:ln>
                <a:solidFill>
                  <a:srgbClr val="000000"/>
                </a:solidFill>
                <a:effectLst/>
                <a:uLnTx/>
                <a:uFillTx/>
                <a:latin typeface="Arial" panose="020B0604020202020204" pitchFamily="34" charset="0"/>
                <a:ea typeface="MS PGothic"/>
                <a:cs typeface="+mn-cs"/>
              </a:rPr>
              <a:t>update</a:t>
            </a:r>
            <a:r>
              <a:rPr kumimoji="1" lang="en-US" sz="1400" strike="noStrike" kern="1200" cap="none" spc="0" normalizeH="0" dirty="0">
                <a:ln>
                  <a:noFill/>
                </a:ln>
                <a:solidFill>
                  <a:srgbClr val="000000"/>
                </a:solidFill>
                <a:effectLst/>
                <a:uLnTx/>
                <a:uFillTx/>
                <a:latin typeface="Arial" panose="020B0604020202020204" pitchFamily="34" charset="0"/>
                <a:ea typeface="MS PGothic"/>
                <a:cs typeface="+mn-cs"/>
              </a:rPr>
              <a:t> on </a:t>
            </a:r>
            <a:r>
              <a:rPr kumimoji="1" lang="en-US" sz="1400" b="1" strike="noStrike" kern="1200" cap="none" spc="0" normalizeH="0" dirty="0">
                <a:ln>
                  <a:noFill/>
                </a:ln>
                <a:solidFill>
                  <a:srgbClr val="000000"/>
                </a:solidFill>
                <a:effectLst/>
                <a:uLnTx/>
                <a:uFillTx/>
                <a:latin typeface="Arial" panose="020B0604020202020204" pitchFamily="34" charset="0"/>
                <a:ea typeface="MS PGothic"/>
                <a:cs typeface="+mn-cs"/>
              </a:rPr>
              <a:t>project status and </a:t>
            </a:r>
            <a:r>
              <a:rPr kumimoji="1" lang="en-US" sz="1400" strike="noStrike" kern="1200" cap="none" spc="0" normalizeH="0" dirty="0">
                <a:ln>
                  <a:noFill/>
                </a:ln>
                <a:solidFill>
                  <a:srgbClr val="000000"/>
                </a:solidFill>
                <a:effectLst/>
                <a:uLnTx/>
                <a:uFillTx/>
                <a:latin typeface="Arial" panose="020B0604020202020204" pitchFamily="34" charset="0"/>
                <a:ea typeface="MS PGothic"/>
                <a:cs typeface="+mn-cs"/>
              </a:rPr>
              <a:t>progress, including negotiations with FIs connected through BIP</a:t>
            </a:r>
          </a:p>
        </p:txBody>
      </p:sp>
      <p:sp>
        <p:nvSpPr>
          <p:cNvPr id="1068" name="TextBox 1067">
            <a:extLst>
              <a:ext uri="{FF2B5EF4-FFF2-40B4-BE49-F238E27FC236}">
                <a16:creationId xmlns:a16="http://schemas.microsoft.com/office/drawing/2014/main" id="{D4FB11AE-679A-C9F0-7912-5D4DCACF590D}"/>
              </a:ext>
            </a:extLst>
          </p:cNvPr>
          <p:cNvSpPr txBox="1"/>
          <p:nvPr/>
        </p:nvSpPr>
        <p:spPr bwMode="gray">
          <a:xfrm>
            <a:off x="6575823" y="3042280"/>
            <a:ext cx="2026710" cy="1600438"/>
          </a:xfrm>
          <a:prstGeom prst="rect">
            <a:avLst/>
          </a:prstGeom>
          <a:noFill/>
        </p:spPr>
        <p:txBody>
          <a:bodyPr vert="horz" wrap="square" lIns="91440" tIns="45720" rIns="91440" bIns="45720" rtlCol="0" anchor="t">
            <a:spAutoFit/>
          </a:bodyPr>
          <a:lstStyle/>
          <a:p>
            <a:pPr marL="0" indent="0" eaLnBrk="0">
              <a:buNone/>
            </a:pPr>
            <a:r>
              <a:rPr kumimoji="1" lang="en-US" sz="1400" b="1" strike="noStrike" kern="1200" cap="none" spc="0" normalizeH="0" dirty="0">
                <a:ln>
                  <a:noFill/>
                </a:ln>
                <a:solidFill>
                  <a:srgbClr val="000000"/>
                </a:solidFill>
                <a:effectLst/>
                <a:uLnTx/>
                <a:uFillTx/>
                <a:latin typeface="Arial" panose="020B0604020202020204" pitchFamily="34" charset="0"/>
                <a:ea typeface="MS PGothic"/>
                <a:cs typeface="+mn-cs"/>
              </a:rPr>
              <a:t>Keep</a:t>
            </a:r>
            <a:r>
              <a:rPr kumimoji="1" lang="en-US" sz="1400" strike="noStrike" kern="1200" cap="none" spc="0" normalizeH="0" dirty="0">
                <a:ln>
                  <a:noFill/>
                </a:ln>
                <a:solidFill>
                  <a:srgbClr val="000000"/>
                </a:solidFill>
                <a:effectLst/>
                <a:uLnTx/>
                <a:uFillTx/>
                <a:latin typeface="Arial" panose="020B0604020202020204" pitchFamily="34" charset="0"/>
                <a:ea typeface="MS PGothic"/>
                <a:cs typeface="+mn-cs"/>
              </a:rPr>
              <a:t> the </a:t>
            </a:r>
            <a:r>
              <a:rPr kumimoji="1" lang="en-US" sz="1400" b="1" strike="noStrike" kern="1200" cap="none" spc="0" normalizeH="0" dirty="0">
                <a:ln>
                  <a:noFill/>
                </a:ln>
                <a:solidFill>
                  <a:srgbClr val="000000"/>
                </a:solidFill>
                <a:effectLst/>
                <a:uLnTx/>
                <a:uFillTx/>
                <a:latin typeface="Arial" panose="020B0604020202020204" pitchFamily="34" charset="0"/>
                <a:ea typeface="MS PGothic"/>
                <a:cs typeface="+mn-cs"/>
              </a:rPr>
              <a:t>Secretariat informed </a:t>
            </a:r>
            <a:r>
              <a:rPr kumimoji="1" lang="en-US" sz="1400" strike="noStrike" kern="1200" cap="none" spc="0" normalizeH="0" dirty="0">
                <a:ln>
                  <a:noFill/>
                </a:ln>
                <a:solidFill>
                  <a:srgbClr val="000000"/>
                </a:solidFill>
                <a:effectLst/>
                <a:uLnTx/>
                <a:uFillTx/>
                <a:latin typeface="Arial" panose="020B0604020202020204" pitchFamily="34" charset="0"/>
                <a:ea typeface="MS PGothic"/>
                <a:cs typeface="+mn-cs"/>
              </a:rPr>
              <a:t>about </a:t>
            </a:r>
            <a:r>
              <a:rPr kumimoji="1" lang="en-US" sz="1400" b="1" strike="noStrike" kern="1200" cap="none" spc="0" normalizeH="0" dirty="0">
                <a:ln>
                  <a:noFill/>
                </a:ln>
                <a:solidFill>
                  <a:srgbClr val="000000"/>
                </a:solidFill>
                <a:effectLst/>
                <a:uLnTx/>
                <a:uFillTx/>
                <a:latin typeface="Arial" panose="020B0604020202020204" pitchFamily="34" charset="0"/>
                <a:ea typeface="MS PGothic"/>
                <a:cs typeface="+mn-cs"/>
              </a:rPr>
              <a:t>relevant project milestones </a:t>
            </a:r>
            <a:r>
              <a:rPr kumimoji="1" lang="en-US" sz="1400" strike="noStrike" kern="1200" cap="none" spc="0" normalizeH="0" dirty="0">
                <a:ln>
                  <a:noFill/>
                </a:ln>
                <a:solidFill>
                  <a:srgbClr val="000000"/>
                </a:solidFill>
                <a:effectLst/>
                <a:uLnTx/>
                <a:uFillTx/>
                <a:latin typeface="Arial" panose="020B0604020202020204" pitchFamily="34" charset="0"/>
                <a:ea typeface="MS PGothic"/>
                <a:cs typeface="+mn-cs"/>
              </a:rPr>
              <a:t>such as: </a:t>
            </a:r>
            <a:r>
              <a:rPr kumimoji="1" lang="en-US" sz="1400" i="1" strike="noStrike" kern="1200" cap="none" spc="0" normalizeH="0" dirty="0">
                <a:ln>
                  <a:noFill/>
                </a:ln>
                <a:solidFill>
                  <a:srgbClr val="000000"/>
                </a:solidFill>
                <a:effectLst/>
                <a:uLnTx/>
                <a:uFillTx/>
                <a:latin typeface="Arial" panose="020B0604020202020204" pitchFamily="34" charset="0"/>
                <a:ea typeface="MS PGothic"/>
                <a:cs typeface="+mn-cs"/>
              </a:rPr>
              <a:t>offtakes, </a:t>
            </a:r>
            <a:r>
              <a:rPr kumimoji="1" lang="en-US" sz="1400" strike="noStrike" kern="1200" cap="none" spc="0" normalizeH="0" dirty="0">
                <a:ln>
                  <a:noFill/>
                </a:ln>
                <a:solidFill>
                  <a:srgbClr val="000000"/>
                </a:solidFill>
                <a:effectLst/>
                <a:uLnTx/>
                <a:uFillTx/>
                <a:latin typeface="Arial" panose="020B0604020202020204" pitchFamily="34" charset="0"/>
                <a:ea typeface="MS PGothic"/>
                <a:cs typeface="+mn-cs"/>
              </a:rPr>
              <a:t>licensing, completed fundraising, FID, FC, among others</a:t>
            </a:r>
          </a:p>
        </p:txBody>
      </p:sp>
      <p:sp>
        <p:nvSpPr>
          <p:cNvPr id="1069" name="TextBox 1068">
            <a:extLst>
              <a:ext uri="{FF2B5EF4-FFF2-40B4-BE49-F238E27FC236}">
                <a16:creationId xmlns:a16="http://schemas.microsoft.com/office/drawing/2014/main" id="{23B6DB8C-1A7A-B702-EC7E-AC932F764F8D}"/>
              </a:ext>
            </a:extLst>
          </p:cNvPr>
          <p:cNvSpPr txBox="1"/>
          <p:nvPr/>
        </p:nvSpPr>
        <p:spPr bwMode="gray">
          <a:xfrm>
            <a:off x="9626986" y="3042280"/>
            <a:ext cx="1986776" cy="1600438"/>
          </a:xfrm>
          <a:prstGeom prst="rect">
            <a:avLst/>
          </a:prstGeom>
          <a:noFill/>
        </p:spPr>
        <p:txBody>
          <a:bodyPr vert="horz" wrap="square" lIns="91440" tIns="45720" rIns="91440" bIns="45720" rtlCol="0" anchor="t">
            <a:spAutoFit/>
          </a:bodyPr>
          <a:lstStyle/>
          <a:p>
            <a:pPr marL="0" indent="0" eaLnBrk="0">
              <a:buNone/>
            </a:pPr>
            <a:r>
              <a:rPr kumimoji="1" lang="en-US" sz="1400" b="1" strike="noStrike" kern="1200" cap="none" spc="0" normalizeH="0">
                <a:ln>
                  <a:noFill/>
                </a:ln>
                <a:solidFill>
                  <a:srgbClr val="000000"/>
                </a:solidFill>
                <a:effectLst/>
                <a:uLnTx/>
                <a:uFillTx/>
                <a:latin typeface="Arial" panose="020B0604020202020204" pitchFamily="34" charset="0"/>
                <a:ea typeface="MS PGothic"/>
                <a:cs typeface="+mn-cs"/>
              </a:rPr>
              <a:t>Collaborate</a:t>
            </a:r>
            <a:r>
              <a:rPr kumimoji="1" lang="en-US" sz="1400" strike="noStrike" kern="1200" cap="none" spc="0" normalizeH="0">
                <a:ln>
                  <a:noFill/>
                </a:ln>
                <a:solidFill>
                  <a:srgbClr val="000000"/>
                </a:solidFill>
                <a:effectLst/>
                <a:uLnTx/>
                <a:uFillTx/>
                <a:latin typeface="Arial" panose="020B0604020202020204" pitchFamily="34" charset="0"/>
                <a:ea typeface="MS PGothic"/>
                <a:cs typeface="+mn-cs"/>
              </a:rPr>
              <a:t> with the </a:t>
            </a:r>
            <a:r>
              <a:rPr kumimoji="1" lang="en-US" sz="1400" b="1" strike="noStrike" kern="1200" cap="none" spc="0" normalizeH="0">
                <a:ln>
                  <a:noFill/>
                </a:ln>
                <a:solidFill>
                  <a:srgbClr val="000000"/>
                </a:solidFill>
                <a:effectLst/>
                <a:uLnTx/>
                <a:uFillTx/>
                <a:latin typeface="Arial" panose="020B0604020202020204" pitchFamily="34" charset="0"/>
                <a:ea typeface="MS PGothic"/>
                <a:cs typeface="+mn-cs"/>
              </a:rPr>
              <a:t>BIP communication team </a:t>
            </a:r>
            <a:r>
              <a:rPr kumimoji="1" lang="en-US" sz="1400" strike="noStrike" kern="1200" cap="none" spc="0" normalizeH="0">
                <a:ln>
                  <a:noFill/>
                </a:ln>
                <a:solidFill>
                  <a:srgbClr val="000000"/>
                </a:solidFill>
                <a:effectLst/>
                <a:uLnTx/>
                <a:uFillTx/>
                <a:latin typeface="Arial" panose="020B0604020202020204" pitchFamily="34" charset="0"/>
                <a:ea typeface="MS PGothic"/>
                <a:cs typeface="+mn-cs"/>
              </a:rPr>
              <a:t>to </a:t>
            </a:r>
            <a:r>
              <a:rPr kumimoji="1" lang="en-US" sz="1400" b="1" strike="noStrike" kern="1200" cap="none" spc="0" normalizeH="0">
                <a:ln>
                  <a:noFill/>
                </a:ln>
                <a:solidFill>
                  <a:srgbClr val="000000"/>
                </a:solidFill>
                <a:effectLst/>
                <a:uLnTx/>
                <a:uFillTx/>
                <a:latin typeface="Arial" panose="020B0604020202020204" pitchFamily="34" charset="0"/>
                <a:ea typeface="MS PGothic"/>
                <a:cs typeface="+mn-cs"/>
              </a:rPr>
              <a:t>promote the project </a:t>
            </a:r>
            <a:r>
              <a:rPr kumimoji="1" lang="en-US" sz="1400" strike="noStrike" kern="1200" cap="none" spc="0" normalizeH="0">
                <a:ln>
                  <a:noFill/>
                </a:ln>
                <a:solidFill>
                  <a:srgbClr val="000000"/>
                </a:solidFill>
                <a:effectLst/>
                <a:uLnTx/>
                <a:uFillTx/>
                <a:latin typeface="Arial" panose="020B0604020202020204" pitchFamily="34" charset="0"/>
                <a:ea typeface="MS PGothic"/>
                <a:cs typeface="+mn-cs"/>
              </a:rPr>
              <a:t>and share progress through the platform’s </a:t>
            </a:r>
            <a:r>
              <a:rPr kumimoji="1" lang="en-US" sz="1400" b="1" strike="noStrike" kern="1200" cap="none" spc="0" normalizeH="0">
                <a:ln>
                  <a:noFill/>
                </a:ln>
                <a:solidFill>
                  <a:srgbClr val="000000"/>
                </a:solidFill>
                <a:effectLst/>
                <a:uLnTx/>
                <a:uFillTx/>
                <a:latin typeface="Arial" panose="020B0604020202020204" pitchFamily="34" charset="0"/>
                <a:ea typeface="MS PGothic"/>
                <a:cs typeface="+mn-cs"/>
              </a:rPr>
              <a:t>official channels</a:t>
            </a:r>
            <a:endParaRPr kumimoji="1" lang="en-US" sz="1400" strike="noStrike" kern="1200" cap="none" spc="0" normalizeH="0">
              <a:ln>
                <a:noFill/>
              </a:ln>
              <a:solidFill>
                <a:srgbClr val="000000"/>
              </a:solidFill>
              <a:effectLst/>
              <a:uLnTx/>
              <a:uFillTx/>
              <a:latin typeface="Arial" panose="020B0604020202020204" pitchFamily="34" charset="0"/>
              <a:ea typeface="MS PGothic"/>
              <a:cs typeface="+mn-cs"/>
            </a:endParaRPr>
          </a:p>
        </p:txBody>
      </p:sp>
      <p:sp>
        <p:nvSpPr>
          <p:cNvPr id="1074" name="TextBox 1073">
            <a:extLst>
              <a:ext uri="{FF2B5EF4-FFF2-40B4-BE49-F238E27FC236}">
                <a16:creationId xmlns:a16="http://schemas.microsoft.com/office/drawing/2014/main" id="{F233ED25-07C5-159C-5EB0-8B8ED49E59D5}"/>
              </a:ext>
            </a:extLst>
          </p:cNvPr>
          <p:cNvSpPr txBox="1"/>
          <p:nvPr/>
        </p:nvSpPr>
        <p:spPr bwMode="gray">
          <a:xfrm>
            <a:off x="565037" y="2476490"/>
            <a:ext cx="1955138" cy="338554"/>
          </a:xfrm>
          <a:prstGeom prst="rect">
            <a:avLst/>
          </a:prstGeom>
          <a:noFill/>
        </p:spPr>
        <p:txBody>
          <a:bodyPr vert="horz" wrap="square" lIns="91440" tIns="45720" rIns="91440" bIns="45720" rtlCol="0" anchor="t">
            <a:spAutoFit/>
          </a:bodyPr>
          <a:lstStyle/>
          <a:p>
            <a:pPr marL="0" indent="0" algn="ctr" eaLnBrk="0">
              <a:buNone/>
            </a:pPr>
            <a:r>
              <a:rPr kumimoji="1" lang="en-US" b="1" i="1" strike="noStrike" kern="1200" cap="none" spc="0" normalizeH="0">
                <a:ln>
                  <a:noFill/>
                </a:ln>
                <a:solidFill>
                  <a:srgbClr val="183EFF"/>
                </a:solidFill>
                <a:effectLst/>
                <a:uLnTx/>
                <a:uFillTx/>
                <a:latin typeface="Arial" panose="020B0604020202020204" pitchFamily="34" charset="0"/>
                <a:ea typeface="MS PGothic"/>
                <a:cs typeface="+mn-cs"/>
              </a:rPr>
              <a:t>Project calls</a:t>
            </a:r>
          </a:p>
        </p:txBody>
      </p:sp>
      <p:sp>
        <p:nvSpPr>
          <p:cNvPr id="1075" name="TextBox 1074">
            <a:extLst>
              <a:ext uri="{FF2B5EF4-FFF2-40B4-BE49-F238E27FC236}">
                <a16:creationId xmlns:a16="http://schemas.microsoft.com/office/drawing/2014/main" id="{4100ABE3-6A79-693B-2984-190545AA65FB}"/>
              </a:ext>
            </a:extLst>
          </p:cNvPr>
          <p:cNvSpPr txBox="1"/>
          <p:nvPr/>
        </p:nvSpPr>
        <p:spPr bwMode="gray">
          <a:xfrm>
            <a:off x="3590960" y="2476490"/>
            <a:ext cx="1955138" cy="338554"/>
          </a:xfrm>
          <a:prstGeom prst="rect">
            <a:avLst/>
          </a:prstGeom>
          <a:noFill/>
        </p:spPr>
        <p:txBody>
          <a:bodyPr vert="horz" wrap="square" lIns="91440" tIns="45720" rIns="91440" bIns="45720" rtlCol="0" anchor="t">
            <a:spAutoFit/>
          </a:bodyPr>
          <a:lstStyle/>
          <a:p>
            <a:pPr marL="0" indent="0" algn="ctr" eaLnBrk="0">
              <a:buNone/>
            </a:pPr>
            <a:r>
              <a:rPr kumimoji="1" lang="en-US" b="1" strike="noStrike" kern="1200" cap="none" spc="0" normalizeH="0">
                <a:ln>
                  <a:noFill/>
                </a:ln>
                <a:solidFill>
                  <a:srgbClr val="183EFF"/>
                </a:solidFill>
                <a:effectLst/>
                <a:uLnTx/>
                <a:uFillTx/>
                <a:latin typeface="Arial" panose="020B0604020202020204" pitchFamily="34" charset="0"/>
                <a:ea typeface="MS PGothic"/>
                <a:cs typeface="+mn-cs"/>
              </a:rPr>
              <a:t>Periodic meetings</a:t>
            </a:r>
          </a:p>
        </p:txBody>
      </p:sp>
      <p:sp>
        <p:nvSpPr>
          <p:cNvPr id="1076" name="TextBox 1075">
            <a:extLst>
              <a:ext uri="{FF2B5EF4-FFF2-40B4-BE49-F238E27FC236}">
                <a16:creationId xmlns:a16="http://schemas.microsoft.com/office/drawing/2014/main" id="{A60CFE29-675C-9A1E-4801-D123C1C41213}"/>
              </a:ext>
            </a:extLst>
          </p:cNvPr>
          <p:cNvSpPr txBox="1"/>
          <p:nvPr/>
        </p:nvSpPr>
        <p:spPr bwMode="gray">
          <a:xfrm>
            <a:off x="6616883" y="2476490"/>
            <a:ext cx="1955138" cy="584775"/>
          </a:xfrm>
          <a:prstGeom prst="rect">
            <a:avLst/>
          </a:prstGeom>
          <a:noFill/>
        </p:spPr>
        <p:txBody>
          <a:bodyPr vert="horz" wrap="square" lIns="91440" tIns="45720" rIns="91440" bIns="45720" rtlCol="0" anchor="t">
            <a:spAutoFit/>
          </a:bodyPr>
          <a:lstStyle/>
          <a:p>
            <a:pPr marL="0" indent="0" algn="ctr" eaLnBrk="0">
              <a:buNone/>
            </a:pPr>
            <a:r>
              <a:rPr kumimoji="1" lang="en-US" b="1" strike="noStrike" kern="1200" cap="none" spc="0" normalizeH="0">
                <a:ln>
                  <a:noFill/>
                </a:ln>
                <a:solidFill>
                  <a:srgbClr val="183EFF"/>
                </a:solidFill>
                <a:effectLst/>
                <a:uLnTx/>
                <a:uFillTx/>
                <a:latin typeface="Arial" panose="020B0604020202020204" pitchFamily="34" charset="0"/>
                <a:ea typeface="MS PGothic"/>
                <a:cs typeface="+mn-cs"/>
              </a:rPr>
              <a:t>Milestone updates</a:t>
            </a:r>
          </a:p>
        </p:txBody>
      </p:sp>
      <p:sp>
        <p:nvSpPr>
          <p:cNvPr id="1077" name="TextBox 1076">
            <a:extLst>
              <a:ext uri="{FF2B5EF4-FFF2-40B4-BE49-F238E27FC236}">
                <a16:creationId xmlns:a16="http://schemas.microsoft.com/office/drawing/2014/main" id="{3D9F7E23-1B0D-FE8E-8F0A-5E24B95B53D9}"/>
              </a:ext>
            </a:extLst>
          </p:cNvPr>
          <p:cNvSpPr txBox="1"/>
          <p:nvPr/>
        </p:nvSpPr>
        <p:spPr bwMode="gray">
          <a:xfrm>
            <a:off x="9642805" y="2476490"/>
            <a:ext cx="1955138" cy="584775"/>
          </a:xfrm>
          <a:prstGeom prst="rect">
            <a:avLst/>
          </a:prstGeom>
          <a:noFill/>
        </p:spPr>
        <p:txBody>
          <a:bodyPr vert="horz" wrap="square" lIns="91440" tIns="45720" rIns="91440" bIns="45720" rtlCol="0" anchor="t">
            <a:spAutoFit/>
          </a:bodyPr>
          <a:lstStyle/>
          <a:p>
            <a:pPr marL="0" indent="0" algn="ctr" eaLnBrk="0">
              <a:buNone/>
            </a:pPr>
            <a:r>
              <a:rPr kumimoji="1" lang="en-US" b="1" strike="noStrike" kern="1200" cap="none" spc="0" normalizeH="0">
                <a:ln>
                  <a:noFill/>
                </a:ln>
                <a:solidFill>
                  <a:srgbClr val="183EFF"/>
                </a:solidFill>
                <a:effectLst/>
                <a:uLnTx/>
                <a:uFillTx/>
                <a:latin typeface="Arial" panose="020B0604020202020204" pitchFamily="34" charset="0"/>
                <a:ea typeface="MS PGothic"/>
                <a:cs typeface="+mn-cs"/>
              </a:rPr>
              <a:t>Engagement in communication</a:t>
            </a:r>
          </a:p>
        </p:txBody>
      </p:sp>
      <p:sp>
        <p:nvSpPr>
          <p:cNvPr id="1083" name="Rectangle 1082">
            <a:extLst>
              <a:ext uri="{FF2B5EF4-FFF2-40B4-BE49-F238E27FC236}">
                <a16:creationId xmlns:a16="http://schemas.microsoft.com/office/drawing/2014/main" id="{97C58C50-2BA0-9948-14DD-EB0FA7140282}"/>
              </a:ext>
            </a:extLst>
          </p:cNvPr>
          <p:cNvSpPr/>
          <p:nvPr/>
        </p:nvSpPr>
        <p:spPr bwMode="gray">
          <a:xfrm>
            <a:off x="646462" y="5399147"/>
            <a:ext cx="10899075" cy="979994"/>
          </a:xfrm>
          <a:prstGeom prst="rect">
            <a:avLst/>
          </a:prstGeom>
          <a:solidFill>
            <a:schemeClr val="lt1"/>
          </a:solidFill>
          <a:ln w="38100" cap="flat" cmpd="sng" algn="ctr">
            <a:solidFill>
              <a:schemeClr val="accent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a:ln>
                <a:noFill/>
              </a:ln>
              <a:solidFill>
                <a:srgbClr val="000000"/>
              </a:solidFill>
              <a:effectLst/>
              <a:uLnTx/>
              <a:uFillTx/>
              <a:latin typeface="Arial"/>
              <a:ea typeface="MS PGothic"/>
              <a:cs typeface="+mn-cs"/>
            </a:endParaRPr>
          </a:p>
        </p:txBody>
      </p:sp>
      <p:sp>
        <p:nvSpPr>
          <p:cNvPr id="1084" name="TextBox 1083">
            <a:extLst>
              <a:ext uri="{FF2B5EF4-FFF2-40B4-BE49-F238E27FC236}">
                <a16:creationId xmlns:a16="http://schemas.microsoft.com/office/drawing/2014/main" id="{8623B614-C9E8-594A-8EC2-7AF2246D400E}"/>
              </a:ext>
            </a:extLst>
          </p:cNvPr>
          <p:cNvSpPr txBox="1"/>
          <p:nvPr/>
        </p:nvSpPr>
        <p:spPr bwMode="gray">
          <a:xfrm>
            <a:off x="1618351" y="5414603"/>
            <a:ext cx="9868663" cy="923330"/>
          </a:xfrm>
          <a:prstGeom prst="rect">
            <a:avLst/>
          </a:prstGeom>
          <a:noFill/>
        </p:spPr>
        <p:txBody>
          <a:bodyPr vert="horz" wrap="square" lIns="91440" tIns="45720" rIns="91440" bIns="45720" rtlCol="0" anchor="t">
            <a:spAutoFit/>
          </a:bodyPr>
          <a:lstStyle/>
          <a:p>
            <a:pPr marL="0" indent="0" eaLnBrk="0">
              <a:buNone/>
            </a:pPr>
            <a:r>
              <a:rPr kumimoji="1" lang="en-US" b="1" strike="noStrike" kern="1200" cap="none" spc="0" normalizeH="0">
                <a:ln>
                  <a:noFill/>
                </a:ln>
                <a:solidFill>
                  <a:srgbClr val="C6AA3D"/>
                </a:solidFill>
                <a:effectLst/>
                <a:uLnTx/>
                <a:uFillTx/>
                <a:latin typeface="Arial" panose="020B0604020202020204" pitchFamily="34" charset="0"/>
                <a:ea typeface="MS PGothic"/>
                <a:cs typeface="+mn-cs"/>
              </a:rPr>
              <a:t>Communication of withdrawal</a:t>
            </a:r>
          </a:p>
          <a:p>
            <a:pPr marL="0" indent="0" eaLnBrk="0">
              <a:buNone/>
            </a:pPr>
            <a:r>
              <a:rPr kumimoji="1" lang="en-US" sz="1400" strike="noStrike" kern="1200" cap="none" spc="0" normalizeH="0">
                <a:ln>
                  <a:noFill/>
                </a:ln>
                <a:solidFill>
                  <a:srgbClr val="000000"/>
                </a:solidFill>
                <a:effectLst/>
                <a:uLnTx/>
                <a:uFillTx/>
                <a:latin typeface="Arial" panose="020B0604020202020204" pitchFamily="34" charset="0"/>
                <a:ea typeface="MS PGothic"/>
                <a:cs typeface="+mn-cs"/>
              </a:rPr>
              <a:t>Projects that are discontinued and therefore no longer wish to integrate the platform must formally communicate this to the secretariat</a:t>
            </a:r>
          </a:p>
        </p:txBody>
      </p:sp>
      <p:pic>
        <p:nvPicPr>
          <p:cNvPr id="1085" name="Picture 20" descr="attention icon">
            <a:extLst>
              <a:ext uri="{FF2B5EF4-FFF2-40B4-BE49-F238E27FC236}">
                <a16:creationId xmlns:a16="http://schemas.microsoft.com/office/drawing/2014/main" id="{9FB9969F-741C-2520-DE20-5BD7562766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847" y="5348080"/>
            <a:ext cx="1082129" cy="10821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621946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4AF7D-0C3B-3B81-5006-1704B44DC9E4}"/>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D4340DF2-FDC7-D1D3-B252-19EBBC1D8FA1}"/>
              </a:ext>
            </a:extLst>
          </p:cNvPr>
          <p:cNvGraphicFramePr>
            <a:graphicFrameLocks/>
          </p:cNvGraphicFramePr>
          <p:nvPr>
            <p:custDataLst>
              <p:tags r:id="rId2"/>
            </p:custDataLst>
            <p:extLst>
              <p:ext uri="{D42A27DB-BD31-4B8C-83A1-F6EECF244321}">
                <p14:modId xmlns:p14="http://schemas.microsoft.com/office/powerpoint/2010/main" val="2571027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606" imgH="608" progId="TCLayout.ActiveDocument.1">
                  <p:embed/>
                </p:oleObj>
              </mc:Choice>
              <mc:Fallback>
                <p:oleObj name="think-cell Slide" r:id="rId13" imgW="606" imgH="608" progId="TCLayout.ActiveDocument.1">
                  <p:embed/>
                  <p:pic>
                    <p:nvPicPr>
                      <p:cNvPr id="15" name="think-cell data - do not delete" hidden="1">
                        <a:extLst>
                          <a:ext uri="{FF2B5EF4-FFF2-40B4-BE49-F238E27FC236}">
                            <a16:creationId xmlns:a16="http://schemas.microsoft.com/office/drawing/2014/main" id="{D4340DF2-FDC7-D1D3-B252-19EBBC1D8FA1}"/>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60" name="Picture 59" descr="Looking up at a building with trees in the background&#10;&#10;Description automatically generated">
            <a:extLst>
              <a:ext uri="{FF2B5EF4-FFF2-40B4-BE49-F238E27FC236}">
                <a16:creationId xmlns:a16="http://schemas.microsoft.com/office/drawing/2014/main" id="{4ABE31DC-2DE6-682A-A18F-28EDF5589B66}"/>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rcRect t="810"/>
          <a:stretch/>
        </p:blipFill>
        <p:spPr>
          <a:xfrm flipH="1">
            <a:off x="0" y="0"/>
            <a:ext cx="12192000" cy="6858000"/>
          </a:xfrm>
          <a:prstGeom prst="rect">
            <a:avLst/>
          </a:prstGeom>
        </p:spPr>
      </p:pic>
      <p:sp>
        <p:nvSpPr>
          <p:cNvPr id="72" name="Rectangle: Diagonal Corners Rounded 71">
            <a:extLst>
              <a:ext uri="{FF2B5EF4-FFF2-40B4-BE49-F238E27FC236}">
                <a16:creationId xmlns:a16="http://schemas.microsoft.com/office/drawing/2014/main" id="{164A8DEF-078C-BA4A-C97F-87E00D0DD22B}"/>
              </a:ext>
            </a:extLst>
          </p:cNvPr>
          <p:cNvSpPr/>
          <p:nvPr>
            <p:custDataLst>
              <p:tags r:id="rId4"/>
            </p:custDataLst>
          </p:nvPr>
        </p:nvSpPr>
        <p:spPr bwMode="gray">
          <a:xfrm>
            <a:off x="-2" y="3480025"/>
            <a:ext cx="12192006" cy="3377975"/>
          </a:xfrm>
          <a:prstGeom prst="round2DiagRect">
            <a:avLst>
              <a:gd name="adj1" fmla="val 36667"/>
              <a:gd name="adj2" fmla="val 0"/>
            </a:avLst>
          </a:prstGeom>
          <a:solidFill>
            <a:srgbClr val="FFCE00"/>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211E20"/>
              </a:solidFill>
              <a:effectLst/>
              <a:uLnTx/>
              <a:uFillTx/>
              <a:latin typeface="Arial"/>
              <a:ea typeface="MS PGothic"/>
              <a:cs typeface="+mn-cs"/>
            </a:endParaRPr>
          </a:p>
        </p:txBody>
      </p:sp>
      <p:sp>
        <p:nvSpPr>
          <p:cNvPr id="70" name="Rectangle 69">
            <a:extLst>
              <a:ext uri="{FF2B5EF4-FFF2-40B4-BE49-F238E27FC236}">
                <a16:creationId xmlns:a16="http://schemas.microsoft.com/office/drawing/2014/main" id="{DA059F01-1BBF-CE51-0C64-2534560DF9C0}"/>
              </a:ext>
            </a:extLst>
          </p:cNvPr>
          <p:cNvSpPr/>
          <p:nvPr/>
        </p:nvSpPr>
        <p:spPr bwMode="gray">
          <a:xfrm>
            <a:off x="1326692" y="98602"/>
            <a:ext cx="10865308" cy="6767786"/>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3" name="Rectangle: Rounded Corners 2">
            <a:extLst>
              <a:ext uri="{FF2B5EF4-FFF2-40B4-BE49-F238E27FC236}">
                <a16:creationId xmlns:a16="http://schemas.microsoft.com/office/drawing/2014/main" id="{0E914913-ADC3-01F0-D914-78196A42BFFE}"/>
              </a:ext>
            </a:extLst>
          </p:cNvPr>
          <p:cNvSpPr/>
          <p:nvPr/>
        </p:nvSpPr>
        <p:spPr bwMode="gray">
          <a:xfrm rot="5400000">
            <a:off x="10331781" y="689058"/>
            <a:ext cx="588920" cy="2494582"/>
          </a:xfrm>
          <a:prstGeom prst="roundRect">
            <a:avLst>
              <a:gd name="adj" fmla="val 50000"/>
            </a:avLst>
          </a:prstGeom>
          <a:solidFill>
            <a:srgbClr val="01216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grpSp>
        <p:nvGrpSpPr>
          <p:cNvPr id="111" name="btfpColumnIndicatorGroup2">
            <a:extLst>
              <a:ext uri="{FF2B5EF4-FFF2-40B4-BE49-F238E27FC236}">
                <a16:creationId xmlns:a16="http://schemas.microsoft.com/office/drawing/2014/main" id="{0EEB78FB-32F7-054E-CDD2-82824DD16292}"/>
              </a:ext>
            </a:extLst>
          </p:cNvPr>
          <p:cNvGrpSpPr/>
          <p:nvPr/>
        </p:nvGrpSpPr>
        <p:grpSpPr>
          <a:xfrm>
            <a:off x="0" y="6926580"/>
            <a:ext cx="12192000" cy="137160"/>
            <a:chOff x="0" y="6926580"/>
            <a:chExt cx="12192000" cy="137160"/>
          </a:xfrm>
        </p:grpSpPr>
        <p:sp>
          <p:nvSpPr>
            <p:cNvPr id="109" name="btfpColumnGapBlocker664948">
              <a:extLst>
                <a:ext uri="{FF2B5EF4-FFF2-40B4-BE49-F238E27FC236}">
                  <a16:creationId xmlns:a16="http://schemas.microsoft.com/office/drawing/2014/main" id="{1288AF59-07B9-8200-7BD6-5D0E76864090}"/>
                </a:ext>
              </a:extLst>
            </p:cNvPr>
            <p:cNvSpPr/>
            <p:nvPr/>
          </p:nvSpPr>
          <p:spPr bwMode="gray">
            <a:xfrm>
              <a:off x="1186180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07" name="btfpColumnGapBlocker340226">
              <a:extLst>
                <a:ext uri="{FF2B5EF4-FFF2-40B4-BE49-F238E27FC236}">
                  <a16:creationId xmlns:a16="http://schemas.microsoft.com/office/drawing/2014/main" id="{A6356F51-DFE0-AE48-5DA1-C292E45872B2}"/>
                </a:ext>
              </a:extLst>
            </p:cNvPr>
            <p:cNvSpPr/>
            <p:nvPr/>
          </p:nvSpPr>
          <p:spPr bwMode="gray">
            <a:xfrm>
              <a:off x="88455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05" name="btfpColumnIndicator591613">
              <a:extLst>
                <a:ext uri="{FF2B5EF4-FFF2-40B4-BE49-F238E27FC236}">
                  <a16:creationId xmlns:a16="http://schemas.microsoft.com/office/drawing/2014/main" id="{C70914CC-4B79-51C3-6BEF-5EA692BA6CE3}"/>
                </a:ext>
              </a:extLst>
            </p:cNvPr>
            <p:cNvCxnSpPr/>
            <p:nvPr/>
          </p:nvCxnSpPr>
          <p:spPr bwMode="gray">
            <a:xfrm flipV="1">
              <a:off x="118618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btfpColumnIndicator816627">
              <a:extLst>
                <a:ext uri="{FF2B5EF4-FFF2-40B4-BE49-F238E27FC236}">
                  <a16:creationId xmlns:a16="http://schemas.microsoft.com/office/drawing/2014/main" id="{18BEBF2C-AA27-1236-DF79-925173E1324D}"/>
                </a:ext>
              </a:extLst>
            </p:cNvPr>
            <p:cNvCxnSpPr/>
            <p:nvPr/>
          </p:nvCxnSpPr>
          <p:spPr bwMode="gray">
            <a:xfrm flipV="1">
              <a:off x="93789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btfpColumnGapBlocker729369">
              <a:extLst>
                <a:ext uri="{FF2B5EF4-FFF2-40B4-BE49-F238E27FC236}">
                  <a16:creationId xmlns:a16="http://schemas.microsoft.com/office/drawing/2014/main" id="{3BD317AA-0D20-C492-DE82-588E6F174EA4}"/>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8" name="btfpColumnIndicator547954">
              <a:extLst>
                <a:ext uri="{FF2B5EF4-FFF2-40B4-BE49-F238E27FC236}">
                  <a16:creationId xmlns:a16="http://schemas.microsoft.com/office/drawing/2014/main" id="{B3019B8A-984E-8A66-5474-445B0641052C}"/>
                </a:ext>
              </a:extLst>
            </p:cNvPr>
            <p:cNvCxnSpPr/>
            <p:nvPr/>
          </p:nvCxnSpPr>
          <p:spPr bwMode="gray">
            <a:xfrm flipV="1">
              <a:off x="88455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btfpColumnIndicator770316">
              <a:extLst>
                <a:ext uri="{FF2B5EF4-FFF2-40B4-BE49-F238E27FC236}">
                  <a16:creationId xmlns:a16="http://schemas.microsoft.com/office/drawing/2014/main" id="{60BBFAB4-73D4-8513-4824-834082129CD9}"/>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btfpColumnGapBlocker872800">
              <a:extLst>
                <a:ext uri="{FF2B5EF4-FFF2-40B4-BE49-F238E27FC236}">
                  <a16:creationId xmlns:a16="http://schemas.microsoft.com/office/drawing/2014/main" id="{BC9045BE-ED1B-D0E0-E4D2-38BDECADF901}"/>
                </a:ext>
              </a:extLst>
            </p:cNvPr>
            <p:cNvSpPr/>
            <p:nvPr/>
          </p:nvSpPr>
          <p:spPr bwMode="gray">
            <a:xfrm>
              <a:off x="28130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2" name="btfpColumnIndicator989541">
              <a:extLst>
                <a:ext uri="{FF2B5EF4-FFF2-40B4-BE49-F238E27FC236}">
                  <a16:creationId xmlns:a16="http://schemas.microsoft.com/office/drawing/2014/main" id="{7C0D86D3-277E-EBE8-91AC-DD29681E31B3}"/>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btfpColumnIndicator742149">
              <a:extLst>
                <a:ext uri="{FF2B5EF4-FFF2-40B4-BE49-F238E27FC236}">
                  <a16:creationId xmlns:a16="http://schemas.microsoft.com/office/drawing/2014/main" id="{8692FEC4-535F-1EC3-220D-385A6B93BEA1}"/>
                </a:ext>
              </a:extLst>
            </p:cNvPr>
            <p:cNvCxnSpPr/>
            <p:nvPr/>
          </p:nvCxnSpPr>
          <p:spPr bwMode="gray">
            <a:xfrm flipV="1">
              <a:off x="33464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btfpColumnGapBlocker126167">
              <a:extLst>
                <a:ext uri="{FF2B5EF4-FFF2-40B4-BE49-F238E27FC236}">
                  <a16:creationId xmlns:a16="http://schemas.microsoft.com/office/drawing/2014/main" id="{A08AEE1B-D885-EFCA-B250-180940D57108}"/>
                </a:ext>
              </a:extLst>
            </p:cNvPr>
            <p:cNvSpPr/>
            <p:nvPr/>
          </p:nvSpPr>
          <p:spPr bwMode="gray">
            <a:xfrm>
              <a:off x="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82" name="btfpColumnIndicator585651">
              <a:extLst>
                <a:ext uri="{FF2B5EF4-FFF2-40B4-BE49-F238E27FC236}">
                  <a16:creationId xmlns:a16="http://schemas.microsoft.com/office/drawing/2014/main" id="{7BC109FD-977E-9469-7DB8-4BAE1A527BB8}"/>
                </a:ext>
              </a:extLst>
            </p:cNvPr>
            <p:cNvCxnSpPr/>
            <p:nvPr/>
          </p:nvCxnSpPr>
          <p:spPr bwMode="gray">
            <a:xfrm flipV="1">
              <a:off x="28130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btfpColumnIndicator704116">
              <a:extLst>
                <a:ext uri="{FF2B5EF4-FFF2-40B4-BE49-F238E27FC236}">
                  <a16:creationId xmlns:a16="http://schemas.microsoft.com/office/drawing/2014/main" id="{745A2FBB-922A-7F6C-6F2D-31B6D5A7EE0B}"/>
                </a:ext>
              </a:extLst>
            </p:cNvPr>
            <p:cNvCxnSpPr/>
            <p:nvPr/>
          </p:nvCxnSpPr>
          <p:spPr bwMode="gray">
            <a:xfrm flipV="1">
              <a:off x="3302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0" name="btfpColumnIndicatorGroup1">
            <a:extLst>
              <a:ext uri="{FF2B5EF4-FFF2-40B4-BE49-F238E27FC236}">
                <a16:creationId xmlns:a16="http://schemas.microsoft.com/office/drawing/2014/main" id="{D228ABE1-6A9D-44A8-2636-38B030925103}"/>
              </a:ext>
            </a:extLst>
          </p:cNvPr>
          <p:cNvGrpSpPr/>
          <p:nvPr/>
        </p:nvGrpSpPr>
        <p:grpSpPr>
          <a:xfrm>
            <a:off x="0" y="-205740"/>
            <a:ext cx="12192000" cy="137160"/>
            <a:chOff x="0" y="-205740"/>
            <a:chExt cx="12192000" cy="137160"/>
          </a:xfrm>
        </p:grpSpPr>
        <p:sp>
          <p:nvSpPr>
            <p:cNvPr id="108" name="btfpColumnGapBlocker914877">
              <a:extLst>
                <a:ext uri="{FF2B5EF4-FFF2-40B4-BE49-F238E27FC236}">
                  <a16:creationId xmlns:a16="http://schemas.microsoft.com/office/drawing/2014/main" id="{6CBFF6F0-B756-FE8D-FBDF-4C44E3B9AA4B}"/>
                </a:ext>
              </a:extLst>
            </p:cNvPr>
            <p:cNvSpPr/>
            <p:nvPr/>
          </p:nvSpPr>
          <p:spPr bwMode="gray">
            <a:xfrm>
              <a:off x="1186180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06" name="btfpColumnGapBlocker662590">
              <a:extLst>
                <a:ext uri="{FF2B5EF4-FFF2-40B4-BE49-F238E27FC236}">
                  <a16:creationId xmlns:a16="http://schemas.microsoft.com/office/drawing/2014/main" id="{B2B33892-2697-84E3-604D-83DE896E9851}"/>
                </a:ext>
              </a:extLst>
            </p:cNvPr>
            <p:cNvSpPr/>
            <p:nvPr/>
          </p:nvSpPr>
          <p:spPr bwMode="gray">
            <a:xfrm>
              <a:off x="88455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04" name="btfpColumnIndicator891240">
              <a:extLst>
                <a:ext uri="{FF2B5EF4-FFF2-40B4-BE49-F238E27FC236}">
                  <a16:creationId xmlns:a16="http://schemas.microsoft.com/office/drawing/2014/main" id="{AC6D857D-C58F-ECF2-5635-5A5B1196F4EB}"/>
                </a:ext>
              </a:extLst>
            </p:cNvPr>
            <p:cNvCxnSpPr/>
            <p:nvPr/>
          </p:nvCxnSpPr>
          <p:spPr bwMode="gray">
            <a:xfrm flipV="1">
              <a:off x="118618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btfpColumnIndicator391546">
              <a:extLst>
                <a:ext uri="{FF2B5EF4-FFF2-40B4-BE49-F238E27FC236}">
                  <a16:creationId xmlns:a16="http://schemas.microsoft.com/office/drawing/2014/main" id="{978650B2-DF34-77F3-2212-0881D7DE4FF9}"/>
                </a:ext>
              </a:extLst>
            </p:cNvPr>
            <p:cNvCxnSpPr/>
            <p:nvPr/>
          </p:nvCxnSpPr>
          <p:spPr bwMode="gray">
            <a:xfrm flipV="1">
              <a:off x="93789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btfpColumnGapBlocker687810">
              <a:extLst>
                <a:ext uri="{FF2B5EF4-FFF2-40B4-BE49-F238E27FC236}">
                  <a16:creationId xmlns:a16="http://schemas.microsoft.com/office/drawing/2014/main" id="{4B9D6875-7B7E-82F0-20AC-47AB9F369FEE}"/>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7" name="btfpColumnIndicator778830">
              <a:extLst>
                <a:ext uri="{FF2B5EF4-FFF2-40B4-BE49-F238E27FC236}">
                  <a16:creationId xmlns:a16="http://schemas.microsoft.com/office/drawing/2014/main" id="{E46763AD-9185-8DC4-3BCB-5D1D0DEA3B5F}"/>
                </a:ext>
              </a:extLst>
            </p:cNvPr>
            <p:cNvCxnSpPr/>
            <p:nvPr/>
          </p:nvCxnSpPr>
          <p:spPr bwMode="gray">
            <a:xfrm flipV="1">
              <a:off x="88455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btfpColumnIndicator234960">
              <a:extLst>
                <a:ext uri="{FF2B5EF4-FFF2-40B4-BE49-F238E27FC236}">
                  <a16:creationId xmlns:a16="http://schemas.microsoft.com/office/drawing/2014/main" id="{467F49E3-B4D0-B337-2717-9F63D816FD18}"/>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btfpColumnGapBlocker709251">
              <a:extLst>
                <a:ext uri="{FF2B5EF4-FFF2-40B4-BE49-F238E27FC236}">
                  <a16:creationId xmlns:a16="http://schemas.microsoft.com/office/drawing/2014/main" id="{E67BBE89-8053-E496-9799-E1F1F0B8BD0A}"/>
                </a:ext>
              </a:extLst>
            </p:cNvPr>
            <p:cNvSpPr/>
            <p:nvPr/>
          </p:nvSpPr>
          <p:spPr bwMode="gray">
            <a:xfrm>
              <a:off x="28130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1" name="btfpColumnIndicator798555">
              <a:extLst>
                <a:ext uri="{FF2B5EF4-FFF2-40B4-BE49-F238E27FC236}">
                  <a16:creationId xmlns:a16="http://schemas.microsoft.com/office/drawing/2014/main" id="{714A98FB-FC46-014B-45D6-7313A93AD054}"/>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btfpColumnIndicator133608">
              <a:extLst>
                <a:ext uri="{FF2B5EF4-FFF2-40B4-BE49-F238E27FC236}">
                  <a16:creationId xmlns:a16="http://schemas.microsoft.com/office/drawing/2014/main" id="{34169EBB-E925-335B-A4CC-78F74918A961}"/>
                </a:ext>
              </a:extLst>
            </p:cNvPr>
            <p:cNvCxnSpPr/>
            <p:nvPr/>
          </p:nvCxnSpPr>
          <p:spPr bwMode="gray">
            <a:xfrm flipV="1">
              <a:off x="33464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btfpColumnGapBlocker428275">
              <a:extLst>
                <a:ext uri="{FF2B5EF4-FFF2-40B4-BE49-F238E27FC236}">
                  <a16:creationId xmlns:a16="http://schemas.microsoft.com/office/drawing/2014/main" id="{BF693CF7-BC08-266E-7AFD-4DE1AFD351F4}"/>
                </a:ext>
              </a:extLst>
            </p:cNvPr>
            <p:cNvSpPr/>
            <p:nvPr/>
          </p:nvSpPr>
          <p:spPr bwMode="gray">
            <a:xfrm>
              <a:off x="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79" name="btfpColumnIndicator696067">
              <a:extLst>
                <a:ext uri="{FF2B5EF4-FFF2-40B4-BE49-F238E27FC236}">
                  <a16:creationId xmlns:a16="http://schemas.microsoft.com/office/drawing/2014/main" id="{6FA2F371-C904-CE1E-7C63-2681C4ECA954}"/>
                </a:ext>
              </a:extLst>
            </p:cNvPr>
            <p:cNvCxnSpPr/>
            <p:nvPr/>
          </p:nvCxnSpPr>
          <p:spPr bwMode="gray">
            <a:xfrm flipV="1">
              <a:off x="28130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btfpColumnIndicator823429">
              <a:extLst>
                <a:ext uri="{FF2B5EF4-FFF2-40B4-BE49-F238E27FC236}">
                  <a16:creationId xmlns:a16="http://schemas.microsoft.com/office/drawing/2014/main" id="{64C98EE8-5A86-E856-0A8A-89684176EA31}"/>
                </a:ext>
              </a:extLst>
            </p:cNvPr>
            <p:cNvCxnSpPr/>
            <p:nvPr/>
          </p:nvCxnSpPr>
          <p:spPr bwMode="gray">
            <a:xfrm flipV="1">
              <a:off x="3302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3" name="Freeform: Shape 102">
            <a:extLst>
              <a:ext uri="{FF2B5EF4-FFF2-40B4-BE49-F238E27FC236}">
                <a16:creationId xmlns:a16="http://schemas.microsoft.com/office/drawing/2014/main" id="{8991C3E9-72D7-38BC-EE73-F75A868E806A}"/>
              </a:ext>
            </a:extLst>
          </p:cNvPr>
          <p:cNvSpPr/>
          <p:nvPr>
            <p:custDataLst>
              <p:tags r:id="rId5"/>
            </p:custDataLst>
          </p:nvPr>
        </p:nvSpPr>
        <p:spPr>
          <a:xfrm>
            <a:off x="-9972" y="5405715"/>
            <a:ext cx="873802" cy="1643881"/>
          </a:xfrm>
          <a:custGeom>
            <a:avLst/>
            <a:gdLst>
              <a:gd name="connsiteX0" fmla="*/ 0 w 873802"/>
              <a:gd name="connsiteY0" fmla="*/ 0 h 1643881"/>
              <a:gd name="connsiteX1" fmla="*/ 152246 w 873802"/>
              <a:gd name="connsiteY1" fmla="*/ 113847 h 1643881"/>
              <a:gd name="connsiteX2" fmla="*/ 873802 w 873802"/>
              <a:gd name="connsiteY2" fmla="*/ 1643881 h 1643881"/>
              <a:gd name="connsiteX3" fmla="*/ 0 w 873802"/>
              <a:gd name="connsiteY3" fmla="*/ 1643881 h 1643881"/>
            </a:gdLst>
            <a:ahLst/>
            <a:cxnLst>
              <a:cxn ang="0">
                <a:pos x="connsiteX0" y="connsiteY0"/>
              </a:cxn>
              <a:cxn ang="0">
                <a:pos x="connsiteX1" y="connsiteY1"/>
              </a:cxn>
              <a:cxn ang="0">
                <a:pos x="connsiteX2" y="connsiteY2"/>
              </a:cxn>
              <a:cxn ang="0">
                <a:pos x="connsiteX3" y="connsiteY3"/>
              </a:cxn>
            </a:cxnLst>
            <a:rect l="l" t="t" r="r" b="b"/>
            <a:pathLst>
              <a:path w="873802" h="1643881">
                <a:moveTo>
                  <a:pt x="0" y="0"/>
                </a:moveTo>
                <a:lnTo>
                  <a:pt x="152246" y="113847"/>
                </a:lnTo>
                <a:cubicBezTo>
                  <a:pt x="592919" y="477523"/>
                  <a:pt x="873802" y="1027898"/>
                  <a:pt x="873802" y="1643881"/>
                </a:cubicBezTo>
                <a:lnTo>
                  <a:pt x="0" y="1643881"/>
                </a:lnTo>
                <a:close/>
              </a:path>
            </a:pathLst>
          </a:custGeom>
          <a:solidFill>
            <a:srgbClr val="30CC01"/>
          </a:solidFill>
          <a:ln w="4138" cap="flat">
            <a:noFill/>
            <a:prstDash val="solid"/>
            <a:miter/>
          </a:ln>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noProof="0">
              <a:ln>
                <a:noFill/>
              </a:ln>
              <a:solidFill>
                <a:prstClr val="black"/>
              </a:solidFill>
              <a:effectLst/>
              <a:uLnTx/>
              <a:uFillTx/>
              <a:latin typeface="Avenir Next LT Pro Light"/>
              <a:ea typeface="MS PGothic"/>
              <a:cs typeface="+mn-cs"/>
            </a:endParaRPr>
          </a:p>
        </p:txBody>
      </p:sp>
      <p:sp>
        <p:nvSpPr>
          <p:cNvPr id="66" name="Rectangle: Single Corner Rounded 65">
            <a:extLst>
              <a:ext uri="{FF2B5EF4-FFF2-40B4-BE49-F238E27FC236}">
                <a16:creationId xmlns:a16="http://schemas.microsoft.com/office/drawing/2014/main" id="{55CE3A9B-24F6-C2A6-90DC-FE2436075776}"/>
              </a:ext>
            </a:extLst>
          </p:cNvPr>
          <p:cNvSpPr/>
          <p:nvPr>
            <p:custDataLst>
              <p:tags r:id="rId6"/>
            </p:custDataLst>
          </p:nvPr>
        </p:nvSpPr>
        <p:spPr bwMode="gray">
          <a:xfrm flipH="1">
            <a:off x="181502" y="98602"/>
            <a:ext cx="2770563" cy="6767786"/>
          </a:xfrm>
          <a:prstGeom prst="round1Rect">
            <a:avLst>
              <a:gd name="adj" fmla="val 16346"/>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18" name="btfpBulletedList666091">
            <a:extLst>
              <a:ext uri="{FF2B5EF4-FFF2-40B4-BE49-F238E27FC236}">
                <a16:creationId xmlns:a16="http://schemas.microsoft.com/office/drawing/2014/main" id="{05A8CFAE-77EA-F4F1-77A5-8F23522D95C8}"/>
              </a:ext>
            </a:extLst>
          </p:cNvPr>
          <p:cNvSpPr txBox="1"/>
          <p:nvPr/>
        </p:nvSpPr>
        <p:spPr bwMode="gray">
          <a:xfrm>
            <a:off x="1854200" y="1066746"/>
            <a:ext cx="10007600" cy="442035"/>
          </a:xfrm>
          <a:prstGeom prst="rect">
            <a:avLst/>
          </a:prstGeom>
          <a:noFill/>
        </p:spPr>
        <p:txBody>
          <a:bodyPr wrap="square" lIns="36000" tIns="36000" rIns="36000" bIns="36000">
            <a:spAutoFit/>
          </a:bodyPr>
          <a:lstStyle/>
          <a:p>
            <a:pPr marL="0" lvl="0" indent="0">
              <a:buNone/>
              <a:defRPr/>
            </a:pPr>
            <a:r>
              <a:rPr lang="en-US" sz="1200" noProof="0">
                <a:solidFill>
                  <a:srgbClr val="000000"/>
                </a:solidFill>
                <a:latin typeface="Arial" panose="020B0604020202020204" pitchFamily="34" charset="0"/>
                <a:cs typeface="Arial" panose="020B0604020202020204" pitchFamily="34" charset="0"/>
              </a:rPr>
              <a:t>To support the </a:t>
            </a:r>
            <a:r>
              <a:rPr lang="en-US" sz="1200" b="1" noProof="0">
                <a:solidFill>
                  <a:srgbClr val="000000"/>
                </a:solidFill>
                <a:latin typeface="Arial" panose="020B0604020202020204" pitchFamily="34" charset="0"/>
                <a:cs typeface="Arial" panose="020B0604020202020204" pitchFamily="34" charset="0"/>
              </a:rPr>
              <a:t>advancement of Brazil's ambitious climate goals</a:t>
            </a:r>
            <a:r>
              <a:rPr lang="en-US" sz="1200" noProof="0">
                <a:solidFill>
                  <a:srgbClr val="000000"/>
                </a:solidFill>
                <a:latin typeface="Arial" panose="020B0604020202020204" pitchFamily="34" charset="0"/>
                <a:cs typeface="Arial" panose="020B0604020202020204" pitchFamily="34" charset="0"/>
              </a:rPr>
              <a:t>, increasing </a:t>
            </a:r>
            <a:r>
              <a:rPr lang="en-US" sz="1200" b="1" noProof="0">
                <a:solidFill>
                  <a:srgbClr val="000000"/>
                </a:solidFill>
                <a:latin typeface="Arial" panose="020B0604020202020204" pitchFamily="34" charset="0"/>
                <a:cs typeface="Arial" panose="020B0604020202020204" pitchFamily="34" charset="0"/>
              </a:rPr>
              <a:t>transition investment from all sources </a:t>
            </a:r>
            <a:br>
              <a:rPr lang="en-US" sz="1200" noProof="0">
                <a:solidFill>
                  <a:srgbClr val="000000"/>
                </a:solidFill>
                <a:latin typeface="Arial" panose="020B0604020202020204" pitchFamily="34" charset="0"/>
                <a:cs typeface="Arial" panose="020B0604020202020204" pitchFamily="34" charset="0"/>
              </a:rPr>
            </a:br>
            <a:r>
              <a:rPr lang="en-US" sz="1200" noProof="0">
                <a:solidFill>
                  <a:srgbClr val="000000"/>
                </a:solidFill>
                <a:latin typeface="Arial" panose="020B0604020202020204" pitchFamily="34" charset="0"/>
                <a:cs typeface="Arial" panose="020B0604020202020204" pitchFamily="34" charset="0"/>
              </a:rPr>
              <a:t>in support of the </a:t>
            </a:r>
            <a:r>
              <a:rPr lang="en-US" sz="1200" b="1" noProof="0">
                <a:solidFill>
                  <a:srgbClr val="000000"/>
                </a:solidFill>
                <a:latin typeface="Arial" panose="020B0604020202020204" pitchFamily="34" charset="0"/>
                <a:cs typeface="Arial" panose="020B0604020202020204" pitchFamily="34" charset="0"/>
              </a:rPr>
              <a:t>government's climate transition plans </a:t>
            </a:r>
            <a:r>
              <a:rPr lang="en-US" sz="1200" noProof="0">
                <a:solidFill>
                  <a:srgbClr val="000000"/>
                </a:solidFill>
                <a:latin typeface="Arial" panose="020B0604020202020204" pitchFamily="34" charset="0"/>
                <a:cs typeface="Arial" panose="020B0604020202020204" pitchFamily="34" charset="0"/>
              </a:rPr>
              <a:t>in key sectors</a:t>
            </a:r>
          </a:p>
        </p:txBody>
      </p:sp>
      <p:sp>
        <p:nvSpPr>
          <p:cNvPr id="19" name="TextBox 18">
            <a:extLst>
              <a:ext uri="{FF2B5EF4-FFF2-40B4-BE49-F238E27FC236}">
                <a16:creationId xmlns:a16="http://schemas.microsoft.com/office/drawing/2014/main" id="{7169EDA0-F675-E22E-2188-16AC364BB93B}"/>
              </a:ext>
            </a:extLst>
          </p:cNvPr>
          <p:cNvSpPr txBox="1"/>
          <p:nvPr/>
        </p:nvSpPr>
        <p:spPr bwMode="gray">
          <a:xfrm>
            <a:off x="330199" y="1071367"/>
            <a:ext cx="1422397" cy="432792"/>
          </a:xfrm>
          <a:prstGeom prst="roundRect">
            <a:avLst>
              <a:gd name="adj" fmla="val 50000"/>
            </a:avLst>
          </a:prstGeom>
          <a:solidFill>
            <a:srgbClr val="183EFF"/>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5C5C5C"/>
                </a:solidFill>
                <a:prstDash val="solid"/>
                <a:round/>
                <a:headEnd type="none" w="med" len="med"/>
                <a:tailEnd type="none" w="med" len="med"/>
              </a14:hiddenLine>
            </a:ext>
          </a:extLst>
        </p:spPr>
        <p:txBody>
          <a:bodyPr wrap="square" anchor="ctr">
            <a:sp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BIP ambition</a:t>
            </a:r>
          </a:p>
        </p:txBody>
      </p:sp>
      <p:pic>
        <p:nvPicPr>
          <p:cNvPr id="12" name="Picture 11" descr="A logo with blue green yellow and blue text&#10;&#10;Description automatically generated">
            <a:extLst>
              <a:ext uri="{FF2B5EF4-FFF2-40B4-BE49-F238E27FC236}">
                <a16:creationId xmlns:a16="http://schemas.microsoft.com/office/drawing/2014/main" id="{39200983-9928-F153-A0C9-DE96015D12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4197" y="90213"/>
            <a:ext cx="1237803" cy="696262"/>
          </a:xfrm>
          <a:prstGeom prst="rect">
            <a:avLst/>
          </a:prstGeom>
        </p:spPr>
      </p:pic>
      <p:sp>
        <p:nvSpPr>
          <p:cNvPr id="80" name="TextBox 79">
            <a:extLst>
              <a:ext uri="{FF2B5EF4-FFF2-40B4-BE49-F238E27FC236}">
                <a16:creationId xmlns:a16="http://schemas.microsoft.com/office/drawing/2014/main" id="{879E7294-2153-6114-1945-EB7660E6BA29}"/>
              </a:ext>
            </a:extLst>
          </p:cNvPr>
          <p:cNvSpPr txBox="1"/>
          <p:nvPr/>
        </p:nvSpPr>
        <p:spPr bwMode="gray">
          <a:xfrm>
            <a:off x="601979" y="5401495"/>
            <a:ext cx="11259819" cy="404242"/>
          </a:xfrm>
          <a:prstGeom prst="roundRect">
            <a:avLst>
              <a:gd name="adj" fmla="val 50000"/>
            </a:avLst>
          </a:prstGeom>
          <a:solidFill>
            <a:srgbClr val="D6D6D6"/>
          </a:solidFill>
          <a:ln w="9525" cap="flat" cmpd="sng" algn="ctr">
            <a:noFill/>
            <a:prstDash val="solid"/>
            <a:round/>
            <a:headEnd type="none" w="med" len="med"/>
            <a:tailEnd type="none" w="med" len="med"/>
          </a:ln>
        </p:spPr>
        <p:txBody>
          <a:bodyPr wrap="square" lIns="324000" anchor="ctr">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333333"/>
                </a:solidFill>
                <a:effectLst/>
                <a:uLnTx/>
                <a:uFillTx/>
                <a:latin typeface="Arial" panose="020B0604020202020204" pitchFamily="34" charset="0"/>
                <a:ea typeface="MS PGothic"/>
                <a:cs typeface="Arial" panose="020B0604020202020204" pitchFamily="34" charset="0"/>
              </a:rPr>
              <a:t>Coordinating key market stakeholders and actions for the climate transition</a:t>
            </a:r>
          </a:p>
        </p:txBody>
      </p:sp>
      <p:sp>
        <p:nvSpPr>
          <p:cNvPr id="29" name="btfpBulletedList630737">
            <a:extLst>
              <a:ext uri="{FF2B5EF4-FFF2-40B4-BE49-F238E27FC236}">
                <a16:creationId xmlns:a16="http://schemas.microsoft.com/office/drawing/2014/main" id="{AD227B1C-E3C1-76C3-6126-A55A0D712A24}"/>
              </a:ext>
            </a:extLst>
          </p:cNvPr>
          <p:cNvSpPr txBox="1"/>
          <p:nvPr/>
        </p:nvSpPr>
        <p:spPr bwMode="gray">
          <a:xfrm>
            <a:off x="330200" y="5854364"/>
            <a:ext cx="3924386" cy="749812"/>
          </a:xfrm>
          <a:prstGeom prst="rect">
            <a:avLst/>
          </a:prstGeom>
          <a:noFill/>
        </p:spPr>
        <p:txBody>
          <a:bodyPr wrap="square" lIns="36000" tIns="36000" rIns="36000" bIns="36000">
            <a:spAutoFit/>
          </a:bodyPr>
          <a:lstStyle/>
          <a:p>
            <a:pPr marL="0" lvl="0" indent="0">
              <a:buNone/>
              <a:defRPr/>
            </a:pPr>
            <a:r>
              <a:rPr lang="en-US" sz="1100" b="1" noProof="0">
                <a:solidFill>
                  <a:srgbClr val="000000"/>
                </a:solidFill>
                <a:latin typeface="Arial" panose="020B0604020202020204" pitchFamily="34" charset="0"/>
                <a:cs typeface="Arial" panose="020B0604020202020204" pitchFamily="34" charset="0"/>
              </a:rPr>
              <a:t>Facilitate connection and communication between the platform and external stakeholders</a:t>
            </a:r>
            <a:r>
              <a:rPr lang="en-US" sz="1100" noProof="0">
                <a:solidFill>
                  <a:srgbClr val="000000"/>
                </a:solidFill>
                <a:latin typeface="Arial" panose="020B0604020202020204" pitchFamily="34" charset="0"/>
                <a:cs typeface="Arial" panose="020B0604020202020204" pitchFamily="34" charset="0"/>
              </a:rPr>
              <a:t> (e.g., MDBs, DFIs, government initiatives) to consolidate efforts, support overall objectives, and gather insights on sector-specific topics.</a:t>
            </a:r>
          </a:p>
        </p:txBody>
      </p:sp>
      <p:sp>
        <p:nvSpPr>
          <p:cNvPr id="30" name="btfpBulletedList263437">
            <a:extLst>
              <a:ext uri="{FF2B5EF4-FFF2-40B4-BE49-F238E27FC236}">
                <a16:creationId xmlns:a16="http://schemas.microsoft.com/office/drawing/2014/main" id="{2B55CB3D-88A7-1B7D-726F-A99E9A7C0603}"/>
              </a:ext>
            </a:extLst>
          </p:cNvPr>
          <p:cNvSpPr txBox="1"/>
          <p:nvPr>
            <p:custDataLst>
              <p:tags r:id="rId7"/>
            </p:custDataLst>
          </p:nvPr>
        </p:nvSpPr>
        <p:spPr bwMode="gray">
          <a:xfrm>
            <a:off x="9588500" y="5908124"/>
            <a:ext cx="2261080"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Other stakeholders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MDBs, DFIs, national associations, vertical climate funds)</a:t>
            </a:r>
          </a:p>
        </p:txBody>
      </p:sp>
      <p:sp>
        <p:nvSpPr>
          <p:cNvPr id="31" name="btfpBulletedList263437">
            <a:extLst>
              <a:ext uri="{FF2B5EF4-FFF2-40B4-BE49-F238E27FC236}">
                <a16:creationId xmlns:a16="http://schemas.microsoft.com/office/drawing/2014/main" id="{3C9E3F15-1328-055D-E470-9D9C5B5118B0}"/>
              </a:ext>
            </a:extLst>
          </p:cNvPr>
          <p:cNvSpPr txBox="1"/>
          <p:nvPr>
            <p:custDataLst>
              <p:tags r:id="rId8"/>
            </p:custDataLst>
          </p:nvPr>
        </p:nvSpPr>
        <p:spPr bwMode="gray">
          <a:xfrm>
            <a:off x="4526733" y="5908124"/>
            <a:ext cx="1818411"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Government initiatives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Eco Invest, Arc of Restoration)</a:t>
            </a:r>
          </a:p>
        </p:txBody>
      </p:sp>
      <p:sp>
        <p:nvSpPr>
          <p:cNvPr id="32" name="btfpBulletedList263437">
            <a:extLst>
              <a:ext uri="{FF2B5EF4-FFF2-40B4-BE49-F238E27FC236}">
                <a16:creationId xmlns:a16="http://schemas.microsoft.com/office/drawing/2014/main" id="{5C91C7B4-19EF-5EBC-A7EE-5B246A664704}"/>
              </a:ext>
            </a:extLst>
          </p:cNvPr>
          <p:cNvSpPr txBox="1"/>
          <p:nvPr>
            <p:custDataLst>
              <p:tags r:id="rId9"/>
            </p:custDataLst>
          </p:nvPr>
        </p:nvSpPr>
        <p:spPr bwMode="gray">
          <a:xfrm>
            <a:off x="6617291" y="5908124"/>
            <a:ext cx="2699063"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Sectoral initiatives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Industrial Transition Accelerator Brazil </a:t>
            </a:r>
            <a:r>
              <a:rPr kumimoji="0" lang="en-US" sz="1050" i="0" u="none" strike="noStrike" kern="1200" cap="none" spc="0" normalizeH="0" baseline="0" noProof="0" err="1">
                <a:ln>
                  <a:noFill/>
                </a:ln>
                <a:solidFill>
                  <a:srgbClr val="5C5C5C"/>
                </a:solidFill>
                <a:effectLst/>
                <a:uLnTx/>
                <a:uFillTx/>
                <a:latin typeface="Arial" panose="020B0604020202020204" pitchFamily="34" charset="0"/>
                <a:ea typeface="MS PGothic"/>
                <a:cs typeface="Arial" panose="020B0604020202020204" pitchFamily="34" charset="0"/>
              </a:rPr>
              <a:t>programme</a:t>
            </a: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 Nature Investment Lab)</a:t>
            </a:r>
            <a:endParaRPr kumimoji="0" lang="en-US" sz="1050" b="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endParaRPr>
          </a:p>
        </p:txBody>
      </p:sp>
      <p:sp>
        <p:nvSpPr>
          <p:cNvPr id="189" name="Oval 188">
            <a:extLst>
              <a:ext uri="{FF2B5EF4-FFF2-40B4-BE49-F238E27FC236}">
                <a16:creationId xmlns:a16="http://schemas.microsoft.com/office/drawing/2014/main" id="{E6C46FCE-E85E-7773-16FA-250D3BCB8267}"/>
              </a:ext>
            </a:extLst>
          </p:cNvPr>
          <p:cNvSpPr/>
          <p:nvPr/>
        </p:nvSpPr>
        <p:spPr bwMode="gray">
          <a:xfrm>
            <a:off x="390901" y="5352872"/>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96" name="btfpIconCircle792055">
            <a:extLst>
              <a:ext uri="{FF2B5EF4-FFF2-40B4-BE49-F238E27FC236}">
                <a16:creationId xmlns:a16="http://schemas.microsoft.com/office/drawing/2014/main" id="{907BA109-3E5A-8220-EDAD-C7B72B869BE8}"/>
              </a:ext>
            </a:extLst>
          </p:cNvPr>
          <p:cNvSpPr>
            <a:spLocks/>
          </p:cNvSpPr>
          <p:nvPr/>
        </p:nvSpPr>
        <p:spPr bwMode="gray">
          <a:xfrm>
            <a:off x="390901" y="5368131"/>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95" name="btfpIconLines792055">
            <a:extLst>
              <a:ext uri="{FF2B5EF4-FFF2-40B4-BE49-F238E27FC236}">
                <a16:creationId xmlns:a16="http://schemas.microsoft.com/office/drawing/2014/main" id="{54FEF34A-0909-0512-F665-72A1272B6489}"/>
              </a:ext>
            </a:extLst>
          </p:cNvPr>
          <p:cNvPicPr>
            <a:picLocks/>
          </p:cNvPicPr>
          <p:nvPr/>
        </p:nvPicPr>
        <p:blipFill>
          <a:blip r:embed="rId17"/>
          <a:stretch>
            <a:fillRect/>
          </a:stretch>
        </p:blipFill>
        <p:spPr>
          <a:xfrm>
            <a:off x="390901" y="5368131"/>
            <a:ext cx="470970" cy="470970"/>
          </a:xfrm>
          <a:prstGeom prst="rect">
            <a:avLst/>
          </a:prstGeom>
        </p:spPr>
      </p:pic>
      <p:sp>
        <p:nvSpPr>
          <p:cNvPr id="136" name="btfpBulletedList630737">
            <a:extLst>
              <a:ext uri="{FF2B5EF4-FFF2-40B4-BE49-F238E27FC236}">
                <a16:creationId xmlns:a16="http://schemas.microsoft.com/office/drawing/2014/main" id="{EB42530A-DF94-2BDB-0898-5F072F139E11}"/>
              </a:ext>
            </a:extLst>
          </p:cNvPr>
          <p:cNvSpPr txBox="1"/>
          <p:nvPr/>
        </p:nvSpPr>
        <p:spPr bwMode="gray">
          <a:xfrm>
            <a:off x="9407023" y="2348943"/>
            <a:ext cx="2466509" cy="1411531"/>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Understanding the </a:t>
            </a:r>
            <a:r>
              <a:rPr lang="en-US" sz="1100" b="1" noProof="0">
                <a:solidFill>
                  <a:srgbClr val="000000"/>
                </a:solidFill>
                <a:latin typeface="Arial" panose="020B0604020202020204" pitchFamily="34" charset="0"/>
                <a:cs typeface="Arial" panose="020B0604020202020204" pitchFamily="34" charset="0"/>
              </a:rPr>
              <a:t>lifecycle and status of the projects</a:t>
            </a:r>
          </a:p>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Deep dive analysis on </a:t>
            </a:r>
            <a:r>
              <a:rPr lang="en-US" sz="1100" b="1" noProof="0">
                <a:solidFill>
                  <a:srgbClr val="000000"/>
                </a:solidFill>
                <a:latin typeface="Arial" panose="020B0604020202020204" pitchFamily="34" charset="0"/>
                <a:cs typeface="Arial" panose="020B0604020202020204" pitchFamily="34" charset="0"/>
              </a:rPr>
              <a:t>project barriers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Mapping, prioritization and implementation of potential solutions</a:t>
            </a:r>
          </a:p>
        </p:txBody>
      </p:sp>
      <p:sp>
        <p:nvSpPr>
          <p:cNvPr id="88" name="Rectangle: Rounded Corners 87">
            <a:extLst>
              <a:ext uri="{FF2B5EF4-FFF2-40B4-BE49-F238E27FC236}">
                <a16:creationId xmlns:a16="http://schemas.microsoft.com/office/drawing/2014/main" id="{DE01A0D3-5B4C-43E9-8D5C-50DCE7E9FC3C}"/>
              </a:ext>
            </a:extLst>
          </p:cNvPr>
          <p:cNvSpPr/>
          <p:nvPr/>
        </p:nvSpPr>
        <p:spPr bwMode="gray">
          <a:xfrm>
            <a:off x="3301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Project calls</a:t>
            </a:r>
          </a:p>
        </p:txBody>
      </p:sp>
      <p:sp>
        <p:nvSpPr>
          <p:cNvPr id="89" name="Rectangle: Rounded Corners 88">
            <a:extLst>
              <a:ext uri="{FF2B5EF4-FFF2-40B4-BE49-F238E27FC236}">
                <a16:creationId xmlns:a16="http://schemas.microsoft.com/office/drawing/2014/main" id="{2C4DD416-BD9E-9BB3-F0E3-302239E6FE94}"/>
              </a:ext>
            </a:extLst>
          </p:cNvPr>
          <p:cNvSpPr/>
          <p:nvPr/>
        </p:nvSpPr>
        <p:spPr bwMode="gray">
          <a:xfrm>
            <a:off x="22859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Formally introduction of projects to FIs</a:t>
            </a:r>
          </a:p>
        </p:txBody>
      </p:sp>
      <p:sp>
        <p:nvSpPr>
          <p:cNvPr id="83" name="Rectangle: Rounded Corners 82">
            <a:extLst>
              <a:ext uri="{FF2B5EF4-FFF2-40B4-BE49-F238E27FC236}">
                <a16:creationId xmlns:a16="http://schemas.microsoft.com/office/drawing/2014/main" id="{77DB7CBA-BF51-AEEC-E176-3DF65630D975}"/>
              </a:ext>
            </a:extLst>
          </p:cNvPr>
          <p:cNvSpPr/>
          <p:nvPr/>
        </p:nvSpPr>
        <p:spPr bwMode="gray">
          <a:xfrm>
            <a:off x="42417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Portfolio meetings with investors</a:t>
            </a:r>
          </a:p>
        </p:txBody>
      </p:sp>
      <p:sp>
        <p:nvSpPr>
          <p:cNvPr id="7" name="btfpBulletedList630737">
            <a:extLst>
              <a:ext uri="{FF2B5EF4-FFF2-40B4-BE49-F238E27FC236}">
                <a16:creationId xmlns:a16="http://schemas.microsoft.com/office/drawing/2014/main" id="{C9E93627-3129-3CBE-5E1B-0C77870EF951}"/>
              </a:ext>
            </a:extLst>
          </p:cNvPr>
          <p:cNvSpPr txBox="1"/>
          <p:nvPr/>
        </p:nvSpPr>
        <p:spPr bwMode="gray">
          <a:xfrm>
            <a:off x="330199" y="4413039"/>
            <a:ext cx="2460709" cy="211203"/>
          </a:xfrm>
          <a:prstGeom prst="rect">
            <a:avLst/>
          </a:prstGeom>
          <a:noFill/>
        </p:spPr>
        <p:txBody>
          <a:bodyPr wrap="square" lIns="36000" tIns="36000" rIns="36000" bIns="36000">
            <a:spAutoFit/>
          </a:bodyPr>
          <a:lstStyle/>
          <a:p>
            <a:pPr marL="0" marR="0" lvl="0" indent="0" algn="l" defTabSz="711200" eaLnBrk="1" fontAlgn="auto" latinLnBrk="0" hangingPunct="1">
              <a:lnSpc>
                <a:spcPct val="100000"/>
              </a:lnSpc>
              <a:spcBef>
                <a:spcPts val="2400"/>
              </a:spcBef>
              <a:spcAft>
                <a:spcPts val="0"/>
              </a:spcAft>
              <a:buClrTx/>
              <a:buSzTx/>
              <a:buFontTx/>
              <a:buNone/>
              <a:tabLst/>
              <a:defRPr/>
            </a:pPr>
            <a:r>
              <a:rPr kumimoji="0" lang="en-US" sz="900" b="1" i="0" u="none" strike="noStrike" kern="1200" cap="none" spc="300" normalizeH="0" baseline="0" noProof="0">
                <a:ln>
                  <a:noFill/>
                </a:ln>
                <a:solidFill>
                  <a:srgbClr val="333333"/>
                </a:solidFill>
                <a:effectLst/>
                <a:uLnTx/>
                <a:uFillTx/>
                <a:latin typeface="Arial" panose="020B0604020202020204" pitchFamily="34" charset="0"/>
                <a:ea typeface="MS PGothic"/>
                <a:cs typeface="Arial" panose="020B0604020202020204" pitchFamily="34" charset="0"/>
              </a:rPr>
              <a:t>DELIVERY MECHANISMS</a:t>
            </a:r>
          </a:p>
        </p:txBody>
      </p:sp>
      <p:sp>
        <p:nvSpPr>
          <p:cNvPr id="27" name="Rectangle: Rounded Corners 26">
            <a:extLst>
              <a:ext uri="{FF2B5EF4-FFF2-40B4-BE49-F238E27FC236}">
                <a16:creationId xmlns:a16="http://schemas.microsoft.com/office/drawing/2014/main" id="{6753D2B2-E842-080E-C150-A7AAF54528F3}"/>
              </a:ext>
            </a:extLst>
          </p:cNvPr>
          <p:cNvSpPr/>
          <p:nvPr/>
        </p:nvSpPr>
        <p:spPr bwMode="gray">
          <a:xfrm>
            <a:off x="81533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Partnerships to leverage existing mechanisms</a:t>
            </a:r>
          </a:p>
        </p:txBody>
      </p:sp>
      <p:sp>
        <p:nvSpPr>
          <p:cNvPr id="28" name="Rectangle: Rounded Corners 27">
            <a:extLst>
              <a:ext uri="{FF2B5EF4-FFF2-40B4-BE49-F238E27FC236}">
                <a16:creationId xmlns:a16="http://schemas.microsoft.com/office/drawing/2014/main" id="{6E3E1A34-B442-F05E-804E-100DAD541DA0}"/>
              </a:ext>
            </a:extLst>
          </p:cNvPr>
          <p:cNvSpPr/>
          <p:nvPr/>
        </p:nvSpPr>
        <p:spPr bwMode="gray">
          <a:xfrm>
            <a:off x="10109200"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Creation of new mechanisms</a:t>
            </a:r>
          </a:p>
        </p:txBody>
      </p:sp>
      <p:sp>
        <p:nvSpPr>
          <p:cNvPr id="125" name="Rectangle: Rounded Corners 124">
            <a:extLst>
              <a:ext uri="{FF2B5EF4-FFF2-40B4-BE49-F238E27FC236}">
                <a16:creationId xmlns:a16="http://schemas.microsoft.com/office/drawing/2014/main" id="{533C72D8-09FE-9877-978F-2F9BB1A196B9}"/>
              </a:ext>
            </a:extLst>
          </p:cNvPr>
          <p:cNvSpPr/>
          <p:nvPr/>
        </p:nvSpPr>
        <p:spPr bwMode="gray">
          <a:xfrm rot="5400000">
            <a:off x="7319814" y="669273"/>
            <a:ext cx="588920" cy="2544723"/>
          </a:xfrm>
          <a:prstGeom prst="roundRect">
            <a:avLst>
              <a:gd name="adj" fmla="val 49461"/>
            </a:avLst>
          </a:prstGeom>
          <a:solidFill>
            <a:srgbClr val="41598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26" name="TextBox 125">
            <a:extLst>
              <a:ext uri="{FF2B5EF4-FFF2-40B4-BE49-F238E27FC236}">
                <a16:creationId xmlns:a16="http://schemas.microsoft.com/office/drawing/2014/main" id="{9A3895B8-748E-A0FF-6DA7-A5FA731CBE33}"/>
              </a:ext>
            </a:extLst>
          </p:cNvPr>
          <p:cNvSpPr txBox="1"/>
          <p:nvPr/>
        </p:nvSpPr>
        <p:spPr bwMode="gray">
          <a:xfrm>
            <a:off x="10021946" y="1715332"/>
            <a:ext cx="1746880" cy="442035"/>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buNone/>
              <a:defRPr/>
            </a:pPr>
            <a:r>
              <a:rPr lang="en-US" sz="1200" b="1" noProof="0">
                <a:solidFill>
                  <a:srgbClr val="FFFFFF"/>
                </a:solidFill>
                <a:latin typeface="Arial" panose="020B0604020202020204" pitchFamily="34" charset="0"/>
                <a:cs typeface="Arial" panose="020B0604020202020204" pitchFamily="34" charset="0"/>
              </a:rPr>
              <a:t>Addressing main barriers</a:t>
            </a:r>
          </a:p>
        </p:txBody>
      </p:sp>
      <p:sp>
        <p:nvSpPr>
          <p:cNvPr id="127" name="Oval 126">
            <a:extLst>
              <a:ext uri="{FF2B5EF4-FFF2-40B4-BE49-F238E27FC236}">
                <a16:creationId xmlns:a16="http://schemas.microsoft.com/office/drawing/2014/main" id="{1736EB58-5210-0607-B96F-2DC5C763039C}"/>
              </a:ext>
            </a:extLst>
          </p:cNvPr>
          <p:cNvSpPr/>
          <p:nvPr/>
        </p:nvSpPr>
        <p:spPr bwMode="gray">
          <a:xfrm>
            <a:off x="9431204"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cxnSp>
        <p:nvCxnSpPr>
          <p:cNvPr id="130" name="Straight Connector 129">
            <a:extLst>
              <a:ext uri="{FF2B5EF4-FFF2-40B4-BE49-F238E27FC236}">
                <a16:creationId xmlns:a16="http://schemas.microsoft.com/office/drawing/2014/main" id="{ECB2D14A-E240-C1A3-8BAE-5B254C8A561E}"/>
              </a:ext>
            </a:extLst>
          </p:cNvPr>
          <p:cNvCxnSpPr>
            <a:cxnSpLocks/>
            <a:stCxn id="7" idx="3"/>
          </p:cNvCxnSpPr>
          <p:nvPr/>
        </p:nvCxnSpPr>
        <p:spPr bwMode="gray">
          <a:xfrm flipV="1">
            <a:off x="2790908" y="4518640"/>
            <a:ext cx="9070891" cy="1"/>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7" name="btfpIconCircle213505">
            <a:extLst>
              <a:ext uri="{FF2B5EF4-FFF2-40B4-BE49-F238E27FC236}">
                <a16:creationId xmlns:a16="http://schemas.microsoft.com/office/drawing/2014/main" id="{D349E02D-BC50-B66E-EF95-DF568207BC9B}"/>
              </a:ext>
            </a:extLst>
          </p:cNvPr>
          <p:cNvSpPr>
            <a:spLocks/>
          </p:cNvSpPr>
          <p:nvPr/>
        </p:nvSpPr>
        <p:spPr bwMode="gray">
          <a:xfrm>
            <a:off x="9446463"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03" name="Straight Connector 202">
            <a:extLst>
              <a:ext uri="{FF2B5EF4-FFF2-40B4-BE49-F238E27FC236}">
                <a16:creationId xmlns:a16="http://schemas.microsoft.com/office/drawing/2014/main" id="{C08ECD36-A80C-0A94-D2FA-7D148B68EA58}"/>
              </a:ext>
            </a:extLst>
          </p:cNvPr>
          <p:cNvCxnSpPr>
            <a:cxnSpLocks/>
          </p:cNvCxnSpPr>
          <p:nvPr/>
        </p:nvCxnSpPr>
        <p:spPr bwMode="gray">
          <a:xfrm>
            <a:off x="6098765"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0" name="Isosceles Triangle 209">
            <a:extLst>
              <a:ext uri="{FF2B5EF4-FFF2-40B4-BE49-F238E27FC236}">
                <a16:creationId xmlns:a16="http://schemas.microsoft.com/office/drawing/2014/main" id="{C6D0CD45-FF33-06E0-2B23-0047E3335D58}"/>
              </a:ext>
            </a:extLst>
          </p:cNvPr>
          <p:cNvSpPr/>
          <p:nvPr/>
        </p:nvSpPr>
        <p:spPr bwMode="gray">
          <a:xfrm>
            <a:off x="3858073" y="5293406"/>
            <a:ext cx="526152" cy="138639"/>
          </a:xfrm>
          <a:prstGeom prst="triangle">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81" name="btfpBulletedList630737">
            <a:extLst>
              <a:ext uri="{FF2B5EF4-FFF2-40B4-BE49-F238E27FC236}">
                <a16:creationId xmlns:a16="http://schemas.microsoft.com/office/drawing/2014/main" id="{D6F10AE6-A3DC-02B4-3473-0821E5ABA49E}"/>
              </a:ext>
            </a:extLst>
          </p:cNvPr>
          <p:cNvSpPr txBox="1"/>
          <p:nvPr/>
        </p:nvSpPr>
        <p:spPr bwMode="gray">
          <a:xfrm>
            <a:off x="330199" y="2348943"/>
            <a:ext cx="2482851" cy="1580808"/>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projects aligned with BIP's objectives</a:t>
            </a:r>
          </a:p>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and integration of a </a:t>
            </a:r>
            <a:r>
              <a:rPr lang="en-US" sz="1100" b="1" noProof="0">
                <a:solidFill>
                  <a:srgbClr val="000000"/>
                </a:solidFill>
                <a:latin typeface="Arial" panose="020B0604020202020204" pitchFamily="34" charset="0"/>
                <a:cs typeface="Arial" panose="020B0604020202020204" pitchFamily="34" charset="0"/>
              </a:rPr>
              <a:t>long list of financial institutions interested in climate transition investments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a:t>
            </a:r>
            <a:r>
              <a:rPr lang="en-US" sz="1100" noProof="0">
                <a:solidFill>
                  <a:srgbClr val="000000"/>
                </a:solidFill>
                <a:latin typeface="Arial" panose="020B0604020202020204" pitchFamily="34" charset="0"/>
                <a:cs typeface="Arial" panose="020B0604020202020204" pitchFamily="34" charset="0"/>
              </a:rPr>
              <a:t> projects to FIs</a:t>
            </a:r>
          </a:p>
        </p:txBody>
      </p:sp>
      <p:sp>
        <p:nvSpPr>
          <p:cNvPr id="118" name="Rectangle: Rounded Corners 117">
            <a:extLst>
              <a:ext uri="{FF2B5EF4-FFF2-40B4-BE49-F238E27FC236}">
                <a16:creationId xmlns:a16="http://schemas.microsoft.com/office/drawing/2014/main" id="{107B7B0E-9E6A-73CC-BFFC-11887EA77F1A}"/>
              </a:ext>
            </a:extLst>
          </p:cNvPr>
          <p:cNvSpPr/>
          <p:nvPr/>
        </p:nvSpPr>
        <p:spPr bwMode="gray">
          <a:xfrm rot="5400000">
            <a:off x="1276830" y="694344"/>
            <a:ext cx="588920" cy="2494582"/>
          </a:xfrm>
          <a:prstGeom prst="roundRect">
            <a:avLst>
              <a:gd name="adj" fmla="val 50000"/>
            </a:avLst>
          </a:prstGeom>
          <a:solidFill>
            <a:srgbClr val="00973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68" name="TextBox 67">
            <a:extLst>
              <a:ext uri="{FF2B5EF4-FFF2-40B4-BE49-F238E27FC236}">
                <a16:creationId xmlns:a16="http://schemas.microsoft.com/office/drawing/2014/main" id="{841436E9-F55E-AE85-DD8F-1AA4435FF9F4}"/>
              </a:ext>
            </a:extLst>
          </p:cNvPr>
          <p:cNvSpPr txBox="1"/>
          <p:nvPr/>
        </p:nvSpPr>
        <p:spPr bwMode="gray">
          <a:xfrm>
            <a:off x="959293" y="1728938"/>
            <a:ext cx="1831615" cy="442035"/>
          </a:xfrm>
          <a:prstGeom prst="rect">
            <a:avLst/>
          </a:prstGeom>
          <a:noFill/>
          <a:ln w="9525" cap="flat" cmpd="sng" algn="ctr">
            <a:noFill/>
            <a:prstDash val="solid"/>
            <a:round/>
            <a:headEnd type="none" w="med" len="med"/>
            <a:tailEnd type="none" w="med" len="med"/>
          </a:ln>
        </p:spPr>
        <p:txBody>
          <a:bodyPr wrap="square" lIns="36000" tIns="36000" rIns="36000" bIns="36000" anchor="t">
            <a:spAutoFit/>
          </a:bodyPr>
          <a:lstStyle/>
          <a:p>
            <a:pPr marL="0" lvl="0" indent="0">
              <a:buNone/>
              <a:defRPr/>
            </a:pPr>
            <a:r>
              <a:rPr lang="en-US" sz="1200" b="1" noProof="0">
                <a:solidFill>
                  <a:srgbClr val="FFFFFF"/>
                </a:solidFill>
                <a:latin typeface="Arial" panose="020B0604020202020204" pitchFamily="34" charset="0"/>
                <a:cs typeface="Arial" panose="020B0604020202020204" pitchFamily="34" charset="0"/>
              </a:rPr>
              <a:t>Connecting projects to</a:t>
            </a:r>
            <a:br>
              <a:rPr lang="en-US" sz="1200" b="1" noProof="0">
                <a:solidFill>
                  <a:srgbClr val="FFFFFF"/>
                </a:solidFill>
                <a:latin typeface="Arial" panose="020B0604020202020204" pitchFamily="34" charset="0"/>
                <a:cs typeface="Arial" panose="020B0604020202020204" pitchFamily="34" charset="0"/>
              </a:rPr>
            </a:br>
            <a:r>
              <a:rPr lang="en-US" sz="1200" b="1" noProof="0">
                <a:solidFill>
                  <a:srgbClr val="FFFFFF"/>
                </a:solidFill>
                <a:latin typeface="Arial" panose="020B0604020202020204" pitchFamily="34" charset="0"/>
                <a:cs typeface="Arial" panose="020B0604020202020204" pitchFamily="34" charset="0"/>
              </a:rPr>
              <a:t> financial institutions</a:t>
            </a:r>
          </a:p>
        </p:txBody>
      </p:sp>
      <p:sp>
        <p:nvSpPr>
          <p:cNvPr id="114" name="Oval 113">
            <a:extLst>
              <a:ext uri="{FF2B5EF4-FFF2-40B4-BE49-F238E27FC236}">
                <a16:creationId xmlns:a16="http://schemas.microsoft.com/office/drawing/2014/main" id="{4274726B-9D02-9D62-5B84-AFC360869462}"/>
              </a:ext>
            </a:extLst>
          </p:cNvPr>
          <p:cNvSpPr/>
          <p:nvPr/>
        </p:nvSpPr>
        <p:spPr bwMode="gray">
          <a:xfrm>
            <a:off x="376253"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82" name="btfpIconCircle767974">
            <a:extLst>
              <a:ext uri="{FF2B5EF4-FFF2-40B4-BE49-F238E27FC236}">
                <a16:creationId xmlns:a16="http://schemas.microsoft.com/office/drawing/2014/main" id="{2E2EEFDA-D2DB-FC4B-4AD6-EB1A5EDAFCCC}"/>
              </a:ext>
            </a:extLst>
          </p:cNvPr>
          <p:cNvSpPr>
            <a:spLocks/>
          </p:cNvSpPr>
          <p:nvPr/>
        </p:nvSpPr>
        <p:spPr bwMode="gray">
          <a:xfrm>
            <a:off x="408526" y="1723162"/>
            <a:ext cx="436942" cy="436942"/>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81" name="btfpIconLines767974">
            <a:extLst>
              <a:ext uri="{FF2B5EF4-FFF2-40B4-BE49-F238E27FC236}">
                <a16:creationId xmlns:a16="http://schemas.microsoft.com/office/drawing/2014/main" id="{19A0B037-F279-0B06-F2E2-0D5A03D1701B}"/>
              </a:ext>
            </a:extLst>
          </p:cNvPr>
          <p:cNvPicPr>
            <a:picLocks/>
          </p:cNvPicPr>
          <p:nvPr/>
        </p:nvPicPr>
        <p:blipFill>
          <a:blip r:embed="rId18"/>
          <a:stretch>
            <a:fillRect/>
          </a:stretch>
        </p:blipFill>
        <p:spPr>
          <a:xfrm>
            <a:off x="408526" y="1723162"/>
            <a:ext cx="436942" cy="436942"/>
          </a:xfrm>
          <a:prstGeom prst="rect">
            <a:avLst/>
          </a:prstGeom>
        </p:spPr>
      </p:pic>
      <p:cxnSp>
        <p:nvCxnSpPr>
          <p:cNvPr id="128" name="Straight Connector 127">
            <a:extLst>
              <a:ext uri="{FF2B5EF4-FFF2-40B4-BE49-F238E27FC236}">
                <a16:creationId xmlns:a16="http://schemas.microsoft.com/office/drawing/2014/main" id="{A156F16A-A9F7-91B2-1E6D-46E71C9F7580}"/>
              </a:ext>
            </a:extLst>
          </p:cNvPr>
          <p:cNvCxnSpPr>
            <a:cxnSpLocks/>
          </p:cNvCxnSpPr>
          <p:nvPr/>
        </p:nvCxnSpPr>
        <p:spPr bwMode="gray">
          <a:xfrm>
            <a:off x="9117083"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16FEE975-8CE5-9AFB-0E7A-1E97BDEB1723}"/>
              </a:ext>
            </a:extLst>
          </p:cNvPr>
          <p:cNvSpPr/>
          <p:nvPr/>
        </p:nvSpPr>
        <p:spPr bwMode="gray">
          <a:xfrm>
            <a:off x="6393837"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32" name="btfpIconCircle213505">
            <a:extLst>
              <a:ext uri="{FF2B5EF4-FFF2-40B4-BE49-F238E27FC236}">
                <a16:creationId xmlns:a16="http://schemas.microsoft.com/office/drawing/2014/main" id="{6F2D72F5-031B-9C91-174C-355444878186}"/>
              </a:ext>
            </a:extLst>
          </p:cNvPr>
          <p:cNvSpPr>
            <a:spLocks/>
          </p:cNvSpPr>
          <p:nvPr/>
        </p:nvSpPr>
        <p:spPr bwMode="gray">
          <a:xfrm>
            <a:off x="6393837"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236" name="btfpIconLines726494">
            <a:extLst>
              <a:ext uri="{FF2B5EF4-FFF2-40B4-BE49-F238E27FC236}">
                <a16:creationId xmlns:a16="http://schemas.microsoft.com/office/drawing/2014/main" id="{D00FBDA0-3C0B-0BF3-F6DF-F1751FC0519F}"/>
              </a:ext>
            </a:extLst>
          </p:cNvPr>
          <p:cNvPicPr>
            <a:picLocks/>
          </p:cNvPicPr>
          <p:nvPr/>
        </p:nvPicPr>
        <p:blipFill>
          <a:blip r:embed="rId19"/>
          <a:stretch>
            <a:fillRect/>
          </a:stretch>
        </p:blipFill>
        <p:spPr>
          <a:xfrm>
            <a:off x="9472772" y="1716689"/>
            <a:ext cx="418353" cy="442035"/>
          </a:xfrm>
          <a:prstGeom prst="rect">
            <a:avLst/>
          </a:prstGeom>
        </p:spPr>
      </p:pic>
      <p:pic>
        <p:nvPicPr>
          <p:cNvPr id="239" name="btfpIconLines975729">
            <a:extLst>
              <a:ext uri="{FF2B5EF4-FFF2-40B4-BE49-F238E27FC236}">
                <a16:creationId xmlns:a16="http://schemas.microsoft.com/office/drawing/2014/main" id="{A79D43F1-E6C6-CFC3-FE0B-E6DE9E54590A}"/>
              </a:ext>
            </a:extLst>
          </p:cNvPr>
          <p:cNvPicPr>
            <a:picLocks/>
          </p:cNvPicPr>
          <p:nvPr/>
        </p:nvPicPr>
        <p:blipFill>
          <a:blip r:embed="rId20"/>
          <a:stretch>
            <a:fillRect/>
          </a:stretch>
        </p:blipFill>
        <p:spPr>
          <a:xfrm>
            <a:off x="6437382" y="1723162"/>
            <a:ext cx="418353" cy="442035"/>
          </a:xfrm>
          <a:prstGeom prst="rect">
            <a:avLst/>
          </a:prstGeom>
        </p:spPr>
      </p:pic>
      <p:sp>
        <p:nvSpPr>
          <p:cNvPr id="253" name="TextBox 252">
            <a:extLst>
              <a:ext uri="{FF2B5EF4-FFF2-40B4-BE49-F238E27FC236}">
                <a16:creationId xmlns:a16="http://schemas.microsoft.com/office/drawing/2014/main" id="{511B3121-EA63-FE0F-C848-B36C6A0FF448}"/>
              </a:ext>
            </a:extLst>
          </p:cNvPr>
          <p:cNvSpPr txBox="1"/>
          <p:nvPr/>
        </p:nvSpPr>
        <p:spPr bwMode="gray">
          <a:xfrm>
            <a:off x="6892338" y="1636605"/>
            <a:ext cx="1967537" cy="626701"/>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spcBef>
                <a:spcPts val="600"/>
              </a:spcBef>
              <a:buNone/>
              <a:defRPr/>
            </a:pPr>
            <a:r>
              <a:rPr lang="en-US" sz="1200" b="1" noProof="0">
                <a:solidFill>
                  <a:srgbClr val="FFFFFF"/>
                </a:solidFill>
                <a:latin typeface="Arial" panose="020B0604020202020204" pitchFamily="34" charset="0"/>
                <a:cs typeface="Arial" panose="020B0604020202020204" pitchFamily="34" charset="0"/>
              </a:rPr>
              <a:t>Connecting concessional mechanisms to projects and potential investors </a:t>
            </a:r>
          </a:p>
        </p:txBody>
      </p:sp>
      <p:sp>
        <p:nvSpPr>
          <p:cNvPr id="2" name="btfpBulletedList861325">
            <a:extLst>
              <a:ext uri="{FF2B5EF4-FFF2-40B4-BE49-F238E27FC236}">
                <a16:creationId xmlns:a16="http://schemas.microsoft.com/office/drawing/2014/main" id="{7FFF818D-78E9-650A-9811-9629ACA8AA2F}"/>
              </a:ext>
            </a:extLst>
          </p:cNvPr>
          <p:cNvSpPr txBox="1"/>
          <p:nvPr>
            <p:custDataLst>
              <p:tags r:id="rId10"/>
            </p:custDataLst>
          </p:nvPr>
        </p:nvSpPr>
        <p:spPr>
          <a:xfrm>
            <a:off x="330199" y="323114"/>
            <a:ext cx="9486153" cy="442035"/>
          </a:xfrm>
          <a:prstGeom prst="rect">
            <a:avLst/>
          </a:prstGeom>
          <a:noFill/>
        </p:spPr>
        <p:txBody>
          <a:bodyPr vert="horz" wrap="square" lIns="36000" tIns="36000" rIns="36000" bIns="36000" rtlCol="0" anchor="t">
            <a:spAutoFit/>
          </a:bodyPr>
          <a:lstStyle/>
          <a:p>
            <a:pPr marL="0" lvl="0" indent="0">
              <a:buNone/>
              <a:defRPr/>
            </a:pPr>
            <a:r>
              <a:rPr lang="en-US" sz="2400" b="1">
                <a:solidFill>
                  <a:srgbClr val="000000"/>
                </a:solidFill>
                <a:latin typeface="Arial" panose="020B0604020202020204" pitchFamily="34" charset="0"/>
                <a:cs typeface="Arial" panose="020B0604020202020204" pitchFamily="34" charset="0"/>
              </a:rPr>
              <a:t>BIP operates in four main ways</a:t>
            </a:r>
          </a:p>
        </p:txBody>
      </p:sp>
      <p:sp>
        <p:nvSpPr>
          <p:cNvPr id="4" name="btfpBulletedList630737">
            <a:extLst>
              <a:ext uri="{FF2B5EF4-FFF2-40B4-BE49-F238E27FC236}">
                <a16:creationId xmlns:a16="http://schemas.microsoft.com/office/drawing/2014/main" id="{A51BBA90-3620-358E-6868-49E43A8A296A}"/>
              </a:ext>
            </a:extLst>
          </p:cNvPr>
          <p:cNvSpPr txBox="1"/>
          <p:nvPr/>
        </p:nvSpPr>
        <p:spPr bwMode="gray">
          <a:xfrm>
            <a:off x="6276947" y="2348943"/>
            <a:ext cx="2661955" cy="2088640"/>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concessional mechanisms aligned with BIP's objectives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Support on structuring and fundraising </a:t>
            </a:r>
            <a:r>
              <a:rPr lang="en-US" sz="1100" noProof="0">
                <a:solidFill>
                  <a:srgbClr val="000000"/>
                </a:solidFill>
                <a:latin typeface="Arial" panose="020B0604020202020204" pitchFamily="34" charset="0"/>
                <a:cs typeface="Arial" panose="020B0604020202020204" pitchFamily="34" charset="0"/>
              </a:rPr>
              <a:t>of mechanisms, mobilizing the platform’s expert network and investors</a:t>
            </a:r>
            <a:endParaRPr lang="en-US" sz="1100" b="1" noProof="0">
              <a:solidFill>
                <a:srgbClr val="000000"/>
              </a:solidFill>
              <a:latin typeface="Arial" panose="020B0604020202020204" pitchFamily="34" charset="0"/>
              <a:cs typeface="Arial" panose="020B0604020202020204" pitchFamily="34" charset="0"/>
            </a:endParaRP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 concessional mechanisms to interested FIs </a:t>
            </a:r>
            <a:r>
              <a:rPr lang="en-US" sz="1100" noProof="0">
                <a:solidFill>
                  <a:srgbClr val="000000"/>
                </a:solidFill>
                <a:latin typeface="Arial" panose="020B0604020202020204" pitchFamily="34" charset="0"/>
                <a:cs typeface="Arial" panose="020B0604020202020204" pitchFamily="34" charset="0"/>
              </a:rPr>
              <a:t>and </a:t>
            </a:r>
            <a:r>
              <a:rPr lang="en-US" sz="1100" b="1" noProof="0">
                <a:solidFill>
                  <a:srgbClr val="000000"/>
                </a:solidFill>
                <a:latin typeface="Arial" panose="020B0604020202020204" pitchFamily="34" charset="0"/>
                <a:cs typeface="Arial" panose="020B0604020202020204" pitchFamily="34" charset="0"/>
              </a:rPr>
              <a:t>projects</a:t>
            </a:r>
            <a:r>
              <a:rPr lang="en-US" sz="1100" noProof="0">
                <a:solidFill>
                  <a:srgbClr val="000000"/>
                </a:solidFill>
                <a:latin typeface="Arial" panose="020B0604020202020204" pitchFamily="34" charset="0"/>
                <a:cs typeface="Arial" panose="020B0604020202020204" pitchFamily="34" charset="0"/>
              </a:rPr>
              <a:t> in BIP’s pipeline aligned with them</a:t>
            </a:r>
          </a:p>
        </p:txBody>
      </p:sp>
      <p:sp>
        <p:nvSpPr>
          <p:cNvPr id="8" name="Rectangle: Rounded Corners 7">
            <a:extLst>
              <a:ext uri="{FF2B5EF4-FFF2-40B4-BE49-F238E27FC236}">
                <a16:creationId xmlns:a16="http://schemas.microsoft.com/office/drawing/2014/main" id="{CD7FB23B-A2B9-6022-A914-C7D2106B2C3D}"/>
              </a:ext>
            </a:extLst>
          </p:cNvPr>
          <p:cNvSpPr/>
          <p:nvPr/>
        </p:nvSpPr>
        <p:spPr bwMode="gray">
          <a:xfrm>
            <a:off x="61975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Formal introduction of funds and mechanisms to investors</a:t>
            </a:r>
          </a:p>
        </p:txBody>
      </p:sp>
      <p:sp>
        <p:nvSpPr>
          <p:cNvPr id="5" name="Rectangle 4">
            <a:extLst>
              <a:ext uri="{FF2B5EF4-FFF2-40B4-BE49-F238E27FC236}">
                <a16:creationId xmlns:a16="http://schemas.microsoft.com/office/drawing/2014/main" id="{FC37BADE-0646-DAFA-A9AE-D93267B92094}"/>
              </a:ext>
            </a:extLst>
          </p:cNvPr>
          <p:cNvSpPr/>
          <p:nvPr/>
        </p:nvSpPr>
        <p:spPr bwMode="gray">
          <a:xfrm>
            <a:off x="181498" y="1009142"/>
            <a:ext cx="11705702" cy="5658357"/>
          </a:xfrm>
          <a:prstGeom prst="rect">
            <a:avLst/>
          </a:prstGeom>
          <a:solidFill>
            <a:schemeClr val="lt1">
              <a:alpha val="75000"/>
            </a:scheme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err="1">
              <a:solidFill>
                <a:schemeClr val="dk1"/>
              </a:solidFill>
            </a:endParaRPr>
          </a:p>
        </p:txBody>
      </p:sp>
      <p:cxnSp>
        <p:nvCxnSpPr>
          <p:cNvPr id="200" name="Straight Connector 199">
            <a:extLst>
              <a:ext uri="{FF2B5EF4-FFF2-40B4-BE49-F238E27FC236}">
                <a16:creationId xmlns:a16="http://schemas.microsoft.com/office/drawing/2014/main" id="{406793D9-74DC-94BB-2EA4-E8151BFDED47}"/>
              </a:ext>
            </a:extLst>
          </p:cNvPr>
          <p:cNvCxnSpPr>
            <a:cxnSpLocks/>
          </p:cNvCxnSpPr>
          <p:nvPr/>
        </p:nvCxnSpPr>
        <p:spPr bwMode="gray">
          <a:xfrm>
            <a:off x="3080448"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btfpBulletedList630737">
            <a:extLst>
              <a:ext uri="{FF2B5EF4-FFF2-40B4-BE49-F238E27FC236}">
                <a16:creationId xmlns:a16="http://schemas.microsoft.com/office/drawing/2014/main" id="{B57063CB-AA02-D4E8-9E5F-A33DA62E6B12}"/>
              </a:ext>
            </a:extLst>
          </p:cNvPr>
          <p:cNvSpPr txBox="1"/>
          <p:nvPr/>
        </p:nvSpPr>
        <p:spPr bwMode="gray">
          <a:xfrm>
            <a:off x="3342316" y="2348943"/>
            <a:ext cx="2482852" cy="1673141"/>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equity funds in fundraising aligned with BIP's objectives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 equity funds in fundraising to potential investors </a:t>
            </a:r>
            <a:r>
              <a:rPr lang="en-US" sz="1100" noProof="0">
                <a:solidFill>
                  <a:srgbClr val="000000"/>
                </a:solidFill>
                <a:latin typeface="Arial" panose="020B0604020202020204" pitchFamily="34" charset="0"/>
                <a:cs typeface="Arial" panose="020B0604020202020204" pitchFamily="34" charset="0"/>
              </a:rPr>
              <a:t>(national and international) </a:t>
            </a:r>
            <a:r>
              <a:rPr lang="en-US" sz="1100">
                <a:solidFill>
                  <a:srgbClr val="000000"/>
                </a:solidFill>
                <a:latin typeface="Arial" panose="020B0604020202020204" pitchFamily="34" charset="0"/>
                <a:cs typeface="Arial" panose="020B0604020202020204" pitchFamily="34" charset="0"/>
              </a:rPr>
              <a:t>and </a:t>
            </a:r>
            <a:r>
              <a:rPr lang="en-US" sz="1100" b="1">
                <a:solidFill>
                  <a:srgbClr val="000000"/>
                </a:solidFill>
                <a:latin typeface="Arial" panose="020B0604020202020204" pitchFamily="34" charset="0"/>
                <a:cs typeface="Arial" panose="020B0604020202020204" pitchFamily="34" charset="0"/>
              </a:rPr>
              <a:t>projects</a:t>
            </a:r>
            <a:r>
              <a:rPr lang="en-US" sz="1100">
                <a:solidFill>
                  <a:srgbClr val="000000"/>
                </a:solidFill>
                <a:latin typeface="Arial" panose="020B0604020202020204" pitchFamily="34" charset="0"/>
                <a:cs typeface="Arial" panose="020B0604020202020204" pitchFamily="34" charset="0"/>
              </a:rPr>
              <a:t> in BIP’s pipeline aligned with them</a:t>
            </a:r>
            <a:endParaRPr lang="en-US" sz="1100" noProof="0">
              <a:solidFill>
                <a:srgbClr val="000000"/>
              </a:solidFill>
              <a:latin typeface="Arial" panose="020B0604020202020204" pitchFamily="34" charset="0"/>
              <a:cs typeface="Arial" panose="020B0604020202020204" pitchFamily="34" charset="0"/>
            </a:endParaRPr>
          </a:p>
        </p:txBody>
      </p:sp>
      <p:sp>
        <p:nvSpPr>
          <p:cNvPr id="120" name="Rectangle: Rounded Corners 119">
            <a:extLst>
              <a:ext uri="{FF2B5EF4-FFF2-40B4-BE49-F238E27FC236}">
                <a16:creationId xmlns:a16="http://schemas.microsoft.com/office/drawing/2014/main" id="{9A5DF7B9-9C08-87D5-DA3D-2DC58EAE38BD}"/>
              </a:ext>
            </a:extLst>
          </p:cNvPr>
          <p:cNvSpPr/>
          <p:nvPr/>
        </p:nvSpPr>
        <p:spPr bwMode="gray">
          <a:xfrm rot="5400000">
            <a:off x="4295146" y="694345"/>
            <a:ext cx="588922" cy="2494582"/>
          </a:xfrm>
          <a:prstGeom prst="roundRect">
            <a:avLst>
              <a:gd name="adj" fmla="val 50000"/>
            </a:avLst>
          </a:prstGeom>
          <a:solidFill>
            <a:srgbClr val="00CE00">
              <a:alpha val="7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21" name="TextBox 120">
            <a:extLst>
              <a:ext uri="{FF2B5EF4-FFF2-40B4-BE49-F238E27FC236}">
                <a16:creationId xmlns:a16="http://schemas.microsoft.com/office/drawing/2014/main" id="{F3D47F1B-D6A0-1E9A-445A-4759CDB9C24B}"/>
              </a:ext>
            </a:extLst>
          </p:cNvPr>
          <p:cNvSpPr txBox="1"/>
          <p:nvPr/>
        </p:nvSpPr>
        <p:spPr bwMode="gray">
          <a:xfrm>
            <a:off x="3916784" y="1636605"/>
            <a:ext cx="1943826" cy="626701"/>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spcBef>
                <a:spcPts val="600"/>
              </a:spcBef>
              <a:buNone/>
              <a:defRPr/>
            </a:pPr>
            <a:r>
              <a:rPr lang="en-US" sz="1200" b="1" noProof="0">
                <a:solidFill>
                  <a:srgbClr val="FFFFFF"/>
                </a:solidFill>
                <a:latin typeface="Arial" panose="020B0604020202020204" pitchFamily="34" charset="0"/>
                <a:cs typeface="Arial" panose="020B0604020202020204" pitchFamily="34" charset="0"/>
              </a:rPr>
              <a:t>Connecting equity funds</a:t>
            </a:r>
            <a:br>
              <a:rPr lang="en-US" sz="1200" b="1" noProof="0">
                <a:solidFill>
                  <a:srgbClr val="FFFFFF"/>
                </a:solidFill>
                <a:latin typeface="Arial" panose="020B0604020202020204" pitchFamily="34" charset="0"/>
                <a:cs typeface="Arial" panose="020B0604020202020204" pitchFamily="34" charset="0"/>
              </a:rPr>
            </a:br>
            <a:r>
              <a:rPr lang="en-US" sz="1200" b="1" noProof="0">
                <a:solidFill>
                  <a:srgbClr val="FFFFFF"/>
                </a:solidFill>
                <a:latin typeface="Arial" panose="020B0604020202020204" pitchFamily="34" charset="0"/>
                <a:cs typeface="Arial" panose="020B0604020202020204" pitchFamily="34" charset="0"/>
              </a:rPr>
              <a:t>in fundraising to potential investors </a:t>
            </a:r>
          </a:p>
        </p:txBody>
      </p:sp>
      <p:sp>
        <p:nvSpPr>
          <p:cNvPr id="122" name="Oval 121">
            <a:extLst>
              <a:ext uri="{FF2B5EF4-FFF2-40B4-BE49-F238E27FC236}">
                <a16:creationId xmlns:a16="http://schemas.microsoft.com/office/drawing/2014/main" id="{AE74D838-F052-F24A-A3A7-9E7578228CB3}"/>
              </a:ext>
            </a:extLst>
          </p:cNvPr>
          <p:cNvSpPr/>
          <p:nvPr/>
        </p:nvSpPr>
        <p:spPr bwMode="gray">
          <a:xfrm>
            <a:off x="3394570"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77" name="btfpIconCircle845452">
            <a:extLst>
              <a:ext uri="{FF2B5EF4-FFF2-40B4-BE49-F238E27FC236}">
                <a16:creationId xmlns:a16="http://schemas.microsoft.com/office/drawing/2014/main" id="{0D0F1C7A-44BE-0858-3D97-FE6C16C69F5F}"/>
              </a:ext>
            </a:extLst>
          </p:cNvPr>
          <p:cNvSpPr>
            <a:spLocks/>
          </p:cNvSpPr>
          <p:nvPr/>
        </p:nvSpPr>
        <p:spPr bwMode="gray">
          <a:xfrm>
            <a:off x="3394570"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242" name="btfpIconLines764633">
            <a:extLst>
              <a:ext uri="{FF2B5EF4-FFF2-40B4-BE49-F238E27FC236}">
                <a16:creationId xmlns:a16="http://schemas.microsoft.com/office/drawing/2014/main" id="{92AD738E-6A77-2C0E-63BE-E0286F06FACD}"/>
              </a:ext>
            </a:extLst>
          </p:cNvPr>
          <p:cNvPicPr>
            <a:picLocks/>
          </p:cNvPicPr>
          <p:nvPr/>
        </p:nvPicPr>
        <p:blipFill>
          <a:blip r:embed="rId21"/>
          <a:stretch>
            <a:fillRect/>
          </a:stretch>
        </p:blipFill>
        <p:spPr>
          <a:xfrm>
            <a:off x="3438115" y="1716711"/>
            <a:ext cx="418353" cy="442035"/>
          </a:xfrm>
          <a:prstGeom prst="rect">
            <a:avLst/>
          </a:prstGeom>
        </p:spPr>
      </p:pic>
    </p:spTree>
    <p:custDataLst>
      <p:tags r:id="rId1"/>
    </p:custDataLst>
    <p:extLst>
      <p:ext uri="{BB962C8B-B14F-4D97-AF65-F5344CB8AC3E}">
        <p14:creationId xmlns:p14="http://schemas.microsoft.com/office/powerpoint/2010/main" val="48112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btfpColumnIndicatorGroup2">
            <a:extLst>
              <a:ext uri="{FF2B5EF4-FFF2-40B4-BE49-F238E27FC236}">
                <a16:creationId xmlns:a16="http://schemas.microsoft.com/office/drawing/2014/main" id="{625AA8D1-AA6D-8826-55B6-8B33D96FE407}"/>
              </a:ext>
            </a:extLst>
          </p:cNvPr>
          <p:cNvGrpSpPr/>
          <p:nvPr/>
        </p:nvGrpSpPr>
        <p:grpSpPr>
          <a:xfrm>
            <a:off x="0" y="6926580"/>
            <a:ext cx="12192000" cy="137160"/>
            <a:chOff x="0" y="6926580"/>
            <a:chExt cx="12192000" cy="137160"/>
          </a:xfrm>
        </p:grpSpPr>
        <p:sp>
          <p:nvSpPr>
            <p:cNvPr id="100" name="btfpColumnGapBlocker865068">
              <a:extLst>
                <a:ext uri="{FF2B5EF4-FFF2-40B4-BE49-F238E27FC236}">
                  <a16:creationId xmlns:a16="http://schemas.microsoft.com/office/drawing/2014/main" id="{D287BAA6-CEDC-A740-5C58-E6CECF524F15}"/>
                </a:ext>
              </a:extLst>
            </p:cNvPr>
            <p:cNvSpPr/>
            <p:nvPr/>
          </p:nvSpPr>
          <p:spPr bwMode="gray">
            <a:xfrm>
              <a:off x="11645901" y="6926580"/>
              <a:ext cx="5460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sp>
          <p:nvSpPr>
            <p:cNvPr id="98" name="btfpColumnGapBlocker862522">
              <a:extLst>
                <a:ext uri="{FF2B5EF4-FFF2-40B4-BE49-F238E27FC236}">
                  <a16:creationId xmlns:a16="http://schemas.microsoft.com/office/drawing/2014/main" id="{801A26FC-B1DA-3251-62DB-0A01D1E60E50}"/>
                </a:ext>
              </a:extLst>
            </p:cNvPr>
            <p:cNvSpPr/>
            <p:nvPr/>
          </p:nvSpPr>
          <p:spPr bwMode="gray">
            <a:xfrm>
              <a:off x="9984015"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96" name="btfpColumnIndicator488653">
              <a:extLst>
                <a:ext uri="{FF2B5EF4-FFF2-40B4-BE49-F238E27FC236}">
                  <a16:creationId xmlns:a16="http://schemas.microsoft.com/office/drawing/2014/main" id="{EEA96FE3-F218-D2D9-7F4F-56B1BADA5277}"/>
                </a:ext>
              </a:extLst>
            </p:cNvPr>
            <p:cNvCxnSpPr/>
            <p:nvPr/>
          </p:nvCxnSpPr>
          <p:spPr bwMode="gray">
            <a:xfrm flipV="1">
              <a:off x="11645901"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btfpColumnIndicator171217">
              <a:extLst>
                <a:ext uri="{FF2B5EF4-FFF2-40B4-BE49-F238E27FC236}">
                  <a16:creationId xmlns:a16="http://schemas.microsoft.com/office/drawing/2014/main" id="{74AC05E0-A61E-39FD-BF35-C2FD1A01D89A}"/>
                </a:ext>
              </a:extLst>
            </p:cNvPr>
            <p:cNvCxnSpPr/>
            <p:nvPr/>
          </p:nvCxnSpPr>
          <p:spPr bwMode="gray">
            <a:xfrm flipV="1">
              <a:off x="10517415"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btfpColumnGapBlocker993592">
              <a:extLst>
                <a:ext uri="{FF2B5EF4-FFF2-40B4-BE49-F238E27FC236}">
                  <a16:creationId xmlns:a16="http://schemas.microsoft.com/office/drawing/2014/main" id="{FC326D1C-9E66-B047-4544-F74344F92447}"/>
                </a:ext>
              </a:extLst>
            </p:cNvPr>
            <p:cNvSpPr/>
            <p:nvPr/>
          </p:nvSpPr>
          <p:spPr bwMode="gray">
            <a:xfrm>
              <a:off x="8322128" y="6926580"/>
              <a:ext cx="5334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83" name="btfpColumnIndicator616012">
              <a:extLst>
                <a:ext uri="{FF2B5EF4-FFF2-40B4-BE49-F238E27FC236}">
                  <a16:creationId xmlns:a16="http://schemas.microsoft.com/office/drawing/2014/main" id="{C62CF9B8-DA49-C9B9-1908-91518199C160}"/>
                </a:ext>
              </a:extLst>
            </p:cNvPr>
            <p:cNvCxnSpPr/>
            <p:nvPr/>
          </p:nvCxnSpPr>
          <p:spPr bwMode="gray">
            <a:xfrm flipV="1">
              <a:off x="9984015"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btfpColumnIndicator894767">
              <a:extLst>
                <a:ext uri="{FF2B5EF4-FFF2-40B4-BE49-F238E27FC236}">
                  <a16:creationId xmlns:a16="http://schemas.microsoft.com/office/drawing/2014/main" id="{C5781083-F224-BB49-2967-F129B2B939D1}"/>
                </a:ext>
              </a:extLst>
            </p:cNvPr>
            <p:cNvCxnSpPr/>
            <p:nvPr/>
          </p:nvCxnSpPr>
          <p:spPr bwMode="gray">
            <a:xfrm flipV="1">
              <a:off x="8855529"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btfpColumnGapBlocker760940">
              <a:extLst>
                <a:ext uri="{FF2B5EF4-FFF2-40B4-BE49-F238E27FC236}">
                  <a16:creationId xmlns:a16="http://schemas.microsoft.com/office/drawing/2014/main" id="{B01E33CD-6938-E0F7-8BB1-9C1D3A2467F3}"/>
                </a:ext>
              </a:extLst>
            </p:cNvPr>
            <p:cNvSpPr/>
            <p:nvPr/>
          </p:nvSpPr>
          <p:spPr bwMode="gray">
            <a:xfrm>
              <a:off x="6660243"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67" name="btfpColumnIndicator506185">
              <a:extLst>
                <a:ext uri="{FF2B5EF4-FFF2-40B4-BE49-F238E27FC236}">
                  <a16:creationId xmlns:a16="http://schemas.microsoft.com/office/drawing/2014/main" id="{704BDBA5-42D4-ADE3-0635-096204781759}"/>
                </a:ext>
              </a:extLst>
            </p:cNvPr>
            <p:cNvCxnSpPr/>
            <p:nvPr/>
          </p:nvCxnSpPr>
          <p:spPr bwMode="gray">
            <a:xfrm flipV="1">
              <a:off x="8322128"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btfpColumnIndicator834471">
              <a:extLst>
                <a:ext uri="{FF2B5EF4-FFF2-40B4-BE49-F238E27FC236}">
                  <a16:creationId xmlns:a16="http://schemas.microsoft.com/office/drawing/2014/main" id="{55BD0001-37CC-735C-589A-1DA32BC9BF31}"/>
                </a:ext>
              </a:extLst>
            </p:cNvPr>
            <p:cNvCxnSpPr/>
            <p:nvPr/>
          </p:nvCxnSpPr>
          <p:spPr bwMode="gray">
            <a:xfrm flipV="1">
              <a:off x="7193643"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btfpColumnGapBlocker158801">
              <a:extLst>
                <a:ext uri="{FF2B5EF4-FFF2-40B4-BE49-F238E27FC236}">
                  <a16:creationId xmlns:a16="http://schemas.microsoft.com/office/drawing/2014/main" id="{658936F6-76BF-D424-EFF6-F3A9DBB835B1}"/>
                </a:ext>
              </a:extLst>
            </p:cNvPr>
            <p:cNvSpPr/>
            <p:nvPr/>
          </p:nvSpPr>
          <p:spPr bwMode="gray">
            <a:xfrm>
              <a:off x="4998357"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61" name="btfpColumnIndicator703895">
              <a:extLst>
                <a:ext uri="{FF2B5EF4-FFF2-40B4-BE49-F238E27FC236}">
                  <a16:creationId xmlns:a16="http://schemas.microsoft.com/office/drawing/2014/main" id="{18B2ED70-3802-7B56-B1E1-96B023971654}"/>
                </a:ext>
              </a:extLst>
            </p:cNvPr>
            <p:cNvCxnSpPr/>
            <p:nvPr/>
          </p:nvCxnSpPr>
          <p:spPr bwMode="gray">
            <a:xfrm flipV="1">
              <a:off x="6660243"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btfpColumnIndicator748242">
              <a:extLst>
                <a:ext uri="{FF2B5EF4-FFF2-40B4-BE49-F238E27FC236}">
                  <a16:creationId xmlns:a16="http://schemas.microsoft.com/office/drawing/2014/main" id="{975C004F-C35F-8C76-2D09-3CF1FE23A3F8}"/>
                </a:ext>
              </a:extLst>
            </p:cNvPr>
            <p:cNvCxnSpPr/>
            <p:nvPr/>
          </p:nvCxnSpPr>
          <p:spPr bwMode="gray">
            <a:xfrm flipV="1">
              <a:off x="5531757"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btfpColumnGapBlocker222774">
              <a:extLst>
                <a:ext uri="{FF2B5EF4-FFF2-40B4-BE49-F238E27FC236}">
                  <a16:creationId xmlns:a16="http://schemas.microsoft.com/office/drawing/2014/main" id="{0DF0ACC0-C530-6046-25EA-3DE572381D2F}"/>
                </a:ext>
              </a:extLst>
            </p:cNvPr>
            <p:cNvSpPr/>
            <p:nvPr/>
          </p:nvSpPr>
          <p:spPr bwMode="gray">
            <a:xfrm>
              <a:off x="3336472"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55" name="btfpColumnIndicator443440">
              <a:extLst>
                <a:ext uri="{FF2B5EF4-FFF2-40B4-BE49-F238E27FC236}">
                  <a16:creationId xmlns:a16="http://schemas.microsoft.com/office/drawing/2014/main" id="{A96FDDF0-77E7-DB1B-068F-24B7B7907537}"/>
                </a:ext>
              </a:extLst>
            </p:cNvPr>
            <p:cNvCxnSpPr/>
            <p:nvPr/>
          </p:nvCxnSpPr>
          <p:spPr bwMode="gray">
            <a:xfrm flipV="1">
              <a:off x="4998357"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btfpColumnIndicator176679">
              <a:extLst>
                <a:ext uri="{FF2B5EF4-FFF2-40B4-BE49-F238E27FC236}">
                  <a16:creationId xmlns:a16="http://schemas.microsoft.com/office/drawing/2014/main" id="{AC0654AF-A9A4-76FB-2B53-3C52575EF708}"/>
                </a:ext>
              </a:extLst>
            </p:cNvPr>
            <p:cNvCxnSpPr/>
            <p:nvPr/>
          </p:nvCxnSpPr>
          <p:spPr bwMode="gray">
            <a:xfrm flipV="1">
              <a:off x="3869872"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btfpColumnGapBlocker839190">
              <a:extLst>
                <a:ext uri="{FF2B5EF4-FFF2-40B4-BE49-F238E27FC236}">
                  <a16:creationId xmlns:a16="http://schemas.microsoft.com/office/drawing/2014/main" id="{734E2F1F-0020-EDA5-0F44-C7C88EE5CAF1}"/>
                </a:ext>
              </a:extLst>
            </p:cNvPr>
            <p:cNvSpPr/>
            <p:nvPr/>
          </p:nvSpPr>
          <p:spPr bwMode="gray">
            <a:xfrm>
              <a:off x="1674586"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46" name="btfpColumnIndicator185859">
              <a:extLst>
                <a:ext uri="{FF2B5EF4-FFF2-40B4-BE49-F238E27FC236}">
                  <a16:creationId xmlns:a16="http://schemas.microsoft.com/office/drawing/2014/main" id="{445E59B3-073D-D41C-72FA-80B565D80BB9}"/>
                </a:ext>
              </a:extLst>
            </p:cNvPr>
            <p:cNvCxnSpPr/>
            <p:nvPr/>
          </p:nvCxnSpPr>
          <p:spPr bwMode="gray">
            <a:xfrm flipV="1">
              <a:off x="3336472"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btfpColumnIndicator313776">
              <a:extLst>
                <a:ext uri="{FF2B5EF4-FFF2-40B4-BE49-F238E27FC236}">
                  <a16:creationId xmlns:a16="http://schemas.microsoft.com/office/drawing/2014/main" id="{98F5C3A5-866A-6C5C-0A10-860712D3B3E9}"/>
                </a:ext>
              </a:extLst>
            </p:cNvPr>
            <p:cNvCxnSpPr/>
            <p:nvPr/>
          </p:nvCxnSpPr>
          <p:spPr bwMode="gray">
            <a:xfrm flipV="1">
              <a:off x="2207986"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btfpColumnGapBlocker945352">
              <a:extLst>
                <a:ext uri="{FF2B5EF4-FFF2-40B4-BE49-F238E27FC236}">
                  <a16:creationId xmlns:a16="http://schemas.microsoft.com/office/drawing/2014/main" id="{2F596BA2-95F8-4C00-FD2A-F26618DBB9ED}"/>
                </a:ext>
              </a:extLst>
            </p:cNvPr>
            <p:cNvSpPr/>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40" name="btfpColumnIndicator430129">
              <a:extLst>
                <a:ext uri="{FF2B5EF4-FFF2-40B4-BE49-F238E27FC236}">
                  <a16:creationId xmlns:a16="http://schemas.microsoft.com/office/drawing/2014/main" id="{9A89CFED-E866-E7EF-5634-0D076A74BF39}"/>
                </a:ext>
              </a:extLst>
            </p:cNvPr>
            <p:cNvCxnSpPr/>
            <p:nvPr/>
          </p:nvCxnSpPr>
          <p:spPr bwMode="gray">
            <a:xfrm flipV="1">
              <a:off x="1674586"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btfpColumnIndicator945513">
              <a:extLst>
                <a:ext uri="{FF2B5EF4-FFF2-40B4-BE49-F238E27FC236}">
                  <a16:creationId xmlns:a16="http://schemas.microsoft.com/office/drawing/2014/main" id="{26D54C4B-CDA5-AA90-B886-E667E8431973}"/>
                </a:ext>
              </a:extLst>
            </p:cNvPr>
            <p:cNvCxnSpPr/>
            <p:nvPr/>
          </p:nvCxnSpPr>
          <p:spPr bwMode="gray">
            <a:xfrm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1" name="btfpColumnIndicatorGroup1">
            <a:extLst>
              <a:ext uri="{FF2B5EF4-FFF2-40B4-BE49-F238E27FC236}">
                <a16:creationId xmlns:a16="http://schemas.microsoft.com/office/drawing/2014/main" id="{7EA7055F-4A95-71C8-3BDE-2F8DB2BE81EE}"/>
              </a:ext>
            </a:extLst>
          </p:cNvPr>
          <p:cNvGrpSpPr/>
          <p:nvPr/>
        </p:nvGrpSpPr>
        <p:grpSpPr>
          <a:xfrm>
            <a:off x="0" y="-205740"/>
            <a:ext cx="12192000" cy="137160"/>
            <a:chOff x="0" y="-205740"/>
            <a:chExt cx="12192000" cy="137160"/>
          </a:xfrm>
        </p:grpSpPr>
        <p:sp>
          <p:nvSpPr>
            <p:cNvPr id="99" name="btfpColumnGapBlocker229331">
              <a:extLst>
                <a:ext uri="{FF2B5EF4-FFF2-40B4-BE49-F238E27FC236}">
                  <a16:creationId xmlns:a16="http://schemas.microsoft.com/office/drawing/2014/main" id="{FFBEAD5F-D418-6285-F18F-E17BDB76694C}"/>
                </a:ext>
              </a:extLst>
            </p:cNvPr>
            <p:cNvSpPr/>
            <p:nvPr/>
          </p:nvSpPr>
          <p:spPr bwMode="gray">
            <a:xfrm>
              <a:off x="11645901" y="-205740"/>
              <a:ext cx="5460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sp>
          <p:nvSpPr>
            <p:cNvPr id="97" name="btfpColumnGapBlocker166630">
              <a:extLst>
                <a:ext uri="{FF2B5EF4-FFF2-40B4-BE49-F238E27FC236}">
                  <a16:creationId xmlns:a16="http://schemas.microsoft.com/office/drawing/2014/main" id="{360AAE08-EF58-75C4-6042-E3072F4473D6}"/>
                </a:ext>
              </a:extLst>
            </p:cNvPr>
            <p:cNvSpPr/>
            <p:nvPr/>
          </p:nvSpPr>
          <p:spPr bwMode="gray">
            <a:xfrm>
              <a:off x="9984015"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95" name="btfpColumnIndicator924834">
              <a:extLst>
                <a:ext uri="{FF2B5EF4-FFF2-40B4-BE49-F238E27FC236}">
                  <a16:creationId xmlns:a16="http://schemas.microsoft.com/office/drawing/2014/main" id="{833BA931-4685-4652-6D40-3F6D4BF8A216}"/>
                </a:ext>
              </a:extLst>
            </p:cNvPr>
            <p:cNvCxnSpPr/>
            <p:nvPr/>
          </p:nvCxnSpPr>
          <p:spPr bwMode="gray">
            <a:xfrm flipV="1">
              <a:off x="11645901"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btfpColumnIndicator809443">
              <a:extLst>
                <a:ext uri="{FF2B5EF4-FFF2-40B4-BE49-F238E27FC236}">
                  <a16:creationId xmlns:a16="http://schemas.microsoft.com/office/drawing/2014/main" id="{A1BF4419-FAA6-A583-93BA-A8561BD42C7D}"/>
                </a:ext>
              </a:extLst>
            </p:cNvPr>
            <p:cNvCxnSpPr/>
            <p:nvPr/>
          </p:nvCxnSpPr>
          <p:spPr bwMode="gray">
            <a:xfrm flipV="1">
              <a:off x="10517415"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btfpColumnGapBlocker365464">
              <a:extLst>
                <a:ext uri="{FF2B5EF4-FFF2-40B4-BE49-F238E27FC236}">
                  <a16:creationId xmlns:a16="http://schemas.microsoft.com/office/drawing/2014/main" id="{167A71DA-F3F1-B0EF-43B3-608B965F96FF}"/>
                </a:ext>
              </a:extLst>
            </p:cNvPr>
            <p:cNvSpPr/>
            <p:nvPr/>
          </p:nvSpPr>
          <p:spPr bwMode="gray">
            <a:xfrm>
              <a:off x="8322128" y="-205740"/>
              <a:ext cx="5334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82" name="btfpColumnIndicator629616">
              <a:extLst>
                <a:ext uri="{FF2B5EF4-FFF2-40B4-BE49-F238E27FC236}">
                  <a16:creationId xmlns:a16="http://schemas.microsoft.com/office/drawing/2014/main" id="{6B8B903F-3A71-9397-0E49-EDAADD665705}"/>
                </a:ext>
              </a:extLst>
            </p:cNvPr>
            <p:cNvCxnSpPr/>
            <p:nvPr/>
          </p:nvCxnSpPr>
          <p:spPr bwMode="gray">
            <a:xfrm flipV="1">
              <a:off x="9984015"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btfpColumnIndicator200080">
              <a:extLst>
                <a:ext uri="{FF2B5EF4-FFF2-40B4-BE49-F238E27FC236}">
                  <a16:creationId xmlns:a16="http://schemas.microsoft.com/office/drawing/2014/main" id="{6699ED19-40DE-0D1A-6BAF-D8F84995AA54}"/>
                </a:ext>
              </a:extLst>
            </p:cNvPr>
            <p:cNvCxnSpPr/>
            <p:nvPr/>
          </p:nvCxnSpPr>
          <p:spPr bwMode="gray">
            <a:xfrm flipV="1">
              <a:off x="8855529"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btfpColumnGapBlocker622024">
              <a:extLst>
                <a:ext uri="{FF2B5EF4-FFF2-40B4-BE49-F238E27FC236}">
                  <a16:creationId xmlns:a16="http://schemas.microsoft.com/office/drawing/2014/main" id="{52D34627-5619-4B71-59B6-20B04B1282DC}"/>
                </a:ext>
              </a:extLst>
            </p:cNvPr>
            <p:cNvSpPr/>
            <p:nvPr/>
          </p:nvSpPr>
          <p:spPr bwMode="gray">
            <a:xfrm>
              <a:off x="6660243"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66" name="btfpColumnIndicator419269">
              <a:extLst>
                <a:ext uri="{FF2B5EF4-FFF2-40B4-BE49-F238E27FC236}">
                  <a16:creationId xmlns:a16="http://schemas.microsoft.com/office/drawing/2014/main" id="{CB9DE81A-498C-6C1B-8474-7A2560AE78EE}"/>
                </a:ext>
              </a:extLst>
            </p:cNvPr>
            <p:cNvCxnSpPr/>
            <p:nvPr/>
          </p:nvCxnSpPr>
          <p:spPr bwMode="gray">
            <a:xfrm flipV="1">
              <a:off x="8322128"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btfpColumnIndicator167850">
              <a:extLst>
                <a:ext uri="{FF2B5EF4-FFF2-40B4-BE49-F238E27FC236}">
                  <a16:creationId xmlns:a16="http://schemas.microsoft.com/office/drawing/2014/main" id="{12DF7EB0-F6E2-38A4-3489-9FBB3BC8D3FB}"/>
                </a:ext>
              </a:extLst>
            </p:cNvPr>
            <p:cNvCxnSpPr/>
            <p:nvPr/>
          </p:nvCxnSpPr>
          <p:spPr bwMode="gray">
            <a:xfrm flipV="1">
              <a:off x="7193643"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btfpColumnGapBlocker815407">
              <a:extLst>
                <a:ext uri="{FF2B5EF4-FFF2-40B4-BE49-F238E27FC236}">
                  <a16:creationId xmlns:a16="http://schemas.microsoft.com/office/drawing/2014/main" id="{E5163F67-AA35-A059-4E77-E810BB5294B7}"/>
                </a:ext>
              </a:extLst>
            </p:cNvPr>
            <p:cNvSpPr/>
            <p:nvPr/>
          </p:nvSpPr>
          <p:spPr bwMode="gray">
            <a:xfrm>
              <a:off x="4998357"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60" name="btfpColumnIndicator470627">
              <a:extLst>
                <a:ext uri="{FF2B5EF4-FFF2-40B4-BE49-F238E27FC236}">
                  <a16:creationId xmlns:a16="http://schemas.microsoft.com/office/drawing/2014/main" id="{C4552690-7F0A-B854-6FE7-C34581248ABB}"/>
                </a:ext>
              </a:extLst>
            </p:cNvPr>
            <p:cNvCxnSpPr/>
            <p:nvPr/>
          </p:nvCxnSpPr>
          <p:spPr bwMode="gray">
            <a:xfrm flipV="1">
              <a:off x="6660243"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btfpColumnIndicator105259">
              <a:extLst>
                <a:ext uri="{FF2B5EF4-FFF2-40B4-BE49-F238E27FC236}">
                  <a16:creationId xmlns:a16="http://schemas.microsoft.com/office/drawing/2014/main" id="{F4F62A23-8403-6804-FDB1-A471967686A5}"/>
                </a:ext>
              </a:extLst>
            </p:cNvPr>
            <p:cNvCxnSpPr/>
            <p:nvPr/>
          </p:nvCxnSpPr>
          <p:spPr bwMode="gray">
            <a:xfrm flipV="1">
              <a:off x="5531757"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btfpColumnGapBlocker354893">
              <a:extLst>
                <a:ext uri="{FF2B5EF4-FFF2-40B4-BE49-F238E27FC236}">
                  <a16:creationId xmlns:a16="http://schemas.microsoft.com/office/drawing/2014/main" id="{3B2316FA-7D9B-C75E-BB08-12E990A06436}"/>
                </a:ext>
              </a:extLst>
            </p:cNvPr>
            <p:cNvSpPr/>
            <p:nvPr/>
          </p:nvSpPr>
          <p:spPr bwMode="gray">
            <a:xfrm>
              <a:off x="3336472"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54" name="btfpColumnIndicator242781">
              <a:extLst>
                <a:ext uri="{FF2B5EF4-FFF2-40B4-BE49-F238E27FC236}">
                  <a16:creationId xmlns:a16="http://schemas.microsoft.com/office/drawing/2014/main" id="{4B491F62-3832-38FD-2BE0-845A32061142}"/>
                </a:ext>
              </a:extLst>
            </p:cNvPr>
            <p:cNvCxnSpPr/>
            <p:nvPr/>
          </p:nvCxnSpPr>
          <p:spPr bwMode="gray">
            <a:xfrm flipV="1">
              <a:off x="4998357"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btfpColumnIndicator704640">
              <a:extLst>
                <a:ext uri="{FF2B5EF4-FFF2-40B4-BE49-F238E27FC236}">
                  <a16:creationId xmlns:a16="http://schemas.microsoft.com/office/drawing/2014/main" id="{AAC7393D-5551-0472-5823-3ADBB6F86447}"/>
                </a:ext>
              </a:extLst>
            </p:cNvPr>
            <p:cNvCxnSpPr/>
            <p:nvPr/>
          </p:nvCxnSpPr>
          <p:spPr bwMode="gray">
            <a:xfrm flipV="1">
              <a:off x="3869872"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btfpColumnGapBlocker485154">
              <a:extLst>
                <a:ext uri="{FF2B5EF4-FFF2-40B4-BE49-F238E27FC236}">
                  <a16:creationId xmlns:a16="http://schemas.microsoft.com/office/drawing/2014/main" id="{AAC6D686-2BE3-1A0A-32D6-AFB16F57E2BF}"/>
                </a:ext>
              </a:extLst>
            </p:cNvPr>
            <p:cNvSpPr/>
            <p:nvPr/>
          </p:nvSpPr>
          <p:spPr bwMode="gray">
            <a:xfrm>
              <a:off x="1674586"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45" name="btfpColumnIndicator866483">
              <a:extLst>
                <a:ext uri="{FF2B5EF4-FFF2-40B4-BE49-F238E27FC236}">
                  <a16:creationId xmlns:a16="http://schemas.microsoft.com/office/drawing/2014/main" id="{BB2D986E-0A8B-74A2-0FA8-467BD16C06F6}"/>
                </a:ext>
              </a:extLst>
            </p:cNvPr>
            <p:cNvCxnSpPr/>
            <p:nvPr/>
          </p:nvCxnSpPr>
          <p:spPr bwMode="gray">
            <a:xfrm flipV="1">
              <a:off x="3336472"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btfpColumnIndicator801388">
              <a:extLst>
                <a:ext uri="{FF2B5EF4-FFF2-40B4-BE49-F238E27FC236}">
                  <a16:creationId xmlns:a16="http://schemas.microsoft.com/office/drawing/2014/main" id="{53442D9B-46D6-B465-DADD-9A89A83FF313}"/>
                </a:ext>
              </a:extLst>
            </p:cNvPr>
            <p:cNvCxnSpPr/>
            <p:nvPr/>
          </p:nvCxnSpPr>
          <p:spPr bwMode="gray">
            <a:xfrm flipV="1">
              <a:off x="2207986"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btfpColumnGapBlocker595027">
              <a:extLst>
                <a:ext uri="{FF2B5EF4-FFF2-40B4-BE49-F238E27FC236}">
                  <a16:creationId xmlns:a16="http://schemas.microsoft.com/office/drawing/2014/main" id="{0C99906B-6D65-574A-F8AA-261EB8A5B998}"/>
                </a:ext>
              </a:extLst>
            </p:cNvPr>
            <p:cNvSpPr/>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39" name="btfpColumnIndicator117099">
              <a:extLst>
                <a:ext uri="{FF2B5EF4-FFF2-40B4-BE49-F238E27FC236}">
                  <a16:creationId xmlns:a16="http://schemas.microsoft.com/office/drawing/2014/main" id="{BB6EC8C0-090A-8AEF-F47E-37A4E774022D}"/>
                </a:ext>
              </a:extLst>
            </p:cNvPr>
            <p:cNvCxnSpPr/>
            <p:nvPr/>
          </p:nvCxnSpPr>
          <p:spPr bwMode="gray">
            <a:xfrm flipV="1">
              <a:off x="1674586"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btfpColumnIndicator233810">
              <a:extLst>
                <a:ext uri="{FF2B5EF4-FFF2-40B4-BE49-F238E27FC236}">
                  <a16:creationId xmlns:a16="http://schemas.microsoft.com/office/drawing/2014/main" id="{65762453-2A12-DADE-7866-29BBF55B682F}"/>
                </a:ext>
              </a:extLst>
            </p:cNvPr>
            <p:cNvCxnSpPr/>
            <p:nvPr/>
          </p:nvCxnSpPr>
          <p:spPr bwMode="gray">
            <a:xfrm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aphicFrame>
        <p:nvGraphicFramePr>
          <p:cNvPr id="35" name="think-cell data - do not delete" hidden="1">
            <a:extLst>
              <a:ext uri="{FF2B5EF4-FFF2-40B4-BE49-F238E27FC236}">
                <a16:creationId xmlns:a16="http://schemas.microsoft.com/office/drawing/2014/main" id="{4DD45833-18DC-2D33-E6F3-6028653C6625}"/>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606" imgH="608" progId="TCLayout.ActiveDocument.1">
                  <p:embed/>
                </p:oleObj>
              </mc:Choice>
              <mc:Fallback>
                <p:oleObj name="think-cell Slide" r:id="rId18" imgW="606" imgH="608" progId="TCLayout.ActiveDocument.1">
                  <p:embed/>
                  <p:pic>
                    <p:nvPicPr>
                      <p:cNvPr id="35" name="think-cell data - do not delete" hidden="1">
                        <a:extLst>
                          <a:ext uri="{FF2B5EF4-FFF2-40B4-BE49-F238E27FC236}">
                            <a16:creationId xmlns:a16="http://schemas.microsoft.com/office/drawing/2014/main" id="{4DD45833-18DC-2D33-E6F3-6028653C6625}"/>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13" name="Rectangle: Rounded Corners 12">
            <a:extLst>
              <a:ext uri="{FF2B5EF4-FFF2-40B4-BE49-F238E27FC236}">
                <a16:creationId xmlns:a16="http://schemas.microsoft.com/office/drawing/2014/main" id="{1CD2310E-2E29-F2F1-7122-0CD49C07077B}"/>
              </a:ext>
            </a:extLst>
          </p:cNvPr>
          <p:cNvSpPr/>
          <p:nvPr>
            <p:custDataLst>
              <p:tags r:id="rId3"/>
            </p:custDataLst>
          </p:nvPr>
        </p:nvSpPr>
        <p:spPr>
          <a:xfrm>
            <a:off x="168770" y="189645"/>
            <a:ext cx="11854458" cy="6544530"/>
          </a:xfrm>
          <a:prstGeom prst="roundRect">
            <a:avLst>
              <a:gd name="adj" fmla="val 9264"/>
            </a:avLst>
          </a:prstGeom>
          <a:solidFill>
            <a:schemeClr val="bg1">
              <a:lumMod val="95000"/>
            </a:schemeClr>
          </a:solidFill>
          <a:ln w="4138" cap="flat">
            <a:noFill/>
            <a:prstDash val="solid"/>
            <a:miter/>
          </a:ln>
        </p:spPr>
        <p:txBody>
          <a:bodyPr wrap="square" rtlCol="0" anchor="ctr">
            <a:noAutofit/>
          </a:bodyP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14" name="Freeform: Shape 13">
            <a:extLst>
              <a:ext uri="{FF2B5EF4-FFF2-40B4-BE49-F238E27FC236}">
                <a16:creationId xmlns:a16="http://schemas.microsoft.com/office/drawing/2014/main" id="{99129A99-8EC4-C0FA-95E4-D72DCD29A918}"/>
              </a:ext>
            </a:extLst>
          </p:cNvPr>
          <p:cNvSpPr/>
          <p:nvPr>
            <p:custDataLst>
              <p:tags r:id="rId4"/>
            </p:custDataLst>
          </p:nvPr>
        </p:nvSpPr>
        <p:spPr bwMode="gray">
          <a:xfrm rot="5400000" flipH="1">
            <a:off x="10581347" y="-154648"/>
            <a:ext cx="1456005" cy="1765300"/>
          </a:xfrm>
          <a:custGeom>
            <a:avLst/>
            <a:gdLst>
              <a:gd name="connsiteX0" fmla="*/ 1456005 w 1456005"/>
              <a:gd name="connsiteY0" fmla="*/ 0 h 1608811"/>
              <a:gd name="connsiteX1" fmla="*/ 0 w 1456005"/>
              <a:gd name="connsiteY1" fmla="*/ 0 h 1608811"/>
              <a:gd name="connsiteX2" fmla="*/ 16015 w 1456005"/>
              <a:gd name="connsiteY2" fmla="*/ 9208 h 1608811"/>
              <a:gd name="connsiteX3" fmla="*/ 1373625 w 1456005"/>
              <a:gd name="connsiteY3" fmla="*/ 1242540 h 1608811"/>
              <a:gd name="connsiteX4" fmla="*/ 1456004 w 1456005"/>
              <a:gd name="connsiteY4" fmla="*/ 1358385 h 1608811"/>
              <a:gd name="connsiteX5" fmla="*/ 1456004 w 1456005"/>
              <a:gd name="connsiteY5" fmla="*/ 1608811 h 1608811"/>
              <a:gd name="connsiteX6" fmla="*/ 1456005 w 1456005"/>
              <a:gd name="connsiteY6" fmla="*/ 1608811 h 16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005" h="1608811">
                <a:moveTo>
                  <a:pt x="1456005" y="0"/>
                </a:moveTo>
                <a:lnTo>
                  <a:pt x="0" y="0"/>
                </a:lnTo>
                <a:lnTo>
                  <a:pt x="16015" y="9208"/>
                </a:lnTo>
                <a:cubicBezTo>
                  <a:pt x="543896" y="329959"/>
                  <a:pt x="1005013" y="749650"/>
                  <a:pt x="1373625" y="1242540"/>
                </a:cubicBezTo>
                <a:lnTo>
                  <a:pt x="1456004" y="1358385"/>
                </a:lnTo>
                <a:lnTo>
                  <a:pt x="1456004" y="1608811"/>
                </a:lnTo>
                <a:lnTo>
                  <a:pt x="1456005" y="1608811"/>
                </a:lnTo>
                <a:close/>
              </a:path>
            </a:pathLst>
          </a:custGeom>
          <a:solidFill>
            <a:srgbClr val="FFCE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15" name="Freeform: Shape 14">
            <a:extLst>
              <a:ext uri="{FF2B5EF4-FFF2-40B4-BE49-F238E27FC236}">
                <a16:creationId xmlns:a16="http://schemas.microsoft.com/office/drawing/2014/main" id="{5C9CBF85-E1C7-92CA-18C3-79994C730C88}"/>
              </a:ext>
            </a:extLst>
          </p:cNvPr>
          <p:cNvSpPr/>
          <p:nvPr>
            <p:custDataLst>
              <p:tags r:id="rId5"/>
            </p:custDataLst>
          </p:nvPr>
        </p:nvSpPr>
        <p:spPr bwMode="gray">
          <a:xfrm rot="5400000" flipV="1">
            <a:off x="154649" y="5252427"/>
            <a:ext cx="1456005" cy="1765300"/>
          </a:xfrm>
          <a:custGeom>
            <a:avLst/>
            <a:gdLst>
              <a:gd name="connsiteX0" fmla="*/ 1456005 w 1456005"/>
              <a:gd name="connsiteY0" fmla="*/ 0 h 1608811"/>
              <a:gd name="connsiteX1" fmla="*/ 0 w 1456005"/>
              <a:gd name="connsiteY1" fmla="*/ 0 h 1608811"/>
              <a:gd name="connsiteX2" fmla="*/ 16015 w 1456005"/>
              <a:gd name="connsiteY2" fmla="*/ 9208 h 1608811"/>
              <a:gd name="connsiteX3" fmla="*/ 1373625 w 1456005"/>
              <a:gd name="connsiteY3" fmla="*/ 1242540 h 1608811"/>
              <a:gd name="connsiteX4" fmla="*/ 1456004 w 1456005"/>
              <a:gd name="connsiteY4" fmla="*/ 1358385 h 1608811"/>
              <a:gd name="connsiteX5" fmla="*/ 1456004 w 1456005"/>
              <a:gd name="connsiteY5" fmla="*/ 1608811 h 1608811"/>
              <a:gd name="connsiteX6" fmla="*/ 1456005 w 1456005"/>
              <a:gd name="connsiteY6" fmla="*/ 1608811 h 16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005" h="1608811">
                <a:moveTo>
                  <a:pt x="1456005" y="0"/>
                </a:moveTo>
                <a:lnTo>
                  <a:pt x="0" y="0"/>
                </a:lnTo>
                <a:lnTo>
                  <a:pt x="16015" y="9208"/>
                </a:lnTo>
                <a:cubicBezTo>
                  <a:pt x="543896" y="329959"/>
                  <a:pt x="1005013" y="749650"/>
                  <a:pt x="1373625" y="1242540"/>
                </a:cubicBezTo>
                <a:lnTo>
                  <a:pt x="1456004" y="1358385"/>
                </a:lnTo>
                <a:lnTo>
                  <a:pt x="1456004" y="1608811"/>
                </a:lnTo>
                <a:lnTo>
                  <a:pt x="1456005" y="1608811"/>
                </a:lnTo>
                <a:close/>
              </a:path>
            </a:pathLst>
          </a:custGeom>
          <a:solidFill>
            <a:srgbClr val="FFCE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16" name="Title 2271">
            <a:extLst>
              <a:ext uri="{FF2B5EF4-FFF2-40B4-BE49-F238E27FC236}">
                <a16:creationId xmlns:a16="http://schemas.microsoft.com/office/drawing/2014/main" id="{460ECD0F-1A10-BCEE-0701-7A4DBB854B9E}"/>
              </a:ext>
            </a:extLst>
          </p:cNvPr>
          <p:cNvSpPr txBox="1">
            <a:spLocks/>
          </p:cNvSpPr>
          <p:nvPr>
            <p:custDataLst>
              <p:tags r:id="rId6"/>
            </p:custDataLst>
          </p:nvPr>
        </p:nvSpPr>
        <p:spPr>
          <a:xfrm>
            <a:off x="627062" y="363329"/>
            <a:ext cx="10331058" cy="82629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indent="0"/>
            <a:r>
              <a:rPr lang="en-US" sz="2800" b="1"/>
              <a:t>BIP can be used as credibility reference and to increase visibility of funds in fundraising</a:t>
            </a:r>
          </a:p>
        </p:txBody>
      </p:sp>
      <p:sp>
        <p:nvSpPr>
          <p:cNvPr id="2" name="Rectangle: Diagonal Corners Rounded 1">
            <a:extLst>
              <a:ext uri="{FF2B5EF4-FFF2-40B4-BE49-F238E27FC236}">
                <a16:creationId xmlns:a16="http://schemas.microsoft.com/office/drawing/2014/main" id="{27FAE890-5B0B-203E-314B-7C625A8FD162}"/>
              </a:ext>
            </a:extLst>
          </p:cNvPr>
          <p:cNvSpPr/>
          <p:nvPr/>
        </p:nvSpPr>
        <p:spPr bwMode="gray">
          <a:xfrm>
            <a:off x="7128159" y="1375783"/>
            <a:ext cx="2307282" cy="467630"/>
          </a:xfrm>
          <a:prstGeom prst="round2DiagRect">
            <a:avLst/>
          </a:prstGeom>
          <a:solidFill>
            <a:srgbClr val="104C3E"/>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12169"/>
                </a:solidFill>
                <a:prstDash val="solid"/>
                <a:round/>
                <a:headEnd type="none" w="med" len="med"/>
                <a:tailEnd type="none" w="med" len="med"/>
              </a14:hiddenLine>
            </a:ext>
          </a:extLst>
        </p:spPr>
        <p:txBody>
          <a:bodyPr wrap="square" lIns="144000" tIns="108000" rIns="144000" bIns="108000" anchor="ctr">
            <a:noAutofit/>
          </a:bodyPr>
          <a:lstStyle/>
          <a:p>
            <a:pPr marL="0" indent="0" algn="ctr">
              <a:spcBef>
                <a:spcPts val="600"/>
              </a:spcBef>
              <a:buNone/>
            </a:pPr>
            <a:r>
              <a:rPr lang="en-US" sz="1400" b="1">
                <a:solidFill>
                  <a:srgbClr val="FFFFFF"/>
                </a:solidFill>
                <a:latin typeface="Arial" panose="020B0604020202020204" pitchFamily="34" charset="0"/>
                <a:cs typeface="Arial" panose="020B0604020202020204" pitchFamily="34" charset="0"/>
              </a:rPr>
              <a:t>Selection of new investments</a:t>
            </a:r>
          </a:p>
        </p:txBody>
      </p:sp>
      <p:sp>
        <p:nvSpPr>
          <p:cNvPr id="3" name="Rectangle: Diagonal Corners Rounded 2">
            <a:extLst>
              <a:ext uri="{FF2B5EF4-FFF2-40B4-BE49-F238E27FC236}">
                <a16:creationId xmlns:a16="http://schemas.microsoft.com/office/drawing/2014/main" id="{D8297DDB-4051-106B-6544-67796119FB7B}"/>
              </a:ext>
            </a:extLst>
          </p:cNvPr>
          <p:cNvSpPr/>
          <p:nvPr/>
        </p:nvSpPr>
        <p:spPr bwMode="gray">
          <a:xfrm>
            <a:off x="1436962" y="1375783"/>
            <a:ext cx="5444300" cy="479676"/>
          </a:xfrm>
          <a:prstGeom prst="round2DiagRect">
            <a:avLst/>
          </a:prstGeom>
          <a:solidFill>
            <a:srgbClr val="104C3E"/>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12169"/>
                </a:solidFill>
                <a:prstDash val="solid"/>
                <a:round/>
                <a:headEnd type="none" w="med" len="med"/>
                <a:tailEnd type="none" w="med" len="med"/>
              </a14:hiddenLine>
            </a:ext>
          </a:extLst>
        </p:spPr>
        <p:txBody>
          <a:bodyPr wrap="square" lIns="144000" tIns="108000" rIns="144000" bIns="108000" anchor="ctr">
            <a:spAutoFit/>
          </a:bodyPr>
          <a:lstStyle/>
          <a:p>
            <a:pPr marL="0" indent="0" algn="ctr">
              <a:spcBef>
                <a:spcPts val="600"/>
              </a:spcBef>
              <a:buNone/>
            </a:pPr>
            <a:r>
              <a:rPr lang="en-US" sz="1400" b="1">
                <a:solidFill>
                  <a:srgbClr val="FFFFFF"/>
                </a:solidFill>
                <a:latin typeface="Arial" panose="020B0604020202020204" pitchFamily="34" charset="0"/>
                <a:cs typeface="Arial" panose="020B0604020202020204" pitchFamily="34" charset="0"/>
              </a:rPr>
              <a:t>Fundraising</a:t>
            </a:r>
          </a:p>
        </p:txBody>
      </p:sp>
      <p:sp>
        <p:nvSpPr>
          <p:cNvPr id="17" name="btfpColumnHeaderBoxText912824">
            <a:extLst>
              <a:ext uri="{FF2B5EF4-FFF2-40B4-BE49-F238E27FC236}">
                <a16:creationId xmlns:a16="http://schemas.microsoft.com/office/drawing/2014/main" id="{D86B5561-402B-2656-DBAA-74DC45EE2462}"/>
              </a:ext>
            </a:extLst>
          </p:cNvPr>
          <p:cNvSpPr txBox="1"/>
          <p:nvPr/>
        </p:nvSpPr>
        <p:spPr bwMode="gray">
          <a:xfrm>
            <a:off x="4394873" y="2030964"/>
            <a:ext cx="2910086"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9D2F"/>
                </a:solidFill>
                <a:latin typeface="Arial" panose="020B0604020202020204" pitchFamily="34" charset="0"/>
                <a:cs typeface="Arial" panose="020B0604020202020204" pitchFamily="34" charset="0"/>
              </a:rPr>
              <a:t>FUNDRAISING</a:t>
            </a:r>
          </a:p>
        </p:txBody>
      </p:sp>
      <p:sp>
        <p:nvSpPr>
          <p:cNvPr id="20" name="Rectangle: Rounded Corners 19">
            <a:extLst>
              <a:ext uri="{FF2B5EF4-FFF2-40B4-BE49-F238E27FC236}">
                <a16:creationId xmlns:a16="http://schemas.microsoft.com/office/drawing/2014/main" id="{608A7B49-80C6-AAFC-4303-428DB1528DE6}"/>
              </a:ext>
            </a:extLst>
          </p:cNvPr>
          <p:cNvSpPr/>
          <p:nvPr/>
        </p:nvSpPr>
        <p:spPr bwMode="gray">
          <a:xfrm>
            <a:off x="4394873" y="2345781"/>
            <a:ext cx="1026357" cy="58226"/>
          </a:xfrm>
          <a:prstGeom prst="roundRect">
            <a:avLst>
              <a:gd name="adj" fmla="val 44330"/>
            </a:avLst>
          </a:prstGeom>
          <a:solidFill>
            <a:srgbClr val="009D2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4059A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a:solidFill>
                <a:srgbClr val="FFFFFF"/>
              </a:solidFill>
              <a:latin typeface="Arial" panose="020B0604020202020204" pitchFamily="34" charset="0"/>
              <a:cs typeface="Arial" panose="020B0604020202020204" pitchFamily="34" charset="0"/>
            </a:endParaRPr>
          </a:p>
        </p:txBody>
      </p:sp>
      <p:grpSp>
        <p:nvGrpSpPr>
          <p:cNvPr id="26" name="btfpIcon186895">
            <a:extLst>
              <a:ext uri="{FF2B5EF4-FFF2-40B4-BE49-F238E27FC236}">
                <a16:creationId xmlns:a16="http://schemas.microsoft.com/office/drawing/2014/main" id="{093D15EC-63D7-3A13-834F-5FB3919E1F33}"/>
              </a:ext>
            </a:extLst>
          </p:cNvPr>
          <p:cNvGrpSpPr>
            <a:grpSpLocks noChangeAspect="1"/>
          </p:cNvGrpSpPr>
          <p:nvPr>
            <p:custDataLst>
              <p:tags r:id="rId7"/>
            </p:custDataLst>
          </p:nvPr>
        </p:nvGrpSpPr>
        <p:grpSpPr>
          <a:xfrm>
            <a:off x="5895635" y="1921282"/>
            <a:ext cx="540544" cy="540544"/>
            <a:chOff x="7795876" y="2883659"/>
            <a:chExt cx="1088103" cy="1088103"/>
          </a:xfrm>
        </p:grpSpPr>
        <p:sp>
          <p:nvSpPr>
            <p:cNvPr id="27" name="btfpIconCircle186895">
              <a:extLst>
                <a:ext uri="{FF2B5EF4-FFF2-40B4-BE49-F238E27FC236}">
                  <a16:creationId xmlns:a16="http://schemas.microsoft.com/office/drawing/2014/main" id="{710141DB-B13D-8E11-B52C-FA561F5EDFBD}"/>
                </a:ext>
              </a:extLst>
            </p:cNvPr>
            <p:cNvSpPr>
              <a:spLocks/>
            </p:cNvSpPr>
            <p:nvPr/>
          </p:nvSpPr>
          <p:spPr bwMode="gray">
            <a:xfrm>
              <a:off x="7795876" y="2883659"/>
              <a:ext cx="1088103" cy="1088103"/>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err="1">
                <a:solidFill>
                  <a:schemeClr val="dk1"/>
                </a:solidFill>
                <a:latin typeface="Arial" panose="020B0604020202020204" pitchFamily="34" charset="0"/>
                <a:cs typeface="Arial" panose="020B0604020202020204" pitchFamily="34" charset="0"/>
              </a:endParaRPr>
            </a:p>
          </p:txBody>
        </p:sp>
        <p:pic>
          <p:nvPicPr>
            <p:cNvPr id="28" name="btfpIconLines186895">
              <a:extLst>
                <a:ext uri="{FF2B5EF4-FFF2-40B4-BE49-F238E27FC236}">
                  <a16:creationId xmlns:a16="http://schemas.microsoft.com/office/drawing/2014/main" id="{394FD0D3-8DCB-2441-A1CC-E57DE3A865B1}"/>
                </a:ext>
              </a:extLst>
            </p:cNvPr>
            <p:cNvPicPr>
              <a:picLocks/>
            </p:cNvPicPr>
            <p:nvPr/>
          </p:nvPicPr>
          <p:blipFill>
            <a:blip r:embed="rId20"/>
            <a:stretch>
              <a:fillRect/>
            </a:stretch>
          </p:blipFill>
          <p:spPr>
            <a:xfrm>
              <a:off x="7795876" y="2883659"/>
              <a:ext cx="1088103" cy="1088103"/>
            </a:xfrm>
            <a:prstGeom prst="rect">
              <a:avLst/>
            </a:prstGeom>
          </p:spPr>
        </p:pic>
      </p:grpSp>
      <p:sp>
        <p:nvSpPr>
          <p:cNvPr id="23" name="btfpBulletedList374801">
            <a:extLst>
              <a:ext uri="{FF2B5EF4-FFF2-40B4-BE49-F238E27FC236}">
                <a16:creationId xmlns:a16="http://schemas.microsoft.com/office/drawing/2014/main" id="{01B2CD96-1A57-B8BA-0E22-AAAC63292C7A}"/>
              </a:ext>
            </a:extLst>
          </p:cNvPr>
          <p:cNvSpPr txBox="1"/>
          <p:nvPr>
            <p:custDataLst>
              <p:tags r:id="rId8"/>
            </p:custDataLst>
          </p:nvPr>
        </p:nvSpPr>
        <p:spPr bwMode="gray">
          <a:xfrm>
            <a:off x="1659694" y="2540734"/>
            <a:ext cx="2470346" cy="1015663"/>
          </a:xfrm>
          <a:prstGeom prst="rect">
            <a:avLst/>
          </a:prstGeom>
          <a:noFill/>
        </p:spPr>
        <p:txBody>
          <a:bodyPr vert="horz" wrap="square" lIns="91440" tIns="45720" rIns="91440" bIns="45720" rtlCol="0" anchor="t">
            <a:spAutoFit/>
          </a:bodyPr>
          <a:lstStyle/>
          <a:p>
            <a:pPr eaLnBrk="0">
              <a:spcBef>
                <a:spcPts val="900"/>
              </a:spcBef>
            </a:pPr>
            <a:r>
              <a:rPr kumimoji="1" lang="en-US" sz="1200" b="1">
                <a:solidFill>
                  <a:srgbClr val="AB8933"/>
                </a:solidFill>
                <a:latin typeface="Arial" panose="020B0604020202020204" pitchFamily="34" charset="0"/>
                <a:cs typeface="Arial" panose="020B0604020202020204" pitchFamily="34" charset="0"/>
              </a:rPr>
              <a:t>BIP </a:t>
            </a:r>
            <a:r>
              <a:rPr kumimoji="1" lang="en-US" sz="1200">
                <a:solidFill>
                  <a:srgbClr val="000000"/>
                </a:solidFill>
                <a:latin typeface="Arial" panose="020B0604020202020204" pitchFamily="34" charset="0"/>
                <a:cs typeface="Arial" panose="020B0604020202020204" pitchFamily="34" charset="0"/>
              </a:rPr>
              <a:t>stamp can strengthen credibility in fundraising negotiations, </a:t>
            </a:r>
            <a:r>
              <a:rPr kumimoji="1" lang="en-US" sz="1200">
                <a:solidFill>
                  <a:schemeClr val="dk1"/>
                </a:solidFill>
                <a:latin typeface="Arial" panose="020B0604020202020204" pitchFamily="34" charset="0"/>
                <a:cs typeface="Arial" panose="020B0604020202020204" pitchFamily="34" charset="0"/>
              </a:rPr>
              <a:t>as recognition of </a:t>
            </a:r>
            <a:r>
              <a:rPr kumimoji="1" lang="en-US" sz="1200" b="1">
                <a:solidFill>
                  <a:srgbClr val="AB8933"/>
                </a:solidFill>
                <a:latin typeface="Arial" panose="020B0604020202020204" pitchFamily="34" charset="0"/>
                <a:cs typeface="Arial" panose="020B0604020202020204" pitchFamily="34" charset="0"/>
              </a:rPr>
              <a:t>alignment with the national climate transition agenda </a:t>
            </a:r>
          </a:p>
        </p:txBody>
      </p:sp>
      <p:sp>
        <p:nvSpPr>
          <p:cNvPr id="21" name="btfpColumnHeaderBoxText912824">
            <a:extLst>
              <a:ext uri="{FF2B5EF4-FFF2-40B4-BE49-F238E27FC236}">
                <a16:creationId xmlns:a16="http://schemas.microsoft.com/office/drawing/2014/main" id="{22B73F99-63C3-D349-6642-787914E897E7}"/>
              </a:ext>
            </a:extLst>
          </p:cNvPr>
          <p:cNvSpPr txBox="1"/>
          <p:nvPr/>
        </p:nvSpPr>
        <p:spPr bwMode="gray">
          <a:xfrm>
            <a:off x="1723194" y="2030252"/>
            <a:ext cx="2917144"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AB8933"/>
                </a:solidFill>
                <a:latin typeface="Arial" panose="020B0604020202020204" pitchFamily="34" charset="0"/>
                <a:cs typeface="Arial" panose="020B0604020202020204" pitchFamily="34" charset="0"/>
              </a:rPr>
              <a:t>BIP STAMP</a:t>
            </a:r>
          </a:p>
        </p:txBody>
      </p:sp>
      <p:sp>
        <p:nvSpPr>
          <p:cNvPr id="22" name="Rectangle: Rounded Corners 21">
            <a:extLst>
              <a:ext uri="{FF2B5EF4-FFF2-40B4-BE49-F238E27FC236}">
                <a16:creationId xmlns:a16="http://schemas.microsoft.com/office/drawing/2014/main" id="{AC869AC0-B0F3-E90D-0C3E-6BC10AB7C8BC}"/>
              </a:ext>
            </a:extLst>
          </p:cNvPr>
          <p:cNvSpPr/>
          <p:nvPr/>
        </p:nvSpPr>
        <p:spPr bwMode="gray">
          <a:xfrm>
            <a:off x="1723195" y="2345069"/>
            <a:ext cx="1026357" cy="58226"/>
          </a:xfrm>
          <a:prstGeom prst="roundRect">
            <a:avLst>
              <a:gd name="adj" fmla="val 44330"/>
            </a:avLst>
          </a:prstGeom>
          <a:solidFill>
            <a:srgbClr val="AB893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AB8933"/>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a:solidFill>
                <a:srgbClr val="FFFFFF"/>
              </a:solidFill>
              <a:latin typeface="Arial" panose="020B0604020202020204" pitchFamily="34" charset="0"/>
              <a:cs typeface="Arial" panose="020B0604020202020204" pitchFamily="34" charset="0"/>
            </a:endParaRPr>
          </a:p>
        </p:txBody>
      </p:sp>
      <p:grpSp>
        <p:nvGrpSpPr>
          <p:cNvPr id="29" name="btfpIcon206672">
            <a:extLst>
              <a:ext uri="{FF2B5EF4-FFF2-40B4-BE49-F238E27FC236}">
                <a16:creationId xmlns:a16="http://schemas.microsoft.com/office/drawing/2014/main" id="{A9CBBC74-5D69-6D08-6F57-E3B406F05C3C}"/>
              </a:ext>
            </a:extLst>
          </p:cNvPr>
          <p:cNvGrpSpPr>
            <a:grpSpLocks noChangeAspect="1"/>
          </p:cNvGrpSpPr>
          <p:nvPr>
            <p:custDataLst>
              <p:tags r:id="rId9"/>
            </p:custDataLst>
          </p:nvPr>
        </p:nvGrpSpPr>
        <p:grpSpPr>
          <a:xfrm>
            <a:off x="3222645" y="1921282"/>
            <a:ext cx="541855" cy="540544"/>
            <a:chOff x="3439064" y="1668646"/>
            <a:chExt cx="763727" cy="763727"/>
          </a:xfrm>
        </p:grpSpPr>
        <p:sp>
          <p:nvSpPr>
            <p:cNvPr id="30" name="btfpIconCircle206672">
              <a:extLst>
                <a:ext uri="{FF2B5EF4-FFF2-40B4-BE49-F238E27FC236}">
                  <a16:creationId xmlns:a16="http://schemas.microsoft.com/office/drawing/2014/main" id="{5041D308-B6F6-9E63-C9C8-A353979C3BD6}"/>
                </a:ext>
              </a:extLst>
            </p:cNvPr>
            <p:cNvSpPr>
              <a:spLocks/>
            </p:cNvSpPr>
            <p:nvPr/>
          </p:nvSpPr>
          <p:spPr bwMode="gray">
            <a:xfrm>
              <a:off x="3439064" y="1668646"/>
              <a:ext cx="763727" cy="763727"/>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err="1">
                <a:solidFill>
                  <a:schemeClr val="dk1"/>
                </a:solidFill>
                <a:latin typeface="Arial" panose="020B0604020202020204" pitchFamily="34" charset="0"/>
                <a:cs typeface="Arial" panose="020B0604020202020204" pitchFamily="34" charset="0"/>
              </a:endParaRPr>
            </a:p>
          </p:txBody>
        </p:sp>
        <p:pic>
          <p:nvPicPr>
            <p:cNvPr id="31" name="btfpIconLines206672">
              <a:extLst>
                <a:ext uri="{FF2B5EF4-FFF2-40B4-BE49-F238E27FC236}">
                  <a16:creationId xmlns:a16="http://schemas.microsoft.com/office/drawing/2014/main" id="{B7F23905-6D2E-59C2-3BD2-7A65724E8338}"/>
                </a:ext>
              </a:extLst>
            </p:cNvPr>
            <p:cNvPicPr>
              <a:picLocks/>
            </p:cNvPicPr>
            <p:nvPr/>
          </p:nvPicPr>
          <p:blipFill>
            <a:blip r:embed="rId21"/>
            <a:stretch>
              <a:fillRect/>
            </a:stretch>
          </p:blipFill>
          <p:spPr>
            <a:xfrm>
              <a:off x="3439064" y="1668646"/>
              <a:ext cx="763727" cy="763727"/>
            </a:xfrm>
            <a:prstGeom prst="rect">
              <a:avLst/>
            </a:prstGeom>
          </p:spPr>
        </p:pic>
      </p:grpSp>
      <p:sp>
        <p:nvSpPr>
          <p:cNvPr id="32" name="btfpBulletedList374801">
            <a:extLst>
              <a:ext uri="{FF2B5EF4-FFF2-40B4-BE49-F238E27FC236}">
                <a16:creationId xmlns:a16="http://schemas.microsoft.com/office/drawing/2014/main" id="{4A37C065-304E-0390-D4AF-81B6C9A4279E}"/>
              </a:ext>
            </a:extLst>
          </p:cNvPr>
          <p:cNvSpPr txBox="1"/>
          <p:nvPr>
            <p:custDataLst>
              <p:tags r:id="rId10"/>
            </p:custDataLst>
          </p:nvPr>
        </p:nvSpPr>
        <p:spPr bwMode="gray">
          <a:xfrm>
            <a:off x="1659694" y="4467208"/>
            <a:ext cx="2470346" cy="1015663"/>
          </a:xfrm>
          <a:prstGeom prst="rect">
            <a:avLst/>
          </a:prstGeom>
          <a:noFill/>
        </p:spPr>
        <p:txBody>
          <a:bodyPr vert="horz" wrap="square" lIns="91440" tIns="45720" rIns="91440" bIns="45720" rtlCol="0" anchor="t">
            <a:spAutoFit/>
          </a:bodyPr>
          <a:lstStyle/>
          <a:p>
            <a:pPr eaLnBrk="0">
              <a:spcBef>
                <a:spcPts val="3600"/>
              </a:spcBef>
            </a:pPr>
            <a:r>
              <a:rPr kumimoji="1" lang="en-US" sz="1200">
                <a:solidFill>
                  <a:schemeClr val="dk1"/>
                </a:solidFill>
                <a:latin typeface="Arial" panose="020B0604020202020204" pitchFamily="34" charset="0"/>
                <a:cs typeface="Arial" panose="020B0604020202020204" pitchFamily="34" charset="0"/>
              </a:rPr>
              <a:t>As part of </a:t>
            </a:r>
            <a:r>
              <a:rPr kumimoji="1" lang="en-US" sz="1200">
                <a:latin typeface="Arial" panose="020B0604020202020204" pitchFamily="34" charset="0"/>
                <a:cs typeface="Arial" panose="020B0604020202020204" pitchFamily="34" charset="0"/>
              </a:rPr>
              <a:t>the</a:t>
            </a:r>
            <a:r>
              <a:rPr kumimoji="1" lang="en-US" sz="1200">
                <a:solidFill>
                  <a:schemeClr val="accent6"/>
                </a:solidFill>
                <a:latin typeface="Arial" panose="020B0604020202020204" pitchFamily="34" charset="0"/>
                <a:cs typeface="Arial" panose="020B0604020202020204" pitchFamily="34" charset="0"/>
              </a:rPr>
              <a:t> </a:t>
            </a:r>
            <a:r>
              <a:rPr kumimoji="1" lang="en-US" sz="1200" b="1">
                <a:solidFill>
                  <a:srgbClr val="AB8933"/>
                </a:solidFill>
                <a:latin typeface="Arial" panose="020B0604020202020204" pitchFamily="34" charset="0"/>
                <a:cs typeface="Arial" panose="020B0604020202020204" pitchFamily="34" charset="0"/>
              </a:rPr>
              <a:t>platform, the fund can use BIP's logo in its institutional materials and website</a:t>
            </a:r>
            <a:r>
              <a:rPr kumimoji="1" lang="en-US" sz="1200">
                <a:solidFill>
                  <a:schemeClr val="dk1"/>
                </a:solidFill>
                <a:latin typeface="Arial" panose="020B0604020202020204" pitchFamily="34" charset="0"/>
                <a:cs typeface="Arial" panose="020B0604020202020204" pitchFamily="34" charset="0"/>
              </a:rPr>
              <a:t> to support its fundraising actions</a:t>
            </a:r>
          </a:p>
        </p:txBody>
      </p:sp>
      <p:sp>
        <p:nvSpPr>
          <p:cNvPr id="33" name="btfpBulletedList671079">
            <a:extLst>
              <a:ext uri="{FF2B5EF4-FFF2-40B4-BE49-F238E27FC236}">
                <a16:creationId xmlns:a16="http://schemas.microsoft.com/office/drawing/2014/main" id="{DF056003-15A5-6D45-5EA1-C841F8FE5F2A}"/>
              </a:ext>
            </a:extLst>
          </p:cNvPr>
          <p:cNvSpPr/>
          <p:nvPr/>
        </p:nvSpPr>
        <p:spPr bwMode="gray">
          <a:xfrm>
            <a:off x="7152828" y="2482508"/>
            <a:ext cx="2306380" cy="1590613"/>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kumimoji="1" lang="en-US" sz="1200">
                <a:solidFill>
                  <a:srgbClr val="000000"/>
                </a:solidFill>
                <a:latin typeface="Arial" panose="020B0604020202020204" pitchFamily="34" charset="0"/>
                <a:cs typeface="Arial" panose="020B0604020202020204" pitchFamily="34" charset="0"/>
              </a:rPr>
              <a:t>Access </a:t>
            </a:r>
            <a:r>
              <a:rPr kumimoji="1" lang="en-US" sz="1200" b="1">
                <a:solidFill>
                  <a:srgbClr val="012169"/>
                </a:solidFill>
                <a:latin typeface="Arial" panose="020B0604020202020204" pitchFamily="34" charset="0"/>
                <a:cs typeface="Arial" panose="020B0604020202020204" pitchFamily="34" charset="0"/>
              </a:rPr>
              <a:t>to pre-selected projects pipeline </a:t>
            </a:r>
            <a:r>
              <a:rPr kumimoji="1" lang="en-US" sz="1200">
                <a:solidFill>
                  <a:srgbClr val="000000"/>
                </a:solidFill>
                <a:latin typeface="Arial" panose="020B0604020202020204" pitchFamily="34" charset="0"/>
                <a:cs typeface="Arial" panose="020B0604020202020204" pitchFamily="34" charset="0"/>
              </a:rPr>
              <a:t>aligned with the government's climate transition agenda</a:t>
            </a:r>
          </a:p>
        </p:txBody>
      </p:sp>
      <p:sp>
        <p:nvSpPr>
          <p:cNvPr id="34" name="btfpBulletedList398057">
            <a:extLst>
              <a:ext uri="{FF2B5EF4-FFF2-40B4-BE49-F238E27FC236}">
                <a16:creationId xmlns:a16="http://schemas.microsoft.com/office/drawing/2014/main" id="{B09731F0-8781-171C-5138-1CCA35FBE51D}"/>
              </a:ext>
            </a:extLst>
          </p:cNvPr>
          <p:cNvSpPr/>
          <p:nvPr/>
        </p:nvSpPr>
        <p:spPr bwMode="gray">
          <a:xfrm>
            <a:off x="7174415" y="4408982"/>
            <a:ext cx="2283991" cy="1611973"/>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914400" eaLnBrk="0" fontAlgn="base" hangingPunct="0">
              <a:spcBef>
                <a:spcPts val="900"/>
              </a:spcBef>
            </a:pPr>
            <a:r>
              <a:rPr kumimoji="0" lang="en-US" altLang="pt-BR" sz="1200" b="1" i="0" u="none" strike="noStrike" cap="none" normalizeH="0" baseline="0">
                <a:ln>
                  <a:noFill/>
                </a:ln>
                <a:solidFill>
                  <a:srgbClr val="012169"/>
                </a:solidFill>
                <a:effectLst/>
                <a:latin typeface="Arial" panose="020B0604020202020204" pitchFamily="34" charset="0"/>
                <a:cs typeface="Arial" panose="020B0604020202020204" pitchFamily="34" charset="0"/>
              </a:rPr>
              <a:t>Participation in project presentations </a:t>
            </a:r>
            <a:r>
              <a:rPr kumimoji="0" lang="en-US" altLang="pt-BR" sz="1200" b="0" i="0" u="none" strike="noStrike" cap="none" normalizeH="0" baseline="0">
                <a:ln>
                  <a:noFill/>
                </a:ln>
                <a:solidFill>
                  <a:schemeClr val="tx1"/>
                </a:solidFill>
                <a:effectLst/>
                <a:latin typeface="Arial" panose="020B0604020202020204" pitchFamily="34" charset="0"/>
                <a:cs typeface="Arial" panose="020B0604020202020204" pitchFamily="34" charset="0"/>
              </a:rPr>
              <a:t>organized by BIP</a:t>
            </a:r>
          </a:p>
          <a:p>
            <a:pPr defTabSz="914400" eaLnBrk="0" fontAlgn="base" hangingPunct="0">
              <a:spcBef>
                <a:spcPts val="900"/>
              </a:spcBef>
            </a:pPr>
            <a:r>
              <a:rPr kumimoji="0" lang="en-US" altLang="pt-BR" sz="1200" b="1" i="0" u="none" strike="noStrike" cap="none" normalizeH="0" baseline="0">
                <a:ln>
                  <a:noFill/>
                </a:ln>
                <a:solidFill>
                  <a:srgbClr val="012169"/>
                </a:solidFill>
                <a:effectLst/>
                <a:latin typeface="Arial" panose="020B0604020202020204" pitchFamily="34" charset="0"/>
                <a:cs typeface="Arial" panose="020B0604020202020204" pitchFamily="34" charset="0"/>
              </a:rPr>
              <a:t>Direct connection to projects </a:t>
            </a:r>
            <a:r>
              <a:rPr kumimoji="0" lang="en-US" altLang="pt-BR" sz="1200" b="0" i="0" u="none" strike="noStrike" cap="none" normalizeH="0" baseline="0">
                <a:ln>
                  <a:noFill/>
                </a:ln>
                <a:solidFill>
                  <a:schemeClr val="tx1"/>
                </a:solidFill>
                <a:effectLst/>
                <a:latin typeface="Arial" panose="020B0604020202020204" pitchFamily="34" charset="0"/>
                <a:cs typeface="Arial" panose="020B0604020202020204" pitchFamily="34" charset="0"/>
              </a:rPr>
              <a:t>of interest</a:t>
            </a:r>
          </a:p>
        </p:txBody>
      </p:sp>
      <p:sp>
        <p:nvSpPr>
          <p:cNvPr id="36" name="btfpBulletedList698077">
            <a:extLst>
              <a:ext uri="{FF2B5EF4-FFF2-40B4-BE49-F238E27FC236}">
                <a16:creationId xmlns:a16="http://schemas.microsoft.com/office/drawing/2014/main" id="{6946CADB-2E1A-A251-79D9-008B4DD56F7E}"/>
              </a:ext>
            </a:extLst>
          </p:cNvPr>
          <p:cNvSpPr/>
          <p:nvPr/>
        </p:nvSpPr>
        <p:spPr bwMode="gray">
          <a:xfrm>
            <a:off x="4331373" y="2587406"/>
            <a:ext cx="2470346" cy="70968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kumimoji="1" lang="en-US" sz="1200" b="1">
                <a:solidFill>
                  <a:srgbClr val="009739"/>
                </a:solidFill>
                <a:latin typeface="Arial" panose="020B0604020202020204" pitchFamily="34" charset="0"/>
                <a:cs typeface="Arial" panose="020B0604020202020204" pitchFamily="34" charset="0"/>
              </a:rPr>
              <a:t>Support and connection activities led by BIP </a:t>
            </a:r>
            <a:r>
              <a:rPr kumimoji="1" lang="en-US" sz="1200">
                <a:solidFill>
                  <a:schemeClr val="tx1"/>
                </a:solidFill>
                <a:latin typeface="Arial" panose="020B0604020202020204" pitchFamily="34" charset="0"/>
                <a:cs typeface="Arial" panose="020B0604020202020204" pitchFamily="34" charset="0"/>
              </a:rPr>
              <a:t>with </a:t>
            </a:r>
            <a:r>
              <a:rPr kumimoji="1" lang="en-US" sz="1200">
                <a:solidFill>
                  <a:srgbClr val="000000"/>
                </a:solidFill>
                <a:latin typeface="Arial" panose="020B0604020202020204" pitchFamily="34" charset="0"/>
                <a:cs typeface="Arial" panose="020B0604020202020204" pitchFamily="34" charset="0"/>
              </a:rPr>
              <a:t>selected investors (climate funds, sovereign organizations, commercial investors, etc.)</a:t>
            </a:r>
          </a:p>
        </p:txBody>
      </p:sp>
      <p:sp>
        <p:nvSpPr>
          <p:cNvPr id="78" name="btfpBulletedList698077">
            <a:extLst>
              <a:ext uri="{FF2B5EF4-FFF2-40B4-BE49-F238E27FC236}">
                <a16:creationId xmlns:a16="http://schemas.microsoft.com/office/drawing/2014/main" id="{491FAFB9-64C2-AD47-2D04-C77102587E2F}"/>
              </a:ext>
            </a:extLst>
          </p:cNvPr>
          <p:cNvSpPr/>
          <p:nvPr/>
        </p:nvSpPr>
        <p:spPr bwMode="gray">
          <a:xfrm>
            <a:off x="4331373" y="4467920"/>
            <a:ext cx="2470346" cy="70968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eaLnBrk="0">
              <a:spcBef>
                <a:spcPts val="900"/>
              </a:spcBef>
            </a:pPr>
            <a:r>
              <a:rPr kumimoji="1" lang="en-US" sz="1200">
                <a:solidFill>
                  <a:schemeClr val="dk1"/>
                </a:solidFill>
                <a:latin typeface="Arial" panose="020B0604020202020204" pitchFamily="34" charset="0"/>
                <a:cs typeface="Arial" panose="020B0604020202020204" pitchFamily="34" charset="0"/>
              </a:rPr>
              <a:t>Elaboration of</a:t>
            </a:r>
            <a:r>
              <a:rPr kumimoji="1" lang="en-US" sz="1200" b="1">
                <a:solidFill>
                  <a:srgbClr val="009739"/>
                </a:solidFill>
                <a:latin typeface="Arial" panose="020B0604020202020204" pitchFamily="34" charset="0"/>
                <a:cs typeface="Arial" panose="020B0604020202020204" pitchFamily="34" charset="0"/>
              </a:rPr>
              <a:t> one-pager with public information</a:t>
            </a:r>
          </a:p>
          <a:p>
            <a:pPr eaLnBrk="0">
              <a:spcBef>
                <a:spcPts val="900"/>
              </a:spcBef>
            </a:pPr>
            <a:r>
              <a:rPr kumimoji="1" lang="en-US" sz="1200" b="1" err="1">
                <a:solidFill>
                  <a:srgbClr val="009739"/>
                </a:solidFill>
                <a:latin typeface="Arial" panose="020B0604020202020204" pitchFamily="34" charset="0"/>
                <a:cs typeface="Arial" panose="020B0604020202020204" pitchFamily="34" charset="0"/>
              </a:rPr>
              <a:t>Adhoc</a:t>
            </a:r>
            <a:r>
              <a:rPr kumimoji="1" lang="en-US" sz="1200" b="1">
                <a:solidFill>
                  <a:srgbClr val="009739"/>
                </a:solidFill>
                <a:latin typeface="Arial" panose="020B0604020202020204" pitchFamily="34" charset="0"/>
                <a:cs typeface="Arial" panose="020B0604020202020204" pitchFamily="34" charset="0"/>
              </a:rPr>
              <a:t> meetings with investors </a:t>
            </a:r>
            <a:r>
              <a:rPr kumimoji="1" lang="en-US" sz="1200">
                <a:solidFill>
                  <a:schemeClr val="dk1"/>
                </a:solidFill>
                <a:latin typeface="Arial" panose="020B0604020202020204" pitchFamily="34" charset="0"/>
                <a:cs typeface="Arial" panose="020B0604020202020204" pitchFamily="34" charset="0"/>
              </a:rPr>
              <a:t>to present selected funds </a:t>
            </a:r>
          </a:p>
          <a:p>
            <a:pPr eaLnBrk="0">
              <a:spcBef>
                <a:spcPts val="900"/>
              </a:spcBef>
            </a:pPr>
            <a:r>
              <a:rPr kumimoji="1" lang="en-US" sz="1200" b="1">
                <a:solidFill>
                  <a:srgbClr val="009739"/>
                </a:solidFill>
                <a:latin typeface="Arial" panose="020B0604020202020204" pitchFamily="34" charset="0"/>
                <a:cs typeface="Arial" panose="020B0604020202020204" pitchFamily="34" charset="0"/>
              </a:rPr>
              <a:t>Direct connection of interested investors </a:t>
            </a:r>
            <a:r>
              <a:rPr kumimoji="1" lang="en-US" sz="1200">
                <a:solidFill>
                  <a:schemeClr val="dk1"/>
                </a:solidFill>
                <a:latin typeface="Arial" panose="020B0604020202020204" pitchFamily="34" charset="0"/>
                <a:cs typeface="Arial" panose="020B0604020202020204" pitchFamily="34" charset="0"/>
              </a:rPr>
              <a:t>with funds</a:t>
            </a:r>
          </a:p>
        </p:txBody>
      </p:sp>
      <p:sp>
        <p:nvSpPr>
          <p:cNvPr id="18" name="btfpColumnHeaderBoxText912824">
            <a:extLst>
              <a:ext uri="{FF2B5EF4-FFF2-40B4-BE49-F238E27FC236}">
                <a16:creationId xmlns:a16="http://schemas.microsoft.com/office/drawing/2014/main" id="{C8E7B2DE-E704-0A18-830B-1808870F6A16}"/>
              </a:ext>
            </a:extLst>
          </p:cNvPr>
          <p:cNvSpPr txBox="1"/>
          <p:nvPr/>
        </p:nvSpPr>
        <p:spPr bwMode="gray">
          <a:xfrm>
            <a:off x="7152827" y="1815520"/>
            <a:ext cx="1739713" cy="503663"/>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12169"/>
                </a:solidFill>
                <a:latin typeface="Arial" panose="020B0604020202020204" pitchFamily="34" charset="0"/>
                <a:cs typeface="Arial" panose="020B0604020202020204" pitchFamily="34" charset="0"/>
              </a:rPr>
              <a:t>ACCESS TO BIP PIPELINE</a:t>
            </a:r>
          </a:p>
        </p:txBody>
      </p:sp>
      <p:sp>
        <p:nvSpPr>
          <p:cNvPr id="19" name="Rectangle: Rounded Corners 18">
            <a:extLst>
              <a:ext uri="{FF2B5EF4-FFF2-40B4-BE49-F238E27FC236}">
                <a16:creationId xmlns:a16="http://schemas.microsoft.com/office/drawing/2014/main" id="{31CAAA31-4964-39FF-7CA5-D9A7E6B13292}"/>
              </a:ext>
            </a:extLst>
          </p:cNvPr>
          <p:cNvSpPr/>
          <p:nvPr/>
        </p:nvSpPr>
        <p:spPr bwMode="gray">
          <a:xfrm>
            <a:off x="7199987" y="2345781"/>
            <a:ext cx="1026357" cy="58226"/>
          </a:xfrm>
          <a:prstGeom prst="roundRect">
            <a:avLst>
              <a:gd name="adj" fmla="val 44330"/>
            </a:avLst>
          </a:prstGeom>
          <a:solidFill>
            <a:srgbClr val="01216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12169"/>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a:solidFill>
                <a:srgbClr val="FFFFFF"/>
              </a:solidFill>
              <a:latin typeface="Arial" panose="020B0604020202020204" pitchFamily="34" charset="0"/>
              <a:cs typeface="Arial" panose="020B0604020202020204" pitchFamily="34" charset="0"/>
            </a:endParaRPr>
          </a:p>
        </p:txBody>
      </p:sp>
      <p:grpSp>
        <p:nvGrpSpPr>
          <p:cNvPr id="156" name="btfpIcon617376">
            <a:extLst>
              <a:ext uri="{FF2B5EF4-FFF2-40B4-BE49-F238E27FC236}">
                <a16:creationId xmlns:a16="http://schemas.microsoft.com/office/drawing/2014/main" id="{787CE208-F030-0F72-CA7A-6D9BAD4EAA7A}"/>
              </a:ext>
            </a:extLst>
          </p:cNvPr>
          <p:cNvGrpSpPr>
            <a:grpSpLocks noChangeAspect="1"/>
          </p:cNvGrpSpPr>
          <p:nvPr>
            <p:custDataLst>
              <p:tags r:id="rId11"/>
            </p:custDataLst>
          </p:nvPr>
        </p:nvGrpSpPr>
        <p:grpSpPr>
          <a:xfrm>
            <a:off x="8836183" y="1921282"/>
            <a:ext cx="540544" cy="540544"/>
            <a:chOff x="8782843" y="1802464"/>
            <a:chExt cx="540544" cy="540544"/>
          </a:xfrm>
        </p:grpSpPr>
        <p:sp>
          <p:nvSpPr>
            <p:cNvPr id="155" name="btfpIconCircle617376">
              <a:extLst>
                <a:ext uri="{FF2B5EF4-FFF2-40B4-BE49-F238E27FC236}">
                  <a16:creationId xmlns:a16="http://schemas.microsoft.com/office/drawing/2014/main" id="{CD676ECA-AFC4-0A6B-3589-E2E17416AF56}"/>
                </a:ext>
              </a:extLst>
            </p:cNvPr>
            <p:cNvSpPr>
              <a:spLocks/>
            </p:cNvSpPr>
            <p:nvPr/>
          </p:nvSpPr>
          <p:spPr bwMode="gray">
            <a:xfrm>
              <a:off x="8782843" y="1802464"/>
              <a:ext cx="540544" cy="540544"/>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err="1">
                <a:solidFill>
                  <a:schemeClr val="dk1"/>
                </a:solidFill>
                <a:latin typeface="Arial" panose="020B0604020202020204" pitchFamily="34" charset="0"/>
                <a:cs typeface="Arial" panose="020B0604020202020204" pitchFamily="34" charset="0"/>
              </a:endParaRPr>
            </a:p>
          </p:txBody>
        </p:sp>
        <p:pic>
          <p:nvPicPr>
            <p:cNvPr id="154" name="btfpIconLines617376">
              <a:extLst>
                <a:ext uri="{FF2B5EF4-FFF2-40B4-BE49-F238E27FC236}">
                  <a16:creationId xmlns:a16="http://schemas.microsoft.com/office/drawing/2014/main" id="{577EE54A-3B7F-E385-EBFA-F50589E15385}"/>
                </a:ext>
              </a:extLst>
            </p:cNvPr>
            <p:cNvPicPr>
              <a:picLocks/>
            </p:cNvPicPr>
            <p:nvPr/>
          </p:nvPicPr>
          <p:blipFill>
            <a:blip r:embed="rId22"/>
            <a:stretch>
              <a:fillRect/>
            </a:stretch>
          </p:blipFill>
          <p:spPr>
            <a:xfrm>
              <a:off x="8782843" y="1802464"/>
              <a:ext cx="540544" cy="540544"/>
            </a:xfrm>
            <a:prstGeom prst="rect">
              <a:avLst/>
            </a:prstGeom>
          </p:spPr>
        </p:pic>
      </p:grpSp>
      <p:sp>
        <p:nvSpPr>
          <p:cNvPr id="151" name="Rectangle: Diagonal Corners Rounded 150">
            <a:extLst>
              <a:ext uri="{FF2B5EF4-FFF2-40B4-BE49-F238E27FC236}">
                <a16:creationId xmlns:a16="http://schemas.microsoft.com/office/drawing/2014/main" id="{8C91A325-1996-39F0-D118-8D3511F47FDB}"/>
              </a:ext>
            </a:extLst>
          </p:cNvPr>
          <p:cNvSpPr/>
          <p:nvPr/>
        </p:nvSpPr>
        <p:spPr bwMode="gray">
          <a:xfrm>
            <a:off x="9682337" y="1375783"/>
            <a:ext cx="2307282" cy="467630"/>
          </a:xfrm>
          <a:prstGeom prst="round2DiagRect">
            <a:avLst/>
          </a:prstGeom>
          <a:solidFill>
            <a:srgbClr val="104C3E"/>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12169"/>
                </a:solidFill>
                <a:prstDash val="solid"/>
                <a:round/>
                <a:headEnd type="none" w="med" len="med"/>
                <a:tailEnd type="none" w="med" len="med"/>
              </a14:hiddenLine>
            </a:ext>
          </a:extLst>
        </p:spPr>
        <p:txBody>
          <a:bodyPr wrap="square" lIns="144000" tIns="108000" rIns="144000" bIns="108000" anchor="ctr">
            <a:noAutofit/>
          </a:bodyPr>
          <a:lstStyle/>
          <a:p>
            <a:pPr marL="0" indent="0" algn="ctr">
              <a:spcBef>
                <a:spcPts val="600"/>
              </a:spcBef>
              <a:buNone/>
            </a:pPr>
            <a:r>
              <a:rPr lang="en-US" sz="1400" b="1">
                <a:solidFill>
                  <a:srgbClr val="FFFFFF"/>
                </a:solidFill>
                <a:latin typeface="Arial" panose="020B0604020202020204" pitchFamily="34" charset="0"/>
                <a:cs typeface="Arial" panose="020B0604020202020204" pitchFamily="34" charset="0"/>
              </a:rPr>
              <a:t>Funding for investees</a:t>
            </a:r>
          </a:p>
        </p:txBody>
      </p:sp>
      <p:sp>
        <p:nvSpPr>
          <p:cNvPr id="157" name="btfpBulletedList671079">
            <a:extLst>
              <a:ext uri="{FF2B5EF4-FFF2-40B4-BE49-F238E27FC236}">
                <a16:creationId xmlns:a16="http://schemas.microsoft.com/office/drawing/2014/main" id="{E106FDF0-4430-3BF4-CB2B-3866D0B7C872}"/>
              </a:ext>
            </a:extLst>
          </p:cNvPr>
          <p:cNvSpPr/>
          <p:nvPr/>
        </p:nvSpPr>
        <p:spPr bwMode="gray">
          <a:xfrm>
            <a:off x="9701608" y="2482509"/>
            <a:ext cx="2306380" cy="11444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kumimoji="1" lang="en-US" sz="1200">
                <a:solidFill>
                  <a:srgbClr val="000000"/>
                </a:solidFill>
                <a:latin typeface="Arial" panose="020B0604020202020204" pitchFamily="34" charset="0"/>
                <a:cs typeface="Arial" panose="020B0604020202020204" pitchFamily="34" charset="0"/>
              </a:rPr>
              <a:t>Potential </a:t>
            </a:r>
            <a:r>
              <a:rPr kumimoji="1" lang="en-US" sz="1200" b="1">
                <a:solidFill>
                  <a:srgbClr val="333333"/>
                </a:solidFill>
                <a:latin typeface="Arial" panose="020B0604020202020204" pitchFamily="34" charset="0"/>
                <a:cs typeface="Arial" panose="020B0604020202020204" pitchFamily="34" charset="0"/>
              </a:rPr>
              <a:t>for inclusion of companies invested by the fund </a:t>
            </a:r>
            <a:r>
              <a:rPr kumimoji="1" lang="en-US" sz="1200">
                <a:solidFill>
                  <a:srgbClr val="000000"/>
                </a:solidFill>
                <a:latin typeface="Arial" panose="020B0604020202020204" pitchFamily="34" charset="0"/>
                <a:cs typeface="Arial" panose="020B0604020202020204" pitchFamily="34" charset="0"/>
              </a:rPr>
              <a:t>in BIP's project pipeline</a:t>
            </a:r>
            <a:r>
              <a:rPr kumimoji="1" lang="en-US" sz="1200" baseline="30000">
                <a:solidFill>
                  <a:srgbClr val="000000"/>
                </a:solidFill>
                <a:latin typeface="Arial" panose="020B0604020202020204" pitchFamily="34" charset="0"/>
                <a:cs typeface="Arial" panose="020B0604020202020204" pitchFamily="34" charset="0"/>
              </a:rPr>
              <a:t>1</a:t>
            </a:r>
            <a:endParaRPr kumimoji="1" lang="pt-BR" sz="1200" b="1" baseline="30000">
              <a:solidFill>
                <a:srgbClr val="333333"/>
              </a:solidFill>
              <a:latin typeface="Arial" panose="020B0604020202020204" pitchFamily="34" charset="0"/>
              <a:cs typeface="Arial" panose="020B0604020202020204" pitchFamily="34" charset="0"/>
            </a:endParaRPr>
          </a:p>
        </p:txBody>
      </p:sp>
      <p:sp>
        <p:nvSpPr>
          <p:cNvPr id="158" name="btfpBulletedList398057">
            <a:extLst>
              <a:ext uri="{FF2B5EF4-FFF2-40B4-BE49-F238E27FC236}">
                <a16:creationId xmlns:a16="http://schemas.microsoft.com/office/drawing/2014/main" id="{117DCD75-8BE8-C5AB-147E-23E5E22D97C1}"/>
              </a:ext>
            </a:extLst>
          </p:cNvPr>
          <p:cNvSpPr/>
          <p:nvPr/>
        </p:nvSpPr>
        <p:spPr bwMode="gray">
          <a:xfrm>
            <a:off x="9723195" y="4408982"/>
            <a:ext cx="2283991" cy="1611973"/>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914400" eaLnBrk="0" fontAlgn="base" hangingPunct="0">
              <a:spcBef>
                <a:spcPts val="900"/>
              </a:spcBef>
            </a:pPr>
            <a:r>
              <a:rPr kumimoji="0" lang="en-US" altLang="pt-BR" sz="1200" b="1" i="0" u="none" strike="noStrike" cap="none" normalizeH="0" baseline="0">
                <a:ln>
                  <a:noFill/>
                </a:ln>
                <a:solidFill>
                  <a:srgbClr val="333333"/>
                </a:solidFill>
                <a:effectLst/>
                <a:latin typeface="Arial" panose="020B0604020202020204" pitchFamily="34" charset="0"/>
                <a:cs typeface="Arial" panose="020B0604020202020204" pitchFamily="34" charset="0"/>
              </a:rPr>
              <a:t>Project presentations </a:t>
            </a:r>
            <a:r>
              <a:rPr lang="en-US" altLang="pt-BR" sz="1200" b="1">
                <a:solidFill>
                  <a:srgbClr val="333333"/>
                </a:solidFill>
                <a:latin typeface="Arial" panose="020B0604020202020204" pitchFamily="34" charset="0"/>
                <a:cs typeface="Arial" panose="020B0604020202020204" pitchFamily="34" charset="0"/>
              </a:rPr>
              <a:t>for FIs </a:t>
            </a:r>
            <a:r>
              <a:rPr kumimoji="0" lang="en-US" altLang="pt-BR" sz="1200" b="0" i="0" u="none" strike="noStrike" cap="none" normalizeH="0" baseline="0">
                <a:ln>
                  <a:noFill/>
                </a:ln>
                <a:solidFill>
                  <a:schemeClr val="tx1"/>
                </a:solidFill>
                <a:effectLst/>
                <a:latin typeface="Arial" panose="020B0604020202020204" pitchFamily="34" charset="0"/>
                <a:cs typeface="Arial" panose="020B0604020202020204" pitchFamily="34" charset="0"/>
              </a:rPr>
              <a:t>organized by BIP</a:t>
            </a:r>
          </a:p>
          <a:p>
            <a:pPr defTabSz="914400" eaLnBrk="0" fontAlgn="base" hangingPunct="0">
              <a:spcBef>
                <a:spcPts val="900"/>
              </a:spcBef>
            </a:pPr>
            <a:r>
              <a:rPr kumimoji="0" lang="en-US" altLang="pt-BR" sz="1200" b="1" i="0" u="none" strike="noStrike" cap="none" normalizeH="0" baseline="0">
                <a:ln>
                  <a:noFill/>
                </a:ln>
                <a:solidFill>
                  <a:srgbClr val="333333"/>
                </a:solidFill>
                <a:effectLst/>
                <a:latin typeface="Arial" panose="020B0604020202020204" pitchFamily="34" charset="0"/>
                <a:cs typeface="Arial" panose="020B0604020202020204" pitchFamily="34" charset="0"/>
              </a:rPr>
              <a:t>Direct connection </a:t>
            </a:r>
            <a:r>
              <a:rPr lang="en-US" altLang="pt-BR" sz="1200" b="1">
                <a:solidFill>
                  <a:srgbClr val="333333"/>
                </a:solidFill>
                <a:latin typeface="Arial" panose="020B0604020202020204" pitchFamily="34" charset="0"/>
                <a:cs typeface="Arial" panose="020B0604020202020204" pitchFamily="34" charset="0"/>
              </a:rPr>
              <a:t>with </a:t>
            </a:r>
            <a:r>
              <a:rPr kumimoji="0" lang="en-US" altLang="pt-BR" sz="1200" b="1" i="0" u="none" strike="noStrike" cap="none" normalizeH="0" baseline="0">
                <a:ln>
                  <a:noFill/>
                </a:ln>
                <a:solidFill>
                  <a:srgbClr val="333333"/>
                </a:solidFill>
                <a:effectLst/>
                <a:latin typeface="Arial" panose="020B0604020202020204" pitchFamily="34" charset="0"/>
                <a:cs typeface="Arial" panose="020B0604020202020204" pitchFamily="34" charset="0"/>
              </a:rPr>
              <a:t>interested </a:t>
            </a:r>
            <a:r>
              <a:rPr kumimoji="0" lang="en-US" altLang="pt-BR" sz="1200" i="0" u="none" strike="noStrike" cap="none" normalizeH="0" baseline="0">
                <a:ln>
                  <a:noFill/>
                </a:ln>
                <a:solidFill>
                  <a:srgbClr val="000000"/>
                </a:solidFill>
                <a:effectLst/>
                <a:latin typeface="Arial" panose="020B0604020202020204" pitchFamily="34" charset="0"/>
                <a:cs typeface="Arial" panose="020B0604020202020204" pitchFamily="34" charset="0"/>
              </a:rPr>
              <a:t>FIs</a:t>
            </a:r>
          </a:p>
        </p:txBody>
      </p:sp>
      <p:sp>
        <p:nvSpPr>
          <p:cNvPr id="159" name="btfpColumnHeaderBoxText912824">
            <a:extLst>
              <a:ext uri="{FF2B5EF4-FFF2-40B4-BE49-F238E27FC236}">
                <a16:creationId xmlns:a16="http://schemas.microsoft.com/office/drawing/2014/main" id="{C2B9E292-5803-D830-56CE-90ABFF843815}"/>
              </a:ext>
            </a:extLst>
          </p:cNvPr>
          <p:cNvSpPr txBox="1"/>
          <p:nvPr/>
        </p:nvSpPr>
        <p:spPr bwMode="gray">
          <a:xfrm>
            <a:off x="9701607" y="1815520"/>
            <a:ext cx="1755084" cy="503663"/>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333333"/>
                </a:solidFill>
                <a:latin typeface="Arial" panose="020B0604020202020204" pitchFamily="34" charset="0"/>
                <a:cs typeface="Arial" panose="020B0604020202020204" pitchFamily="34" charset="0"/>
              </a:rPr>
              <a:t>INCLUSION OF PROJECTS IN BIP</a:t>
            </a:r>
          </a:p>
        </p:txBody>
      </p:sp>
      <p:sp>
        <p:nvSpPr>
          <p:cNvPr id="160" name="Rectangle: Rounded Corners 159">
            <a:extLst>
              <a:ext uri="{FF2B5EF4-FFF2-40B4-BE49-F238E27FC236}">
                <a16:creationId xmlns:a16="http://schemas.microsoft.com/office/drawing/2014/main" id="{10D106D7-6243-F216-3E9E-F33149A5EA74}"/>
              </a:ext>
            </a:extLst>
          </p:cNvPr>
          <p:cNvSpPr/>
          <p:nvPr/>
        </p:nvSpPr>
        <p:spPr bwMode="gray">
          <a:xfrm>
            <a:off x="9748767" y="2345781"/>
            <a:ext cx="1026357" cy="58226"/>
          </a:xfrm>
          <a:prstGeom prst="roundRect">
            <a:avLst>
              <a:gd name="adj" fmla="val 44330"/>
            </a:avLst>
          </a:prstGeom>
          <a:solidFill>
            <a:srgbClr val="33333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a:solidFill>
                <a:srgbClr val="FFFFFF"/>
              </a:solidFill>
              <a:latin typeface="Arial" panose="020B0604020202020204" pitchFamily="34" charset="0"/>
              <a:cs typeface="Arial" panose="020B0604020202020204" pitchFamily="34" charset="0"/>
            </a:endParaRPr>
          </a:p>
        </p:txBody>
      </p:sp>
      <p:sp>
        <p:nvSpPr>
          <p:cNvPr id="199" name="btfpBulletedList398057">
            <a:extLst>
              <a:ext uri="{FF2B5EF4-FFF2-40B4-BE49-F238E27FC236}">
                <a16:creationId xmlns:a16="http://schemas.microsoft.com/office/drawing/2014/main" id="{31D0F710-4810-8223-E1F1-9C184A95303F}"/>
              </a:ext>
            </a:extLst>
          </p:cNvPr>
          <p:cNvSpPr/>
          <p:nvPr/>
        </p:nvSpPr>
        <p:spPr bwMode="gray">
          <a:xfrm>
            <a:off x="1920996" y="6234313"/>
            <a:ext cx="9743001" cy="370536"/>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defTabSz="914400" eaLnBrk="0" fontAlgn="base" hangingPunct="0">
              <a:spcBef>
                <a:spcPts val="900"/>
              </a:spcBef>
              <a:buNone/>
            </a:pPr>
            <a:r>
              <a:rPr lang="en-US" altLang="pt-BR" sz="1200">
                <a:solidFill>
                  <a:srgbClr val="000000"/>
                </a:solidFill>
                <a:latin typeface="Arial" panose="020B0604020202020204" pitchFamily="34" charset="0"/>
                <a:cs typeface="Arial" panose="020B0604020202020204" pitchFamily="34" charset="0"/>
              </a:rPr>
              <a:t>Participation in discussions </a:t>
            </a:r>
            <a:r>
              <a:rPr lang="en-US" altLang="pt-BR" sz="1200" b="1">
                <a:solidFill>
                  <a:srgbClr val="000000"/>
                </a:solidFill>
                <a:latin typeface="Arial" panose="020B0604020202020204" pitchFamily="34" charset="0"/>
                <a:cs typeface="Arial" panose="020B0604020202020204" pitchFamily="34" charset="0"/>
              </a:rPr>
              <a:t>on project financing barriers </a:t>
            </a:r>
            <a:r>
              <a:rPr lang="en-US" altLang="pt-BR" sz="1200">
                <a:solidFill>
                  <a:srgbClr val="000000"/>
                </a:solidFill>
                <a:latin typeface="Arial" panose="020B0604020202020204" pitchFamily="34" charset="0"/>
                <a:cs typeface="Arial" panose="020B0604020202020204" pitchFamily="34" charset="0"/>
              </a:rPr>
              <a:t>for potential</a:t>
            </a:r>
            <a:r>
              <a:rPr kumimoji="0" lang="en-US" altLang="pt-BR" sz="1200" i="0" u="none" strike="noStrike" cap="none" normalizeH="0" baseline="0">
                <a:ln>
                  <a:noFill/>
                </a:ln>
                <a:solidFill>
                  <a:srgbClr val="000000"/>
                </a:solidFill>
                <a:effectLst/>
                <a:latin typeface="Arial" panose="020B0604020202020204" pitchFamily="34" charset="0"/>
                <a:cs typeface="Arial" panose="020B0604020202020204" pitchFamily="34" charset="0"/>
              </a:rPr>
              <a:t> Platform action</a:t>
            </a:r>
            <a:endParaRPr kumimoji="0" lang="pt-BR" altLang="pt-BR" sz="12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nvGrpSpPr>
          <p:cNvPr id="51" name="btfpIcon270032">
            <a:extLst>
              <a:ext uri="{FF2B5EF4-FFF2-40B4-BE49-F238E27FC236}">
                <a16:creationId xmlns:a16="http://schemas.microsoft.com/office/drawing/2014/main" id="{F55A7BAA-9092-D426-99CF-CEE8391EE967}"/>
              </a:ext>
            </a:extLst>
          </p:cNvPr>
          <p:cNvGrpSpPr>
            <a:grpSpLocks noChangeAspect="1"/>
          </p:cNvGrpSpPr>
          <p:nvPr>
            <p:custDataLst>
              <p:tags r:id="rId12"/>
            </p:custDataLst>
          </p:nvPr>
        </p:nvGrpSpPr>
        <p:grpSpPr>
          <a:xfrm>
            <a:off x="11378485" y="1921282"/>
            <a:ext cx="540544" cy="540544"/>
            <a:chOff x="330200" y="1270000"/>
            <a:chExt cx="1081088" cy="1081088"/>
          </a:xfrm>
        </p:grpSpPr>
        <p:sp>
          <p:nvSpPr>
            <p:cNvPr id="50" name="btfpIconCircle270032">
              <a:extLst>
                <a:ext uri="{FF2B5EF4-FFF2-40B4-BE49-F238E27FC236}">
                  <a16:creationId xmlns:a16="http://schemas.microsoft.com/office/drawing/2014/main" id="{4935AF73-0ED6-D893-7F03-C891838BA4E0}"/>
                </a:ext>
              </a:extLst>
            </p:cNvPr>
            <p:cNvSpPr>
              <a:spLocks/>
            </p:cNvSpPr>
            <p:nvPr/>
          </p:nvSpPr>
          <p:spPr bwMode="gray">
            <a:xfrm>
              <a:off x="330200" y="1270000"/>
              <a:ext cx="1081088" cy="1081088"/>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err="1">
                <a:solidFill>
                  <a:schemeClr val="dk1"/>
                </a:solidFill>
                <a:latin typeface="Arial" panose="020B0604020202020204" pitchFamily="34" charset="0"/>
                <a:cs typeface="Arial" panose="020B0604020202020204" pitchFamily="34" charset="0"/>
              </a:endParaRPr>
            </a:p>
          </p:txBody>
        </p:sp>
        <p:pic>
          <p:nvPicPr>
            <p:cNvPr id="49" name="btfpIconLines270032">
              <a:extLst>
                <a:ext uri="{FF2B5EF4-FFF2-40B4-BE49-F238E27FC236}">
                  <a16:creationId xmlns:a16="http://schemas.microsoft.com/office/drawing/2014/main" id="{6D6677B6-92E2-2AE3-F709-D64C6759EAED}"/>
                </a:ext>
              </a:extLst>
            </p:cNvPr>
            <p:cNvPicPr>
              <a:picLocks/>
            </p:cNvPicPr>
            <p:nvPr/>
          </p:nvPicPr>
          <p:blipFill>
            <a:blip r:embed="rId23"/>
            <a:stretch>
              <a:fillRect/>
            </a:stretch>
          </p:blipFill>
          <p:spPr>
            <a:xfrm>
              <a:off x="330200" y="1270000"/>
              <a:ext cx="1081088" cy="1081088"/>
            </a:xfrm>
            <a:prstGeom prst="rect">
              <a:avLst/>
            </a:prstGeom>
          </p:spPr>
        </p:pic>
      </p:grpSp>
      <p:sp>
        <p:nvSpPr>
          <p:cNvPr id="24" name="btfpNotesBox725118">
            <a:extLst>
              <a:ext uri="{FF2B5EF4-FFF2-40B4-BE49-F238E27FC236}">
                <a16:creationId xmlns:a16="http://schemas.microsoft.com/office/drawing/2014/main" id="{DD1A98AD-CB78-192E-EDF8-A0F95FEB5178}"/>
              </a:ext>
            </a:extLst>
          </p:cNvPr>
          <p:cNvSpPr txBox="1"/>
          <p:nvPr>
            <p:custDataLst>
              <p:tags r:id="rId13"/>
            </p:custDataLst>
          </p:nvPr>
        </p:nvSpPr>
        <p:spPr bwMode="gray">
          <a:xfrm>
            <a:off x="1434187" y="6730220"/>
            <a:ext cx="11531600" cy="123111"/>
          </a:xfrm>
          <a:prstGeom prst="rect">
            <a:avLst/>
          </a:prstGeom>
          <a:noFill/>
        </p:spPr>
        <p:txBody>
          <a:bodyPr vert="horz" wrap="square" lIns="0" tIns="0" rIns="0" bIns="0" rtlCol="0" anchor="b">
            <a:spAutoFit/>
          </a:bodyPr>
          <a:lstStyle/>
          <a:p>
            <a:pPr marL="0" indent="0" eaLnBrk="0">
              <a:spcBef>
                <a:spcPts val="0"/>
              </a:spcBef>
              <a:buNone/>
            </a:pPr>
            <a:r>
              <a:rPr kumimoji="1" lang="en-US" sz="800">
                <a:solidFill>
                  <a:srgbClr val="000000"/>
                </a:solidFill>
              </a:rPr>
              <a:t>Note: (1) Subject to the approval of the project in the BIP project qualification criteria, analyzed by the BIP Secretariat </a:t>
            </a:r>
          </a:p>
        </p:txBody>
      </p:sp>
      <p:sp>
        <p:nvSpPr>
          <p:cNvPr id="4" name="TextBox 3">
            <a:extLst>
              <a:ext uri="{FF2B5EF4-FFF2-40B4-BE49-F238E27FC236}">
                <a16:creationId xmlns:a16="http://schemas.microsoft.com/office/drawing/2014/main" id="{E6C47331-58D7-3E7D-C11C-72FAD9CDE708}"/>
              </a:ext>
            </a:extLst>
          </p:cNvPr>
          <p:cNvSpPr txBox="1"/>
          <p:nvPr/>
        </p:nvSpPr>
        <p:spPr bwMode="gray">
          <a:xfrm>
            <a:off x="369337" y="2401946"/>
            <a:ext cx="1037140" cy="4112724"/>
          </a:xfrm>
          <a:prstGeom prst="round2DiagRect">
            <a:avLst/>
          </a:prstGeom>
          <a:solidFill>
            <a:srgbClr val="104C3E"/>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12169"/>
                </a:solidFill>
                <a:prstDash val="solid"/>
                <a:round/>
                <a:headEnd type="none" w="med" len="med"/>
                <a:tailEnd type="none" w="med" len="med"/>
              </a14:hiddenLine>
            </a:ext>
          </a:extLst>
        </p:spPr>
        <p:txBody>
          <a:bodyPr wrap="none" lIns="144000" tIns="108000" rIns="144000" bIns="108000" anchor="t">
            <a:noAutofit/>
          </a:bodyPr>
          <a:lstStyle/>
          <a:p>
            <a:pPr marL="0" indent="0" algn="ctr">
              <a:spcBef>
                <a:spcPts val="600"/>
              </a:spcBef>
              <a:buNone/>
            </a:pPr>
            <a:endParaRPr kumimoji="0" lang="pt-BR" sz="1200" b="1" i="0"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E8A6A90-238A-1506-00FB-8D2D08397295}"/>
              </a:ext>
            </a:extLst>
          </p:cNvPr>
          <p:cNvSpPr/>
          <p:nvPr/>
        </p:nvSpPr>
        <p:spPr bwMode="gray">
          <a:xfrm>
            <a:off x="396099" y="3783388"/>
            <a:ext cx="983612" cy="2259895"/>
          </a:xfrm>
          <a:prstGeom prst="rect">
            <a:avLst/>
          </a:prstGeom>
          <a:solidFill>
            <a:srgbClr val="104C3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pPr marL="0" indent="0" algn="r">
              <a:buNone/>
            </a:pPr>
            <a:r>
              <a:rPr kumimoji="1" lang="en-US" sz="1400" b="1">
                <a:solidFill>
                  <a:srgbClr val="FFFFFF"/>
                </a:solidFill>
                <a:latin typeface="Arial" panose="020B0604020202020204" pitchFamily="34" charset="0"/>
                <a:cs typeface="Arial" panose="020B0604020202020204" pitchFamily="34" charset="0"/>
              </a:rPr>
              <a:t>Approach</a:t>
            </a:r>
          </a:p>
        </p:txBody>
      </p:sp>
      <p:grpSp>
        <p:nvGrpSpPr>
          <p:cNvPr id="7" name="btfpIcon128706">
            <a:extLst>
              <a:ext uri="{FF2B5EF4-FFF2-40B4-BE49-F238E27FC236}">
                <a16:creationId xmlns:a16="http://schemas.microsoft.com/office/drawing/2014/main" id="{DADE6549-31A8-6D2D-FF0D-7BEA3AC0B8BF}"/>
              </a:ext>
            </a:extLst>
          </p:cNvPr>
          <p:cNvGrpSpPr>
            <a:grpSpLocks noChangeAspect="1"/>
          </p:cNvGrpSpPr>
          <p:nvPr>
            <p:custDataLst>
              <p:tags r:id="rId14"/>
            </p:custDataLst>
          </p:nvPr>
        </p:nvGrpSpPr>
        <p:grpSpPr>
          <a:xfrm>
            <a:off x="439894" y="2489765"/>
            <a:ext cx="893462" cy="1092779"/>
            <a:chOff x="866405" y="1887488"/>
            <a:chExt cx="1081088" cy="1092779"/>
          </a:xfrm>
        </p:grpSpPr>
        <p:sp>
          <p:nvSpPr>
            <p:cNvPr id="8" name="btfpIconCircle128706">
              <a:extLst>
                <a:ext uri="{FF2B5EF4-FFF2-40B4-BE49-F238E27FC236}">
                  <a16:creationId xmlns:a16="http://schemas.microsoft.com/office/drawing/2014/main" id="{89C3D50A-CFED-601D-06A2-78400A018A4A}"/>
                </a:ext>
              </a:extLst>
            </p:cNvPr>
            <p:cNvSpPr>
              <a:spLocks/>
            </p:cNvSpPr>
            <p:nvPr/>
          </p:nvSpPr>
          <p:spPr bwMode="gray">
            <a:xfrm>
              <a:off x="866405" y="1887488"/>
              <a:ext cx="1081088" cy="1081088"/>
            </a:xfrm>
            <a:prstGeom prst="ellipse">
              <a:avLst/>
            </a:prstGeom>
            <a:solidFill>
              <a:srgbClr val="104C3E"/>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sz="1400" err="1">
                <a:solidFill>
                  <a:srgbClr val="FFFFFF"/>
                </a:solidFill>
                <a:latin typeface="Arial" panose="020B0604020202020204" pitchFamily="34" charset="0"/>
                <a:cs typeface="Arial" panose="020B0604020202020204" pitchFamily="34" charset="0"/>
              </a:endParaRPr>
            </a:p>
          </p:txBody>
        </p:sp>
        <p:pic>
          <p:nvPicPr>
            <p:cNvPr id="9" name="btfpIconLines128706">
              <a:extLst>
                <a:ext uri="{FF2B5EF4-FFF2-40B4-BE49-F238E27FC236}">
                  <a16:creationId xmlns:a16="http://schemas.microsoft.com/office/drawing/2014/main" id="{FF1BBC7D-8163-1911-2C74-77EBB856076E}"/>
                </a:ext>
              </a:extLst>
            </p:cNvPr>
            <p:cNvPicPr>
              <a:picLocks/>
            </p:cNvPicPr>
            <p:nvPr/>
          </p:nvPicPr>
          <p:blipFill>
            <a:blip r:embed="rId24"/>
            <a:stretch>
              <a:fillRect/>
            </a:stretch>
          </p:blipFill>
          <p:spPr>
            <a:xfrm>
              <a:off x="915545" y="2086806"/>
              <a:ext cx="982807" cy="893461"/>
            </a:xfrm>
            <a:prstGeom prst="rect">
              <a:avLst/>
            </a:prstGeom>
            <a:solidFill>
              <a:srgbClr val="104C3E"/>
            </a:solidFill>
          </p:spPr>
        </p:pic>
      </p:grpSp>
      <p:grpSp>
        <p:nvGrpSpPr>
          <p:cNvPr id="10" name="btfpIcon574961">
            <a:extLst>
              <a:ext uri="{FF2B5EF4-FFF2-40B4-BE49-F238E27FC236}">
                <a16:creationId xmlns:a16="http://schemas.microsoft.com/office/drawing/2014/main" id="{CCCDF77A-A85F-C904-CEAF-5FAEB3F8D570}"/>
              </a:ext>
            </a:extLst>
          </p:cNvPr>
          <p:cNvGrpSpPr>
            <a:grpSpLocks noChangeAspect="1"/>
          </p:cNvGrpSpPr>
          <p:nvPr>
            <p:custDataLst>
              <p:tags r:id="rId15"/>
            </p:custDataLst>
          </p:nvPr>
        </p:nvGrpSpPr>
        <p:grpSpPr>
          <a:xfrm>
            <a:off x="439894" y="4663489"/>
            <a:ext cx="893462" cy="1092779"/>
            <a:chOff x="330200" y="1270000"/>
            <a:chExt cx="1081088" cy="1092779"/>
          </a:xfrm>
        </p:grpSpPr>
        <p:sp>
          <p:nvSpPr>
            <p:cNvPr id="11" name="btfpIconCircle574961">
              <a:extLst>
                <a:ext uri="{FF2B5EF4-FFF2-40B4-BE49-F238E27FC236}">
                  <a16:creationId xmlns:a16="http://schemas.microsoft.com/office/drawing/2014/main" id="{C9A2B001-79BC-DF2F-EB86-4620C18F01ED}"/>
                </a:ext>
              </a:extLst>
            </p:cNvPr>
            <p:cNvSpPr>
              <a:spLocks/>
            </p:cNvSpPr>
            <p:nvPr/>
          </p:nvSpPr>
          <p:spPr bwMode="gray">
            <a:xfrm>
              <a:off x="330200" y="1270000"/>
              <a:ext cx="1081088" cy="1081088"/>
            </a:xfrm>
            <a:prstGeom prst="ellipse">
              <a:avLst/>
            </a:prstGeom>
            <a:solidFill>
              <a:srgbClr val="104C3E"/>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sz="1400" err="1">
                <a:solidFill>
                  <a:srgbClr val="FFFFFF"/>
                </a:solidFill>
                <a:latin typeface="Arial" panose="020B0604020202020204" pitchFamily="34" charset="0"/>
                <a:cs typeface="Arial" panose="020B0604020202020204" pitchFamily="34" charset="0"/>
              </a:endParaRPr>
            </a:p>
          </p:txBody>
        </p:sp>
        <p:pic>
          <p:nvPicPr>
            <p:cNvPr id="12" name="btfpIconLines574961">
              <a:extLst>
                <a:ext uri="{FF2B5EF4-FFF2-40B4-BE49-F238E27FC236}">
                  <a16:creationId xmlns:a16="http://schemas.microsoft.com/office/drawing/2014/main" id="{7D34ED1A-5260-76A2-4975-9E3CE67E5872}"/>
                </a:ext>
              </a:extLst>
            </p:cNvPr>
            <p:cNvPicPr>
              <a:picLocks/>
            </p:cNvPicPr>
            <p:nvPr/>
          </p:nvPicPr>
          <p:blipFill>
            <a:blip r:embed="rId25"/>
            <a:stretch>
              <a:fillRect/>
            </a:stretch>
          </p:blipFill>
          <p:spPr>
            <a:xfrm>
              <a:off x="379340" y="1469318"/>
              <a:ext cx="982807" cy="893461"/>
            </a:xfrm>
            <a:prstGeom prst="rect">
              <a:avLst/>
            </a:prstGeom>
            <a:solidFill>
              <a:srgbClr val="104C3E"/>
            </a:solidFill>
          </p:spPr>
        </p:pic>
      </p:grpSp>
      <p:sp>
        <p:nvSpPr>
          <p:cNvPr id="6" name="Rectangle 5">
            <a:extLst>
              <a:ext uri="{FF2B5EF4-FFF2-40B4-BE49-F238E27FC236}">
                <a16:creationId xmlns:a16="http://schemas.microsoft.com/office/drawing/2014/main" id="{D5E48CC6-6064-9A7D-12A7-50EAC2C91C50}"/>
              </a:ext>
            </a:extLst>
          </p:cNvPr>
          <p:cNvSpPr/>
          <p:nvPr/>
        </p:nvSpPr>
        <p:spPr bwMode="gray">
          <a:xfrm>
            <a:off x="344544" y="2862410"/>
            <a:ext cx="1065114" cy="106680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104C3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pPr marL="0" indent="0" algn="r">
              <a:buNone/>
            </a:pPr>
            <a:r>
              <a:rPr kumimoji="1" lang="en-US" sz="1400" b="1">
                <a:solidFill>
                  <a:srgbClr val="FFFFFF"/>
                </a:solidFill>
                <a:latin typeface="Arial" panose="020B0604020202020204" pitchFamily="34" charset="0"/>
                <a:cs typeface="Arial" panose="020B0604020202020204" pitchFamily="34" charset="0"/>
              </a:rPr>
              <a:t>Value Proposition</a:t>
            </a:r>
          </a:p>
        </p:txBody>
      </p:sp>
    </p:spTree>
    <p:custDataLst>
      <p:tags r:id="rId1"/>
    </p:custDataLst>
    <p:extLst>
      <p:ext uri="{BB962C8B-B14F-4D97-AF65-F5344CB8AC3E}">
        <p14:creationId xmlns:p14="http://schemas.microsoft.com/office/powerpoint/2010/main" val="18251584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btfpColumnIndicatorGroup2">
            <a:extLst>
              <a:ext uri="{FF2B5EF4-FFF2-40B4-BE49-F238E27FC236}">
                <a16:creationId xmlns:a16="http://schemas.microsoft.com/office/drawing/2014/main" id="{E4712D4B-2A10-401A-2FD0-5845AFE2A748}"/>
              </a:ext>
            </a:extLst>
          </p:cNvPr>
          <p:cNvGrpSpPr/>
          <p:nvPr/>
        </p:nvGrpSpPr>
        <p:grpSpPr>
          <a:xfrm>
            <a:off x="0" y="6926580"/>
            <a:ext cx="12192000" cy="137160"/>
            <a:chOff x="0" y="6926580"/>
            <a:chExt cx="12192000" cy="137160"/>
          </a:xfrm>
        </p:grpSpPr>
        <p:sp>
          <p:nvSpPr>
            <p:cNvPr id="52" name="btfpColumnGapBlocker455824">
              <a:extLst>
                <a:ext uri="{FF2B5EF4-FFF2-40B4-BE49-F238E27FC236}">
                  <a16:creationId xmlns:a16="http://schemas.microsoft.com/office/drawing/2014/main" id="{6D1E0D83-3834-596E-07B6-422E42FBA824}"/>
                </a:ext>
              </a:extLst>
            </p:cNvPr>
            <p:cNvSpPr/>
            <p:nvPr/>
          </p:nvSpPr>
          <p:spPr bwMode="gray">
            <a:xfrm>
              <a:off x="1164590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sp>
          <p:nvSpPr>
            <p:cNvPr id="50" name="btfpColumnGapBlocker611131">
              <a:extLst>
                <a:ext uri="{FF2B5EF4-FFF2-40B4-BE49-F238E27FC236}">
                  <a16:creationId xmlns:a16="http://schemas.microsoft.com/office/drawing/2014/main" id="{5FF6E283-3BAD-0B5C-F1DD-0AC34ABC8225}"/>
                </a:ext>
              </a:extLst>
            </p:cNvPr>
            <p:cNvSpPr/>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20" name="btfpColumnIndicator931201">
              <a:extLst>
                <a:ext uri="{FF2B5EF4-FFF2-40B4-BE49-F238E27FC236}">
                  <a16:creationId xmlns:a16="http://schemas.microsoft.com/office/drawing/2014/main" id="{71A7F382-EC20-4552-B817-9CC3F9E8B5A5}"/>
                </a:ext>
              </a:extLst>
            </p:cNvPr>
            <p:cNvCxnSpPr/>
            <p:nvPr/>
          </p:nvCxnSpPr>
          <p:spPr bwMode="gray">
            <a:xfrm flipV="1">
              <a:off x="116459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btfpColumnIndicator973059">
              <a:extLst>
                <a:ext uri="{FF2B5EF4-FFF2-40B4-BE49-F238E27FC236}">
                  <a16:creationId xmlns:a16="http://schemas.microsoft.com/office/drawing/2014/main" id="{F1DBC067-DBB4-CA2C-B369-709D5B747E7E}"/>
                </a:ext>
              </a:extLst>
            </p:cNvPr>
            <p:cNvCxnSpPr/>
            <p:nvPr/>
          </p:nvCxnSpPr>
          <p:spPr bwMode="gray">
            <a:xfrm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3" name="btfpColumnIndicatorGroup1">
            <a:extLst>
              <a:ext uri="{FF2B5EF4-FFF2-40B4-BE49-F238E27FC236}">
                <a16:creationId xmlns:a16="http://schemas.microsoft.com/office/drawing/2014/main" id="{58547F63-F45D-C10A-4422-0A6406CD2CAD}"/>
              </a:ext>
            </a:extLst>
          </p:cNvPr>
          <p:cNvGrpSpPr/>
          <p:nvPr/>
        </p:nvGrpSpPr>
        <p:grpSpPr>
          <a:xfrm>
            <a:off x="0" y="-205740"/>
            <a:ext cx="12192000" cy="137160"/>
            <a:chOff x="0" y="-205740"/>
            <a:chExt cx="12192000" cy="137160"/>
          </a:xfrm>
        </p:grpSpPr>
        <p:sp>
          <p:nvSpPr>
            <p:cNvPr id="51" name="btfpColumnGapBlocker912412">
              <a:extLst>
                <a:ext uri="{FF2B5EF4-FFF2-40B4-BE49-F238E27FC236}">
                  <a16:creationId xmlns:a16="http://schemas.microsoft.com/office/drawing/2014/main" id="{5F514BEB-4152-CE71-0998-15B7BFBD1BEA}"/>
                </a:ext>
              </a:extLst>
            </p:cNvPr>
            <p:cNvSpPr/>
            <p:nvPr/>
          </p:nvSpPr>
          <p:spPr bwMode="gray">
            <a:xfrm>
              <a:off x="1164590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sp>
          <p:nvSpPr>
            <p:cNvPr id="35" name="btfpColumnGapBlocker624972">
              <a:extLst>
                <a:ext uri="{FF2B5EF4-FFF2-40B4-BE49-F238E27FC236}">
                  <a16:creationId xmlns:a16="http://schemas.microsoft.com/office/drawing/2014/main" id="{5E111672-6803-6742-99AB-2CA7232B87D1}"/>
                </a:ext>
              </a:extLst>
            </p:cNvPr>
            <p:cNvSpPr/>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err="1">
                <a:solidFill>
                  <a:schemeClr val="tx1"/>
                </a:solidFill>
              </a:endParaRPr>
            </a:p>
          </p:txBody>
        </p:sp>
        <p:cxnSp>
          <p:nvCxnSpPr>
            <p:cNvPr id="19" name="btfpColumnIndicator930351">
              <a:extLst>
                <a:ext uri="{FF2B5EF4-FFF2-40B4-BE49-F238E27FC236}">
                  <a16:creationId xmlns:a16="http://schemas.microsoft.com/office/drawing/2014/main" id="{553C4C1E-38CF-3E15-3074-95668A09C451}"/>
                </a:ext>
              </a:extLst>
            </p:cNvPr>
            <p:cNvCxnSpPr/>
            <p:nvPr/>
          </p:nvCxnSpPr>
          <p:spPr bwMode="gray">
            <a:xfrm flipV="1">
              <a:off x="116459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btfpColumnIndicator958964">
              <a:extLst>
                <a:ext uri="{FF2B5EF4-FFF2-40B4-BE49-F238E27FC236}">
                  <a16:creationId xmlns:a16="http://schemas.microsoft.com/office/drawing/2014/main" id="{3B13BB16-4330-75A4-1965-AC2CE158754C}"/>
                </a:ext>
              </a:extLst>
            </p:cNvPr>
            <p:cNvCxnSpPr/>
            <p:nvPr/>
          </p:nvCxnSpPr>
          <p:spPr bwMode="gray">
            <a:xfrm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aphicFrame>
        <p:nvGraphicFramePr>
          <p:cNvPr id="68" name="think-cell data - do not delete" hidden="1">
            <a:extLst>
              <a:ext uri="{FF2B5EF4-FFF2-40B4-BE49-F238E27FC236}">
                <a16:creationId xmlns:a16="http://schemas.microsoft.com/office/drawing/2014/main" id="{B72FD9C7-B243-5ED5-4F17-DF3504494AFA}"/>
              </a:ext>
            </a:extLst>
          </p:cNvPr>
          <p:cNvGraphicFramePr>
            <a:graphicFrameLocks/>
          </p:cNvGraphicFramePr>
          <p:nvPr>
            <p:custDataLst>
              <p:tags r:id="rId2"/>
            </p:custDataLst>
            <p:extLst>
              <p:ext uri="{D42A27DB-BD31-4B8C-83A1-F6EECF244321}">
                <p14:modId xmlns:p14="http://schemas.microsoft.com/office/powerpoint/2010/main" val="1801174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84" imgH="486" progId="TCLayout.ActiveDocument.1">
                  <p:embed/>
                </p:oleObj>
              </mc:Choice>
              <mc:Fallback>
                <p:oleObj name="think-cell Slide" r:id="rId16" imgW="484" imgH="486" progId="TCLayout.ActiveDocument.1">
                  <p:embed/>
                  <p:pic>
                    <p:nvPicPr>
                      <p:cNvPr id="68" name="think-cell data - do not delete" hidden="1">
                        <a:extLst>
                          <a:ext uri="{FF2B5EF4-FFF2-40B4-BE49-F238E27FC236}">
                            <a16:creationId xmlns:a16="http://schemas.microsoft.com/office/drawing/2014/main" id="{B72FD9C7-B243-5ED5-4F17-DF3504494AFA}"/>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801DAD38-D41B-91C8-F0F7-44C6B104DE33}"/>
              </a:ext>
            </a:extLst>
          </p:cNvPr>
          <p:cNvSpPr/>
          <p:nvPr/>
        </p:nvSpPr>
        <p:spPr bwMode="gray">
          <a:xfrm>
            <a:off x="330194" y="5437849"/>
            <a:ext cx="3104097" cy="707277"/>
          </a:xfrm>
          <a:prstGeom prst="rect">
            <a:avLst/>
          </a:prstGeom>
          <a:solidFill>
            <a:srgbClr val="00000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72000" indent="0">
              <a:spcBef>
                <a:spcPts val="0"/>
              </a:spcBef>
              <a:buNone/>
            </a:pPr>
            <a:r>
              <a:rPr kumimoji="1" lang="en-US" sz="1200" b="1">
                <a:solidFill>
                  <a:srgbClr val="FFFFFF"/>
                </a:solidFill>
                <a:latin typeface="Arial" panose="020B0604020202020204" pitchFamily="34" charset="0"/>
                <a:cs typeface="Arial" panose="020B0604020202020204" pitchFamily="34" charset="0"/>
              </a:rPr>
              <a:t>Sustainable fund</a:t>
            </a:r>
          </a:p>
        </p:txBody>
      </p:sp>
      <p:grpSp>
        <p:nvGrpSpPr>
          <p:cNvPr id="18" name="btfpIcon593502">
            <a:extLst>
              <a:ext uri="{FF2B5EF4-FFF2-40B4-BE49-F238E27FC236}">
                <a16:creationId xmlns:a16="http://schemas.microsoft.com/office/drawing/2014/main" id="{8EA30FB8-8360-0AB6-3B2A-D3B1752D38AE}"/>
              </a:ext>
            </a:extLst>
          </p:cNvPr>
          <p:cNvGrpSpPr>
            <a:grpSpLocks noChangeAspect="1"/>
          </p:cNvGrpSpPr>
          <p:nvPr>
            <p:custDataLst>
              <p:tags r:id="rId3"/>
            </p:custDataLst>
          </p:nvPr>
        </p:nvGrpSpPr>
        <p:grpSpPr>
          <a:xfrm>
            <a:off x="2780383" y="5517169"/>
            <a:ext cx="567686" cy="567686"/>
            <a:chOff x="2439929" y="5710263"/>
            <a:chExt cx="567686" cy="567686"/>
          </a:xfrm>
        </p:grpSpPr>
        <p:sp>
          <p:nvSpPr>
            <p:cNvPr id="54" name="btfpIconCircle593502">
              <a:extLst>
                <a:ext uri="{FF2B5EF4-FFF2-40B4-BE49-F238E27FC236}">
                  <a16:creationId xmlns:a16="http://schemas.microsoft.com/office/drawing/2014/main" id="{BA234B7A-805F-9190-BF1C-FF0BD5D92EE2}"/>
                </a:ext>
              </a:extLst>
            </p:cNvPr>
            <p:cNvSpPr>
              <a:spLocks/>
            </p:cNvSpPr>
            <p:nvPr/>
          </p:nvSpPr>
          <p:spPr bwMode="gray">
            <a:xfrm>
              <a:off x="2439929" y="5710263"/>
              <a:ext cx="567686" cy="567686"/>
            </a:xfrm>
            <a:prstGeom prst="ellipse">
              <a:avLst/>
            </a:prstGeom>
            <a:solidFill>
              <a:srgbClr val="00000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pic>
          <p:nvPicPr>
            <p:cNvPr id="55" name="btfpIconLines593502">
              <a:extLst>
                <a:ext uri="{FF2B5EF4-FFF2-40B4-BE49-F238E27FC236}">
                  <a16:creationId xmlns:a16="http://schemas.microsoft.com/office/drawing/2014/main" id="{E772DF0F-2A55-1F87-87F2-1836C43B87DC}"/>
                </a:ext>
              </a:extLst>
            </p:cNvPr>
            <p:cNvPicPr>
              <a:picLocks/>
            </p:cNvPicPr>
            <p:nvPr/>
          </p:nvPicPr>
          <p:blipFill>
            <a:blip r:embed="rId18"/>
            <a:stretch>
              <a:fillRect/>
            </a:stretch>
          </p:blipFill>
          <p:spPr>
            <a:xfrm>
              <a:off x="2439929" y="5710263"/>
              <a:ext cx="567686" cy="567686"/>
            </a:xfrm>
            <a:prstGeom prst="rect">
              <a:avLst/>
            </a:prstGeom>
          </p:spPr>
        </p:pic>
      </p:grpSp>
      <p:sp>
        <p:nvSpPr>
          <p:cNvPr id="57" name="TextBox 56">
            <a:extLst>
              <a:ext uri="{FF2B5EF4-FFF2-40B4-BE49-F238E27FC236}">
                <a16:creationId xmlns:a16="http://schemas.microsoft.com/office/drawing/2014/main" id="{6CD8156F-920A-1BE4-61EF-F48544FC007E}"/>
              </a:ext>
            </a:extLst>
          </p:cNvPr>
          <p:cNvSpPr txBox="1"/>
          <p:nvPr/>
        </p:nvSpPr>
        <p:spPr bwMode="gray">
          <a:xfrm>
            <a:off x="3487126" y="5353990"/>
            <a:ext cx="8374673" cy="915635"/>
          </a:xfrm>
          <a:prstGeom prst="rect">
            <a:avLst/>
          </a:prstGeom>
          <a:noFill/>
        </p:spPr>
        <p:txBody>
          <a:bodyPr vert="horz" wrap="square" lIns="91440" tIns="45720" rIns="91440" bIns="45720" rtlCol="0" anchor="ctr">
            <a:spAutoFit/>
          </a:bodyPr>
          <a:lstStyle/>
          <a:p>
            <a:pPr eaLnBrk="0">
              <a:spcBef>
                <a:spcPts val="600"/>
              </a:spcBef>
            </a:pPr>
            <a:r>
              <a:rPr lang="en-US" sz="1100" b="1">
                <a:latin typeface="Arial" panose="020B0604020202020204" pitchFamily="34" charset="0"/>
                <a:cs typeface="Arial" panose="020B0604020202020204" pitchFamily="34" charset="0"/>
              </a:rPr>
              <a:t>Sustainable investment fund, </a:t>
            </a:r>
            <a:r>
              <a:rPr lang="en-US" sz="1100">
                <a:latin typeface="Arial" panose="020B0604020202020204" pitchFamily="34" charset="0"/>
                <a:cs typeface="Arial" panose="020B0604020202020204" pitchFamily="34" charset="0"/>
              </a:rPr>
              <a:t>as defined by the Brazilian Association of Financial and Capital Markets Entities </a:t>
            </a:r>
            <a:r>
              <a:rPr lang="en-US" sz="1100" b="1">
                <a:latin typeface="Arial" panose="020B0604020202020204" pitchFamily="34" charset="0"/>
                <a:cs typeface="Arial" panose="020B0604020202020204" pitchFamily="34" charset="0"/>
              </a:rPr>
              <a:t>(ANBIMA) or aligned with other sustainability standards adopted by development institutions</a:t>
            </a:r>
          </a:p>
          <a:p>
            <a:pPr eaLnBrk="0">
              <a:spcBef>
                <a:spcPts val="600"/>
              </a:spcBef>
            </a:pPr>
            <a:r>
              <a:rPr lang="en-US" sz="1100">
                <a:latin typeface="Arial" panose="020B0604020202020204" pitchFamily="34" charset="0"/>
                <a:cs typeface="Arial" panose="020B0604020202020204" pitchFamily="34" charset="0"/>
              </a:rPr>
              <a:t>Fund in accordance with the principles defined by </a:t>
            </a:r>
            <a:r>
              <a:rPr lang="en-US" sz="1100" b="1">
                <a:latin typeface="Arial" panose="020B0604020202020204" pitchFamily="34" charset="0"/>
                <a:cs typeface="Arial" panose="020B0604020202020204" pitchFamily="34" charset="0"/>
              </a:rPr>
              <a:t>Article 9 of the SFDR</a:t>
            </a:r>
            <a:r>
              <a:rPr lang="en-US" sz="1100">
                <a:latin typeface="Arial" panose="020B0604020202020204" pitchFamily="34" charset="0"/>
                <a:cs typeface="Arial" panose="020B0604020202020204" pitchFamily="34" charset="0"/>
              </a:rPr>
              <a:t>, for sustainable funds</a:t>
            </a:r>
          </a:p>
          <a:p>
            <a:pPr eaLnBrk="0">
              <a:spcBef>
                <a:spcPts val="600"/>
              </a:spcBef>
            </a:pPr>
            <a:r>
              <a:rPr kumimoji="1" lang="en-US" sz="1100">
                <a:solidFill>
                  <a:schemeClr val="dk1"/>
                </a:solidFill>
                <a:latin typeface="Arial" panose="020B0604020202020204" pitchFamily="34" charset="0"/>
                <a:cs typeface="Arial" panose="020B0604020202020204" pitchFamily="34" charset="0"/>
              </a:rPr>
              <a:t>Investment fund aligned with the </a:t>
            </a:r>
            <a:r>
              <a:rPr kumimoji="1" lang="en-US" sz="1100" b="1">
                <a:solidFill>
                  <a:schemeClr val="dk1"/>
                </a:solidFill>
                <a:latin typeface="Arial" panose="020B0604020202020204" pitchFamily="34" charset="0"/>
                <a:cs typeface="Arial" panose="020B0604020202020204" pitchFamily="34" charset="0"/>
              </a:rPr>
              <a:t>Brazilian sustainable taxonomy</a:t>
            </a:r>
            <a:endParaRPr kumimoji="1" lang="pt-BR" sz="1050" b="1">
              <a:solidFill>
                <a:schemeClr val="dk1"/>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1772C173-BCA5-53F4-1848-0718224DE0D2}"/>
              </a:ext>
            </a:extLst>
          </p:cNvPr>
          <p:cNvSpPr/>
          <p:nvPr/>
        </p:nvSpPr>
        <p:spPr bwMode="gray">
          <a:xfrm>
            <a:off x="0" y="1270000"/>
            <a:ext cx="12192000" cy="4117257"/>
          </a:xfrm>
          <a:prstGeom prst="rect">
            <a:avLst/>
          </a:prstGeom>
          <a:solidFill>
            <a:srgbClr val="D6D6D6"/>
          </a:solidFill>
          <a:ln w="9525" cap="flat" cmpd="sng" algn="ctr">
            <a:solidFill>
              <a:srgbClr val="D6D6D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rgbClr val="00000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001CBDF-F5DC-DD82-2A6F-FF379F001CF1}"/>
              </a:ext>
            </a:extLst>
          </p:cNvPr>
          <p:cNvSpPr>
            <a:spLocks noGrp="1"/>
          </p:cNvSpPr>
          <p:nvPr>
            <p:ph type="title"/>
          </p:nvPr>
        </p:nvSpPr>
        <p:spPr>
          <a:xfrm>
            <a:off x="334964" y="130633"/>
            <a:ext cx="10619234" cy="876687"/>
          </a:xfrm>
        </p:spPr>
        <p:txBody>
          <a:bodyPr vert="horz" anchor="t">
            <a:normAutofit/>
          </a:bodyPr>
          <a:lstStyle/>
          <a:p>
            <a:r>
              <a:rPr lang="en-US" sz="2400" dirty="0" err="1"/>
              <a:t>Criterias</a:t>
            </a:r>
            <a:r>
              <a:rPr lang="en-US" sz="2400" dirty="0"/>
              <a:t> for equity funds to join the Platform for </a:t>
            </a:r>
            <a:r>
              <a:rPr lang="en-US" sz="2400" i="1" dirty="0"/>
              <a:t>fundraising</a:t>
            </a:r>
          </a:p>
        </p:txBody>
      </p:sp>
      <p:grpSp>
        <p:nvGrpSpPr>
          <p:cNvPr id="17" name="btfpRunningAgenda2Level701240">
            <a:extLst>
              <a:ext uri="{FF2B5EF4-FFF2-40B4-BE49-F238E27FC236}">
                <a16:creationId xmlns:a16="http://schemas.microsoft.com/office/drawing/2014/main" id="{C1A25591-06B7-0BDA-06AC-D0481F4E51CC}"/>
              </a:ext>
            </a:extLst>
          </p:cNvPr>
          <p:cNvGrpSpPr/>
          <p:nvPr>
            <p:custDataLst>
              <p:tags r:id="rId4"/>
            </p:custDataLst>
          </p:nvPr>
        </p:nvGrpSpPr>
        <p:grpSpPr>
          <a:xfrm>
            <a:off x="0" y="944429"/>
            <a:ext cx="4490261" cy="257442"/>
            <a:chOff x="0" y="876300"/>
            <a:chExt cx="4490261" cy="257442"/>
          </a:xfrm>
        </p:grpSpPr>
        <p:sp>
          <p:nvSpPr>
            <p:cNvPr id="14" name="btfpRunningAgenda2LevelBarLeft701240">
              <a:extLst>
                <a:ext uri="{FF2B5EF4-FFF2-40B4-BE49-F238E27FC236}">
                  <a16:creationId xmlns:a16="http://schemas.microsoft.com/office/drawing/2014/main" id="{BD1B0A32-BE04-6A2A-E4A5-D1DFC651CDFC}"/>
                </a:ext>
              </a:extLst>
            </p:cNvPr>
            <p:cNvSpPr/>
            <p:nvPr/>
          </p:nvSpPr>
          <p:spPr bwMode="gray">
            <a:xfrm>
              <a:off x="0" y="876300"/>
              <a:ext cx="2140229" cy="257442"/>
            </a:xfrm>
            <a:custGeom>
              <a:avLst/>
              <a:gdLst>
                <a:gd name="connsiteX0" fmla="*/ 950801 w 1870925"/>
                <a:gd name="connsiteY0" fmla="*/ 0 h 257442"/>
                <a:gd name="connsiteX1" fmla="*/ 1870925 w 1870925"/>
                <a:gd name="connsiteY1" fmla="*/ 0 h 257442"/>
                <a:gd name="connsiteX2" fmla="*/ 1816204 w 1870925"/>
                <a:gd name="connsiteY2" fmla="*/ 257442 h 257442"/>
                <a:gd name="connsiteX3" fmla="*/ 0 w 1870925"/>
                <a:gd name="connsiteY3" fmla="*/ 257442 h 257442"/>
                <a:gd name="connsiteX0" fmla="*/ 950801 w 1816204"/>
                <a:gd name="connsiteY0" fmla="*/ 0 h 257442"/>
                <a:gd name="connsiteX1" fmla="*/ 896081 w 1816204"/>
                <a:gd name="connsiteY1" fmla="*/ 257442 h 257442"/>
                <a:gd name="connsiteX2" fmla="*/ 1816204 w 1816204"/>
                <a:gd name="connsiteY2" fmla="*/ 257442 h 257442"/>
                <a:gd name="connsiteX3" fmla="*/ 0 w 1816204"/>
                <a:gd name="connsiteY3" fmla="*/ 257442 h 257442"/>
                <a:gd name="connsiteX0" fmla="*/ 950801 w 950801"/>
                <a:gd name="connsiteY0" fmla="*/ 0 h 257442"/>
                <a:gd name="connsiteX1" fmla="*/ 896081 w 950801"/>
                <a:gd name="connsiteY1" fmla="*/ 257442 h 257442"/>
                <a:gd name="connsiteX2" fmla="*/ 1 w 950801"/>
                <a:gd name="connsiteY2" fmla="*/ 257442 h 257442"/>
                <a:gd name="connsiteX3" fmla="*/ 0 w 950801"/>
                <a:gd name="connsiteY3" fmla="*/ 257442 h 257442"/>
                <a:gd name="connsiteX0" fmla="*/ 950800 w 950800"/>
                <a:gd name="connsiteY0" fmla="*/ 0 h 257442"/>
                <a:gd name="connsiteX1" fmla="*/ 896080 w 950800"/>
                <a:gd name="connsiteY1" fmla="*/ 257442 h 257442"/>
                <a:gd name="connsiteX2" fmla="*/ 0 w 950800"/>
                <a:gd name="connsiteY2" fmla="*/ 257442 h 257442"/>
                <a:gd name="connsiteX3" fmla="*/ 1 w 950800"/>
                <a:gd name="connsiteY3" fmla="*/ 0 h 257442"/>
                <a:gd name="connsiteX0" fmla="*/ 1119116 w 1119116"/>
                <a:gd name="connsiteY0" fmla="*/ 0 h 257442"/>
                <a:gd name="connsiteX1" fmla="*/ 896080 w 1119116"/>
                <a:gd name="connsiteY1" fmla="*/ 257442 h 257442"/>
                <a:gd name="connsiteX2" fmla="*/ 0 w 1119116"/>
                <a:gd name="connsiteY2" fmla="*/ 257442 h 257442"/>
                <a:gd name="connsiteX3" fmla="*/ 1 w 1119116"/>
                <a:gd name="connsiteY3" fmla="*/ 0 h 257442"/>
                <a:gd name="connsiteX0" fmla="*/ 1119116 w 1119116"/>
                <a:gd name="connsiteY0" fmla="*/ 0 h 257442"/>
                <a:gd name="connsiteX1" fmla="*/ 1064395 w 1119116"/>
                <a:gd name="connsiteY1" fmla="*/ 257442 h 257442"/>
                <a:gd name="connsiteX2" fmla="*/ 0 w 1119116"/>
                <a:gd name="connsiteY2" fmla="*/ 257442 h 257442"/>
                <a:gd name="connsiteX3" fmla="*/ 1 w 1119116"/>
                <a:gd name="connsiteY3" fmla="*/ 0 h 257442"/>
                <a:gd name="connsiteX0" fmla="*/ 1119116 w 1119116"/>
                <a:gd name="connsiteY0" fmla="*/ 0 h 257442"/>
                <a:gd name="connsiteX1" fmla="*/ 1064395 w 1119116"/>
                <a:gd name="connsiteY1" fmla="*/ 257442 h 257442"/>
                <a:gd name="connsiteX2" fmla="*/ 0 w 1119116"/>
                <a:gd name="connsiteY2" fmla="*/ 257442 h 257442"/>
                <a:gd name="connsiteX3" fmla="*/ 1 w 1119116"/>
                <a:gd name="connsiteY3" fmla="*/ 0 h 257442"/>
                <a:gd name="connsiteX0" fmla="*/ 1119116 w 1119116"/>
                <a:gd name="connsiteY0" fmla="*/ 0 h 257442"/>
                <a:gd name="connsiteX1" fmla="*/ 1064395 w 1119116"/>
                <a:gd name="connsiteY1" fmla="*/ 257442 h 257442"/>
                <a:gd name="connsiteX2" fmla="*/ 0 w 1119116"/>
                <a:gd name="connsiteY2" fmla="*/ 257442 h 257442"/>
                <a:gd name="connsiteX3" fmla="*/ 0 w 1119116"/>
                <a:gd name="connsiteY3" fmla="*/ 0 h 257442"/>
                <a:gd name="connsiteX0" fmla="*/ 1220106 w 1220106"/>
                <a:gd name="connsiteY0" fmla="*/ 0 h 257442"/>
                <a:gd name="connsiteX1" fmla="*/ 1064395 w 1220106"/>
                <a:gd name="connsiteY1" fmla="*/ 257442 h 257442"/>
                <a:gd name="connsiteX2" fmla="*/ 0 w 1220106"/>
                <a:gd name="connsiteY2" fmla="*/ 257442 h 257442"/>
                <a:gd name="connsiteX3" fmla="*/ 0 w 1220106"/>
                <a:gd name="connsiteY3" fmla="*/ 0 h 257442"/>
                <a:gd name="connsiteX0" fmla="*/ 1220106 w 1220106"/>
                <a:gd name="connsiteY0" fmla="*/ 0 h 257442"/>
                <a:gd name="connsiteX1" fmla="*/ 1165385 w 1220106"/>
                <a:gd name="connsiteY1" fmla="*/ 257442 h 257442"/>
                <a:gd name="connsiteX2" fmla="*/ 0 w 1220106"/>
                <a:gd name="connsiteY2" fmla="*/ 257442 h 257442"/>
                <a:gd name="connsiteX3" fmla="*/ 0 w 1220106"/>
                <a:gd name="connsiteY3" fmla="*/ 0 h 257442"/>
                <a:gd name="connsiteX0" fmla="*/ 1220106 w 1220106"/>
                <a:gd name="connsiteY0" fmla="*/ 0 h 257442"/>
                <a:gd name="connsiteX1" fmla="*/ 1165385 w 1220106"/>
                <a:gd name="connsiteY1" fmla="*/ 257442 h 257442"/>
                <a:gd name="connsiteX2" fmla="*/ 0 w 1220106"/>
                <a:gd name="connsiteY2" fmla="*/ 257442 h 257442"/>
                <a:gd name="connsiteX3" fmla="*/ 0 w 1220106"/>
                <a:gd name="connsiteY3" fmla="*/ 0 h 257442"/>
                <a:gd name="connsiteX0" fmla="*/ 1220106 w 1220106"/>
                <a:gd name="connsiteY0" fmla="*/ 0 h 257442"/>
                <a:gd name="connsiteX1" fmla="*/ 1165385 w 1220106"/>
                <a:gd name="connsiteY1" fmla="*/ 257442 h 257442"/>
                <a:gd name="connsiteX2" fmla="*/ 0 w 1220106"/>
                <a:gd name="connsiteY2" fmla="*/ 257442 h 257442"/>
                <a:gd name="connsiteX3" fmla="*/ 0 w 1220106"/>
                <a:gd name="connsiteY3" fmla="*/ 0 h 257442"/>
                <a:gd name="connsiteX0" fmla="*/ 1372390 w 1372390"/>
                <a:gd name="connsiteY0" fmla="*/ 0 h 257442"/>
                <a:gd name="connsiteX1" fmla="*/ 1165385 w 1372390"/>
                <a:gd name="connsiteY1" fmla="*/ 257442 h 257442"/>
                <a:gd name="connsiteX2" fmla="*/ 0 w 1372390"/>
                <a:gd name="connsiteY2" fmla="*/ 257442 h 257442"/>
                <a:gd name="connsiteX3" fmla="*/ 0 w 1372390"/>
                <a:gd name="connsiteY3" fmla="*/ 0 h 257442"/>
                <a:gd name="connsiteX0" fmla="*/ 1372390 w 1372390"/>
                <a:gd name="connsiteY0" fmla="*/ 0 h 257442"/>
                <a:gd name="connsiteX1" fmla="*/ 1317669 w 1372390"/>
                <a:gd name="connsiteY1" fmla="*/ 257442 h 257442"/>
                <a:gd name="connsiteX2" fmla="*/ 0 w 1372390"/>
                <a:gd name="connsiteY2" fmla="*/ 257442 h 257442"/>
                <a:gd name="connsiteX3" fmla="*/ 0 w 1372390"/>
                <a:gd name="connsiteY3" fmla="*/ 0 h 257442"/>
                <a:gd name="connsiteX0" fmla="*/ 1372390 w 1372390"/>
                <a:gd name="connsiteY0" fmla="*/ 0 h 257442"/>
                <a:gd name="connsiteX1" fmla="*/ 1317669 w 1372390"/>
                <a:gd name="connsiteY1" fmla="*/ 257442 h 257442"/>
                <a:gd name="connsiteX2" fmla="*/ 0 w 1372390"/>
                <a:gd name="connsiteY2" fmla="*/ 257442 h 257442"/>
                <a:gd name="connsiteX3" fmla="*/ 0 w 1372390"/>
                <a:gd name="connsiteY3" fmla="*/ 0 h 257442"/>
                <a:gd name="connsiteX0" fmla="*/ 1372390 w 1372390"/>
                <a:gd name="connsiteY0" fmla="*/ 0 h 257442"/>
                <a:gd name="connsiteX1" fmla="*/ 1317669 w 1372390"/>
                <a:gd name="connsiteY1" fmla="*/ 257442 h 257442"/>
                <a:gd name="connsiteX2" fmla="*/ 0 w 1372390"/>
                <a:gd name="connsiteY2" fmla="*/ 257442 h 257442"/>
                <a:gd name="connsiteX3" fmla="*/ 0 w 1372390"/>
                <a:gd name="connsiteY3" fmla="*/ 0 h 257442"/>
                <a:gd name="connsiteX0" fmla="*/ 1532691 w 1532691"/>
                <a:gd name="connsiteY0" fmla="*/ 0 h 257442"/>
                <a:gd name="connsiteX1" fmla="*/ 1317669 w 1532691"/>
                <a:gd name="connsiteY1" fmla="*/ 257442 h 257442"/>
                <a:gd name="connsiteX2" fmla="*/ 0 w 1532691"/>
                <a:gd name="connsiteY2" fmla="*/ 257442 h 257442"/>
                <a:gd name="connsiteX3" fmla="*/ 0 w 1532691"/>
                <a:gd name="connsiteY3" fmla="*/ 0 h 257442"/>
                <a:gd name="connsiteX0" fmla="*/ 1532691 w 1532691"/>
                <a:gd name="connsiteY0" fmla="*/ 0 h 257442"/>
                <a:gd name="connsiteX1" fmla="*/ 1477970 w 1532691"/>
                <a:gd name="connsiteY1" fmla="*/ 257442 h 257442"/>
                <a:gd name="connsiteX2" fmla="*/ 0 w 1532691"/>
                <a:gd name="connsiteY2" fmla="*/ 257442 h 257442"/>
                <a:gd name="connsiteX3" fmla="*/ 0 w 1532691"/>
                <a:gd name="connsiteY3" fmla="*/ 0 h 257442"/>
                <a:gd name="connsiteX0" fmla="*/ 1532691 w 1532691"/>
                <a:gd name="connsiteY0" fmla="*/ 0 h 257442"/>
                <a:gd name="connsiteX1" fmla="*/ 1477970 w 1532691"/>
                <a:gd name="connsiteY1" fmla="*/ 257442 h 257442"/>
                <a:gd name="connsiteX2" fmla="*/ 0 w 1532691"/>
                <a:gd name="connsiteY2" fmla="*/ 257442 h 257442"/>
                <a:gd name="connsiteX3" fmla="*/ 0 w 1532691"/>
                <a:gd name="connsiteY3" fmla="*/ 0 h 257442"/>
                <a:gd name="connsiteX0" fmla="*/ 1532691 w 1532691"/>
                <a:gd name="connsiteY0" fmla="*/ 0 h 257442"/>
                <a:gd name="connsiteX1" fmla="*/ 1477970 w 1532691"/>
                <a:gd name="connsiteY1" fmla="*/ 257442 h 257442"/>
                <a:gd name="connsiteX2" fmla="*/ 0 w 1532691"/>
                <a:gd name="connsiteY2" fmla="*/ 257442 h 257442"/>
                <a:gd name="connsiteX3" fmla="*/ 0 w 1532691"/>
                <a:gd name="connsiteY3" fmla="*/ 0 h 257442"/>
                <a:gd name="connsiteX0" fmla="*/ 1701007 w 1701007"/>
                <a:gd name="connsiteY0" fmla="*/ 0 h 257442"/>
                <a:gd name="connsiteX1" fmla="*/ 1477970 w 1701007"/>
                <a:gd name="connsiteY1" fmla="*/ 257442 h 257442"/>
                <a:gd name="connsiteX2" fmla="*/ 0 w 1701007"/>
                <a:gd name="connsiteY2" fmla="*/ 257442 h 257442"/>
                <a:gd name="connsiteX3" fmla="*/ 0 w 1701007"/>
                <a:gd name="connsiteY3" fmla="*/ 0 h 257442"/>
                <a:gd name="connsiteX0" fmla="*/ 1701007 w 1701007"/>
                <a:gd name="connsiteY0" fmla="*/ 0 h 257442"/>
                <a:gd name="connsiteX1" fmla="*/ 1646286 w 1701007"/>
                <a:gd name="connsiteY1" fmla="*/ 257442 h 257442"/>
                <a:gd name="connsiteX2" fmla="*/ 0 w 1701007"/>
                <a:gd name="connsiteY2" fmla="*/ 257442 h 257442"/>
                <a:gd name="connsiteX3" fmla="*/ 0 w 1701007"/>
                <a:gd name="connsiteY3" fmla="*/ 0 h 257442"/>
                <a:gd name="connsiteX0" fmla="*/ 1701007 w 1701007"/>
                <a:gd name="connsiteY0" fmla="*/ 0 h 257442"/>
                <a:gd name="connsiteX1" fmla="*/ 1646286 w 1701007"/>
                <a:gd name="connsiteY1" fmla="*/ 257442 h 257442"/>
                <a:gd name="connsiteX2" fmla="*/ 0 w 1701007"/>
                <a:gd name="connsiteY2" fmla="*/ 257442 h 257442"/>
                <a:gd name="connsiteX3" fmla="*/ 0 w 1701007"/>
                <a:gd name="connsiteY3" fmla="*/ 0 h 257442"/>
                <a:gd name="connsiteX0" fmla="*/ 1701007 w 1701007"/>
                <a:gd name="connsiteY0" fmla="*/ 0 h 257442"/>
                <a:gd name="connsiteX1" fmla="*/ 1646286 w 1701007"/>
                <a:gd name="connsiteY1" fmla="*/ 257442 h 257442"/>
                <a:gd name="connsiteX2" fmla="*/ 0 w 1701007"/>
                <a:gd name="connsiteY2" fmla="*/ 257442 h 257442"/>
                <a:gd name="connsiteX3" fmla="*/ 0 w 1701007"/>
                <a:gd name="connsiteY3" fmla="*/ 0 h 257442"/>
                <a:gd name="connsiteX0" fmla="*/ 1801995 w 1801995"/>
                <a:gd name="connsiteY0" fmla="*/ 0 h 257442"/>
                <a:gd name="connsiteX1" fmla="*/ 1646286 w 1801995"/>
                <a:gd name="connsiteY1" fmla="*/ 257442 h 257442"/>
                <a:gd name="connsiteX2" fmla="*/ 0 w 1801995"/>
                <a:gd name="connsiteY2" fmla="*/ 257442 h 257442"/>
                <a:gd name="connsiteX3" fmla="*/ 0 w 1801995"/>
                <a:gd name="connsiteY3" fmla="*/ 0 h 257442"/>
                <a:gd name="connsiteX0" fmla="*/ 1801995 w 1801995"/>
                <a:gd name="connsiteY0" fmla="*/ 0 h 257442"/>
                <a:gd name="connsiteX1" fmla="*/ 1747274 w 1801995"/>
                <a:gd name="connsiteY1" fmla="*/ 257442 h 257442"/>
                <a:gd name="connsiteX2" fmla="*/ 0 w 1801995"/>
                <a:gd name="connsiteY2" fmla="*/ 257442 h 257442"/>
                <a:gd name="connsiteX3" fmla="*/ 0 w 1801995"/>
                <a:gd name="connsiteY3" fmla="*/ 0 h 257442"/>
                <a:gd name="connsiteX0" fmla="*/ 1801995 w 1801995"/>
                <a:gd name="connsiteY0" fmla="*/ 0 h 257442"/>
                <a:gd name="connsiteX1" fmla="*/ 1747274 w 1801995"/>
                <a:gd name="connsiteY1" fmla="*/ 257442 h 257442"/>
                <a:gd name="connsiteX2" fmla="*/ 0 w 1801995"/>
                <a:gd name="connsiteY2" fmla="*/ 257442 h 257442"/>
                <a:gd name="connsiteX3" fmla="*/ 0 w 1801995"/>
                <a:gd name="connsiteY3" fmla="*/ 0 h 257442"/>
                <a:gd name="connsiteX0" fmla="*/ 1801995 w 1801995"/>
                <a:gd name="connsiteY0" fmla="*/ 0 h 257442"/>
                <a:gd name="connsiteX1" fmla="*/ 1747274 w 1801995"/>
                <a:gd name="connsiteY1" fmla="*/ 257442 h 257442"/>
                <a:gd name="connsiteX2" fmla="*/ 0 w 1801995"/>
                <a:gd name="connsiteY2" fmla="*/ 257442 h 257442"/>
                <a:gd name="connsiteX3" fmla="*/ 0 w 1801995"/>
                <a:gd name="connsiteY3" fmla="*/ 0 h 257442"/>
                <a:gd name="connsiteX0" fmla="*/ 1970311 w 1970311"/>
                <a:gd name="connsiteY0" fmla="*/ 0 h 257442"/>
                <a:gd name="connsiteX1" fmla="*/ 1747274 w 1970311"/>
                <a:gd name="connsiteY1" fmla="*/ 257442 h 257442"/>
                <a:gd name="connsiteX2" fmla="*/ 0 w 1970311"/>
                <a:gd name="connsiteY2" fmla="*/ 257442 h 257442"/>
                <a:gd name="connsiteX3" fmla="*/ 0 w 1970311"/>
                <a:gd name="connsiteY3" fmla="*/ 0 h 257442"/>
                <a:gd name="connsiteX0" fmla="*/ 1970311 w 1970311"/>
                <a:gd name="connsiteY0" fmla="*/ 0 h 257442"/>
                <a:gd name="connsiteX1" fmla="*/ 1915590 w 1970311"/>
                <a:gd name="connsiteY1" fmla="*/ 257442 h 257442"/>
                <a:gd name="connsiteX2" fmla="*/ 0 w 1970311"/>
                <a:gd name="connsiteY2" fmla="*/ 257442 h 257442"/>
                <a:gd name="connsiteX3" fmla="*/ 0 w 1970311"/>
                <a:gd name="connsiteY3" fmla="*/ 0 h 257442"/>
                <a:gd name="connsiteX0" fmla="*/ 1970311 w 1970311"/>
                <a:gd name="connsiteY0" fmla="*/ 0 h 257442"/>
                <a:gd name="connsiteX1" fmla="*/ 1915590 w 1970311"/>
                <a:gd name="connsiteY1" fmla="*/ 257442 h 257442"/>
                <a:gd name="connsiteX2" fmla="*/ 0 w 1970311"/>
                <a:gd name="connsiteY2" fmla="*/ 257442 h 257442"/>
                <a:gd name="connsiteX3" fmla="*/ 0 w 1970311"/>
                <a:gd name="connsiteY3" fmla="*/ 0 h 257442"/>
                <a:gd name="connsiteX0" fmla="*/ 1970311 w 1970311"/>
                <a:gd name="connsiteY0" fmla="*/ 0 h 257442"/>
                <a:gd name="connsiteX1" fmla="*/ 1915590 w 1970311"/>
                <a:gd name="connsiteY1" fmla="*/ 257442 h 257442"/>
                <a:gd name="connsiteX2" fmla="*/ 0 w 1970311"/>
                <a:gd name="connsiteY2" fmla="*/ 257442 h 257442"/>
                <a:gd name="connsiteX3" fmla="*/ 0 w 1970311"/>
                <a:gd name="connsiteY3" fmla="*/ 0 h 257442"/>
                <a:gd name="connsiteX0" fmla="*/ 2140229 w 2140229"/>
                <a:gd name="connsiteY0" fmla="*/ 0 h 257442"/>
                <a:gd name="connsiteX1" fmla="*/ 1915590 w 2140229"/>
                <a:gd name="connsiteY1" fmla="*/ 257442 h 257442"/>
                <a:gd name="connsiteX2" fmla="*/ 0 w 2140229"/>
                <a:gd name="connsiteY2" fmla="*/ 257442 h 257442"/>
                <a:gd name="connsiteX3" fmla="*/ 0 w 2140229"/>
                <a:gd name="connsiteY3" fmla="*/ 0 h 257442"/>
                <a:gd name="connsiteX0" fmla="*/ 2140229 w 2140229"/>
                <a:gd name="connsiteY0" fmla="*/ 0 h 257442"/>
                <a:gd name="connsiteX1" fmla="*/ 2085508 w 2140229"/>
                <a:gd name="connsiteY1" fmla="*/ 257442 h 257442"/>
                <a:gd name="connsiteX2" fmla="*/ 0 w 2140229"/>
                <a:gd name="connsiteY2" fmla="*/ 257442 h 257442"/>
                <a:gd name="connsiteX3" fmla="*/ 0 w 2140229"/>
                <a:gd name="connsiteY3" fmla="*/ 0 h 257442"/>
                <a:gd name="connsiteX0" fmla="*/ 2140229 w 2140229"/>
                <a:gd name="connsiteY0" fmla="*/ 0 h 257442"/>
                <a:gd name="connsiteX1" fmla="*/ 2085508 w 2140229"/>
                <a:gd name="connsiteY1" fmla="*/ 257442 h 257442"/>
                <a:gd name="connsiteX2" fmla="*/ 0 w 2140229"/>
                <a:gd name="connsiteY2" fmla="*/ 257442 h 257442"/>
                <a:gd name="connsiteX3" fmla="*/ 0 w 2140229"/>
                <a:gd name="connsiteY3" fmla="*/ 0 h 257442"/>
                <a:gd name="connsiteX0" fmla="*/ 2140229 w 2140229"/>
                <a:gd name="connsiteY0" fmla="*/ 0 h 257442"/>
                <a:gd name="connsiteX1" fmla="*/ 2085508 w 2140229"/>
                <a:gd name="connsiteY1" fmla="*/ 257442 h 257442"/>
                <a:gd name="connsiteX2" fmla="*/ 0 w 2140229"/>
                <a:gd name="connsiteY2" fmla="*/ 257442 h 257442"/>
                <a:gd name="connsiteX3" fmla="*/ 0 w 2140229"/>
                <a:gd name="connsiteY3" fmla="*/ 0 h 257442"/>
              </a:gdLst>
              <a:ahLst/>
              <a:cxnLst>
                <a:cxn ang="0">
                  <a:pos x="connsiteX0" y="connsiteY0"/>
                </a:cxn>
                <a:cxn ang="0">
                  <a:pos x="connsiteX1" y="connsiteY1"/>
                </a:cxn>
                <a:cxn ang="0">
                  <a:pos x="connsiteX2" y="connsiteY2"/>
                </a:cxn>
                <a:cxn ang="0">
                  <a:pos x="connsiteX3" y="connsiteY3"/>
                </a:cxn>
              </a:cxnLst>
              <a:rect l="l" t="t" r="r" b="b"/>
              <a:pathLst>
                <a:path w="2140229" h="257442">
                  <a:moveTo>
                    <a:pt x="2140229" y="0"/>
                  </a:moveTo>
                  <a:lnTo>
                    <a:pt x="2085508" y="257442"/>
                  </a:lnTo>
                  <a:lnTo>
                    <a:pt x="0" y="257442"/>
                  </a:lnTo>
                  <a:lnTo>
                    <a:pt x="0" y="0"/>
                  </a:lnTo>
                  <a:close/>
                </a:path>
              </a:pathLst>
            </a:custGeom>
            <a:solidFill>
              <a:srgbClr val="5C5C5C"/>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sp>
          <p:nvSpPr>
            <p:cNvPr id="13" name="btfpRunningAgenda2LevelTextLeft701240">
              <a:extLst>
                <a:ext uri="{FF2B5EF4-FFF2-40B4-BE49-F238E27FC236}">
                  <a16:creationId xmlns:a16="http://schemas.microsoft.com/office/drawing/2014/main" id="{2DD9C9D3-4003-9200-6295-72BAA68FD54F}"/>
                </a:ext>
              </a:extLst>
            </p:cNvPr>
            <p:cNvSpPr txBox="1"/>
            <p:nvPr/>
          </p:nvSpPr>
          <p:spPr bwMode="gray">
            <a:xfrm>
              <a:off x="0" y="876300"/>
              <a:ext cx="1915590" cy="257442"/>
            </a:xfrm>
            <a:prstGeom prst="rect">
              <a:avLst/>
            </a:prstGeom>
            <a:noFill/>
          </p:spPr>
          <p:txBody>
            <a:bodyPr vert="horz" wrap="none" lIns="360363" tIns="36036" rIns="360363" bIns="36036" rtlCol="0" anchor="t">
              <a:spAutoFit/>
            </a:bodyPr>
            <a:lstStyle/>
            <a:p>
              <a:pPr marL="0" indent="0" eaLnBrk="0">
                <a:spcBef>
                  <a:spcPts val="0"/>
                </a:spcBef>
                <a:buNone/>
              </a:pPr>
              <a:r>
                <a:rPr kumimoji="1" lang="en-US" sz="1200" b="1" cap="all" spc="450">
                  <a:solidFill>
                    <a:srgbClr val="FFFFFF"/>
                  </a:solidFill>
                  <a:latin typeface="Arial" panose="020B0604020202020204" pitchFamily="34" charset="0"/>
                  <a:cs typeface="Arial" panose="020B0604020202020204" pitchFamily="34" charset="0"/>
                </a:rPr>
                <a:t>CRITERIA</a:t>
              </a:r>
            </a:p>
          </p:txBody>
        </p:sp>
        <p:sp>
          <p:nvSpPr>
            <p:cNvPr id="16" name="btfpRunningAgenda2LevelBarRight701240">
              <a:extLst>
                <a:ext uri="{FF2B5EF4-FFF2-40B4-BE49-F238E27FC236}">
                  <a16:creationId xmlns:a16="http://schemas.microsoft.com/office/drawing/2014/main" id="{8BA55014-F9F2-96CC-65D1-EF7C0AE481F0}"/>
                </a:ext>
              </a:extLst>
            </p:cNvPr>
            <p:cNvSpPr/>
            <p:nvPr/>
          </p:nvSpPr>
          <p:spPr bwMode="gray">
            <a:xfrm>
              <a:off x="2005387" y="876300"/>
              <a:ext cx="2484874" cy="257442"/>
            </a:xfrm>
            <a:custGeom>
              <a:avLst/>
              <a:gdLst>
                <a:gd name="connsiteX0" fmla="*/ 934771 w 2367856"/>
                <a:gd name="connsiteY0" fmla="*/ 0 h 257442"/>
                <a:gd name="connsiteX1" fmla="*/ 2367856 w 2367856"/>
                <a:gd name="connsiteY1" fmla="*/ 0 h 257442"/>
                <a:gd name="connsiteX2" fmla="*/ 2313135 w 2367856"/>
                <a:gd name="connsiteY2" fmla="*/ 257442 h 257442"/>
                <a:gd name="connsiteX3" fmla="*/ 0 w 2367856"/>
                <a:gd name="connsiteY3" fmla="*/ 257442 h 257442"/>
                <a:gd name="connsiteX0" fmla="*/ 934771 w 2313135"/>
                <a:gd name="connsiteY0" fmla="*/ 0 h 257442"/>
                <a:gd name="connsiteX1" fmla="*/ 880050 w 2313135"/>
                <a:gd name="connsiteY1" fmla="*/ 257442 h 257442"/>
                <a:gd name="connsiteX2" fmla="*/ 2313135 w 2313135"/>
                <a:gd name="connsiteY2" fmla="*/ 257442 h 257442"/>
                <a:gd name="connsiteX3" fmla="*/ 0 w 2313135"/>
                <a:gd name="connsiteY3" fmla="*/ 257442 h 257442"/>
                <a:gd name="connsiteX0" fmla="*/ 934771 w 934771"/>
                <a:gd name="connsiteY0" fmla="*/ 0 h 257442"/>
                <a:gd name="connsiteX1" fmla="*/ 880050 w 934771"/>
                <a:gd name="connsiteY1" fmla="*/ 257442 h 257442"/>
                <a:gd name="connsiteX2" fmla="*/ 1 w 934771"/>
                <a:gd name="connsiteY2" fmla="*/ 257442 h 257442"/>
                <a:gd name="connsiteX3" fmla="*/ 0 w 934771"/>
                <a:gd name="connsiteY3" fmla="*/ 257442 h 257442"/>
                <a:gd name="connsiteX0" fmla="*/ 934770 w 934770"/>
                <a:gd name="connsiteY0" fmla="*/ 0 h 257442"/>
                <a:gd name="connsiteX1" fmla="*/ 880049 w 934770"/>
                <a:gd name="connsiteY1" fmla="*/ 257442 h 257442"/>
                <a:gd name="connsiteX2" fmla="*/ 0 w 934770"/>
                <a:gd name="connsiteY2" fmla="*/ 257442 h 257442"/>
                <a:gd name="connsiteX3" fmla="*/ 54721 w 934770"/>
                <a:gd name="connsiteY3" fmla="*/ 0 h 257442"/>
                <a:gd name="connsiteX0" fmla="*/ 1103085 w 1103085"/>
                <a:gd name="connsiteY0" fmla="*/ 0 h 257442"/>
                <a:gd name="connsiteX1" fmla="*/ 880049 w 1103085"/>
                <a:gd name="connsiteY1" fmla="*/ 257442 h 257442"/>
                <a:gd name="connsiteX2" fmla="*/ 0 w 1103085"/>
                <a:gd name="connsiteY2" fmla="*/ 257442 h 257442"/>
                <a:gd name="connsiteX3" fmla="*/ 54721 w 1103085"/>
                <a:gd name="connsiteY3" fmla="*/ 0 h 257442"/>
                <a:gd name="connsiteX0" fmla="*/ 1103085 w 1103085"/>
                <a:gd name="connsiteY0" fmla="*/ 0 h 257442"/>
                <a:gd name="connsiteX1" fmla="*/ 1048364 w 1103085"/>
                <a:gd name="connsiteY1" fmla="*/ 257442 h 257442"/>
                <a:gd name="connsiteX2" fmla="*/ 0 w 1103085"/>
                <a:gd name="connsiteY2" fmla="*/ 257442 h 257442"/>
                <a:gd name="connsiteX3" fmla="*/ 54721 w 1103085"/>
                <a:gd name="connsiteY3" fmla="*/ 0 h 257442"/>
                <a:gd name="connsiteX0" fmla="*/ 1103086 w 1103086"/>
                <a:gd name="connsiteY0" fmla="*/ 0 h 257442"/>
                <a:gd name="connsiteX1" fmla="*/ 1048365 w 1103086"/>
                <a:gd name="connsiteY1" fmla="*/ 257442 h 257442"/>
                <a:gd name="connsiteX2" fmla="*/ 0 w 1103086"/>
                <a:gd name="connsiteY2" fmla="*/ 257442 h 257442"/>
                <a:gd name="connsiteX3" fmla="*/ 54722 w 1103086"/>
                <a:gd name="connsiteY3" fmla="*/ 0 h 257442"/>
                <a:gd name="connsiteX0" fmla="*/ 1103086 w 1103086"/>
                <a:gd name="connsiteY0" fmla="*/ 0 h 257442"/>
                <a:gd name="connsiteX1" fmla="*/ 1048365 w 1103086"/>
                <a:gd name="connsiteY1" fmla="*/ 257442 h 257442"/>
                <a:gd name="connsiteX2" fmla="*/ 0 w 1103086"/>
                <a:gd name="connsiteY2" fmla="*/ 257442 h 257442"/>
                <a:gd name="connsiteX3" fmla="*/ 54721 w 1103086"/>
                <a:gd name="connsiteY3" fmla="*/ 0 h 257442"/>
                <a:gd name="connsiteX0" fmla="*/ 1271402 w 1271402"/>
                <a:gd name="connsiteY0" fmla="*/ 0 h 257442"/>
                <a:gd name="connsiteX1" fmla="*/ 1048365 w 1271402"/>
                <a:gd name="connsiteY1" fmla="*/ 257442 h 257442"/>
                <a:gd name="connsiteX2" fmla="*/ 0 w 1271402"/>
                <a:gd name="connsiteY2" fmla="*/ 257442 h 257442"/>
                <a:gd name="connsiteX3" fmla="*/ 54721 w 1271402"/>
                <a:gd name="connsiteY3" fmla="*/ 0 h 257442"/>
                <a:gd name="connsiteX0" fmla="*/ 1271402 w 1271402"/>
                <a:gd name="connsiteY0" fmla="*/ 0 h 257442"/>
                <a:gd name="connsiteX1" fmla="*/ 1216681 w 1271402"/>
                <a:gd name="connsiteY1" fmla="*/ 257442 h 257442"/>
                <a:gd name="connsiteX2" fmla="*/ 0 w 1271402"/>
                <a:gd name="connsiteY2" fmla="*/ 257442 h 257442"/>
                <a:gd name="connsiteX3" fmla="*/ 54721 w 1271402"/>
                <a:gd name="connsiteY3" fmla="*/ 0 h 257442"/>
                <a:gd name="connsiteX0" fmla="*/ 1271402 w 1271402"/>
                <a:gd name="connsiteY0" fmla="*/ 0 h 257442"/>
                <a:gd name="connsiteX1" fmla="*/ 1216681 w 1271402"/>
                <a:gd name="connsiteY1" fmla="*/ 257442 h 257442"/>
                <a:gd name="connsiteX2" fmla="*/ 0 w 1271402"/>
                <a:gd name="connsiteY2" fmla="*/ 257442 h 257442"/>
                <a:gd name="connsiteX3" fmla="*/ 54721 w 1271402"/>
                <a:gd name="connsiteY3" fmla="*/ 0 h 257442"/>
                <a:gd name="connsiteX0" fmla="*/ 1271402 w 1271402"/>
                <a:gd name="connsiteY0" fmla="*/ 0 h 257442"/>
                <a:gd name="connsiteX1" fmla="*/ 1216681 w 1271402"/>
                <a:gd name="connsiteY1" fmla="*/ 257442 h 257442"/>
                <a:gd name="connsiteX2" fmla="*/ 0 w 1271402"/>
                <a:gd name="connsiteY2" fmla="*/ 257442 h 257442"/>
                <a:gd name="connsiteX3" fmla="*/ 54721 w 1271402"/>
                <a:gd name="connsiteY3" fmla="*/ 0 h 257442"/>
                <a:gd name="connsiteX0" fmla="*/ 1439717 w 1439717"/>
                <a:gd name="connsiteY0" fmla="*/ 0 h 257442"/>
                <a:gd name="connsiteX1" fmla="*/ 1216681 w 1439717"/>
                <a:gd name="connsiteY1" fmla="*/ 257442 h 257442"/>
                <a:gd name="connsiteX2" fmla="*/ 0 w 1439717"/>
                <a:gd name="connsiteY2" fmla="*/ 257442 h 257442"/>
                <a:gd name="connsiteX3" fmla="*/ 54721 w 1439717"/>
                <a:gd name="connsiteY3" fmla="*/ 0 h 257442"/>
                <a:gd name="connsiteX0" fmla="*/ 1439717 w 1439717"/>
                <a:gd name="connsiteY0" fmla="*/ 0 h 257442"/>
                <a:gd name="connsiteX1" fmla="*/ 1384996 w 1439717"/>
                <a:gd name="connsiteY1" fmla="*/ 257442 h 257442"/>
                <a:gd name="connsiteX2" fmla="*/ 0 w 1439717"/>
                <a:gd name="connsiteY2" fmla="*/ 257442 h 257442"/>
                <a:gd name="connsiteX3" fmla="*/ 54721 w 1439717"/>
                <a:gd name="connsiteY3" fmla="*/ 0 h 257442"/>
                <a:gd name="connsiteX0" fmla="*/ 1439717 w 1439717"/>
                <a:gd name="connsiteY0" fmla="*/ 0 h 257442"/>
                <a:gd name="connsiteX1" fmla="*/ 1384996 w 1439717"/>
                <a:gd name="connsiteY1" fmla="*/ 257442 h 257442"/>
                <a:gd name="connsiteX2" fmla="*/ 0 w 1439717"/>
                <a:gd name="connsiteY2" fmla="*/ 257442 h 257442"/>
                <a:gd name="connsiteX3" fmla="*/ 54721 w 1439717"/>
                <a:gd name="connsiteY3" fmla="*/ 0 h 257442"/>
                <a:gd name="connsiteX0" fmla="*/ 1439717 w 1439717"/>
                <a:gd name="connsiteY0" fmla="*/ 0 h 257442"/>
                <a:gd name="connsiteX1" fmla="*/ 1384996 w 1439717"/>
                <a:gd name="connsiteY1" fmla="*/ 257442 h 257442"/>
                <a:gd name="connsiteX2" fmla="*/ 0 w 1439717"/>
                <a:gd name="connsiteY2" fmla="*/ 257442 h 257442"/>
                <a:gd name="connsiteX3" fmla="*/ 54721 w 1439717"/>
                <a:gd name="connsiteY3" fmla="*/ 0 h 257442"/>
                <a:gd name="connsiteX0" fmla="*/ 1608032 w 1608032"/>
                <a:gd name="connsiteY0" fmla="*/ 0 h 257442"/>
                <a:gd name="connsiteX1" fmla="*/ 1384996 w 1608032"/>
                <a:gd name="connsiteY1" fmla="*/ 257442 h 257442"/>
                <a:gd name="connsiteX2" fmla="*/ 0 w 1608032"/>
                <a:gd name="connsiteY2" fmla="*/ 257442 h 257442"/>
                <a:gd name="connsiteX3" fmla="*/ 54721 w 1608032"/>
                <a:gd name="connsiteY3" fmla="*/ 0 h 257442"/>
                <a:gd name="connsiteX0" fmla="*/ 1608032 w 1608032"/>
                <a:gd name="connsiteY0" fmla="*/ 0 h 257442"/>
                <a:gd name="connsiteX1" fmla="*/ 1553310 w 1608032"/>
                <a:gd name="connsiteY1" fmla="*/ 257442 h 257442"/>
                <a:gd name="connsiteX2" fmla="*/ 0 w 1608032"/>
                <a:gd name="connsiteY2" fmla="*/ 257442 h 257442"/>
                <a:gd name="connsiteX3" fmla="*/ 54721 w 1608032"/>
                <a:gd name="connsiteY3" fmla="*/ 0 h 257442"/>
                <a:gd name="connsiteX0" fmla="*/ 1608033 w 1608033"/>
                <a:gd name="connsiteY0" fmla="*/ 0 h 257442"/>
                <a:gd name="connsiteX1" fmla="*/ 1553311 w 1608033"/>
                <a:gd name="connsiteY1" fmla="*/ 257442 h 257442"/>
                <a:gd name="connsiteX2" fmla="*/ 0 w 1608033"/>
                <a:gd name="connsiteY2" fmla="*/ 257442 h 257442"/>
                <a:gd name="connsiteX3" fmla="*/ 54722 w 1608033"/>
                <a:gd name="connsiteY3" fmla="*/ 0 h 257442"/>
                <a:gd name="connsiteX0" fmla="*/ 1608033 w 1608033"/>
                <a:gd name="connsiteY0" fmla="*/ 0 h 257442"/>
                <a:gd name="connsiteX1" fmla="*/ 1553311 w 1608033"/>
                <a:gd name="connsiteY1" fmla="*/ 257442 h 257442"/>
                <a:gd name="connsiteX2" fmla="*/ 0 w 1608033"/>
                <a:gd name="connsiteY2" fmla="*/ 257442 h 257442"/>
                <a:gd name="connsiteX3" fmla="*/ 54722 w 1608033"/>
                <a:gd name="connsiteY3" fmla="*/ 0 h 257442"/>
                <a:gd name="connsiteX0" fmla="*/ 1776348 w 1776348"/>
                <a:gd name="connsiteY0" fmla="*/ 0 h 257442"/>
                <a:gd name="connsiteX1" fmla="*/ 1553311 w 1776348"/>
                <a:gd name="connsiteY1" fmla="*/ 257442 h 257442"/>
                <a:gd name="connsiteX2" fmla="*/ 0 w 1776348"/>
                <a:gd name="connsiteY2" fmla="*/ 257442 h 257442"/>
                <a:gd name="connsiteX3" fmla="*/ 54722 w 1776348"/>
                <a:gd name="connsiteY3" fmla="*/ 0 h 257442"/>
                <a:gd name="connsiteX0" fmla="*/ 1776348 w 1776348"/>
                <a:gd name="connsiteY0" fmla="*/ 0 h 257442"/>
                <a:gd name="connsiteX1" fmla="*/ 1721626 w 1776348"/>
                <a:gd name="connsiteY1" fmla="*/ 257442 h 257442"/>
                <a:gd name="connsiteX2" fmla="*/ 0 w 1776348"/>
                <a:gd name="connsiteY2" fmla="*/ 257442 h 257442"/>
                <a:gd name="connsiteX3" fmla="*/ 54722 w 1776348"/>
                <a:gd name="connsiteY3" fmla="*/ 0 h 257442"/>
                <a:gd name="connsiteX0" fmla="*/ 1776348 w 1776348"/>
                <a:gd name="connsiteY0" fmla="*/ 0 h 257442"/>
                <a:gd name="connsiteX1" fmla="*/ 1721626 w 1776348"/>
                <a:gd name="connsiteY1" fmla="*/ 257442 h 257442"/>
                <a:gd name="connsiteX2" fmla="*/ 0 w 1776348"/>
                <a:gd name="connsiteY2" fmla="*/ 257442 h 257442"/>
                <a:gd name="connsiteX3" fmla="*/ 54722 w 1776348"/>
                <a:gd name="connsiteY3" fmla="*/ 0 h 257442"/>
                <a:gd name="connsiteX0" fmla="*/ 1776348 w 1776348"/>
                <a:gd name="connsiteY0" fmla="*/ 0 h 257442"/>
                <a:gd name="connsiteX1" fmla="*/ 1721626 w 1776348"/>
                <a:gd name="connsiteY1" fmla="*/ 257442 h 257442"/>
                <a:gd name="connsiteX2" fmla="*/ 0 w 1776348"/>
                <a:gd name="connsiteY2" fmla="*/ 257442 h 257442"/>
                <a:gd name="connsiteX3" fmla="*/ 54721 w 1776348"/>
                <a:gd name="connsiteY3" fmla="*/ 0 h 257442"/>
                <a:gd name="connsiteX0" fmla="*/ 2037637 w 2037637"/>
                <a:gd name="connsiteY0" fmla="*/ 0 h 257442"/>
                <a:gd name="connsiteX1" fmla="*/ 1721626 w 2037637"/>
                <a:gd name="connsiteY1" fmla="*/ 257442 h 257442"/>
                <a:gd name="connsiteX2" fmla="*/ 0 w 2037637"/>
                <a:gd name="connsiteY2" fmla="*/ 257442 h 257442"/>
                <a:gd name="connsiteX3" fmla="*/ 54721 w 2037637"/>
                <a:gd name="connsiteY3" fmla="*/ 0 h 257442"/>
                <a:gd name="connsiteX0" fmla="*/ 2037637 w 2037637"/>
                <a:gd name="connsiteY0" fmla="*/ 0 h 257442"/>
                <a:gd name="connsiteX1" fmla="*/ 1982916 w 2037637"/>
                <a:gd name="connsiteY1" fmla="*/ 257442 h 257442"/>
                <a:gd name="connsiteX2" fmla="*/ 0 w 2037637"/>
                <a:gd name="connsiteY2" fmla="*/ 257442 h 257442"/>
                <a:gd name="connsiteX3" fmla="*/ 54721 w 2037637"/>
                <a:gd name="connsiteY3" fmla="*/ 0 h 257442"/>
                <a:gd name="connsiteX0" fmla="*/ 2037637 w 2037637"/>
                <a:gd name="connsiteY0" fmla="*/ 0 h 257442"/>
                <a:gd name="connsiteX1" fmla="*/ 1982916 w 2037637"/>
                <a:gd name="connsiteY1" fmla="*/ 257442 h 257442"/>
                <a:gd name="connsiteX2" fmla="*/ 0 w 2037637"/>
                <a:gd name="connsiteY2" fmla="*/ 257442 h 257442"/>
                <a:gd name="connsiteX3" fmla="*/ 54721 w 2037637"/>
                <a:gd name="connsiteY3" fmla="*/ 0 h 257442"/>
                <a:gd name="connsiteX0" fmla="*/ 2037637 w 2037637"/>
                <a:gd name="connsiteY0" fmla="*/ 0 h 257442"/>
                <a:gd name="connsiteX1" fmla="*/ 1982916 w 2037637"/>
                <a:gd name="connsiteY1" fmla="*/ 257442 h 257442"/>
                <a:gd name="connsiteX2" fmla="*/ 0 w 2037637"/>
                <a:gd name="connsiteY2" fmla="*/ 257442 h 257442"/>
                <a:gd name="connsiteX3" fmla="*/ 54721 w 2037637"/>
                <a:gd name="connsiteY3" fmla="*/ 0 h 257442"/>
                <a:gd name="connsiteX0" fmla="*/ 2306942 w 2306942"/>
                <a:gd name="connsiteY0" fmla="*/ 0 h 257442"/>
                <a:gd name="connsiteX1" fmla="*/ 1982916 w 2306942"/>
                <a:gd name="connsiteY1" fmla="*/ 257442 h 257442"/>
                <a:gd name="connsiteX2" fmla="*/ 0 w 2306942"/>
                <a:gd name="connsiteY2" fmla="*/ 257442 h 257442"/>
                <a:gd name="connsiteX3" fmla="*/ 54721 w 2306942"/>
                <a:gd name="connsiteY3" fmla="*/ 0 h 257442"/>
                <a:gd name="connsiteX0" fmla="*/ 2306942 w 2306942"/>
                <a:gd name="connsiteY0" fmla="*/ 0 h 257442"/>
                <a:gd name="connsiteX1" fmla="*/ 2252220 w 2306942"/>
                <a:gd name="connsiteY1" fmla="*/ 257442 h 257442"/>
                <a:gd name="connsiteX2" fmla="*/ 0 w 2306942"/>
                <a:gd name="connsiteY2" fmla="*/ 257442 h 257442"/>
                <a:gd name="connsiteX3" fmla="*/ 54721 w 2306942"/>
                <a:gd name="connsiteY3" fmla="*/ 0 h 257442"/>
                <a:gd name="connsiteX0" fmla="*/ 2306943 w 2306943"/>
                <a:gd name="connsiteY0" fmla="*/ 0 h 257442"/>
                <a:gd name="connsiteX1" fmla="*/ 2252221 w 2306943"/>
                <a:gd name="connsiteY1" fmla="*/ 257442 h 257442"/>
                <a:gd name="connsiteX2" fmla="*/ 0 w 2306943"/>
                <a:gd name="connsiteY2" fmla="*/ 257442 h 257442"/>
                <a:gd name="connsiteX3" fmla="*/ 54722 w 2306943"/>
                <a:gd name="connsiteY3" fmla="*/ 0 h 257442"/>
                <a:gd name="connsiteX0" fmla="*/ 2306943 w 2306943"/>
                <a:gd name="connsiteY0" fmla="*/ 0 h 257442"/>
                <a:gd name="connsiteX1" fmla="*/ 2252221 w 2306943"/>
                <a:gd name="connsiteY1" fmla="*/ 257442 h 257442"/>
                <a:gd name="connsiteX2" fmla="*/ 0 w 2306943"/>
                <a:gd name="connsiteY2" fmla="*/ 257442 h 257442"/>
                <a:gd name="connsiteX3" fmla="*/ 54722 w 2306943"/>
                <a:gd name="connsiteY3" fmla="*/ 0 h 257442"/>
                <a:gd name="connsiteX0" fmla="*/ 2484875 w 2484875"/>
                <a:gd name="connsiteY0" fmla="*/ 0 h 257442"/>
                <a:gd name="connsiteX1" fmla="*/ 2252221 w 2484875"/>
                <a:gd name="connsiteY1" fmla="*/ 257442 h 257442"/>
                <a:gd name="connsiteX2" fmla="*/ 0 w 2484875"/>
                <a:gd name="connsiteY2" fmla="*/ 257442 h 257442"/>
                <a:gd name="connsiteX3" fmla="*/ 54722 w 2484875"/>
                <a:gd name="connsiteY3" fmla="*/ 0 h 257442"/>
                <a:gd name="connsiteX0" fmla="*/ 2484875 w 2484875"/>
                <a:gd name="connsiteY0" fmla="*/ 0 h 257442"/>
                <a:gd name="connsiteX1" fmla="*/ 2430154 w 2484875"/>
                <a:gd name="connsiteY1" fmla="*/ 257442 h 257442"/>
                <a:gd name="connsiteX2" fmla="*/ 0 w 2484875"/>
                <a:gd name="connsiteY2" fmla="*/ 257442 h 257442"/>
                <a:gd name="connsiteX3" fmla="*/ 54722 w 2484875"/>
                <a:gd name="connsiteY3" fmla="*/ 0 h 257442"/>
                <a:gd name="connsiteX0" fmla="*/ 2484874 w 2484874"/>
                <a:gd name="connsiteY0" fmla="*/ 0 h 257442"/>
                <a:gd name="connsiteX1" fmla="*/ 2430153 w 2484874"/>
                <a:gd name="connsiteY1" fmla="*/ 257442 h 257442"/>
                <a:gd name="connsiteX2" fmla="*/ 0 w 2484874"/>
                <a:gd name="connsiteY2" fmla="*/ 257442 h 257442"/>
                <a:gd name="connsiteX3" fmla="*/ 54721 w 2484874"/>
                <a:gd name="connsiteY3" fmla="*/ 0 h 257442"/>
                <a:gd name="connsiteX0" fmla="*/ 2484874 w 2484874"/>
                <a:gd name="connsiteY0" fmla="*/ 0 h 257442"/>
                <a:gd name="connsiteX1" fmla="*/ 2430153 w 2484874"/>
                <a:gd name="connsiteY1" fmla="*/ 257442 h 257442"/>
                <a:gd name="connsiteX2" fmla="*/ 0 w 2484874"/>
                <a:gd name="connsiteY2" fmla="*/ 257442 h 257442"/>
                <a:gd name="connsiteX3" fmla="*/ 54720 w 2484874"/>
                <a:gd name="connsiteY3" fmla="*/ 0 h 257442"/>
                <a:gd name="connsiteX0" fmla="*/ 950801 w 2430153"/>
                <a:gd name="connsiteY0" fmla="*/ 0 h 257442"/>
                <a:gd name="connsiteX1" fmla="*/ 2430153 w 2430153"/>
                <a:gd name="connsiteY1" fmla="*/ 257442 h 257442"/>
                <a:gd name="connsiteX2" fmla="*/ 0 w 2430153"/>
                <a:gd name="connsiteY2" fmla="*/ 257442 h 257442"/>
                <a:gd name="connsiteX3" fmla="*/ 54720 w 2430153"/>
                <a:gd name="connsiteY3" fmla="*/ 0 h 257442"/>
                <a:gd name="connsiteX0" fmla="*/ 950801 w 950801"/>
                <a:gd name="connsiteY0" fmla="*/ 0 h 257442"/>
                <a:gd name="connsiteX1" fmla="*/ 896081 w 950801"/>
                <a:gd name="connsiteY1" fmla="*/ 257442 h 257442"/>
                <a:gd name="connsiteX2" fmla="*/ 0 w 950801"/>
                <a:gd name="connsiteY2" fmla="*/ 257442 h 257442"/>
                <a:gd name="connsiteX3" fmla="*/ 54720 w 950801"/>
                <a:gd name="connsiteY3" fmla="*/ 0 h 257442"/>
                <a:gd name="connsiteX0" fmla="*/ 950800 w 950800"/>
                <a:gd name="connsiteY0" fmla="*/ 0 h 257442"/>
                <a:gd name="connsiteX1" fmla="*/ 896080 w 950800"/>
                <a:gd name="connsiteY1" fmla="*/ 257442 h 257442"/>
                <a:gd name="connsiteX2" fmla="*/ 0 w 950800"/>
                <a:gd name="connsiteY2" fmla="*/ 257442 h 257442"/>
                <a:gd name="connsiteX3" fmla="*/ 54719 w 950800"/>
                <a:gd name="connsiteY3" fmla="*/ 0 h 257442"/>
                <a:gd name="connsiteX0" fmla="*/ 950800 w 950800"/>
                <a:gd name="connsiteY0" fmla="*/ 0 h 257442"/>
                <a:gd name="connsiteX1" fmla="*/ 896080 w 950800"/>
                <a:gd name="connsiteY1" fmla="*/ 257442 h 257442"/>
                <a:gd name="connsiteX2" fmla="*/ 0 w 950800"/>
                <a:gd name="connsiteY2" fmla="*/ 257442 h 257442"/>
                <a:gd name="connsiteX3" fmla="*/ 54720 w 950800"/>
                <a:gd name="connsiteY3" fmla="*/ 0 h 257442"/>
                <a:gd name="connsiteX0" fmla="*/ 1119115 w 1119115"/>
                <a:gd name="connsiteY0" fmla="*/ 0 h 257442"/>
                <a:gd name="connsiteX1" fmla="*/ 896080 w 1119115"/>
                <a:gd name="connsiteY1" fmla="*/ 257442 h 257442"/>
                <a:gd name="connsiteX2" fmla="*/ 0 w 1119115"/>
                <a:gd name="connsiteY2" fmla="*/ 257442 h 257442"/>
                <a:gd name="connsiteX3" fmla="*/ 54720 w 1119115"/>
                <a:gd name="connsiteY3" fmla="*/ 0 h 257442"/>
                <a:gd name="connsiteX0" fmla="*/ 1119115 w 1119115"/>
                <a:gd name="connsiteY0" fmla="*/ 0 h 257442"/>
                <a:gd name="connsiteX1" fmla="*/ 1064394 w 1119115"/>
                <a:gd name="connsiteY1" fmla="*/ 257442 h 257442"/>
                <a:gd name="connsiteX2" fmla="*/ 0 w 1119115"/>
                <a:gd name="connsiteY2" fmla="*/ 257442 h 257442"/>
                <a:gd name="connsiteX3" fmla="*/ 54720 w 1119115"/>
                <a:gd name="connsiteY3" fmla="*/ 0 h 257442"/>
                <a:gd name="connsiteX0" fmla="*/ 1119116 w 1119116"/>
                <a:gd name="connsiteY0" fmla="*/ 0 h 257442"/>
                <a:gd name="connsiteX1" fmla="*/ 1064395 w 1119116"/>
                <a:gd name="connsiteY1" fmla="*/ 257442 h 257442"/>
                <a:gd name="connsiteX2" fmla="*/ 0 w 1119116"/>
                <a:gd name="connsiteY2" fmla="*/ 257442 h 257442"/>
                <a:gd name="connsiteX3" fmla="*/ 54721 w 1119116"/>
                <a:gd name="connsiteY3" fmla="*/ 0 h 257442"/>
                <a:gd name="connsiteX0" fmla="*/ 1119116 w 1119116"/>
                <a:gd name="connsiteY0" fmla="*/ 0 h 257442"/>
                <a:gd name="connsiteX1" fmla="*/ 1064395 w 1119116"/>
                <a:gd name="connsiteY1" fmla="*/ 257442 h 257442"/>
                <a:gd name="connsiteX2" fmla="*/ 0 w 1119116"/>
                <a:gd name="connsiteY2" fmla="*/ 257442 h 257442"/>
                <a:gd name="connsiteX3" fmla="*/ 54721 w 1119116"/>
                <a:gd name="connsiteY3" fmla="*/ 0 h 257442"/>
                <a:gd name="connsiteX0" fmla="*/ 1279416 w 1279416"/>
                <a:gd name="connsiteY0" fmla="*/ 0 h 257442"/>
                <a:gd name="connsiteX1" fmla="*/ 1064395 w 1279416"/>
                <a:gd name="connsiteY1" fmla="*/ 257442 h 257442"/>
                <a:gd name="connsiteX2" fmla="*/ 0 w 1279416"/>
                <a:gd name="connsiteY2" fmla="*/ 257442 h 257442"/>
                <a:gd name="connsiteX3" fmla="*/ 54721 w 1279416"/>
                <a:gd name="connsiteY3" fmla="*/ 0 h 257442"/>
                <a:gd name="connsiteX0" fmla="*/ 1279416 w 1279416"/>
                <a:gd name="connsiteY0" fmla="*/ 0 h 257442"/>
                <a:gd name="connsiteX1" fmla="*/ 1224695 w 1279416"/>
                <a:gd name="connsiteY1" fmla="*/ 257442 h 257442"/>
                <a:gd name="connsiteX2" fmla="*/ 0 w 1279416"/>
                <a:gd name="connsiteY2" fmla="*/ 257442 h 257442"/>
                <a:gd name="connsiteX3" fmla="*/ 54721 w 1279416"/>
                <a:gd name="connsiteY3" fmla="*/ 0 h 257442"/>
                <a:gd name="connsiteX0" fmla="*/ 1279416 w 1279416"/>
                <a:gd name="connsiteY0" fmla="*/ 0 h 257442"/>
                <a:gd name="connsiteX1" fmla="*/ 1224695 w 1279416"/>
                <a:gd name="connsiteY1" fmla="*/ 257442 h 257442"/>
                <a:gd name="connsiteX2" fmla="*/ 0 w 1279416"/>
                <a:gd name="connsiteY2" fmla="*/ 257442 h 257442"/>
                <a:gd name="connsiteX3" fmla="*/ 54721 w 1279416"/>
                <a:gd name="connsiteY3" fmla="*/ 0 h 257442"/>
                <a:gd name="connsiteX0" fmla="*/ 1279416 w 1279416"/>
                <a:gd name="connsiteY0" fmla="*/ 0 h 257442"/>
                <a:gd name="connsiteX1" fmla="*/ 1224695 w 1279416"/>
                <a:gd name="connsiteY1" fmla="*/ 257442 h 257442"/>
                <a:gd name="connsiteX2" fmla="*/ 0 w 1279416"/>
                <a:gd name="connsiteY2" fmla="*/ 257442 h 257442"/>
                <a:gd name="connsiteX3" fmla="*/ 54721 w 1279416"/>
                <a:gd name="connsiteY3" fmla="*/ 0 h 257442"/>
                <a:gd name="connsiteX0" fmla="*/ 1588603 w 1588603"/>
                <a:gd name="connsiteY0" fmla="*/ 0 h 257442"/>
                <a:gd name="connsiteX1" fmla="*/ 1224695 w 1588603"/>
                <a:gd name="connsiteY1" fmla="*/ 257442 h 257442"/>
                <a:gd name="connsiteX2" fmla="*/ 0 w 1588603"/>
                <a:gd name="connsiteY2" fmla="*/ 257442 h 257442"/>
                <a:gd name="connsiteX3" fmla="*/ 54721 w 1588603"/>
                <a:gd name="connsiteY3" fmla="*/ 0 h 257442"/>
                <a:gd name="connsiteX0" fmla="*/ 1588603 w 1588603"/>
                <a:gd name="connsiteY0" fmla="*/ 0 h 257442"/>
                <a:gd name="connsiteX1" fmla="*/ 1533882 w 1588603"/>
                <a:gd name="connsiteY1" fmla="*/ 257442 h 257442"/>
                <a:gd name="connsiteX2" fmla="*/ 0 w 1588603"/>
                <a:gd name="connsiteY2" fmla="*/ 257442 h 257442"/>
                <a:gd name="connsiteX3" fmla="*/ 54721 w 1588603"/>
                <a:gd name="connsiteY3" fmla="*/ 0 h 257442"/>
                <a:gd name="connsiteX0" fmla="*/ 1588603 w 1588603"/>
                <a:gd name="connsiteY0" fmla="*/ 0 h 257442"/>
                <a:gd name="connsiteX1" fmla="*/ 1533882 w 1588603"/>
                <a:gd name="connsiteY1" fmla="*/ 257442 h 257442"/>
                <a:gd name="connsiteX2" fmla="*/ 0 w 1588603"/>
                <a:gd name="connsiteY2" fmla="*/ 257442 h 257442"/>
                <a:gd name="connsiteX3" fmla="*/ 54721 w 1588603"/>
                <a:gd name="connsiteY3" fmla="*/ 0 h 257442"/>
                <a:gd name="connsiteX0" fmla="*/ 1588603 w 1588603"/>
                <a:gd name="connsiteY0" fmla="*/ 0 h 257442"/>
                <a:gd name="connsiteX1" fmla="*/ 1533882 w 1588603"/>
                <a:gd name="connsiteY1" fmla="*/ 257442 h 257442"/>
                <a:gd name="connsiteX2" fmla="*/ 0 w 1588603"/>
                <a:gd name="connsiteY2" fmla="*/ 257442 h 257442"/>
                <a:gd name="connsiteX3" fmla="*/ 54721 w 1588603"/>
                <a:gd name="connsiteY3" fmla="*/ 0 h 257442"/>
                <a:gd name="connsiteX0" fmla="*/ 1756919 w 1756919"/>
                <a:gd name="connsiteY0" fmla="*/ 0 h 257442"/>
                <a:gd name="connsiteX1" fmla="*/ 1533882 w 1756919"/>
                <a:gd name="connsiteY1" fmla="*/ 257442 h 257442"/>
                <a:gd name="connsiteX2" fmla="*/ 0 w 1756919"/>
                <a:gd name="connsiteY2" fmla="*/ 257442 h 257442"/>
                <a:gd name="connsiteX3" fmla="*/ 54721 w 1756919"/>
                <a:gd name="connsiteY3" fmla="*/ 0 h 257442"/>
                <a:gd name="connsiteX0" fmla="*/ 1756919 w 1756919"/>
                <a:gd name="connsiteY0" fmla="*/ 0 h 257442"/>
                <a:gd name="connsiteX1" fmla="*/ 1702198 w 1756919"/>
                <a:gd name="connsiteY1" fmla="*/ 257442 h 257442"/>
                <a:gd name="connsiteX2" fmla="*/ 0 w 1756919"/>
                <a:gd name="connsiteY2" fmla="*/ 257442 h 257442"/>
                <a:gd name="connsiteX3" fmla="*/ 54721 w 1756919"/>
                <a:gd name="connsiteY3" fmla="*/ 0 h 257442"/>
                <a:gd name="connsiteX0" fmla="*/ 1756919 w 1756919"/>
                <a:gd name="connsiteY0" fmla="*/ 0 h 257442"/>
                <a:gd name="connsiteX1" fmla="*/ 1702198 w 1756919"/>
                <a:gd name="connsiteY1" fmla="*/ 257442 h 257442"/>
                <a:gd name="connsiteX2" fmla="*/ 0 w 1756919"/>
                <a:gd name="connsiteY2" fmla="*/ 257442 h 257442"/>
                <a:gd name="connsiteX3" fmla="*/ 54721 w 1756919"/>
                <a:gd name="connsiteY3" fmla="*/ 0 h 257442"/>
                <a:gd name="connsiteX0" fmla="*/ 1756919 w 1756919"/>
                <a:gd name="connsiteY0" fmla="*/ 0 h 257442"/>
                <a:gd name="connsiteX1" fmla="*/ 1702198 w 1756919"/>
                <a:gd name="connsiteY1" fmla="*/ 257442 h 257442"/>
                <a:gd name="connsiteX2" fmla="*/ 0 w 1756919"/>
                <a:gd name="connsiteY2" fmla="*/ 257442 h 257442"/>
                <a:gd name="connsiteX3" fmla="*/ 54721 w 1756919"/>
                <a:gd name="connsiteY3" fmla="*/ 0 h 257442"/>
                <a:gd name="connsiteX0" fmla="*/ 1925234 w 1925234"/>
                <a:gd name="connsiteY0" fmla="*/ 0 h 257442"/>
                <a:gd name="connsiteX1" fmla="*/ 1702198 w 1925234"/>
                <a:gd name="connsiteY1" fmla="*/ 257442 h 257442"/>
                <a:gd name="connsiteX2" fmla="*/ 0 w 1925234"/>
                <a:gd name="connsiteY2" fmla="*/ 257442 h 257442"/>
                <a:gd name="connsiteX3" fmla="*/ 54721 w 1925234"/>
                <a:gd name="connsiteY3" fmla="*/ 0 h 257442"/>
                <a:gd name="connsiteX0" fmla="*/ 1925234 w 1925234"/>
                <a:gd name="connsiteY0" fmla="*/ 0 h 257442"/>
                <a:gd name="connsiteX1" fmla="*/ 1870512 w 1925234"/>
                <a:gd name="connsiteY1" fmla="*/ 257442 h 257442"/>
                <a:gd name="connsiteX2" fmla="*/ 0 w 1925234"/>
                <a:gd name="connsiteY2" fmla="*/ 257442 h 257442"/>
                <a:gd name="connsiteX3" fmla="*/ 54721 w 1925234"/>
                <a:gd name="connsiteY3" fmla="*/ 0 h 257442"/>
                <a:gd name="connsiteX0" fmla="*/ 1925235 w 1925235"/>
                <a:gd name="connsiteY0" fmla="*/ 0 h 257442"/>
                <a:gd name="connsiteX1" fmla="*/ 1870513 w 1925235"/>
                <a:gd name="connsiteY1" fmla="*/ 257442 h 257442"/>
                <a:gd name="connsiteX2" fmla="*/ 0 w 1925235"/>
                <a:gd name="connsiteY2" fmla="*/ 257442 h 257442"/>
                <a:gd name="connsiteX3" fmla="*/ 54722 w 1925235"/>
                <a:gd name="connsiteY3" fmla="*/ 0 h 257442"/>
                <a:gd name="connsiteX0" fmla="*/ 1925235 w 1925235"/>
                <a:gd name="connsiteY0" fmla="*/ 0 h 257442"/>
                <a:gd name="connsiteX1" fmla="*/ 1870513 w 1925235"/>
                <a:gd name="connsiteY1" fmla="*/ 257442 h 257442"/>
                <a:gd name="connsiteX2" fmla="*/ 0 w 1925235"/>
                <a:gd name="connsiteY2" fmla="*/ 257442 h 257442"/>
                <a:gd name="connsiteX3" fmla="*/ 54722 w 1925235"/>
                <a:gd name="connsiteY3" fmla="*/ 0 h 257442"/>
                <a:gd name="connsiteX0" fmla="*/ 2103169 w 2103169"/>
                <a:gd name="connsiteY0" fmla="*/ 0 h 257442"/>
                <a:gd name="connsiteX1" fmla="*/ 1870513 w 2103169"/>
                <a:gd name="connsiteY1" fmla="*/ 257442 h 257442"/>
                <a:gd name="connsiteX2" fmla="*/ 0 w 2103169"/>
                <a:gd name="connsiteY2" fmla="*/ 257442 h 257442"/>
                <a:gd name="connsiteX3" fmla="*/ 54722 w 2103169"/>
                <a:gd name="connsiteY3" fmla="*/ 0 h 257442"/>
                <a:gd name="connsiteX0" fmla="*/ 2103169 w 2103169"/>
                <a:gd name="connsiteY0" fmla="*/ 0 h 257442"/>
                <a:gd name="connsiteX1" fmla="*/ 2048448 w 2103169"/>
                <a:gd name="connsiteY1" fmla="*/ 257442 h 257442"/>
                <a:gd name="connsiteX2" fmla="*/ 0 w 2103169"/>
                <a:gd name="connsiteY2" fmla="*/ 257442 h 257442"/>
                <a:gd name="connsiteX3" fmla="*/ 54722 w 2103169"/>
                <a:gd name="connsiteY3" fmla="*/ 0 h 257442"/>
                <a:gd name="connsiteX0" fmla="*/ 2103168 w 2103168"/>
                <a:gd name="connsiteY0" fmla="*/ 0 h 257442"/>
                <a:gd name="connsiteX1" fmla="*/ 2048447 w 2103168"/>
                <a:gd name="connsiteY1" fmla="*/ 257442 h 257442"/>
                <a:gd name="connsiteX2" fmla="*/ 0 w 2103168"/>
                <a:gd name="connsiteY2" fmla="*/ 257442 h 257442"/>
                <a:gd name="connsiteX3" fmla="*/ 54721 w 2103168"/>
                <a:gd name="connsiteY3" fmla="*/ 0 h 257442"/>
                <a:gd name="connsiteX0" fmla="*/ 2103168 w 2103168"/>
                <a:gd name="connsiteY0" fmla="*/ 0 h 257442"/>
                <a:gd name="connsiteX1" fmla="*/ 2048447 w 2103168"/>
                <a:gd name="connsiteY1" fmla="*/ 257442 h 257442"/>
                <a:gd name="connsiteX2" fmla="*/ 0 w 2103168"/>
                <a:gd name="connsiteY2" fmla="*/ 257442 h 257442"/>
                <a:gd name="connsiteX3" fmla="*/ 54720 w 2103168"/>
                <a:gd name="connsiteY3" fmla="*/ 0 h 257442"/>
                <a:gd name="connsiteX0" fmla="*/ 934770 w 2048447"/>
                <a:gd name="connsiteY0" fmla="*/ 0 h 257442"/>
                <a:gd name="connsiteX1" fmla="*/ 2048447 w 2048447"/>
                <a:gd name="connsiteY1" fmla="*/ 257442 h 257442"/>
                <a:gd name="connsiteX2" fmla="*/ 0 w 2048447"/>
                <a:gd name="connsiteY2" fmla="*/ 257442 h 257442"/>
                <a:gd name="connsiteX3" fmla="*/ 54720 w 2048447"/>
                <a:gd name="connsiteY3" fmla="*/ 0 h 257442"/>
                <a:gd name="connsiteX0" fmla="*/ 934770 w 934770"/>
                <a:gd name="connsiteY0" fmla="*/ 0 h 257442"/>
                <a:gd name="connsiteX1" fmla="*/ 880050 w 934770"/>
                <a:gd name="connsiteY1" fmla="*/ 257442 h 257442"/>
                <a:gd name="connsiteX2" fmla="*/ 0 w 934770"/>
                <a:gd name="connsiteY2" fmla="*/ 257442 h 257442"/>
                <a:gd name="connsiteX3" fmla="*/ 54720 w 934770"/>
                <a:gd name="connsiteY3" fmla="*/ 0 h 257442"/>
                <a:gd name="connsiteX0" fmla="*/ 934770 w 934770"/>
                <a:gd name="connsiteY0" fmla="*/ 0 h 257442"/>
                <a:gd name="connsiteX1" fmla="*/ 880050 w 934770"/>
                <a:gd name="connsiteY1" fmla="*/ 257442 h 257442"/>
                <a:gd name="connsiteX2" fmla="*/ 0 w 934770"/>
                <a:gd name="connsiteY2" fmla="*/ 257442 h 257442"/>
                <a:gd name="connsiteX3" fmla="*/ 54720 w 934770"/>
                <a:gd name="connsiteY3" fmla="*/ 0 h 257442"/>
                <a:gd name="connsiteX0" fmla="*/ 934770 w 934770"/>
                <a:gd name="connsiteY0" fmla="*/ 0 h 257442"/>
                <a:gd name="connsiteX1" fmla="*/ 880050 w 934770"/>
                <a:gd name="connsiteY1" fmla="*/ 257442 h 257442"/>
                <a:gd name="connsiteX2" fmla="*/ 0 w 934770"/>
                <a:gd name="connsiteY2" fmla="*/ 257442 h 257442"/>
                <a:gd name="connsiteX3" fmla="*/ 54721 w 934770"/>
                <a:gd name="connsiteY3" fmla="*/ 0 h 257442"/>
                <a:gd name="connsiteX0" fmla="*/ 1103086 w 1103086"/>
                <a:gd name="connsiteY0" fmla="*/ 0 h 257442"/>
                <a:gd name="connsiteX1" fmla="*/ 880050 w 1103086"/>
                <a:gd name="connsiteY1" fmla="*/ 257442 h 257442"/>
                <a:gd name="connsiteX2" fmla="*/ 0 w 1103086"/>
                <a:gd name="connsiteY2" fmla="*/ 257442 h 257442"/>
                <a:gd name="connsiteX3" fmla="*/ 54721 w 1103086"/>
                <a:gd name="connsiteY3" fmla="*/ 0 h 257442"/>
                <a:gd name="connsiteX0" fmla="*/ 1103086 w 1103086"/>
                <a:gd name="connsiteY0" fmla="*/ 0 h 257442"/>
                <a:gd name="connsiteX1" fmla="*/ 1048365 w 1103086"/>
                <a:gd name="connsiteY1" fmla="*/ 257442 h 257442"/>
                <a:gd name="connsiteX2" fmla="*/ 0 w 1103086"/>
                <a:gd name="connsiteY2" fmla="*/ 257442 h 257442"/>
                <a:gd name="connsiteX3" fmla="*/ 54721 w 1103086"/>
                <a:gd name="connsiteY3" fmla="*/ 0 h 257442"/>
                <a:gd name="connsiteX0" fmla="*/ 1103086 w 1103086"/>
                <a:gd name="connsiteY0" fmla="*/ 0 h 257442"/>
                <a:gd name="connsiteX1" fmla="*/ 1048365 w 1103086"/>
                <a:gd name="connsiteY1" fmla="*/ 257442 h 257442"/>
                <a:gd name="connsiteX2" fmla="*/ 0 w 1103086"/>
                <a:gd name="connsiteY2" fmla="*/ 257442 h 257442"/>
                <a:gd name="connsiteX3" fmla="*/ 54721 w 1103086"/>
                <a:gd name="connsiteY3" fmla="*/ 0 h 257442"/>
                <a:gd name="connsiteX0" fmla="*/ 1103086 w 1103086"/>
                <a:gd name="connsiteY0" fmla="*/ 0 h 257442"/>
                <a:gd name="connsiteX1" fmla="*/ 1048365 w 1103086"/>
                <a:gd name="connsiteY1" fmla="*/ 257442 h 257442"/>
                <a:gd name="connsiteX2" fmla="*/ 0 w 1103086"/>
                <a:gd name="connsiteY2" fmla="*/ 257442 h 257442"/>
                <a:gd name="connsiteX3" fmla="*/ 54721 w 1103086"/>
                <a:gd name="connsiteY3" fmla="*/ 0 h 257442"/>
                <a:gd name="connsiteX0" fmla="*/ 1271402 w 1271402"/>
                <a:gd name="connsiteY0" fmla="*/ 0 h 257442"/>
                <a:gd name="connsiteX1" fmla="*/ 1048365 w 1271402"/>
                <a:gd name="connsiteY1" fmla="*/ 257442 h 257442"/>
                <a:gd name="connsiteX2" fmla="*/ 0 w 1271402"/>
                <a:gd name="connsiteY2" fmla="*/ 257442 h 257442"/>
                <a:gd name="connsiteX3" fmla="*/ 54721 w 1271402"/>
                <a:gd name="connsiteY3" fmla="*/ 0 h 257442"/>
                <a:gd name="connsiteX0" fmla="*/ 1271402 w 1271402"/>
                <a:gd name="connsiteY0" fmla="*/ 0 h 257442"/>
                <a:gd name="connsiteX1" fmla="*/ 1216681 w 1271402"/>
                <a:gd name="connsiteY1" fmla="*/ 257442 h 257442"/>
                <a:gd name="connsiteX2" fmla="*/ 0 w 1271402"/>
                <a:gd name="connsiteY2" fmla="*/ 257442 h 257442"/>
                <a:gd name="connsiteX3" fmla="*/ 54721 w 1271402"/>
                <a:gd name="connsiteY3" fmla="*/ 0 h 257442"/>
                <a:gd name="connsiteX0" fmla="*/ 1271402 w 1271402"/>
                <a:gd name="connsiteY0" fmla="*/ 0 h 257442"/>
                <a:gd name="connsiteX1" fmla="*/ 1216681 w 1271402"/>
                <a:gd name="connsiteY1" fmla="*/ 257442 h 257442"/>
                <a:gd name="connsiteX2" fmla="*/ 0 w 1271402"/>
                <a:gd name="connsiteY2" fmla="*/ 257442 h 257442"/>
                <a:gd name="connsiteX3" fmla="*/ 54721 w 1271402"/>
                <a:gd name="connsiteY3" fmla="*/ 0 h 257442"/>
                <a:gd name="connsiteX0" fmla="*/ 1271402 w 1271402"/>
                <a:gd name="connsiteY0" fmla="*/ 0 h 257442"/>
                <a:gd name="connsiteX1" fmla="*/ 1216681 w 1271402"/>
                <a:gd name="connsiteY1" fmla="*/ 257442 h 257442"/>
                <a:gd name="connsiteX2" fmla="*/ 0 w 1271402"/>
                <a:gd name="connsiteY2" fmla="*/ 257442 h 257442"/>
                <a:gd name="connsiteX3" fmla="*/ 54721 w 1271402"/>
                <a:gd name="connsiteY3" fmla="*/ 0 h 257442"/>
                <a:gd name="connsiteX0" fmla="*/ 1439717 w 1439717"/>
                <a:gd name="connsiteY0" fmla="*/ 0 h 257442"/>
                <a:gd name="connsiteX1" fmla="*/ 1216681 w 1439717"/>
                <a:gd name="connsiteY1" fmla="*/ 257442 h 257442"/>
                <a:gd name="connsiteX2" fmla="*/ 0 w 1439717"/>
                <a:gd name="connsiteY2" fmla="*/ 257442 h 257442"/>
                <a:gd name="connsiteX3" fmla="*/ 54721 w 1439717"/>
                <a:gd name="connsiteY3" fmla="*/ 0 h 257442"/>
                <a:gd name="connsiteX0" fmla="*/ 1439717 w 1439717"/>
                <a:gd name="connsiteY0" fmla="*/ 0 h 257442"/>
                <a:gd name="connsiteX1" fmla="*/ 1384996 w 1439717"/>
                <a:gd name="connsiteY1" fmla="*/ 257442 h 257442"/>
                <a:gd name="connsiteX2" fmla="*/ 0 w 1439717"/>
                <a:gd name="connsiteY2" fmla="*/ 257442 h 257442"/>
                <a:gd name="connsiteX3" fmla="*/ 54721 w 1439717"/>
                <a:gd name="connsiteY3" fmla="*/ 0 h 257442"/>
                <a:gd name="connsiteX0" fmla="*/ 1439717 w 1439717"/>
                <a:gd name="connsiteY0" fmla="*/ 0 h 257442"/>
                <a:gd name="connsiteX1" fmla="*/ 1384996 w 1439717"/>
                <a:gd name="connsiteY1" fmla="*/ 257442 h 257442"/>
                <a:gd name="connsiteX2" fmla="*/ 0 w 1439717"/>
                <a:gd name="connsiteY2" fmla="*/ 257442 h 257442"/>
                <a:gd name="connsiteX3" fmla="*/ 54721 w 1439717"/>
                <a:gd name="connsiteY3" fmla="*/ 0 h 257442"/>
                <a:gd name="connsiteX0" fmla="*/ 1439717 w 1439717"/>
                <a:gd name="connsiteY0" fmla="*/ 0 h 257442"/>
                <a:gd name="connsiteX1" fmla="*/ 1384996 w 1439717"/>
                <a:gd name="connsiteY1" fmla="*/ 257442 h 257442"/>
                <a:gd name="connsiteX2" fmla="*/ 0 w 1439717"/>
                <a:gd name="connsiteY2" fmla="*/ 257442 h 257442"/>
                <a:gd name="connsiteX3" fmla="*/ 54721 w 1439717"/>
                <a:gd name="connsiteY3" fmla="*/ 0 h 257442"/>
                <a:gd name="connsiteX0" fmla="*/ 1608032 w 1608032"/>
                <a:gd name="connsiteY0" fmla="*/ 0 h 257442"/>
                <a:gd name="connsiteX1" fmla="*/ 1384996 w 1608032"/>
                <a:gd name="connsiteY1" fmla="*/ 257442 h 257442"/>
                <a:gd name="connsiteX2" fmla="*/ 0 w 1608032"/>
                <a:gd name="connsiteY2" fmla="*/ 257442 h 257442"/>
                <a:gd name="connsiteX3" fmla="*/ 54721 w 1608032"/>
                <a:gd name="connsiteY3" fmla="*/ 0 h 257442"/>
                <a:gd name="connsiteX0" fmla="*/ 1608032 w 1608032"/>
                <a:gd name="connsiteY0" fmla="*/ 0 h 257442"/>
                <a:gd name="connsiteX1" fmla="*/ 1553310 w 1608032"/>
                <a:gd name="connsiteY1" fmla="*/ 257442 h 257442"/>
                <a:gd name="connsiteX2" fmla="*/ 0 w 1608032"/>
                <a:gd name="connsiteY2" fmla="*/ 257442 h 257442"/>
                <a:gd name="connsiteX3" fmla="*/ 54721 w 1608032"/>
                <a:gd name="connsiteY3" fmla="*/ 0 h 257442"/>
                <a:gd name="connsiteX0" fmla="*/ 1608033 w 1608033"/>
                <a:gd name="connsiteY0" fmla="*/ 0 h 257442"/>
                <a:gd name="connsiteX1" fmla="*/ 1553311 w 1608033"/>
                <a:gd name="connsiteY1" fmla="*/ 257442 h 257442"/>
                <a:gd name="connsiteX2" fmla="*/ 0 w 1608033"/>
                <a:gd name="connsiteY2" fmla="*/ 257442 h 257442"/>
                <a:gd name="connsiteX3" fmla="*/ 54722 w 1608033"/>
                <a:gd name="connsiteY3" fmla="*/ 0 h 257442"/>
                <a:gd name="connsiteX0" fmla="*/ 1608033 w 1608033"/>
                <a:gd name="connsiteY0" fmla="*/ 0 h 257442"/>
                <a:gd name="connsiteX1" fmla="*/ 1553311 w 1608033"/>
                <a:gd name="connsiteY1" fmla="*/ 257442 h 257442"/>
                <a:gd name="connsiteX2" fmla="*/ 0 w 1608033"/>
                <a:gd name="connsiteY2" fmla="*/ 257442 h 257442"/>
                <a:gd name="connsiteX3" fmla="*/ 54722 w 1608033"/>
                <a:gd name="connsiteY3" fmla="*/ 0 h 257442"/>
                <a:gd name="connsiteX0" fmla="*/ 1776348 w 1776348"/>
                <a:gd name="connsiteY0" fmla="*/ 0 h 257442"/>
                <a:gd name="connsiteX1" fmla="*/ 1553311 w 1776348"/>
                <a:gd name="connsiteY1" fmla="*/ 257442 h 257442"/>
                <a:gd name="connsiteX2" fmla="*/ 0 w 1776348"/>
                <a:gd name="connsiteY2" fmla="*/ 257442 h 257442"/>
                <a:gd name="connsiteX3" fmla="*/ 54722 w 1776348"/>
                <a:gd name="connsiteY3" fmla="*/ 0 h 257442"/>
                <a:gd name="connsiteX0" fmla="*/ 1776348 w 1776348"/>
                <a:gd name="connsiteY0" fmla="*/ 0 h 257442"/>
                <a:gd name="connsiteX1" fmla="*/ 1721626 w 1776348"/>
                <a:gd name="connsiteY1" fmla="*/ 257442 h 257442"/>
                <a:gd name="connsiteX2" fmla="*/ 0 w 1776348"/>
                <a:gd name="connsiteY2" fmla="*/ 257442 h 257442"/>
                <a:gd name="connsiteX3" fmla="*/ 54722 w 1776348"/>
                <a:gd name="connsiteY3" fmla="*/ 0 h 257442"/>
                <a:gd name="connsiteX0" fmla="*/ 1776348 w 1776348"/>
                <a:gd name="connsiteY0" fmla="*/ 0 h 257442"/>
                <a:gd name="connsiteX1" fmla="*/ 1721626 w 1776348"/>
                <a:gd name="connsiteY1" fmla="*/ 257442 h 257442"/>
                <a:gd name="connsiteX2" fmla="*/ 0 w 1776348"/>
                <a:gd name="connsiteY2" fmla="*/ 257442 h 257442"/>
                <a:gd name="connsiteX3" fmla="*/ 54722 w 1776348"/>
                <a:gd name="connsiteY3" fmla="*/ 0 h 257442"/>
                <a:gd name="connsiteX0" fmla="*/ 1776348 w 1776348"/>
                <a:gd name="connsiteY0" fmla="*/ 0 h 257442"/>
                <a:gd name="connsiteX1" fmla="*/ 1721626 w 1776348"/>
                <a:gd name="connsiteY1" fmla="*/ 257442 h 257442"/>
                <a:gd name="connsiteX2" fmla="*/ 0 w 1776348"/>
                <a:gd name="connsiteY2" fmla="*/ 257442 h 257442"/>
                <a:gd name="connsiteX3" fmla="*/ 54721 w 1776348"/>
                <a:gd name="connsiteY3" fmla="*/ 0 h 257442"/>
                <a:gd name="connsiteX0" fmla="*/ 1978326 w 1978326"/>
                <a:gd name="connsiteY0" fmla="*/ 0 h 257442"/>
                <a:gd name="connsiteX1" fmla="*/ 1721626 w 1978326"/>
                <a:gd name="connsiteY1" fmla="*/ 257442 h 257442"/>
                <a:gd name="connsiteX2" fmla="*/ 0 w 1978326"/>
                <a:gd name="connsiteY2" fmla="*/ 257442 h 257442"/>
                <a:gd name="connsiteX3" fmla="*/ 54721 w 1978326"/>
                <a:gd name="connsiteY3" fmla="*/ 0 h 257442"/>
                <a:gd name="connsiteX0" fmla="*/ 1978326 w 1978326"/>
                <a:gd name="connsiteY0" fmla="*/ 0 h 257442"/>
                <a:gd name="connsiteX1" fmla="*/ 1923605 w 1978326"/>
                <a:gd name="connsiteY1" fmla="*/ 257442 h 257442"/>
                <a:gd name="connsiteX2" fmla="*/ 0 w 1978326"/>
                <a:gd name="connsiteY2" fmla="*/ 257442 h 257442"/>
                <a:gd name="connsiteX3" fmla="*/ 54721 w 1978326"/>
                <a:gd name="connsiteY3" fmla="*/ 0 h 257442"/>
                <a:gd name="connsiteX0" fmla="*/ 1978326 w 1978326"/>
                <a:gd name="connsiteY0" fmla="*/ 0 h 257442"/>
                <a:gd name="connsiteX1" fmla="*/ 1923605 w 1978326"/>
                <a:gd name="connsiteY1" fmla="*/ 257442 h 257442"/>
                <a:gd name="connsiteX2" fmla="*/ 0 w 1978326"/>
                <a:gd name="connsiteY2" fmla="*/ 257442 h 257442"/>
                <a:gd name="connsiteX3" fmla="*/ 54721 w 1978326"/>
                <a:gd name="connsiteY3" fmla="*/ 0 h 257442"/>
                <a:gd name="connsiteX0" fmla="*/ 1978326 w 1978326"/>
                <a:gd name="connsiteY0" fmla="*/ 0 h 257442"/>
                <a:gd name="connsiteX1" fmla="*/ 1923605 w 1978326"/>
                <a:gd name="connsiteY1" fmla="*/ 257442 h 257442"/>
                <a:gd name="connsiteX2" fmla="*/ 0 w 1978326"/>
                <a:gd name="connsiteY2" fmla="*/ 257442 h 257442"/>
                <a:gd name="connsiteX3" fmla="*/ 54721 w 1978326"/>
                <a:gd name="connsiteY3" fmla="*/ 0 h 257442"/>
                <a:gd name="connsiteX0" fmla="*/ 2138626 w 2138626"/>
                <a:gd name="connsiteY0" fmla="*/ 0 h 257442"/>
                <a:gd name="connsiteX1" fmla="*/ 1923605 w 2138626"/>
                <a:gd name="connsiteY1" fmla="*/ 257442 h 257442"/>
                <a:gd name="connsiteX2" fmla="*/ 0 w 2138626"/>
                <a:gd name="connsiteY2" fmla="*/ 257442 h 257442"/>
                <a:gd name="connsiteX3" fmla="*/ 54721 w 2138626"/>
                <a:gd name="connsiteY3" fmla="*/ 0 h 257442"/>
                <a:gd name="connsiteX0" fmla="*/ 2138626 w 2138626"/>
                <a:gd name="connsiteY0" fmla="*/ 0 h 257442"/>
                <a:gd name="connsiteX1" fmla="*/ 2083905 w 2138626"/>
                <a:gd name="connsiteY1" fmla="*/ 257442 h 257442"/>
                <a:gd name="connsiteX2" fmla="*/ 0 w 2138626"/>
                <a:gd name="connsiteY2" fmla="*/ 257442 h 257442"/>
                <a:gd name="connsiteX3" fmla="*/ 54721 w 2138626"/>
                <a:gd name="connsiteY3" fmla="*/ 0 h 257442"/>
                <a:gd name="connsiteX0" fmla="*/ 2138626 w 2138626"/>
                <a:gd name="connsiteY0" fmla="*/ 0 h 257442"/>
                <a:gd name="connsiteX1" fmla="*/ 2083905 w 2138626"/>
                <a:gd name="connsiteY1" fmla="*/ 257442 h 257442"/>
                <a:gd name="connsiteX2" fmla="*/ 0 w 2138626"/>
                <a:gd name="connsiteY2" fmla="*/ 257442 h 257442"/>
                <a:gd name="connsiteX3" fmla="*/ 54721 w 2138626"/>
                <a:gd name="connsiteY3" fmla="*/ 0 h 257442"/>
                <a:gd name="connsiteX0" fmla="*/ 2138626 w 2138626"/>
                <a:gd name="connsiteY0" fmla="*/ 0 h 257442"/>
                <a:gd name="connsiteX1" fmla="*/ 2083905 w 2138626"/>
                <a:gd name="connsiteY1" fmla="*/ 257442 h 257442"/>
                <a:gd name="connsiteX2" fmla="*/ 0 w 2138626"/>
                <a:gd name="connsiteY2" fmla="*/ 257442 h 257442"/>
                <a:gd name="connsiteX3" fmla="*/ 54721 w 2138626"/>
                <a:gd name="connsiteY3" fmla="*/ 0 h 257442"/>
                <a:gd name="connsiteX0" fmla="*/ 2306942 w 2306942"/>
                <a:gd name="connsiteY0" fmla="*/ 0 h 257442"/>
                <a:gd name="connsiteX1" fmla="*/ 2083905 w 2306942"/>
                <a:gd name="connsiteY1" fmla="*/ 257442 h 257442"/>
                <a:gd name="connsiteX2" fmla="*/ 0 w 2306942"/>
                <a:gd name="connsiteY2" fmla="*/ 257442 h 257442"/>
                <a:gd name="connsiteX3" fmla="*/ 54721 w 2306942"/>
                <a:gd name="connsiteY3" fmla="*/ 0 h 257442"/>
                <a:gd name="connsiteX0" fmla="*/ 2306942 w 2306942"/>
                <a:gd name="connsiteY0" fmla="*/ 0 h 257442"/>
                <a:gd name="connsiteX1" fmla="*/ 2252221 w 2306942"/>
                <a:gd name="connsiteY1" fmla="*/ 257442 h 257442"/>
                <a:gd name="connsiteX2" fmla="*/ 0 w 2306942"/>
                <a:gd name="connsiteY2" fmla="*/ 257442 h 257442"/>
                <a:gd name="connsiteX3" fmla="*/ 54721 w 2306942"/>
                <a:gd name="connsiteY3" fmla="*/ 0 h 257442"/>
                <a:gd name="connsiteX0" fmla="*/ 2306942 w 2306942"/>
                <a:gd name="connsiteY0" fmla="*/ 0 h 257442"/>
                <a:gd name="connsiteX1" fmla="*/ 2252221 w 2306942"/>
                <a:gd name="connsiteY1" fmla="*/ 257442 h 257442"/>
                <a:gd name="connsiteX2" fmla="*/ 0 w 2306942"/>
                <a:gd name="connsiteY2" fmla="*/ 257442 h 257442"/>
                <a:gd name="connsiteX3" fmla="*/ 54721 w 2306942"/>
                <a:gd name="connsiteY3" fmla="*/ 0 h 257442"/>
                <a:gd name="connsiteX0" fmla="*/ 2306942 w 2306942"/>
                <a:gd name="connsiteY0" fmla="*/ 0 h 257442"/>
                <a:gd name="connsiteX1" fmla="*/ 2252221 w 2306942"/>
                <a:gd name="connsiteY1" fmla="*/ 257442 h 257442"/>
                <a:gd name="connsiteX2" fmla="*/ 0 w 2306942"/>
                <a:gd name="connsiteY2" fmla="*/ 257442 h 257442"/>
                <a:gd name="connsiteX3" fmla="*/ 54721 w 2306942"/>
                <a:gd name="connsiteY3" fmla="*/ 0 h 257442"/>
                <a:gd name="connsiteX0" fmla="*/ 2138626 w 2252221"/>
                <a:gd name="connsiteY0" fmla="*/ 0 h 257442"/>
                <a:gd name="connsiteX1" fmla="*/ 2252221 w 2252221"/>
                <a:gd name="connsiteY1" fmla="*/ 257442 h 257442"/>
                <a:gd name="connsiteX2" fmla="*/ 0 w 2252221"/>
                <a:gd name="connsiteY2" fmla="*/ 257442 h 257442"/>
                <a:gd name="connsiteX3" fmla="*/ 54721 w 2252221"/>
                <a:gd name="connsiteY3" fmla="*/ 0 h 257442"/>
                <a:gd name="connsiteX0" fmla="*/ 2138626 w 2138626"/>
                <a:gd name="connsiteY0" fmla="*/ 0 h 257442"/>
                <a:gd name="connsiteX1" fmla="*/ 2083906 w 2138626"/>
                <a:gd name="connsiteY1" fmla="*/ 257442 h 257442"/>
                <a:gd name="connsiteX2" fmla="*/ 0 w 2138626"/>
                <a:gd name="connsiteY2" fmla="*/ 257442 h 257442"/>
                <a:gd name="connsiteX3" fmla="*/ 54721 w 2138626"/>
                <a:gd name="connsiteY3" fmla="*/ 0 h 257442"/>
                <a:gd name="connsiteX0" fmla="*/ 2138625 w 2138625"/>
                <a:gd name="connsiteY0" fmla="*/ 0 h 257442"/>
                <a:gd name="connsiteX1" fmla="*/ 2083905 w 2138625"/>
                <a:gd name="connsiteY1" fmla="*/ 257442 h 257442"/>
                <a:gd name="connsiteX2" fmla="*/ 0 w 2138625"/>
                <a:gd name="connsiteY2" fmla="*/ 257442 h 257442"/>
                <a:gd name="connsiteX3" fmla="*/ 54720 w 2138625"/>
                <a:gd name="connsiteY3" fmla="*/ 0 h 257442"/>
                <a:gd name="connsiteX0" fmla="*/ 2138625 w 2138625"/>
                <a:gd name="connsiteY0" fmla="*/ 0 h 257442"/>
                <a:gd name="connsiteX1" fmla="*/ 2083905 w 2138625"/>
                <a:gd name="connsiteY1" fmla="*/ 257442 h 257442"/>
                <a:gd name="connsiteX2" fmla="*/ 0 w 2138625"/>
                <a:gd name="connsiteY2" fmla="*/ 257442 h 257442"/>
                <a:gd name="connsiteX3" fmla="*/ 54721 w 2138625"/>
                <a:gd name="connsiteY3" fmla="*/ 0 h 257442"/>
                <a:gd name="connsiteX0" fmla="*/ 1978326 w 2083905"/>
                <a:gd name="connsiteY0" fmla="*/ 0 h 257442"/>
                <a:gd name="connsiteX1" fmla="*/ 2083905 w 2083905"/>
                <a:gd name="connsiteY1" fmla="*/ 257442 h 257442"/>
                <a:gd name="connsiteX2" fmla="*/ 0 w 2083905"/>
                <a:gd name="connsiteY2" fmla="*/ 257442 h 257442"/>
                <a:gd name="connsiteX3" fmla="*/ 54721 w 2083905"/>
                <a:gd name="connsiteY3" fmla="*/ 0 h 257442"/>
                <a:gd name="connsiteX0" fmla="*/ 1978326 w 1978326"/>
                <a:gd name="connsiteY0" fmla="*/ 0 h 257442"/>
                <a:gd name="connsiteX1" fmla="*/ 1923605 w 1978326"/>
                <a:gd name="connsiteY1" fmla="*/ 257442 h 257442"/>
                <a:gd name="connsiteX2" fmla="*/ 0 w 1978326"/>
                <a:gd name="connsiteY2" fmla="*/ 257442 h 257442"/>
                <a:gd name="connsiteX3" fmla="*/ 54721 w 1978326"/>
                <a:gd name="connsiteY3" fmla="*/ 0 h 257442"/>
                <a:gd name="connsiteX0" fmla="*/ 1978326 w 1978326"/>
                <a:gd name="connsiteY0" fmla="*/ 0 h 257442"/>
                <a:gd name="connsiteX1" fmla="*/ 1923605 w 1978326"/>
                <a:gd name="connsiteY1" fmla="*/ 257442 h 257442"/>
                <a:gd name="connsiteX2" fmla="*/ 0 w 1978326"/>
                <a:gd name="connsiteY2" fmla="*/ 257442 h 257442"/>
                <a:gd name="connsiteX3" fmla="*/ 54721 w 1978326"/>
                <a:gd name="connsiteY3" fmla="*/ 0 h 257442"/>
                <a:gd name="connsiteX0" fmla="*/ 1978326 w 1978326"/>
                <a:gd name="connsiteY0" fmla="*/ 0 h 257442"/>
                <a:gd name="connsiteX1" fmla="*/ 1923605 w 1978326"/>
                <a:gd name="connsiteY1" fmla="*/ 257442 h 257442"/>
                <a:gd name="connsiteX2" fmla="*/ 0 w 1978326"/>
                <a:gd name="connsiteY2" fmla="*/ 257442 h 257442"/>
                <a:gd name="connsiteX3" fmla="*/ 54721 w 1978326"/>
                <a:gd name="connsiteY3" fmla="*/ 0 h 257442"/>
                <a:gd name="connsiteX0" fmla="*/ 1877337 w 1923605"/>
                <a:gd name="connsiteY0" fmla="*/ 0 h 257442"/>
                <a:gd name="connsiteX1" fmla="*/ 1923605 w 1923605"/>
                <a:gd name="connsiteY1" fmla="*/ 257442 h 257442"/>
                <a:gd name="connsiteX2" fmla="*/ 0 w 1923605"/>
                <a:gd name="connsiteY2" fmla="*/ 257442 h 257442"/>
                <a:gd name="connsiteX3" fmla="*/ 54721 w 1923605"/>
                <a:gd name="connsiteY3" fmla="*/ 0 h 257442"/>
                <a:gd name="connsiteX0" fmla="*/ 1877337 w 1877337"/>
                <a:gd name="connsiteY0" fmla="*/ 0 h 257442"/>
                <a:gd name="connsiteX1" fmla="*/ 1822617 w 1877337"/>
                <a:gd name="connsiteY1" fmla="*/ 257442 h 257442"/>
                <a:gd name="connsiteX2" fmla="*/ 0 w 1877337"/>
                <a:gd name="connsiteY2" fmla="*/ 257442 h 257442"/>
                <a:gd name="connsiteX3" fmla="*/ 54721 w 1877337"/>
                <a:gd name="connsiteY3" fmla="*/ 0 h 257442"/>
                <a:gd name="connsiteX0" fmla="*/ 1877336 w 1877336"/>
                <a:gd name="connsiteY0" fmla="*/ 0 h 257442"/>
                <a:gd name="connsiteX1" fmla="*/ 1822616 w 1877336"/>
                <a:gd name="connsiteY1" fmla="*/ 257442 h 257442"/>
                <a:gd name="connsiteX2" fmla="*/ 0 w 1877336"/>
                <a:gd name="connsiteY2" fmla="*/ 257442 h 257442"/>
                <a:gd name="connsiteX3" fmla="*/ 54720 w 1877336"/>
                <a:gd name="connsiteY3" fmla="*/ 0 h 257442"/>
                <a:gd name="connsiteX0" fmla="*/ 1877336 w 1877336"/>
                <a:gd name="connsiteY0" fmla="*/ 0 h 257442"/>
                <a:gd name="connsiteX1" fmla="*/ 1822616 w 1877336"/>
                <a:gd name="connsiteY1" fmla="*/ 257442 h 257442"/>
                <a:gd name="connsiteX2" fmla="*/ 0 w 1877336"/>
                <a:gd name="connsiteY2" fmla="*/ 257442 h 257442"/>
                <a:gd name="connsiteX3" fmla="*/ 54720 w 1877336"/>
                <a:gd name="connsiteY3" fmla="*/ 0 h 257442"/>
                <a:gd name="connsiteX0" fmla="*/ 2037636 w 2037636"/>
                <a:gd name="connsiteY0" fmla="*/ 0 h 257442"/>
                <a:gd name="connsiteX1" fmla="*/ 1822616 w 2037636"/>
                <a:gd name="connsiteY1" fmla="*/ 257442 h 257442"/>
                <a:gd name="connsiteX2" fmla="*/ 0 w 2037636"/>
                <a:gd name="connsiteY2" fmla="*/ 257442 h 257442"/>
                <a:gd name="connsiteX3" fmla="*/ 54720 w 2037636"/>
                <a:gd name="connsiteY3" fmla="*/ 0 h 257442"/>
                <a:gd name="connsiteX0" fmla="*/ 2037636 w 2037636"/>
                <a:gd name="connsiteY0" fmla="*/ 0 h 257442"/>
                <a:gd name="connsiteX1" fmla="*/ 1982915 w 2037636"/>
                <a:gd name="connsiteY1" fmla="*/ 257442 h 257442"/>
                <a:gd name="connsiteX2" fmla="*/ 0 w 2037636"/>
                <a:gd name="connsiteY2" fmla="*/ 257442 h 257442"/>
                <a:gd name="connsiteX3" fmla="*/ 54720 w 2037636"/>
                <a:gd name="connsiteY3" fmla="*/ 0 h 257442"/>
                <a:gd name="connsiteX0" fmla="*/ 2037637 w 2037637"/>
                <a:gd name="connsiteY0" fmla="*/ 0 h 257442"/>
                <a:gd name="connsiteX1" fmla="*/ 1982916 w 2037637"/>
                <a:gd name="connsiteY1" fmla="*/ 257442 h 257442"/>
                <a:gd name="connsiteX2" fmla="*/ 0 w 2037637"/>
                <a:gd name="connsiteY2" fmla="*/ 257442 h 257442"/>
                <a:gd name="connsiteX3" fmla="*/ 54721 w 2037637"/>
                <a:gd name="connsiteY3" fmla="*/ 0 h 257442"/>
                <a:gd name="connsiteX0" fmla="*/ 2037637 w 2037637"/>
                <a:gd name="connsiteY0" fmla="*/ 0 h 257442"/>
                <a:gd name="connsiteX1" fmla="*/ 1982916 w 2037637"/>
                <a:gd name="connsiteY1" fmla="*/ 257442 h 257442"/>
                <a:gd name="connsiteX2" fmla="*/ 0 w 2037637"/>
                <a:gd name="connsiteY2" fmla="*/ 257442 h 257442"/>
                <a:gd name="connsiteX3" fmla="*/ 54722 w 2037637"/>
                <a:gd name="connsiteY3" fmla="*/ 0 h 257442"/>
                <a:gd name="connsiteX0" fmla="*/ 2306943 w 2306943"/>
                <a:gd name="connsiteY0" fmla="*/ 0 h 257442"/>
                <a:gd name="connsiteX1" fmla="*/ 1982916 w 2306943"/>
                <a:gd name="connsiteY1" fmla="*/ 257442 h 257442"/>
                <a:gd name="connsiteX2" fmla="*/ 0 w 2306943"/>
                <a:gd name="connsiteY2" fmla="*/ 257442 h 257442"/>
                <a:gd name="connsiteX3" fmla="*/ 54722 w 2306943"/>
                <a:gd name="connsiteY3" fmla="*/ 0 h 257442"/>
                <a:gd name="connsiteX0" fmla="*/ 2306943 w 2306943"/>
                <a:gd name="connsiteY0" fmla="*/ 0 h 257442"/>
                <a:gd name="connsiteX1" fmla="*/ 2252222 w 2306943"/>
                <a:gd name="connsiteY1" fmla="*/ 257442 h 257442"/>
                <a:gd name="connsiteX2" fmla="*/ 0 w 2306943"/>
                <a:gd name="connsiteY2" fmla="*/ 257442 h 257442"/>
                <a:gd name="connsiteX3" fmla="*/ 54722 w 2306943"/>
                <a:gd name="connsiteY3" fmla="*/ 0 h 257442"/>
                <a:gd name="connsiteX0" fmla="*/ 2306942 w 2306942"/>
                <a:gd name="connsiteY0" fmla="*/ 0 h 257442"/>
                <a:gd name="connsiteX1" fmla="*/ 2252221 w 2306942"/>
                <a:gd name="connsiteY1" fmla="*/ 257442 h 257442"/>
                <a:gd name="connsiteX2" fmla="*/ 0 w 2306942"/>
                <a:gd name="connsiteY2" fmla="*/ 257442 h 257442"/>
                <a:gd name="connsiteX3" fmla="*/ 54721 w 2306942"/>
                <a:gd name="connsiteY3" fmla="*/ 0 h 257442"/>
                <a:gd name="connsiteX0" fmla="*/ 2306942 w 2306942"/>
                <a:gd name="connsiteY0" fmla="*/ 0 h 257442"/>
                <a:gd name="connsiteX1" fmla="*/ 2252221 w 2306942"/>
                <a:gd name="connsiteY1" fmla="*/ 257442 h 257442"/>
                <a:gd name="connsiteX2" fmla="*/ 0 w 2306942"/>
                <a:gd name="connsiteY2" fmla="*/ 257442 h 257442"/>
                <a:gd name="connsiteX3" fmla="*/ 54720 w 2306942"/>
                <a:gd name="connsiteY3" fmla="*/ 0 h 257442"/>
                <a:gd name="connsiteX0" fmla="*/ 2484873 w 2484873"/>
                <a:gd name="connsiteY0" fmla="*/ 0 h 257442"/>
                <a:gd name="connsiteX1" fmla="*/ 2252221 w 2484873"/>
                <a:gd name="connsiteY1" fmla="*/ 257442 h 257442"/>
                <a:gd name="connsiteX2" fmla="*/ 0 w 2484873"/>
                <a:gd name="connsiteY2" fmla="*/ 257442 h 257442"/>
                <a:gd name="connsiteX3" fmla="*/ 54720 w 2484873"/>
                <a:gd name="connsiteY3" fmla="*/ 0 h 257442"/>
                <a:gd name="connsiteX0" fmla="*/ 2484873 w 2484873"/>
                <a:gd name="connsiteY0" fmla="*/ 0 h 257442"/>
                <a:gd name="connsiteX1" fmla="*/ 2430152 w 2484873"/>
                <a:gd name="connsiteY1" fmla="*/ 257442 h 257442"/>
                <a:gd name="connsiteX2" fmla="*/ 0 w 2484873"/>
                <a:gd name="connsiteY2" fmla="*/ 257442 h 257442"/>
                <a:gd name="connsiteX3" fmla="*/ 54720 w 2484873"/>
                <a:gd name="connsiteY3" fmla="*/ 0 h 257442"/>
                <a:gd name="connsiteX0" fmla="*/ 2484874 w 2484874"/>
                <a:gd name="connsiteY0" fmla="*/ 0 h 257442"/>
                <a:gd name="connsiteX1" fmla="*/ 2430153 w 2484874"/>
                <a:gd name="connsiteY1" fmla="*/ 257442 h 257442"/>
                <a:gd name="connsiteX2" fmla="*/ 0 w 2484874"/>
                <a:gd name="connsiteY2" fmla="*/ 257442 h 257442"/>
                <a:gd name="connsiteX3" fmla="*/ 54721 w 2484874"/>
                <a:gd name="connsiteY3" fmla="*/ 0 h 257442"/>
                <a:gd name="connsiteX0" fmla="*/ 2484874 w 2484874"/>
                <a:gd name="connsiteY0" fmla="*/ 0 h 257442"/>
                <a:gd name="connsiteX1" fmla="*/ 2430153 w 2484874"/>
                <a:gd name="connsiteY1" fmla="*/ 257442 h 257442"/>
                <a:gd name="connsiteX2" fmla="*/ 0 w 2484874"/>
                <a:gd name="connsiteY2" fmla="*/ 257442 h 257442"/>
                <a:gd name="connsiteX3" fmla="*/ 54721 w 2484874"/>
                <a:gd name="connsiteY3" fmla="*/ 0 h 257442"/>
              </a:gdLst>
              <a:ahLst/>
              <a:cxnLst>
                <a:cxn ang="0">
                  <a:pos x="connsiteX0" y="connsiteY0"/>
                </a:cxn>
                <a:cxn ang="0">
                  <a:pos x="connsiteX1" y="connsiteY1"/>
                </a:cxn>
                <a:cxn ang="0">
                  <a:pos x="connsiteX2" y="connsiteY2"/>
                </a:cxn>
                <a:cxn ang="0">
                  <a:pos x="connsiteX3" y="connsiteY3"/>
                </a:cxn>
              </a:cxnLst>
              <a:rect l="l" t="t" r="r" b="b"/>
              <a:pathLst>
                <a:path w="2484874" h="257442">
                  <a:moveTo>
                    <a:pt x="2484874" y="0"/>
                  </a:moveTo>
                  <a:lnTo>
                    <a:pt x="2430153" y="257442"/>
                  </a:lnTo>
                  <a:lnTo>
                    <a:pt x="0" y="257442"/>
                  </a:lnTo>
                  <a:lnTo>
                    <a:pt x="54721" y="0"/>
                  </a:lnTo>
                  <a:close/>
                </a:path>
              </a:pathLst>
            </a:custGeom>
            <a:solidFill>
              <a:srgbClr val="B4B4B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sp>
          <p:nvSpPr>
            <p:cNvPr id="15" name="btfpRunningAgenda2LevelTextRight701240">
              <a:extLst>
                <a:ext uri="{FF2B5EF4-FFF2-40B4-BE49-F238E27FC236}">
                  <a16:creationId xmlns:a16="http://schemas.microsoft.com/office/drawing/2014/main" id="{4C0E756D-A053-A5DF-063D-F7CD06A7FE50}"/>
                </a:ext>
              </a:extLst>
            </p:cNvPr>
            <p:cNvSpPr txBox="1"/>
            <p:nvPr/>
          </p:nvSpPr>
          <p:spPr bwMode="gray">
            <a:xfrm>
              <a:off x="2005387" y="876300"/>
              <a:ext cx="2430153" cy="257442"/>
            </a:xfrm>
            <a:prstGeom prst="rect">
              <a:avLst/>
            </a:prstGeom>
            <a:noFill/>
          </p:spPr>
          <p:txBody>
            <a:bodyPr vert="horz" wrap="none" lIns="360363" tIns="36036" rIns="360363" bIns="36036" rtlCol="0" anchor="t">
              <a:spAutoFit/>
            </a:bodyPr>
            <a:lstStyle/>
            <a:p>
              <a:pPr marL="0" indent="0" eaLnBrk="0">
                <a:spcBef>
                  <a:spcPts val="0"/>
                </a:spcBef>
                <a:buNone/>
              </a:pPr>
              <a:r>
                <a:rPr kumimoji="1" lang="en-US" sz="1200" b="1" cap="all" spc="450">
                  <a:solidFill>
                    <a:srgbClr val="FFFFFF"/>
                  </a:solidFill>
                  <a:latin typeface="Arial" panose="020B0604020202020204" pitchFamily="34" charset="0"/>
                  <a:cs typeface="Arial" panose="020B0604020202020204" pitchFamily="34" charset="0"/>
                </a:rPr>
                <a:t>Fundraising</a:t>
              </a:r>
            </a:p>
          </p:txBody>
        </p:sp>
      </p:grpSp>
      <p:sp>
        <p:nvSpPr>
          <p:cNvPr id="31" name="btfpNotesBox394997">
            <a:extLst>
              <a:ext uri="{FF2B5EF4-FFF2-40B4-BE49-F238E27FC236}">
                <a16:creationId xmlns:a16="http://schemas.microsoft.com/office/drawing/2014/main" id="{AFCA07F0-4D8C-B21B-DADD-6DF10BB57554}"/>
              </a:ext>
            </a:extLst>
          </p:cNvPr>
          <p:cNvSpPr txBox="1"/>
          <p:nvPr>
            <p:custDataLst>
              <p:tags r:id="rId5"/>
            </p:custDataLst>
          </p:nvPr>
        </p:nvSpPr>
        <p:spPr bwMode="gray">
          <a:xfrm>
            <a:off x="330199" y="6239589"/>
            <a:ext cx="11531600" cy="123111"/>
          </a:xfrm>
          <a:prstGeom prst="rect">
            <a:avLst/>
          </a:prstGeom>
          <a:noFill/>
        </p:spPr>
        <p:txBody>
          <a:bodyPr vert="horz" wrap="square" lIns="0" tIns="0" rIns="0" bIns="0" rtlCol="0" anchor="b">
            <a:spAutoFit/>
          </a:bodyPr>
          <a:lstStyle/>
          <a:p>
            <a:pPr marL="0" indent="0" eaLnBrk="0">
              <a:spcBef>
                <a:spcPts val="0"/>
              </a:spcBef>
              <a:buNone/>
            </a:pPr>
            <a:r>
              <a:rPr kumimoji="1" lang="en-US" sz="800">
                <a:solidFill>
                  <a:srgbClr val="000000"/>
                </a:solidFill>
                <a:latin typeface="Arial" panose="020B0604020202020204" pitchFamily="34" charset="0"/>
                <a:cs typeface="Arial" panose="020B0604020202020204" pitchFamily="34" charset="0"/>
              </a:rPr>
              <a:t>Note: (1) It must be provided in the Fund’s regulation; (2) For NBS solutions, additional exclusion criteria may be requested</a:t>
            </a:r>
          </a:p>
        </p:txBody>
      </p:sp>
      <p:sp>
        <p:nvSpPr>
          <p:cNvPr id="32" name="Rectangle 31">
            <a:extLst>
              <a:ext uri="{FF2B5EF4-FFF2-40B4-BE49-F238E27FC236}">
                <a16:creationId xmlns:a16="http://schemas.microsoft.com/office/drawing/2014/main" id="{13ADCC25-1F4F-B852-6066-05454384E93F}"/>
              </a:ext>
            </a:extLst>
          </p:cNvPr>
          <p:cNvSpPr/>
          <p:nvPr/>
        </p:nvSpPr>
        <p:spPr bwMode="gray">
          <a:xfrm>
            <a:off x="330194" y="2138839"/>
            <a:ext cx="3104097" cy="707277"/>
          </a:xfrm>
          <a:prstGeom prst="rect">
            <a:avLst/>
          </a:prstGeom>
          <a:solidFill>
            <a:srgbClr val="183EF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72000" indent="0">
              <a:spcBef>
                <a:spcPts val="0"/>
              </a:spcBef>
              <a:buNone/>
            </a:pPr>
            <a:r>
              <a:rPr kumimoji="1" lang="en-US" sz="1200" b="1">
                <a:solidFill>
                  <a:srgbClr val="FFFFFF"/>
                </a:solidFill>
                <a:latin typeface="Arial" panose="020B0604020202020204" pitchFamily="34" charset="0"/>
                <a:cs typeface="Arial" panose="020B0604020202020204" pitchFamily="34" charset="0"/>
              </a:rPr>
              <a:t>Investment Requirements</a:t>
            </a:r>
          </a:p>
        </p:txBody>
      </p:sp>
      <p:sp>
        <p:nvSpPr>
          <p:cNvPr id="33" name="Rectangle 32">
            <a:extLst>
              <a:ext uri="{FF2B5EF4-FFF2-40B4-BE49-F238E27FC236}">
                <a16:creationId xmlns:a16="http://schemas.microsoft.com/office/drawing/2014/main" id="{E6337A9A-EC21-7D65-70FD-D827E93EBCBD}"/>
              </a:ext>
            </a:extLst>
          </p:cNvPr>
          <p:cNvSpPr/>
          <p:nvPr/>
        </p:nvSpPr>
        <p:spPr bwMode="gray">
          <a:xfrm>
            <a:off x="330194" y="2973117"/>
            <a:ext cx="3104097" cy="707277"/>
          </a:xfrm>
          <a:prstGeom prst="rect">
            <a:avLst/>
          </a:prstGeom>
          <a:solidFill>
            <a:srgbClr val="183EF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72000" indent="0">
              <a:spcBef>
                <a:spcPts val="0"/>
              </a:spcBef>
              <a:buNone/>
            </a:pPr>
            <a:r>
              <a:rPr kumimoji="1" lang="en-US" sz="1200" b="1">
                <a:solidFill>
                  <a:srgbClr val="FFFFFF"/>
                </a:solidFill>
                <a:latin typeface="Arial" panose="020B0604020202020204" pitchFamily="34" charset="0"/>
                <a:cs typeface="Arial" panose="020B0604020202020204" pitchFamily="34" charset="0"/>
              </a:rPr>
              <a:t>Phase</a:t>
            </a:r>
          </a:p>
        </p:txBody>
      </p:sp>
      <p:sp>
        <p:nvSpPr>
          <p:cNvPr id="34" name="Rectangle 33">
            <a:extLst>
              <a:ext uri="{FF2B5EF4-FFF2-40B4-BE49-F238E27FC236}">
                <a16:creationId xmlns:a16="http://schemas.microsoft.com/office/drawing/2014/main" id="{A78D11B5-F123-9CB4-30A7-CC28873DA9CA}"/>
              </a:ext>
            </a:extLst>
          </p:cNvPr>
          <p:cNvSpPr/>
          <p:nvPr/>
        </p:nvSpPr>
        <p:spPr bwMode="gray">
          <a:xfrm>
            <a:off x="330194" y="4641671"/>
            <a:ext cx="3104097" cy="707277"/>
          </a:xfrm>
          <a:prstGeom prst="rect">
            <a:avLst/>
          </a:prstGeom>
          <a:solidFill>
            <a:srgbClr val="183EF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72000" indent="0">
              <a:spcBef>
                <a:spcPts val="0"/>
              </a:spcBef>
              <a:buNone/>
            </a:pPr>
            <a:r>
              <a:rPr kumimoji="1" lang="en-US" sz="1200" b="1">
                <a:solidFill>
                  <a:srgbClr val="FFFFFF"/>
                </a:solidFill>
                <a:latin typeface="Arial" panose="020B0604020202020204" pitchFamily="34" charset="0"/>
                <a:cs typeface="Arial" panose="020B0604020202020204" pitchFamily="34" charset="0"/>
              </a:rPr>
              <a:t>Impact</a:t>
            </a:r>
          </a:p>
        </p:txBody>
      </p:sp>
      <p:sp>
        <p:nvSpPr>
          <p:cNvPr id="36" name="Rectangle 35">
            <a:extLst>
              <a:ext uri="{FF2B5EF4-FFF2-40B4-BE49-F238E27FC236}">
                <a16:creationId xmlns:a16="http://schemas.microsoft.com/office/drawing/2014/main" id="{E4C7F1E0-579E-ACBC-C9E0-4F9D19754784}"/>
              </a:ext>
            </a:extLst>
          </p:cNvPr>
          <p:cNvSpPr/>
          <p:nvPr/>
        </p:nvSpPr>
        <p:spPr bwMode="gray">
          <a:xfrm>
            <a:off x="330194" y="1304562"/>
            <a:ext cx="3104097" cy="707277"/>
          </a:xfrm>
          <a:prstGeom prst="rect">
            <a:avLst/>
          </a:prstGeom>
          <a:solidFill>
            <a:srgbClr val="183EF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72000" indent="0">
              <a:spcBef>
                <a:spcPts val="0"/>
              </a:spcBef>
              <a:buNone/>
            </a:pPr>
            <a:r>
              <a:rPr kumimoji="1" lang="en-US" sz="1200" b="1">
                <a:solidFill>
                  <a:srgbClr val="FFFFFF"/>
                </a:solidFill>
                <a:latin typeface="Arial" panose="020B0604020202020204" pitchFamily="34" charset="0"/>
                <a:cs typeface="Arial" panose="020B0604020202020204" pitchFamily="34" charset="0"/>
              </a:rPr>
              <a:t>Need for financing</a:t>
            </a:r>
          </a:p>
        </p:txBody>
      </p:sp>
      <p:sp>
        <p:nvSpPr>
          <p:cNvPr id="37" name="Rectangle 36">
            <a:extLst>
              <a:ext uri="{FF2B5EF4-FFF2-40B4-BE49-F238E27FC236}">
                <a16:creationId xmlns:a16="http://schemas.microsoft.com/office/drawing/2014/main" id="{1FB527F4-4E8F-97F2-B0B2-9D17E81FF6B2}"/>
              </a:ext>
            </a:extLst>
          </p:cNvPr>
          <p:cNvSpPr/>
          <p:nvPr/>
        </p:nvSpPr>
        <p:spPr bwMode="gray">
          <a:xfrm>
            <a:off x="330194" y="3807394"/>
            <a:ext cx="3104097" cy="707277"/>
          </a:xfrm>
          <a:prstGeom prst="rect">
            <a:avLst/>
          </a:prstGeom>
          <a:solidFill>
            <a:srgbClr val="183EF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72000" indent="0">
              <a:spcBef>
                <a:spcPts val="0"/>
              </a:spcBef>
              <a:buNone/>
            </a:pPr>
            <a:r>
              <a:rPr kumimoji="1" lang="en-US" sz="1200" b="1">
                <a:solidFill>
                  <a:srgbClr val="FFFFFF"/>
                </a:solidFill>
                <a:latin typeface="Arial" panose="020B0604020202020204" pitchFamily="34" charset="0"/>
                <a:cs typeface="Arial" panose="020B0604020202020204" pitchFamily="34" charset="0"/>
              </a:rPr>
              <a:t>Sectoral restrictions</a:t>
            </a:r>
          </a:p>
        </p:txBody>
      </p:sp>
      <p:grpSp>
        <p:nvGrpSpPr>
          <p:cNvPr id="38" name="btfpIcon982411">
            <a:extLst>
              <a:ext uri="{FF2B5EF4-FFF2-40B4-BE49-F238E27FC236}">
                <a16:creationId xmlns:a16="http://schemas.microsoft.com/office/drawing/2014/main" id="{3E7405E4-9D27-5DC0-6878-A606FF10D6A8}"/>
              </a:ext>
            </a:extLst>
          </p:cNvPr>
          <p:cNvGrpSpPr>
            <a:grpSpLocks noChangeAspect="1"/>
          </p:cNvGrpSpPr>
          <p:nvPr>
            <p:custDataLst>
              <p:tags r:id="rId6"/>
            </p:custDataLst>
          </p:nvPr>
        </p:nvGrpSpPr>
        <p:grpSpPr>
          <a:xfrm>
            <a:off x="2780383" y="3877189"/>
            <a:ext cx="567686" cy="567686"/>
            <a:chOff x="4275667" y="3170567"/>
            <a:chExt cx="686900" cy="686900"/>
          </a:xfrm>
        </p:grpSpPr>
        <p:sp>
          <p:nvSpPr>
            <p:cNvPr id="39" name="btfpIconCircle982411">
              <a:extLst>
                <a:ext uri="{FF2B5EF4-FFF2-40B4-BE49-F238E27FC236}">
                  <a16:creationId xmlns:a16="http://schemas.microsoft.com/office/drawing/2014/main" id="{B8190B9A-E480-A5E9-204F-C63E2F889DAD}"/>
                </a:ext>
              </a:extLst>
            </p:cNvPr>
            <p:cNvSpPr>
              <a:spLocks/>
            </p:cNvSpPr>
            <p:nvPr/>
          </p:nvSpPr>
          <p:spPr bwMode="gray">
            <a:xfrm>
              <a:off x="4275667" y="3170567"/>
              <a:ext cx="686900" cy="686900"/>
            </a:xfrm>
            <a:prstGeom prst="ellipse">
              <a:avLst/>
            </a:prstGeom>
            <a:solidFill>
              <a:srgbClr val="183EF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pic>
          <p:nvPicPr>
            <p:cNvPr id="40" name="btfpIconLines982411">
              <a:extLst>
                <a:ext uri="{FF2B5EF4-FFF2-40B4-BE49-F238E27FC236}">
                  <a16:creationId xmlns:a16="http://schemas.microsoft.com/office/drawing/2014/main" id="{5389FBFE-3DC5-9302-B5DB-48DED7A62E1B}"/>
                </a:ext>
              </a:extLst>
            </p:cNvPr>
            <p:cNvPicPr>
              <a:picLocks/>
            </p:cNvPicPr>
            <p:nvPr/>
          </p:nvPicPr>
          <p:blipFill>
            <a:blip r:embed="rId19"/>
            <a:stretch>
              <a:fillRect/>
            </a:stretch>
          </p:blipFill>
          <p:spPr>
            <a:xfrm>
              <a:off x="4275667" y="3170567"/>
              <a:ext cx="686900" cy="686900"/>
            </a:xfrm>
            <a:prstGeom prst="rect">
              <a:avLst/>
            </a:prstGeom>
          </p:spPr>
        </p:pic>
      </p:grpSp>
      <p:grpSp>
        <p:nvGrpSpPr>
          <p:cNvPr id="41" name="btfpIcon623145">
            <a:extLst>
              <a:ext uri="{FF2B5EF4-FFF2-40B4-BE49-F238E27FC236}">
                <a16:creationId xmlns:a16="http://schemas.microsoft.com/office/drawing/2014/main" id="{C4AC7F49-AB9A-3430-29E8-F00B3D8A90C5}"/>
              </a:ext>
            </a:extLst>
          </p:cNvPr>
          <p:cNvGrpSpPr>
            <a:grpSpLocks noChangeAspect="1"/>
          </p:cNvGrpSpPr>
          <p:nvPr>
            <p:custDataLst>
              <p:tags r:id="rId7"/>
            </p:custDataLst>
          </p:nvPr>
        </p:nvGrpSpPr>
        <p:grpSpPr>
          <a:xfrm>
            <a:off x="2780383" y="2202294"/>
            <a:ext cx="567686" cy="567686"/>
            <a:chOff x="2723772" y="2251002"/>
            <a:chExt cx="567686" cy="567686"/>
          </a:xfrm>
        </p:grpSpPr>
        <p:sp>
          <p:nvSpPr>
            <p:cNvPr id="42" name="btfpIconCircle623145">
              <a:extLst>
                <a:ext uri="{FF2B5EF4-FFF2-40B4-BE49-F238E27FC236}">
                  <a16:creationId xmlns:a16="http://schemas.microsoft.com/office/drawing/2014/main" id="{DA921125-49AC-6418-88E5-BD3D35908BF8}"/>
                </a:ext>
              </a:extLst>
            </p:cNvPr>
            <p:cNvSpPr>
              <a:spLocks/>
            </p:cNvSpPr>
            <p:nvPr/>
          </p:nvSpPr>
          <p:spPr bwMode="gray">
            <a:xfrm>
              <a:off x="2723772" y="2251002"/>
              <a:ext cx="567686" cy="567686"/>
            </a:xfrm>
            <a:prstGeom prst="ellipse">
              <a:avLst/>
            </a:prstGeom>
            <a:solidFill>
              <a:srgbClr val="183EF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pic>
          <p:nvPicPr>
            <p:cNvPr id="43" name="btfpIconLines623145">
              <a:extLst>
                <a:ext uri="{FF2B5EF4-FFF2-40B4-BE49-F238E27FC236}">
                  <a16:creationId xmlns:a16="http://schemas.microsoft.com/office/drawing/2014/main" id="{382A5077-4041-A2A3-74C1-A6807CE54FB4}"/>
                </a:ext>
              </a:extLst>
            </p:cNvPr>
            <p:cNvPicPr>
              <a:picLocks/>
            </p:cNvPicPr>
            <p:nvPr/>
          </p:nvPicPr>
          <p:blipFill>
            <a:blip r:embed="rId20"/>
            <a:stretch>
              <a:fillRect/>
            </a:stretch>
          </p:blipFill>
          <p:spPr>
            <a:xfrm>
              <a:off x="2723772" y="2251002"/>
              <a:ext cx="567686" cy="567686"/>
            </a:xfrm>
            <a:prstGeom prst="rect">
              <a:avLst/>
            </a:prstGeom>
          </p:spPr>
        </p:pic>
      </p:grpSp>
      <p:grpSp>
        <p:nvGrpSpPr>
          <p:cNvPr id="44" name="btfpIcon440903">
            <a:extLst>
              <a:ext uri="{FF2B5EF4-FFF2-40B4-BE49-F238E27FC236}">
                <a16:creationId xmlns:a16="http://schemas.microsoft.com/office/drawing/2014/main" id="{76EDD8BE-E89A-D9D2-3209-C9B13F6C0DC5}"/>
              </a:ext>
            </a:extLst>
          </p:cNvPr>
          <p:cNvGrpSpPr>
            <a:grpSpLocks noChangeAspect="1"/>
          </p:cNvGrpSpPr>
          <p:nvPr>
            <p:custDataLst>
              <p:tags r:id="rId8"/>
            </p:custDataLst>
          </p:nvPr>
        </p:nvGrpSpPr>
        <p:grpSpPr>
          <a:xfrm>
            <a:off x="2780383" y="1374357"/>
            <a:ext cx="567686" cy="567686"/>
            <a:chOff x="4603945" y="2202755"/>
            <a:chExt cx="567686" cy="567686"/>
          </a:xfrm>
        </p:grpSpPr>
        <p:sp>
          <p:nvSpPr>
            <p:cNvPr id="45" name="btfpIconCircle440903">
              <a:extLst>
                <a:ext uri="{FF2B5EF4-FFF2-40B4-BE49-F238E27FC236}">
                  <a16:creationId xmlns:a16="http://schemas.microsoft.com/office/drawing/2014/main" id="{F375C017-C5A1-A0AB-4B52-930B9697478D}"/>
                </a:ext>
              </a:extLst>
            </p:cNvPr>
            <p:cNvSpPr>
              <a:spLocks/>
            </p:cNvSpPr>
            <p:nvPr/>
          </p:nvSpPr>
          <p:spPr bwMode="gray">
            <a:xfrm>
              <a:off x="4603945" y="2202755"/>
              <a:ext cx="567686" cy="567686"/>
            </a:xfrm>
            <a:prstGeom prst="ellipse">
              <a:avLst/>
            </a:prstGeom>
            <a:solidFill>
              <a:srgbClr val="183EF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pic>
          <p:nvPicPr>
            <p:cNvPr id="46" name="btfpIconLines440903">
              <a:extLst>
                <a:ext uri="{FF2B5EF4-FFF2-40B4-BE49-F238E27FC236}">
                  <a16:creationId xmlns:a16="http://schemas.microsoft.com/office/drawing/2014/main" id="{E8182A70-9F5D-775E-0186-E15A4B4B195E}"/>
                </a:ext>
              </a:extLst>
            </p:cNvPr>
            <p:cNvPicPr>
              <a:picLocks/>
            </p:cNvPicPr>
            <p:nvPr/>
          </p:nvPicPr>
          <p:blipFill>
            <a:blip r:embed="rId21"/>
            <a:stretch>
              <a:fillRect/>
            </a:stretch>
          </p:blipFill>
          <p:spPr>
            <a:xfrm>
              <a:off x="4603945" y="2202755"/>
              <a:ext cx="567686" cy="567686"/>
            </a:xfrm>
            <a:prstGeom prst="rect">
              <a:avLst/>
            </a:prstGeom>
          </p:spPr>
        </p:pic>
      </p:grpSp>
      <p:grpSp>
        <p:nvGrpSpPr>
          <p:cNvPr id="47" name="btfpIcon221736">
            <a:extLst>
              <a:ext uri="{FF2B5EF4-FFF2-40B4-BE49-F238E27FC236}">
                <a16:creationId xmlns:a16="http://schemas.microsoft.com/office/drawing/2014/main" id="{C559EAF1-DF97-8C75-4284-8EC48B9AA0F3}"/>
              </a:ext>
            </a:extLst>
          </p:cNvPr>
          <p:cNvGrpSpPr>
            <a:grpSpLocks noChangeAspect="1"/>
          </p:cNvGrpSpPr>
          <p:nvPr>
            <p:custDataLst>
              <p:tags r:id="rId9"/>
            </p:custDataLst>
          </p:nvPr>
        </p:nvGrpSpPr>
        <p:grpSpPr>
          <a:xfrm>
            <a:off x="2780383" y="3042912"/>
            <a:ext cx="567686" cy="567686"/>
            <a:chOff x="2723772" y="3117693"/>
            <a:chExt cx="567686" cy="567686"/>
          </a:xfrm>
        </p:grpSpPr>
        <p:sp>
          <p:nvSpPr>
            <p:cNvPr id="48" name="btfpIconCircle221736">
              <a:extLst>
                <a:ext uri="{FF2B5EF4-FFF2-40B4-BE49-F238E27FC236}">
                  <a16:creationId xmlns:a16="http://schemas.microsoft.com/office/drawing/2014/main" id="{3F25FCCA-C09F-82D2-67B9-9A36BD50447D}"/>
                </a:ext>
              </a:extLst>
            </p:cNvPr>
            <p:cNvSpPr>
              <a:spLocks/>
            </p:cNvSpPr>
            <p:nvPr/>
          </p:nvSpPr>
          <p:spPr bwMode="gray">
            <a:xfrm>
              <a:off x="2723772" y="3117693"/>
              <a:ext cx="567686" cy="567686"/>
            </a:xfrm>
            <a:prstGeom prst="ellipse">
              <a:avLst/>
            </a:prstGeom>
            <a:solidFill>
              <a:srgbClr val="183EF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pic>
          <p:nvPicPr>
            <p:cNvPr id="49" name="btfpIconLines221736">
              <a:extLst>
                <a:ext uri="{FF2B5EF4-FFF2-40B4-BE49-F238E27FC236}">
                  <a16:creationId xmlns:a16="http://schemas.microsoft.com/office/drawing/2014/main" id="{88342B8C-4B99-EA81-D505-835412731B68}"/>
                </a:ext>
              </a:extLst>
            </p:cNvPr>
            <p:cNvPicPr>
              <a:picLocks/>
            </p:cNvPicPr>
            <p:nvPr/>
          </p:nvPicPr>
          <p:blipFill>
            <a:blip r:embed="rId22"/>
            <a:stretch>
              <a:fillRect/>
            </a:stretch>
          </p:blipFill>
          <p:spPr>
            <a:xfrm>
              <a:off x="2723772" y="3117693"/>
              <a:ext cx="567686" cy="567686"/>
            </a:xfrm>
            <a:prstGeom prst="rect">
              <a:avLst/>
            </a:prstGeom>
          </p:spPr>
        </p:pic>
      </p:grpSp>
      <p:grpSp>
        <p:nvGrpSpPr>
          <p:cNvPr id="66" name="btfpIcon546912">
            <a:extLst>
              <a:ext uri="{FF2B5EF4-FFF2-40B4-BE49-F238E27FC236}">
                <a16:creationId xmlns:a16="http://schemas.microsoft.com/office/drawing/2014/main" id="{FE436A43-3769-DBE4-D50E-C4427F298EAA}"/>
              </a:ext>
            </a:extLst>
          </p:cNvPr>
          <p:cNvGrpSpPr>
            <a:grpSpLocks noChangeAspect="1"/>
          </p:cNvGrpSpPr>
          <p:nvPr>
            <p:custDataLst>
              <p:tags r:id="rId10"/>
            </p:custDataLst>
          </p:nvPr>
        </p:nvGrpSpPr>
        <p:grpSpPr>
          <a:xfrm>
            <a:off x="2780383" y="4698021"/>
            <a:ext cx="567686" cy="567686"/>
            <a:chOff x="3868225" y="3610598"/>
            <a:chExt cx="1081088" cy="1081088"/>
          </a:xfrm>
        </p:grpSpPr>
        <p:sp>
          <p:nvSpPr>
            <p:cNvPr id="65" name="btfpIconCircle546912">
              <a:extLst>
                <a:ext uri="{FF2B5EF4-FFF2-40B4-BE49-F238E27FC236}">
                  <a16:creationId xmlns:a16="http://schemas.microsoft.com/office/drawing/2014/main" id="{FC9B37FB-F6ED-3032-A117-1BD3D238D1F4}"/>
                </a:ext>
              </a:extLst>
            </p:cNvPr>
            <p:cNvSpPr>
              <a:spLocks/>
            </p:cNvSpPr>
            <p:nvPr/>
          </p:nvSpPr>
          <p:spPr bwMode="gray">
            <a:xfrm>
              <a:off x="3868225" y="3610598"/>
              <a:ext cx="1081088" cy="1081088"/>
            </a:xfrm>
            <a:prstGeom prst="ellipse">
              <a:avLst/>
            </a:prstGeom>
            <a:solidFill>
              <a:srgbClr val="183EF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a:solidFill>
                  <a:schemeClr val="dk1"/>
                </a:solidFill>
                <a:latin typeface="Arial" panose="020B0604020202020204" pitchFamily="34" charset="0"/>
                <a:cs typeface="Arial" panose="020B0604020202020204" pitchFamily="34" charset="0"/>
              </a:endParaRPr>
            </a:p>
          </p:txBody>
        </p:sp>
        <p:pic>
          <p:nvPicPr>
            <p:cNvPr id="64" name="btfpIconLines546912">
              <a:extLst>
                <a:ext uri="{FF2B5EF4-FFF2-40B4-BE49-F238E27FC236}">
                  <a16:creationId xmlns:a16="http://schemas.microsoft.com/office/drawing/2014/main" id="{060AD5DE-1F3B-D297-EB3C-763E957C4B93}"/>
                </a:ext>
              </a:extLst>
            </p:cNvPr>
            <p:cNvPicPr>
              <a:picLocks/>
            </p:cNvPicPr>
            <p:nvPr/>
          </p:nvPicPr>
          <p:blipFill>
            <a:blip r:embed="rId23"/>
            <a:stretch>
              <a:fillRect/>
            </a:stretch>
          </p:blipFill>
          <p:spPr>
            <a:xfrm>
              <a:off x="3868225" y="3610598"/>
              <a:ext cx="1081088" cy="1081088"/>
            </a:xfrm>
            <a:prstGeom prst="rect">
              <a:avLst/>
            </a:prstGeom>
          </p:spPr>
        </p:pic>
      </p:grpSp>
      <p:sp>
        <p:nvSpPr>
          <p:cNvPr id="69" name="TextBox 68">
            <a:extLst>
              <a:ext uri="{FF2B5EF4-FFF2-40B4-BE49-F238E27FC236}">
                <a16:creationId xmlns:a16="http://schemas.microsoft.com/office/drawing/2014/main" id="{EED16D1C-B9B5-8089-064A-CFE959FE8E11}"/>
              </a:ext>
            </a:extLst>
          </p:cNvPr>
          <p:cNvSpPr txBox="1"/>
          <p:nvPr/>
        </p:nvSpPr>
        <p:spPr bwMode="gray">
          <a:xfrm>
            <a:off x="3487126" y="1404285"/>
            <a:ext cx="8374673" cy="507831"/>
          </a:xfrm>
          <a:prstGeom prst="rect">
            <a:avLst/>
          </a:prstGeom>
          <a:noFill/>
        </p:spPr>
        <p:txBody>
          <a:bodyPr vert="horz" wrap="square" lIns="91440" tIns="45720" rIns="91440" bIns="45720" rtlCol="0" anchor="ctr">
            <a:spAutoFit/>
          </a:bodyPr>
          <a:lstStyle/>
          <a:p>
            <a:pPr eaLnBrk="0">
              <a:spcBef>
                <a:spcPts val="600"/>
              </a:spcBef>
            </a:pPr>
            <a:r>
              <a:rPr lang="en-US" sz="1100" b="1">
                <a:latin typeface="Arial" panose="020B0604020202020204" pitchFamily="34" charset="0"/>
                <a:cs typeface="Arial" panose="020B0604020202020204" pitchFamily="34" charset="0"/>
              </a:rPr>
              <a:t>Private equity funds </a:t>
            </a:r>
            <a:r>
              <a:rPr lang="en-US" sz="1100">
                <a:latin typeface="Arial" panose="020B0604020202020204" pitchFamily="34" charset="0"/>
                <a:cs typeface="Arial" panose="020B0604020202020204" pitchFamily="34" charset="0"/>
              </a:rPr>
              <a:t>in</a:t>
            </a:r>
            <a:r>
              <a:rPr lang="en-US" sz="1100" b="1" i="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accordance with the terms of</a:t>
            </a:r>
            <a:r>
              <a:rPr lang="en-US" sz="1100" b="1">
                <a:latin typeface="Arial" panose="020B0604020202020204" pitchFamily="34" charset="0"/>
                <a:cs typeface="Arial" panose="020B0604020202020204" pitchFamily="34" charset="0"/>
              </a:rPr>
              <a:t> CVM Resolution 175</a:t>
            </a:r>
          </a:p>
          <a:p>
            <a:pPr eaLnBrk="0">
              <a:spcBef>
                <a:spcPts val="600"/>
              </a:spcBef>
            </a:pPr>
            <a:r>
              <a:rPr lang="en-US" sz="1100" b="1">
                <a:latin typeface="Arial" panose="020B0604020202020204" pitchFamily="34" charset="0"/>
                <a:cs typeface="Arial" panose="020B0604020202020204" pitchFamily="34" charset="0"/>
              </a:rPr>
              <a:t>Funds must offer diversification of exposure</a:t>
            </a:r>
            <a:r>
              <a:rPr lang="en-US" sz="1100">
                <a:latin typeface="Arial" panose="020B0604020202020204" pitchFamily="34" charset="0"/>
                <a:cs typeface="Arial" panose="020B0604020202020204" pitchFamily="34" charset="0"/>
              </a:rPr>
              <a:t>, with</a:t>
            </a:r>
            <a:r>
              <a:rPr lang="en-US" sz="1100" b="1">
                <a:latin typeface="Arial" panose="020B0604020202020204" pitchFamily="34" charset="0"/>
                <a:cs typeface="Arial" panose="020B0604020202020204" pitchFamily="34" charset="0"/>
              </a:rPr>
              <a:t> single-asset funds considered as projects</a:t>
            </a:r>
            <a:endParaRPr kumimoji="1" lang="pt-BR" sz="105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B53FE896-479C-43C7-EF92-73EE65B19C3D}"/>
              </a:ext>
            </a:extLst>
          </p:cNvPr>
          <p:cNvSpPr txBox="1"/>
          <p:nvPr/>
        </p:nvSpPr>
        <p:spPr bwMode="gray">
          <a:xfrm>
            <a:off x="3487126" y="2069284"/>
            <a:ext cx="8374673" cy="846386"/>
          </a:xfrm>
          <a:prstGeom prst="rect">
            <a:avLst/>
          </a:prstGeom>
          <a:noFill/>
        </p:spPr>
        <p:txBody>
          <a:bodyPr vert="horz" wrap="square" lIns="91440" tIns="45720" rIns="91440" bIns="45720" rtlCol="0" anchor="ctr">
            <a:spAutoFit/>
          </a:bodyPr>
          <a:lstStyle/>
          <a:p>
            <a:pPr>
              <a:spcBef>
                <a:spcPts val="600"/>
              </a:spcBef>
            </a:pPr>
            <a:r>
              <a:rPr lang="en-US" sz="1100">
                <a:latin typeface="Arial" panose="020B0604020202020204" pitchFamily="34" charset="0"/>
                <a:cs typeface="Arial" panose="020B0604020202020204" pitchFamily="34" charset="0"/>
              </a:rPr>
              <a:t>The fund must be</a:t>
            </a:r>
            <a:r>
              <a:rPr lang="en-US" sz="1100" b="1">
                <a:latin typeface="Arial" panose="020B0604020202020204" pitchFamily="34" charset="0"/>
                <a:cs typeface="Arial" panose="020B0604020202020204" pitchFamily="34" charset="0"/>
              </a:rPr>
              <a:t> dedicated to companies and projects in Brazil and hold at least USD 50 million in Target Committed Equity (Energy and Industry sectors)</a:t>
            </a:r>
            <a:r>
              <a:rPr lang="en-US" sz="1100">
                <a:latin typeface="Arial" panose="020B0604020202020204" pitchFamily="34" charset="0"/>
                <a:cs typeface="Arial" panose="020B0604020202020204" pitchFamily="34" charset="0"/>
              </a:rPr>
              <a:t> </a:t>
            </a:r>
          </a:p>
          <a:p>
            <a:pPr>
              <a:spcBef>
                <a:spcPts val="600"/>
              </a:spcBef>
            </a:pPr>
            <a:r>
              <a:rPr lang="en-US" sz="1100">
                <a:latin typeface="Arial" panose="020B0604020202020204" pitchFamily="34" charset="0"/>
                <a:cs typeface="Arial" panose="020B0604020202020204" pitchFamily="34" charset="0"/>
              </a:rPr>
              <a:t>The fund must be </a:t>
            </a:r>
            <a:r>
              <a:rPr lang="en-US" sz="1100" b="1">
                <a:latin typeface="Arial" panose="020B0604020202020204" pitchFamily="34" charset="0"/>
                <a:cs typeface="Arial" panose="020B0604020202020204" pitchFamily="34" charset="0"/>
              </a:rPr>
              <a:t>dedicated to companies and projects in Brazil and hold at least USD 30 million in Target Committed Equity (NBS)</a:t>
            </a:r>
            <a:endParaRPr lang="pt-BR" sz="110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975453D3-178D-C2B6-1D8D-D7F43FB2A817}"/>
              </a:ext>
            </a:extLst>
          </p:cNvPr>
          <p:cNvSpPr txBox="1"/>
          <p:nvPr/>
        </p:nvSpPr>
        <p:spPr bwMode="gray">
          <a:xfrm>
            <a:off x="3487126" y="3195950"/>
            <a:ext cx="8374673" cy="261610"/>
          </a:xfrm>
          <a:prstGeom prst="rect">
            <a:avLst/>
          </a:prstGeom>
          <a:noFill/>
        </p:spPr>
        <p:txBody>
          <a:bodyPr vert="horz" wrap="square" lIns="91440" tIns="45720" rIns="91440" bIns="45720" rtlCol="0" anchor="ctr">
            <a:spAutoFit/>
          </a:bodyPr>
          <a:lstStyle/>
          <a:p>
            <a:pPr eaLnBrk="0">
              <a:spcBef>
                <a:spcPts val="600"/>
              </a:spcBef>
            </a:pPr>
            <a:r>
              <a:rPr lang="en-US" sz="1100" b="1">
                <a:latin typeface="Arial" panose="020B0604020202020204" pitchFamily="34" charset="0"/>
                <a:cs typeface="Arial" panose="020B0604020202020204" pitchFamily="34" charset="0"/>
              </a:rPr>
              <a:t>Funds in the fundraising phase, </a:t>
            </a:r>
            <a:r>
              <a:rPr lang="en-US" sz="1100">
                <a:latin typeface="Arial" panose="020B0604020202020204" pitchFamily="34" charset="0"/>
                <a:cs typeface="Arial" panose="020B0604020202020204" pitchFamily="34" charset="0"/>
              </a:rPr>
              <a:t>which are already constituted, with up to 24 months from the date of incorporation</a:t>
            </a:r>
            <a:endParaRPr kumimoji="1" lang="pt-BR" sz="1100">
              <a:solidFill>
                <a:schemeClr val="dk1"/>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E6EB7798-260F-3008-5EF5-BE5559DF5F7D}"/>
              </a:ext>
            </a:extLst>
          </p:cNvPr>
          <p:cNvSpPr txBox="1"/>
          <p:nvPr/>
        </p:nvSpPr>
        <p:spPr bwMode="gray">
          <a:xfrm>
            <a:off x="3487126" y="3814785"/>
            <a:ext cx="8374673" cy="692497"/>
          </a:xfrm>
          <a:prstGeom prst="rect">
            <a:avLst/>
          </a:prstGeom>
          <a:noFill/>
        </p:spPr>
        <p:txBody>
          <a:bodyPr vert="horz" wrap="square" lIns="91440" tIns="45720" rIns="91440" bIns="45720" rtlCol="0" anchor="ctr">
            <a:spAutoFit/>
          </a:bodyPr>
          <a:lstStyle/>
          <a:p>
            <a:pPr eaLnBrk="0">
              <a:spcBef>
                <a:spcPts val="600"/>
              </a:spcBef>
            </a:pPr>
            <a:r>
              <a:rPr lang="en-US" sz="1100" b="1">
                <a:latin typeface="Arial" panose="020B0604020202020204" pitchFamily="34" charset="0"/>
                <a:cs typeface="Arial" panose="020B0604020202020204" pitchFamily="34" charset="0"/>
              </a:rPr>
              <a:t>Provision in regulation</a:t>
            </a:r>
          </a:p>
          <a:p>
            <a:pPr lvl="1" eaLnBrk="0"/>
            <a:r>
              <a:rPr lang="en-US" sz="900" b="1">
                <a:latin typeface="Arial" panose="020B0604020202020204" pitchFamily="34" charset="0"/>
                <a:cs typeface="Arial" panose="020B0604020202020204" pitchFamily="34" charset="0"/>
              </a:rPr>
              <a:t>Allocate at least half of the investments</a:t>
            </a:r>
            <a:r>
              <a:rPr lang="en-US" sz="900">
                <a:latin typeface="Arial" panose="020B0604020202020204" pitchFamily="34" charset="0"/>
                <a:cs typeface="Arial" panose="020B0604020202020204" pitchFamily="34" charset="0"/>
              </a:rPr>
              <a:t>, either by value or number of companies invested, </a:t>
            </a:r>
            <a:r>
              <a:rPr lang="en-US" sz="900" b="1">
                <a:latin typeface="Arial" panose="020B0604020202020204" pitchFamily="34" charset="0"/>
                <a:cs typeface="Arial" panose="020B0604020202020204" pitchFamily="34" charset="0"/>
              </a:rPr>
              <a:t>in BIP subsectors¹ </a:t>
            </a:r>
          </a:p>
          <a:p>
            <a:pPr lvl="1" eaLnBrk="0"/>
            <a:r>
              <a:rPr lang="en-US" sz="900">
                <a:latin typeface="Arial" panose="020B0604020202020204" pitchFamily="34" charset="0"/>
                <a:cs typeface="Arial" panose="020B0604020202020204" pitchFamily="34" charset="0"/>
              </a:rPr>
              <a:t>Investment restriction clause for sectors </a:t>
            </a:r>
            <a:r>
              <a:rPr lang="en-US" sz="900" b="1">
                <a:latin typeface="Arial" panose="020B0604020202020204" pitchFamily="34" charset="0"/>
                <a:cs typeface="Arial" panose="020B0604020202020204" pitchFamily="34" charset="0"/>
              </a:rPr>
              <a:t>vetoed by the unsupported List</a:t>
            </a:r>
            <a:r>
              <a:rPr lang="en-US" sz="900" b="1" baseline="30000">
                <a:latin typeface="Arial" panose="020B0604020202020204" pitchFamily="34" charset="0"/>
                <a:cs typeface="Arial" panose="020B0604020202020204" pitchFamily="34" charset="0"/>
              </a:rPr>
              <a:t>1,2</a:t>
            </a:r>
          </a:p>
        </p:txBody>
      </p:sp>
      <p:sp>
        <p:nvSpPr>
          <p:cNvPr id="74" name="TextBox 73">
            <a:extLst>
              <a:ext uri="{FF2B5EF4-FFF2-40B4-BE49-F238E27FC236}">
                <a16:creationId xmlns:a16="http://schemas.microsoft.com/office/drawing/2014/main" id="{7A27EE3C-756A-52AA-AE2B-093FDBE66802}"/>
              </a:ext>
            </a:extLst>
          </p:cNvPr>
          <p:cNvSpPr txBox="1"/>
          <p:nvPr/>
        </p:nvSpPr>
        <p:spPr bwMode="gray">
          <a:xfrm>
            <a:off x="3487126" y="4769304"/>
            <a:ext cx="8374673" cy="430887"/>
          </a:xfrm>
          <a:prstGeom prst="rect">
            <a:avLst/>
          </a:prstGeom>
          <a:noFill/>
        </p:spPr>
        <p:txBody>
          <a:bodyPr vert="horz" wrap="square" lIns="91440" tIns="45720" rIns="91440" bIns="45720" rtlCol="0" anchor="ctr">
            <a:spAutoFit/>
          </a:bodyPr>
          <a:lstStyle/>
          <a:p>
            <a:pPr eaLnBrk="0">
              <a:spcBef>
                <a:spcPts val="600"/>
              </a:spcBef>
            </a:pPr>
            <a:r>
              <a:rPr lang="en-US" sz="1100" b="1">
                <a:latin typeface="Arial" panose="020B0604020202020204" pitchFamily="34" charset="0"/>
                <a:cs typeface="Arial" panose="020B0604020202020204" pitchFamily="34" charset="0"/>
              </a:rPr>
              <a:t>Preparation of public impact monitoring report, </a:t>
            </a:r>
            <a:r>
              <a:rPr lang="en-US" sz="1100">
                <a:latin typeface="Arial" panose="020B0604020202020204" pitchFamily="34" charset="0"/>
                <a:cs typeface="Arial" panose="020B0604020202020204" pitchFamily="34" charset="0"/>
              </a:rPr>
              <a:t>with minimum annual frequency, covering social, environmental and climate indicators of the companies/projects invested individually or in aggregate¹</a:t>
            </a:r>
          </a:p>
        </p:txBody>
      </p:sp>
      <p:grpSp>
        <p:nvGrpSpPr>
          <p:cNvPr id="7" name="btfpStatusSticker202342">
            <a:extLst>
              <a:ext uri="{FF2B5EF4-FFF2-40B4-BE49-F238E27FC236}">
                <a16:creationId xmlns:a16="http://schemas.microsoft.com/office/drawing/2014/main" id="{4C41C7B9-1E8F-1EF7-6B02-F6C32C6CA512}"/>
              </a:ext>
            </a:extLst>
          </p:cNvPr>
          <p:cNvGrpSpPr/>
          <p:nvPr>
            <p:custDataLst>
              <p:tags r:id="rId11"/>
            </p:custDataLst>
          </p:nvPr>
        </p:nvGrpSpPr>
        <p:grpSpPr>
          <a:xfrm>
            <a:off x="10100356" y="955344"/>
            <a:ext cx="1761444" cy="235611"/>
            <a:chOff x="-1785553" y="876300"/>
            <a:chExt cx="1761444" cy="235611"/>
          </a:xfrm>
        </p:grpSpPr>
        <p:sp>
          <p:nvSpPr>
            <p:cNvPr id="5" name="btfpStatusStickerText202342">
              <a:extLst>
                <a:ext uri="{FF2B5EF4-FFF2-40B4-BE49-F238E27FC236}">
                  <a16:creationId xmlns:a16="http://schemas.microsoft.com/office/drawing/2014/main" id="{6C52FD0F-86B2-0B48-CA6F-CC194D0C7536}"/>
                </a:ext>
              </a:extLst>
            </p:cNvPr>
            <p:cNvSpPr txBox="1"/>
            <p:nvPr/>
          </p:nvSpPr>
          <p:spPr bwMode="gray">
            <a:xfrm>
              <a:off x="-1785553" y="876300"/>
              <a:ext cx="1761444" cy="235611"/>
            </a:xfrm>
            <a:prstGeom prst="rect">
              <a:avLst/>
            </a:prstGeom>
            <a:noFill/>
          </p:spPr>
          <p:txBody>
            <a:bodyPr vert="horz" wrap="none" lIns="72073" tIns="25226" rIns="0" bIns="25226" rtlCol="0" anchor="t">
              <a:spAutoFit/>
            </a:bodyPr>
            <a:lstStyle/>
            <a:p>
              <a:pPr marL="0" indent="0" algn="r" eaLnBrk="0">
                <a:spcBef>
                  <a:spcPts val="0"/>
                </a:spcBef>
                <a:buNone/>
              </a:pPr>
              <a:r>
                <a:rPr kumimoji="1" lang="en-US" sz="1200" b="1" cap="all" spc="450">
                  <a:solidFill>
                    <a:srgbClr val="000000"/>
                  </a:solidFill>
                  <a:latin typeface="Arial" panose="020B0604020202020204" pitchFamily="34" charset="0"/>
                  <a:cs typeface="Arial" panose="020B0604020202020204" pitchFamily="34" charset="0"/>
                </a:rPr>
                <a:t>Preliminary</a:t>
              </a:r>
            </a:p>
          </p:txBody>
        </p:sp>
        <p:cxnSp>
          <p:nvCxnSpPr>
            <p:cNvPr id="6" name="btfpStatusStickerLine202342">
              <a:extLst>
                <a:ext uri="{FF2B5EF4-FFF2-40B4-BE49-F238E27FC236}">
                  <a16:creationId xmlns:a16="http://schemas.microsoft.com/office/drawing/2014/main" id="{F457FAE0-C2C7-5569-1863-7D9049E86E24}"/>
                </a:ext>
              </a:extLst>
            </p:cNvPr>
            <p:cNvCxnSpPr>
              <a:cxnSpLocks/>
            </p:cNvCxnSpPr>
            <p:nvPr/>
          </p:nvCxnSpPr>
          <p:spPr bwMode="gray">
            <a:xfrm rot="720000">
              <a:off x="-1764309" y="876300"/>
              <a:ext cx="0" cy="235611"/>
            </a:xfrm>
            <a:prstGeom prst="line">
              <a:avLst/>
            </a:prstGeom>
            <a:ln w="19050" cap="flat" cmpd="sng" algn="ctr">
              <a:solidFill>
                <a:srgbClr val="00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 name="btfpBulletedList290648123654">
            <a:extLst>
              <a:ext uri="{FF2B5EF4-FFF2-40B4-BE49-F238E27FC236}">
                <a16:creationId xmlns:a16="http://schemas.microsoft.com/office/drawing/2014/main" id="{A5A3488B-6231-1CF0-1127-D3C9F824646E}"/>
              </a:ext>
            </a:extLst>
          </p:cNvPr>
          <p:cNvSpPr txBox="1"/>
          <p:nvPr>
            <p:custDataLst>
              <p:tags r:id="rId12"/>
            </p:custDataLst>
          </p:nvPr>
        </p:nvSpPr>
        <p:spPr bwMode="gray">
          <a:xfrm rot="16200000">
            <a:off x="-1444200" y="3204627"/>
            <a:ext cx="3201135" cy="241980"/>
          </a:xfrm>
          <a:prstGeom prst="rect">
            <a:avLst/>
          </a:prstGeom>
          <a:solidFill>
            <a:srgbClr val="D6D6D6"/>
          </a:solidFill>
        </p:spPr>
        <p:txBody>
          <a:bodyPr vert="horz" wrap="square" lIns="36000" tIns="36000" rIns="36000" bIns="36000" rtlCol="0" anchor="ctr">
            <a:spAutoFit/>
          </a:bodyPr>
          <a:lstStyle/>
          <a:p>
            <a:pPr marL="0" indent="0" algn="ctr">
              <a:buNone/>
            </a:pPr>
            <a:r>
              <a:rPr lang="en-US" sz="1100">
                <a:solidFill>
                  <a:srgbClr val="183EFE"/>
                </a:solidFill>
                <a:latin typeface="Arial" panose="020B0604020202020204" pitchFamily="34" charset="0"/>
                <a:cs typeface="Arial" panose="020B0604020202020204" pitchFamily="34" charset="0"/>
              </a:rPr>
              <a:t>Minimum parameters</a:t>
            </a:r>
            <a:endParaRPr lang="pt-BR" sz="1100" baseline="30000">
              <a:solidFill>
                <a:srgbClr val="183EFE"/>
              </a:solidFill>
              <a:latin typeface="Arial" panose="020B0604020202020204" pitchFamily="34" charset="0"/>
              <a:cs typeface="Arial" panose="020B0604020202020204" pitchFamily="34" charset="0"/>
            </a:endParaRPr>
          </a:p>
        </p:txBody>
      </p:sp>
      <p:sp>
        <p:nvSpPr>
          <p:cNvPr id="4" name="btfpNumberBubble830084">
            <a:extLst>
              <a:ext uri="{FF2B5EF4-FFF2-40B4-BE49-F238E27FC236}">
                <a16:creationId xmlns:a16="http://schemas.microsoft.com/office/drawing/2014/main" id="{DE0240F2-2BB1-98EF-E163-92143EC02897}"/>
              </a:ext>
            </a:extLst>
          </p:cNvPr>
          <p:cNvSpPr/>
          <p:nvPr/>
        </p:nvSpPr>
        <p:spPr bwMode="gray">
          <a:xfrm>
            <a:off x="3684558" y="4082979"/>
            <a:ext cx="179220" cy="179220"/>
          </a:xfrm>
          <a:prstGeom prst="ellipse">
            <a:avLst/>
          </a:prstGeom>
          <a:solidFill>
            <a:srgbClr val="FFFFFF"/>
          </a:solidFill>
          <a:ln w="19050" cap="flat" cmpd="sng" algn="ctr">
            <a:solidFill>
              <a:srgbClr val="CC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indent="0" algn="ctr">
              <a:spcBef>
                <a:spcPts val="0"/>
              </a:spcBef>
              <a:buNone/>
            </a:pPr>
            <a:r>
              <a:rPr kumimoji="1" lang="en-US" sz="1000" b="1">
                <a:solidFill>
                  <a:srgbClr val="CC0000"/>
                </a:solidFill>
                <a:latin typeface="Arial" panose="020B0604020202020204" pitchFamily="34" charset="0"/>
                <a:cs typeface="Arial" panose="020B0604020202020204" pitchFamily="34" charset="0"/>
              </a:rPr>
              <a:t>1</a:t>
            </a:r>
          </a:p>
        </p:txBody>
      </p:sp>
      <p:sp>
        <p:nvSpPr>
          <p:cNvPr id="10" name="btfpNumberBubble830084">
            <a:extLst>
              <a:ext uri="{FF2B5EF4-FFF2-40B4-BE49-F238E27FC236}">
                <a16:creationId xmlns:a16="http://schemas.microsoft.com/office/drawing/2014/main" id="{D467AE6E-161F-7429-4B2A-4CE06E174FBD}"/>
              </a:ext>
            </a:extLst>
          </p:cNvPr>
          <p:cNvSpPr/>
          <p:nvPr/>
        </p:nvSpPr>
        <p:spPr bwMode="gray">
          <a:xfrm>
            <a:off x="3684558" y="4309287"/>
            <a:ext cx="179220" cy="179220"/>
          </a:xfrm>
          <a:prstGeom prst="ellipse">
            <a:avLst/>
          </a:prstGeom>
          <a:solidFill>
            <a:srgbClr val="FFFFFF"/>
          </a:solidFill>
          <a:ln w="19050" cap="flat" cmpd="sng" algn="ctr">
            <a:solidFill>
              <a:srgbClr val="CC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indent="0" algn="ctr">
              <a:spcBef>
                <a:spcPts val="0"/>
              </a:spcBef>
              <a:buNone/>
            </a:pPr>
            <a:r>
              <a:rPr kumimoji="1" lang="en-US" sz="1000" b="1">
                <a:solidFill>
                  <a:srgbClr val="CC0000"/>
                </a:solidFill>
                <a:latin typeface="Arial" panose="020B0604020202020204" pitchFamily="34" charset="0"/>
                <a:cs typeface="Arial" panose="020B0604020202020204" pitchFamily="34" charset="0"/>
              </a:rPr>
              <a:t>2</a:t>
            </a:r>
          </a:p>
        </p:txBody>
      </p:sp>
      <p:sp>
        <p:nvSpPr>
          <p:cNvPr id="60" name="Rectangle 59">
            <a:extLst>
              <a:ext uri="{FF2B5EF4-FFF2-40B4-BE49-F238E27FC236}">
                <a16:creationId xmlns:a16="http://schemas.microsoft.com/office/drawing/2014/main" id="{C58A6525-21CC-BABB-717B-78E4150E08BD}"/>
              </a:ext>
            </a:extLst>
          </p:cNvPr>
          <p:cNvSpPr/>
          <p:nvPr/>
        </p:nvSpPr>
        <p:spPr bwMode="gray">
          <a:xfrm rot="16200000">
            <a:off x="5666269" y="-1636415"/>
            <a:ext cx="798998" cy="11592066"/>
          </a:xfrm>
          <a:prstGeom prst="rect">
            <a:avLst/>
          </a:prstGeom>
          <a:noFill/>
          <a:ln w="38100" cap="flat" cmpd="sng" algn="ctr">
            <a:solidFill>
              <a:srgbClr val="CC0000"/>
            </a:solidFill>
            <a:prstDash val="solid"/>
            <a:miter lim="800000"/>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err="1">
              <a:solidFill>
                <a:schemeClr val="dk1"/>
              </a:solidFill>
              <a:latin typeface="Arial" panose="020B0604020202020204" pitchFamily="34" charset="0"/>
              <a:cs typeface="Arial" panose="020B0604020202020204" pitchFamily="34" charset="0"/>
            </a:endParaRPr>
          </a:p>
        </p:txBody>
      </p:sp>
      <p:sp>
        <p:nvSpPr>
          <p:cNvPr id="56" name="btfpBulletedList290648123654">
            <a:extLst>
              <a:ext uri="{FF2B5EF4-FFF2-40B4-BE49-F238E27FC236}">
                <a16:creationId xmlns:a16="http://schemas.microsoft.com/office/drawing/2014/main" id="{696807EC-E3BF-344D-5763-4EB0868B1201}"/>
              </a:ext>
            </a:extLst>
          </p:cNvPr>
          <p:cNvSpPr txBox="1"/>
          <p:nvPr>
            <p:custDataLst>
              <p:tags r:id="rId13"/>
            </p:custDataLst>
          </p:nvPr>
        </p:nvSpPr>
        <p:spPr bwMode="gray">
          <a:xfrm rot="16200000">
            <a:off x="-332219" y="5661769"/>
            <a:ext cx="977174" cy="411257"/>
          </a:xfrm>
          <a:prstGeom prst="rect">
            <a:avLst/>
          </a:prstGeom>
          <a:noFill/>
        </p:spPr>
        <p:txBody>
          <a:bodyPr vert="horz" wrap="square" lIns="36000" tIns="36000" rIns="36000" bIns="36000" rtlCol="0" anchor="ctr">
            <a:spAutoFit/>
          </a:bodyPr>
          <a:lstStyle/>
          <a:p>
            <a:pPr marL="0" indent="0" algn="ctr">
              <a:buNone/>
            </a:pPr>
            <a:r>
              <a:rPr lang="en-US" sz="1100">
                <a:solidFill>
                  <a:srgbClr val="211E20"/>
                </a:solidFill>
                <a:latin typeface="Arial" panose="020B0604020202020204" pitchFamily="34" charset="0"/>
                <a:cs typeface="Arial" panose="020B0604020202020204" pitchFamily="34" charset="0"/>
              </a:rPr>
              <a:t>Other considerations</a:t>
            </a:r>
            <a:endParaRPr lang="pt-BR" sz="1100" baseline="30000">
              <a:solidFill>
                <a:srgbClr val="211E2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7296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btfpColumnIndicatorGroup2">
            <a:extLst>
              <a:ext uri="{FF2B5EF4-FFF2-40B4-BE49-F238E27FC236}">
                <a16:creationId xmlns:a16="http://schemas.microsoft.com/office/drawing/2014/main" id="{938D7DBB-B0FD-3375-9A39-91D5396BA1D6}"/>
              </a:ext>
            </a:extLst>
          </p:cNvPr>
          <p:cNvGrpSpPr/>
          <p:nvPr/>
        </p:nvGrpSpPr>
        <p:grpSpPr>
          <a:xfrm>
            <a:off x="0" y="6926580"/>
            <a:ext cx="12192000" cy="137160"/>
            <a:chOff x="0" y="6926580"/>
            <a:chExt cx="12192000" cy="137160"/>
          </a:xfrm>
        </p:grpSpPr>
        <p:sp>
          <p:nvSpPr>
            <p:cNvPr id="73" name="btfpColumnGapBlocker950338">
              <a:extLst>
                <a:ext uri="{FF2B5EF4-FFF2-40B4-BE49-F238E27FC236}">
                  <a16:creationId xmlns:a16="http://schemas.microsoft.com/office/drawing/2014/main" id="{E199AEB6-9486-DF15-1BA4-973C90A343C8}"/>
                </a:ext>
              </a:extLst>
            </p:cNvPr>
            <p:cNvSpPr/>
            <p:nvPr/>
          </p:nvSpPr>
          <p:spPr bwMode="gray">
            <a:xfrm>
              <a:off x="1164590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1" name="btfpColumnGapBlocker608104">
              <a:extLst>
                <a:ext uri="{FF2B5EF4-FFF2-40B4-BE49-F238E27FC236}">
                  <a16:creationId xmlns:a16="http://schemas.microsoft.com/office/drawing/2014/main" id="{8AD136DA-72F4-339F-D5D2-D43A92E25838}"/>
                </a:ext>
              </a:extLst>
            </p:cNvPr>
            <p:cNvSpPr/>
            <p:nvPr/>
          </p:nvSpPr>
          <p:spPr bwMode="gray">
            <a:xfrm>
              <a:off x="87376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69" name="btfpColumnIndicator616605">
              <a:extLst>
                <a:ext uri="{FF2B5EF4-FFF2-40B4-BE49-F238E27FC236}">
                  <a16:creationId xmlns:a16="http://schemas.microsoft.com/office/drawing/2014/main" id="{E20988F7-2014-850C-56B7-7382CE49E79C}"/>
                </a:ext>
              </a:extLst>
            </p:cNvPr>
            <p:cNvCxnSpPr/>
            <p:nvPr/>
          </p:nvCxnSpPr>
          <p:spPr bwMode="gray">
            <a:xfrm flipV="1">
              <a:off x="116459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btfpColumnIndicator283676">
              <a:extLst>
                <a:ext uri="{FF2B5EF4-FFF2-40B4-BE49-F238E27FC236}">
                  <a16:creationId xmlns:a16="http://schemas.microsoft.com/office/drawing/2014/main" id="{910D8FD8-3A1A-75B2-B347-EFA2D09FAE7A}"/>
                </a:ext>
              </a:extLst>
            </p:cNvPr>
            <p:cNvCxnSpPr/>
            <p:nvPr/>
          </p:nvCxnSpPr>
          <p:spPr bwMode="gray">
            <a:xfrm flipV="1">
              <a:off x="92710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btfpColumnGapBlocker249188">
              <a:extLst>
                <a:ext uri="{FF2B5EF4-FFF2-40B4-BE49-F238E27FC236}">
                  <a16:creationId xmlns:a16="http://schemas.microsoft.com/office/drawing/2014/main" id="{BA249330-1B02-6D72-4434-A28FBA5EBBFD}"/>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63" name="btfpColumnIndicator188627">
              <a:extLst>
                <a:ext uri="{FF2B5EF4-FFF2-40B4-BE49-F238E27FC236}">
                  <a16:creationId xmlns:a16="http://schemas.microsoft.com/office/drawing/2014/main" id="{B867055B-F5FC-02A5-2AC1-A370D446A6FD}"/>
                </a:ext>
              </a:extLst>
            </p:cNvPr>
            <p:cNvCxnSpPr/>
            <p:nvPr/>
          </p:nvCxnSpPr>
          <p:spPr bwMode="gray">
            <a:xfrm flipV="1">
              <a:off x="87376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btfpColumnIndicator590386">
              <a:extLst>
                <a:ext uri="{FF2B5EF4-FFF2-40B4-BE49-F238E27FC236}">
                  <a16:creationId xmlns:a16="http://schemas.microsoft.com/office/drawing/2014/main" id="{260DC461-9E22-5A28-6DC7-C879F3ADB71E}"/>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btfpColumnGapBlocker205543">
              <a:extLst>
                <a:ext uri="{FF2B5EF4-FFF2-40B4-BE49-F238E27FC236}">
                  <a16:creationId xmlns:a16="http://schemas.microsoft.com/office/drawing/2014/main" id="{59E92891-D698-CA60-C26A-DA18F0A72E09}"/>
                </a:ext>
              </a:extLst>
            </p:cNvPr>
            <p:cNvSpPr/>
            <p:nvPr/>
          </p:nvSpPr>
          <p:spPr bwMode="gray">
            <a:xfrm>
              <a:off x="29210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7" name="btfpColumnIndicator395202">
              <a:extLst>
                <a:ext uri="{FF2B5EF4-FFF2-40B4-BE49-F238E27FC236}">
                  <a16:creationId xmlns:a16="http://schemas.microsoft.com/office/drawing/2014/main" id="{84725F79-24E4-8F9D-6D3C-CA8D549B32C9}"/>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btfpColumnIndicator760554">
              <a:extLst>
                <a:ext uri="{FF2B5EF4-FFF2-40B4-BE49-F238E27FC236}">
                  <a16:creationId xmlns:a16="http://schemas.microsoft.com/office/drawing/2014/main" id="{8385F273-D70E-9003-E2F3-9C40097A448C}"/>
                </a:ext>
              </a:extLst>
            </p:cNvPr>
            <p:cNvCxnSpPr/>
            <p:nvPr/>
          </p:nvCxnSpPr>
          <p:spPr bwMode="gray">
            <a:xfrm flipV="1">
              <a:off x="34544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btfpColumnGapBlocker958297">
              <a:extLst>
                <a:ext uri="{FF2B5EF4-FFF2-40B4-BE49-F238E27FC236}">
                  <a16:creationId xmlns:a16="http://schemas.microsoft.com/office/drawing/2014/main" id="{F1F8DA2F-802A-4A30-838B-20B41E3C0EFF}"/>
                </a:ext>
              </a:extLst>
            </p:cNvPr>
            <p:cNvSpPr/>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49" name="btfpColumnIndicator529913">
              <a:extLst>
                <a:ext uri="{FF2B5EF4-FFF2-40B4-BE49-F238E27FC236}">
                  <a16:creationId xmlns:a16="http://schemas.microsoft.com/office/drawing/2014/main" id="{636C6000-7130-1253-A594-430C9A363ADF}"/>
                </a:ext>
              </a:extLst>
            </p:cNvPr>
            <p:cNvCxnSpPr/>
            <p:nvPr/>
          </p:nvCxnSpPr>
          <p:spPr bwMode="gray">
            <a:xfrm flipV="1">
              <a:off x="29210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btfpColumnIndicator807952">
              <a:extLst>
                <a:ext uri="{FF2B5EF4-FFF2-40B4-BE49-F238E27FC236}">
                  <a16:creationId xmlns:a16="http://schemas.microsoft.com/office/drawing/2014/main" id="{B49C5714-365B-299C-FFF4-8EA55D62697F}"/>
                </a:ext>
              </a:extLst>
            </p:cNvPr>
            <p:cNvCxnSpPr/>
            <p:nvPr/>
          </p:nvCxnSpPr>
          <p:spPr bwMode="gray">
            <a:xfrm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4" name="btfpColumnIndicatorGroup1">
            <a:extLst>
              <a:ext uri="{FF2B5EF4-FFF2-40B4-BE49-F238E27FC236}">
                <a16:creationId xmlns:a16="http://schemas.microsoft.com/office/drawing/2014/main" id="{B442654C-66B4-30B5-4FF5-03E27D3A570E}"/>
              </a:ext>
            </a:extLst>
          </p:cNvPr>
          <p:cNvGrpSpPr/>
          <p:nvPr/>
        </p:nvGrpSpPr>
        <p:grpSpPr>
          <a:xfrm>
            <a:off x="0" y="-205740"/>
            <a:ext cx="12192000" cy="137160"/>
            <a:chOff x="0" y="-205740"/>
            <a:chExt cx="12192000" cy="137160"/>
          </a:xfrm>
        </p:grpSpPr>
        <p:sp>
          <p:nvSpPr>
            <p:cNvPr id="72" name="btfpColumnGapBlocker574564">
              <a:extLst>
                <a:ext uri="{FF2B5EF4-FFF2-40B4-BE49-F238E27FC236}">
                  <a16:creationId xmlns:a16="http://schemas.microsoft.com/office/drawing/2014/main" id="{56F9CC14-1CD2-E9AB-B6FA-FBF79F53CC10}"/>
                </a:ext>
              </a:extLst>
            </p:cNvPr>
            <p:cNvSpPr/>
            <p:nvPr/>
          </p:nvSpPr>
          <p:spPr bwMode="gray">
            <a:xfrm>
              <a:off x="1164590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0" name="btfpColumnGapBlocker681612">
              <a:extLst>
                <a:ext uri="{FF2B5EF4-FFF2-40B4-BE49-F238E27FC236}">
                  <a16:creationId xmlns:a16="http://schemas.microsoft.com/office/drawing/2014/main" id="{CD7D4588-4F3D-A133-C8C5-216D89F5977D}"/>
                </a:ext>
              </a:extLst>
            </p:cNvPr>
            <p:cNvSpPr/>
            <p:nvPr/>
          </p:nvSpPr>
          <p:spPr bwMode="gray">
            <a:xfrm>
              <a:off x="87376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68" name="btfpColumnIndicator297938">
              <a:extLst>
                <a:ext uri="{FF2B5EF4-FFF2-40B4-BE49-F238E27FC236}">
                  <a16:creationId xmlns:a16="http://schemas.microsoft.com/office/drawing/2014/main" id="{BA52BB80-6E3A-1478-C507-853ED41AD7A9}"/>
                </a:ext>
              </a:extLst>
            </p:cNvPr>
            <p:cNvCxnSpPr/>
            <p:nvPr/>
          </p:nvCxnSpPr>
          <p:spPr bwMode="gray">
            <a:xfrm flipV="1">
              <a:off x="116459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btfpColumnIndicator633996">
              <a:extLst>
                <a:ext uri="{FF2B5EF4-FFF2-40B4-BE49-F238E27FC236}">
                  <a16:creationId xmlns:a16="http://schemas.microsoft.com/office/drawing/2014/main" id="{8F247418-321A-AE1B-D289-E2FFD7190F76}"/>
                </a:ext>
              </a:extLst>
            </p:cNvPr>
            <p:cNvCxnSpPr/>
            <p:nvPr/>
          </p:nvCxnSpPr>
          <p:spPr bwMode="gray">
            <a:xfrm flipV="1">
              <a:off x="92710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btfpColumnGapBlocker811213">
              <a:extLst>
                <a:ext uri="{FF2B5EF4-FFF2-40B4-BE49-F238E27FC236}">
                  <a16:creationId xmlns:a16="http://schemas.microsoft.com/office/drawing/2014/main" id="{DFDAAFEE-C83D-986A-8EE0-ED9C41BD69C4}"/>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62" name="btfpColumnIndicator309573">
              <a:extLst>
                <a:ext uri="{FF2B5EF4-FFF2-40B4-BE49-F238E27FC236}">
                  <a16:creationId xmlns:a16="http://schemas.microsoft.com/office/drawing/2014/main" id="{3FFCB748-E479-35EB-D4FB-4EF0F336BCA9}"/>
                </a:ext>
              </a:extLst>
            </p:cNvPr>
            <p:cNvCxnSpPr/>
            <p:nvPr/>
          </p:nvCxnSpPr>
          <p:spPr bwMode="gray">
            <a:xfrm flipV="1">
              <a:off x="87376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btfpColumnIndicator985777">
              <a:extLst>
                <a:ext uri="{FF2B5EF4-FFF2-40B4-BE49-F238E27FC236}">
                  <a16:creationId xmlns:a16="http://schemas.microsoft.com/office/drawing/2014/main" id="{3A993D44-EE3F-E97A-2960-B8B264C33973}"/>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btfpColumnGapBlocker691751">
              <a:extLst>
                <a:ext uri="{FF2B5EF4-FFF2-40B4-BE49-F238E27FC236}">
                  <a16:creationId xmlns:a16="http://schemas.microsoft.com/office/drawing/2014/main" id="{AA2DAB53-6FB2-840E-7F8B-D7729505B40B}"/>
                </a:ext>
              </a:extLst>
            </p:cNvPr>
            <p:cNvSpPr/>
            <p:nvPr/>
          </p:nvSpPr>
          <p:spPr bwMode="gray">
            <a:xfrm>
              <a:off x="29210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6" name="btfpColumnIndicator626082">
              <a:extLst>
                <a:ext uri="{FF2B5EF4-FFF2-40B4-BE49-F238E27FC236}">
                  <a16:creationId xmlns:a16="http://schemas.microsoft.com/office/drawing/2014/main" id="{AF817ABB-C143-BC73-2DF5-9FE5BBC7AE6F}"/>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btfpColumnIndicator362278">
              <a:extLst>
                <a:ext uri="{FF2B5EF4-FFF2-40B4-BE49-F238E27FC236}">
                  <a16:creationId xmlns:a16="http://schemas.microsoft.com/office/drawing/2014/main" id="{4AEC245C-6817-A3F2-1564-88A9BD266D13}"/>
                </a:ext>
              </a:extLst>
            </p:cNvPr>
            <p:cNvCxnSpPr/>
            <p:nvPr/>
          </p:nvCxnSpPr>
          <p:spPr bwMode="gray">
            <a:xfrm flipV="1">
              <a:off x="34544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btfpColumnGapBlocker230106">
              <a:extLst>
                <a:ext uri="{FF2B5EF4-FFF2-40B4-BE49-F238E27FC236}">
                  <a16:creationId xmlns:a16="http://schemas.microsoft.com/office/drawing/2014/main" id="{9D3F4FAE-5414-620C-B2AA-917777D53C30}"/>
                </a:ext>
              </a:extLst>
            </p:cNvPr>
            <p:cNvSpPr/>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47" name="btfpColumnIndicator334162">
              <a:extLst>
                <a:ext uri="{FF2B5EF4-FFF2-40B4-BE49-F238E27FC236}">
                  <a16:creationId xmlns:a16="http://schemas.microsoft.com/office/drawing/2014/main" id="{9D068DFC-EB54-253F-02E4-9103F3BBA9B4}"/>
                </a:ext>
              </a:extLst>
            </p:cNvPr>
            <p:cNvCxnSpPr/>
            <p:nvPr/>
          </p:nvCxnSpPr>
          <p:spPr bwMode="gray">
            <a:xfrm flipV="1">
              <a:off x="29210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btfpColumnIndicator867910">
              <a:extLst>
                <a:ext uri="{FF2B5EF4-FFF2-40B4-BE49-F238E27FC236}">
                  <a16:creationId xmlns:a16="http://schemas.microsoft.com/office/drawing/2014/main" id="{542E7328-F25B-EDB3-072A-34BDCB16BDB6}"/>
                </a:ext>
              </a:extLst>
            </p:cNvPr>
            <p:cNvCxnSpPr/>
            <p:nvPr/>
          </p:nvCxnSpPr>
          <p:spPr bwMode="gray">
            <a:xfrm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0" name="Picture307129">
            <a:extLst>
              <a:ext uri="{FF2B5EF4-FFF2-40B4-BE49-F238E27FC236}">
                <a16:creationId xmlns:a16="http://schemas.microsoft.com/office/drawing/2014/main" id="{C43160CA-44A4-45DB-A704-0AF441FE5D9F}"/>
              </a:ext>
            </a:extLst>
          </p:cNvPr>
          <p:cNvPicPr>
            <a:picLocks noChangeAspect="1"/>
          </p:cNvPicPr>
          <p:nvPr>
            <p:custDataLst>
              <p:tags r:id="rId2"/>
            </p:custDataLst>
          </p:nvPr>
        </p:nvPicPr>
        <p:blipFill>
          <a:blip r:embed="rId54">
            <a:extLst>
              <a:ext uri="{28A0092B-C50C-407E-A947-70E740481C1C}">
                <a14:useLocalDpi xmlns:a14="http://schemas.microsoft.com/office/drawing/2010/main" val="0"/>
              </a:ext>
            </a:extLst>
          </a:blip>
          <a:srcRect l="17096" t="14721" r="83" b="14721"/>
          <a:stretch>
            <a:fillRect/>
          </a:stretch>
        </p:blipFill>
        <p:spPr>
          <a:xfrm>
            <a:off x="-1" y="0"/>
            <a:ext cx="12191999" cy="6922407"/>
          </a:xfrm>
          <a:prstGeom prst="rect">
            <a:avLst/>
          </a:prstGeom>
        </p:spPr>
      </p:pic>
      <p:sp>
        <p:nvSpPr>
          <p:cNvPr id="50" name="Rectangle: Single Corner Rounded 49">
            <a:extLst>
              <a:ext uri="{FF2B5EF4-FFF2-40B4-BE49-F238E27FC236}">
                <a16:creationId xmlns:a16="http://schemas.microsoft.com/office/drawing/2014/main" id="{CB9F1B68-BEF9-4394-CFD6-7279C15038DE}"/>
              </a:ext>
            </a:extLst>
          </p:cNvPr>
          <p:cNvSpPr/>
          <p:nvPr>
            <p:custDataLst>
              <p:tags r:id="rId3"/>
            </p:custDataLst>
          </p:nvPr>
        </p:nvSpPr>
        <p:spPr bwMode="gray">
          <a:xfrm rot="10800000" flipH="1" flipV="1">
            <a:off x="3162300" y="-1"/>
            <a:ext cx="8699500" cy="6922407"/>
          </a:xfrm>
          <a:prstGeom prst="round1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32" name="think-cell data - do not delete" hidden="1">
            <a:extLst>
              <a:ext uri="{FF2B5EF4-FFF2-40B4-BE49-F238E27FC236}">
                <a16:creationId xmlns:a16="http://schemas.microsoft.com/office/drawing/2014/main" id="{6ED731A6-A21B-C7B7-E393-56CC812290CB}"/>
              </a:ext>
            </a:extLst>
          </p:cNvPr>
          <p:cNvGraphicFramePr>
            <a:graphicFrameLocks/>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0" imgH="0" progId="TCLayout.ActiveDocument.1">
                  <p:embed/>
                </p:oleObj>
              </mc:Choice>
              <mc:Fallback>
                <p:oleObj name="think-cell Slide" r:id="rId55" imgW="0" imgH="0" progId="TCLayout.ActiveDocument.1">
                  <p:embed/>
                  <p:pic>
                    <p:nvPicPr>
                      <p:cNvPr id="32" name="think-cell data - do not delete" hidden="1">
                        <a:extLst>
                          <a:ext uri="{FF2B5EF4-FFF2-40B4-BE49-F238E27FC236}">
                            <a16:creationId xmlns:a16="http://schemas.microsoft.com/office/drawing/2014/main" id="{6ED731A6-A21B-C7B7-E393-56CC812290CB}"/>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22" name="Title 21">
            <a:extLst>
              <a:ext uri="{FF2B5EF4-FFF2-40B4-BE49-F238E27FC236}">
                <a16:creationId xmlns:a16="http://schemas.microsoft.com/office/drawing/2014/main" id="{9E509DB0-58F5-54A4-4297-43D021C2ED72}"/>
              </a:ext>
            </a:extLst>
          </p:cNvPr>
          <p:cNvSpPr>
            <a:spLocks noGrp="1"/>
          </p:cNvSpPr>
          <p:nvPr>
            <p:ph type="title"/>
            <p:custDataLst>
              <p:tags r:id="rId5"/>
            </p:custDataLst>
          </p:nvPr>
        </p:nvSpPr>
        <p:spPr>
          <a:xfrm>
            <a:off x="587607" y="939327"/>
            <a:ext cx="2366260" cy="1051116"/>
          </a:xfrm>
        </p:spPr>
        <p:txBody>
          <a:bodyPr vert="horz">
            <a:normAutofit fontScale="90000"/>
          </a:bodyPr>
          <a:lstStyle/>
          <a:p>
            <a:r>
              <a:rPr lang="en-US">
                <a:solidFill>
                  <a:schemeClr val="bg1"/>
                </a:solidFill>
              </a:rPr>
              <a:t>BIP is focused on three main sectors</a:t>
            </a:r>
          </a:p>
        </p:txBody>
      </p:sp>
      <p:sp>
        <p:nvSpPr>
          <p:cNvPr id="4" name="btfpStatusStickerText280292">
            <a:extLst>
              <a:ext uri="{FF2B5EF4-FFF2-40B4-BE49-F238E27FC236}">
                <a16:creationId xmlns:a16="http://schemas.microsoft.com/office/drawing/2014/main" id="{959DE3FD-DAA2-44F5-9EB8-B270175582EE}"/>
              </a:ext>
            </a:extLst>
          </p:cNvPr>
          <p:cNvSpPr txBox="1"/>
          <p:nvPr>
            <p:custDataLst>
              <p:tags r:id="rId6"/>
            </p:custDataLst>
          </p:nvPr>
        </p:nvSpPr>
        <p:spPr bwMode="gray">
          <a:xfrm rot="5400000">
            <a:off x="4065361" y="-366261"/>
            <a:ext cx="211276" cy="1371819"/>
          </a:xfrm>
          <a:prstGeom prst="rect">
            <a:avLst/>
          </a:prstGeom>
          <a:noFill/>
        </p:spPr>
        <p:txBody>
          <a:bodyPr vert="vert270" wrap="none" lIns="72073" tIns="25226" rIns="0" bIns="25226" rtlCol="0" anchor="t">
            <a:spAutoFit/>
          </a:bodyPr>
          <a:lstStyle/>
          <a:p>
            <a:pPr marL="0" indent="0" algn="ctr">
              <a:spcBef>
                <a:spcPct val="0"/>
              </a:spcBef>
              <a:buNone/>
            </a:pPr>
            <a:r>
              <a:rPr lang="en-US" sz="900" b="1" cap="all" spc="450">
                <a:solidFill>
                  <a:srgbClr val="4059A8"/>
                </a:solidFill>
                <a:latin typeface="Arial" panose="020B0604020202020204" pitchFamily="34" charset="0"/>
                <a:cs typeface="Arial" panose="020B0604020202020204" pitchFamily="34" charset="0"/>
              </a:rPr>
              <a:t>GUIDED BY</a:t>
            </a:r>
          </a:p>
        </p:txBody>
      </p:sp>
      <p:cxnSp>
        <p:nvCxnSpPr>
          <p:cNvPr id="172" name="Straight Connector 171">
            <a:extLst>
              <a:ext uri="{FF2B5EF4-FFF2-40B4-BE49-F238E27FC236}">
                <a16:creationId xmlns:a16="http://schemas.microsoft.com/office/drawing/2014/main" id="{9015803C-2571-1885-6659-E08F90C4AE7B}"/>
              </a:ext>
            </a:extLst>
          </p:cNvPr>
          <p:cNvCxnSpPr/>
          <p:nvPr>
            <p:custDataLst>
              <p:tags r:id="rId7"/>
            </p:custDataLst>
          </p:nvPr>
        </p:nvCxnSpPr>
        <p:spPr bwMode="gray">
          <a:xfrm flipH="1">
            <a:off x="6197180" y="482638"/>
            <a:ext cx="0" cy="6151020"/>
          </a:xfrm>
          <a:prstGeom prst="line">
            <a:avLst/>
          </a:prstGeom>
          <a:ln w="9525" cap="flat" cmpd="sng" algn="ctr">
            <a:solidFill>
              <a:srgbClr val="D6D6D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23A36AE-7ABF-4CD9-A96C-8E4711352807}"/>
              </a:ext>
            </a:extLst>
          </p:cNvPr>
          <p:cNvGrpSpPr/>
          <p:nvPr/>
        </p:nvGrpSpPr>
        <p:grpSpPr>
          <a:xfrm>
            <a:off x="3554426" y="2231280"/>
            <a:ext cx="8159183" cy="632936"/>
            <a:chOff x="3602051" y="2345580"/>
            <a:chExt cx="8159183" cy="632936"/>
          </a:xfrm>
        </p:grpSpPr>
        <p:grpSp>
          <p:nvGrpSpPr>
            <p:cNvPr id="5" name="Group 4">
              <a:extLst>
                <a:ext uri="{FF2B5EF4-FFF2-40B4-BE49-F238E27FC236}">
                  <a16:creationId xmlns:a16="http://schemas.microsoft.com/office/drawing/2014/main" id="{5E7E31DA-F48A-40FB-A0F9-1A3A946F42B9}"/>
                </a:ext>
              </a:extLst>
            </p:cNvPr>
            <p:cNvGrpSpPr/>
            <p:nvPr/>
          </p:nvGrpSpPr>
          <p:grpSpPr>
            <a:xfrm>
              <a:off x="3602051" y="2345581"/>
              <a:ext cx="2661617" cy="601038"/>
              <a:chOff x="3602051" y="2345581"/>
              <a:chExt cx="2661617" cy="601038"/>
            </a:xfrm>
          </p:grpSpPr>
          <p:grpSp>
            <p:nvGrpSpPr>
              <p:cNvPr id="229" name="btfpIcon648448">
                <a:extLst>
                  <a:ext uri="{FF2B5EF4-FFF2-40B4-BE49-F238E27FC236}">
                    <a16:creationId xmlns:a16="http://schemas.microsoft.com/office/drawing/2014/main" id="{FB0B64E1-600B-083A-B677-2FDF33EA6F72}"/>
                  </a:ext>
                </a:extLst>
              </p:cNvPr>
              <p:cNvGrpSpPr>
                <a:grpSpLocks noChangeAspect="1"/>
              </p:cNvGrpSpPr>
              <p:nvPr>
                <p:custDataLst>
                  <p:tags r:id="rId48"/>
                </p:custDataLst>
              </p:nvPr>
            </p:nvGrpSpPr>
            <p:grpSpPr>
              <a:xfrm>
                <a:off x="3602051" y="2345581"/>
                <a:ext cx="632937" cy="601038"/>
                <a:chOff x="3419762" y="817035"/>
                <a:chExt cx="687290" cy="668450"/>
              </a:xfrm>
            </p:grpSpPr>
            <p:sp>
              <p:nvSpPr>
                <p:cNvPr id="228" name="btfpIconCircle648448">
                  <a:extLst>
                    <a:ext uri="{FF2B5EF4-FFF2-40B4-BE49-F238E27FC236}">
                      <a16:creationId xmlns:a16="http://schemas.microsoft.com/office/drawing/2014/main" id="{EFDA42EF-F233-77D9-0A2F-B56F8FCEE6AA}"/>
                    </a:ext>
                  </a:extLst>
                </p:cNvPr>
                <p:cNvSpPr/>
                <p:nvPr>
                  <p:custDataLst>
                    <p:tags r:id="rId50"/>
                  </p:custDataLst>
                </p:nvPr>
              </p:nvSpPr>
              <p:spPr bwMode="gray">
                <a:xfrm>
                  <a:off x="3454400" y="817035"/>
                  <a:ext cx="652652" cy="668450"/>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27" name="btfpIconLines648448">
                  <a:extLst>
                    <a:ext uri="{FF2B5EF4-FFF2-40B4-BE49-F238E27FC236}">
                      <a16:creationId xmlns:a16="http://schemas.microsoft.com/office/drawing/2014/main" id="{080C5868-3329-7D40-8F00-D205D1E1CC76}"/>
                    </a:ext>
                  </a:extLst>
                </p:cNvPr>
                <p:cNvPicPr/>
                <p:nvPr>
                  <p:custDataLst>
                    <p:tags r:id="rId51"/>
                  </p:custDataLst>
                </p:nvPr>
              </p:nvPicPr>
              <p:blipFill>
                <a:blip r:embed="rId57">
                  <a:extLst>
                    <a:ext uri="{28A0092B-C50C-407E-A947-70E740481C1C}">
                      <a14:useLocalDpi xmlns:a14="http://schemas.microsoft.com/office/drawing/2010/main" val="0"/>
                    </a:ext>
                  </a:extLst>
                </a:blip>
                <a:stretch>
                  <a:fillRect/>
                </a:stretch>
              </p:blipFill>
              <p:spPr>
                <a:xfrm>
                  <a:off x="3419762" y="817035"/>
                  <a:ext cx="652652" cy="668450"/>
                </a:xfrm>
                <a:prstGeom prst="rect">
                  <a:avLst/>
                </a:prstGeom>
              </p:spPr>
            </p:pic>
          </p:grpSp>
          <p:sp>
            <p:nvSpPr>
              <p:cNvPr id="165" name="btfpBulletedList263437">
                <a:extLst>
                  <a:ext uri="{FF2B5EF4-FFF2-40B4-BE49-F238E27FC236}">
                    <a16:creationId xmlns:a16="http://schemas.microsoft.com/office/drawing/2014/main" id="{B7284C2C-4438-3737-AD99-C4AFE417964C}"/>
                  </a:ext>
                </a:extLst>
              </p:cNvPr>
              <p:cNvSpPr txBox="1"/>
              <p:nvPr>
                <p:custDataLst>
                  <p:tags r:id="rId49"/>
                </p:custDataLst>
              </p:nvPr>
            </p:nvSpPr>
            <p:spPr bwMode="gray">
              <a:xfrm>
                <a:off x="4105723" y="2419698"/>
                <a:ext cx="2157945" cy="503590"/>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900"/>
                  </a:spcBef>
                  <a:spcAft>
                    <a:spcPct val="0"/>
                  </a:spcAft>
                  <a:buClrTx/>
                  <a:buSzTx/>
                  <a:buFontTx/>
                  <a:buNone/>
                  <a:defRPr/>
                </a:pPr>
                <a:r>
                  <a:rPr kumimoji="0" lang="en-US" sz="1400" b="1" i="0" u="none" strike="noStrike" kern="1200" cap="none" spc="0" normalizeH="0" baseline="0">
                    <a:ln>
                      <a:noFill/>
                    </a:ln>
                    <a:solidFill>
                      <a:srgbClr val="009D2F"/>
                    </a:solidFill>
                    <a:effectLst/>
                    <a:uLnTx/>
                    <a:uFillTx/>
                    <a:latin typeface="Arial" panose="020B0604020202020204" pitchFamily="34" charset="0"/>
                    <a:cs typeface="Arial" panose="020B0604020202020204" pitchFamily="34" charset="0"/>
                  </a:rPr>
                  <a:t>Nature-based solutions and bioeconomy¹</a:t>
                </a:r>
                <a:endParaRPr kumimoji="0" lang="pt-BR" sz="1200" b="0" i="0" u="none" strike="noStrike" kern="1200" cap="none" spc="0" normalizeH="0" baseline="0">
                  <a:ln>
                    <a:noFill/>
                  </a:ln>
                  <a:solidFill>
                    <a:srgbClr val="009D2F"/>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1523273F-1221-40C6-B034-006EA89002E2}"/>
                </a:ext>
              </a:extLst>
            </p:cNvPr>
            <p:cNvGrpSpPr/>
            <p:nvPr/>
          </p:nvGrpSpPr>
          <p:grpSpPr>
            <a:xfrm>
              <a:off x="6593868" y="2345581"/>
              <a:ext cx="2522024" cy="601038"/>
              <a:chOff x="6593868" y="2345581"/>
              <a:chExt cx="2522024" cy="601038"/>
            </a:xfrm>
          </p:grpSpPr>
          <p:grpSp>
            <p:nvGrpSpPr>
              <p:cNvPr id="219" name="btfpIcon121450">
                <a:extLst>
                  <a:ext uri="{FF2B5EF4-FFF2-40B4-BE49-F238E27FC236}">
                    <a16:creationId xmlns:a16="http://schemas.microsoft.com/office/drawing/2014/main" id="{FBF97CC2-A5A9-4611-2009-BB6CDC39D4DC}"/>
                  </a:ext>
                </a:extLst>
              </p:cNvPr>
              <p:cNvGrpSpPr>
                <a:grpSpLocks noChangeAspect="1"/>
              </p:cNvGrpSpPr>
              <p:nvPr>
                <p:custDataLst>
                  <p:tags r:id="rId44"/>
                </p:custDataLst>
              </p:nvPr>
            </p:nvGrpSpPr>
            <p:grpSpPr>
              <a:xfrm>
                <a:off x="6593868" y="2345581"/>
                <a:ext cx="792428" cy="601038"/>
                <a:chOff x="6258011" y="817035"/>
                <a:chExt cx="860476" cy="668450"/>
              </a:xfrm>
            </p:grpSpPr>
            <p:sp>
              <p:nvSpPr>
                <p:cNvPr id="218" name="btfpIconCircle121450">
                  <a:extLst>
                    <a:ext uri="{FF2B5EF4-FFF2-40B4-BE49-F238E27FC236}">
                      <a16:creationId xmlns:a16="http://schemas.microsoft.com/office/drawing/2014/main" id="{ACDD7933-20BE-3761-72E6-7752B6CC1134}"/>
                    </a:ext>
                  </a:extLst>
                </p:cNvPr>
                <p:cNvSpPr/>
                <p:nvPr>
                  <p:custDataLst>
                    <p:tags r:id="rId46"/>
                  </p:custDataLst>
                </p:nvPr>
              </p:nvSpPr>
              <p:spPr bwMode="gray">
                <a:xfrm>
                  <a:off x="6258011" y="817035"/>
                  <a:ext cx="652652" cy="668450"/>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17" name="btfpIconLines121450">
                  <a:extLst>
                    <a:ext uri="{FF2B5EF4-FFF2-40B4-BE49-F238E27FC236}">
                      <a16:creationId xmlns:a16="http://schemas.microsoft.com/office/drawing/2014/main" id="{98B2CB40-5095-9A8A-9C5C-546FA207E413}"/>
                    </a:ext>
                  </a:extLst>
                </p:cNvPr>
                <p:cNvPicPr/>
                <p:nvPr>
                  <p:custDataLst>
                    <p:tags r:id="rId47"/>
                  </p:custDataLst>
                </p:nvPr>
              </p:nvPicPr>
              <p:blipFill>
                <a:blip r:embed="rId58">
                  <a:extLst>
                    <a:ext uri="{28A0092B-C50C-407E-A947-70E740481C1C}">
                      <a14:useLocalDpi xmlns:a14="http://schemas.microsoft.com/office/drawing/2010/main" val="0"/>
                    </a:ext>
                  </a:extLst>
                </a:blip>
                <a:stretch>
                  <a:fillRect/>
                </a:stretch>
              </p:blipFill>
              <p:spPr>
                <a:xfrm>
                  <a:off x="6465834" y="817035"/>
                  <a:ext cx="652653" cy="668450"/>
                </a:xfrm>
                <a:prstGeom prst="rect">
                  <a:avLst/>
                </a:prstGeom>
              </p:spPr>
            </p:pic>
          </p:grpSp>
          <p:sp>
            <p:nvSpPr>
              <p:cNvPr id="166" name="btfpBulletedList263437">
                <a:extLst>
                  <a:ext uri="{FF2B5EF4-FFF2-40B4-BE49-F238E27FC236}">
                    <a16:creationId xmlns:a16="http://schemas.microsoft.com/office/drawing/2014/main" id="{B069E31A-2E0C-1A9C-FD3E-1C447C2E900A}"/>
                  </a:ext>
                </a:extLst>
              </p:cNvPr>
              <p:cNvSpPr txBox="1"/>
              <p:nvPr>
                <p:custDataLst>
                  <p:tags r:id="rId45"/>
                </p:custDataLst>
              </p:nvPr>
            </p:nvSpPr>
            <p:spPr bwMode="gray">
              <a:xfrm>
                <a:off x="7332859" y="2410229"/>
                <a:ext cx="1783033" cy="503590"/>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900"/>
                  </a:spcBef>
                  <a:spcAft>
                    <a:spcPct val="0"/>
                  </a:spcAft>
                  <a:buClrTx/>
                  <a:buSzTx/>
                  <a:buFontTx/>
                  <a:buNone/>
                  <a:defRPr/>
                </a:pPr>
                <a:r>
                  <a:rPr kumimoji="0" lang="en-US" sz="1400" b="1" i="0" u="none" strike="noStrike" kern="1200" cap="none" spc="0" normalizeH="0" baseline="0">
                    <a:ln>
                      <a:noFill/>
                    </a:ln>
                    <a:solidFill>
                      <a:srgbClr val="009D2F"/>
                    </a:solidFill>
                    <a:effectLst/>
                    <a:uLnTx/>
                    <a:uFillTx/>
                    <a:latin typeface="Arial" panose="020B0604020202020204" pitchFamily="34" charset="0"/>
                    <a:cs typeface="Arial" panose="020B0604020202020204" pitchFamily="34" charset="0"/>
                  </a:rPr>
                  <a:t>Industry and Mobility</a:t>
                </a:r>
              </a:p>
            </p:txBody>
          </p:sp>
        </p:grpSp>
        <p:grpSp>
          <p:nvGrpSpPr>
            <p:cNvPr id="12" name="Group 11">
              <a:extLst>
                <a:ext uri="{FF2B5EF4-FFF2-40B4-BE49-F238E27FC236}">
                  <a16:creationId xmlns:a16="http://schemas.microsoft.com/office/drawing/2014/main" id="{3403AE5D-CA4A-4D66-8556-D370F9EE9861}"/>
                </a:ext>
              </a:extLst>
            </p:cNvPr>
            <p:cNvGrpSpPr/>
            <p:nvPr/>
          </p:nvGrpSpPr>
          <p:grpSpPr>
            <a:xfrm>
              <a:off x="9690340" y="2345580"/>
              <a:ext cx="2070894" cy="632936"/>
              <a:chOff x="9690340" y="2345580"/>
              <a:chExt cx="2070894" cy="632936"/>
            </a:xfrm>
          </p:grpSpPr>
          <p:grpSp>
            <p:nvGrpSpPr>
              <p:cNvPr id="224" name="btfpIcon620040">
                <a:extLst>
                  <a:ext uri="{FF2B5EF4-FFF2-40B4-BE49-F238E27FC236}">
                    <a16:creationId xmlns:a16="http://schemas.microsoft.com/office/drawing/2014/main" id="{161209A7-2406-9DE8-D587-9D1011B48FB8}"/>
                  </a:ext>
                </a:extLst>
              </p:cNvPr>
              <p:cNvGrpSpPr>
                <a:grpSpLocks noChangeAspect="1"/>
              </p:cNvGrpSpPr>
              <p:nvPr>
                <p:custDataLst>
                  <p:tags r:id="rId40"/>
                </p:custDataLst>
              </p:nvPr>
            </p:nvGrpSpPr>
            <p:grpSpPr>
              <a:xfrm>
                <a:off x="9690340" y="2345580"/>
                <a:ext cx="601038" cy="632936"/>
                <a:chOff x="9264822" y="817035"/>
                <a:chExt cx="652652" cy="703927"/>
              </a:xfrm>
            </p:grpSpPr>
            <p:sp>
              <p:nvSpPr>
                <p:cNvPr id="223" name="btfpIconCircle620040">
                  <a:extLst>
                    <a:ext uri="{FF2B5EF4-FFF2-40B4-BE49-F238E27FC236}">
                      <a16:creationId xmlns:a16="http://schemas.microsoft.com/office/drawing/2014/main" id="{13022784-853B-9610-B852-4911F218B615}"/>
                    </a:ext>
                  </a:extLst>
                </p:cNvPr>
                <p:cNvSpPr/>
                <p:nvPr>
                  <p:custDataLst>
                    <p:tags r:id="rId42"/>
                  </p:custDataLst>
                </p:nvPr>
              </p:nvSpPr>
              <p:spPr bwMode="gray">
                <a:xfrm>
                  <a:off x="9264822" y="817035"/>
                  <a:ext cx="652652" cy="668450"/>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22" name="btfpIconLines620040">
                  <a:extLst>
                    <a:ext uri="{FF2B5EF4-FFF2-40B4-BE49-F238E27FC236}">
                      <a16:creationId xmlns:a16="http://schemas.microsoft.com/office/drawing/2014/main" id="{F587B7A0-A46D-EC51-8483-EBC4B6BA58DA}"/>
                    </a:ext>
                  </a:extLst>
                </p:cNvPr>
                <p:cNvPicPr/>
                <p:nvPr>
                  <p:custDataLst>
                    <p:tags r:id="rId43"/>
                  </p:custDataLst>
                </p:nvPr>
              </p:nvPicPr>
              <p:blipFill>
                <a:blip r:embed="rId59">
                  <a:extLst>
                    <a:ext uri="{28A0092B-C50C-407E-A947-70E740481C1C}">
                      <a14:useLocalDpi xmlns:a14="http://schemas.microsoft.com/office/drawing/2010/main" val="0"/>
                    </a:ext>
                  </a:extLst>
                </a:blip>
                <a:stretch>
                  <a:fillRect/>
                </a:stretch>
              </p:blipFill>
              <p:spPr>
                <a:xfrm>
                  <a:off x="9264822" y="852512"/>
                  <a:ext cx="652652" cy="668450"/>
                </a:xfrm>
                <a:prstGeom prst="rect">
                  <a:avLst/>
                </a:prstGeom>
              </p:spPr>
            </p:pic>
          </p:grpSp>
          <p:sp>
            <p:nvSpPr>
              <p:cNvPr id="167" name="btfpBulletedList263437">
                <a:extLst>
                  <a:ext uri="{FF2B5EF4-FFF2-40B4-BE49-F238E27FC236}">
                    <a16:creationId xmlns:a16="http://schemas.microsoft.com/office/drawing/2014/main" id="{F5DCF6A4-01D4-6122-8360-73235E6498C9}"/>
                  </a:ext>
                </a:extLst>
              </p:cNvPr>
              <p:cNvSpPr txBox="1"/>
              <p:nvPr>
                <p:custDataLst>
                  <p:tags r:id="rId41"/>
                </p:custDataLst>
              </p:nvPr>
            </p:nvSpPr>
            <p:spPr bwMode="gray">
              <a:xfrm>
                <a:off x="10287585" y="2548455"/>
                <a:ext cx="1473649" cy="288147"/>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900"/>
                  </a:spcBef>
                  <a:spcAft>
                    <a:spcPct val="0"/>
                  </a:spcAft>
                  <a:buClrTx/>
                  <a:buSzTx/>
                  <a:buFontTx/>
                  <a:buNone/>
                  <a:defRPr/>
                </a:pPr>
                <a:r>
                  <a:rPr kumimoji="0" lang="en-US" sz="1400" b="1"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rPr>
                  <a:t>Energy</a:t>
                </a:r>
                <a:endParaRPr kumimoji="0" lang="pt-BR" sz="1200" b="0"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endParaRPr>
              </a:p>
            </p:txBody>
          </p:sp>
        </p:grpSp>
      </p:grpSp>
      <p:cxnSp>
        <p:nvCxnSpPr>
          <p:cNvPr id="173" name="Straight Connector 172">
            <a:extLst>
              <a:ext uri="{FF2B5EF4-FFF2-40B4-BE49-F238E27FC236}">
                <a16:creationId xmlns:a16="http://schemas.microsoft.com/office/drawing/2014/main" id="{229D3D05-C302-3684-FCCB-E02E1ABE9997}"/>
              </a:ext>
            </a:extLst>
          </p:cNvPr>
          <p:cNvCxnSpPr/>
          <p:nvPr>
            <p:custDataLst>
              <p:tags r:id="rId8"/>
            </p:custDataLst>
          </p:nvPr>
        </p:nvCxnSpPr>
        <p:spPr bwMode="gray">
          <a:xfrm flipH="1">
            <a:off x="8987959" y="482638"/>
            <a:ext cx="0" cy="5128662"/>
          </a:xfrm>
          <a:prstGeom prst="line">
            <a:avLst/>
          </a:prstGeom>
          <a:ln w="9525" cap="flat" cmpd="sng" algn="ctr">
            <a:solidFill>
              <a:srgbClr val="D6D6D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7" name="Rectangle: Rounded Corners 116">
            <a:extLst>
              <a:ext uri="{FF2B5EF4-FFF2-40B4-BE49-F238E27FC236}">
                <a16:creationId xmlns:a16="http://schemas.microsoft.com/office/drawing/2014/main" id="{A57A6A14-7047-8FCA-29DC-7C3CEEA1B98E}"/>
              </a:ext>
            </a:extLst>
          </p:cNvPr>
          <p:cNvSpPr/>
          <p:nvPr>
            <p:custDataLst>
              <p:tags r:id="rId9"/>
            </p:custDataLst>
          </p:nvPr>
        </p:nvSpPr>
        <p:spPr bwMode="gray">
          <a:xfrm>
            <a:off x="6313062" y="4937023"/>
            <a:ext cx="2559015"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Low-carbon emissions steel/aluminum</a:t>
            </a:r>
            <a:endParaRPr kumimoji="0" lang="pt-BR" sz="1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8" name="Rectangle: Rounded Corners 117">
            <a:extLst>
              <a:ext uri="{FF2B5EF4-FFF2-40B4-BE49-F238E27FC236}">
                <a16:creationId xmlns:a16="http://schemas.microsoft.com/office/drawing/2014/main" id="{CFF7359F-0659-7FAB-F414-F91F3449B0C5}"/>
              </a:ext>
            </a:extLst>
          </p:cNvPr>
          <p:cNvSpPr/>
          <p:nvPr>
            <p:custDataLst>
              <p:tags r:id="rId10"/>
            </p:custDataLst>
          </p:nvPr>
        </p:nvSpPr>
        <p:spPr bwMode="gray">
          <a:xfrm>
            <a:off x="9103841" y="4937023"/>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Offshore wind</a:t>
            </a:r>
          </a:p>
        </p:txBody>
      </p:sp>
      <p:sp>
        <p:nvSpPr>
          <p:cNvPr id="119" name="Rectangle: Rounded Corners 118">
            <a:extLst>
              <a:ext uri="{FF2B5EF4-FFF2-40B4-BE49-F238E27FC236}">
                <a16:creationId xmlns:a16="http://schemas.microsoft.com/office/drawing/2014/main" id="{DE23F361-AAF4-2932-EEB5-CF9E9272E9B4}"/>
              </a:ext>
            </a:extLst>
          </p:cNvPr>
          <p:cNvSpPr/>
          <p:nvPr>
            <p:custDataLst>
              <p:tags r:id="rId11"/>
            </p:custDataLst>
          </p:nvPr>
        </p:nvSpPr>
        <p:spPr bwMode="gray">
          <a:xfrm>
            <a:off x="3597542" y="4937023"/>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Waste management</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0" name="Rectangle: Rounded Corners 119">
            <a:extLst>
              <a:ext uri="{FF2B5EF4-FFF2-40B4-BE49-F238E27FC236}">
                <a16:creationId xmlns:a16="http://schemas.microsoft.com/office/drawing/2014/main" id="{61F1C8EB-DDA0-0297-F36B-710F1A140309}"/>
              </a:ext>
            </a:extLst>
          </p:cNvPr>
          <p:cNvSpPr/>
          <p:nvPr>
            <p:custDataLst>
              <p:tags r:id="rId12"/>
            </p:custDataLst>
          </p:nvPr>
        </p:nvSpPr>
        <p:spPr bwMode="gray">
          <a:xfrm>
            <a:off x="6313062" y="5369993"/>
            <a:ext cx="2559015"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Low-carbon emissions cement</a:t>
            </a:r>
          </a:p>
        </p:txBody>
      </p:sp>
      <p:sp>
        <p:nvSpPr>
          <p:cNvPr id="122" name="Rectangle: Rounded Corners 121">
            <a:extLst>
              <a:ext uri="{FF2B5EF4-FFF2-40B4-BE49-F238E27FC236}">
                <a16:creationId xmlns:a16="http://schemas.microsoft.com/office/drawing/2014/main" id="{28A62C2F-95D3-261A-E161-D3BB3775A061}"/>
              </a:ext>
            </a:extLst>
          </p:cNvPr>
          <p:cNvSpPr/>
          <p:nvPr>
            <p:custDataLst>
              <p:tags r:id="rId13"/>
            </p:custDataLst>
          </p:nvPr>
        </p:nvSpPr>
        <p:spPr bwMode="gray">
          <a:xfrm>
            <a:off x="3597542" y="407108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lang="en-US" sz="1200">
                <a:solidFill>
                  <a:srgbClr val="000000"/>
                </a:solidFill>
                <a:latin typeface="Arial" panose="020B0604020202020204" pitchFamily="34" charset="0"/>
                <a:cs typeface="Arial" panose="020B0604020202020204" pitchFamily="34" charset="0"/>
              </a:rPr>
              <a:t>Sustainable </a:t>
            </a: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management</a:t>
            </a:r>
            <a:b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of native vegetation</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3" name="Rectangle: Rounded Corners 122">
            <a:extLst>
              <a:ext uri="{FF2B5EF4-FFF2-40B4-BE49-F238E27FC236}">
                <a16:creationId xmlns:a16="http://schemas.microsoft.com/office/drawing/2014/main" id="{11C1D2CB-0B30-5963-DA3B-857FE74A26F8}"/>
              </a:ext>
            </a:extLst>
          </p:cNvPr>
          <p:cNvSpPr/>
          <p:nvPr>
            <p:custDataLst>
              <p:tags r:id="rId14"/>
            </p:custDataLst>
          </p:nvPr>
        </p:nvSpPr>
        <p:spPr bwMode="gray">
          <a:xfrm>
            <a:off x="6312814" y="4071084"/>
            <a:ext cx="5274783"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Low-carbon hydrogen</a:t>
            </a:r>
          </a:p>
        </p:txBody>
      </p:sp>
      <p:sp>
        <p:nvSpPr>
          <p:cNvPr id="124" name="Rectangle: Rounded Corners 123">
            <a:extLst>
              <a:ext uri="{FF2B5EF4-FFF2-40B4-BE49-F238E27FC236}">
                <a16:creationId xmlns:a16="http://schemas.microsoft.com/office/drawing/2014/main" id="{10BDEF7B-2F34-FE41-8EBB-7E6F1C128EFA}"/>
              </a:ext>
            </a:extLst>
          </p:cNvPr>
          <p:cNvSpPr/>
          <p:nvPr>
            <p:custDataLst>
              <p:tags r:id="rId15"/>
            </p:custDataLst>
          </p:nvPr>
        </p:nvSpPr>
        <p:spPr bwMode="gray">
          <a:xfrm>
            <a:off x="3597542" y="363811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Recovery of native vegetation </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5" name="Rectangle: Rounded Corners 124">
            <a:extLst>
              <a:ext uri="{FF2B5EF4-FFF2-40B4-BE49-F238E27FC236}">
                <a16:creationId xmlns:a16="http://schemas.microsoft.com/office/drawing/2014/main" id="{F3D919B9-30C0-D042-89BA-58EEAFA68C07}"/>
              </a:ext>
            </a:extLst>
          </p:cNvPr>
          <p:cNvSpPr/>
          <p:nvPr>
            <p:custDataLst>
              <p:tags r:id="rId16"/>
            </p:custDataLst>
          </p:nvPr>
        </p:nvSpPr>
        <p:spPr bwMode="gray">
          <a:xfrm>
            <a:off x="6313062" y="3638114"/>
            <a:ext cx="2559015"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Electric urban mobility</a:t>
            </a:r>
          </a:p>
        </p:txBody>
      </p:sp>
      <p:sp>
        <p:nvSpPr>
          <p:cNvPr id="126" name="Rectangle: Rounded Corners 125">
            <a:extLst>
              <a:ext uri="{FF2B5EF4-FFF2-40B4-BE49-F238E27FC236}">
                <a16:creationId xmlns:a16="http://schemas.microsoft.com/office/drawing/2014/main" id="{CE6D2114-ED02-F5EB-5C81-2916B4C35280}"/>
              </a:ext>
            </a:extLst>
          </p:cNvPr>
          <p:cNvSpPr/>
          <p:nvPr>
            <p:custDataLst>
              <p:tags r:id="rId17"/>
            </p:custDataLst>
          </p:nvPr>
        </p:nvSpPr>
        <p:spPr bwMode="gray">
          <a:xfrm>
            <a:off x="9103841" y="363811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Resilient renewable systems</a:t>
            </a:r>
            <a:b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for isolated systems</a:t>
            </a:r>
          </a:p>
        </p:txBody>
      </p:sp>
      <p:sp>
        <p:nvSpPr>
          <p:cNvPr id="127" name="Rectangle: Rounded Corners 126">
            <a:extLst>
              <a:ext uri="{FF2B5EF4-FFF2-40B4-BE49-F238E27FC236}">
                <a16:creationId xmlns:a16="http://schemas.microsoft.com/office/drawing/2014/main" id="{14960E5E-6DBB-3897-5B07-29CDC6CED846}"/>
              </a:ext>
            </a:extLst>
          </p:cNvPr>
          <p:cNvSpPr/>
          <p:nvPr>
            <p:custDataLst>
              <p:tags r:id="rId18"/>
            </p:custDataLst>
          </p:nvPr>
        </p:nvSpPr>
        <p:spPr bwMode="gray">
          <a:xfrm>
            <a:off x="6312814" y="6235934"/>
            <a:ext cx="5219598"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Strategic minerals³</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8" name="Rectangle: Rounded Corners 127">
            <a:extLst>
              <a:ext uri="{FF2B5EF4-FFF2-40B4-BE49-F238E27FC236}">
                <a16:creationId xmlns:a16="http://schemas.microsoft.com/office/drawing/2014/main" id="{707A71CE-218F-6624-D424-AF213464D298}"/>
              </a:ext>
            </a:extLst>
          </p:cNvPr>
          <p:cNvSpPr/>
          <p:nvPr>
            <p:custDataLst>
              <p:tags r:id="rId19"/>
            </p:custDataLst>
          </p:nvPr>
        </p:nvSpPr>
        <p:spPr bwMode="gray">
          <a:xfrm>
            <a:off x="6312814" y="5802962"/>
            <a:ext cx="5219598"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Energy efficiency </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5" name="Rectangle: Rounded Corners 114">
            <a:extLst>
              <a:ext uri="{FF2B5EF4-FFF2-40B4-BE49-F238E27FC236}">
                <a16:creationId xmlns:a16="http://schemas.microsoft.com/office/drawing/2014/main" id="{158FB734-5886-A846-EA75-C5C1281A4983}"/>
              </a:ext>
            </a:extLst>
          </p:cNvPr>
          <p:cNvSpPr/>
          <p:nvPr>
            <p:custDataLst>
              <p:tags r:id="rId20"/>
            </p:custDataLst>
          </p:nvPr>
        </p:nvSpPr>
        <p:spPr bwMode="gray">
          <a:xfrm>
            <a:off x="3586322" y="4504054"/>
            <a:ext cx="5285753"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Agricultural bioinputs and green fertilizer</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6" name="Rectangle: Rounded Corners 115">
            <a:extLst>
              <a:ext uri="{FF2B5EF4-FFF2-40B4-BE49-F238E27FC236}">
                <a16:creationId xmlns:a16="http://schemas.microsoft.com/office/drawing/2014/main" id="{9D9A210A-B4BD-C7DE-00D9-B5C23AEF3363}"/>
              </a:ext>
            </a:extLst>
          </p:cNvPr>
          <p:cNvSpPr/>
          <p:nvPr>
            <p:custDataLst>
              <p:tags r:id="rId21"/>
            </p:custDataLst>
          </p:nvPr>
        </p:nvSpPr>
        <p:spPr bwMode="gray">
          <a:xfrm>
            <a:off x="9103841" y="4504054"/>
            <a:ext cx="2483756" cy="365748"/>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Technologies for resilient power grids </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4" name="btfpBulletedList977009">
            <a:extLst>
              <a:ext uri="{FF2B5EF4-FFF2-40B4-BE49-F238E27FC236}">
                <a16:creationId xmlns:a16="http://schemas.microsoft.com/office/drawing/2014/main" id="{2D6CD616-A84A-1422-5143-A9BDF6B78F12}"/>
              </a:ext>
            </a:extLst>
          </p:cNvPr>
          <p:cNvSpPr/>
          <p:nvPr>
            <p:custDataLst>
              <p:tags r:id="rId22"/>
            </p:custDataLst>
          </p:nvPr>
        </p:nvSpPr>
        <p:spPr bwMode="gray">
          <a:xfrm>
            <a:off x="3586322" y="3205145"/>
            <a:ext cx="800127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Sustainable fuels (except 1st generation ethanol)²</a:t>
            </a:r>
            <a:endParaRPr kumimoji="0" lang="pt-BR" sz="1200" b="0" i="1"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 name="btfpStatusStickerText280292">
            <a:extLst>
              <a:ext uri="{FF2B5EF4-FFF2-40B4-BE49-F238E27FC236}">
                <a16:creationId xmlns:a16="http://schemas.microsoft.com/office/drawing/2014/main" id="{19470E9B-C6C4-4719-8590-B10F2739382D}"/>
              </a:ext>
            </a:extLst>
          </p:cNvPr>
          <p:cNvSpPr txBox="1"/>
          <p:nvPr>
            <p:custDataLst>
              <p:tags r:id="rId23"/>
            </p:custDataLst>
          </p:nvPr>
        </p:nvSpPr>
        <p:spPr bwMode="gray">
          <a:xfrm rot="5400000">
            <a:off x="3965973" y="1582026"/>
            <a:ext cx="211276" cy="1006334"/>
          </a:xfrm>
          <a:prstGeom prst="rect">
            <a:avLst/>
          </a:prstGeom>
          <a:noFill/>
        </p:spPr>
        <p:txBody>
          <a:bodyPr vert="vert270" wrap="none" lIns="72073" tIns="25226" rIns="0" bIns="25226" rtlCol="0" anchor="t">
            <a:spAutoFit/>
          </a:bodyPr>
          <a:lstStyle/>
          <a:p>
            <a:pPr marL="0" indent="0" algn="ctr">
              <a:spcBef>
                <a:spcPct val="0"/>
              </a:spcBef>
              <a:buNone/>
            </a:pPr>
            <a:r>
              <a:rPr lang="en-US" sz="900" b="1" cap="all" spc="450">
                <a:solidFill>
                  <a:srgbClr val="009D2F"/>
                </a:solidFill>
                <a:latin typeface="Arial" panose="020B0604020202020204" pitchFamily="34" charset="0"/>
                <a:cs typeface="Arial" panose="020B0604020202020204" pitchFamily="34" charset="0"/>
              </a:rPr>
              <a:t>Sectors</a:t>
            </a:r>
          </a:p>
        </p:txBody>
      </p:sp>
      <p:sp>
        <p:nvSpPr>
          <p:cNvPr id="79" name="btfpStatusStickerText280292">
            <a:extLst>
              <a:ext uri="{FF2B5EF4-FFF2-40B4-BE49-F238E27FC236}">
                <a16:creationId xmlns:a16="http://schemas.microsoft.com/office/drawing/2014/main" id="{E4ADDA4A-D71C-43CA-9260-9F488DA89650}"/>
              </a:ext>
            </a:extLst>
          </p:cNvPr>
          <p:cNvSpPr txBox="1"/>
          <p:nvPr>
            <p:custDataLst>
              <p:tags r:id="rId24"/>
            </p:custDataLst>
          </p:nvPr>
        </p:nvSpPr>
        <p:spPr bwMode="gray">
          <a:xfrm rot="5400000">
            <a:off x="4174364" y="2304820"/>
            <a:ext cx="211276" cy="1423115"/>
          </a:xfrm>
          <a:prstGeom prst="rect">
            <a:avLst/>
          </a:prstGeom>
          <a:noFill/>
        </p:spPr>
        <p:txBody>
          <a:bodyPr vert="vert270" wrap="none" lIns="72073" tIns="25226" rIns="0" bIns="25226" rtlCol="0" anchor="t">
            <a:spAutoFit/>
          </a:bodyPr>
          <a:lstStyle/>
          <a:p>
            <a:pPr marL="0" indent="0" algn="ctr">
              <a:spcBef>
                <a:spcPct val="0"/>
              </a:spcBef>
              <a:buNone/>
            </a:pPr>
            <a:r>
              <a:rPr lang="en-US" sz="900" b="1" cap="all" spc="450">
                <a:solidFill>
                  <a:srgbClr val="858585"/>
                </a:solidFill>
                <a:latin typeface="Arial" panose="020B0604020202020204" pitchFamily="34" charset="0"/>
                <a:cs typeface="Arial" panose="020B0604020202020204" pitchFamily="34" charset="0"/>
              </a:rPr>
              <a:t>Subsectors</a:t>
            </a:r>
          </a:p>
        </p:txBody>
      </p:sp>
      <p:sp>
        <p:nvSpPr>
          <p:cNvPr id="140" name="btfpBulletedList977009">
            <a:extLst>
              <a:ext uri="{FF2B5EF4-FFF2-40B4-BE49-F238E27FC236}">
                <a16:creationId xmlns:a16="http://schemas.microsoft.com/office/drawing/2014/main" id="{D023C3D0-F61D-BD53-DFAF-7D32671AE726}"/>
              </a:ext>
            </a:extLst>
          </p:cNvPr>
          <p:cNvSpPr/>
          <p:nvPr>
            <p:custDataLst>
              <p:tags r:id="rId25"/>
            </p:custDataLst>
          </p:nvPr>
        </p:nvSpPr>
        <p:spPr bwMode="gray">
          <a:xfrm>
            <a:off x="3597000" y="764355"/>
            <a:ext cx="8001275" cy="222394"/>
          </a:xfrm>
          <a:prstGeom prst="roundRect">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rPr>
              <a:t>Climate </a:t>
            </a:r>
            <a:r>
              <a:rPr lang="en-US" sz="1200" b="1">
                <a:solidFill>
                  <a:srgbClr val="4059A8"/>
                </a:solidFill>
                <a:latin typeface="Arial" panose="020B0604020202020204" pitchFamily="34" charset="0"/>
                <a:cs typeface="Arial" panose="020B0604020202020204" pitchFamily="34" charset="0"/>
              </a:rPr>
              <a:t>Plan</a:t>
            </a:r>
            <a:endParaRPr kumimoji="0" lang="pt-BR"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endParaRPr>
          </a:p>
        </p:txBody>
      </p:sp>
      <p:sp>
        <p:nvSpPr>
          <p:cNvPr id="75" name="Rectangle: Rounded Corners 74">
            <a:extLst>
              <a:ext uri="{FF2B5EF4-FFF2-40B4-BE49-F238E27FC236}">
                <a16:creationId xmlns:a16="http://schemas.microsoft.com/office/drawing/2014/main" id="{996CF19D-822C-437C-A246-9055DC8CD043}"/>
              </a:ext>
            </a:extLst>
          </p:cNvPr>
          <p:cNvSpPr/>
          <p:nvPr>
            <p:custDataLst>
              <p:tags r:id="rId26"/>
            </p:custDataLst>
          </p:nvPr>
        </p:nvSpPr>
        <p:spPr bwMode="gray">
          <a:xfrm>
            <a:off x="3597542" y="1041405"/>
            <a:ext cx="2483756" cy="374975"/>
          </a:xfrm>
          <a:prstGeom prst="roundRect">
            <a:avLst>
              <a:gd name="adj" fmla="val 11587"/>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4059A8"/>
                </a:solidFill>
                <a:latin typeface="Arial" panose="020B0604020202020204" pitchFamily="34" charset="0"/>
                <a:cs typeface="Arial" panose="020B0604020202020204" pitchFamily="34" charset="0"/>
              </a:rPr>
              <a:t>PLANAVEG</a:t>
            </a:r>
          </a:p>
        </p:txBody>
      </p:sp>
      <p:sp>
        <p:nvSpPr>
          <p:cNvPr id="76" name="Rectangle: Rounded Corners 75">
            <a:extLst>
              <a:ext uri="{FF2B5EF4-FFF2-40B4-BE49-F238E27FC236}">
                <a16:creationId xmlns:a16="http://schemas.microsoft.com/office/drawing/2014/main" id="{F53A41C2-C989-435E-A2DF-9DEC36F207BD}"/>
              </a:ext>
            </a:extLst>
          </p:cNvPr>
          <p:cNvSpPr/>
          <p:nvPr>
            <p:custDataLst>
              <p:tags r:id="rId27"/>
            </p:custDataLst>
          </p:nvPr>
        </p:nvSpPr>
        <p:spPr bwMode="gray">
          <a:xfrm>
            <a:off x="6313062" y="1041405"/>
            <a:ext cx="2559015" cy="858991"/>
          </a:xfrm>
          <a:prstGeom prst="roundRect">
            <a:avLst>
              <a:gd name="adj" fmla="val 5393"/>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4059A8"/>
                </a:solidFill>
                <a:latin typeface="Arial" panose="020B0604020202020204" pitchFamily="34" charset="0"/>
                <a:cs typeface="Arial" panose="020B0604020202020204" pitchFamily="34" charset="0"/>
              </a:rPr>
              <a:t>New Industry Brazil</a:t>
            </a:r>
          </a:p>
        </p:txBody>
      </p:sp>
      <p:sp>
        <p:nvSpPr>
          <p:cNvPr id="77" name="Rectangle: Rounded Corners 76">
            <a:extLst>
              <a:ext uri="{FF2B5EF4-FFF2-40B4-BE49-F238E27FC236}">
                <a16:creationId xmlns:a16="http://schemas.microsoft.com/office/drawing/2014/main" id="{D509D76C-94CC-4E2D-A3BC-6F6B54CD3F6E}"/>
              </a:ext>
            </a:extLst>
          </p:cNvPr>
          <p:cNvSpPr/>
          <p:nvPr>
            <p:custDataLst>
              <p:tags r:id="rId28"/>
            </p:custDataLst>
          </p:nvPr>
        </p:nvSpPr>
        <p:spPr bwMode="gray">
          <a:xfrm>
            <a:off x="9103841" y="1041405"/>
            <a:ext cx="2483756" cy="858991"/>
          </a:xfrm>
          <a:prstGeom prst="roundRect">
            <a:avLst>
              <a:gd name="adj" fmla="val 7981"/>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4059A8"/>
                </a:solidFill>
                <a:latin typeface="Arial" panose="020B0604020202020204" pitchFamily="34" charset="0"/>
                <a:cs typeface="Arial" panose="020B0604020202020204" pitchFamily="34" charset="0"/>
              </a:rPr>
              <a:t>National Energy Transition Plan</a:t>
            </a:r>
          </a:p>
        </p:txBody>
      </p:sp>
      <p:sp>
        <p:nvSpPr>
          <p:cNvPr id="80" name="btfpBulletedList977009">
            <a:extLst>
              <a:ext uri="{FF2B5EF4-FFF2-40B4-BE49-F238E27FC236}">
                <a16:creationId xmlns:a16="http://schemas.microsoft.com/office/drawing/2014/main" id="{33B3274F-D55A-4AC1-8D09-CC707849AAAE}"/>
              </a:ext>
            </a:extLst>
          </p:cNvPr>
          <p:cNvSpPr/>
          <p:nvPr>
            <p:custDataLst>
              <p:tags r:id="rId29"/>
            </p:custDataLst>
          </p:nvPr>
        </p:nvSpPr>
        <p:spPr bwMode="gray">
          <a:xfrm>
            <a:off x="3586322" y="495927"/>
            <a:ext cx="8001275" cy="222394"/>
          </a:xfrm>
          <a:prstGeom prst="roundRect">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lang="en-US" sz="1200" b="1">
                <a:solidFill>
                  <a:srgbClr val="4059A8"/>
                </a:solidFill>
                <a:latin typeface="Arial" panose="020B0604020202020204" pitchFamily="34" charset="0"/>
                <a:cs typeface="Arial" panose="020B0604020202020204" pitchFamily="34" charset="0"/>
              </a:rPr>
              <a:t>Ecological Transformation Plan </a:t>
            </a:r>
            <a:endParaRPr kumimoji="0" lang="pt-BR"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endParaRPr>
          </a:p>
        </p:txBody>
      </p:sp>
      <p:sp>
        <p:nvSpPr>
          <p:cNvPr id="81" name="Rectangle: Rounded Corners 80">
            <a:extLst>
              <a:ext uri="{FF2B5EF4-FFF2-40B4-BE49-F238E27FC236}">
                <a16:creationId xmlns:a16="http://schemas.microsoft.com/office/drawing/2014/main" id="{92F66C5E-B75E-4D39-ACB5-BCB8D815364C}"/>
              </a:ext>
            </a:extLst>
          </p:cNvPr>
          <p:cNvSpPr/>
          <p:nvPr>
            <p:custDataLst>
              <p:tags r:id="rId30"/>
            </p:custDataLst>
          </p:nvPr>
        </p:nvSpPr>
        <p:spPr bwMode="gray">
          <a:xfrm>
            <a:off x="3597542" y="1450162"/>
            <a:ext cx="2483756" cy="212543"/>
          </a:xfrm>
          <a:prstGeom prst="roundRect">
            <a:avLst>
              <a:gd name="adj" fmla="val 19655"/>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4059A8"/>
                </a:solidFill>
                <a:latin typeface="Arial" panose="020B0604020202020204" pitchFamily="34" charset="0"/>
                <a:cs typeface="Arial" panose="020B0604020202020204" pitchFamily="34" charset="0"/>
              </a:rPr>
              <a:t>PLANARES</a:t>
            </a:r>
          </a:p>
        </p:txBody>
      </p:sp>
      <p:sp>
        <p:nvSpPr>
          <p:cNvPr id="82" name="Rectangle: Rounded Corners 81">
            <a:extLst>
              <a:ext uri="{FF2B5EF4-FFF2-40B4-BE49-F238E27FC236}">
                <a16:creationId xmlns:a16="http://schemas.microsoft.com/office/drawing/2014/main" id="{82FB37E5-7758-402C-A056-BC4B99113B69}"/>
              </a:ext>
            </a:extLst>
          </p:cNvPr>
          <p:cNvSpPr/>
          <p:nvPr>
            <p:custDataLst>
              <p:tags r:id="rId31"/>
            </p:custDataLst>
          </p:nvPr>
        </p:nvSpPr>
        <p:spPr bwMode="gray">
          <a:xfrm>
            <a:off x="3597542" y="1696486"/>
            <a:ext cx="2483756" cy="212543"/>
          </a:xfrm>
          <a:prstGeom prst="roundRect">
            <a:avLst>
              <a:gd name="adj" fmla="val 16668"/>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err="1">
                <a:solidFill>
                  <a:srgbClr val="4059A8"/>
                </a:solidFill>
                <a:latin typeface="Arial" panose="020B0604020202020204" pitchFamily="34" charset="0"/>
                <a:cs typeface="Arial" panose="020B0604020202020204" pitchFamily="34" charset="0"/>
              </a:rPr>
              <a:t>ENBio</a:t>
            </a:r>
            <a:endParaRPr lang="pt-BR" sz="1200" b="1">
              <a:solidFill>
                <a:srgbClr val="4059A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EFA7912D-A322-A507-0A54-92CAB9B3294B}"/>
              </a:ext>
            </a:extLst>
          </p:cNvPr>
          <p:cNvCxnSpPr/>
          <p:nvPr>
            <p:custDataLst>
              <p:tags r:id="rId32"/>
            </p:custDataLst>
          </p:nvPr>
        </p:nvCxnSpPr>
        <p:spPr bwMode="gray">
          <a:xfrm>
            <a:off x="3584402" y="425287"/>
            <a:ext cx="8003195" cy="0"/>
          </a:xfrm>
          <a:prstGeom prst="line">
            <a:avLst/>
          </a:prstGeom>
          <a:ln w="9525" cap="flat" cmpd="sng" algn="ctr">
            <a:solidFill>
              <a:srgbClr val="4059A8"/>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C9A6AF-689C-D725-61E7-D7FEAD7D33DA}"/>
              </a:ext>
            </a:extLst>
          </p:cNvPr>
          <p:cNvCxnSpPr/>
          <p:nvPr>
            <p:custDataLst>
              <p:tags r:id="rId33"/>
            </p:custDataLst>
          </p:nvPr>
        </p:nvCxnSpPr>
        <p:spPr bwMode="gray">
          <a:xfrm>
            <a:off x="3584402" y="2190831"/>
            <a:ext cx="8003195" cy="0"/>
          </a:xfrm>
          <a:prstGeom prst="line">
            <a:avLst/>
          </a:prstGeom>
          <a:ln w="9525" cap="flat" cmpd="sng" algn="ctr">
            <a:solidFill>
              <a:srgbClr val="009D2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DC3ACA-9FB9-B0B9-1D1D-227479A8002C}"/>
              </a:ext>
            </a:extLst>
          </p:cNvPr>
          <p:cNvCxnSpPr/>
          <p:nvPr>
            <p:custDataLst>
              <p:tags r:id="rId34"/>
            </p:custDataLst>
          </p:nvPr>
        </p:nvCxnSpPr>
        <p:spPr bwMode="gray">
          <a:xfrm>
            <a:off x="3584402" y="3122016"/>
            <a:ext cx="8003195" cy="0"/>
          </a:xfrm>
          <a:prstGeom prst="line">
            <a:avLst/>
          </a:prstGeom>
          <a:ln w="9525" cap="flat" cmpd="sng" algn="ctr">
            <a:solidFill>
              <a:srgbClr val="858585"/>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btfpNumberBubble830084">
            <a:extLst>
              <a:ext uri="{FF2B5EF4-FFF2-40B4-BE49-F238E27FC236}">
                <a16:creationId xmlns:a16="http://schemas.microsoft.com/office/drawing/2014/main" id="{E603B1D4-6972-5619-B925-C8B1CFD1D1C0}"/>
              </a:ext>
            </a:extLst>
          </p:cNvPr>
          <p:cNvSpPr/>
          <p:nvPr/>
        </p:nvSpPr>
        <p:spPr bwMode="gray">
          <a:xfrm>
            <a:off x="228600" y="621827"/>
            <a:ext cx="317500" cy="317500"/>
          </a:xfrm>
          <a:prstGeom prst="ellipse">
            <a:avLst/>
          </a:prstGeom>
          <a:solidFill>
            <a:srgbClr val="FFFFFF"/>
          </a:solidFill>
          <a:ln w="19050" cap="flat" cmpd="sng" algn="ctr">
            <a:solidFill>
              <a:srgbClr val="012169"/>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indent="0" algn="ctr">
              <a:spcBef>
                <a:spcPts val="0"/>
              </a:spcBef>
              <a:buNone/>
            </a:pPr>
            <a:r>
              <a:rPr kumimoji="1" lang="en-US" b="1">
                <a:solidFill>
                  <a:srgbClr val="012169"/>
                </a:solidFill>
              </a:rPr>
              <a:t>1</a:t>
            </a:r>
          </a:p>
        </p:txBody>
      </p:sp>
      <p:sp>
        <p:nvSpPr>
          <p:cNvPr id="48" name="Rectangle: Rounded Corners 47">
            <a:extLst>
              <a:ext uri="{FF2B5EF4-FFF2-40B4-BE49-F238E27FC236}">
                <a16:creationId xmlns:a16="http://schemas.microsoft.com/office/drawing/2014/main" id="{C9A6A8C2-F0BE-0559-46B0-E497DCA40926}"/>
              </a:ext>
            </a:extLst>
          </p:cNvPr>
          <p:cNvSpPr/>
          <p:nvPr>
            <p:custDataLst>
              <p:tags r:id="rId35"/>
            </p:custDataLst>
          </p:nvPr>
        </p:nvSpPr>
        <p:spPr bwMode="gray">
          <a:xfrm>
            <a:off x="283650" y="3319445"/>
            <a:ext cx="2459162" cy="3399937"/>
          </a:xfrm>
          <a:prstGeom prst="roundRect">
            <a:avLst>
              <a:gd name="adj" fmla="val 5393"/>
            </a:avLst>
          </a:prstGeom>
          <a:solidFill>
            <a:srgbClr val="000000">
              <a:alpha val="7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latin typeface="Arial" panose="020B0604020202020204" pitchFamily="34" charset="0"/>
                <a:cs typeface="Arial" panose="020B0604020202020204" pitchFamily="34" charset="0"/>
              </a:rPr>
              <a:t>Provision in the Fund’s regulation is required </a:t>
            </a:r>
            <a:r>
              <a:rPr lang="en-US" sz="1200">
                <a:solidFill>
                  <a:srgbClr val="FFFFFF"/>
                </a:solidFill>
                <a:latin typeface="Arial" panose="020B0604020202020204" pitchFamily="34" charset="0"/>
                <a:cs typeface="Arial" panose="020B0604020202020204" pitchFamily="34" charset="0"/>
              </a:rPr>
              <a:t>for</a:t>
            </a:r>
            <a:r>
              <a:rPr lang="en-US" sz="1200">
                <a:latin typeface="Arial" panose="020B0604020202020204" pitchFamily="34" charset="0"/>
                <a:cs typeface="Arial" panose="020B0604020202020204" pitchFamily="34" charset="0"/>
              </a:rPr>
              <a:t> the allocation of at least half of the investments, either by value or number of companies invested, in BIP subsectors</a:t>
            </a:r>
            <a:endParaRPr lang="pt-BR" sz="1200" b="1">
              <a:solidFill>
                <a:srgbClr val="FFFFFF"/>
              </a:solidFill>
              <a:latin typeface="Arial" panose="020B0604020202020204" pitchFamily="34" charset="0"/>
              <a:cs typeface="Arial" panose="020B0604020202020204" pitchFamily="34" charset="0"/>
            </a:endParaRPr>
          </a:p>
        </p:txBody>
      </p:sp>
      <p:sp>
        <p:nvSpPr>
          <p:cNvPr id="51" name="btfpNotesBox126906">
            <a:extLst>
              <a:ext uri="{FF2B5EF4-FFF2-40B4-BE49-F238E27FC236}">
                <a16:creationId xmlns:a16="http://schemas.microsoft.com/office/drawing/2014/main" id="{5F6A3116-28A5-6162-1B70-2BF569A014F5}"/>
              </a:ext>
            </a:extLst>
          </p:cNvPr>
          <p:cNvSpPr txBox="1"/>
          <p:nvPr>
            <p:custDataLst>
              <p:tags r:id="rId36"/>
            </p:custDataLst>
          </p:nvPr>
        </p:nvSpPr>
        <p:spPr bwMode="gray">
          <a:xfrm>
            <a:off x="3666851" y="6638910"/>
            <a:ext cx="8182250" cy="215444"/>
          </a:xfrm>
          <a:prstGeom prst="rect">
            <a:avLst/>
          </a:prstGeom>
          <a:noFill/>
        </p:spPr>
        <p:txBody>
          <a:bodyPr vert="horz" wrap="square" lIns="0" tIns="0" rIns="0" bIns="0" rtlCol="0" anchor="b">
            <a:spAutoFit/>
          </a:bodyPr>
          <a:lstStyle/>
          <a:p>
            <a:pPr marL="0" indent="0" eaLnBrk="0">
              <a:spcBef>
                <a:spcPts val="0"/>
              </a:spcBef>
              <a:buNone/>
            </a:pPr>
            <a:r>
              <a:rPr kumimoji="1" lang="en-US" sz="700" dirty="0">
                <a:solidFill>
                  <a:schemeClr val="bg1">
                    <a:lumMod val="50000"/>
                  </a:schemeClr>
                </a:solidFill>
              </a:rPr>
              <a:t>Note: (1) For NBS, additional criteria may be considered; (2) Exception for first-generation ethanol; (3) They are: Cobalt, Copper, Tin, Graphite, Lithium, Manganese, PGMs, Molybdenum, Niobium, Nickel, Silicon, Tantalum, Rare Earths, Titanium, Tungsten, Uranium, Vanadium, Zinc, Phosphate, Potassium or other minerals for promoting soil fertility, including remineralizers </a:t>
            </a:r>
          </a:p>
        </p:txBody>
      </p:sp>
      <p:sp>
        <p:nvSpPr>
          <p:cNvPr id="9" name="Rectangle: Rounded Corners 8">
            <a:extLst>
              <a:ext uri="{FF2B5EF4-FFF2-40B4-BE49-F238E27FC236}">
                <a16:creationId xmlns:a16="http://schemas.microsoft.com/office/drawing/2014/main" id="{94DA15ED-7D8C-A48F-9EF1-28308D4EC7B2}"/>
              </a:ext>
            </a:extLst>
          </p:cNvPr>
          <p:cNvSpPr/>
          <p:nvPr>
            <p:custDataLst>
              <p:tags r:id="rId37"/>
            </p:custDataLst>
          </p:nvPr>
        </p:nvSpPr>
        <p:spPr bwMode="gray">
          <a:xfrm>
            <a:off x="3645167" y="5369993"/>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Conversion of degraded pastures</a:t>
            </a:r>
            <a:endParaRPr kumimoji="0" lang="en-US"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8F2C8D06-6C48-38E6-C645-5C55D16C7A1F}"/>
              </a:ext>
            </a:extLst>
          </p:cNvPr>
          <p:cNvSpPr/>
          <p:nvPr>
            <p:custDataLst>
              <p:tags r:id="rId38"/>
            </p:custDataLst>
          </p:nvPr>
        </p:nvSpPr>
        <p:spPr bwMode="gray">
          <a:xfrm>
            <a:off x="3645167" y="623593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Biotechnology</a:t>
            </a: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8AFDA9FC-4E6C-A098-63B3-2C15E5A7DFD0}"/>
              </a:ext>
            </a:extLst>
          </p:cNvPr>
          <p:cNvSpPr/>
          <p:nvPr>
            <p:custDataLst>
              <p:tags r:id="rId39"/>
            </p:custDataLst>
          </p:nvPr>
        </p:nvSpPr>
        <p:spPr bwMode="gray">
          <a:xfrm>
            <a:off x="3645167" y="5802962"/>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Sustainable agriculture and livestock</a:t>
            </a:r>
            <a:endParaRPr kumimoji="0" lang="en-US"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3633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0"/>
                                        </p:tgtEl>
                                        <p:attrNameLst>
                                          <p:attrName>style.visibility</p:attrName>
                                        </p:attrNameLst>
                                      </p:cBhvr>
                                      <p:to>
                                        <p:strVal val="visible"/>
                                      </p:to>
                                    </p:set>
                                    <p:animEffect transition="in" filter="fade">
                                      <p:cBhvr>
                                        <p:cTn id="14" dur="500"/>
                                        <p:tgtEl>
                                          <p:spTgt spid="14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500"/>
                                        <p:tgtEl>
                                          <p:spTgt spid="8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wipe(left)">
                                      <p:cBhvr>
                                        <p:cTn id="36" dur="500"/>
                                        <p:tgtEl>
                                          <p:spTgt spid="78"/>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1500"/>
                            </p:stCondLst>
                            <p:childTnLst>
                              <p:par>
                                <p:cTn id="41" presetID="22" presetClass="entr" presetSubtype="4"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300"/>
                                        <p:tgtEl>
                                          <p:spTgt spid="13"/>
                                        </p:tgtEl>
                                      </p:cBhvr>
                                    </p:animEffect>
                                  </p:childTnLst>
                                </p:cTn>
                              </p:par>
                            </p:childTnLst>
                          </p:cTn>
                        </p:par>
                        <p:par>
                          <p:cTn id="44" fill="hold">
                            <p:stCondLst>
                              <p:cond delay="1800"/>
                            </p:stCondLst>
                            <p:childTnLst>
                              <p:par>
                                <p:cTn id="45" presetID="22" presetClass="entr" presetSubtype="4" fill="hold" grpId="0"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wipe(down)">
                                      <p:cBhvr>
                                        <p:cTn id="47" dur="500"/>
                                        <p:tgtEl>
                                          <p:spTgt spid="79"/>
                                        </p:tgtEl>
                                      </p:cBhvr>
                                    </p:animEffect>
                                  </p:childTnLst>
                                </p:cTn>
                              </p:par>
                              <p:par>
                                <p:cTn id="48" presetID="2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8" grpId="0"/>
      <p:bldP spid="79" grpId="0"/>
      <p:bldP spid="140" grpId="0" animBg="1"/>
      <p:bldP spid="75" grpId="0" animBg="1"/>
      <p:bldP spid="76" grpId="0" animBg="1"/>
      <p:bldP spid="77" grpId="0" animBg="1"/>
      <p:bldP spid="80" grpId="0" animBg="1"/>
      <p:bldP spid="81" grpId="0" animBg="1"/>
      <p:bldP spid="82" grpId="0" animBg="1"/>
      <p:bldP spid="48" grpId="0" animBg="1"/>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hink-cell data - do not delete" hidden="1">
            <a:extLst>
              <a:ext uri="{FF2B5EF4-FFF2-40B4-BE49-F238E27FC236}">
                <a16:creationId xmlns:a16="http://schemas.microsoft.com/office/drawing/2014/main" id="{E4249A5E-E815-4F74-B18C-340DE143EFDD}"/>
              </a:ext>
            </a:extLst>
          </p:cNvPr>
          <p:cNvGraphicFramePr>
            <a:graphicFrameLocks/>
          </p:cNvGraphicFramePr>
          <p:nvPr>
            <p:custDataLst>
              <p:tags r:id="rId2"/>
            </p:custDataLst>
            <p:extLst>
              <p:ext uri="{D42A27DB-BD31-4B8C-83A1-F6EECF244321}">
                <p14:modId xmlns:p14="http://schemas.microsoft.com/office/powerpoint/2010/main" val="1244629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6" imgW="0" imgH="0" progId="TCLayout.ActiveDocument.1">
                  <p:embed/>
                </p:oleObj>
              </mc:Choice>
              <mc:Fallback>
                <p:oleObj name="think-cell Slide" r:id="rId76" imgW="0" imgH="0" progId="TCLayout.ActiveDocument.1">
                  <p:embed/>
                  <p:pic>
                    <p:nvPicPr>
                      <p:cNvPr id="46" name="think-cell data - do not delete" hidden="1">
                        <a:extLst>
                          <a:ext uri="{FF2B5EF4-FFF2-40B4-BE49-F238E27FC236}">
                            <a16:creationId xmlns:a16="http://schemas.microsoft.com/office/drawing/2014/main" id="{E4249A5E-E815-4F74-B18C-340DE143EFDD}"/>
                          </a:ext>
                        </a:extLst>
                      </p:cNvPr>
                      <p:cNvPicPr/>
                      <p:nvPr/>
                    </p:nvPicPr>
                    <p:blipFill>
                      <a:blip r:embed="rId77"/>
                      <a:stretch>
                        <a:fillRect/>
                      </a:stretch>
                    </p:blipFill>
                    <p:spPr>
                      <a:xfrm>
                        <a:off x="1588" y="1588"/>
                        <a:ext cx="1588" cy="1588"/>
                      </a:xfrm>
                      <a:prstGeom prst="rect">
                        <a:avLst/>
                      </a:prstGeom>
                    </p:spPr>
                  </p:pic>
                </p:oleObj>
              </mc:Fallback>
            </mc:AlternateContent>
          </a:graphicData>
        </a:graphic>
      </p:graphicFrame>
      <p:sp>
        <p:nvSpPr>
          <p:cNvPr id="124" name="Freeform: Shape 123">
            <a:extLst>
              <a:ext uri="{FF2B5EF4-FFF2-40B4-BE49-F238E27FC236}">
                <a16:creationId xmlns:a16="http://schemas.microsoft.com/office/drawing/2014/main" id="{7665F5FD-23A5-8CFB-EDB6-03FAAE493949}"/>
              </a:ext>
            </a:extLst>
          </p:cNvPr>
          <p:cNvSpPr/>
          <p:nvPr>
            <p:custDataLst>
              <p:tags r:id="rId3"/>
            </p:custDataLst>
          </p:nvPr>
        </p:nvSpPr>
        <p:spPr>
          <a:xfrm flipH="1">
            <a:off x="-1" y="-5299"/>
            <a:ext cx="5652771" cy="6862249"/>
          </a:xfrm>
          <a:custGeom>
            <a:avLst/>
            <a:gdLst>
              <a:gd name="connsiteX0" fmla="*/ 4187553 w 5652771"/>
              <a:gd name="connsiteY0" fmla="*/ 0 h 6862249"/>
              <a:gd name="connsiteX1" fmla="*/ 0 w 5652771"/>
              <a:gd name="connsiteY1" fmla="*/ 0 h 6862249"/>
              <a:gd name="connsiteX2" fmla="*/ 0 w 5652771"/>
              <a:gd name="connsiteY2" fmla="*/ 6862249 h 6862249"/>
              <a:gd name="connsiteX3" fmla="*/ 5652771 w 5652771"/>
              <a:gd name="connsiteY3" fmla="*/ 6862249 h 6862249"/>
              <a:gd name="connsiteX4" fmla="*/ 5652771 w 5652771"/>
              <a:gd name="connsiteY4" fmla="*/ 1363683 h 6862249"/>
              <a:gd name="connsiteX5" fmla="*/ 5570392 w 5652771"/>
              <a:gd name="connsiteY5" fmla="*/ 1247838 h 6862249"/>
              <a:gd name="connsiteX6" fmla="*/ 4212782 w 5652771"/>
              <a:gd name="connsiteY6" fmla="*/ 14506 h 686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2771" h="6862249">
                <a:moveTo>
                  <a:pt x="4187553" y="0"/>
                </a:moveTo>
                <a:lnTo>
                  <a:pt x="0" y="0"/>
                </a:lnTo>
                <a:lnTo>
                  <a:pt x="0" y="6862249"/>
                </a:lnTo>
                <a:lnTo>
                  <a:pt x="5652771" y="6862249"/>
                </a:lnTo>
                <a:lnTo>
                  <a:pt x="5652771" y="1363683"/>
                </a:lnTo>
                <a:lnTo>
                  <a:pt x="5570392" y="1247838"/>
                </a:lnTo>
                <a:cubicBezTo>
                  <a:pt x="5201780" y="754948"/>
                  <a:pt x="4740663" y="335257"/>
                  <a:pt x="4212782" y="14506"/>
                </a:cubicBezTo>
                <a:close/>
              </a:path>
            </a:pathLst>
          </a:custGeom>
          <a:solidFill>
            <a:srgbClr val="F3F2F2"/>
          </a:solidFill>
          <a:ln w="4138" cap="flat">
            <a:noFill/>
            <a:prstDash val="solid"/>
            <a:miter/>
          </a:ln>
        </p:spPr>
        <p:txBody>
          <a:bodyPr wrap="square" rtlCol="0" anchor="ctr">
            <a:noAutofit/>
          </a:bodyP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FFFFFF"/>
              </a:solidFill>
              <a:effectLst/>
              <a:uLnTx/>
              <a:uFillTx/>
              <a:latin typeface="Avenir Next LT Pro Light"/>
              <a:ea typeface="+mn-ea"/>
              <a:cs typeface="+mn-cs"/>
            </a:endParaRPr>
          </a:p>
        </p:txBody>
      </p:sp>
      <p:grpSp>
        <p:nvGrpSpPr>
          <p:cNvPr id="110" name="btfpColumnIndicatorGroup2">
            <a:extLst>
              <a:ext uri="{FF2B5EF4-FFF2-40B4-BE49-F238E27FC236}">
                <a16:creationId xmlns:a16="http://schemas.microsoft.com/office/drawing/2014/main" id="{CC0CEFE5-7F86-9325-D41B-9B4631A28C7C}"/>
              </a:ext>
            </a:extLst>
          </p:cNvPr>
          <p:cNvGrpSpPr/>
          <p:nvPr>
            <p:custDataLst>
              <p:tags r:id="rId4"/>
            </p:custDataLst>
          </p:nvPr>
        </p:nvGrpSpPr>
        <p:grpSpPr>
          <a:xfrm>
            <a:off x="0" y="6926580"/>
            <a:ext cx="12192000" cy="137160"/>
            <a:chOff x="0" y="6926580"/>
            <a:chExt cx="12192000" cy="137160"/>
          </a:xfrm>
        </p:grpSpPr>
        <p:sp>
          <p:nvSpPr>
            <p:cNvPr id="108" name="btfpColumnGapBlocker298101">
              <a:extLst>
                <a:ext uri="{FF2B5EF4-FFF2-40B4-BE49-F238E27FC236}">
                  <a16:creationId xmlns:a16="http://schemas.microsoft.com/office/drawing/2014/main" id="{393A8890-8C05-5DCF-43C4-182590001C83}"/>
                </a:ext>
              </a:extLst>
            </p:cNvPr>
            <p:cNvSpPr/>
            <p:nvPr>
              <p:custDataLst>
                <p:tags r:id="rId58"/>
              </p:custDataLst>
            </p:nvPr>
          </p:nvSpPr>
          <p:spPr bwMode="gray">
            <a:xfrm>
              <a:off x="1164590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05" name="btfpColumnGapBlocker283982">
              <a:extLst>
                <a:ext uri="{FF2B5EF4-FFF2-40B4-BE49-F238E27FC236}">
                  <a16:creationId xmlns:a16="http://schemas.microsoft.com/office/drawing/2014/main" id="{33B08A2E-6A50-87CD-E175-4E4B6359C923}"/>
                </a:ext>
              </a:extLst>
            </p:cNvPr>
            <p:cNvSpPr/>
            <p:nvPr>
              <p:custDataLst>
                <p:tags r:id="rId59"/>
              </p:custDataLst>
            </p:nvPr>
          </p:nvSpPr>
          <p:spPr bwMode="gray">
            <a:xfrm>
              <a:off x="931926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102" name="btfpColumnIndicator227853">
              <a:extLst>
                <a:ext uri="{FF2B5EF4-FFF2-40B4-BE49-F238E27FC236}">
                  <a16:creationId xmlns:a16="http://schemas.microsoft.com/office/drawing/2014/main" id="{6A2FE324-1036-8248-6EAF-F5A8056235C5}"/>
                </a:ext>
              </a:extLst>
            </p:cNvPr>
            <p:cNvCxnSpPr/>
            <p:nvPr>
              <p:custDataLst>
                <p:tags r:id="rId60"/>
              </p:custDataLst>
            </p:nvPr>
          </p:nvCxnSpPr>
          <p:spPr bwMode="gray">
            <a:xfrm flipH="1" flipV="1">
              <a:off x="116459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btfpColumnIndicator397938">
              <a:extLst>
                <a:ext uri="{FF2B5EF4-FFF2-40B4-BE49-F238E27FC236}">
                  <a16:creationId xmlns:a16="http://schemas.microsoft.com/office/drawing/2014/main" id="{9E2CC71C-2974-05E3-80C2-B77319588A6A}"/>
                </a:ext>
              </a:extLst>
            </p:cNvPr>
            <p:cNvCxnSpPr/>
            <p:nvPr>
              <p:custDataLst>
                <p:tags r:id="rId61"/>
              </p:custDataLst>
            </p:nvPr>
          </p:nvCxnSpPr>
          <p:spPr bwMode="gray">
            <a:xfrm flipH="1" flipV="1">
              <a:off x="985266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btfpColumnGapBlocker291364">
              <a:extLst>
                <a:ext uri="{FF2B5EF4-FFF2-40B4-BE49-F238E27FC236}">
                  <a16:creationId xmlns:a16="http://schemas.microsoft.com/office/drawing/2014/main" id="{65C8F667-70CA-A65E-3F89-A0A0CF1BA80D}"/>
                </a:ext>
              </a:extLst>
            </p:cNvPr>
            <p:cNvSpPr/>
            <p:nvPr>
              <p:custDataLst>
                <p:tags r:id="rId62"/>
              </p:custDataLst>
            </p:nvPr>
          </p:nvSpPr>
          <p:spPr bwMode="gray">
            <a:xfrm>
              <a:off x="699262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92" name="btfpColumnIndicator735372">
              <a:extLst>
                <a:ext uri="{FF2B5EF4-FFF2-40B4-BE49-F238E27FC236}">
                  <a16:creationId xmlns:a16="http://schemas.microsoft.com/office/drawing/2014/main" id="{3AB06F3C-F2B6-1B74-A84D-4A68FEE33FAC}"/>
                </a:ext>
              </a:extLst>
            </p:cNvPr>
            <p:cNvCxnSpPr/>
            <p:nvPr>
              <p:custDataLst>
                <p:tags r:id="rId63"/>
              </p:custDataLst>
            </p:nvPr>
          </p:nvCxnSpPr>
          <p:spPr bwMode="gray">
            <a:xfrm flipH="1" flipV="1">
              <a:off x="931926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btfpColumnIndicator965181">
              <a:extLst>
                <a:ext uri="{FF2B5EF4-FFF2-40B4-BE49-F238E27FC236}">
                  <a16:creationId xmlns:a16="http://schemas.microsoft.com/office/drawing/2014/main" id="{2B1166C1-5726-5709-82E8-F91A05203586}"/>
                </a:ext>
              </a:extLst>
            </p:cNvPr>
            <p:cNvCxnSpPr/>
            <p:nvPr>
              <p:custDataLst>
                <p:tags r:id="rId64"/>
              </p:custDataLst>
            </p:nvPr>
          </p:nvCxnSpPr>
          <p:spPr bwMode="gray">
            <a:xfrm flipH="1" flipV="1">
              <a:off x="752602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btfpColumnGapBlocker187740">
              <a:extLst>
                <a:ext uri="{FF2B5EF4-FFF2-40B4-BE49-F238E27FC236}">
                  <a16:creationId xmlns:a16="http://schemas.microsoft.com/office/drawing/2014/main" id="{106BF1B5-8D5A-169E-398D-8072CC9B2FE3}"/>
                </a:ext>
              </a:extLst>
            </p:cNvPr>
            <p:cNvSpPr/>
            <p:nvPr>
              <p:custDataLst>
                <p:tags r:id="rId65"/>
              </p:custDataLst>
            </p:nvPr>
          </p:nvSpPr>
          <p:spPr bwMode="gray">
            <a:xfrm>
              <a:off x="466598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86" name="btfpColumnIndicator109264">
              <a:extLst>
                <a:ext uri="{FF2B5EF4-FFF2-40B4-BE49-F238E27FC236}">
                  <a16:creationId xmlns:a16="http://schemas.microsoft.com/office/drawing/2014/main" id="{324F03E8-129D-4D63-7755-F6C13DCBEACB}"/>
                </a:ext>
              </a:extLst>
            </p:cNvPr>
            <p:cNvCxnSpPr/>
            <p:nvPr>
              <p:custDataLst>
                <p:tags r:id="rId66"/>
              </p:custDataLst>
            </p:nvPr>
          </p:nvCxnSpPr>
          <p:spPr bwMode="gray">
            <a:xfrm flipH="1" flipV="1">
              <a:off x="699262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btfpColumnIndicator155693">
              <a:extLst>
                <a:ext uri="{FF2B5EF4-FFF2-40B4-BE49-F238E27FC236}">
                  <a16:creationId xmlns:a16="http://schemas.microsoft.com/office/drawing/2014/main" id="{105420F7-2D54-1041-6DF7-128412491806}"/>
                </a:ext>
              </a:extLst>
            </p:cNvPr>
            <p:cNvCxnSpPr/>
            <p:nvPr>
              <p:custDataLst>
                <p:tags r:id="rId67"/>
              </p:custDataLst>
            </p:nvPr>
          </p:nvCxnSpPr>
          <p:spPr bwMode="gray">
            <a:xfrm flipH="1" flipV="1">
              <a:off x="519938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btfpColumnGapBlocker695438">
              <a:extLst>
                <a:ext uri="{FF2B5EF4-FFF2-40B4-BE49-F238E27FC236}">
                  <a16:creationId xmlns:a16="http://schemas.microsoft.com/office/drawing/2014/main" id="{EF2DB855-FFA5-0C86-2729-82B0E600BC36}"/>
                </a:ext>
              </a:extLst>
            </p:cNvPr>
            <p:cNvSpPr/>
            <p:nvPr>
              <p:custDataLst>
                <p:tags r:id="rId68"/>
              </p:custDataLst>
            </p:nvPr>
          </p:nvSpPr>
          <p:spPr bwMode="gray">
            <a:xfrm>
              <a:off x="233934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80" name="btfpColumnIndicator169715">
              <a:extLst>
                <a:ext uri="{FF2B5EF4-FFF2-40B4-BE49-F238E27FC236}">
                  <a16:creationId xmlns:a16="http://schemas.microsoft.com/office/drawing/2014/main" id="{E8D75FE3-7682-E185-9243-FD97DED2AFDC}"/>
                </a:ext>
              </a:extLst>
            </p:cNvPr>
            <p:cNvCxnSpPr/>
            <p:nvPr>
              <p:custDataLst>
                <p:tags r:id="rId69"/>
              </p:custDataLst>
            </p:nvPr>
          </p:nvCxnSpPr>
          <p:spPr bwMode="gray">
            <a:xfrm flipH="1" flipV="1">
              <a:off x="466598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btfpColumnIndicator906885">
              <a:extLst>
                <a:ext uri="{FF2B5EF4-FFF2-40B4-BE49-F238E27FC236}">
                  <a16:creationId xmlns:a16="http://schemas.microsoft.com/office/drawing/2014/main" id="{767395B2-9F3F-7C95-F639-9C2F0C933FBA}"/>
                </a:ext>
              </a:extLst>
            </p:cNvPr>
            <p:cNvCxnSpPr/>
            <p:nvPr>
              <p:custDataLst>
                <p:tags r:id="rId70"/>
              </p:custDataLst>
            </p:nvPr>
          </p:nvCxnSpPr>
          <p:spPr bwMode="gray">
            <a:xfrm flipH="1" flipV="1">
              <a:off x="287274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btfpColumnGapBlocker443043">
              <a:extLst>
                <a:ext uri="{FF2B5EF4-FFF2-40B4-BE49-F238E27FC236}">
                  <a16:creationId xmlns:a16="http://schemas.microsoft.com/office/drawing/2014/main" id="{5A2D7136-4910-2664-819D-EC45FFBB19A5}"/>
                </a:ext>
              </a:extLst>
            </p:cNvPr>
            <p:cNvSpPr/>
            <p:nvPr>
              <p:custDataLst>
                <p:tags r:id="rId71"/>
              </p:custDataLst>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74" name="btfpColumnIndicator900936">
              <a:extLst>
                <a:ext uri="{FF2B5EF4-FFF2-40B4-BE49-F238E27FC236}">
                  <a16:creationId xmlns:a16="http://schemas.microsoft.com/office/drawing/2014/main" id="{809BDF79-C220-DABC-C1CD-820AEB653BE8}"/>
                </a:ext>
              </a:extLst>
            </p:cNvPr>
            <p:cNvCxnSpPr/>
            <p:nvPr>
              <p:custDataLst>
                <p:tags r:id="rId72"/>
              </p:custDataLst>
            </p:nvPr>
          </p:nvCxnSpPr>
          <p:spPr bwMode="gray">
            <a:xfrm flipH="1" flipV="1">
              <a:off x="233934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btfpColumnIndicator616476">
              <a:extLst>
                <a:ext uri="{FF2B5EF4-FFF2-40B4-BE49-F238E27FC236}">
                  <a16:creationId xmlns:a16="http://schemas.microsoft.com/office/drawing/2014/main" id="{3BB3DE0A-F14F-9C68-968A-ECEAEAA610F7}"/>
                </a:ext>
              </a:extLst>
            </p:cNvPr>
            <p:cNvCxnSpPr/>
            <p:nvPr>
              <p:custDataLst>
                <p:tags r:id="rId73"/>
              </p:custDataLst>
            </p:nvPr>
          </p:nvCxnSpPr>
          <p:spPr bwMode="gray">
            <a:xfrm flipH="1"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9" name="btfpColumnIndicatorGroup1">
            <a:extLst>
              <a:ext uri="{FF2B5EF4-FFF2-40B4-BE49-F238E27FC236}">
                <a16:creationId xmlns:a16="http://schemas.microsoft.com/office/drawing/2014/main" id="{C84D68FD-350F-3EEB-6D60-1FB28B412360}"/>
              </a:ext>
            </a:extLst>
          </p:cNvPr>
          <p:cNvGrpSpPr/>
          <p:nvPr>
            <p:custDataLst>
              <p:tags r:id="rId5"/>
            </p:custDataLst>
          </p:nvPr>
        </p:nvGrpSpPr>
        <p:grpSpPr>
          <a:xfrm>
            <a:off x="0" y="-205740"/>
            <a:ext cx="12192000" cy="137160"/>
            <a:chOff x="0" y="-205740"/>
            <a:chExt cx="12192000" cy="137160"/>
          </a:xfrm>
        </p:grpSpPr>
        <p:sp>
          <p:nvSpPr>
            <p:cNvPr id="107" name="btfpColumnGapBlocker172665">
              <a:extLst>
                <a:ext uri="{FF2B5EF4-FFF2-40B4-BE49-F238E27FC236}">
                  <a16:creationId xmlns:a16="http://schemas.microsoft.com/office/drawing/2014/main" id="{B29DE607-D2AD-5B72-2112-5ABC8C39011B}"/>
                </a:ext>
              </a:extLst>
            </p:cNvPr>
            <p:cNvSpPr/>
            <p:nvPr>
              <p:custDataLst>
                <p:tags r:id="rId42"/>
              </p:custDataLst>
            </p:nvPr>
          </p:nvSpPr>
          <p:spPr bwMode="gray">
            <a:xfrm>
              <a:off x="1164590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04" name="btfpColumnGapBlocker414727">
              <a:extLst>
                <a:ext uri="{FF2B5EF4-FFF2-40B4-BE49-F238E27FC236}">
                  <a16:creationId xmlns:a16="http://schemas.microsoft.com/office/drawing/2014/main" id="{2B41BBAD-6879-7734-9A13-106D520CC2EE}"/>
                </a:ext>
              </a:extLst>
            </p:cNvPr>
            <p:cNvSpPr/>
            <p:nvPr>
              <p:custDataLst>
                <p:tags r:id="rId43"/>
              </p:custDataLst>
            </p:nvPr>
          </p:nvSpPr>
          <p:spPr bwMode="gray">
            <a:xfrm>
              <a:off x="931926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99" name="btfpColumnIndicator123686">
              <a:extLst>
                <a:ext uri="{FF2B5EF4-FFF2-40B4-BE49-F238E27FC236}">
                  <a16:creationId xmlns:a16="http://schemas.microsoft.com/office/drawing/2014/main" id="{C4C195E3-2D97-599B-830E-3EA90376DF5F}"/>
                </a:ext>
              </a:extLst>
            </p:cNvPr>
            <p:cNvCxnSpPr/>
            <p:nvPr>
              <p:custDataLst>
                <p:tags r:id="rId44"/>
              </p:custDataLst>
            </p:nvPr>
          </p:nvCxnSpPr>
          <p:spPr bwMode="gray">
            <a:xfrm flipH="1" flipV="1">
              <a:off x="116459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btfpColumnIndicator229941">
              <a:extLst>
                <a:ext uri="{FF2B5EF4-FFF2-40B4-BE49-F238E27FC236}">
                  <a16:creationId xmlns:a16="http://schemas.microsoft.com/office/drawing/2014/main" id="{A1732814-8502-0569-A5D9-FB2CF7625837}"/>
                </a:ext>
              </a:extLst>
            </p:cNvPr>
            <p:cNvCxnSpPr/>
            <p:nvPr>
              <p:custDataLst>
                <p:tags r:id="rId45"/>
              </p:custDataLst>
            </p:nvPr>
          </p:nvCxnSpPr>
          <p:spPr bwMode="gray">
            <a:xfrm flipH="1" flipV="1">
              <a:off x="985266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btfpColumnGapBlocker898087">
              <a:extLst>
                <a:ext uri="{FF2B5EF4-FFF2-40B4-BE49-F238E27FC236}">
                  <a16:creationId xmlns:a16="http://schemas.microsoft.com/office/drawing/2014/main" id="{01746210-64BC-5C9F-3292-8BAE725160CB}"/>
                </a:ext>
              </a:extLst>
            </p:cNvPr>
            <p:cNvSpPr/>
            <p:nvPr>
              <p:custDataLst>
                <p:tags r:id="rId46"/>
              </p:custDataLst>
            </p:nvPr>
          </p:nvSpPr>
          <p:spPr bwMode="gray">
            <a:xfrm>
              <a:off x="699262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91" name="btfpColumnIndicator915171">
              <a:extLst>
                <a:ext uri="{FF2B5EF4-FFF2-40B4-BE49-F238E27FC236}">
                  <a16:creationId xmlns:a16="http://schemas.microsoft.com/office/drawing/2014/main" id="{DD46F391-4449-2783-C56A-061C0453FE05}"/>
                </a:ext>
              </a:extLst>
            </p:cNvPr>
            <p:cNvCxnSpPr/>
            <p:nvPr>
              <p:custDataLst>
                <p:tags r:id="rId47"/>
              </p:custDataLst>
            </p:nvPr>
          </p:nvCxnSpPr>
          <p:spPr bwMode="gray">
            <a:xfrm flipH="1" flipV="1">
              <a:off x="931926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btfpColumnIndicator223104">
              <a:extLst>
                <a:ext uri="{FF2B5EF4-FFF2-40B4-BE49-F238E27FC236}">
                  <a16:creationId xmlns:a16="http://schemas.microsoft.com/office/drawing/2014/main" id="{B22E53D5-5332-3E87-0136-88DA37004333}"/>
                </a:ext>
              </a:extLst>
            </p:cNvPr>
            <p:cNvCxnSpPr/>
            <p:nvPr>
              <p:custDataLst>
                <p:tags r:id="rId48"/>
              </p:custDataLst>
            </p:nvPr>
          </p:nvCxnSpPr>
          <p:spPr bwMode="gray">
            <a:xfrm flipH="1" flipV="1">
              <a:off x="752602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btfpColumnGapBlocker721192">
              <a:extLst>
                <a:ext uri="{FF2B5EF4-FFF2-40B4-BE49-F238E27FC236}">
                  <a16:creationId xmlns:a16="http://schemas.microsoft.com/office/drawing/2014/main" id="{2E3A2C5C-1CE2-A346-0F11-CFDEDB9474F5}"/>
                </a:ext>
              </a:extLst>
            </p:cNvPr>
            <p:cNvSpPr/>
            <p:nvPr>
              <p:custDataLst>
                <p:tags r:id="rId49"/>
              </p:custDataLst>
            </p:nvPr>
          </p:nvSpPr>
          <p:spPr bwMode="gray">
            <a:xfrm>
              <a:off x="466598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85" name="btfpColumnIndicator317539">
              <a:extLst>
                <a:ext uri="{FF2B5EF4-FFF2-40B4-BE49-F238E27FC236}">
                  <a16:creationId xmlns:a16="http://schemas.microsoft.com/office/drawing/2014/main" id="{82F219BE-525F-4637-A9A5-50B62F7F7248}"/>
                </a:ext>
              </a:extLst>
            </p:cNvPr>
            <p:cNvCxnSpPr/>
            <p:nvPr>
              <p:custDataLst>
                <p:tags r:id="rId50"/>
              </p:custDataLst>
            </p:nvPr>
          </p:nvCxnSpPr>
          <p:spPr bwMode="gray">
            <a:xfrm flipH="1" flipV="1">
              <a:off x="699262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btfpColumnIndicator606766">
              <a:extLst>
                <a:ext uri="{FF2B5EF4-FFF2-40B4-BE49-F238E27FC236}">
                  <a16:creationId xmlns:a16="http://schemas.microsoft.com/office/drawing/2014/main" id="{E433C66F-3E60-E621-1595-17FD3D6679A1}"/>
                </a:ext>
              </a:extLst>
            </p:cNvPr>
            <p:cNvCxnSpPr/>
            <p:nvPr>
              <p:custDataLst>
                <p:tags r:id="rId51"/>
              </p:custDataLst>
            </p:nvPr>
          </p:nvCxnSpPr>
          <p:spPr bwMode="gray">
            <a:xfrm flipH="1" flipV="1">
              <a:off x="519938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btfpColumnGapBlocker128025">
              <a:extLst>
                <a:ext uri="{FF2B5EF4-FFF2-40B4-BE49-F238E27FC236}">
                  <a16:creationId xmlns:a16="http://schemas.microsoft.com/office/drawing/2014/main" id="{0AC4EB49-F6BA-3C75-48B2-576347ED37DE}"/>
                </a:ext>
              </a:extLst>
            </p:cNvPr>
            <p:cNvSpPr/>
            <p:nvPr>
              <p:custDataLst>
                <p:tags r:id="rId52"/>
              </p:custDataLst>
            </p:nvPr>
          </p:nvSpPr>
          <p:spPr bwMode="gray">
            <a:xfrm>
              <a:off x="233934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79" name="btfpColumnIndicator963479">
              <a:extLst>
                <a:ext uri="{FF2B5EF4-FFF2-40B4-BE49-F238E27FC236}">
                  <a16:creationId xmlns:a16="http://schemas.microsoft.com/office/drawing/2014/main" id="{F051C382-9DF4-2574-16C7-2134DB207E34}"/>
                </a:ext>
              </a:extLst>
            </p:cNvPr>
            <p:cNvCxnSpPr/>
            <p:nvPr>
              <p:custDataLst>
                <p:tags r:id="rId53"/>
              </p:custDataLst>
            </p:nvPr>
          </p:nvCxnSpPr>
          <p:spPr bwMode="gray">
            <a:xfrm flipH="1" flipV="1">
              <a:off x="466598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btfpColumnIndicator479208">
              <a:extLst>
                <a:ext uri="{FF2B5EF4-FFF2-40B4-BE49-F238E27FC236}">
                  <a16:creationId xmlns:a16="http://schemas.microsoft.com/office/drawing/2014/main" id="{E9E09CA1-5F54-6E4D-7B9E-FEA3AAC70B49}"/>
                </a:ext>
              </a:extLst>
            </p:cNvPr>
            <p:cNvCxnSpPr/>
            <p:nvPr>
              <p:custDataLst>
                <p:tags r:id="rId54"/>
              </p:custDataLst>
            </p:nvPr>
          </p:nvCxnSpPr>
          <p:spPr bwMode="gray">
            <a:xfrm flipH="1" flipV="1">
              <a:off x="287274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btfpColumnGapBlocker283072">
              <a:extLst>
                <a:ext uri="{FF2B5EF4-FFF2-40B4-BE49-F238E27FC236}">
                  <a16:creationId xmlns:a16="http://schemas.microsoft.com/office/drawing/2014/main" id="{959A7A26-6C4D-4E53-10A0-03CADB4A1E08}"/>
                </a:ext>
              </a:extLst>
            </p:cNvPr>
            <p:cNvSpPr/>
            <p:nvPr>
              <p:custDataLst>
                <p:tags r:id="rId55"/>
              </p:custDataLst>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73" name="btfpColumnIndicator656047">
              <a:extLst>
                <a:ext uri="{FF2B5EF4-FFF2-40B4-BE49-F238E27FC236}">
                  <a16:creationId xmlns:a16="http://schemas.microsoft.com/office/drawing/2014/main" id="{A4E6B10F-ADB9-7DB7-F3B4-9E49494DE64C}"/>
                </a:ext>
              </a:extLst>
            </p:cNvPr>
            <p:cNvCxnSpPr/>
            <p:nvPr>
              <p:custDataLst>
                <p:tags r:id="rId56"/>
              </p:custDataLst>
            </p:nvPr>
          </p:nvCxnSpPr>
          <p:spPr bwMode="gray">
            <a:xfrm flipH="1" flipV="1">
              <a:off x="233934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btfpColumnIndicator293911">
              <a:extLst>
                <a:ext uri="{FF2B5EF4-FFF2-40B4-BE49-F238E27FC236}">
                  <a16:creationId xmlns:a16="http://schemas.microsoft.com/office/drawing/2014/main" id="{031C5592-19B7-7173-B177-75D6136F17CF}"/>
                </a:ext>
              </a:extLst>
            </p:cNvPr>
            <p:cNvCxnSpPr/>
            <p:nvPr>
              <p:custDataLst>
                <p:tags r:id="rId57"/>
              </p:custDataLst>
            </p:nvPr>
          </p:nvCxnSpPr>
          <p:spPr bwMode="gray">
            <a:xfrm flipH="1"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ítulo 1">
            <a:extLst>
              <a:ext uri="{FF2B5EF4-FFF2-40B4-BE49-F238E27FC236}">
                <a16:creationId xmlns:a16="http://schemas.microsoft.com/office/drawing/2014/main" id="{B9039600-8D6E-4F8F-B800-A41AA9F44D90}"/>
              </a:ext>
            </a:extLst>
          </p:cNvPr>
          <p:cNvSpPr>
            <a:spLocks noGrp="1"/>
          </p:cNvSpPr>
          <p:nvPr>
            <p:ph type="title"/>
            <p:custDataLst>
              <p:tags r:id="rId6"/>
            </p:custDataLst>
          </p:nvPr>
        </p:nvSpPr>
        <p:spPr>
          <a:xfrm>
            <a:off x="554736" y="929993"/>
            <a:ext cx="4042664" cy="2067095"/>
          </a:xfrm>
        </p:spPr>
        <p:txBody>
          <a:bodyPr vert="horz" wrap="square">
            <a:spAutoFit/>
          </a:bodyPr>
          <a:lstStyle/>
          <a:p>
            <a:r>
              <a:rPr lang="en-US"/>
              <a:t>Brazil has set an ambitious goal of achieving </a:t>
            </a:r>
            <a:r>
              <a:rPr lang="en-US">
                <a:solidFill>
                  <a:srgbClr val="009D2F"/>
                </a:solidFill>
              </a:rPr>
              <a:t>net zero emissions by 2050;</a:t>
            </a:r>
            <a:r>
              <a:rPr lang="en-US"/>
              <a:t> reaching this target will require collaboration across multiple sectors</a:t>
            </a:r>
          </a:p>
        </p:txBody>
      </p:sp>
      <p:sp>
        <p:nvSpPr>
          <p:cNvPr id="69" name="TextBox 68">
            <a:extLst>
              <a:ext uri="{FF2B5EF4-FFF2-40B4-BE49-F238E27FC236}">
                <a16:creationId xmlns:a16="http://schemas.microsoft.com/office/drawing/2014/main" id="{A44035A3-1DF8-830C-82EC-5931E35071F4}"/>
              </a:ext>
            </a:extLst>
          </p:cNvPr>
          <p:cNvSpPr txBox="1"/>
          <p:nvPr>
            <p:custDataLst>
              <p:tags r:id="rId7"/>
            </p:custDataLst>
          </p:nvPr>
        </p:nvSpPr>
        <p:spPr bwMode="gray">
          <a:xfrm>
            <a:off x="1889118" y="3727286"/>
            <a:ext cx="3096589" cy="934478"/>
          </a:xfrm>
          <a:prstGeom prst="rect">
            <a:avLst/>
          </a:prstGeom>
          <a:noFill/>
        </p:spPr>
        <p:txBody>
          <a:bodyPr wrap="square" lIns="36000" tIns="36000" rIns="36000" bIns="36000" rtlCol="0">
            <a:spAutoFit/>
          </a:bodyPr>
          <a:lstStyle/>
          <a:p>
            <a:pPr marL="0" marR="0" lvl="0" indent="0" algn="l" defTabSz="711200" rtl="0" eaLnBrk="1" fontAlgn="auto" latinLnBrk="0" hangingPunct="1">
              <a:lnSpc>
                <a:spcPct val="100000"/>
              </a:lnSpc>
              <a:spcBef>
                <a:spcPts val="1200"/>
              </a:spcBef>
              <a:spcAft>
                <a:spcPct val="0"/>
              </a:spcAft>
              <a:buClrTx/>
              <a:buSzTx/>
              <a:buFontTx/>
              <a:buNone/>
              <a:defRPr/>
            </a:pPr>
            <a:r>
              <a:rPr kumimoji="0" lang="en-US" sz="1400" b="0"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t>The </a:t>
            </a:r>
            <a:r>
              <a:rPr kumimoji="0" lang="en-US" sz="1400" b="1" i="0" u="none" strike="noStrike" kern="1200" cap="none" spc="0" normalizeH="0" baseline="0" noProof="0">
                <a:ln>
                  <a:noFill/>
                </a:ln>
                <a:solidFill>
                  <a:srgbClr val="183EFF"/>
                </a:solidFill>
                <a:effectLst/>
                <a:uLnTx/>
                <a:uFillTx/>
                <a:latin typeface="Arial" panose="020B0604020202020204" pitchFamily="34" charset="0"/>
                <a:ea typeface="+mn-ea"/>
                <a:cs typeface="Arial" panose="020B0604020202020204" pitchFamily="34" charset="0"/>
              </a:rPr>
              <a:t>Paris Climate Agreement </a:t>
            </a:r>
            <a:r>
              <a:rPr kumimoji="0" lang="en-US" sz="1400" b="0"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t>established Nationally Determined Contributions (NDC) to combat climate change</a:t>
            </a:r>
          </a:p>
        </p:txBody>
      </p:sp>
      <p:grpSp>
        <p:nvGrpSpPr>
          <p:cNvPr id="142" name="Group 141">
            <a:extLst>
              <a:ext uri="{FF2B5EF4-FFF2-40B4-BE49-F238E27FC236}">
                <a16:creationId xmlns:a16="http://schemas.microsoft.com/office/drawing/2014/main" id="{CD267C2A-7324-08DD-1E0E-63A5AB34967A}"/>
              </a:ext>
            </a:extLst>
          </p:cNvPr>
          <p:cNvGrpSpPr/>
          <p:nvPr>
            <p:custDataLst>
              <p:tags r:id="rId8"/>
            </p:custDataLst>
          </p:nvPr>
        </p:nvGrpSpPr>
        <p:grpSpPr>
          <a:xfrm>
            <a:off x="561470" y="3639184"/>
            <a:ext cx="1033967" cy="1110683"/>
            <a:chOff x="561470" y="3639184"/>
            <a:chExt cx="1033967" cy="1110683"/>
          </a:xfrm>
        </p:grpSpPr>
        <p:sp>
          <p:nvSpPr>
            <p:cNvPr id="128" name="Rectangle: Rounded Corners 127">
              <a:extLst>
                <a:ext uri="{FF2B5EF4-FFF2-40B4-BE49-F238E27FC236}">
                  <a16:creationId xmlns:a16="http://schemas.microsoft.com/office/drawing/2014/main" id="{BAD1DC00-A5F0-F9A8-12A1-68145C1F1EB0}"/>
                </a:ext>
              </a:extLst>
            </p:cNvPr>
            <p:cNvSpPr/>
            <p:nvPr>
              <p:custDataLst>
                <p:tags r:id="rId40"/>
              </p:custDataLst>
            </p:nvPr>
          </p:nvSpPr>
          <p:spPr bwMode="gray">
            <a:xfrm>
              <a:off x="561470" y="3639184"/>
              <a:ext cx="1033967" cy="1110683"/>
            </a:xfrm>
            <a:prstGeom prst="roundRect">
              <a:avLst>
                <a:gd name="adj" fmla="val 9297"/>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pic>
          <p:nvPicPr>
            <p:cNvPr id="114" name="Picture 4" descr="Insetting | Value Chain | Nespresso">
              <a:extLst>
                <a:ext uri="{FF2B5EF4-FFF2-40B4-BE49-F238E27FC236}">
                  <a16:creationId xmlns:a16="http://schemas.microsoft.com/office/drawing/2014/main" id="{F69542AB-E2D2-3E9F-B870-F82A161F6F1F}"/>
                </a:ext>
              </a:extLst>
            </p:cNvPr>
            <p:cNvPicPr>
              <a:picLocks noChangeAspect="1" noChangeArrowheads="1"/>
            </p:cNvPicPr>
            <p:nvPr>
              <p:custDataLst>
                <p:tags r:id="rId41"/>
              </p:custDataLst>
            </p:nvPr>
          </p:nvPicPr>
          <p:blipFill>
            <a:blip r:embed="rId78">
              <a:extLst>
                <a:ext uri="{28A0092B-C50C-407E-A947-70E740481C1C}">
                  <a14:useLocalDpi xmlns:a14="http://schemas.microsoft.com/office/drawing/2010/main" val="0"/>
                </a:ext>
              </a:extLst>
            </a:blip>
            <a:srcRect l="25970" r="22763"/>
            <a:stretch>
              <a:fillRect/>
            </a:stretch>
          </p:blipFill>
          <p:spPr bwMode="auto">
            <a:xfrm>
              <a:off x="775174" y="3701379"/>
              <a:ext cx="607228" cy="986290"/>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TextBox 69">
            <a:extLst>
              <a:ext uri="{FF2B5EF4-FFF2-40B4-BE49-F238E27FC236}">
                <a16:creationId xmlns:a16="http://schemas.microsoft.com/office/drawing/2014/main" id="{FC238049-872B-174C-B18C-E4DE23D9F7A8}"/>
              </a:ext>
            </a:extLst>
          </p:cNvPr>
          <p:cNvSpPr txBox="1"/>
          <p:nvPr>
            <p:custDataLst>
              <p:tags r:id="rId9"/>
            </p:custDataLst>
          </p:nvPr>
        </p:nvSpPr>
        <p:spPr bwMode="gray">
          <a:xfrm>
            <a:off x="1889118" y="4909894"/>
            <a:ext cx="3096589" cy="1580808"/>
          </a:xfrm>
          <a:prstGeom prst="rect">
            <a:avLst/>
          </a:prstGeom>
          <a:noFill/>
        </p:spPr>
        <p:txBody>
          <a:bodyPr wrap="square" lIns="36000" tIns="36000" rIns="36000" bIns="36000" rtlCol="0">
            <a:spAutoFit/>
          </a:bodyPr>
          <a:lstStyle/>
          <a:p>
            <a:pPr marL="0" indent="0">
              <a:buNone/>
              <a:defRPr/>
            </a:pPr>
            <a:r>
              <a:rPr kumimoji="0" lang="en-US" sz="1400" b="0"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t>Based on the</a:t>
            </a:r>
            <a:r>
              <a:rPr kumimoji="0" lang="en-US" sz="1400" b="0" i="0" u="none" strike="noStrike" kern="1200" cap="none" spc="0" normalizeH="0" noProof="0">
                <a:ln>
                  <a:noFill/>
                </a:ln>
                <a:solidFill>
                  <a:srgbClr val="211E2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a:ln>
                  <a:noFill/>
                </a:ln>
                <a:solidFill>
                  <a:srgbClr val="183EFF"/>
                </a:solidFill>
                <a:effectLst/>
                <a:uLnTx/>
                <a:uFillTx/>
                <a:latin typeface="Arial" panose="020B0604020202020204" pitchFamily="34" charset="0"/>
                <a:ea typeface="+mn-ea"/>
                <a:cs typeface="Arial" panose="020B0604020202020204" pitchFamily="34" charset="0"/>
              </a:rPr>
              <a:t>G20</a:t>
            </a:r>
            <a:r>
              <a:rPr kumimoji="0" lang="en-US" sz="1400" b="1"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t>country platform </a:t>
            </a:r>
            <a:r>
              <a:rPr lang="en-US" sz="1400" b="1">
                <a:solidFill>
                  <a:srgbClr val="183EFF"/>
                </a:solidFill>
                <a:latin typeface="Arial" panose="020B0604020202020204" pitchFamily="34" charset="0"/>
                <a:cs typeface="Arial" panose="020B0604020202020204" pitchFamily="34" charset="0"/>
              </a:rPr>
              <a:t>Reference Framework </a:t>
            </a:r>
            <a:r>
              <a:rPr kumimoji="0" lang="en-US" sz="1400" b="0"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t>for </a:t>
            </a:r>
            <a:r>
              <a:rPr lang="en-US" sz="1400">
                <a:solidFill>
                  <a:srgbClr val="211E20"/>
                </a:solidFill>
                <a:latin typeface="Arial" panose="020B0604020202020204" pitchFamily="34" charset="0"/>
                <a:cs typeface="Arial" panose="020B0604020202020204" pitchFamily="34" charset="0"/>
              </a:rPr>
              <a:t>voluntary country-level mechanisms, set out by governments and designed to foster collaboration among development partners, based on a shared strategic vision and priorities</a:t>
            </a:r>
          </a:p>
        </p:txBody>
      </p:sp>
      <p:sp>
        <p:nvSpPr>
          <p:cNvPr id="121" name="TextBox 120">
            <a:extLst>
              <a:ext uri="{FF2B5EF4-FFF2-40B4-BE49-F238E27FC236}">
                <a16:creationId xmlns:a16="http://schemas.microsoft.com/office/drawing/2014/main" id="{BCA1BD98-58E6-8E23-CC79-903F5EFE2995}"/>
              </a:ext>
            </a:extLst>
          </p:cNvPr>
          <p:cNvSpPr txBox="1"/>
          <p:nvPr>
            <p:custDataLst>
              <p:tags r:id="rId10"/>
            </p:custDataLst>
          </p:nvPr>
        </p:nvSpPr>
        <p:spPr bwMode="gray">
          <a:xfrm>
            <a:off x="9884192" y="4756330"/>
            <a:ext cx="1770643" cy="1242254"/>
          </a:xfrm>
          <a:prstGeom prst="rect">
            <a:avLst/>
          </a:prstGeom>
          <a:noFill/>
        </p:spPr>
        <p:txBody>
          <a:bodyPr wrap="square" lIns="36000" tIns="36000" rIns="36000" bIns="36000" rtlCol="0">
            <a:spAutoFit/>
          </a:bodyPr>
          <a:lstStyle/>
          <a:p>
            <a:pPr marL="0" marR="0" lvl="0" indent="0" algn="ctr" defTabSz="711200" rtl="0" eaLnBrk="1" fontAlgn="auto" latinLnBrk="0" hangingPunct="1">
              <a:lnSpc>
                <a:spcPct val="100000"/>
              </a:lnSpc>
              <a:spcBef>
                <a:spcPts val="900"/>
              </a:spcBef>
              <a:spcAft>
                <a:spcPct val="0"/>
              </a:spcAft>
              <a:buClrTx/>
              <a:buSzTx/>
              <a:buFontTx/>
              <a:buNone/>
              <a:defRPr/>
            </a:pPr>
            <a:r>
              <a:rPr kumimoji="0" lang="en-US" sz="2000" b="1" i="0" u="none" strike="noStrike" kern="1200" cap="none" spc="0" normalizeH="0" baseline="0" noProof="0">
                <a:ln>
                  <a:noFill/>
                </a:ln>
                <a:solidFill>
                  <a:srgbClr val="183EFF"/>
                </a:solidFill>
                <a:effectLst/>
                <a:uLnTx/>
                <a:uFillTx/>
                <a:latin typeface="Arial" panose="020B0604020202020204" pitchFamily="34" charset="0"/>
                <a:ea typeface="+mn-ea"/>
                <a:cs typeface="Arial" panose="020B0604020202020204" pitchFamily="34" charset="0"/>
              </a:rPr>
              <a:t>Net </a:t>
            </a:r>
            <a:r>
              <a:rPr lang="en-US" sz="2000" b="1">
                <a:solidFill>
                  <a:srgbClr val="183EFF"/>
                </a:solidFill>
                <a:latin typeface="Arial" panose="020B0604020202020204" pitchFamily="34" charset="0"/>
                <a:cs typeface="Arial" panose="020B0604020202020204" pitchFamily="34" charset="0"/>
              </a:rPr>
              <a:t>z</a:t>
            </a:r>
            <a:r>
              <a:rPr kumimoji="0" lang="en-US" sz="2000" b="1" i="0" u="none" strike="noStrike" kern="1200" cap="none" spc="0" normalizeH="0" baseline="0" noProof="0" err="1">
                <a:ln>
                  <a:noFill/>
                </a:ln>
                <a:solidFill>
                  <a:srgbClr val="183EFF"/>
                </a:solidFill>
                <a:effectLst/>
                <a:uLnTx/>
                <a:uFillTx/>
                <a:latin typeface="Arial" panose="020B0604020202020204" pitchFamily="34" charset="0"/>
                <a:ea typeface="+mn-ea"/>
                <a:cs typeface="Arial" panose="020B0604020202020204" pitchFamily="34" charset="0"/>
              </a:rPr>
              <a:t>ero</a:t>
            </a:r>
            <a:r>
              <a:rPr kumimoji="0" lang="en-US" sz="2000" b="1" i="0" u="none" strike="noStrike" kern="1200" cap="none" spc="0" normalizeH="0" baseline="0" noProof="0">
                <a:ln>
                  <a:noFill/>
                </a:ln>
                <a:solidFill>
                  <a:srgbClr val="183EFF"/>
                </a:solidFill>
                <a:effectLst/>
                <a:uLnTx/>
                <a:uFillTx/>
                <a:latin typeface="Arial" panose="020B0604020202020204" pitchFamily="34" charset="0"/>
                <a:ea typeface="+mn-ea"/>
                <a:cs typeface="Arial" panose="020B0604020202020204" pitchFamily="34" charset="0"/>
              </a:rPr>
              <a:t> </a:t>
            </a:r>
            <a:r>
              <a:rPr lang="en-US" sz="1400">
                <a:solidFill>
                  <a:srgbClr val="211E20"/>
                </a:solidFill>
                <a:latin typeface="Arial" panose="020B0604020202020204" pitchFamily="34" charset="0"/>
                <a:cs typeface="Arial" panose="020B0604020202020204" pitchFamily="34" charset="0"/>
              </a:rPr>
              <a:t>r</a:t>
            </a:r>
            <a:r>
              <a:rPr kumimoji="0" lang="en-US" sz="1400" b="0" i="0" u="none" strike="noStrike" kern="1200" cap="none" spc="0" normalizeH="0" baseline="0" noProof="0" err="1">
                <a:ln>
                  <a:noFill/>
                </a:ln>
                <a:solidFill>
                  <a:srgbClr val="211E20"/>
                </a:solidFill>
                <a:effectLst/>
                <a:uLnTx/>
                <a:uFillTx/>
                <a:latin typeface="Arial" panose="020B0604020202020204" pitchFamily="34" charset="0"/>
                <a:ea typeface="+mn-ea"/>
                <a:cs typeface="Arial" panose="020B0604020202020204" pitchFamily="34" charset="0"/>
              </a:rPr>
              <a:t>eduction</a:t>
            </a:r>
            <a:r>
              <a:rPr kumimoji="0" lang="en-US" sz="1400" b="0"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t> of emissions aiming to achieve </a:t>
            </a:r>
            <a:r>
              <a:rPr lang="en-US" sz="1400">
                <a:solidFill>
                  <a:srgbClr val="211E20"/>
                </a:solidFill>
                <a:latin typeface="Arial" panose="020B0604020202020204" pitchFamily="34" charset="0"/>
                <a:cs typeface="Arial" panose="020B0604020202020204" pitchFamily="34" charset="0"/>
              </a:rPr>
              <a:t>n</a:t>
            </a:r>
            <a:r>
              <a:rPr kumimoji="0" lang="en-US" sz="1400" b="0" i="0" u="none" strike="noStrike" kern="1200" cap="none" spc="0" normalizeH="0" baseline="0" noProof="0">
                <a:ln>
                  <a:noFill/>
                </a:ln>
                <a:solidFill>
                  <a:srgbClr val="211E20"/>
                </a:solidFill>
                <a:effectLst/>
                <a:uLnTx/>
                <a:uFillTx/>
                <a:latin typeface="Arial" panose="020B0604020202020204" pitchFamily="34" charset="0"/>
                <a:ea typeface="+mn-ea"/>
                <a:cs typeface="Arial" panose="020B0604020202020204" pitchFamily="34" charset="0"/>
              </a:rPr>
              <a:t>et zero emissions by 2050</a:t>
            </a:r>
          </a:p>
        </p:txBody>
      </p:sp>
      <p:sp>
        <p:nvSpPr>
          <p:cNvPr id="202" name="TextBox 201">
            <a:extLst>
              <a:ext uri="{FF2B5EF4-FFF2-40B4-BE49-F238E27FC236}">
                <a16:creationId xmlns:a16="http://schemas.microsoft.com/office/drawing/2014/main" id="{3093ABCA-0FD8-0255-EF46-F2E6C1EC51DD}"/>
              </a:ext>
            </a:extLst>
          </p:cNvPr>
          <p:cNvSpPr txBox="1"/>
          <p:nvPr>
            <p:custDataLst>
              <p:tags r:id="rId11"/>
            </p:custDataLst>
          </p:nvPr>
        </p:nvSpPr>
        <p:spPr bwMode="gray">
          <a:xfrm>
            <a:off x="9080499" y="797960"/>
            <a:ext cx="2848739" cy="534368"/>
          </a:xfrm>
          <a:prstGeom prst="rect">
            <a:avLst/>
          </a:prstGeom>
          <a:noFill/>
        </p:spPr>
        <p:txBody>
          <a:bodyPr wrap="square" lIns="36000" tIns="36000" rIns="36000" bIns="36000" rtlCol="0">
            <a:spAutoFit/>
          </a:bodyPr>
          <a:lstStyle/>
          <a:p>
            <a:pPr marL="0" marR="0" lvl="0" indent="0" algn="r" defTabSz="711200" rtl="0" eaLnBrk="1" fontAlgn="auto" latinLnBrk="0" hangingPunct="1">
              <a:lnSpc>
                <a:spcPct val="100000"/>
              </a:lnSpc>
              <a:spcBef>
                <a:spcPts val="600"/>
              </a:spcBef>
              <a:spcAft>
                <a:spcPct val="0"/>
              </a:spcAft>
              <a:buClrTx/>
              <a:buSzTx/>
              <a:buFontTx/>
              <a:buNone/>
              <a:defRPr/>
            </a:pPr>
            <a:r>
              <a:rPr kumimoji="0" lang="en-US" sz="1800" b="1" i="0" u="none" strike="noStrike" kern="1200" cap="none" spc="0" normalizeH="0" baseline="0" noProof="0">
                <a:ln>
                  <a:noFill/>
                </a:ln>
                <a:solidFill>
                  <a:srgbClr val="183EFE"/>
                </a:solidFill>
                <a:effectLst/>
                <a:uLnTx/>
                <a:uFillTx/>
                <a:latin typeface="Arial" panose="020B0604020202020204" pitchFamily="34" charset="0"/>
                <a:ea typeface="+mn-ea"/>
                <a:cs typeface="Arial" panose="020B0604020202020204" pitchFamily="34" charset="0"/>
              </a:rPr>
              <a:t>Emissions history</a:t>
            </a:r>
            <a:br>
              <a:rPr kumimoji="0" lang="en-US" sz="1400" b="1" i="0" u="none" strike="noStrike" kern="1200" cap="none" spc="0" normalizeH="0" baseline="0" noProof="0">
                <a:ln>
                  <a:noFill/>
                </a:ln>
                <a:solidFill>
                  <a:srgbClr val="183EF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183EFE"/>
                </a:solidFill>
                <a:effectLst/>
                <a:uLnTx/>
                <a:uFillTx/>
                <a:latin typeface="Arial" panose="020B0604020202020204" pitchFamily="34" charset="0"/>
                <a:ea typeface="+mn-ea"/>
                <a:cs typeface="Arial" panose="020B0604020202020204" pitchFamily="34" charset="0"/>
              </a:rPr>
              <a:t>(GTCO2e, per year)</a:t>
            </a:r>
            <a:endParaRPr kumimoji="0" lang="en-US" sz="1400" b="0" i="0" u="none" strike="noStrike" kern="1200" cap="none" spc="0" normalizeH="0" baseline="0" noProof="0">
              <a:ln>
                <a:noFill/>
              </a:ln>
              <a:solidFill>
                <a:srgbClr val="183EFE"/>
              </a:solidFill>
              <a:effectLst/>
              <a:uLnTx/>
              <a:uFillTx/>
              <a:latin typeface="Arial" panose="020B0604020202020204" pitchFamily="34" charset="0"/>
              <a:ea typeface="+mn-ea"/>
              <a:cs typeface="Arial" panose="020B0604020202020204" pitchFamily="34" charset="0"/>
            </a:endParaRPr>
          </a:p>
        </p:txBody>
      </p:sp>
      <p:sp>
        <p:nvSpPr>
          <p:cNvPr id="203" name="btfpBulletedList861325">
            <a:extLst>
              <a:ext uri="{FF2B5EF4-FFF2-40B4-BE49-F238E27FC236}">
                <a16:creationId xmlns:a16="http://schemas.microsoft.com/office/drawing/2014/main" id="{6B982552-33F6-5FEF-CC9E-B6CCE801BBCC}"/>
              </a:ext>
            </a:extLst>
          </p:cNvPr>
          <p:cNvSpPr txBox="1"/>
          <p:nvPr>
            <p:custDataLst>
              <p:tags r:id="rId12"/>
            </p:custDataLst>
          </p:nvPr>
        </p:nvSpPr>
        <p:spPr>
          <a:xfrm>
            <a:off x="5698299" y="1006068"/>
            <a:ext cx="1199573" cy="503590"/>
          </a:xfrm>
          <a:prstGeom prst="rect">
            <a:avLst/>
          </a:prstGeom>
          <a:noFill/>
        </p:spPr>
        <p:txBody>
          <a:bodyPr vert="horz" wrap="square" lIns="36000" tIns="36000" rIns="36000" bIns="36000" rtlCol="0" anchor="t">
            <a:spAutoFit/>
          </a:bodyPr>
          <a:lstStyle/>
          <a:p>
            <a:pPr marL="0" marR="0" lvl="0" indent="0" algn="ctr" defTabSz="711200" rtl="0" eaLnBrk="0" fontAlgn="auto" latinLnBrk="0" hangingPunct="1">
              <a:lnSpc>
                <a:spcPct val="100000"/>
              </a:lnSpc>
              <a:spcBef>
                <a:spcPts val="1200"/>
              </a:spcBef>
              <a:spcAft>
                <a:spcPct val="0"/>
              </a:spcAft>
              <a:buClrTx/>
              <a:buSzTx/>
              <a:buFontTx/>
              <a:buNone/>
              <a:defRPr/>
            </a:pPr>
            <a:r>
              <a:rPr kumimoji="0" lang="pt-BR" sz="2800" b="1" i="0" u="none" strike="noStrike" kern="1200" cap="none" spc="0" normalizeH="0" baseline="0" noProof="0">
                <a:ln>
                  <a:noFill/>
                </a:ln>
                <a:solidFill>
                  <a:srgbClr val="183EFF"/>
                </a:solidFill>
                <a:effectLst/>
                <a:uLnTx/>
                <a:uFillTx/>
                <a:latin typeface="Arial" panose="020B0604020202020204" pitchFamily="34" charset="0"/>
                <a:ea typeface="+mn-ea"/>
                <a:cs typeface="Arial" panose="020B0604020202020204" pitchFamily="34" charset="0"/>
              </a:rPr>
              <a:t>~2.00</a:t>
            </a:r>
            <a:endParaRPr kumimoji="0" lang="pt-BR" sz="2000" b="1" i="0" u="none" strike="noStrike" kern="1200" cap="none" spc="0" normalizeH="0" baseline="0" noProof="0">
              <a:ln>
                <a:noFill/>
              </a:ln>
              <a:solidFill>
                <a:srgbClr val="183EFF"/>
              </a:solidFill>
              <a:effectLst/>
              <a:uLnTx/>
              <a:uFillTx/>
              <a:latin typeface="Arial" panose="020B0604020202020204" pitchFamily="34" charset="0"/>
              <a:ea typeface="+mn-ea"/>
              <a:cs typeface="Arial" panose="020B0604020202020204" pitchFamily="34" charset="0"/>
            </a:endParaRPr>
          </a:p>
        </p:txBody>
      </p:sp>
      <p:sp>
        <p:nvSpPr>
          <p:cNvPr id="204" name="btfpBulletedList861325">
            <a:extLst>
              <a:ext uri="{FF2B5EF4-FFF2-40B4-BE49-F238E27FC236}">
                <a16:creationId xmlns:a16="http://schemas.microsoft.com/office/drawing/2014/main" id="{CF8E1D18-1E2C-F823-2DB2-BFE0479B3A64}"/>
              </a:ext>
            </a:extLst>
          </p:cNvPr>
          <p:cNvSpPr txBox="1"/>
          <p:nvPr>
            <p:custDataLst>
              <p:tags r:id="rId13"/>
            </p:custDataLst>
          </p:nvPr>
        </p:nvSpPr>
        <p:spPr>
          <a:xfrm>
            <a:off x="7501587" y="3321240"/>
            <a:ext cx="1931923" cy="934478"/>
          </a:xfrm>
          <a:prstGeom prst="rect">
            <a:avLst/>
          </a:prstGeom>
          <a:noFill/>
        </p:spPr>
        <p:txBody>
          <a:bodyPr vert="horz" wrap="square" lIns="36000" tIns="36000" rIns="36000" bIns="36000" rtlCol="0" anchor="t">
            <a:spAutoFit/>
          </a:bodyPr>
          <a:lstStyle/>
          <a:p>
            <a:pPr marL="0" marR="0" lvl="0" indent="0" algn="ctr" defTabSz="711200" rtl="0" eaLnBrk="0" fontAlgn="auto" latinLnBrk="0" hangingPunct="1">
              <a:lnSpc>
                <a:spcPct val="100000"/>
              </a:lnSpc>
              <a:spcBef>
                <a:spcPts val="1200"/>
              </a:spcBef>
              <a:spcAft>
                <a:spcPct val="0"/>
              </a:spcAft>
              <a:buClrTx/>
              <a:buSzTx/>
              <a:buFontTx/>
              <a:buNone/>
              <a:defRPr/>
            </a:pPr>
            <a:r>
              <a:rPr kumimoji="0" lang="pt-BR" sz="2800" b="1" i="0" u="none" strike="noStrike" kern="1200" cap="none" spc="0" normalizeH="0" baseline="0" noProof="0">
                <a:ln>
                  <a:noFill/>
                </a:ln>
                <a:solidFill>
                  <a:srgbClr val="183EFF"/>
                </a:solidFill>
                <a:effectLst/>
                <a:uLnTx/>
                <a:uFillTx/>
                <a:latin typeface="Arial" panose="020B0604020202020204" pitchFamily="34" charset="0"/>
                <a:ea typeface="+mn-ea"/>
                <a:cs typeface="Arial" panose="020B0604020202020204" pitchFamily="34" charset="0"/>
              </a:rPr>
              <a:t>0.85</a:t>
            </a:r>
            <a:r>
              <a:rPr kumimoji="0" lang="pt-BR" sz="2800" b="1" i="0" u="none" strike="noStrike" kern="1200" cap="none" spc="0" normalizeH="0" noProof="0">
                <a:ln>
                  <a:noFill/>
                </a:ln>
                <a:solidFill>
                  <a:srgbClr val="183EFF"/>
                </a:solidFill>
                <a:effectLst/>
                <a:uLnTx/>
                <a:uFillTx/>
                <a:latin typeface="Arial" panose="020B0604020202020204" pitchFamily="34" charset="0"/>
                <a:ea typeface="+mn-ea"/>
                <a:cs typeface="Arial" panose="020B0604020202020204" pitchFamily="34" charset="0"/>
              </a:rPr>
              <a:t> – 1.05</a:t>
            </a:r>
            <a:endParaRPr kumimoji="0" lang="pt-BR" sz="2000" b="1" i="0" u="none" strike="noStrike" kern="1200" cap="none" spc="0" normalizeH="0" baseline="0" noProof="0">
              <a:ln>
                <a:noFill/>
              </a:ln>
              <a:solidFill>
                <a:srgbClr val="183EFF"/>
              </a:solidFill>
              <a:effectLst/>
              <a:uLnTx/>
              <a:uFillTx/>
              <a:latin typeface="Arial" panose="020B0604020202020204" pitchFamily="34" charset="0"/>
              <a:ea typeface="+mn-ea"/>
              <a:cs typeface="Arial" panose="020B0604020202020204" pitchFamily="34" charset="0"/>
            </a:endParaRPr>
          </a:p>
        </p:txBody>
      </p:sp>
      <p:sp>
        <p:nvSpPr>
          <p:cNvPr id="133" name="Isosceles Triangle 77">
            <a:extLst>
              <a:ext uri="{FF2B5EF4-FFF2-40B4-BE49-F238E27FC236}">
                <a16:creationId xmlns:a16="http://schemas.microsoft.com/office/drawing/2014/main" id="{A7AED538-C187-123C-2755-967D0CBAB77B}"/>
              </a:ext>
            </a:extLst>
          </p:cNvPr>
          <p:cNvSpPr/>
          <p:nvPr>
            <p:custDataLst>
              <p:tags r:id="rId14"/>
            </p:custDataLst>
          </p:nvPr>
        </p:nvSpPr>
        <p:spPr>
          <a:xfrm rot="5400000">
            <a:off x="1701268" y="4153279"/>
            <a:ext cx="147906" cy="82492"/>
          </a:xfrm>
          <a:custGeom>
            <a:avLst/>
            <a:gdLst>
              <a:gd name="connsiteX0" fmla="*/ 0 w 707136"/>
              <a:gd name="connsiteY0" fmla="*/ 609600 h 609600"/>
              <a:gd name="connsiteX1" fmla="*/ 353568 w 707136"/>
              <a:gd name="connsiteY1" fmla="*/ 0 h 609600"/>
              <a:gd name="connsiteX2" fmla="*/ 707136 w 707136"/>
              <a:gd name="connsiteY2" fmla="*/ 609600 h 609600"/>
              <a:gd name="connsiteX3" fmla="*/ 91440 w 707136"/>
              <a:gd name="connsiteY3" fmla="*/ 701040 h 701040"/>
            </a:gdLst>
            <a:ahLst/>
            <a:cxnLst>
              <a:cxn ang="0">
                <a:pos x="connsiteX0" y="connsiteY0"/>
              </a:cxn>
              <a:cxn ang="0">
                <a:pos x="connsiteX1" y="connsiteY1"/>
              </a:cxn>
              <a:cxn ang="0">
                <a:pos x="connsiteX2" y="connsiteY2"/>
              </a:cxn>
            </a:cxnLst>
            <a:rect l="l" t="t" r="r" b="b"/>
            <a:pathLst>
              <a:path w="707136" h="609600">
                <a:moveTo>
                  <a:pt x="0" y="609600"/>
                </a:moveTo>
                <a:lnTo>
                  <a:pt x="353568" y="0"/>
                </a:lnTo>
                <a:lnTo>
                  <a:pt x="707136" y="609600"/>
                </a:lnTo>
              </a:path>
            </a:pathLst>
          </a:custGeom>
          <a:noFill/>
          <a:ln w="19050" cap="rnd" cmpd="sng" algn="ctr">
            <a:solidFill>
              <a:srgbClr val="3C3C3C"/>
            </a:solidFill>
            <a:prstDash val="solid"/>
            <a:miter lim="800000"/>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34" name="Isosceles Triangle 77">
            <a:extLst>
              <a:ext uri="{FF2B5EF4-FFF2-40B4-BE49-F238E27FC236}">
                <a16:creationId xmlns:a16="http://schemas.microsoft.com/office/drawing/2014/main" id="{667046C9-4D9A-1D75-2053-C93B1C24D14E}"/>
              </a:ext>
            </a:extLst>
          </p:cNvPr>
          <p:cNvSpPr/>
          <p:nvPr>
            <p:custDataLst>
              <p:tags r:id="rId15"/>
            </p:custDataLst>
          </p:nvPr>
        </p:nvSpPr>
        <p:spPr>
          <a:xfrm rot="5400000">
            <a:off x="1701268" y="5659052"/>
            <a:ext cx="147906" cy="82492"/>
          </a:xfrm>
          <a:custGeom>
            <a:avLst/>
            <a:gdLst>
              <a:gd name="connsiteX0" fmla="*/ 0 w 707136"/>
              <a:gd name="connsiteY0" fmla="*/ 609600 h 609600"/>
              <a:gd name="connsiteX1" fmla="*/ 353568 w 707136"/>
              <a:gd name="connsiteY1" fmla="*/ 0 h 609600"/>
              <a:gd name="connsiteX2" fmla="*/ 707136 w 707136"/>
              <a:gd name="connsiteY2" fmla="*/ 609600 h 609600"/>
              <a:gd name="connsiteX3" fmla="*/ 91440 w 707136"/>
              <a:gd name="connsiteY3" fmla="*/ 701040 h 701040"/>
            </a:gdLst>
            <a:ahLst/>
            <a:cxnLst>
              <a:cxn ang="0">
                <a:pos x="connsiteX0" y="connsiteY0"/>
              </a:cxn>
              <a:cxn ang="0">
                <a:pos x="connsiteX1" y="connsiteY1"/>
              </a:cxn>
              <a:cxn ang="0">
                <a:pos x="connsiteX2" y="connsiteY2"/>
              </a:cxn>
            </a:cxnLst>
            <a:rect l="l" t="t" r="r" b="b"/>
            <a:pathLst>
              <a:path w="707136" h="609600">
                <a:moveTo>
                  <a:pt x="0" y="609600"/>
                </a:moveTo>
                <a:lnTo>
                  <a:pt x="353568" y="0"/>
                </a:lnTo>
                <a:lnTo>
                  <a:pt x="707136" y="609600"/>
                </a:lnTo>
              </a:path>
            </a:pathLst>
          </a:custGeom>
          <a:noFill/>
          <a:ln w="19050" cap="rnd" cmpd="sng" algn="ctr">
            <a:solidFill>
              <a:srgbClr val="3C3C3C"/>
            </a:solidFill>
            <a:prstDash val="solid"/>
            <a:miter lim="800000"/>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39" name="Freeform: Shape 138">
            <a:extLst>
              <a:ext uri="{FF2B5EF4-FFF2-40B4-BE49-F238E27FC236}">
                <a16:creationId xmlns:a16="http://schemas.microsoft.com/office/drawing/2014/main" id="{86B0DCBD-A262-B22C-90BC-132AFE7DBDDE}"/>
              </a:ext>
            </a:extLst>
          </p:cNvPr>
          <p:cNvSpPr/>
          <p:nvPr>
            <p:custDataLst>
              <p:tags r:id="rId16"/>
            </p:custDataLst>
          </p:nvPr>
        </p:nvSpPr>
        <p:spPr bwMode="gray">
          <a:xfrm flipH="1">
            <a:off x="-2" y="0"/>
            <a:ext cx="1456005" cy="1608811"/>
          </a:xfrm>
          <a:custGeom>
            <a:avLst/>
            <a:gdLst>
              <a:gd name="connsiteX0" fmla="*/ 1456005 w 1456005"/>
              <a:gd name="connsiteY0" fmla="*/ 0 h 1608811"/>
              <a:gd name="connsiteX1" fmla="*/ 0 w 1456005"/>
              <a:gd name="connsiteY1" fmla="*/ 0 h 1608811"/>
              <a:gd name="connsiteX2" fmla="*/ 16015 w 1456005"/>
              <a:gd name="connsiteY2" fmla="*/ 9208 h 1608811"/>
              <a:gd name="connsiteX3" fmla="*/ 1373625 w 1456005"/>
              <a:gd name="connsiteY3" fmla="*/ 1242540 h 1608811"/>
              <a:gd name="connsiteX4" fmla="*/ 1456004 w 1456005"/>
              <a:gd name="connsiteY4" fmla="*/ 1358385 h 1608811"/>
              <a:gd name="connsiteX5" fmla="*/ 1456004 w 1456005"/>
              <a:gd name="connsiteY5" fmla="*/ 1608811 h 1608811"/>
              <a:gd name="connsiteX6" fmla="*/ 1456005 w 1456005"/>
              <a:gd name="connsiteY6" fmla="*/ 1608811 h 16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005" h="1608811">
                <a:moveTo>
                  <a:pt x="1456005" y="0"/>
                </a:moveTo>
                <a:lnTo>
                  <a:pt x="0" y="0"/>
                </a:lnTo>
                <a:lnTo>
                  <a:pt x="16015" y="9208"/>
                </a:lnTo>
                <a:cubicBezTo>
                  <a:pt x="543896" y="329959"/>
                  <a:pt x="1005013" y="749650"/>
                  <a:pt x="1373625" y="1242540"/>
                </a:cubicBezTo>
                <a:lnTo>
                  <a:pt x="1456004" y="1358385"/>
                </a:lnTo>
                <a:lnTo>
                  <a:pt x="1456004" y="1608811"/>
                </a:lnTo>
                <a:lnTo>
                  <a:pt x="1456005" y="1608811"/>
                </a:lnTo>
                <a:close/>
              </a:path>
            </a:pathLst>
          </a:custGeom>
          <a:solidFill>
            <a:srgbClr val="00CE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28" name="Graphic 162">
            <a:extLst>
              <a:ext uri="{FF2B5EF4-FFF2-40B4-BE49-F238E27FC236}">
                <a16:creationId xmlns:a16="http://schemas.microsoft.com/office/drawing/2014/main" id="{57892FA0-5AD4-7D4F-E6B4-136DA44C1EEF}"/>
              </a:ext>
            </a:extLst>
          </p:cNvPr>
          <p:cNvSpPr/>
          <p:nvPr>
            <p:custDataLst>
              <p:tags r:id="rId17"/>
            </p:custDataLst>
          </p:nvPr>
        </p:nvSpPr>
        <p:spPr>
          <a:xfrm>
            <a:off x="4680229" y="2814194"/>
            <a:ext cx="4835768" cy="2271047"/>
          </a:xfrm>
          <a:custGeom>
            <a:avLst/>
            <a:gdLst>
              <a:gd name="connsiteX0" fmla="*/ 4835768 w 4835768"/>
              <a:gd name="connsiteY0" fmla="*/ 2165641 h 2271047"/>
              <a:gd name="connsiteX1" fmla="*/ 4194024 w 4835768"/>
              <a:gd name="connsiteY1" fmla="*/ 2194276 h 2271047"/>
              <a:gd name="connsiteX2" fmla="*/ 3842957 w 4835768"/>
              <a:gd name="connsiteY2" fmla="*/ 2250910 h 2271047"/>
              <a:gd name="connsiteX3" fmla="*/ 2878337 w 4835768"/>
              <a:gd name="connsiteY3" fmla="*/ 2190967 h 2271047"/>
              <a:gd name="connsiteX4" fmla="*/ 2129052 w 4835768"/>
              <a:gd name="connsiteY4" fmla="*/ 1696916 h 2271047"/>
              <a:gd name="connsiteX5" fmla="*/ 0 w 4835768"/>
              <a:gd name="connsiteY5" fmla="*/ 0 h 2271047"/>
              <a:gd name="connsiteX6" fmla="*/ 0 w 5784925"/>
              <a:gd name="connsiteY6" fmla="*/ 0 h 2810885"/>
              <a:gd name="connsiteX7" fmla="*/ 0 w 6576781"/>
              <a:gd name="connsiteY7" fmla="*/ 0 h 3915755"/>
              <a:gd name="connsiteX8" fmla="*/ 0 w 12085664"/>
              <a:gd name="connsiteY8" fmla="*/ 1433727 h 391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5768" h="2271047">
                <a:moveTo>
                  <a:pt x="4835768" y="2165641"/>
                </a:moveTo>
                <a:cubicBezTo>
                  <a:pt x="4617887" y="2135161"/>
                  <a:pt x="4438758" y="2147188"/>
                  <a:pt x="4194024" y="2194276"/>
                </a:cubicBezTo>
                <a:cubicBezTo>
                  <a:pt x="4093674" y="2213557"/>
                  <a:pt x="3944771" y="2242892"/>
                  <a:pt x="3842957" y="2250910"/>
                </a:cubicBezTo>
                <a:cubicBezTo>
                  <a:pt x="3490809" y="2278527"/>
                  <a:pt x="3204967" y="2292717"/>
                  <a:pt x="2878337" y="2190967"/>
                </a:cubicBezTo>
                <a:cubicBezTo>
                  <a:pt x="2586831" y="2100162"/>
                  <a:pt x="2325489" y="1931470"/>
                  <a:pt x="2129052" y="1696916"/>
                </a:cubicBezTo>
                <a:cubicBezTo>
                  <a:pt x="1359086" y="777730"/>
                  <a:pt x="895579" y="31435"/>
                  <a:pt x="0" y="0"/>
                </a:cubicBezTo>
              </a:path>
            </a:pathLst>
          </a:custGeom>
          <a:noFill/>
          <a:ln w="38100" cap="rnd">
            <a:gradFill flip="none" rotWithShape="1">
              <a:gsLst>
                <a:gs pos="32000">
                  <a:srgbClr val="183EFF"/>
                </a:gs>
                <a:gs pos="0">
                  <a:srgbClr val="F3F2F2">
                    <a:alpha val="0"/>
                  </a:srgbClr>
                </a:gs>
                <a:gs pos="100000">
                  <a:srgbClr val="183EFF"/>
                </a:gs>
              </a:gsLst>
              <a:lin ang="5400000" scaled="0"/>
            </a:gradFill>
            <a:prstDash val="solid"/>
            <a:roun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64" name="Graphic 162">
            <a:extLst>
              <a:ext uri="{FF2B5EF4-FFF2-40B4-BE49-F238E27FC236}">
                <a16:creationId xmlns:a16="http://schemas.microsoft.com/office/drawing/2014/main" id="{F04ACBC1-1A63-F06E-DD1F-173BE7C34F3B}"/>
              </a:ext>
            </a:extLst>
          </p:cNvPr>
          <p:cNvSpPr/>
          <p:nvPr>
            <p:custDataLst>
              <p:tags r:id="rId18"/>
            </p:custDataLst>
          </p:nvPr>
        </p:nvSpPr>
        <p:spPr>
          <a:xfrm>
            <a:off x="9484248" y="4981345"/>
            <a:ext cx="1741013" cy="1750114"/>
          </a:xfrm>
          <a:custGeom>
            <a:avLst/>
            <a:gdLst>
              <a:gd name="connsiteX0" fmla="*/ 1741013 w 1741013"/>
              <a:gd name="connsiteY0" fmla="*/ 1750114 h 1750114"/>
              <a:gd name="connsiteX1" fmla="*/ 949157 w 1741013"/>
              <a:gd name="connsiteY1" fmla="*/ 645244 h 1750114"/>
              <a:gd name="connsiteX2" fmla="*/ 0 w 1741013"/>
              <a:gd name="connsiteY2" fmla="*/ 0 h 1750114"/>
              <a:gd name="connsiteX3" fmla="*/ 0 w 2382757"/>
              <a:gd name="connsiteY3" fmla="*/ 45388 h 1766867"/>
              <a:gd name="connsiteX4" fmla="*/ 0 w 2733824"/>
              <a:gd name="connsiteY4" fmla="*/ 102022 h 1766867"/>
              <a:gd name="connsiteX5" fmla="*/ 0 w 3698444"/>
              <a:gd name="connsiteY5" fmla="*/ 42079 h 1766867"/>
              <a:gd name="connsiteX6" fmla="*/ 0 w 4447729"/>
              <a:gd name="connsiteY6" fmla="*/ 0 h 2218839"/>
              <a:gd name="connsiteX7" fmla="*/ 0 w 6576781"/>
              <a:gd name="connsiteY7" fmla="*/ 0 h 3915755"/>
              <a:gd name="connsiteX8" fmla="*/ 0 w 12085664"/>
              <a:gd name="connsiteY8" fmla="*/ 1433727 h 3917789"/>
            </a:gdLst>
            <a:ahLst/>
            <a:cxnLst>
              <a:cxn ang="0">
                <a:pos x="connsiteX0" y="connsiteY0"/>
              </a:cxn>
              <a:cxn ang="0">
                <a:pos x="connsiteX1" y="connsiteY1"/>
              </a:cxn>
              <a:cxn ang="0">
                <a:pos x="connsiteX2" y="connsiteY2"/>
              </a:cxn>
            </a:cxnLst>
            <a:rect l="l" t="t" r="r" b="b"/>
            <a:pathLst>
              <a:path w="1741013" h="1750114">
                <a:moveTo>
                  <a:pt x="1741013" y="1750114"/>
                </a:moveTo>
                <a:cubicBezTo>
                  <a:pt x="1741013" y="1750114"/>
                  <a:pt x="1553167" y="1677699"/>
                  <a:pt x="949157" y="645244"/>
                </a:cubicBezTo>
                <a:cubicBezTo>
                  <a:pt x="746548" y="298951"/>
                  <a:pt x="377474" y="52753"/>
                  <a:pt x="0" y="0"/>
                </a:cubicBezTo>
              </a:path>
            </a:pathLst>
          </a:custGeom>
          <a:ln w="38100" cap="rnd">
            <a:gradFill>
              <a:gsLst>
                <a:gs pos="0">
                  <a:srgbClr val="183EFF"/>
                </a:gs>
                <a:gs pos="26000">
                  <a:srgbClr val="183EFF">
                    <a:alpha val="20000"/>
                  </a:srgbClr>
                </a:gs>
              </a:gsLst>
              <a:lin ang="5400000" scaled="1"/>
            </a:gradFill>
            <a:prstDash val="dash"/>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07" name="btfpBulletedList861325">
            <a:extLst>
              <a:ext uri="{FF2B5EF4-FFF2-40B4-BE49-F238E27FC236}">
                <a16:creationId xmlns:a16="http://schemas.microsoft.com/office/drawing/2014/main" id="{20BCCAB3-C8DB-9AD7-D405-B85DB6DB6BB9}"/>
              </a:ext>
            </a:extLst>
          </p:cNvPr>
          <p:cNvSpPr txBox="1"/>
          <p:nvPr>
            <p:custDataLst>
              <p:tags r:id="rId19"/>
            </p:custDataLst>
          </p:nvPr>
        </p:nvSpPr>
        <p:spPr>
          <a:xfrm>
            <a:off x="9942516" y="5922897"/>
            <a:ext cx="1653994" cy="503590"/>
          </a:xfrm>
          <a:prstGeom prst="rect">
            <a:avLst/>
          </a:prstGeom>
          <a:noFill/>
        </p:spPr>
        <p:txBody>
          <a:bodyPr vert="horz" wrap="square" lIns="36000" tIns="36000" rIns="36000" bIns="36000" rtlCol="0" anchor="t">
            <a:spAutoFit/>
          </a:bodyPr>
          <a:lstStyle/>
          <a:p>
            <a:pPr marL="0" marR="0" lvl="0" indent="0" algn="ctr" defTabSz="711200" rtl="0" eaLnBrk="0" fontAlgn="auto" latinLnBrk="0" hangingPunct="1">
              <a:lnSpc>
                <a:spcPct val="100000"/>
              </a:lnSpc>
              <a:spcBef>
                <a:spcPts val="1200"/>
              </a:spcBef>
              <a:spcAft>
                <a:spcPct val="0"/>
              </a:spcAft>
              <a:buClrTx/>
              <a:buSzTx/>
              <a:buFontTx/>
              <a:buNone/>
              <a:defRPr/>
            </a:pPr>
            <a:r>
              <a:rPr kumimoji="0" lang="pt-BR" sz="2800" b="1" i="0" u="none" strike="noStrike" kern="1200" cap="none" spc="300" normalizeH="0" baseline="0" noProof="0">
                <a:ln>
                  <a:noFill/>
                </a:ln>
                <a:solidFill>
                  <a:srgbClr val="183EFF"/>
                </a:solidFill>
                <a:effectLst/>
                <a:uLnTx/>
                <a:uFillTx/>
                <a:latin typeface="Arial" panose="020B0604020202020204" pitchFamily="34" charset="0"/>
                <a:ea typeface="+mn-ea"/>
                <a:cs typeface="Arial" panose="020B0604020202020204" pitchFamily="34" charset="0"/>
              </a:rPr>
              <a:t>2050</a:t>
            </a:r>
          </a:p>
        </p:txBody>
      </p:sp>
      <p:grpSp>
        <p:nvGrpSpPr>
          <p:cNvPr id="273" name="Group 272">
            <a:extLst>
              <a:ext uri="{FF2B5EF4-FFF2-40B4-BE49-F238E27FC236}">
                <a16:creationId xmlns:a16="http://schemas.microsoft.com/office/drawing/2014/main" id="{20E6BBB6-BC0E-BC00-300A-9C4019CFF3F8}"/>
              </a:ext>
            </a:extLst>
          </p:cNvPr>
          <p:cNvGrpSpPr/>
          <p:nvPr>
            <p:custDataLst>
              <p:tags r:id="rId20"/>
            </p:custDataLst>
          </p:nvPr>
        </p:nvGrpSpPr>
        <p:grpSpPr>
          <a:xfrm>
            <a:off x="7400242" y="3900654"/>
            <a:ext cx="2189790" cy="2782701"/>
            <a:chOff x="7400242" y="4120573"/>
            <a:chExt cx="2189790" cy="2782701"/>
          </a:xfrm>
        </p:grpSpPr>
        <p:pic>
          <p:nvPicPr>
            <p:cNvPr id="213" name="Picture 212">
              <a:extLst>
                <a:ext uri="{FF2B5EF4-FFF2-40B4-BE49-F238E27FC236}">
                  <a16:creationId xmlns:a16="http://schemas.microsoft.com/office/drawing/2014/main" id="{33152E17-768B-AB29-91FC-763EB1354FDD}"/>
                </a:ext>
              </a:extLst>
            </p:cNvPr>
            <p:cNvPicPr>
              <a:picLocks noChangeAspect="1"/>
            </p:cNvPicPr>
            <p:nvPr>
              <p:custDataLst>
                <p:tags r:id="rId37"/>
              </p:custDataLst>
            </p:nvPr>
          </p:nvPicPr>
          <p:blipFill>
            <a:blip r:embed="rId79">
              <a:extLst>
                <a:ext uri="{28A0092B-C50C-407E-A947-70E740481C1C}">
                  <a14:useLocalDpi xmlns:a14="http://schemas.microsoft.com/office/drawing/2010/main" val="0"/>
                </a:ext>
              </a:extLst>
            </a:blip>
            <a:srcRect l="52784" t="32665" r="29767" b="34372"/>
            <a:stretch>
              <a:fillRect/>
            </a:stretch>
          </p:blipFill>
          <p:spPr>
            <a:xfrm flipH="1">
              <a:off x="7400242" y="4120573"/>
              <a:ext cx="2189790" cy="2737427"/>
            </a:xfrm>
            <a:custGeom>
              <a:avLst/>
              <a:gdLst>
                <a:gd name="connsiteX0" fmla="*/ 2189790 w 2189790"/>
                <a:gd name="connsiteY0" fmla="*/ 0 h 2737427"/>
                <a:gd name="connsiteX1" fmla="*/ 0 w 2189790"/>
                <a:gd name="connsiteY1" fmla="*/ 0 h 2737427"/>
                <a:gd name="connsiteX2" fmla="*/ 0 w 2189790"/>
                <a:gd name="connsiteY2" fmla="*/ 2737427 h 2737427"/>
                <a:gd name="connsiteX3" fmla="*/ 2189790 w 2189790"/>
                <a:gd name="connsiteY3" fmla="*/ 2737427 h 2737427"/>
              </a:gdLst>
              <a:ahLst/>
              <a:cxnLst>
                <a:cxn ang="0">
                  <a:pos x="connsiteX0" y="connsiteY0"/>
                </a:cxn>
                <a:cxn ang="0">
                  <a:pos x="connsiteX1" y="connsiteY1"/>
                </a:cxn>
                <a:cxn ang="0">
                  <a:pos x="connsiteX2" y="connsiteY2"/>
                </a:cxn>
                <a:cxn ang="0">
                  <a:pos x="connsiteX3" y="connsiteY3"/>
                </a:cxn>
              </a:cxnLst>
              <a:rect l="l" t="t" r="r" b="b"/>
              <a:pathLst>
                <a:path w="2189790" h="2737427">
                  <a:moveTo>
                    <a:pt x="2189790" y="0"/>
                  </a:moveTo>
                  <a:lnTo>
                    <a:pt x="0" y="0"/>
                  </a:lnTo>
                  <a:lnTo>
                    <a:pt x="0" y="2737427"/>
                  </a:lnTo>
                  <a:lnTo>
                    <a:pt x="2189790" y="2737427"/>
                  </a:lnTo>
                  <a:close/>
                </a:path>
              </a:pathLst>
            </a:custGeom>
          </p:spPr>
        </p:pic>
        <p:sp>
          <p:nvSpPr>
            <p:cNvPr id="267" name="Rectangle 266">
              <a:extLst>
                <a:ext uri="{FF2B5EF4-FFF2-40B4-BE49-F238E27FC236}">
                  <a16:creationId xmlns:a16="http://schemas.microsoft.com/office/drawing/2014/main" id="{EB265A3A-998A-359E-9B7E-8295B7FC0461}"/>
                </a:ext>
              </a:extLst>
            </p:cNvPr>
            <p:cNvSpPr/>
            <p:nvPr>
              <p:custDataLst>
                <p:tags r:id="rId38"/>
              </p:custDataLst>
            </p:nvPr>
          </p:nvSpPr>
          <p:spPr bwMode="gray">
            <a:xfrm>
              <a:off x="7400243" y="5632012"/>
              <a:ext cx="2189789" cy="1225988"/>
            </a:xfrm>
            <a:prstGeom prst="rect">
              <a:avLst/>
            </a:prstGeom>
            <a:gradFill>
              <a:gsLst>
                <a:gs pos="0">
                  <a:schemeClr val="tx1">
                    <a:alpha val="0"/>
                  </a:schemeClr>
                </a:gs>
                <a:gs pos="74000">
                  <a:schemeClr val="tx1">
                    <a:alpha val="61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06" name="btfpBulletedList861325">
              <a:extLst>
                <a:ext uri="{FF2B5EF4-FFF2-40B4-BE49-F238E27FC236}">
                  <a16:creationId xmlns:a16="http://schemas.microsoft.com/office/drawing/2014/main" id="{9661F57E-8901-702B-BA2C-8E698AACE301}"/>
                </a:ext>
              </a:extLst>
            </p:cNvPr>
            <p:cNvSpPr txBox="1"/>
            <p:nvPr>
              <p:custDataLst>
                <p:tags r:id="rId39"/>
              </p:custDataLst>
            </p:nvPr>
          </p:nvSpPr>
          <p:spPr>
            <a:xfrm>
              <a:off x="7880467" y="6184240"/>
              <a:ext cx="1199573" cy="719034"/>
            </a:xfrm>
            <a:prstGeom prst="rect">
              <a:avLst/>
            </a:prstGeom>
            <a:noFill/>
          </p:spPr>
          <p:txBody>
            <a:bodyPr vert="horz" wrap="square" lIns="36000" tIns="36000" rIns="36000" bIns="36000" rtlCol="0" anchor="t">
              <a:spAutoFit/>
            </a:bodyPr>
            <a:lstStyle/>
            <a:p>
              <a:pPr marL="0" marR="0" lvl="0" indent="0" algn="ctr" defTabSz="711200" rtl="0" eaLnBrk="0" fontAlgn="auto" latinLnBrk="0" hangingPunct="1">
                <a:lnSpc>
                  <a:spcPct val="100000"/>
                </a:lnSpc>
                <a:spcBef>
                  <a:spcPts val="1200"/>
                </a:spcBef>
                <a:spcAft>
                  <a:spcPct val="0"/>
                </a:spcAft>
                <a:buClrTx/>
                <a:buSzTx/>
                <a:buFontTx/>
                <a:buNone/>
                <a:defRPr/>
              </a:pPr>
              <a:r>
                <a:rPr kumimoji="0" lang="pt-BR" sz="2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2035</a:t>
              </a:r>
              <a:br>
                <a:rPr lang="pt-BR" sz="2800" b="1" spc="300">
                  <a:solidFill>
                    <a:schemeClr val="bg1"/>
                  </a:solidFill>
                  <a:latin typeface="Arial" panose="020B0604020202020204" pitchFamily="34" charset="0"/>
                  <a:cs typeface="Arial" panose="020B0604020202020204" pitchFamily="34" charset="0"/>
                </a:rPr>
              </a:br>
              <a:r>
                <a:rPr kumimoji="0" lang="pt-BR" sz="1400" b="1" i="0" u="none" strike="noStrike" kern="1200" cap="none" spc="30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target</a:t>
              </a:r>
            </a:p>
          </p:txBody>
        </p:sp>
      </p:grpSp>
      <p:grpSp>
        <p:nvGrpSpPr>
          <p:cNvPr id="275" name="Group 274">
            <a:extLst>
              <a:ext uri="{FF2B5EF4-FFF2-40B4-BE49-F238E27FC236}">
                <a16:creationId xmlns:a16="http://schemas.microsoft.com/office/drawing/2014/main" id="{43B59E83-7290-C2AA-47A2-0823D02E2576}"/>
              </a:ext>
            </a:extLst>
          </p:cNvPr>
          <p:cNvGrpSpPr/>
          <p:nvPr>
            <p:custDataLst>
              <p:tags r:id="rId21"/>
            </p:custDataLst>
          </p:nvPr>
        </p:nvGrpSpPr>
        <p:grpSpPr>
          <a:xfrm>
            <a:off x="5194300" y="1573386"/>
            <a:ext cx="2202490" cy="5064695"/>
            <a:chOff x="5194300" y="1793305"/>
            <a:chExt cx="2202490" cy="5064695"/>
          </a:xfrm>
        </p:grpSpPr>
        <p:grpSp>
          <p:nvGrpSpPr>
            <p:cNvPr id="274" name="Group 273">
              <a:extLst>
                <a:ext uri="{FF2B5EF4-FFF2-40B4-BE49-F238E27FC236}">
                  <a16:creationId xmlns:a16="http://schemas.microsoft.com/office/drawing/2014/main" id="{52E68545-3E2F-C2FF-E143-E8747601AA0F}"/>
                </a:ext>
              </a:extLst>
            </p:cNvPr>
            <p:cNvGrpSpPr/>
            <p:nvPr>
              <p:custDataLst>
                <p:tags r:id="rId26"/>
              </p:custDataLst>
            </p:nvPr>
          </p:nvGrpSpPr>
          <p:grpSpPr>
            <a:xfrm>
              <a:off x="5194300" y="1793305"/>
              <a:ext cx="2202490" cy="5064695"/>
              <a:chOff x="5194300" y="1793305"/>
              <a:chExt cx="2202490" cy="5064695"/>
            </a:xfrm>
          </p:grpSpPr>
          <p:pic>
            <p:nvPicPr>
              <p:cNvPr id="199" name="Picture 198">
                <a:extLst>
                  <a:ext uri="{FF2B5EF4-FFF2-40B4-BE49-F238E27FC236}">
                    <a16:creationId xmlns:a16="http://schemas.microsoft.com/office/drawing/2014/main" id="{6F2DD720-FC97-DCF6-9059-F6166A478678}"/>
                  </a:ext>
                </a:extLst>
              </p:cNvPr>
              <p:cNvPicPr>
                <a:picLocks noChangeAspect="1"/>
              </p:cNvPicPr>
              <p:nvPr>
                <p:custDataLst>
                  <p:tags r:id="rId28"/>
                </p:custDataLst>
              </p:nvPr>
            </p:nvPicPr>
            <p:blipFill>
              <a:blip r:embed="rId79">
                <a:extLst>
                  <a:ext uri="{28A0092B-C50C-407E-A947-70E740481C1C}">
                    <a14:useLocalDpi xmlns:a14="http://schemas.microsoft.com/office/drawing/2010/main" val="0"/>
                  </a:ext>
                </a:extLst>
              </a:blip>
              <a:srcRect l="70322" t="4641" r="12229" b="34372"/>
              <a:stretch>
                <a:fillRect/>
              </a:stretch>
            </p:blipFill>
            <p:spPr>
              <a:xfrm flipH="1">
                <a:off x="5199381" y="1793307"/>
                <a:ext cx="2189789" cy="5064693"/>
              </a:xfrm>
              <a:custGeom>
                <a:avLst/>
                <a:gdLst>
                  <a:gd name="connsiteX0" fmla="*/ 2189789 w 2189789"/>
                  <a:gd name="connsiteY0" fmla="*/ 0 h 5064693"/>
                  <a:gd name="connsiteX1" fmla="*/ 0 w 2189789"/>
                  <a:gd name="connsiteY1" fmla="*/ 0 h 5064693"/>
                  <a:gd name="connsiteX2" fmla="*/ 0 w 2189789"/>
                  <a:gd name="connsiteY2" fmla="*/ 5064693 h 5064693"/>
                  <a:gd name="connsiteX3" fmla="*/ 2189789 w 2189789"/>
                  <a:gd name="connsiteY3" fmla="*/ 5064693 h 5064693"/>
                </a:gdLst>
                <a:ahLst/>
                <a:cxnLst>
                  <a:cxn ang="0">
                    <a:pos x="connsiteX0" y="connsiteY0"/>
                  </a:cxn>
                  <a:cxn ang="0">
                    <a:pos x="connsiteX1" y="connsiteY1"/>
                  </a:cxn>
                  <a:cxn ang="0">
                    <a:pos x="connsiteX2" y="connsiteY2"/>
                  </a:cxn>
                  <a:cxn ang="0">
                    <a:pos x="connsiteX3" y="connsiteY3"/>
                  </a:cxn>
                </a:cxnLst>
                <a:rect l="l" t="t" r="r" b="b"/>
                <a:pathLst>
                  <a:path w="2189789" h="5064693">
                    <a:moveTo>
                      <a:pt x="2189789" y="0"/>
                    </a:moveTo>
                    <a:lnTo>
                      <a:pt x="0" y="0"/>
                    </a:lnTo>
                    <a:lnTo>
                      <a:pt x="0" y="5064693"/>
                    </a:lnTo>
                    <a:lnTo>
                      <a:pt x="2189789" y="5064693"/>
                    </a:lnTo>
                    <a:close/>
                  </a:path>
                </a:pathLst>
              </a:custGeom>
            </p:spPr>
          </p:pic>
          <p:cxnSp>
            <p:nvCxnSpPr>
              <p:cNvPr id="223" name="Straight Connector 222">
                <a:extLst>
                  <a:ext uri="{FF2B5EF4-FFF2-40B4-BE49-F238E27FC236}">
                    <a16:creationId xmlns:a16="http://schemas.microsoft.com/office/drawing/2014/main" id="{5F70CB7E-1FAF-76D0-A446-C435E3CC7AF6}"/>
                  </a:ext>
                </a:extLst>
              </p:cNvPr>
              <p:cNvCxnSpPr/>
              <p:nvPr>
                <p:custDataLst>
                  <p:tags r:id="rId29"/>
                </p:custDataLst>
              </p:nvPr>
            </p:nvCxnSpPr>
            <p:spPr bwMode="gray">
              <a:xfrm>
                <a:off x="5194300" y="2888512"/>
                <a:ext cx="2202490" cy="0"/>
              </a:xfrm>
              <a:prstGeom prst="line">
                <a:avLst/>
              </a:prstGeom>
              <a:ln w="952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E223E78D-573F-CA66-CC40-1A8A1528E1FD}"/>
                  </a:ext>
                </a:extLst>
              </p:cNvPr>
              <p:cNvCxnSpPr/>
              <p:nvPr>
                <p:custDataLst>
                  <p:tags r:id="rId30"/>
                </p:custDataLst>
              </p:nvPr>
            </p:nvCxnSpPr>
            <p:spPr bwMode="gray">
              <a:xfrm>
                <a:off x="5194300" y="2096671"/>
                <a:ext cx="2202490" cy="0"/>
              </a:xfrm>
              <a:prstGeom prst="line">
                <a:avLst/>
              </a:prstGeom>
              <a:ln w="952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2" name="btfpBulletedList861325">
                <a:extLst>
                  <a:ext uri="{FF2B5EF4-FFF2-40B4-BE49-F238E27FC236}">
                    <a16:creationId xmlns:a16="http://schemas.microsoft.com/office/drawing/2014/main" id="{3E7C92D5-4676-B5E5-AF0B-76D5BB602A4F}"/>
                  </a:ext>
                </a:extLst>
              </p:cNvPr>
              <p:cNvSpPr txBox="1"/>
              <p:nvPr>
                <p:custDataLst>
                  <p:tags r:id="rId31"/>
                </p:custDataLst>
              </p:nvPr>
            </p:nvSpPr>
            <p:spPr>
              <a:xfrm>
                <a:off x="5819021" y="3044709"/>
                <a:ext cx="958129" cy="288147"/>
              </a:xfrm>
              <a:prstGeom prst="rect">
                <a:avLst/>
              </a:prstGeom>
              <a:noFill/>
            </p:spPr>
            <p:txBody>
              <a:bodyPr vert="horz" wrap="square" lIns="36000" tIns="36000" rIns="36000" bIns="36000" rtlCol="0" anchor="t">
                <a:spAutoFit/>
              </a:bodyPr>
              <a:lstStyle/>
              <a:p>
                <a:pPr marL="0" marR="0" lvl="0" indent="0" algn="ctr" defTabSz="711200" rtl="0" eaLnBrk="0" fontAlgn="auto" latinLnBrk="0" hangingPunct="1">
                  <a:lnSpc>
                    <a:spcPct val="100000"/>
                  </a:lnSpc>
                  <a:spcBef>
                    <a:spcPts val="1200"/>
                  </a:spcBef>
                  <a:spcAft>
                    <a:spcPct val="0"/>
                  </a:spcAft>
                  <a:buClrTx/>
                  <a:buSzTx/>
                  <a:buFontTx/>
                  <a:buNone/>
                  <a:defRPr/>
                </a:pPr>
                <a:r>
                  <a:rPr kumimoji="0" lang="pt-BR" sz="14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Nature</a:t>
                </a:r>
                <a:endParaRPr kumimoji="0" lang="pt-BR"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3" name="btfpBulletedList861325">
                <a:extLst>
                  <a:ext uri="{FF2B5EF4-FFF2-40B4-BE49-F238E27FC236}">
                    <a16:creationId xmlns:a16="http://schemas.microsoft.com/office/drawing/2014/main" id="{689844B4-4697-CA01-9747-90ABD8FC649C}"/>
                  </a:ext>
                </a:extLst>
              </p:cNvPr>
              <p:cNvSpPr txBox="1"/>
              <p:nvPr>
                <p:custDataLst>
                  <p:tags r:id="rId32"/>
                </p:custDataLst>
              </p:nvPr>
            </p:nvSpPr>
            <p:spPr>
              <a:xfrm>
                <a:off x="5638321" y="2241243"/>
                <a:ext cx="1319531" cy="503590"/>
              </a:xfrm>
              <a:prstGeom prst="rect">
                <a:avLst/>
              </a:prstGeom>
              <a:noFill/>
            </p:spPr>
            <p:txBody>
              <a:bodyPr vert="horz" wrap="square" lIns="36000" tIns="36000" rIns="36000" bIns="36000" rtlCol="0" anchor="t">
                <a:spAutoFit/>
              </a:bodyPr>
              <a:lstStyle/>
              <a:p>
                <a:pPr marL="0" marR="0" lvl="0" indent="0" algn="ctr" defTabSz="711200" rtl="0" eaLnBrk="0" fontAlgn="auto" latinLnBrk="0" hangingPunct="1">
                  <a:lnSpc>
                    <a:spcPct val="100000"/>
                  </a:lnSpc>
                  <a:spcBef>
                    <a:spcPts val="1200"/>
                  </a:spcBef>
                  <a:spcAft>
                    <a:spcPct val="0"/>
                  </a:spcAft>
                  <a:buClrTx/>
                  <a:buSzTx/>
                  <a:buFontTx/>
                  <a:buNone/>
                  <a:defRPr/>
                </a:pPr>
                <a:r>
                  <a:rPr kumimoji="0" lang="pt-BR" sz="14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Industry</a:t>
                </a:r>
                <a:br>
                  <a:rPr kumimoji="0" lang="pt-BR"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pt-BR"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&amp; Mobility</a:t>
                </a:r>
              </a:p>
            </p:txBody>
          </p:sp>
          <p:sp>
            <p:nvSpPr>
              <p:cNvPr id="52" name="btfpBulletedList861325">
                <a:extLst>
                  <a:ext uri="{FF2B5EF4-FFF2-40B4-BE49-F238E27FC236}">
                    <a16:creationId xmlns:a16="http://schemas.microsoft.com/office/drawing/2014/main" id="{5D2AF518-6BBD-3EAF-5EE3-6C38237575C6}"/>
                  </a:ext>
                </a:extLst>
              </p:cNvPr>
              <p:cNvSpPr txBox="1"/>
              <p:nvPr>
                <p:custDataLst>
                  <p:tags r:id="rId33"/>
                </p:custDataLst>
              </p:nvPr>
            </p:nvSpPr>
            <p:spPr>
              <a:xfrm>
                <a:off x="5718417" y="1829511"/>
                <a:ext cx="1159336" cy="288147"/>
              </a:xfrm>
              <a:prstGeom prst="rect">
                <a:avLst/>
              </a:prstGeom>
              <a:noFill/>
            </p:spPr>
            <p:txBody>
              <a:bodyPr vert="horz" wrap="square" lIns="36000" tIns="36000" rIns="36000" bIns="36000" rtlCol="0" anchor="t">
                <a:spAutoFit/>
              </a:bodyPr>
              <a:lstStyle/>
              <a:p>
                <a:pPr marL="0" marR="0" lvl="0" indent="0" algn="ctr" defTabSz="711200" rtl="0" eaLnBrk="0" fontAlgn="auto" latinLnBrk="0" hangingPunct="1">
                  <a:lnSpc>
                    <a:spcPct val="100000"/>
                  </a:lnSpc>
                  <a:spcBef>
                    <a:spcPts val="1200"/>
                  </a:spcBef>
                  <a:spcAft>
                    <a:spcPct val="0"/>
                  </a:spcAft>
                  <a:buClrTx/>
                  <a:buSzTx/>
                  <a:buFontTx/>
                  <a:buNone/>
                  <a:defRPr/>
                </a:pPr>
                <a:r>
                  <a:rPr kumimoji="0" lang="pt-BR"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Energy</a:t>
                </a:r>
              </a:p>
            </p:txBody>
          </p:sp>
          <p:sp>
            <p:nvSpPr>
              <p:cNvPr id="242" name="Rectangle 241">
                <a:extLst>
                  <a:ext uri="{FF2B5EF4-FFF2-40B4-BE49-F238E27FC236}">
                    <a16:creationId xmlns:a16="http://schemas.microsoft.com/office/drawing/2014/main" id="{05F7B37B-1200-4055-58C8-7C57C8723EE7}"/>
                  </a:ext>
                </a:extLst>
              </p:cNvPr>
              <p:cNvSpPr/>
              <p:nvPr>
                <p:custDataLst>
                  <p:tags r:id="rId34"/>
                </p:custDataLst>
              </p:nvPr>
            </p:nvSpPr>
            <p:spPr bwMode="gray">
              <a:xfrm>
                <a:off x="5199381" y="5632012"/>
                <a:ext cx="2189789" cy="1225988"/>
              </a:xfrm>
              <a:prstGeom prst="rect">
                <a:avLst/>
              </a:prstGeom>
              <a:gradFill>
                <a:gsLst>
                  <a:gs pos="0">
                    <a:schemeClr val="tx1">
                      <a:alpha val="0"/>
                    </a:schemeClr>
                  </a:gs>
                  <a:gs pos="74000">
                    <a:schemeClr val="tx1">
                      <a:alpha val="61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05" name="btfpBulletedList861325">
                <a:extLst>
                  <a:ext uri="{FF2B5EF4-FFF2-40B4-BE49-F238E27FC236}">
                    <a16:creationId xmlns:a16="http://schemas.microsoft.com/office/drawing/2014/main" id="{F2B6887A-04B1-C297-B4F2-20E40B13E5BF}"/>
                  </a:ext>
                </a:extLst>
              </p:cNvPr>
              <p:cNvSpPr txBox="1"/>
              <p:nvPr>
                <p:custDataLst>
                  <p:tags r:id="rId35"/>
                </p:custDataLst>
              </p:nvPr>
            </p:nvSpPr>
            <p:spPr>
              <a:xfrm>
                <a:off x="5698299" y="6212834"/>
                <a:ext cx="1199573" cy="503590"/>
              </a:xfrm>
              <a:prstGeom prst="rect">
                <a:avLst/>
              </a:prstGeom>
              <a:noFill/>
            </p:spPr>
            <p:txBody>
              <a:bodyPr vert="horz" wrap="square" lIns="36000" tIns="36000" rIns="36000" bIns="36000" rtlCol="0" anchor="t">
                <a:spAutoFit/>
              </a:bodyPr>
              <a:lstStyle/>
              <a:p>
                <a:pPr marL="0" marR="0" lvl="0" indent="0" algn="ctr" defTabSz="711200" rtl="0" eaLnBrk="0" fontAlgn="auto" latinLnBrk="0" hangingPunct="1">
                  <a:lnSpc>
                    <a:spcPct val="100000"/>
                  </a:lnSpc>
                  <a:spcBef>
                    <a:spcPts val="1200"/>
                  </a:spcBef>
                  <a:spcAft>
                    <a:spcPct val="0"/>
                  </a:spcAft>
                  <a:buClrTx/>
                  <a:buSzTx/>
                  <a:buFontTx/>
                  <a:buNone/>
                  <a:defRPr/>
                </a:pPr>
                <a:r>
                  <a:rPr kumimoji="0" lang="pt-BR" sz="28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2022</a:t>
                </a:r>
              </a:p>
            </p:txBody>
          </p:sp>
          <p:cxnSp>
            <p:nvCxnSpPr>
              <p:cNvPr id="173" name="Straight Connector 172">
                <a:extLst>
                  <a:ext uri="{FF2B5EF4-FFF2-40B4-BE49-F238E27FC236}">
                    <a16:creationId xmlns:a16="http://schemas.microsoft.com/office/drawing/2014/main" id="{DAA428B7-9747-5294-42F2-4A69088B6BD8}"/>
                  </a:ext>
                </a:extLst>
              </p:cNvPr>
              <p:cNvCxnSpPr/>
              <p:nvPr>
                <p:custDataLst>
                  <p:tags r:id="rId36"/>
                </p:custDataLst>
              </p:nvPr>
            </p:nvCxnSpPr>
            <p:spPr bwMode="gray">
              <a:xfrm flipH="1">
                <a:off x="7389170" y="1793305"/>
                <a:ext cx="7620" cy="5064695"/>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25" name="Straight Connector 224">
              <a:extLst>
                <a:ext uri="{FF2B5EF4-FFF2-40B4-BE49-F238E27FC236}">
                  <a16:creationId xmlns:a16="http://schemas.microsoft.com/office/drawing/2014/main" id="{4560CA25-93C2-7D3E-A1E6-1EA8DBD9AC36}"/>
                </a:ext>
              </a:extLst>
            </p:cNvPr>
            <p:cNvCxnSpPr/>
            <p:nvPr>
              <p:custDataLst>
                <p:tags r:id="rId27"/>
              </p:custDataLst>
            </p:nvPr>
          </p:nvCxnSpPr>
          <p:spPr bwMode="gray">
            <a:xfrm>
              <a:off x="5194300" y="1865290"/>
              <a:ext cx="2202490" cy="0"/>
            </a:xfrm>
            <a:prstGeom prst="line">
              <a:avLst/>
            </a:prstGeom>
            <a:ln w="952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btfpNotesBox459667">
            <a:extLst>
              <a:ext uri="{FF2B5EF4-FFF2-40B4-BE49-F238E27FC236}">
                <a16:creationId xmlns:a16="http://schemas.microsoft.com/office/drawing/2014/main" id="{2E4B26C9-B441-4BDD-BFED-19B0DC1A901D}"/>
              </a:ext>
            </a:extLst>
          </p:cNvPr>
          <p:cNvSpPr txBox="1"/>
          <p:nvPr>
            <p:custDataLst>
              <p:tags r:id="rId22"/>
            </p:custDataLst>
          </p:nvPr>
        </p:nvSpPr>
        <p:spPr bwMode="gray">
          <a:xfrm>
            <a:off x="102870" y="6691202"/>
            <a:ext cx="11099800" cy="123111"/>
          </a:xfrm>
          <a:prstGeom prst="rect">
            <a:avLst/>
          </a:prstGeom>
          <a:noFill/>
        </p:spPr>
        <p:txBody>
          <a:bodyPr vert="horz" wrap="square" lIns="0" tIns="0" rIns="0" bIns="0" rtlCol="0" anchor="b">
            <a:spAutoFit/>
          </a:bodyPr>
          <a:lstStyle/>
          <a:p>
            <a:pPr marL="0" indent="0">
              <a:spcBef>
                <a:spcPct val="0"/>
              </a:spcBef>
              <a:buNone/>
            </a:pPr>
            <a:r>
              <a:rPr lang="en-IN" sz="800">
                <a:solidFill>
                  <a:srgbClr val="211E20"/>
                </a:solidFill>
              </a:rPr>
              <a:t>Source: DPMA/SMC/MMA</a:t>
            </a:r>
          </a:p>
        </p:txBody>
      </p:sp>
      <p:grpSp>
        <p:nvGrpSpPr>
          <p:cNvPr id="25" name="Group 24">
            <a:extLst>
              <a:ext uri="{FF2B5EF4-FFF2-40B4-BE49-F238E27FC236}">
                <a16:creationId xmlns:a16="http://schemas.microsoft.com/office/drawing/2014/main" id="{A6CEF2F0-76AF-2C61-AFE4-F5FF8051FDC5}"/>
              </a:ext>
            </a:extLst>
          </p:cNvPr>
          <p:cNvGrpSpPr/>
          <p:nvPr>
            <p:custDataLst>
              <p:tags r:id="rId23"/>
            </p:custDataLst>
          </p:nvPr>
        </p:nvGrpSpPr>
        <p:grpSpPr>
          <a:xfrm>
            <a:off x="561470" y="5144957"/>
            <a:ext cx="1033967" cy="1110683"/>
            <a:chOff x="561470" y="5116264"/>
            <a:chExt cx="1033967" cy="1110683"/>
          </a:xfrm>
        </p:grpSpPr>
        <p:sp>
          <p:nvSpPr>
            <p:cNvPr id="130" name="Rectangle: Rounded Corners 129">
              <a:extLst>
                <a:ext uri="{FF2B5EF4-FFF2-40B4-BE49-F238E27FC236}">
                  <a16:creationId xmlns:a16="http://schemas.microsoft.com/office/drawing/2014/main" id="{A1247234-4418-B40F-C0C0-80298A714E8A}"/>
                </a:ext>
              </a:extLst>
            </p:cNvPr>
            <p:cNvSpPr/>
            <p:nvPr>
              <p:custDataLst>
                <p:tags r:id="rId24"/>
              </p:custDataLst>
            </p:nvPr>
          </p:nvSpPr>
          <p:spPr bwMode="gray">
            <a:xfrm>
              <a:off x="561470" y="5116264"/>
              <a:ext cx="1033967" cy="1110683"/>
            </a:xfrm>
            <a:prstGeom prst="roundRect">
              <a:avLst>
                <a:gd name="adj" fmla="val 9297"/>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pic>
          <p:nvPicPr>
            <p:cNvPr id="10242" name="Picture 2" descr="Tema e Logo">
              <a:extLst>
                <a:ext uri="{FF2B5EF4-FFF2-40B4-BE49-F238E27FC236}">
                  <a16:creationId xmlns:a16="http://schemas.microsoft.com/office/drawing/2014/main" id="{44541FDD-CBC1-4BA3-887E-84E4BD356E47}"/>
                </a:ext>
              </a:extLst>
            </p:cNvPr>
            <p:cNvPicPr>
              <a:picLocks noChangeAspect="1" noChangeArrowheads="1"/>
            </p:cNvPicPr>
            <p:nvPr>
              <p:custDataLst>
                <p:tags r:id="rId25"/>
              </p:custDataLst>
            </p:nvPr>
          </p:nvPicPr>
          <p:blipFill>
            <a:blip r:embed="rId80">
              <a:extLst>
                <a:ext uri="{28A0092B-C50C-407E-A947-70E740481C1C}">
                  <a14:useLocalDpi xmlns:a14="http://schemas.microsoft.com/office/drawing/2010/main" val="0"/>
                </a:ext>
              </a:extLst>
            </a:blip>
            <a:srcRect b="19125"/>
            <a:stretch>
              <a:fillRect/>
            </a:stretch>
          </p:blipFill>
          <p:spPr bwMode="auto">
            <a:xfrm>
              <a:off x="638506" y="5347650"/>
              <a:ext cx="879894" cy="60219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3226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fade">
                                      <p:cBhvr>
                                        <p:cTn id="10" dur="500"/>
                                        <p:tgtEl>
                                          <p:spTgt spid="133"/>
                                        </p:tgtEl>
                                      </p:cBhvr>
                                    </p:animEffect>
                                  </p:childTnLst>
                                </p:cTn>
                              </p:par>
                              <p:par>
                                <p:cTn id="11" presetID="63" presetClass="path" presetSubtype="0" accel="50000" decel="50000" fill="hold" grpId="1" nodeType="withEffect">
                                  <p:stCondLst>
                                    <p:cond delay="0"/>
                                  </p:stCondLst>
                                  <p:childTnLst>
                                    <p:animMotion origin="layout" path="M -0.00885 -4.07407E-06 L -2.91667E-06 -4.07407E-06" pathEditMode="relative" rAng="0" ptsTypes="AA">
                                      <p:cBhvr>
                                        <p:cTn id="12" dur="500" fill="hold"/>
                                        <p:tgtEl>
                                          <p:spTgt spid="133"/>
                                        </p:tgtEl>
                                        <p:attrNameLst>
                                          <p:attrName>ppt_x</p:attrName>
                                          <p:attrName>ppt_y</p:attrName>
                                        </p:attrNameLst>
                                      </p:cBhvr>
                                      <p:rCtr x="443" y="0"/>
                                    </p:animMotion>
                                  </p:childTnLst>
                                </p:cTn>
                              </p:par>
                              <p:par>
                                <p:cTn id="13" presetID="10" presetClass="entr" presetSubtype="0" fill="hold" grpId="0" nodeType="withEffect">
                                  <p:stCondLst>
                                    <p:cond delay="25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par>
                                <p:cTn id="16" presetID="63" presetClass="path" presetSubtype="0" accel="50000" decel="50000" fill="hold" grpId="1" nodeType="withEffect">
                                  <p:stCondLst>
                                    <p:cond delay="250"/>
                                  </p:stCondLst>
                                  <p:childTnLst>
                                    <p:animMotion origin="layout" path="M -0.00885 -4.07407E-06 L -1.04167E-06 -4.07407E-06" pathEditMode="relative" rAng="0" ptsTypes="AA">
                                      <p:cBhvr>
                                        <p:cTn id="17" dur="500" fill="hold"/>
                                        <p:tgtEl>
                                          <p:spTgt spid="69"/>
                                        </p:tgtEl>
                                        <p:attrNameLst>
                                          <p:attrName>ppt_x</p:attrName>
                                          <p:attrName>ppt_y</p:attrName>
                                        </p:attrNameLst>
                                      </p:cBhvr>
                                      <p:rCtr x="443" y="0"/>
                                    </p:animMotion>
                                  </p:childTnLst>
                                </p:cTn>
                              </p:par>
                            </p:childTnLst>
                          </p:cTn>
                        </p:par>
                        <p:par>
                          <p:cTn id="18" fill="hold" nodeType="afterGroup">
                            <p:stCondLst>
                              <p:cond delay="750"/>
                            </p:stCondLst>
                            <p:childTnLst>
                              <p:par>
                                <p:cTn id="19" presetID="10"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4"/>
                                        </p:tgtEl>
                                        <p:attrNameLst>
                                          <p:attrName>style.visibility</p:attrName>
                                        </p:attrNameLst>
                                      </p:cBhvr>
                                      <p:to>
                                        <p:strVal val="visible"/>
                                      </p:to>
                                    </p:set>
                                    <p:animEffect transition="in" filter="fade">
                                      <p:cBhvr>
                                        <p:cTn id="24" dur="500"/>
                                        <p:tgtEl>
                                          <p:spTgt spid="134"/>
                                        </p:tgtEl>
                                      </p:cBhvr>
                                    </p:animEffect>
                                  </p:childTnLst>
                                </p:cTn>
                              </p:par>
                              <p:par>
                                <p:cTn id="25" presetID="63" presetClass="path" presetSubtype="0" accel="50000" decel="50000" fill="hold" grpId="1" nodeType="withEffect">
                                  <p:stCondLst>
                                    <p:cond delay="0"/>
                                  </p:stCondLst>
                                  <p:childTnLst>
                                    <p:animMotion origin="layout" path="M -0.00885 0 L -2.91667E-06 0" pathEditMode="relative" rAng="0" ptsTypes="AA">
                                      <p:cBhvr>
                                        <p:cTn id="26" dur="500" fill="hold"/>
                                        <p:tgtEl>
                                          <p:spTgt spid="134"/>
                                        </p:tgtEl>
                                        <p:attrNameLst>
                                          <p:attrName>ppt_x</p:attrName>
                                          <p:attrName>ppt_y</p:attrName>
                                        </p:attrNameLst>
                                      </p:cBhvr>
                                      <p:rCtr x="443" y="0"/>
                                    </p:animMotion>
                                  </p:childTnLst>
                                </p:cTn>
                              </p:par>
                              <p:par>
                                <p:cTn id="27" presetID="10" presetClass="entr" presetSubtype="0" fill="hold" grpId="0" nodeType="withEffect">
                                  <p:stCondLst>
                                    <p:cond delay="25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500"/>
                                        <p:tgtEl>
                                          <p:spTgt spid="70"/>
                                        </p:tgtEl>
                                      </p:cBhvr>
                                    </p:animEffect>
                                  </p:childTnLst>
                                </p:cTn>
                              </p:par>
                              <p:par>
                                <p:cTn id="30" presetID="63" presetClass="path" presetSubtype="0" accel="50000" decel="50000" fill="hold" grpId="1" nodeType="withEffect">
                                  <p:stCondLst>
                                    <p:cond delay="250"/>
                                  </p:stCondLst>
                                  <p:childTnLst>
                                    <p:animMotion origin="layout" path="M -0.00885 0 L -1.04167E-06 0" pathEditMode="relative" rAng="0" ptsTypes="AA">
                                      <p:cBhvr>
                                        <p:cTn id="31" dur="500" fill="hold"/>
                                        <p:tgtEl>
                                          <p:spTgt spid="70"/>
                                        </p:tgtEl>
                                        <p:attrNameLst>
                                          <p:attrName>ppt_x</p:attrName>
                                          <p:attrName>ppt_y</p:attrName>
                                        </p:attrNameLst>
                                      </p:cBhvr>
                                      <p:rCtr x="443" y="0"/>
                                    </p:animMotion>
                                  </p:childTnLst>
                                </p:cTn>
                              </p:par>
                              <p:par>
                                <p:cTn id="32" presetID="22" presetClass="entr" presetSubtype="1" fill="hold" grpId="0" nodeType="withEffect">
                                  <p:stCondLst>
                                    <p:cond delay="250"/>
                                  </p:stCondLst>
                                  <p:childTnLst>
                                    <p:set>
                                      <p:cBhvr>
                                        <p:cTn id="33" dur="1" fill="hold">
                                          <p:stCondLst>
                                            <p:cond delay="0"/>
                                          </p:stCondLst>
                                        </p:cTn>
                                        <p:tgtEl>
                                          <p:spTgt spid="228"/>
                                        </p:tgtEl>
                                        <p:attrNameLst>
                                          <p:attrName>style.visibility</p:attrName>
                                        </p:attrNameLst>
                                      </p:cBhvr>
                                      <p:to>
                                        <p:strVal val="visible"/>
                                      </p:to>
                                    </p:set>
                                    <p:animEffect transition="in" filter="wipe(up)">
                                      <p:cBhvr>
                                        <p:cTn id="34" dur="500"/>
                                        <p:tgtEl>
                                          <p:spTgt spid="228"/>
                                        </p:tgtEl>
                                      </p:cBhvr>
                                    </p:animEffect>
                                  </p:childTnLst>
                                </p:cTn>
                              </p:par>
                              <p:par>
                                <p:cTn id="35" presetID="22" presetClass="entr" presetSubtype="1" fill="hold" grpId="0" nodeType="withEffect">
                                  <p:stCondLst>
                                    <p:cond delay="750"/>
                                  </p:stCondLst>
                                  <p:childTnLst>
                                    <p:set>
                                      <p:cBhvr>
                                        <p:cTn id="36" dur="1" fill="hold">
                                          <p:stCondLst>
                                            <p:cond delay="0"/>
                                          </p:stCondLst>
                                        </p:cTn>
                                        <p:tgtEl>
                                          <p:spTgt spid="164"/>
                                        </p:tgtEl>
                                        <p:attrNameLst>
                                          <p:attrName>style.visibility</p:attrName>
                                        </p:attrNameLst>
                                      </p:cBhvr>
                                      <p:to>
                                        <p:strVal val="visible"/>
                                      </p:to>
                                    </p:set>
                                    <p:animEffect transition="in" filter="wipe(up)">
                                      <p:cBhvr>
                                        <p:cTn id="37" dur="500"/>
                                        <p:tgtEl>
                                          <p:spTgt spid="164"/>
                                        </p:tgtEl>
                                      </p:cBhvr>
                                    </p:animEffect>
                                  </p:childTnLst>
                                </p:cTn>
                              </p:par>
                            </p:childTnLst>
                          </p:cTn>
                        </p:par>
                        <p:par>
                          <p:cTn id="38" fill="hold" nodeType="afterGroup">
                            <p:stCondLst>
                              <p:cond delay="2000"/>
                            </p:stCondLst>
                            <p:childTnLst>
                              <p:par>
                                <p:cTn id="39" presetID="10" presetClass="entr" presetSubtype="0" fill="hold" nodeType="afterEffect">
                                  <p:stCondLst>
                                    <p:cond delay="0"/>
                                  </p:stCondLst>
                                  <p:childTnLst>
                                    <p:set>
                                      <p:cBhvr>
                                        <p:cTn id="40" dur="1" fill="hold">
                                          <p:stCondLst>
                                            <p:cond delay="0"/>
                                          </p:stCondLst>
                                        </p:cTn>
                                        <p:tgtEl>
                                          <p:spTgt spid="275"/>
                                        </p:tgtEl>
                                        <p:attrNameLst>
                                          <p:attrName>style.visibility</p:attrName>
                                        </p:attrNameLst>
                                      </p:cBhvr>
                                      <p:to>
                                        <p:strVal val="visible"/>
                                      </p:to>
                                    </p:set>
                                    <p:animEffect transition="in" filter="fade">
                                      <p:cBhvr>
                                        <p:cTn id="41" dur="500"/>
                                        <p:tgtEl>
                                          <p:spTgt spid="275"/>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03"/>
                                        </p:tgtEl>
                                        <p:attrNameLst>
                                          <p:attrName>style.visibility</p:attrName>
                                        </p:attrNameLst>
                                      </p:cBhvr>
                                      <p:to>
                                        <p:strVal val="visible"/>
                                      </p:to>
                                    </p:set>
                                    <p:animEffect transition="in" filter="fade">
                                      <p:cBhvr>
                                        <p:cTn id="44" dur="500"/>
                                        <p:tgtEl>
                                          <p:spTgt spid="20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2"/>
                                        </p:tgtEl>
                                        <p:attrNameLst>
                                          <p:attrName>style.visibility</p:attrName>
                                        </p:attrNameLst>
                                      </p:cBhvr>
                                      <p:to>
                                        <p:strVal val="visible"/>
                                      </p:to>
                                    </p:set>
                                    <p:animEffect transition="in" filter="fade">
                                      <p:cBhvr>
                                        <p:cTn id="47" dur="500"/>
                                        <p:tgtEl>
                                          <p:spTgt spid="202"/>
                                        </p:tgtEl>
                                      </p:cBhvr>
                                    </p:animEffect>
                                  </p:childTnLst>
                                </p:cTn>
                              </p:par>
                            </p:childTnLst>
                          </p:cTn>
                        </p:par>
                        <p:par>
                          <p:cTn id="48" fill="hold" nodeType="afterGroup">
                            <p:stCondLst>
                              <p:cond delay="2750"/>
                            </p:stCondLst>
                            <p:childTnLst>
                              <p:par>
                                <p:cTn id="49" presetID="10" presetClass="entr" presetSubtype="0" fill="hold" nodeType="afterEffect">
                                  <p:stCondLst>
                                    <p:cond delay="0"/>
                                  </p:stCondLst>
                                  <p:childTnLst>
                                    <p:set>
                                      <p:cBhvr>
                                        <p:cTn id="50" dur="1" fill="hold">
                                          <p:stCondLst>
                                            <p:cond delay="0"/>
                                          </p:stCondLst>
                                        </p:cTn>
                                        <p:tgtEl>
                                          <p:spTgt spid="273"/>
                                        </p:tgtEl>
                                        <p:attrNameLst>
                                          <p:attrName>style.visibility</p:attrName>
                                        </p:attrNameLst>
                                      </p:cBhvr>
                                      <p:to>
                                        <p:strVal val="visible"/>
                                      </p:to>
                                    </p:set>
                                    <p:animEffect transition="in" filter="fade">
                                      <p:cBhvr>
                                        <p:cTn id="51" dur="500"/>
                                        <p:tgtEl>
                                          <p:spTgt spid="273"/>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204"/>
                                        </p:tgtEl>
                                        <p:attrNameLst>
                                          <p:attrName>style.visibility</p:attrName>
                                        </p:attrNameLst>
                                      </p:cBhvr>
                                      <p:to>
                                        <p:strVal val="visible"/>
                                      </p:to>
                                    </p:set>
                                    <p:animEffect transition="in" filter="fade">
                                      <p:cBhvr>
                                        <p:cTn id="54" dur="500"/>
                                        <p:tgtEl>
                                          <p:spTgt spid="204"/>
                                        </p:tgtEl>
                                      </p:cBhvr>
                                    </p:animEffect>
                                  </p:childTnLst>
                                </p:cTn>
                              </p:par>
                            </p:childTnLst>
                          </p:cTn>
                        </p:par>
                        <p:par>
                          <p:cTn id="55" fill="hold" nodeType="afterGroup">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207"/>
                                        </p:tgtEl>
                                        <p:attrNameLst>
                                          <p:attrName>style.visibility</p:attrName>
                                        </p:attrNameLst>
                                      </p:cBhvr>
                                      <p:to>
                                        <p:strVal val="visible"/>
                                      </p:to>
                                    </p:set>
                                    <p:animEffect transition="in" filter="fade">
                                      <p:cBhvr>
                                        <p:cTn id="58" dur="500"/>
                                        <p:tgtEl>
                                          <p:spTgt spid="207"/>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121"/>
                                        </p:tgtEl>
                                        <p:attrNameLst>
                                          <p:attrName>style.visibility</p:attrName>
                                        </p:attrNameLst>
                                      </p:cBhvr>
                                      <p:to>
                                        <p:strVal val="visible"/>
                                      </p:to>
                                    </p:set>
                                    <p:animEffect transition="in" filter="fade">
                                      <p:cBhvr>
                                        <p:cTn id="61"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69" grpId="1"/>
      <p:bldP spid="70" grpId="0"/>
      <p:bldP spid="70" grpId="1"/>
      <p:bldP spid="121" grpId="0"/>
      <p:bldP spid="202" grpId="0"/>
      <p:bldP spid="203" grpId="0"/>
      <p:bldP spid="204" grpId="0"/>
      <p:bldP spid="133" grpId="0" animBg="1"/>
      <p:bldP spid="133" grpId="1" animBg="1"/>
      <p:bldP spid="134" grpId="0" animBg="1"/>
      <p:bldP spid="134" grpId="1" animBg="1"/>
      <p:bldP spid="228" grpId="0" animBg="1"/>
      <p:bldP spid="164" grpId="0" animBg="1"/>
      <p:bldP spid="2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btfpColumnIndicatorGroup2">
            <a:extLst>
              <a:ext uri="{FF2B5EF4-FFF2-40B4-BE49-F238E27FC236}">
                <a16:creationId xmlns:a16="http://schemas.microsoft.com/office/drawing/2014/main" id="{9DE73A1D-F185-C49D-693C-A9C9055FEA02}"/>
              </a:ext>
            </a:extLst>
          </p:cNvPr>
          <p:cNvGrpSpPr/>
          <p:nvPr/>
        </p:nvGrpSpPr>
        <p:grpSpPr>
          <a:xfrm>
            <a:off x="0" y="6926580"/>
            <a:ext cx="12192000" cy="137160"/>
            <a:chOff x="0" y="6926580"/>
            <a:chExt cx="12192000" cy="137160"/>
          </a:xfrm>
        </p:grpSpPr>
        <p:sp>
          <p:nvSpPr>
            <p:cNvPr id="63" name="btfpColumnGapBlocker475784">
              <a:extLst>
                <a:ext uri="{FF2B5EF4-FFF2-40B4-BE49-F238E27FC236}">
                  <a16:creationId xmlns:a16="http://schemas.microsoft.com/office/drawing/2014/main" id="{B9E85535-8505-5D62-618C-7A7B47DD3806}"/>
                </a:ext>
              </a:extLst>
            </p:cNvPr>
            <p:cNvSpPr/>
            <p:nvPr/>
          </p:nvSpPr>
          <p:spPr bwMode="gray">
            <a:xfrm>
              <a:off x="1164590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1" name="btfpColumnGapBlocker841723">
              <a:extLst>
                <a:ext uri="{FF2B5EF4-FFF2-40B4-BE49-F238E27FC236}">
                  <a16:creationId xmlns:a16="http://schemas.microsoft.com/office/drawing/2014/main" id="{CA05FF00-484B-5D62-2185-E52D69756B8E}"/>
                </a:ext>
              </a:extLst>
            </p:cNvPr>
            <p:cNvSpPr/>
            <p:nvPr/>
          </p:nvSpPr>
          <p:spPr bwMode="gray">
            <a:xfrm>
              <a:off x="87376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9" name="btfpColumnIndicator468578">
              <a:extLst>
                <a:ext uri="{FF2B5EF4-FFF2-40B4-BE49-F238E27FC236}">
                  <a16:creationId xmlns:a16="http://schemas.microsoft.com/office/drawing/2014/main" id="{249AD2D8-2AD3-BCF5-153B-3EF95DC80B48}"/>
                </a:ext>
              </a:extLst>
            </p:cNvPr>
            <p:cNvCxnSpPr/>
            <p:nvPr/>
          </p:nvCxnSpPr>
          <p:spPr bwMode="gray">
            <a:xfrm flipV="1">
              <a:off x="116459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btfpColumnIndicator123787">
              <a:extLst>
                <a:ext uri="{FF2B5EF4-FFF2-40B4-BE49-F238E27FC236}">
                  <a16:creationId xmlns:a16="http://schemas.microsoft.com/office/drawing/2014/main" id="{86F2CA58-6CE7-35F5-6801-6EDD2FEF2473}"/>
                </a:ext>
              </a:extLst>
            </p:cNvPr>
            <p:cNvCxnSpPr/>
            <p:nvPr/>
          </p:nvCxnSpPr>
          <p:spPr bwMode="gray">
            <a:xfrm flipV="1">
              <a:off x="92710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btfpColumnGapBlocker771426">
              <a:extLst>
                <a:ext uri="{FF2B5EF4-FFF2-40B4-BE49-F238E27FC236}">
                  <a16:creationId xmlns:a16="http://schemas.microsoft.com/office/drawing/2014/main" id="{34DA9EF9-2687-1483-2117-EBECC2F2B4BF}"/>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0" name="btfpColumnIndicator264280">
              <a:extLst>
                <a:ext uri="{FF2B5EF4-FFF2-40B4-BE49-F238E27FC236}">
                  <a16:creationId xmlns:a16="http://schemas.microsoft.com/office/drawing/2014/main" id="{16BE6157-4017-B08A-3FBA-35413CB1934D}"/>
                </a:ext>
              </a:extLst>
            </p:cNvPr>
            <p:cNvCxnSpPr/>
            <p:nvPr/>
          </p:nvCxnSpPr>
          <p:spPr bwMode="gray">
            <a:xfrm flipV="1">
              <a:off x="87376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btfpColumnIndicator851145">
              <a:extLst>
                <a:ext uri="{FF2B5EF4-FFF2-40B4-BE49-F238E27FC236}">
                  <a16:creationId xmlns:a16="http://schemas.microsoft.com/office/drawing/2014/main" id="{703675A0-41EA-9AF0-FFF5-B5F8250607FC}"/>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btfpColumnGapBlocker835550">
              <a:extLst>
                <a:ext uri="{FF2B5EF4-FFF2-40B4-BE49-F238E27FC236}">
                  <a16:creationId xmlns:a16="http://schemas.microsoft.com/office/drawing/2014/main" id="{8C80172C-9FBF-CE16-C613-368A8A1938D3}"/>
                </a:ext>
              </a:extLst>
            </p:cNvPr>
            <p:cNvSpPr/>
            <p:nvPr/>
          </p:nvSpPr>
          <p:spPr bwMode="gray">
            <a:xfrm>
              <a:off x="29210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3" name="btfpColumnIndicator821662">
              <a:extLst>
                <a:ext uri="{FF2B5EF4-FFF2-40B4-BE49-F238E27FC236}">
                  <a16:creationId xmlns:a16="http://schemas.microsoft.com/office/drawing/2014/main" id="{F9F33CED-B7C8-5BB2-1A8A-BA724467F546}"/>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btfpColumnIndicator744254">
              <a:extLst>
                <a:ext uri="{FF2B5EF4-FFF2-40B4-BE49-F238E27FC236}">
                  <a16:creationId xmlns:a16="http://schemas.microsoft.com/office/drawing/2014/main" id="{BD5F1DE9-34C1-E58E-39E8-4EE5E25C062D}"/>
                </a:ext>
              </a:extLst>
            </p:cNvPr>
            <p:cNvCxnSpPr/>
            <p:nvPr/>
          </p:nvCxnSpPr>
          <p:spPr bwMode="gray">
            <a:xfrm flipV="1">
              <a:off x="34544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btfpColumnGapBlocker110892">
              <a:extLst>
                <a:ext uri="{FF2B5EF4-FFF2-40B4-BE49-F238E27FC236}">
                  <a16:creationId xmlns:a16="http://schemas.microsoft.com/office/drawing/2014/main" id="{F043F015-9148-E5BD-45AE-EB00EC5DACDB}"/>
                </a:ext>
              </a:extLst>
            </p:cNvPr>
            <p:cNvSpPr/>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6" name="btfpColumnIndicator488066">
              <a:extLst>
                <a:ext uri="{FF2B5EF4-FFF2-40B4-BE49-F238E27FC236}">
                  <a16:creationId xmlns:a16="http://schemas.microsoft.com/office/drawing/2014/main" id="{93D40224-7605-364B-8B51-E6C012396D04}"/>
                </a:ext>
              </a:extLst>
            </p:cNvPr>
            <p:cNvCxnSpPr/>
            <p:nvPr/>
          </p:nvCxnSpPr>
          <p:spPr bwMode="gray">
            <a:xfrm flipV="1">
              <a:off x="29210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btfpColumnIndicator194790">
              <a:extLst>
                <a:ext uri="{FF2B5EF4-FFF2-40B4-BE49-F238E27FC236}">
                  <a16:creationId xmlns:a16="http://schemas.microsoft.com/office/drawing/2014/main" id="{9507B03E-7DA3-750C-507E-8B32EFDB3077}"/>
                </a:ext>
              </a:extLst>
            </p:cNvPr>
            <p:cNvCxnSpPr/>
            <p:nvPr/>
          </p:nvCxnSpPr>
          <p:spPr bwMode="gray">
            <a:xfrm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4" name="btfpColumnIndicatorGroup1">
            <a:extLst>
              <a:ext uri="{FF2B5EF4-FFF2-40B4-BE49-F238E27FC236}">
                <a16:creationId xmlns:a16="http://schemas.microsoft.com/office/drawing/2014/main" id="{7C4AD270-C49A-FD35-1A2D-EE120E07DC45}"/>
              </a:ext>
            </a:extLst>
          </p:cNvPr>
          <p:cNvGrpSpPr/>
          <p:nvPr/>
        </p:nvGrpSpPr>
        <p:grpSpPr>
          <a:xfrm>
            <a:off x="0" y="-205740"/>
            <a:ext cx="12192000" cy="137160"/>
            <a:chOff x="0" y="-205740"/>
            <a:chExt cx="12192000" cy="137160"/>
          </a:xfrm>
        </p:grpSpPr>
        <p:sp>
          <p:nvSpPr>
            <p:cNvPr id="62" name="btfpColumnGapBlocker219988">
              <a:extLst>
                <a:ext uri="{FF2B5EF4-FFF2-40B4-BE49-F238E27FC236}">
                  <a16:creationId xmlns:a16="http://schemas.microsoft.com/office/drawing/2014/main" id="{33EFE21C-F456-CE0D-6F9C-2562B7D186D6}"/>
                </a:ext>
              </a:extLst>
            </p:cNvPr>
            <p:cNvSpPr/>
            <p:nvPr/>
          </p:nvSpPr>
          <p:spPr bwMode="gray">
            <a:xfrm>
              <a:off x="1164590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0" name="btfpColumnGapBlocker763485">
              <a:extLst>
                <a:ext uri="{FF2B5EF4-FFF2-40B4-BE49-F238E27FC236}">
                  <a16:creationId xmlns:a16="http://schemas.microsoft.com/office/drawing/2014/main" id="{CD8CBA36-75A1-5562-5ABE-92E7BA2CBF5C}"/>
                </a:ext>
              </a:extLst>
            </p:cNvPr>
            <p:cNvSpPr/>
            <p:nvPr/>
          </p:nvSpPr>
          <p:spPr bwMode="gray">
            <a:xfrm>
              <a:off x="87376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8" name="btfpColumnIndicator879289">
              <a:extLst>
                <a:ext uri="{FF2B5EF4-FFF2-40B4-BE49-F238E27FC236}">
                  <a16:creationId xmlns:a16="http://schemas.microsoft.com/office/drawing/2014/main" id="{A65F53D5-E6FE-2502-C611-731CE86F3222}"/>
                </a:ext>
              </a:extLst>
            </p:cNvPr>
            <p:cNvCxnSpPr/>
            <p:nvPr/>
          </p:nvCxnSpPr>
          <p:spPr bwMode="gray">
            <a:xfrm flipV="1">
              <a:off x="116459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btfpColumnIndicator270770">
              <a:extLst>
                <a:ext uri="{FF2B5EF4-FFF2-40B4-BE49-F238E27FC236}">
                  <a16:creationId xmlns:a16="http://schemas.microsoft.com/office/drawing/2014/main" id="{772A599C-0315-2FF6-3F8B-62CA260F6463}"/>
                </a:ext>
              </a:extLst>
            </p:cNvPr>
            <p:cNvCxnSpPr/>
            <p:nvPr/>
          </p:nvCxnSpPr>
          <p:spPr bwMode="gray">
            <a:xfrm flipV="1">
              <a:off x="92710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btfpColumnGapBlocker862569">
              <a:extLst>
                <a:ext uri="{FF2B5EF4-FFF2-40B4-BE49-F238E27FC236}">
                  <a16:creationId xmlns:a16="http://schemas.microsoft.com/office/drawing/2014/main" id="{F0593033-96D3-9D28-D29D-BC416CFA55FF}"/>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49" name="btfpColumnIndicator808937">
              <a:extLst>
                <a:ext uri="{FF2B5EF4-FFF2-40B4-BE49-F238E27FC236}">
                  <a16:creationId xmlns:a16="http://schemas.microsoft.com/office/drawing/2014/main" id="{62ECE826-C9D3-6AE0-F7FB-9C715B074D46}"/>
                </a:ext>
              </a:extLst>
            </p:cNvPr>
            <p:cNvCxnSpPr/>
            <p:nvPr/>
          </p:nvCxnSpPr>
          <p:spPr bwMode="gray">
            <a:xfrm flipV="1">
              <a:off x="87376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btfpColumnIndicator863485">
              <a:extLst>
                <a:ext uri="{FF2B5EF4-FFF2-40B4-BE49-F238E27FC236}">
                  <a16:creationId xmlns:a16="http://schemas.microsoft.com/office/drawing/2014/main" id="{D84540FC-CB95-8F20-128F-6AF7151DCE2B}"/>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btfpColumnGapBlocker381850">
              <a:extLst>
                <a:ext uri="{FF2B5EF4-FFF2-40B4-BE49-F238E27FC236}">
                  <a16:creationId xmlns:a16="http://schemas.microsoft.com/office/drawing/2014/main" id="{F32BF285-7D4A-D903-0C4C-3349E6F2238D}"/>
                </a:ext>
              </a:extLst>
            </p:cNvPr>
            <p:cNvSpPr/>
            <p:nvPr/>
          </p:nvSpPr>
          <p:spPr bwMode="gray">
            <a:xfrm>
              <a:off x="29210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2" name="btfpColumnIndicator126856">
              <a:extLst>
                <a:ext uri="{FF2B5EF4-FFF2-40B4-BE49-F238E27FC236}">
                  <a16:creationId xmlns:a16="http://schemas.microsoft.com/office/drawing/2014/main" id="{9B8AA26C-59EA-4F27-3E89-639EE2A38EC2}"/>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btfpColumnIndicator848527">
              <a:extLst>
                <a:ext uri="{FF2B5EF4-FFF2-40B4-BE49-F238E27FC236}">
                  <a16:creationId xmlns:a16="http://schemas.microsoft.com/office/drawing/2014/main" id="{6FA345EB-12AF-2BA3-5413-970E1ACFFB1D}"/>
                </a:ext>
              </a:extLst>
            </p:cNvPr>
            <p:cNvCxnSpPr/>
            <p:nvPr/>
          </p:nvCxnSpPr>
          <p:spPr bwMode="gray">
            <a:xfrm flipV="1">
              <a:off x="34544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btfpColumnGapBlocker881211">
              <a:extLst>
                <a:ext uri="{FF2B5EF4-FFF2-40B4-BE49-F238E27FC236}">
                  <a16:creationId xmlns:a16="http://schemas.microsoft.com/office/drawing/2014/main" id="{94AFC0FC-5162-3EDE-0E56-19C1C7EF931B}"/>
                </a:ext>
              </a:extLst>
            </p:cNvPr>
            <p:cNvSpPr/>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 name="btfpColumnIndicator904119">
              <a:extLst>
                <a:ext uri="{FF2B5EF4-FFF2-40B4-BE49-F238E27FC236}">
                  <a16:creationId xmlns:a16="http://schemas.microsoft.com/office/drawing/2014/main" id="{FAA91827-4D73-46ED-52E0-97B494946E59}"/>
                </a:ext>
              </a:extLst>
            </p:cNvPr>
            <p:cNvCxnSpPr/>
            <p:nvPr/>
          </p:nvCxnSpPr>
          <p:spPr bwMode="gray">
            <a:xfrm flipV="1">
              <a:off x="29210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btfpColumnIndicator199835">
              <a:extLst>
                <a:ext uri="{FF2B5EF4-FFF2-40B4-BE49-F238E27FC236}">
                  <a16:creationId xmlns:a16="http://schemas.microsoft.com/office/drawing/2014/main" id="{6EDB580E-F9E0-5A1E-F9AD-10FF25E7E3F4}"/>
                </a:ext>
              </a:extLst>
            </p:cNvPr>
            <p:cNvCxnSpPr/>
            <p:nvPr/>
          </p:nvCxnSpPr>
          <p:spPr bwMode="gray">
            <a:xfrm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53" name="btfpPhotoGeneric739487">
            <a:extLst>
              <a:ext uri="{FF2B5EF4-FFF2-40B4-BE49-F238E27FC236}">
                <a16:creationId xmlns:a16="http://schemas.microsoft.com/office/drawing/2014/main" id="{4FAB5490-2434-85CB-F631-A326F7B82D27}"/>
              </a:ext>
            </a:extLst>
          </p:cNvPr>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t="14505" b="1171"/>
          <a:stretch>
            <a:fillRect/>
          </a:stretch>
        </p:blipFill>
        <p:spPr>
          <a:xfrm>
            <a:off x="0" y="-52"/>
            <a:ext cx="12192000" cy="6864025"/>
          </a:xfrm>
          <a:prstGeom prst="round2DiagRect">
            <a:avLst>
              <a:gd name="adj1" fmla="val 0"/>
              <a:gd name="adj2" fmla="val 0"/>
            </a:avLst>
          </a:prstGeom>
        </p:spPr>
      </p:pic>
      <p:sp>
        <p:nvSpPr>
          <p:cNvPr id="52" name="Rectangle 51">
            <a:extLst>
              <a:ext uri="{FF2B5EF4-FFF2-40B4-BE49-F238E27FC236}">
                <a16:creationId xmlns:a16="http://schemas.microsoft.com/office/drawing/2014/main" id="{345D93AA-84A0-A62B-4394-E03E0DA0B05D}"/>
              </a:ext>
            </a:extLst>
          </p:cNvPr>
          <p:cNvSpPr/>
          <p:nvPr/>
        </p:nvSpPr>
        <p:spPr bwMode="gray">
          <a:xfrm>
            <a:off x="-1" y="-45"/>
            <a:ext cx="12192000" cy="6864024"/>
          </a:xfrm>
          <a:prstGeom prst="rect">
            <a:avLst/>
          </a:prstGeom>
          <a:solidFill>
            <a:srgbClr val="000000">
              <a:alpha val="50000"/>
            </a:srgb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a:solidFill>
                <a:srgbClr val="FFFFFF"/>
              </a:solidFill>
            </a:endParaRPr>
          </a:p>
        </p:txBody>
      </p:sp>
      <p:graphicFrame>
        <p:nvGraphicFramePr>
          <p:cNvPr id="32" name="think-cell data - do not delete" hidden="1">
            <a:extLst>
              <a:ext uri="{FF2B5EF4-FFF2-40B4-BE49-F238E27FC236}">
                <a16:creationId xmlns:a16="http://schemas.microsoft.com/office/drawing/2014/main" id="{6ED731A6-A21B-C7B7-E393-56CC812290CB}"/>
              </a:ext>
            </a:extLst>
          </p:cNvPr>
          <p:cNvGraphicFramePr>
            <a:graphicFrameLocks/>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0" imgH="0" progId="TCLayout.ActiveDocument.1">
                  <p:embed/>
                </p:oleObj>
              </mc:Choice>
              <mc:Fallback>
                <p:oleObj name="think-cell Slide" r:id="rId16" imgW="0" imgH="0" progId="TCLayout.ActiveDocument.1">
                  <p:embed/>
                  <p:pic>
                    <p:nvPicPr>
                      <p:cNvPr id="32" name="think-cell data - do not delete" hidden="1">
                        <a:extLst>
                          <a:ext uri="{FF2B5EF4-FFF2-40B4-BE49-F238E27FC236}">
                            <a16:creationId xmlns:a16="http://schemas.microsoft.com/office/drawing/2014/main" id="{6ED731A6-A21B-C7B7-E393-56CC812290CB}"/>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2" name="Title 21">
            <a:extLst>
              <a:ext uri="{FF2B5EF4-FFF2-40B4-BE49-F238E27FC236}">
                <a16:creationId xmlns:a16="http://schemas.microsoft.com/office/drawing/2014/main" id="{9E509DB0-58F5-54A4-4297-43D021C2ED72}"/>
              </a:ext>
            </a:extLst>
          </p:cNvPr>
          <p:cNvSpPr>
            <a:spLocks noGrp="1"/>
          </p:cNvSpPr>
          <p:nvPr>
            <p:ph type="title"/>
            <p:custDataLst>
              <p:tags r:id="rId4"/>
            </p:custDataLst>
          </p:nvPr>
        </p:nvSpPr>
        <p:spPr>
          <a:xfrm>
            <a:off x="587607" y="939327"/>
            <a:ext cx="2366260" cy="1051116"/>
          </a:xfrm>
        </p:spPr>
        <p:txBody>
          <a:bodyPr vert="horz">
            <a:normAutofit fontScale="90000"/>
          </a:bodyPr>
          <a:lstStyle/>
          <a:p>
            <a:r>
              <a:rPr lang="en-US">
                <a:solidFill>
                  <a:schemeClr val="bg1"/>
                </a:solidFill>
              </a:rPr>
              <a:t>Exclusionary criteria for funds to enter the platform</a:t>
            </a:r>
          </a:p>
        </p:txBody>
      </p:sp>
      <p:sp>
        <p:nvSpPr>
          <p:cNvPr id="45" name="btfpNumberBubble830084">
            <a:extLst>
              <a:ext uri="{FF2B5EF4-FFF2-40B4-BE49-F238E27FC236}">
                <a16:creationId xmlns:a16="http://schemas.microsoft.com/office/drawing/2014/main" id="{E603B1D4-6972-5619-B925-C8B1CFD1D1C0}"/>
              </a:ext>
            </a:extLst>
          </p:cNvPr>
          <p:cNvSpPr/>
          <p:nvPr/>
        </p:nvSpPr>
        <p:spPr bwMode="gray">
          <a:xfrm>
            <a:off x="228600" y="621827"/>
            <a:ext cx="317500" cy="317500"/>
          </a:xfrm>
          <a:prstGeom prst="ellipse">
            <a:avLst/>
          </a:prstGeom>
          <a:solidFill>
            <a:srgbClr val="FFFFFF"/>
          </a:solidFill>
          <a:ln w="19050" cap="flat" cmpd="sng" algn="ctr">
            <a:solidFill>
              <a:srgbClr val="012169"/>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indent="0" algn="ctr">
              <a:spcBef>
                <a:spcPts val="0"/>
              </a:spcBef>
              <a:buNone/>
            </a:pPr>
            <a:r>
              <a:rPr kumimoji="1" lang="en-US" b="1">
                <a:solidFill>
                  <a:srgbClr val="012169"/>
                </a:solidFill>
              </a:rPr>
              <a:t>2</a:t>
            </a:r>
          </a:p>
        </p:txBody>
      </p:sp>
      <p:sp>
        <p:nvSpPr>
          <p:cNvPr id="48" name="Rectangle: Rounded Corners 47">
            <a:extLst>
              <a:ext uri="{FF2B5EF4-FFF2-40B4-BE49-F238E27FC236}">
                <a16:creationId xmlns:a16="http://schemas.microsoft.com/office/drawing/2014/main" id="{C9A6A8C2-F0BE-0559-46B0-E497DCA40926}"/>
              </a:ext>
            </a:extLst>
          </p:cNvPr>
          <p:cNvSpPr/>
          <p:nvPr>
            <p:custDataLst>
              <p:tags r:id="rId5"/>
            </p:custDataLst>
          </p:nvPr>
        </p:nvSpPr>
        <p:spPr bwMode="gray">
          <a:xfrm>
            <a:off x="283650" y="3319445"/>
            <a:ext cx="2459162" cy="3399938"/>
          </a:xfrm>
          <a:prstGeom prst="roundRect">
            <a:avLst>
              <a:gd name="adj" fmla="val 5393"/>
            </a:avLst>
          </a:prstGeom>
          <a:solidFill>
            <a:srgbClr val="000000">
              <a:alpha val="7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latin typeface="Arial" panose="020B0604020202020204" pitchFamily="34" charset="0"/>
                <a:cs typeface="Arial" panose="020B0604020202020204" pitchFamily="34" charset="0"/>
              </a:rPr>
              <a:t>Provision in the Fund’s regulation is required </a:t>
            </a:r>
            <a:r>
              <a:rPr lang="en-US" sz="1200">
                <a:latin typeface="Arial" panose="020B0604020202020204" pitchFamily="34" charset="0"/>
                <a:cs typeface="Arial" panose="020B0604020202020204" pitchFamily="34" charset="0"/>
              </a:rPr>
              <a:t>for an investment restriction clause</a:t>
            </a:r>
            <a:r>
              <a:rPr lang="en-US" sz="1200" b="1">
                <a:latin typeface="Arial" panose="020B0604020202020204" pitchFamily="34" charset="0"/>
                <a:cs typeface="Arial" panose="020B0604020202020204" pitchFamily="34" charset="0"/>
              </a:rPr>
              <a:t> for sectors vetoed by the List of Non-Supportable Activities BIP</a:t>
            </a:r>
          </a:p>
        </p:txBody>
      </p:sp>
      <p:sp>
        <p:nvSpPr>
          <p:cNvPr id="57" name="Rectangle: Single Corner Rounded 56">
            <a:extLst>
              <a:ext uri="{FF2B5EF4-FFF2-40B4-BE49-F238E27FC236}">
                <a16:creationId xmlns:a16="http://schemas.microsoft.com/office/drawing/2014/main" id="{60373A7C-4BA1-6ED5-0FCE-D81C271F4D21}"/>
              </a:ext>
            </a:extLst>
          </p:cNvPr>
          <p:cNvSpPr/>
          <p:nvPr>
            <p:custDataLst>
              <p:tags r:id="rId6"/>
            </p:custDataLst>
          </p:nvPr>
        </p:nvSpPr>
        <p:spPr bwMode="gray">
          <a:xfrm rot="10800000" flipH="1" flipV="1">
            <a:off x="3162300" y="-1"/>
            <a:ext cx="8699500" cy="6858001"/>
          </a:xfrm>
          <a:prstGeom prst="round1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0" name="btfpStatusStickerText280292">
            <a:extLst>
              <a:ext uri="{FF2B5EF4-FFF2-40B4-BE49-F238E27FC236}">
                <a16:creationId xmlns:a16="http://schemas.microsoft.com/office/drawing/2014/main" id="{90F4EA30-8523-700C-2F52-427F3C297983}"/>
              </a:ext>
            </a:extLst>
          </p:cNvPr>
          <p:cNvSpPr txBox="1"/>
          <p:nvPr>
            <p:custDataLst>
              <p:tags r:id="rId7"/>
            </p:custDataLst>
          </p:nvPr>
        </p:nvSpPr>
        <p:spPr bwMode="gray">
          <a:xfrm rot="5400000">
            <a:off x="5934204" y="-2057190"/>
            <a:ext cx="318998" cy="5371697"/>
          </a:xfrm>
          <a:prstGeom prst="rect">
            <a:avLst/>
          </a:prstGeom>
          <a:no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FFCE00"/>
                </a:solidFill>
                <a:prstDash val="solid"/>
                <a:round/>
                <a:headEnd type="none" w="med" len="med"/>
                <a:tailEnd type="none" w="med" len="med"/>
              </a14:hiddenLine>
            </a:ext>
          </a:extLst>
        </p:spPr>
        <p:txBody>
          <a:bodyPr vert="vert270" wrap="none" lIns="72073" tIns="25226" rIns="0" bIns="25226" rtlCol="0" anchor="t">
            <a:spAutoFit/>
          </a:bodyPr>
          <a:lstStyle/>
          <a:p>
            <a:pPr marL="0" indent="0" algn="ctr">
              <a:spcBef>
                <a:spcPct val="0"/>
              </a:spcBef>
              <a:buNone/>
            </a:pPr>
            <a:r>
              <a:rPr lang="en-US" b="1" cap="all" spc="450">
                <a:solidFill>
                  <a:srgbClr val="AB8933"/>
                </a:solidFill>
                <a:latin typeface="Arial" panose="020B0604020202020204" pitchFamily="34" charset="0"/>
                <a:cs typeface="Arial" panose="020B0604020202020204" pitchFamily="34" charset="0"/>
              </a:rPr>
              <a:t>LIST OF UNsupported ACTIVITIES</a:t>
            </a:r>
          </a:p>
        </p:txBody>
      </p:sp>
      <p:cxnSp>
        <p:nvCxnSpPr>
          <p:cNvPr id="71" name="Straight Connector 70">
            <a:extLst>
              <a:ext uri="{FF2B5EF4-FFF2-40B4-BE49-F238E27FC236}">
                <a16:creationId xmlns:a16="http://schemas.microsoft.com/office/drawing/2014/main" id="{BDE529EF-1DD7-7135-B2D0-FEC86B12FAA9}"/>
              </a:ext>
            </a:extLst>
          </p:cNvPr>
          <p:cNvCxnSpPr/>
          <p:nvPr>
            <p:custDataLst>
              <p:tags r:id="rId8"/>
            </p:custDataLst>
          </p:nvPr>
        </p:nvCxnSpPr>
        <p:spPr bwMode="gray">
          <a:xfrm>
            <a:off x="3407854" y="828756"/>
            <a:ext cx="8003195" cy="0"/>
          </a:xfrm>
          <a:prstGeom prst="line">
            <a:avLst/>
          </a:prstGeom>
          <a:ln w="9525" cap="flat" cmpd="sng" algn="ctr">
            <a:solidFill>
              <a:srgbClr val="FFCE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72" name="btfpTable27243518">
            <a:extLst>
              <a:ext uri="{FF2B5EF4-FFF2-40B4-BE49-F238E27FC236}">
                <a16:creationId xmlns:a16="http://schemas.microsoft.com/office/drawing/2014/main" id="{C61B7FED-59F1-172E-F01F-EC9ED2201993}"/>
              </a:ext>
            </a:extLst>
          </p:cNvPr>
          <p:cNvGraphicFramePr>
            <a:graphicFrameLocks noGrp="1"/>
          </p:cNvGraphicFramePr>
          <p:nvPr>
            <p:custDataLst>
              <p:tags r:id="rId9"/>
            </p:custDataLst>
            <p:extLst>
              <p:ext uri="{D42A27DB-BD31-4B8C-83A1-F6EECF244321}">
                <p14:modId xmlns:p14="http://schemas.microsoft.com/office/powerpoint/2010/main" val="2467486846"/>
              </p:ext>
            </p:extLst>
          </p:nvPr>
        </p:nvGraphicFramePr>
        <p:xfrm>
          <a:off x="8670751" y="1085216"/>
          <a:ext cx="2975149" cy="5144135"/>
        </p:xfrm>
        <a:graphic>
          <a:graphicData uri="http://schemas.openxmlformats.org/drawingml/2006/table">
            <a:tbl>
              <a:tblPr firstRow="1" firstCol="1">
                <a:tableStyleId>{9D7B26C5-4107-4FEC-AEDC-1716B250A1EF}</a:tableStyleId>
              </a:tblPr>
              <a:tblGrid>
                <a:gridCol w="793922">
                  <a:extLst>
                    <a:ext uri="{9D8B030D-6E8A-4147-A177-3AD203B41FA5}">
                      <a16:colId xmlns:a16="http://schemas.microsoft.com/office/drawing/2014/main" val="2532974803"/>
                    </a:ext>
                  </a:extLst>
                </a:gridCol>
                <a:gridCol w="2181227">
                  <a:extLst>
                    <a:ext uri="{9D8B030D-6E8A-4147-A177-3AD203B41FA5}">
                      <a16:colId xmlns:a16="http://schemas.microsoft.com/office/drawing/2014/main" val="353943458"/>
                    </a:ext>
                  </a:extLst>
                </a:gridCol>
              </a:tblGrid>
              <a:tr h="457257">
                <a:tc rowSpan="10">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Other</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solidFill>
                            <a:srgbClr val="000000"/>
                          </a:solidFill>
                          <a:latin typeface="Arial" panose="020B0604020202020204" pitchFamily="34" charset="0"/>
                          <a:cs typeface="Arial" panose="020B0604020202020204" pitchFamily="34" charset="0"/>
                        </a:rPr>
                        <a:t>Other pollutants²</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650778"/>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200" b="1">
                          <a:solidFill>
                            <a:srgbClr val="000000"/>
                          </a:solidFill>
                          <a:latin typeface="Arial" panose="020B0604020202020204" pitchFamily="34" charset="0"/>
                          <a:cs typeface="Arial" panose="020B0604020202020204" pitchFamily="34" charset="0"/>
                        </a:rPr>
                        <a:t>Gambling and betting</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6243977"/>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solidFill>
                            <a:srgbClr val="000000"/>
                          </a:solidFill>
                          <a:latin typeface="Arial" panose="020B0604020202020204" pitchFamily="34" charset="0"/>
                          <a:cs typeface="Arial" panose="020B0604020202020204" pitchFamily="34" charset="0"/>
                        </a:rPr>
                        <a:t>Adult per-hour stay hotels</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3162165"/>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solidFill>
                            <a:srgbClr val="000000"/>
                          </a:solidFill>
                          <a:latin typeface="Arial" panose="020B0604020202020204" pitchFamily="34" charset="0"/>
                          <a:cs typeface="Arial" panose="020B0604020202020204" pitchFamily="34" charset="0"/>
                        </a:rPr>
                        <a:t>Saunas and hot springs</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782725"/>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solidFill>
                            <a:srgbClr val="000000"/>
                          </a:solidFill>
                          <a:latin typeface="Arial" panose="020B0604020202020204" pitchFamily="34" charset="0"/>
                          <a:cs typeface="Arial" panose="020B0604020202020204" pitchFamily="34" charset="0"/>
                        </a:rPr>
                        <a:t>Clubs</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7435452"/>
                  </a:ext>
                </a:extLst>
              </a:tr>
              <a:tr h="762092">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latin typeface="Arial" panose="020B0604020202020204" pitchFamily="34" charset="0"/>
                          <a:cs typeface="Arial" panose="020B0604020202020204" pitchFamily="34" charset="0"/>
                        </a:rPr>
                        <a:t>Commercialization of weapons and ammunition</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1080629"/>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solidFill>
                            <a:srgbClr val="000000"/>
                          </a:solidFill>
                          <a:latin typeface="Arial" panose="020B0604020202020204" pitchFamily="34" charset="0"/>
                          <a:cs typeface="Arial" panose="020B0604020202020204" pitchFamily="34" charset="0"/>
                        </a:rPr>
                        <a:t>Tobacco industry</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108969"/>
                  </a:ext>
                </a:extLst>
              </a:tr>
              <a:tr h="72398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200" b="1">
                          <a:latin typeface="Arial" panose="020B0604020202020204" pitchFamily="34" charset="0"/>
                          <a:cs typeface="Arial" panose="020B0604020202020204" pitchFamily="34" charset="0"/>
                        </a:rPr>
                        <a:t>Alcoholic beverages </a:t>
                      </a:r>
                      <a:br>
                        <a:rPr lang="en-US" sz="1200" b="1">
                          <a:latin typeface="Arial" panose="020B0604020202020204" pitchFamily="34" charset="0"/>
                          <a:cs typeface="Arial" panose="020B0604020202020204" pitchFamily="34" charset="0"/>
                        </a:rPr>
                      </a:br>
                      <a:r>
                        <a:rPr lang="en-US" sz="1050" b="0">
                          <a:latin typeface="Arial" panose="020B0604020202020204" pitchFamily="34" charset="0"/>
                          <a:cs typeface="Arial" panose="020B0604020202020204" pitchFamily="34" charset="0"/>
                        </a:rPr>
                        <a:t>(except wine and beer)</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285321"/>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latin typeface="Arial" panose="020B0604020202020204" pitchFamily="34" charset="0"/>
                          <a:cs typeface="Arial" panose="020B0604020202020204" pitchFamily="34" charset="0"/>
                        </a:rPr>
                        <a:t>Pornography/prostitution</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8612763"/>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latin typeface="Arial" panose="020B0604020202020204" pitchFamily="34" charset="0"/>
                          <a:cs typeface="Arial" panose="020B0604020202020204" pitchFamily="34" charset="0"/>
                        </a:rPr>
                        <a:t>Media</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0921684"/>
                  </a:ext>
                </a:extLst>
              </a:tr>
            </a:tbl>
          </a:graphicData>
        </a:graphic>
      </p:graphicFrame>
      <p:graphicFrame>
        <p:nvGraphicFramePr>
          <p:cNvPr id="73" name="btfpTable272435">
            <a:extLst>
              <a:ext uri="{FF2B5EF4-FFF2-40B4-BE49-F238E27FC236}">
                <a16:creationId xmlns:a16="http://schemas.microsoft.com/office/drawing/2014/main" id="{2E1AE7DE-B22A-F0F1-2A18-9F3B071B23CC}"/>
              </a:ext>
            </a:extLst>
          </p:cNvPr>
          <p:cNvGraphicFramePr>
            <a:graphicFrameLocks noGrp="1"/>
          </p:cNvGraphicFramePr>
          <p:nvPr>
            <p:custDataLst>
              <p:tags r:id="rId10"/>
            </p:custDataLst>
            <p:extLst>
              <p:ext uri="{D42A27DB-BD31-4B8C-83A1-F6EECF244321}">
                <p14:modId xmlns:p14="http://schemas.microsoft.com/office/powerpoint/2010/main" val="3576387583"/>
              </p:ext>
            </p:extLst>
          </p:nvPr>
        </p:nvGraphicFramePr>
        <p:xfrm>
          <a:off x="3632026" y="1085216"/>
          <a:ext cx="4568999" cy="5144126"/>
        </p:xfrm>
        <a:graphic>
          <a:graphicData uri="http://schemas.openxmlformats.org/drawingml/2006/table">
            <a:tbl>
              <a:tblPr firstRow="1" firstCol="1">
                <a:tableStyleId>{9D7B26C5-4107-4FEC-AEDC-1716B250A1EF}</a:tableStyleId>
              </a:tblPr>
              <a:tblGrid>
                <a:gridCol w="1212312">
                  <a:extLst>
                    <a:ext uri="{9D8B030D-6E8A-4147-A177-3AD203B41FA5}">
                      <a16:colId xmlns:a16="http://schemas.microsoft.com/office/drawing/2014/main" val="2527520684"/>
                    </a:ext>
                  </a:extLst>
                </a:gridCol>
                <a:gridCol w="3356687">
                  <a:extLst>
                    <a:ext uri="{9D8B030D-6E8A-4147-A177-3AD203B41FA5}">
                      <a16:colId xmlns:a16="http://schemas.microsoft.com/office/drawing/2014/main" val="2532974803"/>
                    </a:ext>
                  </a:extLst>
                </a:gridCol>
              </a:tblGrid>
              <a:tr h="753714">
                <a:tc>
                  <a:txBody>
                    <a:bodyPr/>
                    <a:lstStyle/>
                    <a:p>
                      <a:pPr marL="0" indent="0">
                        <a:buNone/>
                      </a:pPr>
                      <a:r>
                        <a:rPr lang="en-US" sz="1200">
                          <a:solidFill>
                            <a:srgbClr val="000000"/>
                          </a:solidFill>
                          <a:latin typeface="Arial" panose="020B0604020202020204" pitchFamily="34" charset="0"/>
                          <a:cs typeface="Arial" panose="020B0604020202020204" pitchFamily="34" charset="0"/>
                        </a:rPr>
                        <a:t>Agriculture and livestock</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0" indent="0">
                        <a:buNone/>
                      </a:pPr>
                      <a:r>
                        <a:rPr lang="en-US" sz="1200" b="0" i="0" u="none" strike="noStrike" kern="1200">
                          <a:solidFill>
                            <a:srgbClr val="000000"/>
                          </a:solidFill>
                          <a:effectLst/>
                          <a:latin typeface="Arial" panose="020B0604020202020204" pitchFamily="34" charset="0"/>
                          <a:ea typeface="MS PGothic" panose="020B0600070205080204" pitchFamily="34" charset="-128"/>
                          <a:cs typeface="Arial" panose="020B0604020202020204" pitchFamily="34" charset="0"/>
                        </a:rPr>
                        <a:t>Agricultural businesses not registered in </a:t>
                      </a:r>
                      <a:r>
                        <a:rPr lang="en-US" sz="1200" b="0" i="0" u="none" strike="noStrike" kern="1200">
                          <a:solidFill>
                            <a:schemeClr val="tx1"/>
                          </a:solidFill>
                          <a:effectLst/>
                          <a:latin typeface="Arial" panose="020B0604020202020204" pitchFamily="34" charset="0"/>
                          <a:ea typeface="MS PGothic" panose="020B0600070205080204" pitchFamily="34" charset="-128"/>
                          <a:cs typeface="Arial" panose="020B0604020202020204" pitchFamily="34" charset="0"/>
                        </a:rPr>
                        <a:t>the </a:t>
                      </a:r>
                      <a:r>
                        <a:rPr lang="en-US" sz="1200" b="1" i="0" u="none" strike="noStrike" kern="1200">
                          <a:solidFill>
                            <a:srgbClr val="AB8933"/>
                          </a:solidFill>
                          <a:effectLst/>
                          <a:latin typeface="Arial" panose="020B0604020202020204" pitchFamily="34" charset="0"/>
                          <a:ea typeface="MS PGothic" panose="020B0600070205080204" pitchFamily="34" charset="-128"/>
                          <a:cs typeface="Arial" panose="020B0604020202020204" pitchFamily="34" charset="0"/>
                        </a:rPr>
                        <a:t>Rural Environmental Registry (CAR)</a:t>
                      </a:r>
                      <a:endParaRPr lang="pt-BR" sz="1200" b="1">
                        <a:solidFill>
                          <a:srgbClr val="AB8933"/>
                        </a:solidFill>
                        <a:latin typeface="Arial" panose="020B0604020202020204" pitchFamily="34" charset="0"/>
                        <a:cs typeface="Arial" panose="020B0604020202020204" pitchFamily="34" charset="0"/>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650778"/>
                  </a:ext>
                </a:extLst>
              </a:tr>
              <a:tr h="753714">
                <a:tc rowSpan="5">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Mining and energy</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Extraction, transport, marketing or generation of energy from </a:t>
                      </a:r>
                      <a:r>
                        <a:rPr lang="en-US" sz="1200" b="1">
                          <a:solidFill>
                            <a:srgbClr val="AB8933"/>
                          </a:solidFill>
                          <a:latin typeface="Arial" panose="020B0604020202020204" pitchFamily="34" charset="0"/>
                          <a:cs typeface="Arial" panose="020B0604020202020204" pitchFamily="34" charset="0"/>
                        </a:rPr>
                        <a:t>mineral coal</a:t>
                      </a:r>
                      <a:endParaRPr lang="pt-BR" sz="1200" b="0">
                        <a:solidFill>
                          <a:srgbClr val="AB8933"/>
                        </a:solidFill>
                        <a:latin typeface="Arial" panose="020B0604020202020204" pitchFamily="34" charset="0"/>
                        <a:cs typeface="Arial" panose="020B0604020202020204" pitchFamily="34" charset="0"/>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3162165"/>
                  </a:ext>
                </a:extLst>
              </a:tr>
              <a:tr h="753714">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000000"/>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Extraction, transportation, marketing or generation of energy from </a:t>
                      </a:r>
                      <a:r>
                        <a:rPr lang="en-US" sz="1200" b="1" kern="1200">
                          <a:solidFill>
                            <a:srgbClr val="AB8933"/>
                          </a:solidFill>
                          <a:latin typeface="Arial" panose="020B0604020202020204" pitchFamily="34" charset="0"/>
                          <a:ea typeface="+mn-ea"/>
                          <a:cs typeface="Arial" panose="020B0604020202020204" pitchFamily="34" charset="0"/>
                        </a:rPr>
                        <a:t>petroleum and its derivatives</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782725"/>
                  </a:ext>
                </a:extLst>
              </a:tr>
              <a:tr h="931556">
                <a:tc vMerge="1">
                  <a:txBody>
                    <a:bodyPr/>
                    <a:lstStyle/>
                    <a:p>
                      <a:endParaRPr lang="pt-PT"/>
                    </a:p>
                  </a:txBody>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Extraction, transportation, commercialization or generation of energy from </a:t>
                      </a:r>
                      <a:r>
                        <a:rPr lang="en-US" sz="1200" b="1">
                          <a:solidFill>
                            <a:srgbClr val="AB8933"/>
                          </a:solidFill>
                          <a:latin typeface="Arial" panose="020B0604020202020204" pitchFamily="34" charset="0"/>
                          <a:cs typeface="Arial" panose="020B0604020202020204" pitchFamily="34" charset="0"/>
                        </a:rPr>
                        <a:t>natural </a:t>
                      </a:r>
                      <a:r>
                        <a:rPr lang="en-US" sz="1200" b="1" kern="1200">
                          <a:solidFill>
                            <a:srgbClr val="AB8933"/>
                          </a:solidFill>
                          <a:latin typeface="Arial" panose="020B0604020202020204" pitchFamily="34" charset="0"/>
                          <a:ea typeface="+mn-ea"/>
                          <a:cs typeface="Arial" panose="020B0604020202020204" pitchFamily="34" charset="0"/>
                        </a:rPr>
                        <a:t>gas </a:t>
                      </a:r>
                      <a:r>
                        <a:rPr lang="en-US" sz="1200" b="0" kern="1200">
                          <a:solidFill>
                            <a:schemeClr val="tx1"/>
                          </a:solidFill>
                          <a:latin typeface="Arial" panose="020B0604020202020204" pitchFamily="34" charset="0"/>
                          <a:ea typeface="+mn-ea"/>
                          <a:cs typeface="Arial" panose="020B0604020202020204" pitchFamily="34" charset="0"/>
                        </a:rPr>
                        <a:t>with</a:t>
                      </a:r>
                      <a:r>
                        <a:rPr lang="en-US" sz="1200" b="1" kern="1200">
                          <a:solidFill>
                            <a:srgbClr val="AB8933"/>
                          </a:solidFill>
                          <a:latin typeface="Arial" panose="020B0604020202020204" pitchFamily="34" charset="0"/>
                          <a:ea typeface="+mn-ea"/>
                          <a:cs typeface="Arial" panose="020B0604020202020204" pitchFamily="34" charset="0"/>
                        </a:rPr>
                        <a:t> </a:t>
                      </a:r>
                      <a:r>
                        <a:rPr lang="en-US" sz="1200" b="0">
                          <a:solidFill>
                            <a:srgbClr val="000000"/>
                          </a:solidFill>
                          <a:latin typeface="Arial" panose="020B0604020202020204" pitchFamily="34" charset="0"/>
                          <a:cs typeface="Arial" panose="020B0604020202020204" pitchFamily="34" charset="0"/>
                        </a:rPr>
                        <a:t>no foreseen transition¹</a:t>
                      </a:r>
                      <a:endParaRPr lang="pt-BR" sz="1200" b="1">
                        <a:solidFill>
                          <a:srgbClr val="000000"/>
                        </a:solidFill>
                        <a:latin typeface="Arial" panose="020B0604020202020204" pitchFamily="34" charset="0"/>
                        <a:cs typeface="Arial" panose="020B0604020202020204" pitchFamily="34" charset="0"/>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890800"/>
                  </a:ext>
                </a:extLst>
              </a:tr>
              <a:tr h="753714">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000000"/>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Mining enterprises that incorporate a </a:t>
                      </a:r>
                      <a:r>
                        <a:rPr lang="en-US" sz="1200" b="1">
                          <a:solidFill>
                            <a:srgbClr val="AB8933"/>
                          </a:solidFill>
                          <a:latin typeface="Arial" panose="020B0604020202020204" pitchFamily="34" charset="0"/>
                          <a:cs typeface="Arial" panose="020B0604020202020204" pitchFamily="34" charset="0"/>
                        </a:rPr>
                        <a:t>rudimentary</a:t>
                      </a:r>
                      <a:r>
                        <a:rPr lang="en-US" sz="1200" b="1" kern="1200">
                          <a:solidFill>
                            <a:srgbClr val="C6AA3D"/>
                          </a:solidFill>
                          <a:latin typeface="Arial" panose="020B0604020202020204" pitchFamily="34" charset="0"/>
                          <a:ea typeface="+mn-ea"/>
                          <a:cs typeface="Arial" panose="020B0604020202020204" pitchFamily="34" charset="0"/>
                        </a:rPr>
                        <a:t> </a:t>
                      </a:r>
                      <a:r>
                        <a:rPr lang="en-US" sz="1200" b="1" kern="1200">
                          <a:solidFill>
                            <a:srgbClr val="AB8933"/>
                          </a:solidFill>
                          <a:latin typeface="Arial" panose="020B0604020202020204" pitchFamily="34" charset="0"/>
                          <a:ea typeface="+mn-ea"/>
                          <a:cs typeface="Arial" panose="020B0604020202020204" pitchFamily="34" charset="0"/>
                        </a:rPr>
                        <a:t>or artisanal mining process</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7435452"/>
                  </a:ext>
                </a:extLst>
              </a:tr>
              <a:tr h="1197714">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PT" sz="1200"/>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Mining enterprises, including in the research phase, located </a:t>
                      </a:r>
                      <a:r>
                        <a:rPr lang="en-US" sz="1200" b="0" kern="1200">
                          <a:solidFill>
                            <a:schemeClr val="tx1"/>
                          </a:solidFill>
                          <a:latin typeface="Arial" panose="020B0604020202020204" pitchFamily="34" charset="0"/>
                          <a:ea typeface="+mn-ea"/>
                          <a:cs typeface="Arial" panose="020B0604020202020204" pitchFamily="34" charset="0"/>
                        </a:rPr>
                        <a:t>on</a:t>
                      </a:r>
                      <a:r>
                        <a:rPr lang="en-US" sz="1200" b="1" kern="1200">
                          <a:solidFill>
                            <a:srgbClr val="AB8933"/>
                          </a:solidFill>
                          <a:latin typeface="Arial" panose="020B0604020202020204" pitchFamily="34" charset="0"/>
                          <a:ea typeface="+mn-ea"/>
                          <a:cs typeface="Arial" panose="020B0604020202020204" pitchFamily="34" charset="0"/>
                        </a:rPr>
                        <a:t> indigenous lands </a:t>
                      </a:r>
                      <a:r>
                        <a:rPr lang="en-US" sz="1200" b="0" kern="1200">
                          <a:solidFill>
                            <a:schemeClr val="tx1"/>
                          </a:solidFill>
                          <a:latin typeface="Arial" panose="020B0604020202020204" pitchFamily="34" charset="0"/>
                          <a:ea typeface="+mn-ea"/>
                          <a:cs typeface="Arial" panose="020B0604020202020204" pitchFamily="34" charset="0"/>
                        </a:rPr>
                        <a:t>of</a:t>
                      </a:r>
                      <a:r>
                        <a:rPr lang="en-US" sz="1200" b="1" kern="1200">
                          <a:solidFill>
                            <a:srgbClr val="AB8933"/>
                          </a:solidFill>
                          <a:latin typeface="Arial" panose="020B0604020202020204" pitchFamily="34" charset="0"/>
                          <a:ea typeface="+mn-ea"/>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rPr>
                        <a:t>traditional occupation (art. 231 of the Federal Constitution)</a:t>
                      </a:r>
                      <a:endParaRPr lang="pt-BR" sz="1200">
                        <a:latin typeface="Arial" panose="020B0604020202020204" pitchFamily="34" charset="0"/>
                        <a:cs typeface="Arial" panose="020B0604020202020204" pitchFamily="34" charset="0"/>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1080629"/>
                  </a:ext>
                </a:extLst>
              </a:tr>
            </a:tbl>
          </a:graphicData>
        </a:graphic>
      </p:graphicFrame>
      <p:sp>
        <p:nvSpPr>
          <p:cNvPr id="74" name="btfpNotesBox126906">
            <a:extLst>
              <a:ext uri="{FF2B5EF4-FFF2-40B4-BE49-F238E27FC236}">
                <a16:creationId xmlns:a16="http://schemas.microsoft.com/office/drawing/2014/main" id="{75853EE2-665D-4BC1-13B1-B438970B15CD}"/>
              </a:ext>
            </a:extLst>
          </p:cNvPr>
          <p:cNvSpPr txBox="1"/>
          <p:nvPr>
            <p:custDataLst>
              <p:tags r:id="rId11"/>
            </p:custDataLst>
          </p:nvPr>
        </p:nvSpPr>
        <p:spPr bwMode="gray">
          <a:xfrm>
            <a:off x="3644625" y="6542987"/>
            <a:ext cx="7407081" cy="246221"/>
          </a:xfrm>
          <a:prstGeom prst="rect">
            <a:avLst/>
          </a:prstGeom>
          <a:noFill/>
        </p:spPr>
        <p:txBody>
          <a:bodyPr vert="horz" wrap="square" lIns="0" tIns="0" rIns="0" bIns="0" rtlCol="0" anchor="b">
            <a:spAutoFit/>
          </a:bodyPr>
          <a:lstStyle/>
          <a:p>
            <a:pPr marL="0" indent="0" eaLnBrk="0">
              <a:spcBef>
                <a:spcPts val="0"/>
              </a:spcBef>
              <a:buNone/>
            </a:pPr>
            <a:r>
              <a:rPr kumimoji="1" lang="en-US" sz="800">
                <a:solidFill>
                  <a:srgbClr val="5C5C5C"/>
                </a:solidFill>
                <a:latin typeface="Arial" panose="020B0604020202020204" pitchFamily="34" charset="0"/>
                <a:cs typeface="Arial" panose="020B0604020202020204" pitchFamily="34" charset="0"/>
              </a:rPr>
              <a:t>Note: (1) Investment in natural gas will be allowed in the hypotheses of transition provided in the Brazilian Sustainable Taxonomy; (2) </a:t>
            </a:r>
            <a:r>
              <a:rPr lang="en-US" sz="800" b="0">
                <a:solidFill>
                  <a:srgbClr val="5C5C5C"/>
                </a:solidFill>
                <a:latin typeface="Arial" panose="020B0604020202020204" pitchFamily="34" charset="0"/>
                <a:cs typeface="Arial" panose="020B0604020202020204" pitchFamily="34" charset="0"/>
              </a:rPr>
              <a:t>Includes hazardous substances subject to international prohibition</a:t>
            </a:r>
            <a:endParaRPr kumimoji="1" lang="pt-BR" sz="800">
              <a:solidFill>
                <a:srgbClr val="5C5C5C"/>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368509C3-C889-2808-1133-A97A69928A12}"/>
              </a:ext>
            </a:extLst>
          </p:cNvPr>
          <p:cNvSpPr/>
          <p:nvPr>
            <p:custDataLst>
              <p:tags r:id="rId12"/>
            </p:custDataLst>
          </p:nvPr>
        </p:nvSpPr>
        <p:spPr>
          <a:xfrm flipH="1">
            <a:off x="11061231" y="5518943"/>
            <a:ext cx="810094" cy="1362075"/>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FFCE00"/>
          </a:solidFill>
          <a:ln w="9525" cap="flat" cmpd="sng" algn="ctr">
            <a:noFill/>
            <a:prstDash val="solid"/>
            <a:miter lim="800000"/>
            <a:headEnd type="none" w="med" len="med"/>
            <a:tailEnd type="none" w="med" len="me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9544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par>
                                <p:cTn id="12" presetID="22" presetClass="entr" presetSubtype="8" fill="hold"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wipe(left)">
                                      <p:cBhvr>
                                        <p:cTn id="1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C22BE-BC77-E7C7-DB86-0DA355A1DDD0}"/>
            </a:ext>
          </a:extLst>
        </p:cNvPr>
        <p:cNvGrpSpPr/>
        <p:nvPr/>
      </p:nvGrpSpPr>
      <p:grpSpPr>
        <a:xfrm>
          <a:off x="0" y="0"/>
          <a:ext cx="0" cy="0"/>
          <a:chOff x="0" y="0"/>
          <a:chExt cx="0" cy="0"/>
        </a:xfrm>
      </p:grpSpPr>
      <p:grpSp>
        <p:nvGrpSpPr>
          <p:cNvPr id="59" name="btfpColumnIndicatorGroup2">
            <a:extLst>
              <a:ext uri="{FF2B5EF4-FFF2-40B4-BE49-F238E27FC236}">
                <a16:creationId xmlns:a16="http://schemas.microsoft.com/office/drawing/2014/main" id="{02C75C88-28F4-942B-FB9C-1DA7E3C61234}"/>
              </a:ext>
            </a:extLst>
          </p:cNvPr>
          <p:cNvGrpSpPr/>
          <p:nvPr/>
        </p:nvGrpSpPr>
        <p:grpSpPr>
          <a:xfrm>
            <a:off x="0" y="6926580"/>
            <a:ext cx="12192000" cy="137160"/>
            <a:chOff x="0" y="6926580"/>
            <a:chExt cx="12192000" cy="137160"/>
          </a:xfrm>
        </p:grpSpPr>
        <p:sp>
          <p:nvSpPr>
            <p:cNvPr id="57" name="btfpColumnGapBlocker153741">
              <a:extLst>
                <a:ext uri="{FF2B5EF4-FFF2-40B4-BE49-F238E27FC236}">
                  <a16:creationId xmlns:a16="http://schemas.microsoft.com/office/drawing/2014/main" id="{49DEEB76-C717-950B-F180-B6B0B4D5E175}"/>
                </a:ext>
              </a:extLst>
            </p:cNvPr>
            <p:cNvSpPr/>
            <p:nvPr/>
          </p:nvSpPr>
          <p:spPr bwMode="gray">
            <a:xfrm>
              <a:off x="11861800" y="6926580"/>
              <a:ext cx="3302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sp>
          <p:nvSpPr>
            <p:cNvPr id="55" name="btfpColumnGapBlocker543258">
              <a:extLst>
                <a:ext uri="{FF2B5EF4-FFF2-40B4-BE49-F238E27FC236}">
                  <a16:creationId xmlns:a16="http://schemas.microsoft.com/office/drawing/2014/main" id="{A0F7CF79-2B9D-825A-5FDD-5F8C1055EBC2}"/>
                </a:ext>
              </a:extLst>
            </p:cNvPr>
            <p:cNvSpPr/>
            <p:nvPr/>
          </p:nvSpPr>
          <p:spPr bwMode="gray">
            <a:xfrm>
              <a:off x="7840133" y="6926580"/>
              <a:ext cx="5334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53" name="btfpColumnIndicator688276">
              <a:extLst>
                <a:ext uri="{FF2B5EF4-FFF2-40B4-BE49-F238E27FC236}">
                  <a16:creationId xmlns:a16="http://schemas.microsoft.com/office/drawing/2014/main" id="{2575C28E-5C16-35BD-D605-2187B7238D05}"/>
                </a:ext>
              </a:extLst>
            </p:cNvPr>
            <p:cNvCxnSpPr/>
            <p:nvPr/>
          </p:nvCxnSpPr>
          <p:spPr bwMode="gray">
            <a:xfrm flipV="1">
              <a:off x="118618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btfpColumnIndicator869855">
              <a:extLst>
                <a:ext uri="{FF2B5EF4-FFF2-40B4-BE49-F238E27FC236}">
                  <a16:creationId xmlns:a16="http://schemas.microsoft.com/office/drawing/2014/main" id="{5CDA8E50-5696-F119-D3FE-73BF52CDF2FA}"/>
                </a:ext>
              </a:extLst>
            </p:cNvPr>
            <p:cNvCxnSpPr/>
            <p:nvPr/>
          </p:nvCxnSpPr>
          <p:spPr bwMode="gray">
            <a:xfrm flipV="1">
              <a:off x="8373533"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btfpColumnGapBlocker134617">
              <a:extLst>
                <a:ext uri="{FF2B5EF4-FFF2-40B4-BE49-F238E27FC236}">
                  <a16:creationId xmlns:a16="http://schemas.microsoft.com/office/drawing/2014/main" id="{741B0216-B397-6D40-9B7A-62619652E947}"/>
                </a:ext>
              </a:extLst>
            </p:cNvPr>
            <p:cNvSpPr/>
            <p:nvPr/>
          </p:nvSpPr>
          <p:spPr bwMode="gray">
            <a:xfrm>
              <a:off x="3818467" y="6926580"/>
              <a:ext cx="5334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32" name="btfpColumnIndicator671987">
              <a:extLst>
                <a:ext uri="{FF2B5EF4-FFF2-40B4-BE49-F238E27FC236}">
                  <a16:creationId xmlns:a16="http://schemas.microsoft.com/office/drawing/2014/main" id="{E9DFD862-439B-6896-1CB0-DCA77F82320F}"/>
                </a:ext>
              </a:extLst>
            </p:cNvPr>
            <p:cNvCxnSpPr/>
            <p:nvPr/>
          </p:nvCxnSpPr>
          <p:spPr bwMode="gray">
            <a:xfrm flipV="1">
              <a:off x="7840133"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btfpColumnIndicator225199">
              <a:extLst>
                <a:ext uri="{FF2B5EF4-FFF2-40B4-BE49-F238E27FC236}">
                  <a16:creationId xmlns:a16="http://schemas.microsoft.com/office/drawing/2014/main" id="{36EB11C4-4FE8-3014-4219-DB5B90CD695E}"/>
                </a:ext>
              </a:extLst>
            </p:cNvPr>
            <p:cNvCxnSpPr/>
            <p:nvPr/>
          </p:nvCxnSpPr>
          <p:spPr bwMode="gray">
            <a:xfrm flipV="1">
              <a:off x="4351867"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btfpColumnGapBlocker326565">
              <a:extLst>
                <a:ext uri="{FF2B5EF4-FFF2-40B4-BE49-F238E27FC236}">
                  <a16:creationId xmlns:a16="http://schemas.microsoft.com/office/drawing/2014/main" id="{F48A364D-F72E-C10B-803D-7DC7C6BA2208}"/>
                </a:ext>
              </a:extLst>
            </p:cNvPr>
            <p:cNvSpPr/>
            <p:nvPr/>
          </p:nvSpPr>
          <p:spPr bwMode="gray">
            <a:xfrm>
              <a:off x="0" y="6926580"/>
              <a:ext cx="3302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24" name="btfpColumnIndicator503843">
              <a:extLst>
                <a:ext uri="{FF2B5EF4-FFF2-40B4-BE49-F238E27FC236}">
                  <a16:creationId xmlns:a16="http://schemas.microsoft.com/office/drawing/2014/main" id="{FD81D972-E1F2-1F4F-F1CA-92219612E9C6}"/>
                </a:ext>
              </a:extLst>
            </p:cNvPr>
            <p:cNvCxnSpPr/>
            <p:nvPr/>
          </p:nvCxnSpPr>
          <p:spPr bwMode="gray">
            <a:xfrm flipV="1">
              <a:off x="3818467"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btfpColumnIndicator239786">
              <a:extLst>
                <a:ext uri="{FF2B5EF4-FFF2-40B4-BE49-F238E27FC236}">
                  <a16:creationId xmlns:a16="http://schemas.microsoft.com/office/drawing/2014/main" id="{61F3A1A2-BAAF-154D-9E9B-5282192A43C5}"/>
                </a:ext>
              </a:extLst>
            </p:cNvPr>
            <p:cNvCxnSpPr/>
            <p:nvPr/>
          </p:nvCxnSpPr>
          <p:spPr bwMode="gray">
            <a:xfrm flipV="1">
              <a:off x="3302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8" name="btfpColumnIndicatorGroup1">
            <a:extLst>
              <a:ext uri="{FF2B5EF4-FFF2-40B4-BE49-F238E27FC236}">
                <a16:creationId xmlns:a16="http://schemas.microsoft.com/office/drawing/2014/main" id="{9BF033E7-6195-8550-DFCD-B21E8DD7DA4E}"/>
              </a:ext>
            </a:extLst>
          </p:cNvPr>
          <p:cNvGrpSpPr/>
          <p:nvPr/>
        </p:nvGrpSpPr>
        <p:grpSpPr>
          <a:xfrm>
            <a:off x="0" y="-205740"/>
            <a:ext cx="12192000" cy="137160"/>
            <a:chOff x="0" y="-205740"/>
            <a:chExt cx="12192000" cy="137160"/>
          </a:xfrm>
        </p:grpSpPr>
        <p:sp>
          <p:nvSpPr>
            <p:cNvPr id="56" name="btfpColumnGapBlocker358963">
              <a:extLst>
                <a:ext uri="{FF2B5EF4-FFF2-40B4-BE49-F238E27FC236}">
                  <a16:creationId xmlns:a16="http://schemas.microsoft.com/office/drawing/2014/main" id="{374B5663-6A25-50D1-7D65-35C9BFF0E8D3}"/>
                </a:ext>
              </a:extLst>
            </p:cNvPr>
            <p:cNvSpPr/>
            <p:nvPr/>
          </p:nvSpPr>
          <p:spPr bwMode="gray">
            <a:xfrm>
              <a:off x="11861800" y="-205740"/>
              <a:ext cx="3302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sp>
          <p:nvSpPr>
            <p:cNvPr id="54" name="btfpColumnGapBlocker401110">
              <a:extLst>
                <a:ext uri="{FF2B5EF4-FFF2-40B4-BE49-F238E27FC236}">
                  <a16:creationId xmlns:a16="http://schemas.microsoft.com/office/drawing/2014/main" id="{8ED970B6-A08D-3AFF-0F81-2C2DD3C0610B}"/>
                </a:ext>
              </a:extLst>
            </p:cNvPr>
            <p:cNvSpPr/>
            <p:nvPr/>
          </p:nvSpPr>
          <p:spPr bwMode="gray">
            <a:xfrm>
              <a:off x="7840133" y="-205740"/>
              <a:ext cx="5334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52" name="btfpColumnIndicator826596">
              <a:extLst>
                <a:ext uri="{FF2B5EF4-FFF2-40B4-BE49-F238E27FC236}">
                  <a16:creationId xmlns:a16="http://schemas.microsoft.com/office/drawing/2014/main" id="{78C1B056-BEA9-020C-05B2-F3BFFCE2BF0F}"/>
                </a:ext>
              </a:extLst>
            </p:cNvPr>
            <p:cNvCxnSpPr/>
            <p:nvPr/>
          </p:nvCxnSpPr>
          <p:spPr bwMode="gray">
            <a:xfrm flipV="1">
              <a:off x="11861800"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btfpColumnIndicator113059">
              <a:extLst>
                <a:ext uri="{FF2B5EF4-FFF2-40B4-BE49-F238E27FC236}">
                  <a16:creationId xmlns:a16="http://schemas.microsoft.com/office/drawing/2014/main" id="{9B05ABE9-B829-C18B-0641-5F5A4AFD080C}"/>
                </a:ext>
              </a:extLst>
            </p:cNvPr>
            <p:cNvCxnSpPr/>
            <p:nvPr/>
          </p:nvCxnSpPr>
          <p:spPr bwMode="gray">
            <a:xfrm flipV="1">
              <a:off x="8373533"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btfpColumnGapBlocker191713">
              <a:extLst>
                <a:ext uri="{FF2B5EF4-FFF2-40B4-BE49-F238E27FC236}">
                  <a16:creationId xmlns:a16="http://schemas.microsoft.com/office/drawing/2014/main" id="{7A4D3335-789C-5A91-D41A-AA884E692610}"/>
                </a:ext>
              </a:extLst>
            </p:cNvPr>
            <p:cNvSpPr/>
            <p:nvPr/>
          </p:nvSpPr>
          <p:spPr bwMode="gray">
            <a:xfrm>
              <a:off x="3818467" y="-205740"/>
              <a:ext cx="5334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31" name="btfpColumnIndicator620064">
              <a:extLst>
                <a:ext uri="{FF2B5EF4-FFF2-40B4-BE49-F238E27FC236}">
                  <a16:creationId xmlns:a16="http://schemas.microsoft.com/office/drawing/2014/main" id="{356C20B2-2EE2-3338-B3E2-B2E165914DC5}"/>
                </a:ext>
              </a:extLst>
            </p:cNvPr>
            <p:cNvCxnSpPr/>
            <p:nvPr/>
          </p:nvCxnSpPr>
          <p:spPr bwMode="gray">
            <a:xfrm flipV="1">
              <a:off x="7840133"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btfpColumnIndicator192649">
              <a:extLst>
                <a:ext uri="{FF2B5EF4-FFF2-40B4-BE49-F238E27FC236}">
                  <a16:creationId xmlns:a16="http://schemas.microsoft.com/office/drawing/2014/main" id="{7EC31ECE-ACB6-7E18-B6A5-E44D2EB6D810}"/>
                </a:ext>
              </a:extLst>
            </p:cNvPr>
            <p:cNvCxnSpPr/>
            <p:nvPr/>
          </p:nvCxnSpPr>
          <p:spPr bwMode="gray">
            <a:xfrm flipV="1">
              <a:off x="4351867"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btfpColumnGapBlocker857902">
              <a:extLst>
                <a:ext uri="{FF2B5EF4-FFF2-40B4-BE49-F238E27FC236}">
                  <a16:creationId xmlns:a16="http://schemas.microsoft.com/office/drawing/2014/main" id="{E947C62C-80FC-AB23-4497-57FEE2CA1160}"/>
                </a:ext>
              </a:extLst>
            </p:cNvPr>
            <p:cNvSpPr/>
            <p:nvPr/>
          </p:nvSpPr>
          <p:spPr bwMode="gray">
            <a:xfrm>
              <a:off x="0" y="-205740"/>
              <a:ext cx="330200" cy="137160"/>
            </a:xfrm>
            <a:prstGeom prst="rect">
              <a:avLst/>
            </a:prstGeom>
            <a:pattFill prst="ltUpDiag">
              <a:fgClr>
                <a:srgbClr val="BBCABA"/>
              </a:fgClr>
              <a:bgClr>
                <a:srgbClr val="FFFFFF"/>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23" name="btfpColumnIndicator834993">
              <a:extLst>
                <a:ext uri="{FF2B5EF4-FFF2-40B4-BE49-F238E27FC236}">
                  <a16:creationId xmlns:a16="http://schemas.microsoft.com/office/drawing/2014/main" id="{829E57B9-8A1F-52D5-5827-345676C038A4}"/>
                </a:ext>
              </a:extLst>
            </p:cNvPr>
            <p:cNvCxnSpPr/>
            <p:nvPr/>
          </p:nvCxnSpPr>
          <p:spPr bwMode="gray">
            <a:xfrm flipV="1">
              <a:off x="3818467"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btfpColumnIndicator375217">
              <a:extLst>
                <a:ext uri="{FF2B5EF4-FFF2-40B4-BE49-F238E27FC236}">
                  <a16:creationId xmlns:a16="http://schemas.microsoft.com/office/drawing/2014/main" id="{D862C253-4812-94E6-6F09-FE87F16CFD31}"/>
                </a:ext>
              </a:extLst>
            </p:cNvPr>
            <p:cNvCxnSpPr/>
            <p:nvPr/>
          </p:nvCxnSpPr>
          <p:spPr bwMode="gray">
            <a:xfrm flipV="1">
              <a:off x="330200"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aphicFrame>
        <p:nvGraphicFramePr>
          <p:cNvPr id="15" name="think-cell data - do not delete" hidden="1">
            <a:extLst>
              <a:ext uri="{FF2B5EF4-FFF2-40B4-BE49-F238E27FC236}">
                <a16:creationId xmlns:a16="http://schemas.microsoft.com/office/drawing/2014/main" id="{0282B707-D07A-875B-D61C-513216AB10D3}"/>
              </a:ext>
            </a:extLst>
          </p:cNvPr>
          <p:cNvGraphicFramePr>
            <a:graphicFrameLocks/>
          </p:cNvGraphicFramePr>
          <p:nvPr>
            <p:custDataLst>
              <p:tags r:id="rId2"/>
            </p:custDataLst>
            <p:extLst>
              <p:ext uri="{D42A27DB-BD31-4B8C-83A1-F6EECF244321}">
                <p14:modId xmlns:p14="http://schemas.microsoft.com/office/powerpoint/2010/main" val="2176456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15" name="think-cell data - do not delete" hidden="1">
                        <a:extLst>
                          <a:ext uri="{FF2B5EF4-FFF2-40B4-BE49-F238E27FC236}">
                            <a16:creationId xmlns:a16="http://schemas.microsoft.com/office/drawing/2014/main" id="{0282B707-D07A-875B-D61C-513216AB10D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33A0AC4-581C-B3CE-2BA7-44DC6C971BA9}"/>
              </a:ext>
            </a:extLst>
          </p:cNvPr>
          <p:cNvSpPr>
            <a:spLocks noGrp="1"/>
          </p:cNvSpPr>
          <p:nvPr>
            <p:ph type="title"/>
          </p:nvPr>
        </p:nvSpPr>
        <p:spPr/>
        <p:txBody>
          <a:bodyPr vert="horz"/>
          <a:lstStyle/>
          <a:p>
            <a:r>
              <a:rPr kumimoji="1" lang="en-US">
                <a:solidFill>
                  <a:schemeClr val="dk1"/>
                </a:solidFill>
              </a:rPr>
              <a:t>Current BIP pipeline has 2 approved funds</a:t>
            </a:r>
            <a:endParaRPr lang="en-US"/>
          </a:p>
        </p:txBody>
      </p:sp>
      <p:grpSp>
        <p:nvGrpSpPr>
          <p:cNvPr id="48" name="btfpStatusSticker889319">
            <a:extLst>
              <a:ext uri="{FF2B5EF4-FFF2-40B4-BE49-F238E27FC236}">
                <a16:creationId xmlns:a16="http://schemas.microsoft.com/office/drawing/2014/main" id="{D7AF66B2-52F0-915D-1769-DD5DAC34EB17}"/>
              </a:ext>
            </a:extLst>
          </p:cNvPr>
          <p:cNvGrpSpPr/>
          <p:nvPr>
            <p:custDataLst>
              <p:tags r:id="rId3"/>
            </p:custDataLst>
          </p:nvPr>
        </p:nvGrpSpPr>
        <p:grpSpPr>
          <a:xfrm>
            <a:off x="10100356" y="955344"/>
            <a:ext cx="1761444" cy="235611"/>
            <a:chOff x="-1785553" y="876300"/>
            <a:chExt cx="1761444" cy="235611"/>
          </a:xfrm>
        </p:grpSpPr>
        <p:sp>
          <p:nvSpPr>
            <p:cNvPr id="49" name="btfpStatusStickerText889319">
              <a:extLst>
                <a:ext uri="{FF2B5EF4-FFF2-40B4-BE49-F238E27FC236}">
                  <a16:creationId xmlns:a16="http://schemas.microsoft.com/office/drawing/2014/main" id="{DB1BB116-A7D7-83FB-60AF-CC48AFC9829E}"/>
                </a:ext>
              </a:extLst>
            </p:cNvPr>
            <p:cNvSpPr txBox="1"/>
            <p:nvPr/>
          </p:nvSpPr>
          <p:spPr bwMode="gray">
            <a:xfrm>
              <a:off x="-1785553" y="876300"/>
              <a:ext cx="1761444" cy="235611"/>
            </a:xfrm>
            <a:prstGeom prst="rect">
              <a:avLst/>
            </a:prstGeom>
            <a:noFill/>
          </p:spPr>
          <p:txBody>
            <a:bodyPr vert="horz" wrap="none" lIns="72073" tIns="25226" rIns="0" bIns="25226" rtlCol="0" anchor="t">
              <a:spAutoFit/>
            </a:bodyPr>
            <a:lstStyle/>
            <a:p>
              <a:pPr marL="0" marR="0" lvl="0" indent="0" algn="r" defTabSz="711200" eaLnBrk="0" fontAlgn="auto" latinLnBrk="0" hangingPunct="1">
                <a:lnSpc>
                  <a:spcPct val="100000"/>
                </a:lnSpc>
                <a:spcBef>
                  <a:spcPts val="0"/>
                </a:spcBef>
                <a:spcAft>
                  <a:spcPts val="0"/>
                </a:spcAft>
                <a:buClrTx/>
                <a:buSzTx/>
                <a:buFontTx/>
                <a:buNone/>
                <a:tabLst/>
                <a:defRPr/>
              </a:pPr>
              <a:r>
                <a:rPr kumimoji="1" lang="en-US" sz="1200" b="1" i="0" u="none" strike="noStrike" kern="1200" cap="all" spc="450" normalizeH="0" baseline="0" noProof="0" err="1">
                  <a:ln>
                    <a:noFill/>
                  </a:ln>
                  <a:solidFill>
                    <a:srgbClr val="000000"/>
                  </a:solidFill>
                  <a:effectLst/>
                  <a:uLnTx/>
                  <a:uFillTx/>
                  <a:latin typeface="Arial" panose="020B0604020202020204" pitchFamily="34" charset="0"/>
                  <a:ea typeface="MS PGothic"/>
                  <a:cs typeface="Arial" panose="020B0604020202020204" pitchFamily="34" charset="0"/>
                </a:rPr>
                <a:t>PreliminarY</a:t>
              </a:r>
              <a:endParaRPr kumimoji="1" lang="en-US" sz="1200" b="1" i="0" u="none" strike="noStrike" kern="1200" cap="all" spc="45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cxnSp>
          <p:nvCxnSpPr>
            <p:cNvPr id="50" name="btfpStatusStickerLine889319">
              <a:extLst>
                <a:ext uri="{FF2B5EF4-FFF2-40B4-BE49-F238E27FC236}">
                  <a16:creationId xmlns:a16="http://schemas.microsoft.com/office/drawing/2014/main" id="{A26BD3EF-6255-AE6D-736F-CFFCF07F47CC}"/>
                </a:ext>
              </a:extLst>
            </p:cNvPr>
            <p:cNvCxnSpPr>
              <a:cxnSpLocks/>
            </p:cNvCxnSpPr>
            <p:nvPr/>
          </p:nvCxnSpPr>
          <p:spPr bwMode="gray">
            <a:xfrm rot="720000">
              <a:off x="-1785553" y="876300"/>
              <a:ext cx="0" cy="235611"/>
            </a:xfrm>
            <a:prstGeom prst="line">
              <a:avLst/>
            </a:prstGeom>
            <a:ln w="19050" cap="flat" cmpd="sng" algn="ctr">
              <a:solidFill>
                <a:srgbClr val="00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3" name="Straight Connector 62">
            <a:extLst>
              <a:ext uri="{FF2B5EF4-FFF2-40B4-BE49-F238E27FC236}">
                <a16:creationId xmlns:a16="http://schemas.microsoft.com/office/drawing/2014/main" id="{6DDC3C14-FF05-E3E6-6857-B10F68A53028}"/>
              </a:ext>
            </a:extLst>
          </p:cNvPr>
          <p:cNvCxnSpPr>
            <a:cxnSpLocks/>
          </p:cNvCxnSpPr>
          <p:nvPr/>
        </p:nvCxnSpPr>
        <p:spPr bwMode="gray">
          <a:xfrm>
            <a:off x="8196699" y="1708511"/>
            <a:ext cx="0" cy="3557639"/>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1E9ABC2-77D3-90F5-7A62-9AF5EE25A7B8}"/>
              </a:ext>
            </a:extLst>
          </p:cNvPr>
          <p:cNvCxnSpPr>
            <a:cxnSpLocks/>
          </p:cNvCxnSpPr>
          <p:nvPr/>
        </p:nvCxnSpPr>
        <p:spPr bwMode="gray">
          <a:xfrm>
            <a:off x="3989101" y="1708511"/>
            <a:ext cx="0" cy="3557639"/>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2C1D8A6E-ABEA-1066-1CE8-956AA1C85A6C}"/>
              </a:ext>
            </a:extLst>
          </p:cNvPr>
          <p:cNvSpPr txBox="1"/>
          <p:nvPr/>
        </p:nvSpPr>
        <p:spPr bwMode="gray">
          <a:xfrm>
            <a:off x="269893" y="3577229"/>
            <a:ext cx="3701631" cy="797141"/>
          </a:xfrm>
          <a:prstGeom prst="rect">
            <a:avLst/>
          </a:prstGeom>
          <a:noFill/>
        </p:spPr>
        <p:txBody>
          <a:bodyPr vert="horz" wrap="square" lIns="36576" tIns="36576" rIns="36576" bIns="36576" rtlCol="0" anchor="t" anchorCtr="0">
            <a:spAutoFit/>
          </a:bodyPr>
          <a:lstStyle/>
          <a:p>
            <a:pPr marL="0" marR="0" lvl="0" indent="0" algn="ctr" defTabSz="711200" eaLnBrk="0" fontAlgn="auto" latinLnBrk="0" hangingPunct="1">
              <a:lnSpc>
                <a:spcPct val="100000"/>
              </a:lnSpc>
              <a:spcBef>
                <a:spcPts val="600"/>
              </a:spcBef>
              <a:spcAft>
                <a:spcPts val="0"/>
              </a:spcAft>
              <a:buClrTx/>
              <a:buSzTx/>
              <a:buFontTx/>
              <a:buNone/>
              <a:tabLst/>
              <a:defRPr/>
            </a:pPr>
            <a:r>
              <a:rPr kumimoji="1" lang="en-US" sz="14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Focus on restoring degraded ecosystems into productive</a:t>
            </a:r>
            <a:r>
              <a:rPr kumimoji="1" lang="en-US" sz="1400">
                <a:solidFill>
                  <a:srgbClr val="000000"/>
                </a:solidFill>
                <a:latin typeface="Arial" panose="020B0604020202020204" pitchFamily="34" charset="0"/>
                <a:ea typeface="MS PGothic"/>
                <a:cs typeface="Arial" panose="020B0604020202020204" pitchFamily="34" charset="0"/>
              </a:rPr>
              <a:t> and climate-resilient assets</a:t>
            </a:r>
            <a:endParaRPr kumimoji="1" lang="en-US" sz="14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a:p>
            <a:pPr marL="0" marR="0" lvl="0" indent="0" algn="ctr" defTabSz="711200" eaLnBrk="0" fontAlgn="auto" latinLnBrk="0" hangingPunct="1">
              <a:lnSpc>
                <a:spcPct val="100000"/>
              </a:lnSpc>
              <a:spcBef>
                <a:spcPts val="600"/>
              </a:spcBef>
              <a:spcAft>
                <a:spcPts val="0"/>
              </a:spcAft>
              <a:buClrTx/>
              <a:buSzTx/>
              <a:buFontTx/>
              <a:buNone/>
              <a:tabLst/>
              <a:defRPr/>
            </a:pPr>
            <a:r>
              <a:rPr kumimoji="1" lang="en-US"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Target fund size</a:t>
            </a:r>
            <a:r>
              <a:rPr kumimoji="1" lang="en-US" sz="14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 US$ 370 M</a:t>
            </a:r>
          </a:p>
        </p:txBody>
      </p:sp>
      <p:sp>
        <p:nvSpPr>
          <p:cNvPr id="85" name="Rectangle 84">
            <a:extLst>
              <a:ext uri="{FF2B5EF4-FFF2-40B4-BE49-F238E27FC236}">
                <a16:creationId xmlns:a16="http://schemas.microsoft.com/office/drawing/2014/main" id="{31FACBCB-F918-8447-0D5B-C94A37FA49B5}"/>
              </a:ext>
            </a:extLst>
          </p:cNvPr>
          <p:cNvSpPr/>
          <p:nvPr/>
        </p:nvSpPr>
        <p:spPr bwMode="gray">
          <a:xfrm>
            <a:off x="8335694" y="3250955"/>
            <a:ext cx="3526005" cy="472751"/>
          </a:xfrm>
          <a:prstGeom prst="rect">
            <a:avLst/>
          </a:prstGeom>
          <a:solidFill>
            <a:schemeClr val="lt1"/>
          </a:solidFill>
          <a:ln w="9525" cap="flat" cmpd="sng" algn="ctr">
            <a:gradFill flip="none" rotWithShape="1">
              <a:gsLst>
                <a:gs pos="50000">
                  <a:schemeClr val="bg1"/>
                </a:gs>
                <a:gs pos="0">
                  <a:schemeClr val="bg1"/>
                </a:gs>
                <a:gs pos="100000">
                  <a:schemeClr val="bg2">
                    <a:lumMod val="75000"/>
                  </a:schemeClr>
                </a:gs>
              </a:gsLst>
              <a:lin ang="2700000" scaled="1"/>
              <a:tileRect/>
            </a:gra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r" defTabSz="71120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30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 MORE FUNDS TO COME</a:t>
            </a:r>
          </a:p>
        </p:txBody>
      </p:sp>
      <p:pic>
        <p:nvPicPr>
          <p:cNvPr id="3" name="Picture 2">
            <a:extLst>
              <a:ext uri="{FF2B5EF4-FFF2-40B4-BE49-F238E27FC236}">
                <a16:creationId xmlns:a16="http://schemas.microsoft.com/office/drawing/2014/main" id="{2A69317D-C314-C0E0-E69B-22532CDE5938}"/>
              </a:ext>
            </a:extLst>
          </p:cNvPr>
          <p:cNvPicPr>
            <a:picLocks noChangeAspect="1"/>
          </p:cNvPicPr>
          <p:nvPr/>
        </p:nvPicPr>
        <p:blipFill>
          <a:blip r:embed="rId7"/>
          <a:stretch>
            <a:fillRect/>
          </a:stretch>
        </p:blipFill>
        <p:spPr>
          <a:xfrm>
            <a:off x="1004181" y="2003843"/>
            <a:ext cx="2233055" cy="922471"/>
          </a:xfrm>
          <a:prstGeom prst="rect">
            <a:avLst/>
          </a:prstGeom>
        </p:spPr>
      </p:pic>
      <p:sp>
        <p:nvSpPr>
          <p:cNvPr id="4" name="TextBox 3">
            <a:extLst>
              <a:ext uri="{FF2B5EF4-FFF2-40B4-BE49-F238E27FC236}">
                <a16:creationId xmlns:a16="http://schemas.microsoft.com/office/drawing/2014/main" id="{03C4D35E-9D53-ABFC-916D-98B672EEF9C3}"/>
              </a:ext>
            </a:extLst>
          </p:cNvPr>
          <p:cNvSpPr txBox="1"/>
          <p:nvPr/>
        </p:nvSpPr>
        <p:spPr bwMode="gray">
          <a:xfrm>
            <a:off x="269893" y="2989130"/>
            <a:ext cx="3701631" cy="350865"/>
          </a:xfrm>
          <a:prstGeom prst="rect">
            <a:avLst/>
          </a:prstGeom>
          <a:noFill/>
        </p:spPr>
        <p:txBody>
          <a:bodyPr vert="horz" wrap="square" lIns="36576" tIns="36576" rIns="36576" bIns="36576" rtlCol="0" anchor="t" anchorCtr="0">
            <a:spAutoFit/>
          </a:bodyPr>
          <a:lstStyle/>
          <a:p>
            <a:pPr marL="0" indent="0" algn="ctr" eaLnBrk="0">
              <a:buNone/>
            </a:pPr>
            <a:r>
              <a:rPr kumimoji="1" lang="en-US" sz="1800" b="1">
                <a:solidFill>
                  <a:srgbClr val="012169"/>
                </a:solidFill>
                <a:latin typeface="Arial" panose="020B0604020202020204" pitchFamily="34" charset="0"/>
                <a:cs typeface="Arial" panose="020B0604020202020204" pitchFamily="34" charset="0"/>
              </a:rPr>
              <a:t>Reforest Fund I</a:t>
            </a:r>
          </a:p>
        </p:txBody>
      </p:sp>
      <p:pic>
        <p:nvPicPr>
          <p:cNvPr id="5" name="Picture 4">
            <a:extLst>
              <a:ext uri="{FF2B5EF4-FFF2-40B4-BE49-F238E27FC236}">
                <a16:creationId xmlns:a16="http://schemas.microsoft.com/office/drawing/2014/main" id="{564D4444-7EDD-51C2-5054-E3070739CDBE}"/>
              </a:ext>
            </a:extLst>
          </p:cNvPr>
          <p:cNvPicPr>
            <a:picLocks noChangeAspect="1"/>
          </p:cNvPicPr>
          <p:nvPr/>
        </p:nvPicPr>
        <p:blipFill>
          <a:blip r:embed="rId8"/>
          <a:srcRect b="34490"/>
          <a:stretch/>
        </p:blipFill>
        <p:spPr>
          <a:xfrm>
            <a:off x="5206951" y="1722026"/>
            <a:ext cx="1771897" cy="973550"/>
          </a:xfrm>
          <a:prstGeom prst="rect">
            <a:avLst/>
          </a:prstGeom>
        </p:spPr>
      </p:pic>
      <p:sp>
        <p:nvSpPr>
          <p:cNvPr id="6" name="TextBox 5">
            <a:extLst>
              <a:ext uri="{FF2B5EF4-FFF2-40B4-BE49-F238E27FC236}">
                <a16:creationId xmlns:a16="http://schemas.microsoft.com/office/drawing/2014/main" id="{0DFDD0AC-FC9D-DB61-C285-0C2035CE4C02}"/>
              </a:ext>
            </a:extLst>
          </p:cNvPr>
          <p:cNvSpPr txBox="1"/>
          <p:nvPr/>
        </p:nvSpPr>
        <p:spPr bwMode="gray">
          <a:xfrm>
            <a:off x="4186004" y="3577229"/>
            <a:ext cx="3813793" cy="720197"/>
          </a:xfrm>
          <a:prstGeom prst="rect">
            <a:avLst/>
          </a:prstGeom>
          <a:noFill/>
        </p:spPr>
        <p:txBody>
          <a:bodyPr vert="horz" wrap="square" lIns="36576" tIns="36576" rIns="36576" bIns="36576" rtlCol="0" anchor="t" anchorCtr="0">
            <a:spAutoFit/>
          </a:bodyPr>
          <a:lstStyle/>
          <a:p>
            <a:pPr marL="0" indent="0" algn="ctr" eaLnBrk="0">
              <a:spcBef>
                <a:spcPts val="600"/>
              </a:spcBef>
              <a:buNone/>
            </a:pPr>
            <a:r>
              <a:rPr kumimoji="1" lang="en-US" sz="1400">
                <a:solidFill>
                  <a:schemeClr val="dk1"/>
                </a:solidFill>
                <a:latin typeface="Arial" panose="020B0604020202020204" pitchFamily="34" charset="0"/>
                <a:cs typeface="Arial" panose="020B0604020202020204" pitchFamily="34" charset="0"/>
              </a:rPr>
              <a:t>Orchestrating high-impact opportunities in energy transition, sustainable agriculture and supply chain decarbonization</a:t>
            </a:r>
          </a:p>
        </p:txBody>
      </p:sp>
      <p:sp>
        <p:nvSpPr>
          <p:cNvPr id="7" name="TextBox 6">
            <a:extLst>
              <a:ext uri="{FF2B5EF4-FFF2-40B4-BE49-F238E27FC236}">
                <a16:creationId xmlns:a16="http://schemas.microsoft.com/office/drawing/2014/main" id="{DF000664-78F2-D970-F4A2-B3586E709C7B}"/>
              </a:ext>
            </a:extLst>
          </p:cNvPr>
          <p:cNvSpPr txBox="1"/>
          <p:nvPr/>
        </p:nvSpPr>
        <p:spPr bwMode="gray">
          <a:xfrm>
            <a:off x="4242085" y="2850630"/>
            <a:ext cx="3701631" cy="627864"/>
          </a:xfrm>
          <a:prstGeom prst="rect">
            <a:avLst/>
          </a:prstGeom>
          <a:noFill/>
        </p:spPr>
        <p:txBody>
          <a:bodyPr vert="horz" wrap="square" lIns="36576" tIns="36576" rIns="36576" bIns="36576" rtlCol="0" anchor="t" anchorCtr="0">
            <a:spAutoFit/>
          </a:bodyPr>
          <a:lstStyle/>
          <a:p>
            <a:pPr marL="0" indent="0" algn="ctr" eaLnBrk="0">
              <a:buNone/>
            </a:pPr>
            <a:r>
              <a:rPr kumimoji="1" lang="en-US" sz="1800" b="1">
                <a:solidFill>
                  <a:srgbClr val="012169"/>
                </a:solidFill>
                <a:latin typeface="Arial" panose="020B0604020202020204" pitchFamily="34" charset="0"/>
                <a:cs typeface="Arial" panose="020B0604020202020204" pitchFamily="34" charset="0"/>
              </a:rPr>
              <a:t>Energy Transition and Decarbonization</a:t>
            </a:r>
          </a:p>
        </p:txBody>
      </p:sp>
    </p:spTree>
    <p:custDataLst>
      <p:tags r:id="rId1"/>
    </p:custDataLst>
    <p:extLst>
      <p:ext uri="{BB962C8B-B14F-4D97-AF65-F5344CB8AC3E}">
        <p14:creationId xmlns:p14="http://schemas.microsoft.com/office/powerpoint/2010/main" val="3151500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B4A92-F21C-C898-F637-1E10E49D0B2C}"/>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267AD16B-B8C3-4DC4-7F9E-72F5EA1A2ED6}"/>
              </a:ext>
            </a:extLst>
          </p:cNvPr>
          <p:cNvGraphicFramePr>
            <a:graphicFrameLocks/>
          </p:cNvGraphicFramePr>
          <p:nvPr>
            <p:custDataLst>
              <p:tags r:id="rId2"/>
            </p:custDataLst>
            <p:extLst>
              <p:ext uri="{D42A27DB-BD31-4B8C-83A1-F6EECF244321}">
                <p14:modId xmlns:p14="http://schemas.microsoft.com/office/powerpoint/2010/main" val="9188869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606" imgH="608" progId="TCLayout.ActiveDocument.1">
                  <p:embed/>
                </p:oleObj>
              </mc:Choice>
              <mc:Fallback>
                <p:oleObj name="think-cell Slide" r:id="rId13" imgW="606" imgH="608" progId="TCLayout.ActiveDocument.1">
                  <p:embed/>
                  <p:pic>
                    <p:nvPicPr>
                      <p:cNvPr id="15" name="think-cell data - do not delete" hidden="1">
                        <a:extLst>
                          <a:ext uri="{FF2B5EF4-FFF2-40B4-BE49-F238E27FC236}">
                            <a16:creationId xmlns:a16="http://schemas.microsoft.com/office/drawing/2014/main" id="{267AD16B-B8C3-4DC4-7F9E-72F5EA1A2ED6}"/>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60" name="Picture 59" descr="Looking up at a building with trees in the background&#10;&#10;Description automatically generated">
            <a:extLst>
              <a:ext uri="{FF2B5EF4-FFF2-40B4-BE49-F238E27FC236}">
                <a16:creationId xmlns:a16="http://schemas.microsoft.com/office/drawing/2014/main" id="{4D40809E-C24F-64D8-BE60-124F7099FF5C}"/>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rcRect t="810"/>
          <a:stretch/>
        </p:blipFill>
        <p:spPr>
          <a:xfrm flipH="1">
            <a:off x="0" y="0"/>
            <a:ext cx="12192000" cy="6858000"/>
          </a:xfrm>
          <a:prstGeom prst="rect">
            <a:avLst/>
          </a:prstGeom>
        </p:spPr>
      </p:pic>
      <p:sp>
        <p:nvSpPr>
          <p:cNvPr id="72" name="Rectangle: Diagonal Corners Rounded 71">
            <a:extLst>
              <a:ext uri="{FF2B5EF4-FFF2-40B4-BE49-F238E27FC236}">
                <a16:creationId xmlns:a16="http://schemas.microsoft.com/office/drawing/2014/main" id="{A84E92B1-9FAF-C001-3FA8-25A8A62A4B4B}"/>
              </a:ext>
            </a:extLst>
          </p:cNvPr>
          <p:cNvSpPr/>
          <p:nvPr>
            <p:custDataLst>
              <p:tags r:id="rId4"/>
            </p:custDataLst>
          </p:nvPr>
        </p:nvSpPr>
        <p:spPr bwMode="gray">
          <a:xfrm>
            <a:off x="-2" y="3480025"/>
            <a:ext cx="12192006" cy="3377975"/>
          </a:xfrm>
          <a:prstGeom prst="round2DiagRect">
            <a:avLst>
              <a:gd name="adj1" fmla="val 36667"/>
              <a:gd name="adj2" fmla="val 0"/>
            </a:avLst>
          </a:prstGeom>
          <a:solidFill>
            <a:srgbClr val="FFCE00"/>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211E20"/>
              </a:solidFill>
              <a:effectLst/>
              <a:uLnTx/>
              <a:uFillTx/>
              <a:latin typeface="Arial"/>
              <a:ea typeface="MS PGothic"/>
              <a:cs typeface="+mn-cs"/>
            </a:endParaRPr>
          </a:p>
        </p:txBody>
      </p:sp>
      <p:sp>
        <p:nvSpPr>
          <p:cNvPr id="70" name="Rectangle 69">
            <a:extLst>
              <a:ext uri="{FF2B5EF4-FFF2-40B4-BE49-F238E27FC236}">
                <a16:creationId xmlns:a16="http://schemas.microsoft.com/office/drawing/2014/main" id="{34FF8511-F6D3-9064-7FF8-FCDBE617EA4B}"/>
              </a:ext>
            </a:extLst>
          </p:cNvPr>
          <p:cNvSpPr/>
          <p:nvPr/>
        </p:nvSpPr>
        <p:spPr bwMode="gray">
          <a:xfrm>
            <a:off x="1326692" y="98602"/>
            <a:ext cx="10865308" cy="6767786"/>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3" name="Rectangle: Rounded Corners 2">
            <a:extLst>
              <a:ext uri="{FF2B5EF4-FFF2-40B4-BE49-F238E27FC236}">
                <a16:creationId xmlns:a16="http://schemas.microsoft.com/office/drawing/2014/main" id="{BAB8A206-FD5C-DA52-B68F-688093A63D8B}"/>
              </a:ext>
            </a:extLst>
          </p:cNvPr>
          <p:cNvSpPr/>
          <p:nvPr/>
        </p:nvSpPr>
        <p:spPr bwMode="gray">
          <a:xfrm rot="5400000">
            <a:off x="10331781" y="689058"/>
            <a:ext cx="588920" cy="2494582"/>
          </a:xfrm>
          <a:prstGeom prst="roundRect">
            <a:avLst>
              <a:gd name="adj" fmla="val 50000"/>
            </a:avLst>
          </a:prstGeom>
          <a:solidFill>
            <a:srgbClr val="01216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grpSp>
        <p:nvGrpSpPr>
          <p:cNvPr id="111" name="btfpColumnIndicatorGroup2">
            <a:extLst>
              <a:ext uri="{FF2B5EF4-FFF2-40B4-BE49-F238E27FC236}">
                <a16:creationId xmlns:a16="http://schemas.microsoft.com/office/drawing/2014/main" id="{D5403F98-BDA0-329D-3513-B60B0421DE36}"/>
              </a:ext>
            </a:extLst>
          </p:cNvPr>
          <p:cNvGrpSpPr/>
          <p:nvPr/>
        </p:nvGrpSpPr>
        <p:grpSpPr>
          <a:xfrm>
            <a:off x="0" y="6926580"/>
            <a:ext cx="12192000" cy="137160"/>
            <a:chOff x="0" y="6926580"/>
            <a:chExt cx="12192000" cy="137160"/>
          </a:xfrm>
        </p:grpSpPr>
        <p:sp>
          <p:nvSpPr>
            <p:cNvPr id="109" name="btfpColumnGapBlocker664948">
              <a:extLst>
                <a:ext uri="{FF2B5EF4-FFF2-40B4-BE49-F238E27FC236}">
                  <a16:creationId xmlns:a16="http://schemas.microsoft.com/office/drawing/2014/main" id="{A74D5E32-C926-473A-2863-784DC8F4B354}"/>
                </a:ext>
              </a:extLst>
            </p:cNvPr>
            <p:cNvSpPr/>
            <p:nvPr/>
          </p:nvSpPr>
          <p:spPr bwMode="gray">
            <a:xfrm>
              <a:off x="1186180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07" name="btfpColumnGapBlocker340226">
              <a:extLst>
                <a:ext uri="{FF2B5EF4-FFF2-40B4-BE49-F238E27FC236}">
                  <a16:creationId xmlns:a16="http://schemas.microsoft.com/office/drawing/2014/main" id="{C3566F68-D863-3677-626F-03FD876575C9}"/>
                </a:ext>
              </a:extLst>
            </p:cNvPr>
            <p:cNvSpPr/>
            <p:nvPr/>
          </p:nvSpPr>
          <p:spPr bwMode="gray">
            <a:xfrm>
              <a:off x="88455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05" name="btfpColumnIndicator591613">
              <a:extLst>
                <a:ext uri="{FF2B5EF4-FFF2-40B4-BE49-F238E27FC236}">
                  <a16:creationId xmlns:a16="http://schemas.microsoft.com/office/drawing/2014/main" id="{9FD41E01-5ABB-7294-7C3C-EAC353452323}"/>
                </a:ext>
              </a:extLst>
            </p:cNvPr>
            <p:cNvCxnSpPr/>
            <p:nvPr/>
          </p:nvCxnSpPr>
          <p:spPr bwMode="gray">
            <a:xfrm flipV="1">
              <a:off x="118618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btfpColumnIndicator816627">
              <a:extLst>
                <a:ext uri="{FF2B5EF4-FFF2-40B4-BE49-F238E27FC236}">
                  <a16:creationId xmlns:a16="http://schemas.microsoft.com/office/drawing/2014/main" id="{00FA7FA4-A499-933E-F9E6-7C9BD0A00DE7}"/>
                </a:ext>
              </a:extLst>
            </p:cNvPr>
            <p:cNvCxnSpPr/>
            <p:nvPr/>
          </p:nvCxnSpPr>
          <p:spPr bwMode="gray">
            <a:xfrm flipV="1">
              <a:off x="93789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btfpColumnGapBlocker729369">
              <a:extLst>
                <a:ext uri="{FF2B5EF4-FFF2-40B4-BE49-F238E27FC236}">
                  <a16:creationId xmlns:a16="http://schemas.microsoft.com/office/drawing/2014/main" id="{2FA0D5B6-F0DE-740A-CB3A-4B1A17639EC4}"/>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8" name="btfpColumnIndicator547954">
              <a:extLst>
                <a:ext uri="{FF2B5EF4-FFF2-40B4-BE49-F238E27FC236}">
                  <a16:creationId xmlns:a16="http://schemas.microsoft.com/office/drawing/2014/main" id="{ADE3F8D5-BA01-FC8D-8CCD-BE0F22B8E68E}"/>
                </a:ext>
              </a:extLst>
            </p:cNvPr>
            <p:cNvCxnSpPr/>
            <p:nvPr/>
          </p:nvCxnSpPr>
          <p:spPr bwMode="gray">
            <a:xfrm flipV="1">
              <a:off x="88455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btfpColumnIndicator770316">
              <a:extLst>
                <a:ext uri="{FF2B5EF4-FFF2-40B4-BE49-F238E27FC236}">
                  <a16:creationId xmlns:a16="http://schemas.microsoft.com/office/drawing/2014/main" id="{7BADBA4F-4B4C-0AD8-F6A4-9EAC374510C4}"/>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btfpColumnGapBlocker872800">
              <a:extLst>
                <a:ext uri="{FF2B5EF4-FFF2-40B4-BE49-F238E27FC236}">
                  <a16:creationId xmlns:a16="http://schemas.microsoft.com/office/drawing/2014/main" id="{6BDD205E-43D4-21D3-4405-BC0EBB469805}"/>
                </a:ext>
              </a:extLst>
            </p:cNvPr>
            <p:cNvSpPr/>
            <p:nvPr/>
          </p:nvSpPr>
          <p:spPr bwMode="gray">
            <a:xfrm>
              <a:off x="28130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2" name="btfpColumnIndicator989541">
              <a:extLst>
                <a:ext uri="{FF2B5EF4-FFF2-40B4-BE49-F238E27FC236}">
                  <a16:creationId xmlns:a16="http://schemas.microsoft.com/office/drawing/2014/main" id="{4AD24CB1-7921-6E16-ECE3-3ECC4BD2A4CF}"/>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btfpColumnIndicator742149">
              <a:extLst>
                <a:ext uri="{FF2B5EF4-FFF2-40B4-BE49-F238E27FC236}">
                  <a16:creationId xmlns:a16="http://schemas.microsoft.com/office/drawing/2014/main" id="{DFD1DE41-8012-E599-FD75-AAAE131DFF15}"/>
                </a:ext>
              </a:extLst>
            </p:cNvPr>
            <p:cNvCxnSpPr/>
            <p:nvPr/>
          </p:nvCxnSpPr>
          <p:spPr bwMode="gray">
            <a:xfrm flipV="1">
              <a:off x="33464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btfpColumnGapBlocker126167">
              <a:extLst>
                <a:ext uri="{FF2B5EF4-FFF2-40B4-BE49-F238E27FC236}">
                  <a16:creationId xmlns:a16="http://schemas.microsoft.com/office/drawing/2014/main" id="{AC830917-52F8-934D-BB30-C79BAF7D755C}"/>
                </a:ext>
              </a:extLst>
            </p:cNvPr>
            <p:cNvSpPr/>
            <p:nvPr/>
          </p:nvSpPr>
          <p:spPr bwMode="gray">
            <a:xfrm>
              <a:off x="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82" name="btfpColumnIndicator585651">
              <a:extLst>
                <a:ext uri="{FF2B5EF4-FFF2-40B4-BE49-F238E27FC236}">
                  <a16:creationId xmlns:a16="http://schemas.microsoft.com/office/drawing/2014/main" id="{E60AB7AA-55E8-33C0-F3A3-D282057E5EB9}"/>
                </a:ext>
              </a:extLst>
            </p:cNvPr>
            <p:cNvCxnSpPr/>
            <p:nvPr/>
          </p:nvCxnSpPr>
          <p:spPr bwMode="gray">
            <a:xfrm flipV="1">
              <a:off x="28130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btfpColumnIndicator704116">
              <a:extLst>
                <a:ext uri="{FF2B5EF4-FFF2-40B4-BE49-F238E27FC236}">
                  <a16:creationId xmlns:a16="http://schemas.microsoft.com/office/drawing/2014/main" id="{C6448C5F-A238-CCC5-3DCB-71C784C15F0A}"/>
                </a:ext>
              </a:extLst>
            </p:cNvPr>
            <p:cNvCxnSpPr/>
            <p:nvPr/>
          </p:nvCxnSpPr>
          <p:spPr bwMode="gray">
            <a:xfrm flipV="1">
              <a:off x="3302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0" name="btfpColumnIndicatorGroup1">
            <a:extLst>
              <a:ext uri="{FF2B5EF4-FFF2-40B4-BE49-F238E27FC236}">
                <a16:creationId xmlns:a16="http://schemas.microsoft.com/office/drawing/2014/main" id="{D41B0F69-62F5-B888-32C3-F3807F5530F7}"/>
              </a:ext>
            </a:extLst>
          </p:cNvPr>
          <p:cNvGrpSpPr/>
          <p:nvPr/>
        </p:nvGrpSpPr>
        <p:grpSpPr>
          <a:xfrm>
            <a:off x="0" y="-205740"/>
            <a:ext cx="12192000" cy="137160"/>
            <a:chOff x="0" y="-205740"/>
            <a:chExt cx="12192000" cy="137160"/>
          </a:xfrm>
        </p:grpSpPr>
        <p:sp>
          <p:nvSpPr>
            <p:cNvPr id="108" name="btfpColumnGapBlocker914877">
              <a:extLst>
                <a:ext uri="{FF2B5EF4-FFF2-40B4-BE49-F238E27FC236}">
                  <a16:creationId xmlns:a16="http://schemas.microsoft.com/office/drawing/2014/main" id="{B1A9BF6E-B982-0D55-44B2-B59FC3AAF698}"/>
                </a:ext>
              </a:extLst>
            </p:cNvPr>
            <p:cNvSpPr/>
            <p:nvPr/>
          </p:nvSpPr>
          <p:spPr bwMode="gray">
            <a:xfrm>
              <a:off x="1186180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06" name="btfpColumnGapBlocker662590">
              <a:extLst>
                <a:ext uri="{FF2B5EF4-FFF2-40B4-BE49-F238E27FC236}">
                  <a16:creationId xmlns:a16="http://schemas.microsoft.com/office/drawing/2014/main" id="{20A7D760-6652-0313-8568-EA35CA99FA58}"/>
                </a:ext>
              </a:extLst>
            </p:cNvPr>
            <p:cNvSpPr/>
            <p:nvPr/>
          </p:nvSpPr>
          <p:spPr bwMode="gray">
            <a:xfrm>
              <a:off x="88455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04" name="btfpColumnIndicator891240">
              <a:extLst>
                <a:ext uri="{FF2B5EF4-FFF2-40B4-BE49-F238E27FC236}">
                  <a16:creationId xmlns:a16="http://schemas.microsoft.com/office/drawing/2014/main" id="{AB50F7CC-8D65-6069-3D0F-C7D8E0AB1E04}"/>
                </a:ext>
              </a:extLst>
            </p:cNvPr>
            <p:cNvCxnSpPr/>
            <p:nvPr/>
          </p:nvCxnSpPr>
          <p:spPr bwMode="gray">
            <a:xfrm flipV="1">
              <a:off x="118618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btfpColumnIndicator391546">
              <a:extLst>
                <a:ext uri="{FF2B5EF4-FFF2-40B4-BE49-F238E27FC236}">
                  <a16:creationId xmlns:a16="http://schemas.microsoft.com/office/drawing/2014/main" id="{340CBEEC-FD0D-721F-625F-05477B3BD601}"/>
                </a:ext>
              </a:extLst>
            </p:cNvPr>
            <p:cNvCxnSpPr/>
            <p:nvPr/>
          </p:nvCxnSpPr>
          <p:spPr bwMode="gray">
            <a:xfrm flipV="1">
              <a:off x="93789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btfpColumnGapBlocker687810">
              <a:extLst>
                <a:ext uri="{FF2B5EF4-FFF2-40B4-BE49-F238E27FC236}">
                  <a16:creationId xmlns:a16="http://schemas.microsoft.com/office/drawing/2014/main" id="{93705DE8-64FF-47E5-01C1-890ECBEE8111}"/>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7" name="btfpColumnIndicator778830">
              <a:extLst>
                <a:ext uri="{FF2B5EF4-FFF2-40B4-BE49-F238E27FC236}">
                  <a16:creationId xmlns:a16="http://schemas.microsoft.com/office/drawing/2014/main" id="{F8B84325-AFBA-5A27-7319-D622AF97F2C1}"/>
                </a:ext>
              </a:extLst>
            </p:cNvPr>
            <p:cNvCxnSpPr/>
            <p:nvPr/>
          </p:nvCxnSpPr>
          <p:spPr bwMode="gray">
            <a:xfrm flipV="1">
              <a:off x="88455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btfpColumnIndicator234960">
              <a:extLst>
                <a:ext uri="{FF2B5EF4-FFF2-40B4-BE49-F238E27FC236}">
                  <a16:creationId xmlns:a16="http://schemas.microsoft.com/office/drawing/2014/main" id="{BBED26C1-63B6-F9EA-1BB0-8585FEF30676}"/>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btfpColumnGapBlocker709251">
              <a:extLst>
                <a:ext uri="{FF2B5EF4-FFF2-40B4-BE49-F238E27FC236}">
                  <a16:creationId xmlns:a16="http://schemas.microsoft.com/office/drawing/2014/main" id="{6CD54F17-73B0-6F90-1C0F-165F2632A961}"/>
                </a:ext>
              </a:extLst>
            </p:cNvPr>
            <p:cNvSpPr/>
            <p:nvPr/>
          </p:nvSpPr>
          <p:spPr bwMode="gray">
            <a:xfrm>
              <a:off x="28130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1" name="btfpColumnIndicator798555">
              <a:extLst>
                <a:ext uri="{FF2B5EF4-FFF2-40B4-BE49-F238E27FC236}">
                  <a16:creationId xmlns:a16="http://schemas.microsoft.com/office/drawing/2014/main" id="{B47DB6D8-86CA-DB2D-CF42-51EF2179DE41}"/>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btfpColumnIndicator133608">
              <a:extLst>
                <a:ext uri="{FF2B5EF4-FFF2-40B4-BE49-F238E27FC236}">
                  <a16:creationId xmlns:a16="http://schemas.microsoft.com/office/drawing/2014/main" id="{F945B37C-3C40-B0E9-D158-D22BEDB6D752}"/>
                </a:ext>
              </a:extLst>
            </p:cNvPr>
            <p:cNvCxnSpPr/>
            <p:nvPr/>
          </p:nvCxnSpPr>
          <p:spPr bwMode="gray">
            <a:xfrm flipV="1">
              <a:off x="33464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btfpColumnGapBlocker428275">
              <a:extLst>
                <a:ext uri="{FF2B5EF4-FFF2-40B4-BE49-F238E27FC236}">
                  <a16:creationId xmlns:a16="http://schemas.microsoft.com/office/drawing/2014/main" id="{4244A914-1E84-2D81-7C2D-4EDF11EFC64F}"/>
                </a:ext>
              </a:extLst>
            </p:cNvPr>
            <p:cNvSpPr/>
            <p:nvPr/>
          </p:nvSpPr>
          <p:spPr bwMode="gray">
            <a:xfrm>
              <a:off x="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79" name="btfpColumnIndicator696067">
              <a:extLst>
                <a:ext uri="{FF2B5EF4-FFF2-40B4-BE49-F238E27FC236}">
                  <a16:creationId xmlns:a16="http://schemas.microsoft.com/office/drawing/2014/main" id="{D976C416-5B10-BBED-2E4E-FA27E3A21A2D}"/>
                </a:ext>
              </a:extLst>
            </p:cNvPr>
            <p:cNvCxnSpPr/>
            <p:nvPr/>
          </p:nvCxnSpPr>
          <p:spPr bwMode="gray">
            <a:xfrm flipV="1">
              <a:off x="28130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btfpColumnIndicator823429">
              <a:extLst>
                <a:ext uri="{FF2B5EF4-FFF2-40B4-BE49-F238E27FC236}">
                  <a16:creationId xmlns:a16="http://schemas.microsoft.com/office/drawing/2014/main" id="{7278CCDE-FE7E-DE2A-FE6D-19EA578724BC}"/>
                </a:ext>
              </a:extLst>
            </p:cNvPr>
            <p:cNvCxnSpPr/>
            <p:nvPr/>
          </p:nvCxnSpPr>
          <p:spPr bwMode="gray">
            <a:xfrm flipV="1">
              <a:off x="3302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3" name="Freeform: Shape 102">
            <a:extLst>
              <a:ext uri="{FF2B5EF4-FFF2-40B4-BE49-F238E27FC236}">
                <a16:creationId xmlns:a16="http://schemas.microsoft.com/office/drawing/2014/main" id="{29063B75-68B0-DB51-247A-2F32F5255219}"/>
              </a:ext>
            </a:extLst>
          </p:cNvPr>
          <p:cNvSpPr/>
          <p:nvPr>
            <p:custDataLst>
              <p:tags r:id="rId5"/>
            </p:custDataLst>
          </p:nvPr>
        </p:nvSpPr>
        <p:spPr>
          <a:xfrm>
            <a:off x="-9972" y="5405715"/>
            <a:ext cx="873802" cy="1643881"/>
          </a:xfrm>
          <a:custGeom>
            <a:avLst/>
            <a:gdLst>
              <a:gd name="connsiteX0" fmla="*/ 0 w 873802"/>
              <a:gd name="connsiteY0" fmla="*/ 0 h 1643881"/>
              <a:gd name="connsiteX1" fmla="*/ 152246 w 873802"/>
              <a:gd name="connsiteY1" fmla="*/ 113847 h 1643881"/>
              <a:gd name="connsiteX2" fmla="*/ 873802 w 873802"/>
              <a:gd name="connsiteY2" fmla="*/ 1643881 h 1643881"/>
              <a:gd name="connsiteX3" fmla="*/ 0 w 873802"/>
              <a:gd name="connsiteY3" fmla="*/ 1643881 h 1643881"/>
            </a:gdLst>
            <a:ahLst/>
            <a:cxnLst>
              <a:cxn ang="0">
                <a:pos x="connsiteX0" y="connsiteY0"/>
              </a:cxn>
              <a:cxn ang="0">
                <a:pos x="connsiteX1" y="connsiteY1"/>
              </a:cxn>
              <a:cxn ang="0">
                <a:pos x="connsiteX2" y="connsiteY2"/>
              </a:cxn>
              <a:cxn ang="0">
                <a:pos x="connsiteX3" y="connsiteY3"/>
              </a:cxn>
            </a:cxnLst>
            <a:rect l="l" t="t" r="r" b="b"/>
            <a:pathLst>
              <a:path w="873802" h="1643881">
                <a:moveTo>
                  <a:pt x="0" y="0"/>
                </a:moveTo>
                <a:lnTo>
                  <a:pt x="152246" y="113847"/>
                </a:lnTo>
                <a:cubicBezTo>
                  <a:pt x="592919" y="477523"/>
                  <a:pt x="873802" y="1027898"/>
                  <a:pt x="873802" y="1643881"/>
                </a:cubicBezTo>
                <a:lnTo>
                  <a:pt x="0" y="1643881"/>
                </a:lnTo>
                <a:close/>
              </a:path>
            </a:pathLst>
          </a:custGeom>
          <a:solidFill>
            <a:srgbClr val="30CC01"/>
          </a:solidFill>
          <a:ln w="4138" cap="flat">
            <a:noFill/>
            <a:prstDash val="solid"/>
            <a:miter/>
          </a:ln>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noProof="0">
              <a:ln>
                <a:noFill/>
              </a:ln>
              <a:solidFill>
                <a:prstClr val="black"/>
              </a:solidFill>
              <a:effectLst/>
              <a:uLnTx/>
              <a:uFillTx/>
              <a:latin typeface="Avenir Next LT Pro Light"/>
              <a:ea typeface="MS PGothic"/>
              <a:cs typeface="+mn-cs"/>
            </a:endParaRPr>
          </a:p>
        </p:txBody>
      </p:sp>
      <p:sp>
        <p:nvSpPr>
          <p:cNvPr id="66" name="Rectangle: Single Corner Rounded 65">
            <a:extLst>
              <a:ext uri="{FF2B5EF4-FFF2-40B4-BE49-F238E27FC236}">
                <a16:creationId xmlns:a16="http://schemas.microsoft.com/office/drawing/2014/main" id="{D1BAD347-A5E1-33B0-98E5-C829F54A1D8B}"/>
              </a:ext>
            </a:extLst>
          </p:cNvPr>
          <p:cNvSpPr/>
          <p:nvPr>
            <p:custDataLst>
              <p:tags r:id="rId6"/>
            </p:custDataLst>
          </p:nvPr>
        </p:nvSpPr>
        <p:spPr bwMode="gray">
          <a:xfrm flipH="1">
            <a:off x="181502" y="98602"/>
            <a:ext cx="2770563" cy="6767786"/>
          </a:xfrm>
          <a:prstGeom prst="round1Rect">
            <a:avLst>
              <a:gd name="adj" fmla="val 16346"/>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18" name="btfpBulletedList666091">
            <a:extLst>
              <a:ext uri="{FF2B5EF4-FFF2-40B4-BE49-F238E27FC236}">
                <a16:creationId xmlns:a16="http://schemas.microsoft.com/office/drawing/2014/main" id="{4FC52E22-8CF7-AD28-F8E5-181AB3F58299}"/>
              </a:ext>
            </a:extLst>
          </p:cNvPr>
          <p:cNvSpPr txBox="1"/>
          <p:nvPr/>
        </p:nvSpPr>
        <p:spPr bwMode="gray">
          <a:xfrm>
            <a:off x="1854200" y="1066746"/>
            <a:ext cx="10007600" cy="442035"/>
          </a:xfrm>
          <a:prstGeom prst="rect">
            <a:avLst/>
          </a:prstGeom>
          <a:noFill/>
        </p:spPr>
        <p:txBody>
          <a:bodyPr wrap="square" lIns="36000" tIns="36000" rIns="36000" bIns="36000">
            <a:spAutoFit/>
          </a:bodyPr>
          <a:lstStyle/>
          <a:p>
            <a:pPr marL="0" lvl="0" indent="0">
              <a:buNone/>
              <a:defRPr/>
            </a:pPr>
            <a:r>
              <a:rPr lang="en-US" sz="1200" noProof="0">
                <a:solidFill>
                  <a:srgbClr val="000000"/>
                </a:solidFill>
                <a:latin typeface="Arial" panose="020B0604020202020204" pitchFamily="34" charset="0"/>
                <a:cs typeface="Arial" panose="020B0604020202020204" pitchFamily="34" charset="0"/>
              </a:rPr>
              <a:t>To support the </a:t>
            </a:r>
            <a:r>
              <a:rPr lang="en-US" sz="1200" b="1" noProof="0">
                <a:solidFill>
                  <a:srgbClr val="000000"/>
                </a:solidFill>
                <a:latin typeface="Arial" panose="020B0604020202020204" pitchFamily="34" charset="0"/>
                <a:cs typeface="Arial" panose="020B0604020202020204" pitchFamily="34" charset="0"/>
              </a:rPr>
              <a:t>advancement of Brazil's ambitious climate goals</a:t>
            </a:r>
            <a:r>
              <a:rPr lang="en-US" sz="1200" noProof="0">
                <a:solidFill>
                  <a:srgbClr val="000000"/>
                </a:solidFill>
                <a:latin typeface="Arial" panose="020B0604020202020204" pitchFamily="34" charset="0"/>
                <a:cs typeface="Arial" panose="020B0604020202020204" pitchFamily="34" charset="0"/>
              </a:rPr>
              <a:t>, increasing </a:t>
            </a:r>
            <a:r>
              <a:rPr lang="en-US" sz="1200" b="1" noProof="0">
                <a:solidFill>
                  <a:srgbClr val="000000"/>
                </a:solidFill>
                <a:latin typeface="Arial" panose="020B0604020202020204" pitchFamily="34" charset="0"/>
                <a:cs typeface="Arial" panose="020B0604020202020204" pitchFamily="34" charset="0"/>
              </a:rPr>
              <a:t>transition investment from all sources </a:t>
            </a:r>
            <a:br>
              <a:rPr lang="en-US" sz="1200" noProof="0">
                <a:solidFill>
                  <a:srgbClr val="000000"/>
                </a:solidFill>
                <a:latin typeface="Arial" panose="020B0604020202020204" pitchFamily="34" charset="0"/>
                <a:cs typeface="Arial" panose="020B0604020202020204" pitchFamily="34" charset="0"/>
              </a:rPr>
            </a:br>
            <a:r>
              <a:rPr lang="en-US" sz="1200" noProof="0">
                <a:solidFill>
                  <a:srgbClr val="000000"/>
                </a:solidFill>
                <a:latin typeface="Arial" panose="020B0604020202020204" pitchFamily="34" charset="0"/>
                <a:cs typeface="Arial" panose="020B0604020202020204" pitchFamily="34" charset="0"/>
              </a:rPr>
              <a:t>in support of the </a:t>
            </a:r>
            <a:r>
              <a:rPr lang="en-US" sz="1200" b="1" noProof="0">
                <a:solidFill>
                  <a:srgbClr val="000000"/>
                </a:solidFill>
                <a:latin typeface="Arial" panose="020B0604020202020204" pitchFamily="34" charset="0"/>
                <a:cs typeface="Arial" panose="020B0604020202020204" pitchFamily="34" charset="0"/>
              </a:rPr>
              <a:t>government's climate transition plans </a:t>
            </a:r>
            <a:r>
              <a:rPr lang="en-US" sz="1200" noProof="0">
                <a:solidFill>
                  <a:srgbClr val="000000"/>
                </a:solidFill>
                <a:latin typeface="Arial" panose="020B0604020202020204" pitchFamily="34" charset="0"/>
                <a:cs typeface="Arial" panose="020B0604020202020204" pitchFamily="34" charset="0"/>
              </a:rPr>
              <a:t>in key sectors</a:t>
            </a:r>
          </a:p>
        </p:txBody>
      </p:sp>
      <p:sp>
        <p:nvSpPr>
          <p:cNvPr id="19" name="TextBox 18">
            <a:extLst>
              <a:ext uri="{FF2B5EF4-FFF2-40B4-BE49-F238E27FC236}">
                <a16:creationId xmlns:a16="http://schemas.microsoft.com/office/drawing/2014/main" id="{38ADA155-9F53-06FD-F4A7-005D20A3426F}"/>
              </a:ext>
            </a:extLst>
          </p:cNvPr>
          <p:cNvSpPr txBox="1"/>
          <p:nvPr/>
        </p:nvSpPr>
        <p:spPr bwMode="gray">
          <a:xfrm>
            <a:off x="330199" y="1071367"/>
            <a:ext cx="1422397" cy="432792"/>
          </a:xfrm>
          <a:prstGeom prst="roundRect">
            <a:avLst>
              <a:gd name="adj" fmla="val 50000"/>
            </a:avLst>
          </a:prstGeom>
          <a:solidFill>
            <a:srgbClr val="183EFF"/>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5C5C5C"/>
                </a:solidFill>
                <a:prstDash val="solid"/>
                <a:round/>
                <a:headEnd type="none" w="med" len="med"/>
                <a:tailEnd type="none" w="med" len="med"/>
              </a14:hiddenLine>
            </a:ext>
          </a:extLst>
        </p:spPr>
        <p:txBody>
          <a:bodyPr wrap="square" anchor="ctr">
            <a:sp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BIP ambition</a:t>
            </a:r>
          </a:p>
        </p:txBody>
      </p:sp>
      <p:pic>
        <p:nvPicPr>
          <p:cNvPr id="12" name="Picture 11" descr="A logo with blue green yellow and blue text&#10;&#10;Description automatically generated">
            <a:extLst>
              <a:ext uri="{FF2B5EF4-FFF2-40B4-BE49-F238E27FC236}">
                <a16:creationId xmlns:a16="http://schemas.microsoft.com/office/drawing/2014/main" id="{65238D1B-452B-F3F8-0CF7-D71A74D83A3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4197" y="90213"/>
            <a:ext cx="1237803" cy="696262"/>
          </a:xfrm>
          <a:prstGeom prst="rect">
            <a:avLst/>
          </a:prstGeom>
        </p:spPr>
      </p:pic>
      <p:sp>
        <p:nvSpPr>
          <p:cNvPr id="80" name="TextBox 79">
            <a:extLst>
              <a:ext uri="{FF2B5EF4-FFF2-40B4-BE49-F238E27FC236}">
                <a16:creationId xmlns:a16="http://schemas.microsoft.com/office/drawing/2014/main" id="{6F988C14-2913-7933-E621-AB0726EDC4FA}"/>
              </a:ext>
            </a:extLst>
          </p:cNvPr>
          <p:cNvSpPr txBox="1"/>
          <p:nvPr/>
        </p:nvSpPr>
        <p:spPr bwMode="gray">
          <a:xfrm>
            <a:off x="601979" y="5401495"/>
            <a:ext cx="11259819" cy="404242"/>
          </a:xfrm>
          <a:prstGeom prst="roundRect">
            <a:avLst>
              <a:gd name="adj" fmla="val 50000"/>
            </a:avLst>
          </a:prstGeom>
          <a:solidFill>
            <a:srgbClr val="D6D6D6"/>
          </a:solidFill>
          <a:ln w="9525" cap="flat" cmpd="sng" algn="ctr">
            <a:noFill/>
            <a:prstDash val="solid"/>
            <a:round/>
            <a:headEnd type="none" w="med" len="med"/>
            <a:tailEnd type="none" w="med" len="med"/>
          </a:ln>
        </p:spPr>
        <p:txBody>
          <a:bodyPr wrap="square" lIns="324000" anchor="ctr">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333333"/>
                </a:solidFill>
                <a:effectLst/>
                <a:uLnTx/>
                <a:uFillTx/>
                <a:latin typeface="Arial" panose="020B0604020202020204" pitchFamily="34" charset="0"/>
                <a:ea typeface="MS PGothic"/>
                <a:cs typeface="Arial" panose="020B0604020202020204" pitchFamily="34" charset="0"/>
              </a:rPr>
              <a:t>Coordinating key market stakeholders and actions for the climate transition</a:t>
            </a:r>
          </a:p>
        </p:txBody>
      </p:sp>
      <p:sp>
        <p:nvSpPr>
          <p:cNvPr id="29" name="btfpBulletedList630737">
            <a:extLst>
              <a:ext uri="{FF2B5EF4-FFF2-40B4-BE49-F238E27FC236}">
                <a16:creationId xmlns:a16="http://schemas.microsoft.com/office/drawing/2014/main" id="{0830BD66-993B-C744-138A-940886687940}"/>
              </a:ext>
            </a:extLst>
          </p:cNvPr>
          <p:cNvSpPr txBox="1"/>
          <p:nvPr/>
        </p:nvSpPr>
        <p:spPr bwMode="gray">
          <a:xfrm>
            <a:off x="330200" y="5854364"/>
            <a:ext cx="3924386" cy="749812"/>
          </a:xfrm>
          <a:prstGeom prst="rect">
            <a:avLst/>
          </a:prstGeom>
          <a:noFill/>
        </p:spPr>
        <p:txBody>
          <a:bodyPr wrap="square" lIns="36000" tIns="36000" rIns="36000" bIns="36000">
            <a:spAutoFit/>
          </a:bodyPr>
          <a:lstStyle/>
          <a:p>
            <a:pPr marL="0" lvl="0" indent="0">
              <a:buNone/>
              <a:defRPr/>
            </a:pPr>
            <a:r>
              <a:rPr lang="en-US" sz="1100" b="1" noProof="0">
                <a:solidFill>
                  <a:srgbClr val="000000"/>
                </a:solidFill>
                <a:latin typeface="Arial" panose="020B0604020202020204" pitchFamily="34" charset="0"/>
                <a:cs typeface="Arial" panose="020B0604020202020204" pitchFamily="34" charset="0"/>
              </a:rPr>
              <a:t>Facilitate connection and communication between the platform and external stakeholders</a:t>
            </a:r>
            <a:r>
              <a:rPr lang="en-US" sz="1100" noProof="0">
                <a:solidFill>
                  <a:srgbClr val="000000"/>
                </a:solidFill>
                <a:latin typeface="Arial" panose="020B0604020202020204" pitchFamily="34" charset="0"/>
                <a:cs typeface="Arial" panose="020B0604020202020204" pitchFamily="34" charset="0"/>
              </a:rPr>
              <a:t> (e.g., MDBs, DFIs, government initiatives) to consolidate efforts, support overall objectives, and gather insights on sector-specific topics.</a:t>
            </a:r>
          </a:p>
        </p:txBody>
      </p:sp>
      <p:sp>
        <p:nvSpPr>
          <p:cNvPr id="30" name="btfpBulletedList263437">
            <a:extLst>
              <a:ext uri="{FF2B5EF4-FFF2-40B4-BE49-F238E27FC236}">
                <a16:creationId xmlns:a16="http://schemas.microsoft.com/office/drawing/2014/main" id="{508F25BB-D3CA-2C8E-2549-74442FB51B8B}"/>
              </a:ext>
            </a:extLst>
          </p:cNvPr>
          <p:cNvSpPr txBox="1"/>
          <p:nvPr>
            <p:custDataLst>
              <p:tags r:id="rId7"/>
            </p:custDataLst>
          </p:nvPr>
        </p:nvSpPr>
        <p:spPr bwMode="gray">
          <a:xfrm>
            <a:off x="9588500" y="5908124"/>
            <a:ext cx="2261080"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Other stakeholders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MDBs, DFIs, national associations, vertical climate funds)</a:t>
            </a:r>
          </a:p>
        </p:txBody>
      </p:sp>
      <p:sp>
        <p:nvSpPr>
          <p:cNvPr id="31" name="btfpBulletedList263437">
            <a:extLst>
              <a:ext uri="{FF2B5EF4-FFF2-40B4-BE49-F238E27FC236}">
                <a16:creationId xmlns:a16="http://schemas.microsoft.com/office/drawing/2014/main" id="{39B29014-23C8-B748-3DB5-86127691A6AD}"/>
              </a:ext>
            </a:extLst>
          </p:cNvPr>
          <p:cNvSpPr txBox="1"/>
          <p:nvPr>
            <p:custDataLst>
              <p:tags r:id="rId8"/>
            </p:custDataLst>
          </p:nvPr>
        </p:nvSpPr>
        <p:spPr bwMode="gray">
          <a:xfrm>
            <a:off x="4526733" y="5908124"/>
            <a:ext cx="1818411"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Government initiatives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Eco Invest, Arc of Restoration)</a:t>
            </a:r>
          </a:p>
        </p:txBody>
      </p:sp>
      <p:sp>
        <p:nvSpPr>
          <p:cNvPr id="32" name="btfpBulletedList263437">
            <a:extLst>
              <a:ext uri="{FF2B5EF4-FFF2-40B4-BE49-F238E27FC236}">
                <a16:creationId xmlns:a16="http://schemas.microsoft.com/office/drawing/2014/main" id="{698781BE-CA78-79F0-522E-47A1472195E4}"/>
              </a:ext>
            </a:extLst>
          </p:cNvPr>
          <p:cNvSpPr txBox="1"/>
          <p:nvPr>
            <p:custDataLst>
              <p:tags r:id="rId9"/>
            </p:custDataLst>
          </p:nvPr>
        </p:nvSpPr>
        <p:spPr bwMode="gray">
          <a:xfrm>
            <a:off x="6617291" y="5908124"/>
            <a:ext cx="2699063"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Sectoral initiatives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Industrial Transition Accelerator Brazil </a:t>
            </a:r>
            <a:r>
              <a:rPr kumimoji="0" lang="en-US" sz="1050" i="0" u="none" strike="noStrike" kern="1200" cap="none" spc="0" normalizeH="0" baseline="0" noProof="0" err="1">
                <a:ln>
                  <a:noFill/>
                </a:ln>
                <a:solidFill>
                  <a:srgbClr val="5C5C5C"/>
                </a:solidFill>
                <a:effectLst/>
                <a:uLnTx/>
                <a:uFillTx/>
                <a:latin typeface="Arial" panose="020B0604020202020204" pitchFamily="34" charset="0"/>
                <a:ea typeface="MS PGothic"/>
                <a:cs typeface="Arial" panose="020B0604020202020204" pitchFamily="34" charset="0"/>
              </a:rPr>
              <a:t>programme</a:t>
            </a: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 Nature Investment Lab)</a:t>
            </a:r>
            <a:endParaRPr kumimoji="0" lang="en-US" sz="1050" b="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endParaRPr>
          </a:p>
        </p:txBody>
      </p:sp>
      <p:sp>
        <p:nvSpPr>
          <p:cNvPr id="189" name="Oval 188">
            <a:extLst>
              <a:ext uri="{FF2B5EF4-FFF2-40B4-BE49-F238E27FC236}">
                <a16:creationId xmlns:a16="http://schemas.microsoft.com/office/drawing/2014/main" id="{4DF65AD5-122F-587D-ABB1-CA9345A280DF}"/>
              </a:ext>
            </a:extLst>
          </p:cNvPr>
          <p:cNvSpPr/>
          <p:nvPr/>
        </p:nvSpPr>
        <p:spPr bwMode="gray">
          <a:xfrm>
            <a:off x="390901" y="5352872"/>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96" name="btfpIconCircle792055">
            <a:extLst>
              <a:ext uri="{FF2B5EF4-FFF2-40B4-BE49-F238E27FC236}">
                <a16:creationId xmlns:a16="http://schemas.microsoft.com/office/drawing/2014/main" id="{EEC80439-F718-FD27-1073-362FEC1C0ED6}"/>
              </a:ext>
            </a:extLst>
          </p:cNvPr>
          <p:cNvSpPr>
            <a:spLocks/>
          </p:cNvSpPr>
          <p:nvPr/>
        </p:nvSpPr>
        <p:spPr bwMode="gray">
          <a:xfrm>
            <a:off x="390901" y="5368131"/>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95" name="btfpIconLines792055">
            <a:extLst>
              <a:ext uri="{FF2B5EF4-FFF2-40B4-BE49-F238E27FC236}">
                <a16:creationId xmlns:a16="http://schemas.microsoft.com/office/drawing/2014/main" id="{0367A107-8D6E-9161-FDBC-DDAE7A3E9084}"/>
              </a:ext>
            </a:extLst>
          </p:cNvPr>
          <p:cNvPicPr>
            <a:picLocks/>
          </p:cNvPicPr>
          <p:nvPr/>
        </p:nvPicPr>
        <p:blipFill>
          <a:blip r:embed="rId17"/>
          <a:stretch>
            <a:fillRect/>
          </a:stretch>
        </p:blipFill>
        <p:spPr>
          <a:xfrm>
            <a:off x="390901" y="5368131"/>
            <a:ext cx="470970" cy="470970"/>
          </a:xfrm>
          <a:prstGeom prst="rect">
            <a:avLst/>
          </a:prstGeom>
        </p:spPr>
      </p:pic>
      <p:sp>
        <p:nvSpPr>
          <p:cNvPr id="136" name="btfpBulletedList630737">
            <a:extLst>
              <a:ext uri="{FF2B5EF4-FFF2-40B4-BE49-F238E27FC236}">
                <a16:creationId xmlns:a16="http://schemas.microsoft.com/office/drawing/2014/main" id="{EA3E1605-F936-F725-9BED-B149A995188B}"/>
              </a:ext>
            </a:extLst>
          </p:cNvPr>
          <p:cNvSpPr txBox="1"/>
          <p:nvPr/>
        </p:nvSpPr>
        <p:spPr bwMode="gray">
          <a:xfrm>
            <a:off x="9407023" y="2348943"/>
            <a:ext cx="2466509" cy="1411531"/>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Understanding the </a:t>
            </a:r>
            <a:r>
              <a:rPr lang="en-US" sz="1100" b="1" noProof="0">
                <a:solidFill>
                  <a:srgbClr val="000000"/>
                </a:solidFill>
                <a:latin typeface="Arial" panose="020B0604020202020204" pitchFamily="34" charset="0"/>
                <a:cs typeface="Arial" panose="020B0604020202020204" pitchFamily="34" charset="0"/>
              </a:rPr>
              <a:t>lifecycle and status of the projects</a:t>
            </a:r>
          </a:p>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Deep dive analysis on </a:t>
            </a:r>
            <a:r>
              <a:rPr lang="en-US" sz="1100" b="1" noProof="0">
                <a:solidFill>
                  <a:srgbClr val="000000"/>
                </a:solidFill>
                <a:latin typeface="Arial" panose="020B0604020202020204" pitchFamily="34" charset="0"/>
                <a:cs typeface="Arial" panose="020B0604020202020204" pitchFamily="34" charset="0"/>
              </a:rPr>
              <a:t>project barriers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Mapping, prioritization and implementation of potential solutions</a:t>
            </a:r>
          </a:p>
        </p:txBody>
      </p:sp>
      <p:sp>
        <p:nvSpPr>
          <p:cNvPr id="88" name="Rectangle: Rounded Corners 87">
            <a:extLst>
              <a:ext uri="{FF2B5EF4-FFF2-40B4-BE49-F238E27FC236}">
                <a16:creationId xmlns:a16="http://schemas.microsoft.com/office/drawing/2014/main" id="{F0511BAC-E93B-239B-5DAF-F391A6A65DC0}"/>
              </a:ext>
            </a:extLst>
          </p:cNvPr>
          <p:cNvSpPr/>
          <p:nvPr/>
        </p:nvSpPr>
        <p:spPr bwMode="gray">
          <a:xfrm>
            <a:off x="3301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Project calls</a:t>
            </a:r>
          </a:p>
        </p:txBody>
      </p:sp>
      <p:sp>
        <p:nvSpPr>
          <p:cNvPr id="89" name="Rectangle: Rounded Corners 88">
            <a:extLst>
              <a:ext uri="{FF2B5EF4-FFF2-40B4-BE49-F238E27FC236}">
                <a16:creationId xmlns:a16="http://schemas.microsoft.com/office/drawing/2014/main" id="{1941927D-846E-2332-7EE8-E01C44DBDD39}"/>
              </a:ext>
            </a:extLst>
          </p:cNvPr>
          <p:cNvSpPr/>
          <p:nvPr/>
        </p:nvSpPr>
        <p:spPr bwMode="gray">
          <a:xfrm>
            <a:off x="22859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Formally introduction of projects to FIs</a:t>
            </a:r>
          </a:p>
        </p:txBody>
      </p:sp>
      <p:sp>
        <p:nvSpPr>
          <p:cNvPr id="75" name="btfpBulletedList630737">
            <a:extLst>
              <a:ext uri="{FF2B5EF4-FFF2-40B4-BE49-F238E27FC236}">
                <a16:creationId xmlns:a16="http://schemas.microsoft.com/office/drawing/2014/main" id="{2D3E69ED-06E3-50E4-4199-037CAB50A844}"/>
              </a:ext>
            </a:extLst>
          </p:cNvPr>
          <p:cNvSpPr txBox="1"/>
          <p:nvPr/>
        </p:nvSpPr>
        <p:spPr bwMode="gray">
          <a:xfrm>
            <a:off x="3342316" y="2348943"/>
            <a:ext cx="2482852" cy="1673141"/>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equity funds in fundraising aligned with BIP's objectives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 equity funds in fundraising to potential investors </a:t>
            </a:r>
            <a:r>
              <a:rPr lang="en-US" sz="1100" noProof="0">
                <a:solidFill>
                  <a:srgbClr val="000000"/>
                </a:solidFill>
                <a:latin typeface="Arial" panose="020B0604020202020204" pitchFamily="34" charset="0"/>
                <a:cs typeface="Arial" panose="020B0604020202020204" pitchFamily="34" charset="0"/>
              </a:rPr>
              <a:t>(national and international) </a:t>
            </a:r>
            <a:r>
              <a:rPr lang="en-US" sz="1100">
                <a:solidFill>
                  <a:srgbClr val="000000"/>
                </a:solidFill>
                <a:latin typeface="Arial" panose="020B0604020202020204" pitchFamily="34" charset="0"/>
                <a:cs typeface="Arial" panose="020B0604020202020204" pitchFamily="34" charset="0"/>
              </a:rPr>
              <a:t>and </a:t>
            </a:r>
            <a:r>
              <a:rPr lang="en-US" sz="1100" b="1">
                <a:solidFill>
                  <a:srgbClr val="000000"/>
                </a:solidFill>
                <a:latin typeface="Arial" panose="020B0604020202020204" pitchFamily="34" charset="0"/>
                <a:cs typeface="Arial" panose="020B0604020202020204" pitchFamily="34" charset="0"/>
              </a:rPr>
              <a:t>projects</a:t>
            </a:r>
            <a:r>
              <a:rPr lang="en-US" sz="1100">
                <a:solidFill>
                  <a:srgbClr val="000000"/>
                </a:solidFill>
                <a:latin typeface="Arial" panose="020B0604020202020204" pitchFamily="34" charset="0"/>
                <a:cs typeface="Arial" panose="020B0604020202020204" pitchFamily="34" charset="0"/>
              </a:rPr>
              <a:t> in BIP’s pipeline aligned with them</a:t>
            </a:r>
            <a:endParaRPr lang="en-US" sz="1100" noProof="0">
              <a:solidFill>
                <a:srgbClr val="000000"/>
              </a:solidFill>
              <a:latin typeface="Arial" panose="020B0604020202020204" pitchFamily="34" charset="0"/>
              <a:cs typeface="Arial" panose="020B0604020202020204" pitchFamily="34" charset="0"/>
            </a:endParaRPr>
          </a:p>
        </p:txBody>
      </p:sp>
      <p:sp>
        <p:nvSpPr>
          <p:cNvPr id="83" name="Rectangle: Rounded Corners 82">
            <a:extLst>
              <a:ext uri="{FF2B5EF4-FFF2-40B4-BE49-F238E27FC236}">
                <a16:creationId xmlns:a16="http://schemas.microsoft.com/office/drawing/2014/main" id="{FCF4AA41-0286-76C7-BF0F-45EDA9F080EF}"/>
              </a:ext>
            </a:extLst>
          </p:cNvPr>
          <p:cNvSpPr/>
          <p:nvPr/>
        </p:nvSpPr>
        <p:spPr bwMode="gray">
          <a:xfrm>
            <a:off x="42417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Portfolio meetings with investors</a:t>
            </a:r>
          </a:p>
        </p:txBody>
      </p:sp>
      <p:sp>
        <p:nvSpPr>
          <p:cNvPr id="7" name="btfpBulletedList630737">
            <a:extLst>
              <a:ext uri="{FF2B5EF4-FFF2-40B4-BE49-F238E27FC236}">
                <a16:creationId xmlns:a16="http://schemas.microsoft.com/office/drawing/2014/main" id="{2C150666-5C8F-6548-BD64-B6EDA6396092}"/>
              </a:ext>
            </a:extLst>
          </p:cNvPr>
          <p:cNvSpPr txBox="1"/>
          <p:nvPr/>
        </p:nvSpPr>
        <p:spPr bwMode="gray">
          <a:xfrm>
            <a:off x="330199" y="4413039"/>
            <a:ext cx="2460709" cy="211203"/>
          </a:xfrm>
          <a:prstGeom prst="rect">
            <a:avLst/>
          </a:prstGeom>
          <a:noFill/>
        </p:spPr>
        <p:txBody>
          <a:bodyPr wrap="square" lIns="36000" tIns="36000" rIns="36000" bIns="36000">
            <a:spAutoFit/>
          </a:bodyPr>
          <a:lstStyle/>
          <a:p>
            <a:pPr marL="0" marR="0" lvl="0" indent="0" algn="l" defTabSz="711200" eaLnBrk="1" fontAlgn="auto" latinLnBrk="0" hangingPunct="1">
              <a:lnSpc>
                <a:spcPct val="100000"/>
              </a:lnSpc>
              <a:spcBef>
                <a:spcPts val="2400"/>
              </a:spcBef>
              <a:spcAft>
                <a:spcPts val="0"/>
              </a:spcAft>
              <a:buClrTx/>
              <a:buSzTx/>
              <a:buFontTx/>
              <a:buNone/>
              <a:tabLst/>
              <a:defRPr/>
            </a:pPr>
            <a:r>
              <a:rPr kumimoji="0" lang="en-US" sz="900" b="1" i="0" u="none" strike="noStrike" kern="1200" cap="none" spc="300" normalizeH="0" baseline="0" noProof="0">
                <a:ln>
                  <a:noFill/>
                </a:ln>
                <a:solidFill>
                  <a:srgbClr val="333333"/>
                </a:solidFill>
                <a:effectLst/>
                <a:uLnTx/>
                <a:uFillTx/>
                <a:latin typeface="Arial" panose="020B0604020202020204" pitchFamily="34" charset="0"/>
                <a:ea typeface="MS PGothic"/>
                <a:cs typeface="Arial" panose="020B0604020202020204" pitchFamily="34" charset="0"/>
              </a:rPr>
              <a:t>DELIVERY MECHANISMS</a:t>
            </a:r>
          </a:p>
        </p:txBody>
      </p:sp>
      <p:sp>
        <p:nvSpPr>
          <p:cNvPr id="27" name="Rectangle: Rounded Corners 26">
            <a:extLst>
              <a:ext uri="{FF2B5EF4-FFF2-40B4-BE49-F238E27FC236}">
                <a16:creationId xmlns:a16="http://schemas.microsoft.com/office/drawing/2014/main" id="{E46D38B5-C47C-76E3-6860-2BF797BF5796}"/>
              </a:ext>
            </a:extLst>
          </p:cNvPr>
          <p:cNvSpPr/>
          <p:nvPr/>
        </p:nvSpPr>
        <p:spPr bwMode="gray">
          <a:xfrm>
            <a:off x="81533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Partnerships to leverage existing mechanisms</a:t>
            </a:r>
          </a:p>
        </p:txBody>
      </p:sp>
      <p:sp>
        <p:nvSpPr>
          <p:cNvPr id="28" name="Rectangle: Rounded Corners 27">
            <a:extLst>
              <a:ext uri="{FF2B5EF4-FFF2-40B4-BE49-F238E27FC236}">
                <a16:creationId xmlns:a16="http://schemas.microsoft.com/office/drawing/2014/main" id="{C28377D7-E8A9-D54E-C0A7-4176FB74AA30}"/>
              </a:ext>
            </a:extLst>
          </p:cNvPr>
          <p:cNvSpPr/>
          <p:nvPr/>
        </p:nvSpPr>
        <p:spPr bwMode="gray">
          <a:xfrm>
            <a:off x="10109200"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Creation of new mechanisms</a:t>
            </a:r>
          </a:p>
        </p:txBody>
      </p:sp>
      <p:sp>
        <p:nvSpPr>
          <p:cNvPr id="120" name="Rectangle: Rounded Corners 119">
            <a:extLst>
              <a:ext uri="{FF2B5EF4-FFF2-40B4-BE49-F238E27FC236}">
                <a16:creationId xmlns:a16="http://schemas.microsoft.com/office/drawing/2014/main" id="{61BEAD23-24F9-2C74-67DD-A4AF79E09FA6}"/>
              </a:ext>
            </a:extLst>
          </p:cNvPr>
          <p:cNvSpPr/>
          <p:nvPr/>
        </p:nvSpPr>
        <p:spPr bwMode="gray">
          <a:xfrm rot="5400000">
            <a:off x="4295146" y="694345"/>
            <a:ext cx="588922" cy="2494582"/>
          </a:xfrm>
          <a:prstGeom prst="roundRect">
            <a:avLst>
              <a:gd name="adj" fmla="val 50000"/>
            </a:avLst>
          </a:prstGeom>
          <a:solidFill>
            <a:srgbClr val="00CE00">
              <a:alpha val="7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21" name="TextBox 120">
            <a:extLst>
              <a:ext uri="{FF2B5EF4-FFF2-40B4-BE49-F238E27FC236}">
                <a16:creationId xmlns:a16="http://schemas.microsoft.com/office/drawing/2014/main" id="{FE062FA3-7D91-66DC-45AF-7D1440BD395B}"/>
              </a:ext>
            </a:extLst>
          </p:cNvPr>
          <p:cNvSpPr txBox="1"/>
          <p:nvPr/>
        </p:nvSpPr>
        <p:spPr bwMode="gray">
          <a:xfrm>
            <a:off x="3916784" y="1636605"/>
            <a:ext cx="1943826" cy="626701"/>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spcBef>
                <a:spcPts val="600"/>
              </a:spcBef>
              <a:buNone/>
              <a:defRPr/>
            </a:pPr>
            <a:r>
              <a:rPr lang="en-US" sz="1200" b="1" noProof="0">
                <a:solidFill>
                  <a:srgbClr val="FFFFFF"/>
                </a:solidFill>
                <a:latin typeface="Arial" panose="020B0604020202020204" pitchFamily="34" charset="0"/>
                <a:cs typeface="Arial" panose="020B0604020202020204" pitchFamily="34" charset="0"/>
              </a:rPr>
              <a:t>Connecting equity funds</a:t>
            </a:r>
            <a:br>
              <a:rPr lang="en-US" sz="1200" b="1" noProof="0">
                <a:solidFill>
                  <a:srgbClr val="FFFFFF"/>
                </a:solidFill>
                <a:latin typeface="Arial" panose="020B0604020202020204" pitchFamily="34" charset="0"/>
                <a:cs typeface="Arial" panose="020B0604020202020204" pitchFamily="34" charset="0"/>
              </a:rPr>
            </a:br>
            <a:r>
              <a:rPr lang="en-US" sz="1200" b="1" noProof="0">
                <a:solidFill>
                  <a:srgbClr val="FFFFFF"/>
                </a:solidFill>
                <a:latin typeface="Arial" panose="020B0604020202020204" pitchFamily="34" charset="0"/>
                <a:cs typeface="Arial" panose="020B0604020202020204" pitchFamily="34" charset="0"/>
              </a:rPr>
              <a:t>in fundraising to potential investors </a:t>
            </a:r>
          </a:p>
        </p:txBody>
      </p:sp>
      <p:sp>
        <p:nvSpPr>
          <p:cNvPr id="122" name="Oval 121">
            <a:extLst>
              <a:ext uri="{FF2B5EF4-FFF2-40B4-BE49-F238E27FC236}">
                <a16:creationId xmlns:a16="http://schemas.microsoft.com/office/drawing/2014/main" id="{B78CE93F-F58B-001A-C550-7D1E1C04357D}"/>
              </a:ext>
            </a:extLst>
          </p:cNvPr>
          <p:cNvSpPr/>
          <p:nvPr/>
        </p:nvSpPr>
        <p:spPr bwMode="gray">
          <a:xfrm>
            <a:off x="3394570"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26" name="TextBox 125">
            <a:extLst>
              <a:ext uri="{FF2B5EF4-FFF2-40B4-BE49-F238E27FC236}">
                <a16:creationId xmlns:a16="http://schemas.microsoft.com/office/drawing/2014/main" id="{C97A4DCC-5715-FF33-5E95-D131B6B7A1C2}"/>
              </a:ext>
            </a:extLst>
          </p:cNvPr>
          <p:cNvSpPr txBox="1"/>
          <p:nvPr/>
        </p:nvSpPr>
        <p:spPr bwMode="gray">
          <a:xfrm>
            <a:off x="10021946" y="1715332"/>
            <a:ext cx="1746880" cy="442035"/>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buNone/>
              <a:defRPr/>
            </a:pPr>
            <a:r>
              <a:rPr lang="en-US" sz="1200" b="1" noProof="0">
                <a:solidFill>
                  <a:srgbClr val="FFFFFF"/>
                </a:solidFill>
                <a:latin typeface="Arial" panose="020B0604020202020204" pitchFamily="34" charset="0"/>
                <a:cs typeface="Arial" panose="020B0604020202020204" pitchFamily="34" charset="0"/>
              </a:rPr>
              <a:t>Addressing main barriers</a:t>
            </a:r>
          </a:p>
        </p:txBody>
      </p:sp>
      <p:sp>
        <p:nvSpPr>
          <p:cNvPr id="127" name="Oval 126">
            <a:extLst>
              <a:ext uri="{FF2B5EF4-FFF2-40B4-BE49-F238E27FC236}">
                <a16:creationId xmlns:a16="http://schemas.microsoft.com/office/drawing/2014/main" id="{372BB822-6E6D-5614-CDA3-B549193F54C1}"/>
              </a:ext>
            </a:extLst>
          </p:cNvPr>
          <p:cNvSpPr/>
          <p:nvPr/>
        </p:nvSpPr>
        <p:spPr bwMode="gray">
          <a:xfrm>
            <a:off x="9431204"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cxnSp>
        <p:nvCxnSpPr>
          <p:cNvPr id="130" name="Straight Connector 129">
            <a:extLst>
              <a:ext uri="{FF2B5EF4-FFF2-40B4-BE49-F238E27FC236}">
                <a16:creationId xmlns:a16="http://schemas.microsoft.com/office/drawing/2014/main" id="{9A842107-0340-0645-7DE5-7FB79D166D41}"/>
              </a:ext>
            </a:extLst>
          </p:cNvPr>
          <p:cNvCxnSpPr>
            <a:cxnSpLocks/>
            <a:stCxn id="7" idx="3"/>
          </p:cNvCxnSpPr>
          <p:nvPr/>
        </p:nvCxnSpPr>
        <p:spPr bwMode="gray">
          <a:xfrm flipV="1">
            <a:off x="2790908" y="4518640"/>
            <a:ext cx="9070891" cy="1"/>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7" name="btfpIconCircle845452">
            <a:extLst>
              <a:ext uri="{FF2B5EF4-FFF2-40B4-BE49-F238E27FC236}">
                <a16:creationId xmlns:a16="http://schemas.microsoft.com/office/drawing/2014/main" id="{AA974EA5-8970-1C31-2A05-7D6BFB887F97}"/>
              </a:ext>
            </a:extLst>
          </p:cNvPr>
          <p:cNvSpPr>
            <a:spLocks/>
          </p:cNvSpPr>
          <p:nvPr/>
        </p:nvSpPr>
        <p:spPr bwMode="gray">
          <a:xfrm>
            <a:off x="3394570"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87" name="btfpIconCircle213505">
            <a:extLst>
              <a:ext uri="{FF2B5EF4-FFF2-40B4-BE49-F238E27FC236}">
                <a16:creationId xmlns:a16="http://schemas.microsoft.com/office/drawing/2014/main" id="{1687F14C-DB96-E5C8-6DA2-419E291613B5}"/>
              </a:ext>
            </a:extLst>
          </p:cNvPr>
          <p:cNvSpPr>
            <a:spLocks/>
          </p:cNvSpPr>
          <p:nvPr/>
        </p:nvSpPr>
        <p:spPr bwMode="gray">
          <a:xfrm>
            <a:off x="9446463"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03" name="Straight Connector 202">
            <a:extLst>
              <a:ext uri="{FF2B5EF4-FFF2-40B4-BE49-F238E27FC236}">
                <a16:creationId xmlns:a16="http://schemas.microsoft.com/office/drawing/2014/main" id="{383DF8B7-5BEB-EEE3-FFF4-19DB29A230AB}"/>
              </a:ext>
            </a:extLst>
          </p:cNvPr>
          <p:cNvCxnSpPr>
            <a:cxnSpLocks/>
          </p:cNvCxnSpPr>
          <p:nvPr/>
        </p:nvCxnSpPr>
        <p:spPr bwMode="gray">
          <a:xfrm>
            <a:off x="6098765"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0" name="Isosceles Triangle 209">
            <a:extLst>
              <a:ext uri="{FF2B5EF4-FFF2-40B4-BE49-F238E27FC236}">
                <a16:creationId xmlns:a16="http://schemas.microsoft.com/office/drawing/2014/main" id="{ED891CDF-D6E5-9B8F-1591-423F90D95641}"/>
              </a:ext>
            </a:extLst>
          </p:cNvPr>
          <p:cNvSpPr/>
          <p:nvPr/>
        </p:nvSpPr>
        <p:spPr bwMode="gray">
          <a:xfrm>
            <a:off x="3858073" y="5293406"/>
            <a:ext cx="526152" cy="138639"/>
          </a:xfrm>
          <a:prstGeom prst="triangle">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211" name="Isosceles Triangle 210">
            <a:extLst>
              <a:ext uri="{FF2B5EF4-FFF2-40B4-BE49-F238E27FC236}">
                <a16:creationId xmlns:a16="http://schemas.microsoft.com/office/drawing/2014/main" id="{327F11C5-DABB-217A-46B6-C5A29EE2389D}"/>
              </a:ext>
            </a:extLst>
          </p:cNvPr>
          <p:cNvSpPr/>
          <p:nvPr/>
        </p:nvSpPr>
        <p:spPr bwMode="gray">
          <a:xfrm>
            <a:off x="7807773" y="5293406"/>
            <a:ext cx="526152" cy="138639"/>
          </a:xfrm>
          <a:prstGeom prst="triangle">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81" name="btfpBulletedList630737">
            <a:extLst>
              <a:ext uri="{FF2B5EF4-FFF2-40B4-BE49-F238E27FC236}">
                <a16:creationId xmlns:a16="http://schemas.microsoft.com/office/drawing/2014/main" id="{C9560730-2618-B9E4-8121-7A132175A936}"/>
              </a:ext>
            </a:extLst>
          </p:cNvPr>
          <p:cNvSpPr txBox="1"/>
          <p:nvPr/>
        </p:nvSpPr>
        <p:spPr bwMode="gray">
          <a:xfrm>
            <a:off x="330199" y="2348943"/>
            <a:ext cx="2482851" cy="1580808"/>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projects aligned with BIP's objectives</a:t>
            </a:r>
          </a:p>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and integration of a </a:t>
            </a:r>
            <a:r>
              <a:rPr lang="en-US" sz="1100" b="1" noProof="0">
                <a:solidFill>
                  <a:srgbClr val="000000"/>
                </a:solidFill>
                <a:latin typeface="Arial" panose="020B0604020202020204" pitchFamily="34" charset="0"/>
                <a:cs typeface="Arial" panose="020B0604020202020204" pitchFamily="34" charset="0"/>
              </a:rPr>
              <a:t>long list of financial institutions interested in climate transition investments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a:t>
            </a:r>
            <a:r>
              <a:rPr lang="en-US" sz="1100" noProof="0">
                <a:solidFill>
                  <a:srgbClr val="000000"/>
                </a:solidFill>
                <a:latin typeface="Arial" panose="020B0604020202020204" pitchFamily="34" charset="0"/>
                <a:cs typeface="Arial" panose="020B0604020202020204" pitchFamily="34" charset="0"/>
              </a:rPr>
              <a:t> projects to FIs</a:t>
            </a:r>
          </a:p>
        </p:txBody>
      </p:sp>
      <p:sp>
        <p:nvSpPr>
          <p:cNvPr id="118" name="Rectangle: Rounded Corners 117">
            <a:extLst>
              <a:ext uri="{FF2B5EF4-FFF2-40B4-BE49-F238E27FC236}">
                <a16:creationId xmlns:a16="http://schemas.microsoft.com/office/drawing/2014/main" id="{645BE7F3-0F73-C0D9-A0F2-EA2346DBB2D2}"/>
              </a:ext>
            </a:extLst>
          </p:cNvPr>
          <p:cNvSpPr/>
          <p:nvPr/>
        </p:nvSpPr>
        <p:spPr bwMode="gray">
          <a:xfrm rot="5400000">
            <a:off x="1276830" y="694344"/>
            <a:ext cx="588920" cy="2494582"/>
          </a:xfrm>
          <a:prstGeom prst="roundRect">
            <a:avLst>
              <a:gd name="adj" fmla="val 50000"/>
            </a:avLst>
          </a:prstGeom>
          <a:solidFill>
            <a:srgbClr val="00973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68" name="TextBox 67">
            <a:extLst>
              <a:ext uri="{FF2B5EF4-FFF2-40B4-BE49-F238E27FC236}">
                <a16:creationId xmlns:a16="http://schemas.microsoft.com/office/drawing/2014/main" id="{3AB9EC8D-CED7-A861-CC48-2B56469FF00D}"/>
              </a:ext>
            </a:extLst>
          </p:cNvPr>
          <p:cNvSpPr txBox="1"/>
          <p:nvPr/>
        </p:nvSpPr>
        <p:spPr bwMode="gray">
          <a:xfrm>
            <a:off x="959293" y="1728938"/>
            <a:ext cx="1831615" cy="442035"/>
          </a:xfrm>
          <a:prstGeom prst="rect">
            <a:avLst/>
          </a:prstGeom>
          <a:noFill/>
          <a:ln w="9525" cap="flat" cmpd="sng" algn="ctr">
            <a:noFill/>
            <a:prstDash val="solid"/>
            <a:round/>
            <a:headEnd type="none" w="med" len="med"/>
            <a:tailEnd type="none" w="med" len="med"/>
          </a:ln>
        </p:spPr>
        <p:txBody>
          <a:bodyPr wrap="square" lIns="36000" tIns="36000" rIns="36000" bIns="36000" anchor="t">
            <a:spAutoFit/>
          </a:bodyPr>
          <a:lstStyle/>
          <a:p>
            <a:pPr marL="0" lvl="0" indent="0">
              <a:buNone/>
              <a:defRPr/>
            </a:pPr>
            <a:r>
              <a:rPr lang="en-US" sz="1200" b="1" noProof="0">
                <a:solidFill>
                  <a:srgbClr val="FFFFFF"/>
                </a:solidFill>
                <a:latin typeface="Arial" panose="020B0604020202020204" pitchFamily="34" charset="0"/>
                <a:cs typeface="Arial" panose="020B0604020202020204" pitchFamily="34" charset="0"/>
              </a:rPr>
              <a:t>Connecting projects to</a:t>
            </a:r>
            <a:br>
              <a:rPr lang="en-US" sz="1200" b="1" noProof="0">
                <a:solidFill>
                  <a:srgbClr val="FFFFFF"/>
                </a:solidFill>
                <a:latin typeface="Arial" panose="020B0604020202020204" pitchFamily="34" charset="0"/>
                <a:cs typeface="Arial" panose="020B0604020202020204" pitchFamily="34" charset="0"/>
              </a:rPr>
            </a:br>
            <a:r>
              <a:rPr lang="en-US" sz="1200" b="1" noProof="0">
                <a:solidFill>
                  <a:srgbClr val="FFFFFF"/>
                </a:solidFill>
                <a:latin typeface="Arial" panose="020B0604020202020204" pitchFamily="34" charset="0"/>
                <a:cs typeface="Arial" panose="020B0604020202020204" pitchFamily="34" charset="0"/>
              </a:rPr>
              <a:t> financial institutions</a:t>
            </a:r>
          </a:p>
        </p:txBody>
      </p:sp>
      <p:sp>
        <p:nvSpPr>
          <p:cNvPr id="114" name="Oval 113">
            <a:extLst>
              <a:ext uri="{FF2B5EF4-FFF2-40B4-BE49-F238E27FC236}">
                <a16:creationId xmlns:a16="http://schemas.microsoft.com/office/drawing/2014/main" id="{B9334F0F-6526-4761-F965-22763F1E7873}"/>
              </a:ext>
            </a:extLst>
          </p:cNvPr>
          <p:cNvSpPr/>
          <p:nvPr/>
        </p:nvSpPr>
        <p:spPr bwMode="gray">
          <a:xfrm>
            <a:off x="376253"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82" name="btfpIconCircle767974">
            <a:extLst>
              <a:ext uri="{FF2B5EF4-FFF2-40B4-BE49-F238E27FC236}">
                <a16:creationId xmlns:a16="http://schemas.microsoft.com/office/drawing/2014/main" id="{5842D782-1337-F243-EEFE-B096CD89C1B5}"/>
              </a:ext>
            </a:extLst>
          </p:cNvPr>
          <p:cNvSpPr>
            <a:spLocks/>
          </p:cNvSpPr>
          <p:nvPr/>
        </p:nvSpPr>
        <p:spPr bwMode="gray">
          <a:xfrm>
            <a:off x="408526" y="1723162"/>
            <a:ext cx="436942" cy="436942"/>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81" name="btfpIconLines767974">
            <a:extLst>
              <a:ext uri="{FF2B5EF4-FFF2-40B4-BE49-F238E27FC236}">
                <a16:creationId xmlns:a16="http://schemas.microsoft.com/office/drawing/2014/main" id="{2FC64ECC-84CA-6D53-9F79-31FAE2E807F0}"/>
              </a:ext>
            </a:extLst>
          </p:cNvPr>
          <p:cNvPicPr>
            <a:picLocks/>
          </p:cNvPicPr>
          <p:nvPr/>
        </p:nvPicPr>
        <p:blipFill>
          <a:blip r:embed="rId18"/>
          <a:stretch>
            <a:fillRect/>
          </a:stretch>
        </p:blipFill>
        <p:spPr>
          <a:xfrm>
            <a:off x="408526" y="1723162"/>
            <a:ext cx="436942" cy="436942"/>
          </a:xfrm>
          <a:prstGeom prst="rect">
            <a:avLst/>
          </a:prstGeom>
        </p:spPr>
      </p:pic>
      <p:cxnSp>
        <p:nvCxnSpPr>
          <p:cNvPr id="200" name="Straight Connector 199">
            <a:extLst>
              <a:ext uri="{FF2B5EF4-FFF2-40B4-BE49-F238E27FC236}">
                <a16:creationId xmlns:a16="http://schemas.microsoft.com/office/drawing/2014/main" id="{2599BFBC-C2DD-BE68-5DE8-FAB0108A7C86}"/>
              </a:ext>
            </a:extLst>
          </p:cNvPr>
          <p:cNvCxnSpPr>
            <a:cxnSpLocks/>
          </p:cNvCxnSpPr>
          <p:nvPr/>
        </p:nvCxnSpPr>
        <p:spPr bwMode="gray">
          <a:xfrm>
            <a:off x="3080448"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006D64B-5B68-0260-1624-53DB15C4B714}"/>
              </a:ext>
            </a:extLst>
          </p:cNvPr>
          <p:cNvCxnSpPr>
            <a:cxnSpLocks/>
          </p:cNvCxnSpPr>
          <p:nvPr/>
        </p:nvCxnSpPr>
        <p:spPr bwMode="gray">
          <a:xfrm>
            <a:off x="9117083"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36" name="btfpIconLines726494">
            <a:extLst>
              <a:ext uri="{FF2B5EF4-FFF2-40B4-BE49-F238E27FC236}">
                <a16:creationId xmlns:a16="http://schemas.microsoft.com/office/drawing/2014/main" id="{B26B4515-1378-98B8-3E95-8CAF6A45FF1F}"/>
              </a:ext>
            </a:extLst>
          </p:cNvPr>
          <p:cNvPicPr>
            <a:picLocks/>
          </p:cNvPicPr>
          <p:nvPr/>
        </p:nvPicPr>
        <p:blipFill>
          <a:blip r:embed="rId19"/>
          <a:stretch>
            <a:fillRect/>
          </a:stretch>
        </p:blipFill>
        <p:spPr>
          <a:xfrm>
            <a:off x="9472772" y="1716689"/>
            <a:ext cx="418353" cy="442035"/>
          </a:xfrm>
          <a:prstGeom prst="rect">
            <a:avLst/>
          </a:prstGeom>
        </p:spPr>
      </p:pic>
      <p:pic>
        <p:nvPicPr>
          <p:cNvPr id="242" name="btfpIconLines764633">
            <a:extLst>
              <a:ext uri="{FF2B5EF4-FFF2-40B4-BE49-F238E27FC236}">
                <a16:creationId xmlns:a16="http://schemas.microsoft.com/office/drawing/2014/main" id="{5B74A15E-47B2-7716-D3E0-00BE87E63B5F}"/>
              </a:ext>
            </a:extLst>
          </p:cNvPr>
          <p:cNvPicPr>
            <a:picLocks/>
          </p:cNvPicPr>
          <p:nvPr/>
        </p:nvPicPr>
        <p:blipFill>
          <a:blip r:embed="rId20"/>
          <a:stretch>
            <a:fillRect/>
          </a:stretch>
        </p:blipFill>
        <p:spPr>
          <a:xfrm>
            <a:off x="3438115" y="1716711"/>
            <a:ext cx="418353" cy="442035"/>
          </a:xfrm>
          <a:prstGeom prst="rect">
            <a:avLst/>
          </a:prstGeom>
        </p:spPr>
      </p:pic>
      <p:sp>
        <p:nvSpPr>
          <p:cNvPr id="2" name="btfpBulletedList861325">
            <a:extLst>
              <a:ext uri="{FF2B5EF4-FFF2-40B4-BE49-F238E27FC236}">
                <a16:creationId xmlns:a16="http://schemas.microsoft.com/office/drawing/2014/main" id="{D15DF10C-3F97-615A-4E7F-137028E26332}"/>
              </a:ext>
            </a:extLst>
          </p:cNvPr>
          <p:cNvSpPr txBox="1"/>
          <p:nvPr>
            <p:custDataLst>
              <p:tags r:id="rId10"/>
            </p:custDataLst>
          </p:nvPr>
        </p:nvSpPr>
        <p:spPr>
          <a:xfrm>
            <a:off x="330199" y="323114"/>
            <a:ext cx="9486153" cy="442035"/>
          </a:xfrm>
          <a:prstGeom prst="rect">
            <a:avLst/>
          </a:prstGeom>
          <a:noFill/>
        </p:spPr>
        <p:txBody>
          <a:bodyPr vert="horz" wrap="square" lIns="36000" tIns="36000" rIns="36000" bIns="36000" rtlCol="0" anchor="t">
            <a:spAutoFit/>
          </a:bodyPr>
          <a:lstStyle/>
          <a:p>
            <a:pPr marL="0" lvl="0" indent="0">
              <a:buNone/>
              <a:defRPr/>
            </a:pPr>
            <a:r>
              <a:rPr lang="en-US" sz="2400" b="1">
                <a:solidFill>
                  <a:srgbClr val="000000"/>
                </a:solidFill>
                <a:latin typeface="Arial" panose="020B0604020202020204" pitchFamily="34" charset="0"/>
                <a:cs typeface="Arial" panose="020B0604020202020204" pitchFamily="34" charset="0"/>
              </a:rPr>
              <a:t>BIP operates in four main ways</a:t>
            </a:r>
          </a:p>
        </p:txBody>
      </p:sp>
      <p:sp>
        <p:nvSpPr>
          <p:cNvPr id="8" name="Rectangle: Rounded Corners 7">
            <a:extLst>
              <a:ext uri="{FF2B5EF4-FFF2-40B4-BE49-F238E27FC236}">
                <a16:creationId xmlns:a16="http://schemas.microsoft.com/office/drawing/2014/main" id="{0BD1F0A4-D40F-5545-DDCD-A23E4F15F883}"/>
              </a:ext>
            </a:extLst>
          </p:cNvPr>
          <p:cNvSpPr/>
          <p:nvPr/>
        </p:nvSpPr>
        <p:spPr bwMode="gray">
          <a:xfrm>
            <a:off x="61975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Formal introduction of funds and mechanisms to investors</a:t>
            </a:r>
          </a:p>
        </p:txBody>
      </p:sp>
      <p:sp>
        <p:nvSpPr>
          <p:cNvPr id="5" name="Rectangle 4">
            <a:extLst>
              <a:ext uri="{FF2B5EF4-FFF2-40B4-BE49-F238E27FC236}">
                <a16:creationId xmlns:a16="http://schemas.microsoft.com/office/drawing/2014/main" id="{D94BCCB8-7052-9D36-5B9B-8802BA0571ED}"/>
              </a:ext>
            </a:extLst>
          </p:cNvPr>
          <p:cNvSpPr/>
          <p:nvPr/>
        </p:nvSpPr>
        <p:spPr bwMode="gray">
          <a:xfrm>
            <a:off x="181498" y="1009142"/>
            <a:ext cx="11705702" cy="5658357"/>
          </a:xfrm>
          <a:prstGeom prst="rect">
            <a:avLst/>
          </a:prstGeom>
          <a:solidFill>
            <a:schemeClr val="lt1">
              <a:alpha val="75000"/>
            </a:scheme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err="1">
              <a:solidFill>
                <a:schemeClr val="dk1"/>
              </a:solidFill>
            </a:endParaRPr>
          </a:p>
        </p:txBody>
      </p:sp>
      <p:sp>
        <p:nvSpPr>
          <p:cNvPr id="125" name="Rectangle: Rounded Corners 124">
            <a:extLst>
              <a:ext uri="{FF2B5EF4-FFF2-40B4-BE49-F238E27FC236}">
                <a16:creationId xmlns:a16="http://schemas.microsoft.com/office/drawing/2014/main" id="{892D5403-ECB0-2088-DDBE-0D716EF34587}"/>
              </a:ext>
            </a:extLst>
          </p:cNvPr>
          <p:cNvSpPr/>
          <p:nvPr/>
        </p:nvSpPr>
        <p:spPr bwMode="gray">
          <a:xfrm rot="5400000">
            <a:off x="7319814" y="669273"/>
            <a:ext cx="588920" cy="2544723"/>
          </a:xfrm>
          <a:prstGeom prst="roundRect">
            <a:avLst>
              <a:gd name="adj" fmla="val 49461"/>
            </a:avLst>
          </a:prstGeom>
          <a:solidFill>
            <a:srgbClr val="41598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31" name="Oval 130">
            <a:extLst>
              <a:ext uri="{FF2B5EF4-FFF2-40B4-BE49-F238E27FC236}">
                <a16:creationId xmlns:a16="http://schemas.microsoft.com/office/drawing/2014/main" id="{1FBA9344-5534-8441-3800-5FFEFA035500}"/>
              </a:ext>
            </a:extLst>
          </p:cNvPr>
          <p:cNvSpPr/>
          <p:nvPr/>
        </p:nvSpPr>
        <p:spPr bwMode="gray">
          <a:xfrm>
            <a:off x="6393837"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32" name="btfpIconCircle213505">
            <a:extLst>
              <a:ext uri="{FF2B5EF4-FFF2-40B4-BE49-F238E27FC236}">
                <a16:creationId xmlns:a16="http://schemas.microsoft.com/office/drawing/2014/main" id="{5F7FA4CD-D0B3-7A51-B891-D7CA71614D21}"/>
              </a:ext>
            </a:extLst>
          </p:cNvPr>
          <p:cNvSpPr>
            <a:spLocks/>
          </p:cNvSpPr>
          <p:nvPr/>
        </p:nvSpPr>
        <p:spPr bwMode="gray">
          <a:xfrm>
            <a:off x="6393837"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239" name="btfpIconLines975729">
            <a:extLst>
              <a:ext uri="{FF2B5EF4-FFF2-40B4-BE49-F238E27FC236}">
                <a16:creationId xmlns:a16="http://schemas.microsoft.com/office/drawing/2014/main" id="{ACB867DF-A5E7-1E57-D6AF-ACA64F01B07A}"/>
              </a:ext>
            </a:extLst>
          </p:cNvPr>
          <p:cNvPicPr>
            <a:picLocks/>
          </p:cNvPicPr>
          <p:nvPr/>
        </p:nvPicPr>
        <p:blipFill>
          <a:blip r:embed="rId21"/>
          <a:stretch>
            <a:fillRect/>
          </a:stretch>
        </p:blipFill>
        <p:spPr>
          <a:xfrm>
            <a:off x="6437382" y="1723162"/>
            <a:ext cx="418353" cy="442035"/>
          </a:xfrm>
          <a:prstGeom prst="rect">
            <a:avLst/>
          </a:prstGeom>
        </p:spPr>
      </p:pic>
      <p:sp>
        <p:nvSpPr>
          <p:cNvPr id="253" name="TextBox 252">
            <a:extLst>
              <a:ext uri="{FF2B5EF4-FFF2-40B4-BE49-F238E27FC236}">
                <a16:creationId xmlns:a16="http://schemas.microsoft.com/office/drawing/2014/main" id="{3AF96E86-6303-5BEB-9815-75003B4DA5A3}"/>
              </a:ext>
            </a:extLst>
          </p:cNvPr>
          <p:cNvSpPr txBox="1"/>
          <p:nvPr/>
        </p:nvSpPr>
        <p:spPr bwMode="gray">
          <a:xfrm>
            <a:off x="6892338" y="1636605"/>
            <a:ext cx="1967537" cy="626701"/>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spcBef>
                <a:spcPts val="600"/>
              </a:spcBef>
              <a:buNone/>
              <a:defRPr/>
            </a:pPr>
            <a:r>
              <a:rPr lang="en-US" sz="1200" b="1" noProof="0">
                <a:solidFill>
                  <a:srgbClr val="FFFFFF"/>
                </a:solidFill>
                <a:latin typeface="Arial" panose="020B0604020202020204" pitchFamily="34" charset="0"/>
                <a:cs typeface="Arial" panose="020B0604020202020204" pitchFamily="34" charset="0"/>
              </a:rPr>
              <a:t>Connecting concessional mechanisms to projects and potential investors </a:t>
            </a:r>
          </a:p>
        </p:txBody>
      </p:sp>
      <p:sp>
        <p:nvSpPr>
          <p:cNvPr id="4" name="btfpBulletedList630737">
            <a:extLst>
              <a:ext uri="{FF2B5EF4-FFF2-40B4-BE49-F238E27FC236}">
                <a16:creationId xmlns:a16="http://schemas.microsoft.com/office/drawing/2014/main" id="{4476DC07-13B2-D6A4-86CD-8E94BD211817}"/>
              </a:ext>
            </a:extLst>
          </p:cNvPr>
          <p:cNvSpPr txBox="1"/>
          <p:nvPr/>
        </p:nvSpPr>
        <p:spPr bwMode="gray">
          <a:xfrm>
            <a:off x="6276947" y="2348943"/>
            <a:ext cx="2661955" cy="2088640"/>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concessional mechanisms aligned with BIP's objectives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Support on structuring and fundraising </a:t>
            </a:r>
            <a:r>
              <a:rPr lang="en-US" sz="1100" noProof="0">
                <a:solidFill>
                  <a:srgbClr val="000000"/>
                </a:solidFill>
                <a:latin typeface="Arial" panose="020B0604020202020204" pitchFamily="34" charset="0"/>
                <a:cs typeface="Arial" panose="020B0604020202020204" pitchFamily="34" charset="0"/>
              </a:rPr>
              <a:t>of mechanisms, mobilizing the platform’s expert network and investors</a:t>
            </a:r>
            <a:endParaRPr lang="en-US" sz="1100" b="1" noProof="0">
              <a:solidFill>
                <a:srgbClr val="000000"/>
              </a:solidFill>
              <a:latin typeface="Arial" panose="020B0604020202020204" pitchFamily="34" charset="0"/>
              <a:cs typeface="Arial" panose="020B0604020202020204" pitchFamily="34" charset="0"/>
            </a:endParaRP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 concessional mechanisms to interested FIs </a:t>
            </a:r>
            <a:r>
              <a:rPr lang="en-US" sz="1100" noProof="0">
                <a:solidFill>
                  <a:srgbClr val="000000"/>
                </a:solidFill>
                <a:latin typeface="Arial" panose="020B0604020202020204" pitchFamily="34" charset="0"/>
                <a:cs typeface="Arial" panose="020B0604020202020204" pitchFamily="34" charset="0"/>
              </a:rPr>
              <a:t>and </a:t>
            </a:r>
            <a:r>
              <a:rPr lang="en-US" sz="1100" b="1" noProof="0">
                <a:solidFill>
                  <a:srgbClr val="000000"/>
                </a:solidFill>
                <a:latin typeface="Arial" panose="020B0604020202020204" pitchFamily="34" charset="0"/>
                <a:cs typeface="Arial" panose="020B0604020202020204" pitchFamily="34" charset="0"/>
              </a:rPr>
              <a:t>projects</a:t>
            </a:r>
            <a:r>
              <a:rPr lang="en-US" sz="1100" noProof="0">
                <a:solidFill>
                  <a:srgbClr val="000000"/>
                </a:solidFill>
                <a:latin typeface="Arial" panose="020B0604020202020204" pitchFamily="34" charset="0"/>
                <a:cs typeface="Arial" panose="020B0604020202020204" pitchFamily="34" charset="0"/>
              </a:rPr>
              <a:t> in BIP’s pipeline aligned with them</a:t>
            </a:r>
          </a:p>
        </p:txBody>
      </p:sp>
    </p:spTree>
    <p:custDataLst>
      <p:tags r:id="rId1"/>
    </p:custDataLst>
    <p:extLst>
      <p:ext uri="{BB962C8B-B14F-4D97-AF65-F5344CB8AC3E}">
        <p14:creationId xmlns:p14="http://schemas.microsoft.com/office/powerpoint/2010/main" val="410848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97893-E7DA-FD3D-B196-22F697E78BDF}"/>
            </a:ext>
          </a:extLst>
        </p:cNvPr>
        <p:cNvGrpSpPr/>
        <p:nvPr/>
      </p:nvGrpSpPr>
      <p:grpSpPr>
        <a:xfrm>
          <a:off x="0" y="0"/>
          <a:ext cx="0" cy="0"/>
          <a:chOff x="0" y="0"/>
          <a:chExt cx="0" cy="0"/>
        </a:xfrm>
      </p:grpSpPr>
      <p:graphicFrame>
        <p:nvGraphicFramePr>
          <p:cNvPr id="35" name="think-cell data - do not delete" hidden="1">
            <a:extLst>
              <a:ext uri="{FF2B5EF4-FFF2-40B4-BE49-F238E27FC236}">
                <a16:creationId xmlns:a16="http://schemas.microsoft.com/office/drawing/2014/main" id="{4039BFEE-07DA-5960-DD0F-4AD12F15F3B3}"/>
              </a:ext>
            </a:extLst>
          </p:cNvPr>
          <p:cNvGraphicFramePr>
            <a:graphicFrameLocks/>
          </p:cNvGraphicFramePr>
          <p:nvPr>
            <p:custDataLst>
              <p:tags r:id="rId2"/>
            </p:custDataLst>
            <p:extLst>
              <p:ext uri="{D42A27DB-BD31-4B8C-83A1-F6EECF244321}">
                <p14:modId xmlns:p14="http://schemas.microsoft.com/office/powerpoint/2010/main" val="9962042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606" imgH="608" progId="TCLayout.ActiveDocument.1">
                  <p:embed/>
                </p:oleObj>
              </mc:Choice>
              <mc:Fallback>
                <p:oleObj name="think-cell Slide" r:id="rId19" imgW="606" imgH="608" progId="TCLayout.ActiveDocument.1">
                  <p:embed/>
                  <p:pic>
                    <p:nvPicPr>
                      <p:cNvPr id="35" name="think-cell data - do not delete" hidden="1">
                        <a:extLst>
                          <a:ext uri="{FF2B5EF4-FFF2-40B4-BE49-F238E27FC236}">
                            <a16:creationId xmlns:a16="http://schemas.microsoft.com/office/drawing/2014/main" id="{4039BFEE-07DA-5960-DD0F-4AD12F15F3B3}"/>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grpSp>
        <p:nvGrpSpPr>
          <p:cNvPr id="231" name="btfpColumnIndicatorGroup2">
            <a:extLst>
              <a:ext uri="{FF2B5EF4-FFF2-40B4-BE49-F238E27FC236}">
                <a16:creationId xmlns:a16="http://schemas.microsoft.com/office/drawing/2014/main" id="{49A433BA-0691-AB33-0019-3E3EBF37C916}"/>
              </a:ext>
            </a:extLst>
          </p:cNvPr>
          <p:cNvGrpSpPr/>
          <p:nvPr/>
        </p:nvGrpSpPr>
        <p:grpSpPr>
          <a:xfrm>
            <a:off x="0" y="6926580"/>
            <a:ext cx="12192000" cy="137160"/>
            <a:chOff x="0" y="6926580"/>
            <a:chExt cx="12192000" cy="137160"/>
          </a:xfrm>
        </p:grpSpPr>
        <p:sp>
          <p:nvSpPr>
            <p:cNvPr id="229" name="btfpColumnGapBlocker586803">
              <a:extLst>
                <a:ext uri="{FF2B5EF4-FFF2-40B4-BE49-F238E27FC236}">
                  <a16:creationId xmlns:a16="http://schemas.microsoft.com/office/drawing/2014/main" id="{0FD6C815-7B1B-296A-D670-81322F1553DF}"/>
                </a:ext>
              </a:extLst>
            </p:cNvPr>
            <p:cNvSpPr/>
            <p:nvPr/>
          </p:nvSpPr>
          <p:spPr bwMode="gray">
            <a:xfrm>
              <a:off x="11861801" y="6926580"/>
              <a:ext cx="3301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227" name="btfpColumnGapBlocker528841">
              <a:extLst>
                <a:ext uri="{FF2B5EF4-FFF2-40B4-BE49-F238E27FC236}">
                  <a16:creationId xmlns:a16="http://schemas.microsoft.com/office/drawing/2014/main" id="{CCDEEB52-31B0-2AB4-8AB4-274DCDCAA7C3}"/>
                </a:ext>
              </a:extLst>
            </p:cNvPr>
            <p:cNvSpPr/>
            <p:nvPr/>
          </p:nvSpPr>
          <p:spPr bwMode="gray">
            <a:xfrm>
              <a:off x="10138229"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25" name="btfpColumnIndicator214430">
              <a:extLst>
                <a:ext uri="{FF2B5EF4-FFF2-40B4-BE49-F238E27FC236}">
                  <a16:creationId xmlns:a16="http://schemas.microsoft.com/office/drawing/2014/main" id="{D1B7780B-0713-73E1-70F2-D1AB9BD0B9FE}"/>
                </a:ext>
              </a:extLst>
            </p:cNvPr>
            <p:cNvCxnSpPr/>
            <p:nvPr/>
          </p:nvCxnSpPr>
          <p:spPr bwMode="gray">
            <a:xfrm flipV="1">
              <a:off x="11861801"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btfpColumnIndicator789929">
              <a:extLst>
                <a:ext uri="{FF2B5EF4-FFF2-40B4-BE49-F238E27FC236}">
                  <a16:creationId xmlns:a16="http://schemas.microsoft.com/office/drawing/2014/main" id="{D6EAFF73-025E-4DA8-5E47-6BA55E54D6AF}"/>
                </a:ext>
              </a:extLst>
            </p:cNvPr>
            <p:cNvCxnSpPr/>
            <p:nvPr/>
          </p:nvCxnSpPr>
          <p:spPr bwMode="gray">
            <a:xfrm flipV="1">
              <a:off x="10671629"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1" name="btfpColumnGapBlocker825724">
              <a:extLst>
                <a:ext uri="{FF2B5EF4-FFF2-40B4-BE49-F238E27FC236}">
                  <a16:creationId xmlns:a16="http://schemas.microsoft.com/office/drawing/2014/main" id="{9DD7031E-78C4-9AFB-BC07-8B169F45CA9D}"/>
                </a:ext>
              </a:extLst>
            </p:cNvPr>
            <p:cNvSpPr/>
            <p:nvPr/>
          </p:nvSpPr>
          <p:spPr bwMode="gray">
            <a:xfrm>
              <a:off x="8414658"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19" name="btfpColumnIndicator356303">
              <a:extLst>
                <a:ext uri="{FF2B5EF4-FFF2-40B4-BE49-F238E27FC236}">
                  <a16:creationId xmlns:a16="http://schemas.microsoft.com/office/drawing/2014/main" id="{04CD3C4B-79C0-2AC1-9A59-C54CF35DBC98}"/>
                </a:ext>
              </a:extLst>
            </p:cNvPr>
            <p:cNvCxnSpPr/>
            <p:nvPr/>
          </p:nvCxnSpPr>
          <p:spPr bwMode="gray">
            <a:xfrm flipV="1">
              <a:off x="10138229"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btfpColumnIndicator330099">
              <a:extLst>
                <a:ext uri="{FF2B5EF4-FFF2-40B4-BE49-F238E27FC236}">
                  <a16:creationId xmlns:a16="http://schemas.microsoft.com/office/drawing/2014/main" id="{83632F23-2B50-FAD3-EB4C-F275D0258952}"/>
                </a:ext>
              </a:extLst>
            </p:cNvPr>
            <p:cNvCxnSpPr/>
            <p:nvPr/>
          </p:nvCxnSpPr>
          <p:spPr bwMode="gray">
            <a:xfrm flipV="1">
              <a:off x="8948058"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5" name="btfpColumnGapBlocker280742">
              <a:extLst>
                <a:ext uri="{FF2B5EF4-FFF2-40B4-BE49-F238E27FC236}">
                  <a16:creationId xmlns:a16="http://schemas.microsoft.com/office/drawing/2014/main" id="{7F82F85B-F269-3BB7-EFCB-CF7DD5BB2D62}"/>
                </a:ext>
              </a:extLst>
            </p:cNvPr>
            <p:cNvSpPr/>
            <p:nvPr/>
          </p:nvSpPr>
          <p:spPr bwMode="gray">
            <a:xfrm>
              <a:off x="6691086"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13" name="btfpColumnIndicator258723">
              <a:extLst>
                <a:ext uri="{FF2B5EF4-FFF2-40B4-BE49-F238E27FC236}">
                  <a16:creationId xmlns:a16="http://schemas.microsoft.com/office/drawing/2014/main" id="{92F22D3F-600C-4CD4-CC2D-F9F5DF860B21}"/>
                </a:ext>
              </a:extLst>
            </p:cNvPr>
            <p:cNvCxnSpPr/>
            <p:nvPr/>
          </p:nvCxnSpPr>
          <p:spPr bwMode="gray">
            <a:xfrm flipV="1">
              <a:off x="8414658"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1" name="btfpColumnIndicator870804">
              <a:extLst>
                <a:ext uri="{FF2B5EF4-FFF2-40B4-BE49-F238E27FC236}">
                  <a16:creationId xmlns:a16="http://schemas.microsoft.com/office/drawing/2014/main" id="{B5E57C62-4352-E702-9348-03ED52853236}"/>
                </a:ext>
              </a:extLst>
            </p:cNvPr>
            <p:cNvCxnSpPr/>
            <p:nvPr/>
          </p:nvCxnSpPr>
          <p:spPr bwMode="gray">
            <a:xfrm flipV="1">
              <a:off x="7224486"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9" name="btfpColumnGapBlocker751501">
              <a:extLst>
                <a:ext uri="{FF2B5EF4-FFF2-40B4-BE49-F238E27FC236}">
                  <a16:creationId xmlns:a16="http://schemas.microsoft.com/office/drawing/2014/main" id="{4FB788F9-C453-F9FD-E129-A51A8C92A09A}"/>
                </a:ext>
              </a:extLst>
            </p:cNvPr>
            <p:cNvSpPr/>
            <p:nvPr/>
          </p:nvSpPr>
          <p:spPr bwMode="gray">
            <a:xfrm>
              <a:off x="4967515"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07" name="btfpColumnIndicator436873">
              <a:extLst>
                <a:ext uri="{FF2B5EF4-FFF2-40B4-BE49-F238E27FC236}">
                  <a16:creationId xmlns:a16="http://schemas.microsoft.com/office/drawing/2014/main" id="{C81A5D37-697B-BAF0-D684-2E848CFCF4B5}"/>
                </a:ext>
              </a:extLst>
            </p:cNvPr>
            <p:cNvCxnSpPr/>
            <p:nvPr/>
          </p:nvCxnSpPr>
          <p:spPr bwMode="gray">
            <a:xfrm flipV="1">
              <a:off x="6691086"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5" name="btfpColumnIndicator587387">
              <a:extLst>
                <a:ext uri="{FF2B5EF4-FFF2-40B4-BE49-F238E27FC236}">
                  <a16:creationId xmlns:a16="http://schemas.microsoft.com/office/drawing/2014/main" id="{A45AB435-A5E9-D6F6-B6CB-D5CC29B62364}"/>
                </a:ext>
              </a:extLst>
            </p:cNvPr>
            <p:cNvCxnSpPr/>
            <p:nvPr/>
          </p:nvCxnSpPr>
          <p:spPr bwMode="gray">
            <a:xfrm flipV="1">
              <a:off x="5500915"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3" name="btfpColumnGapBlocker318407">
              <a:extLst>
                <a:ext uri="{FF2B5EF4-FFF2-40B4-BE49-F238E27FC236}">
                  <a16:creationId xmlns:a16="http://schemas.microsoft.com/office/drawing/2014/main" id="{F8AE4F23-4B4E-EC68-A6EB-A92D3B159CBB}"/>
                </a:ext>
              </a:extLst>
            </p:cNvPr>
            <p:cNvSpPr/>
            <p:nvPr/>
          </p:nvSpPr>
          <p:spPr bwMode="gray">
            <a:xfrm>
              <a:off x="3243943"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01" name="btfpColumnIndicator925099">
              <a:extLst>
                <a:ext uri="{FF2B5EF4-FFF2-40B4-BE49-F238E27FC236}">
                  <a16:creationId xmlns:a16="http://schemas.microsoft.com/office/drawing/2014/main" id="{7D1F3EF7-E171-B4B2-B8A8-9BB93252C236}"/>
                </a:ext>
              </a:extLst>
            </p:cNvPr>
            <p:cNvCxnSpPr/>
            <p:nvPr/>
          </p:nvCxnSpPr>
          <p:spPr bwMode="gray">
            <a:xfrm flipV="1">
              <a:off x="4967515"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8" name="btfpColumnIndicator632535">
              <a:extLst>
                <a:ext uri="{FF2B5EF4-FFF2-40B4-BE49-F238E27FC236}">
                  <a16:creationId xmlns:a16="http://schemas.microsoft.com/office/drawing/2014/main" id="{610ABD6B-1E3C-70D6-73CF-C7B00F9005E9}"/>
                </a:ext>
              </a:extLst>
            </p:cNvPr>
            <p:cNvCxnSpPr/>
            <p:nvPr/>
          </p:nvCxnSpPr>
          <p:spPr bwMode="gray">
            <a:xfrm flipV="1">
              <a:off x="3777343"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6" name="btfpColumnGapBlocker618344">
              <a:extLst>
                <a:ext uri="{FF2B5EF4-FFF2-40B4-BE49-F238E27FC236}">
                  <a16:creationId xmlns:a16="http://schemas.microsoft.com/office/drawing/2014/main" id="{20555312-05B6-6362-C3CD-FA1F597BE6CD}"/>
                </a:ext>
              </a:extLst>
            </p:cNvPr>
            <p:cNvSpPr/>
            <p:nvPr/>
          </p:nvSpPr>
          <p:spPr bwMode="gray">
            <a:xfrm>
              <a:off x="1520371" y="6926580"/>
              <a:ext cx="5334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94" name="btfpColumnIndicator433315">
              <a:extLst>
                <a:ext uri="{FF2B5EF4-FFF2-40B4-BE49-F238E27FC236}">
                  <a16:creationId xmlns:a16="http://schemas.microsoft.com/office/drawing/2014/main" id="{455CB80E-3E54-9CB9-8F2E-4BD7AD911739}"/>
                </a:ext>
              </a:extLst>
            </p:cNvPr>
            <p:cNvCxnSpPr/>
            <p:nvPr/>
          </p:nvCxnSpPr>
          <p:spPr bwMode="gray">
            <a:xfrm flipV="1">
              <a:off x="3243943"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2" name="btfpColumnIndicator675009">
              <a:extLst>
                <a:ext uri="{FF2B5EF4-FFF2-40B4-BE49-F238E27FC236}">
                  <a16:creationId xmlns:a16="http://schemas.microsoft.com/office/drawing/2014/main" id="{DA6B797A-8D4E-3155-C2A1-DFDCD38C5542}"/>
                </a:ext>
              </a:extLst>
            </p:cNvPr>
            <p:cNvCxnSpPr/>
            <p:nvPr/>
          </p:nvCxnSpPr>
          <p:spPr bwMode="gray">
            <a:xfrm flipV="1">
              <a:off x="2053772"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0" name="btfpColumnGapBlocker249842">
              <a:extLst>
                <a:ext uri="{FF2B5EF4-FFF2-40B4-BE49-F238E27FC236}">
                  <a16:creationId xmlns:a16="http://schemas.microsoft.com/office/drawing/2014/main" id="{94A5BD89-2454-F86E-AB0E-1FF8A110D00F}"/>
                </a:ext>
              </a:extLst>
            </p:cNvPr>
            <p:cNvSpPr/>
            <p:nvPr/>
          </p:nvSpPr>
          <p:spPr bwMode="gray">
            <a:xfrm>
              <a:off x="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88" name="btfpColumnIndicator787951">
              <a:extLst>
                <a:ext uri="{FF2B5EF4-FFF2-40B4-BE49-F238E27FC236}">
                  <a16:creationId xmlns:a16="http://schemas.microsoft.com/office/drawing/2014/main" id="{E6A8DC38-29E6-C08B-E731-43C24BF145E9}"/>
                </a:ext>
              </a:extLst>
            </p:cNvPr>
            <p:cNvCxnSpPr/>
            <p:nvPr/>
          </p:nvCxnSpPr>
          <p:spPr bwMode="gray">
            <a:xfrm flipV="1">
              <a:off x="1520371"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btfpColumnIndicator780579">
              <a:extLst>
                <a:ext uri="{FF2B5EF4-FFF2-40B4-BE49-F238E27FC236}">
                  <a16:creationId xmlns:a16="http://schemas.microsoft.com/office/drawing/2014/main" id="{C917C02A-39E7-BC47-FA6A-517072296653}"/>
                </a:ext>
              </a:extLst>
            </p:cNvPr>
            <p:cNvCxnSpPr/>
            <p:nvPr/>
          </p:nvCxnSpPr>
          <p:spPr bwMode="gray">
            <a:xfrm flipV="1">
              <a:off x="3302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30" name="btfpColumnIndicatorGroup1">
            <a:extLst>
              <a:ext uri="{FF2B5EF4-FFF2-40B4-BE49-F238E27FC236}">
                <a16:creationId xmlns:a16="http://schemas.microsoft.com/office/drawing/2014/main" id="{5688BB16-7C5C-8E68-DF38-F2AFD5576F1E}"/>
              </a:ext>
            </a:extLst>
          </p:cNvPr>
          <p:cNvGrpSpPr/>
          <p:nvPr/>
        </p:nvGrpSpPr>
        <p:grpSpPr>
          <a:xfrm>
            <a:off x="0" y="-205740"/>
            <a:ext cx="12192000" cy="137160"/>
            <a:chOff x="0" y="-205740"/>
            <a:chExt cx="12192000" cy="137160"/>
          </a:xfrm>
        </p:grpSpPr>
        <p:sp>
          <p:nvSpPr>
            <p:cNvPr id="228" name="btfpColumnGapBlocker325068">
              <a:extLst>
                <a:ext uri="{FF2B5EF4-FFF2-40B4-BE49-F238E27FC236}">
                  <a16:creationId xmlns:a16="http://schemas.microsoft.com/office/drawing/2014/main" id="{F4167E48-6353-D722-50F6-153B3D9C8400}"/>
                </a:ext>
              </a:extLst>
            </p:cNvPr>
            <p:cNvSpPr/>
            <p:nvPr/>
          </p:nvSpPr>
          <p:spPr bwMode="gray">
            <a:xfrm>
              <a:off x="11861801" y="-205740"/>
              <a:ext cx="3301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226" name="btfpColumnGapBlocker478220">
              <a:extLst>
                <a:ext uri="{FF2B5EF4-FFF2-40B4-BE49-F238E27FC236}">
                  <a16:creationId xmlns:a16="http://schemas.microsoft.com/office/drawing/2014/main" id="{C169472C-B3E7-E080-08D2-408014787BED}"/>
                </a:ext>
              </a:extLst>
            </p:cNvPr>
            <p:cNvSpPr/>
            <p:nvPr/>
          </p:nvSpPr>
          <p:spPr bwMode="gray">
            <a:xfrm>
              <a:off x="10138229"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24" name="btfpColumnIndicator539991">
              <a:extLst>
                <a:ext uri="{FF2B5EF4-FFF2-40B4-BE49-F238E27FC236}">
                  <a16:creationId xmlns:a16="http://schemas.microsoft.com/office/drawing/2014/main" id="{C51E57EA-DCA4-254F-A0C1-87D383386372}"/>
                </a:ext>
              </a:extLst>
            </p:cNvPr>
            <p:cNvCxnSpPr/>
            <p:nvPr/>
          </p:nvCxnSpPr>
          <p:spPr bwMode="gray">
            <a:xfrm flipV="1">
              <a:off x="11861801"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btfpColumnIndicator181303">
              <a:extLst>
                <a:ext uri="{FF2B5EF4-FFF2-40B4-BE49-F238E27FC236}">
                  <a16:creationId xmlns:a16="http://schemas.microsoft.com/office/drawing/2014/main" id="{3216A009-628C-3EA4-5C29-BD1E355262E3}"/>
                </a:ext>
              </a:extLst>
            </p:cNvPr>
            <p:cNvCxnSpPr/>
            <p:nvPr/>
          </p:nvCxnSpPr>
          <p:spPr bwMode="gray">
            <a:xfrm flipV="1">
              <a:off x="10671629"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0" name="btfpColumnGapBlocker248374">
              <a:extLst>
                <a:ext uri="{FF2B5EF4-FFF2-40B4-BE49-F238E27FC236}">
                  <a16:creationId xmlns:a16="http://schemas.microsoft.com/office/drawing/2014/main" id="{98674E82-9A69-A00B-AB60-4F48BBC04FB2}"/>
                </a:ext>
              </a:extLst>
            </p:cNvPr>
            <p:cNvSpPr/>
            <p:nvPr/>
          </p:nvSpPr>
          <p:spPr bwMode="gray">
            <a:xfrm>
              <a:off x="8414658"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18" name="btfpColumnIndicator733654">
              <a:extLst>
                <a:ext uri="{FF2B5EF4-FFF2-40B4-BE49-F238E27FC236}">
                  <a16:creationId xmlns:a16="http://schemas.microsoft.com/office/drawing/2014/main" id="{5E7B0D9C-2A6B-657A-235E-9BB7629D7E18}"/>
                </a:ext>
              </a:extLst>
            </p:cNvPr>
            <p:cNvCxnSpPr/>
            <p:nvPr/>
          </p:nvCxnSpPr>
          <p:spPr bwMode="gray">
            <a:xfrm flipV="1">
              <a:off x="10138229"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btfpColumnIndicator525928">
              <a:extLst>
                <a:ext uri="{FF2B5EF4-FFF2-40B4-BE49-F238E27FC236}">
                  <a16:creationId xmlns:a16="http://schemas.microsoft.com/office/drawing/2014/main" id="{A4E82945-4B36-3941-A09F-B37176C8DB7F}"/>
                </a:ext>
              </a:extLst>
            </p:cNvPr>
            <p:cNvCxnSpPr/>
            <p:nvPr/>
          </p:nvCxnSpPr>
          <p:spPr bwMode="gray">
            <a:xfrm flipV="1">
              <a:off x="8948058"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4" name="btfpColumnGapBlocker154309">
              <a:extLst>
                <a:ext uri="{FF2B5EF4-FFF2-40B4-BE49-F238E27FC236}">
                  <a16:creationId xmlns:a16="http://schemas.microsoft.com/office/drawing/2014/main" id="{3B19B8AA-F6A5-894C-BEAF-6B6278774466}"/>
                </a:ext>
              </a:extLst>
            </p:cNvPr>
            <p:cNvSpPr/>
            <p:nvPr/>
          </p:nvSpPr>
          <p:spPr bwMode="gray">
            <a:xfrm>
              <a:off x="6691086"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12" name="btfpColumnIndicator246441">
              <a:extLst>
                <a:ext uri="{FF2B5EF4-FFF2-40B4-BE49-F238E27FC236}">
                  <a16:creationId xmlns:a16="http://schemas.microsoft.com/office/drawing/2014/main" id="{6B0A414F-198C-BC36-96C1-09A1E243C859}"/>
                </a:ext>
              </a:extLst>
            </p:cNvPr>
            <p:cNvCxnSpPr/>
            <p:nvPr/>
          </p:nvCxnSpPr>
          <p:spPr bwMode="gray">
            <a:xfrm flipV="1">
              <a:off x="8414658"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0" name="btfpColumnIndicator694690">
              <a:extLst>
                <a:ext uri="{FF2B5EF4-FFF2-40B4-BE49-F238E27FC236}">
                  <a16:creationId xmlns:a16="http://schemas.microsoft.com/office/drawing/2014/main" id="{7981CCAB-B6C0-2720-DD0C-D4F459C2E541}"/>
                </a:ext>
              </a:extLst>
            </p:cNvPr>
            <p:cNvCxnSpPr/>
            <p:nvPr/>
          </p:nvCxnSpPr>
          <p:spPr bwMode="gray">
            <a:xfrm flipV="1">
              <a:off x="7224486"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8" name="btfpColumnGapBlocker815451">
              <a:extLst>
                <a:ext uri="{FF2B5EF4-FFF2-40B4-BE49-F238E27FC236}">
                  <a16:creationId xmlns:a16="http://schemas.microsoft.com/office/drawing/2014/main" id="{F330C4B0-ADC6-E122-204E-16842B2149E7}"/>
                </a:ext>
              </a:extLst>
            </p:cNvPr>
            <p:cNvSpPr/>
            <p:nvPr/>
          </p:nvSpPr>
          <p:spPr bwMode="gray">
            <a:xfrm>
              <a:off x="4967515"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06" name="btfpColumnIndicator852692">
              <a:extLst>
                <a:ext uri="{FF2B5EF4-FFF2-40B4-BE49-F238E27FC236}">
                  <a16:creationId xmlns:a16="http://schemas.microsoft.com/office/drawing/2014/main" id="{3E4B8607-F246-5C10-96DA-466C1209BAC5}"/>
                </a:ext>
              </a:extLst>
            </p:cNvPr>
            <p:cNvCxnSpPr/>
            <p:nvPr/>
          </p:nvCxnSpPr>
          <p:spPr bwMode="gray">
            <a:xfrm flipV="1">
              <a:off x="6691086"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4" name="btfpColumnIndicator786424">
              <a:extLst>
                <a:ext uri="{FF2B5EF4-FFF2-40B4-BE49-F238E27FC236}">
                  <a16:creationId xmlns:a16="http://schemas.microsoft.com/office/drawing/2014/main" id="{A4AD201C-CC97-7F20-076E-2DB0EC1AEDF9}"/>
                </a:ext>
              </a:extLst>
            </p:cNvPr>
            <p:cNvCxnSpPr/>
            <p:nvPr/>
          </p:nvCxnSpPr>
          <p:spPr bwMode="gray">
            <a:xfrm flipV="1">
              <a:off x="5500915"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2" name="btfpColumnGapBlocker615079">
              <a:extLst>
                <a:ext uri="{FF2B5EF4-FFF2-40B4-BE49-F238E27FC236}">
                  <a16:creationId xmlns:a16="http://schemas.microsoft.com/office/drawing/2014/main" id="{408F1583-3B93-76AB-1CF1-61400A126924}"/>
                </a:ext>
              </a:extLst>
            </p:cNvPr>
            <p:cNvSpPr/>
            <p:nvPr/>
          </p:nvSpPr>
          <p:spPr bwMode="gray">
            <a:xfrm>
              <a:off x="3243943"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00" name="btfpColumnIndicator412395">
              <a:extLst>
                <a:ext uri="{FF2B5EF4-FFF2-40B4-BE49-F238E27FC236}">
                  <a16:creationId xmlns:a16="http://schemas.microsoft.com/office/drawing/2014/main" id="{AF1E3813-626A-AB8B-3874-F57E3525BC3B}"/>
                </a:ext>
              </a:extLst>
            </p:cNvPr>
            <p:cNvCxnSpPr/>
            <p:nvPr/>
          </p:nvCxnSpPr>
          <p:spPr bwMode="gray">
            <a:xfrm flipV="1">
              <a:off x="4967515"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7" name="btfpColumnIndicator254511">
              <a:extLst>
                <a:ext uri="{FF2B5EF4-FFF2-40B4-BE49-F238E27FC236}">
                  <a16:creationId xmlns:a16="http://schemas.microsoft.com/office/drawing/2014/main" id="{DFE55429-8264-F5DF-2319-94622DAF70C3}"/>
                </a:ext>
              </a:extLst>
            </p:cNvPr>
            <p:cNvCxnSpPr/>
            <p:nvPr/>
          </p:nvCxnSpPr>
          <p:spPr bwMode="gray">
            <a:xfrm flipV="1">
              <a:off x="3777343"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5" name="btfpColumnGapBlocker621243">
              <a:extLst>
                <a:ext uri="{FF2B5EF4-FFF2-40B4-BE49-F238E27FC236}">
                  <a16:creationId xmlns:a16="http://schemas.microsoft.com/office/drawing/2014/main" id="{8A841AF8-793E-78A4-389F-479E2C94ABBE}"/>
                </a:ext>
              </a:extLst>
            </p:cNvPr>
            <p:cNvSpPr/>
            <p:nvPr/>
          </p:nvSpPr>
          <p:spPr bwMode="gray">
            <a:xfrm>
              <a:off x="1520371" y="-205740"/>
              <a:ext cx="5334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93" name="btfpColumnIndicator609047">
              <a:extLst>
                <a:ext uri="{FF2B5EF4-FFF2-40B4-BE49-F238E27FC236}">
                  <a16:creationId xmlns:a16="http://schemas.microsoft.com/office/drawing/2014/main" id="{26411F25-B148-847E-EBCB-AAA6EA7F3B04}"/>
                </a:ext>
              </a:extLst>
            </p:cNvPr>
            <p:cNvCxnSpPr/>
            <p:nvPr/>
          </p:nvCxnSpPr>
          <p:spPr bwMode="gray">
            <a:xfrm flipV="1">
              <a:off x="3243943"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1" name="btfpColumnIndicator312832">
              <a:extLst>
                <a:ext uri="{FF2B5EF4-FFF2-40B4-BE49-F238E27FC236}">
                  <a16:creationId xmlns:a16="http://schemas.microsoft.com/office/drawing/2014/main" id="{E1763267-B81A-F17E-967F-883DC4ED15D1}"/>
                </a:ext>
              </a:extLst>
            </p:cNvPr>
            <p:cNvCxnSpPr/>
            <p:nvPr/>
          </p:nvCxnSpPr>
          <p:spPr bwMode="gray">
            <a:xfrm flipV="1">
              <a:off x="2053772"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9" name="btfpColumnGapBlocker191019">
              <a:extLst>
                <a:ext uri="{FF2B5EF4-FFF2-40B4-BE49-F238E27FC236}">
                  <a16:creationId xmlns:a16="http://schemas.microsoft.com/office/drawing/2014/main" id="{F313D4C9-2E73-1201-6609-E954A068E812}"/>
                </a:ext>
              </a:extLst>
            </p:cNvPr>
            <p:cNvSpPr/>
            <p:nvPr/>
          </p:nvSpPr>
          <p:spPr bwMode="gray">
            <a:xfrm>
              <a:off x="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87" name="btfpColumnIndicator160166">
              <a:extLst>
                <a:ext uri="{FF2B5EF4-FFF2-40B4-BE49-F238E27FC236}">
                  <a16:creationId xmlns:a16="http://schemas.microsoft.com/office/drawing/2014/main" id="{44686179-6A26-53B8-2553-08E75FF1BB63}"/>
                </a:ext>
              </a:extLst>
            </p:cNvPr>
            <p:cNvCxnSpPr/>
            <p:nvPr/>
          </p:nvCxnSpPr>
          <p:spPr bwMode="gray">
            <a:xfrm flipV="1">
              <a:off x="1520371"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btfpColumnIndicator255601">
              <a:extLst>
                <a:ext uri="{FF2B5EF4-FFF2-40B4-BE49-F238E27FC236}">
                  <a16:creationId xmlns:a16="http://schemas.microsoft.com/office/drawing/2014/main" id="{A3898E99-D7A3-A0AD-9DB7-C4445D08ED35}"/>
                </a:ext>
              </a:extLst>
            </p:cNvPr>
            <p:cNvCxnSpPr/>
            <p:nvPr/>
          </p:nvCxnSpPr>
          <p:spPr bwMode="gray">
            <a:xfrm flipV="1">
              <a:off x="3302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3" name="Rectangle: Rounded Corners 12">
            <a:extLst>
              <a:ext uri="{FF2B5EF4-FFF2-40B4-BE49-F238E27FC236}">
                <a16:creationId xmlns:a16="http://schemas.microsoft.com/office/drawing/2014/main" id="{402D88A2-BB9F-BEF0-5C84-8332794F886F}"/>
              </a:ext>
            </a:extLst>
          </p:cNvPr>
          <p:cNvSpPr/>
          <p:nvPr>
            <p:custDataLst>
              <p:tags r:id="rId3"/>
            </p:custDataLst>
          </p:nvPr>
        </p:nvSpPr>
        <p:spPr>
          <a:xfrm>
            <a:off x="168770" y="189645"/>
            <a:ext cx="11854458" cy="6540575"/>
          </a:xfrm>
          <a:prstGeom prst="roundRect">
            <a:avLst>
              <a:gd name="adj" fmla="val 9264"/>
            </a:avLst>
          </a:prstGeom>
          <a:solidFill>
            <a:schemeClr val="bg1">
              <a:lumMod val="95000"/>
            </a:schemeClr>
          </a:solidFill>
          <a:ln w="4138" cap="flat">
            <a:noFill/>
            <a:prstDash val="solid"/>
            <a:miter/>
          </a:ln>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noProof="0">
              <a:ln>
                <a:noFill/>
              </a:ln>
              <a:solidFill>
                <a:srgbClr val="000000"/>
              </a:solidFill>
              <a:effectLst/>
              <a:uLnTx/>
              <a:uFillTx/>
              <a:latin typeface="Avenir Next LT Pro Light"/>
              <a:ea typeface="MS PGothic"/>
              <a:cs typeface="+mn-cs"/>
            </a:endParaRPr>
          </a:p>
        </p:txBody>
      </p:sp>
      <p:sp>
        <p:nvSpPr>
          <p:cNvPr id="14" name="Freeform: Shape 13">
            <a:extLst>
              <a:ext uri="{FF2B5EF4-FFF2-40B4-BE49-F238E27FC236}">
                <a16:creationId xmlns:a16="http://schemas.microsoft.com/office/drawing/2014/main" id="{D7DB7035-2046-899B-FABE-DE35B72AC499}"/>
              </a:ext>
            </a:extLst>
          </p:cNvPr>
          <p:cNvSpPr/>
          <p:nvPr>
            <p:custDataLst>
              <p:tags r:id="rId4"/>
            </p:custDataLst>
          </p:nvPr>
        </p:nvSpPr>
        <p:spPr bwMode="gray">
          <a:xfrm rot="5400000" flipH="1">
            <a:off x="10676597" y="-211798"/>
            <a:ext cx="1456005" cy="1765300"/>
          </a:xfrm>
          <a:custGeom>
            <a:avLst/>
            <a:gdLst>
              <a:gd name="connsiteX0" fmla="*/ 1456005 w 1456005"/>
              <a:gd name="connsiteY0" fmla="*/ 0 h 1608811"/>
              <a:gd name="connsiteX1" fmla="*/ 0 w 1456005"/>
              <a:gd name="connsiteY1" fmla="*/ 0 h 1608811"/>
              <a:gd name="connsiteX2" fmla="*/ 16015 w 1456005"/>
              <a:gd name="connsiteY2" fmla="*/ 9208 h 1608811"/>
              <a:gd name="connsiteX3" fmla="*/ 1373625 w 1456005"/>
              <a:gd name="connsiteY3" fmla="*/ 1242540 h 1608811"/>
              <a:gd name="connsiteX4" fmla="*/ 1456004 w 1456005"/>
              <a:gd name="connsiteY4" fmla="*/ 1358385 h 1608811"/>
              <a:gd name="connsiteX5" fmla="*/ 1456004 w 1456005"/>
              <a:gd name="connsiteY5" fmla="*/ 1608811 h 1608811"/>
              <a:gd name="connsiteX6" fmla="*/ 1456005 w 1456005"/>
              <a:gd name="connsiteY6" fmla="*/ 1608811 h 16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005" h="1608811">
                <a:moveTo>
                  <a:pt x="1456005" y="0"/>
                </a:moveTo>
                <a:lnTo>
                  <a:pt x="0" y="0"/>
                </a:lnTo>
                <a:lnTo>
                  <a:pt x="16015" y="9208"/>
                </a:lnTo>
                <a:cubicBezTo>
                  <a:pt x="543896" y="329959"/>
                  <a:pt x="1005013" y="749650"/>
                  <a:pt x="1373625" y="1242540"/>
                </a:cubicBezTo>
                <a:lnTo>
                  <a:pt x="1456004" y="1358385"/>
                </a:lnTo>
                <a:lnTo>
                  <a:pt x="1456004" y="1608811"/>
                </a:lnTo>
                <a:lnTo>
                  <a:pt x="1456005" y="1608811"/>
                </a:lnTo>
                <a:close/>
              </a:path>
            </a:pathLst>
          </a:custGeom>
          <a:solidFill>
            <a:srgbClr val="FFCE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venir Next LT Pro Light"/>
              <a:ea typeface="MS PGothic"/>
              <a:cs typeface="+mn-cs"/>
            </a:endParaRPr>
          </a:p>
        </p:txBody>
      </p:sp>
      <p:sp>
        <p:nvSpPr>
          <p:cNvPr id="15" name="Freeform: Shape 14">
            <a:extLst>
              <a:ext uri="{FF2B5EF4-FFF2-40B4-BE49-F238E27FC236}">
                <a16:creationId xmlns:a16="http://schemas.microsoft.com/office/drawing/2014/main" id="{329DEE86-FDB7-A9AC-C025-AD80689A3882}"/>
              </a:ext>
            </a:extLst>
          </p:cNvPr>
          <p:cNvSpPr/>
          <p:nvPr>
            <p:custDataLst>
              <p:tags r:id="rId5"/>
            </p:custDataLst>
          </p:nvPr>
        </p:nvSpPr>
        <p:spPr bwMode="gray">
          <a:xfrm rot="5400000" flipV="1">
            <a:off x="154649" y="5252427"/>
            <a:ext cx="1456005" cy="1765300"/>
          </a:xfrm>
          <a:custGeom>
            <a:avLst/>
            <a:gdLst>
              <a:gd name="connsiteX0" fmla="*/ 1456005 w 1456005"/>
              <a:gd name="connsiteY0" fmla="*/ 0 h 1608811"/>
              <a:gd name="connsiteX1" fmla="*/ 0 w 1456005"/>
              <a:gd name="connsiteY1" fmla="*/ 0 h 1608811"/>
              <a:gd name="connsiteX2" fmla="*/ 16015 w 1456005"/>
              <a:gd name="connsiteY2" fmla="*/ 9208 h 1608811"/>
              <a:gd name="connsiteX3" fmla="*/ 1373625 w 1456005"/>
              <a:gd name="connsiteY3" fmla="*/ 1242540 h 1608811"/>
              <a:gd name="connsiteX4" fmla="*/ 1456004 w 1456005"/>
              <a:gd name="connsiteY4" fmla="*/ 1358385 h 1608811"/>
              <a:gd name="connsiteX5" fmla="*/ 1456004 w 1456005"/>
              <a:gd name="connsiteY5" fmla="*/ 1608811 h 1608811"/>
              <a:gd name="connsiteX6" fmla="*/ 1456005 w 1456005"/>
              <a:gd name="connsiteY6" fmla="*/ 1608811 h 16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005" h="1608811">
                <a:moveTo>
                  <a:pt x="1456005" y="0"/>
                </a:moveTo>
                <a:lnTo>
                  <a:pt x="0" y="0"/>
                </a:lnTo>
                <a:lnTo>
                  <a:pt x="16015" y="9208"/>
                </a:lnTo>
                <a:cubicBezTo>
                  <a:pt x="543896" y="329959"/>
                  <a:pt x="1005013" y="749650"/>
                  <a:pt x="1373625" y="1242540"/>
                </a:cubicBezTo>
                <a:lnTo>
                  <a:pt x="1456004" y="1358385"/>
                </a:lnTo>
                <a:lnTo>
                  <a:pt x="1456004" y="1608811"/>
                </a:lnTo>
                <a:lnTo>
                  <a:pt x="1456005" y="1608811"/>
                </a:lnTo>
                <a:close/>
              </a:path>
            </a:pathLst>
          </a:custGeom>
          <a:solidFill>
            <a:srgbClr val="FFCE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venir Next LT Pro Light"/>
              <a:ea typeface="MS PGothic"/>
              <a:cs typeface="+mn-cs"/>
            </a:endParaRPr>
          </a:p>
        </p:txBody>
      </p:sp>
      <p:sp>
        <p:nvSpPr>
          <p:cNvPr id="16" name="Title 2271">
            <a:extLst>
              <a:ext uri="{FF2B5EF4-FFF2-40B4-BE49-F238E27FC236}">
                <a16:creationId xmlns:a16="http://schemas.microsoft.com/office/drawing/2014/main" id="{38C5FCB9-FE02-1D7E-3772-E9B2FA93A076}"/>
              </a:ext>
            </a:extLst>
          </p:cNvPr>
          <p:cNvSpPr txBox="1">
            <a:spLocks/>
          </p:cNvSpPr>
          <p:nvPr>
            <p:custDataLst>
              <p:tags r:id="rId6"/>
            </p:custDataLst>
          </p:nvPr>
        </p:nvSpPr>
        <p:spPr>
          <a:xfrm>
            <a:off x="805099" y="382379"/>
            <a:ext cx="10581802" cy="826292"/>
          </a:xfrm>
          <a:prstGeom prst="rect">
            <a:avLst/>
          </a:prstGeom>
        </p:spPr>
        <p:txBody>
          <a:bodyPr vert="horz" lIns="91440" tIns="45720" rIns="91440" bIns="45720" rtlCol="0" anchor="ctr">
            <a:normAutofit/>
          </a:bodyPr>
          <a:lstStyle>
            <a:defPPr>
              <a:defRPr lang="pt-BR"/>
            </a:defPPr>
            <a:lvl1pPr marL="0" indent="0" defTabSz="914400">
              <a:lnSpc>
                <a:spcPct val="90000"/>
              </a:lnSpc>
              <a:spcBef>
                <a:spcPct val="0"/>
              </a:spcBef>
              <a:buNone/>
              <a:defRPr sz="2800" b="1">
                <a:latin typeface="Arial" panose="020B0604020202020204" pitchFamily="34" charset="0"/>
                <a:ea typeface="+mj-ea"/>
                <a:cs typeface="Arial" panose="020B0604020202020204" pitchFamily="34" charset="0"/>
              </a:defRPr>
            </a:lvl1pPr>
          </a:lstStyle>
          <a:p>
            <a:r>
              <a:rPr lang="en-US"/>
              <a:t>Value proposition for mechanisms in the BIP</a:t>
            </a:r>
          </a:p>
        </p:txBody>
      </p:sp>
      <p:sp>
        <p:nvSpPr>
          <p:cNvPr id="2" name="Rectangle: Diagonal Corners Rounded 1">
            <a:extLst>
              <a:ext uri="{FF2B5EF4-FFF2-40B4-BE49-F238E27FC236}">
                <a16:creationId xmlns:a16="http://schemas.microsoft.com/office/drawing/2014/main" id="{E3229179-9650-770D-1537-6FB937D071B7}"/>
              </a:ext>
            </a:extLst>
          </p:cNvPr>
          <p:cNvSpPr/>
          <p:nvPr/>
        </p:nvSpPr>
        <p:spPr bwMode="gray">
          <a:xfrm>
            <a:off x="9840672" y="1340701"/>
            <a:ext cx="1997362" cy="414007"/>
          </a:xfrm>
          <a:prstGeom prst="round2DiagRect">
            <a:avLst/>
          </a:prstGeom>
          <a:solidFill>
            <a:srgbClr val="104C3E"/>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12169"/>
                </a:solidFill>
                <a:prstDash val="solid"/>
                <a:round/>
                <a:headEnd type="none" w="med" len="med"/>
                <a:tailEnd type="none" w="med" len="med"/>
              </a14:hiddenLine>
            </a:ext>
          </a:extLst>
        </p:spPr>
        <p:txBody>
          <a:bodyPr wrap="square" lIns="108000" tIns="108000" rIns="108000" bIns="108000" anchor="ctr">
            <a:noAutofit/>
          </a:bodyPr>
          <a:lstStyle/>
          <a:p>
            <a:pPr marL="0" indent="0" algn="ctr">
              <a:spcBef>
                <a:spcPts val="600"/>
              </a:spcBef>
              <a:buNone/>
              <a:defRPr/>
            </a:pPr>
            <a:r>
              <a:rPr kumimoji="0" lang="en-US" sz="1400" b="1" strike="noStrike" kern="1200" cap="none" spc="0" normalizeH="0" noProof="0">
                <a:ln>
                  <a:noFill/>
                </a:ln>
                <a:solidFill>
                  <a:srgbClr val="FFFFFF"/>
                </a:solidFill>
                <a:effectLst/>
                <a:uLnTx/>
                <a:uFillTx/>
                <a:latin typeface="Arial" panose="020B0604020202020204" pitchFamily="34" charset="0"/>
                <a:ea typeface="MS PGothic"/>
                <a:cs typeface="Arial" panose="020B0604020202020204" pitchFamily="34" charset="0"/>
              </a:rPr>
              <a:t>Visibility of supported projects</a:t>
            </a:r>
          </a:p>
        </p:txBody>
      </p:sp>
      <p:sp>
        <p:nvSpPr>
          <p:cNvPr id="3" name="Rectangle: Diagonal Corners Rounded 2">
            <a:extLst>
              <a:ext uri="{FF2B5EF4-FFF2-40B4-BE49-F238E27FC236}">
                <a16:creationId xmlns:a16="http://schemas.microsoft.com/office/drawing/2014/main" id="{58946A29-A670-2554-9B78-CC47F08AEBD1}"/>
              </a:ext>
            </a:extLst>
          </p:cNvPr>
          <p:cNvSpPr/>
          <p:nvPr/>
        </p:nvSpPr>
        <p:spPr bwMode="gray">
          <a:xfrm>
            <a:off x="3326020" y="1307868"/>
            <a:ext cx="4263290" cy="479676"/>
          </a:xfrm>
          <a:prstGeom prst="round2DiagRect">
            <a:avLst/>
          </a:prstGeom>
          <a:solidFill>
            <a:srgbClr val="104C3E"/>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12169"/>
                </a:solidFill>
                <a:prstDash val="solid"/>
                <a:round/>
                <a:headEnd type="none" w="med" len="med"/>
                <a:tailEnd type="none" w="med" len="med"/>
              </a14:hiddenLine>
            </a:ext>
          </a:extLst>
        </p:spPr>
        <p:txBody>
          <a:bodyPr wrap="square" lIns="144000" tIns="108000" rIns="144000" bIns="108000" anchor="ctr">
            <a:spAutoFit/>
          </a:bodyPr>
          <a:lstStyle/>
          <a:p>
            <a:pPr marL="0" indent="0" algn="ctr">
              <a:spcBef>
                <a:spcPts val="600"/>
              </a:spcBef>
              <a:buNone/>
              <a:defRPr/>
            </a:pPr>
            <a:r>
              <a:rPr kumimoji="0" lang="en-US" sz="1400" b="1" strike="noStrike" kern="1200" cap="none" spc="0" normalizeH="0" noProof="0">
                <a:ln>
                  <a:noFill/>
                </a:ln>
                <a:solidFill>
                  <a:srgbClr val="FFFFFF"/>
                </a:solidFill>
                <a:effectLst/>
                <a:uLnTx/>
                <a:uFillTx/>
                <a:latin typeface="Arial" panose="020B0604020202020204" pitchFamily="34" charset="0"/>
                <a:ea typeface="MS PGothic"/>
                <a:cs typeface="Arial" panose="020B0604020202020204" pitchFamily="34" charset="0"/>
              </a:rPr>
              <a:t>Fundraising for the mechanisms</a:t>
            </a:r>
          </a:p>
        </p:txBody>
      </p:sp>
      <p:sp>
        <p:nvSpPr>
          <p:cNvPr id="23" name="btfpBulletedList374801">
            <a:extLst>
              <a:ext uri="{FF2B5EF4-FFF2-40B4-BE49-F238E27FC236}">
                <a16:creationId xmlns:a16="http://schemas.microsoft.com/office/drawing/2014/main" id="{6BE5251E-BC30-8D66-97DA-EC96F0A485DC}"/>
              </a:ext>
            </a:extLst>
          </p:cNvPr>
          <p:cNvSpPr txBox="1"/>
          <p:nvPr>
            <p:custDataLst>
              <p:tags r:id="rId7"/>
            </p:custDataLst>
          </p:nvPr>
        </p:nvSpPr>
        <p:spPr bwMode="gray">
          <a:xfrm>
            <a:off x="3326020" y="2483584"/>
            <a:ext cx="1997362" cy="1277273"/>
          </a:xfrm>
          <a:prstGeom prst="rect">
            <a:avLst/>
          </a:prstGeom>
          <a:noFill/>
        </p:spPr>
        <p:txBody>
          <a:bodyPr vert="horz" wrap="square" lIns="91440" tIns="45720" rIns="91440" bIns="45720" rtlCol="0" anchor="t">
            <a:spAutoFit/>
          </a:bodyPr>
          <a:lstStyle/>
          <a:p>
            <a:pPr eaLnBrk="0">
              <a:spcBef>
                <a:spcPts val="900"/>
              </a:spcBef>
              <a:defRPr/>
            </a:pPr>
            <a:r>
              <a:rPr kumimoji="1" lang="en-US" sz="1100" b="1" strike="noStrike" kern="1200" cap="none" spc="0" normalizeH="0" noProof="0">
                <a:ln>
                  <a:noFill/>
                </a:ln>
                <a:solidFill>
                  <a:srgbClr val="AB8933"/>
                </a:solidFill>
                <a:effectLst/>
                <a:uLnTx/>
                <a:uFillTx/>
                <a:latin typeface="Arial" panose="020B0604020202020204" pitchFamily="34" charset="0"/>
                <a:ea typeface="MS PGothic"/>
                <a:cs typeface="+mn-cs"/>
              </a:rPr>
              <a:t>BIP Stamp </a:t>
            </a: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can strengthen credibility in fundraising negotiations, as recognition of </a:t>
            </a:r>
            <a:r>
              <a:rPr kumimoji="1" lang="en-US" sz="1100" b="1" strike="noStrike" kern="1200" cap="none" spc="0" normalizeH="0" noProof="0">
                <a:ln>
                  <a:noFill/>
                </a:ln>
                <a:solidFill>
                  <a:srgbClr val="AB8933"/>
                </a:solidFill>
                <a:effectLst/>
                <a:uLnTx/>
                <a:uFillTx/>
                <a:latin typeface="Arial" panose="020B0604020202020204" pitchFamily="34" charset="0"/>
                <a:ea typeface="MS PGothic"/>
                <a:cs typeface="+mn-cs"/>
              </a:rPr>
              <a:t>alignment with the national climate transition agenda</a:t>
            </a:r>
          </a:p>
        </p:txBody>
      </p:sp>
      <p:sp>
        <p:nvSpPr>
          <p:cNvPr id="21" name="btfpColumnHeaderBoxText912824">
            <a:extLst>
              <a:ext uri="{FF2B5EF4-FFF2-40B4-BE49-F238E27FC236}">
                <a16:creationId xmlns:a16="http://schemas.microsoft.com/office/drawing/2014/main" id="{01052987-38B8-6FB5-1554-86916A33B8BC}"/>
              </a:ext>
            </a:extLst>
          </p:cNvPr>
          <p:cNvSpPr txBox="1"/>
          <p:nvPr/>
        </p:nvSpPr>
        <p:spPr bwMode="gray">
          <a:xfrm>
            <a:off x="3326020" y="2003879"/>
            <a:ext cx="1975732" cy="257442"/>
          </a:xfrm>
          <a:prstGeom prst="rect">
            <a:avLst/>
          </a:prstGeom>
          <a:noFill/>
        </p:spPr>
        <p:txBody>
          <a:bodyPr vert="horz" wrap="square" lIns="36036" tIns="36036" rIns="36036" bIns="36036" rtlCol="0" anchor="b">
            <a:spAutoFit/>
          </a:bodyPr>
          <a:lstStyle/>
          <a:p>
            <a:pPr marL="0" indent="0">
              <a:spcBef>
                <a:spcPts val="0"/>
              </a:spcBef>
              <a:buNone/>
              <a:defRPr/>
            </a:pPr>
            <a:r>
              <a:rPr kumimoji="0" lang="en-US" sz="1200" b="1" strike="noStrike" kern="1200" cap="none" spc="0" normalizeH="0" noProof="0">
                <a:ln>
                  <a:noFill/>
                </a:ln>
                <a:solidFill>
                  <a:srgbClr val="AB8933"/>
                </a:solidFill>
                <a:effectLst/>
                <a:uLnTx/>
                <a:uFillTx/>
                <a:latin typeface="Arial" panose="020B0604020202020204" pitchFamily="34" charset="0"/>
                <a:ea typeface="MS PGothic"/>
                <a:cs typeface="Arial" panose="020B0604020202020204" pitchFamily="34" charset="0"/>
              </a:rPr>
              <a:t>BIP STAMP</a:t>
            </a:r>
          </a:p>
        </p:txBody>
      </p:sp>
      <p:sp>
        <p:nvSpPr>
          <p:cNvPr id="22" name="Rectangle: Rounded Corners 21">
            <a:extLst>
              <a:ext uri="{FF2B5EF4-FFF2-40B4-BE49-F238E27FC236}">
                <a16:creationId xmlns:a16="http://schemas.microsoft.com/office/drawing/2014/main" id="{30F61980-C7E2-4497-BC19-CAE675C25BFB}"/>
              </a:ext>
            </a:extLst>
          </p:cNvPr>
          <p:cNvSpPr/>
          <p:nvPr/>
        </p:nvSpPr>
        <p:spPr bwMode="gray">
          <a:xfrm>
            <a:off x="3326020" y="2287919"/>
            <a:ext cx="1026357" cy="58226"/>
          </a:xfrm>
          <a:prstGeom prst="roundRect">
            <a:avLst>
              <a:gd name="adj" fmla="val 44330"/>
            </a:avLst>
          </a:prstGeom>
          <a:solidFill>
            <a:srgbClr val="AB893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AB8933"/>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S PGothic"/>
              <a:cs typeface="+mn-cs"/>
            </a:endParaRPr>
          </a:p>
        </p:txBody>
      </p:sp>
      <p:grpSp>
        <p:nvGrpSpPr>
          <p:cNvPr id="29" name="btfpIcon206672">
            <a:extLst>
              <a:ext uri="{FF2B5EF4-FFF2-40B4-BE49-F238E27FC236}">
                <a16:creationId xmlns:a16="http://schemas.microsoft.com/office/drawing/2014/main" id="{C294D71D-A370-F440-AF7E-33E5DCCC3384}"/>
              </a:ext>
            </a:extLst>
          </p:cNvPr>
          <p:cNvGrpSpPr>
            <a:grpSpLocks noChangeAspect="1"/>
          </p:cNvGrpSpPr>
          <p:nvPr>
            <p:custDataLst>
              <p:tags r:id="rId8"/>
            </p:custDataLst>
          </p:nvPr>
        </p:nvGrpSpPr>
        <p:grpSpPr>
          <a:xfrm>
            <a:off x="4452636" y="1864132"/>
            <a:ext cx="541855" cy="540544"/>
            <a:chOff x="3439064" y="1668646"/>
            <a:chExt cx="763727" cy="763727"/>
          </a:xfrm>
        </p:grpSpPr>
        <p:sp>
          <p:nvSpPr>
            <p:cNvPr id="30" name="btfpIconCircle206672">
              <a:extLst>
                <a:ext uri="{FF2B5EF4-FFF2-40B4-BE49-F238E27FC236}">
                  <a16:creationId xmlns:a16="http://schemas.microsoft.com/office/drawing/2014/main" id="{94871A42-6486-577D-2BB0-69677634B5B5}"/>
                </a:ext>
              </a:extLst>
            </p:cNvPr>
            <p:cNvSpPr>
              <a:spLocks/>
            </p:cNvSpPr>
            <p:nvPr/>
          </p:nvSpPr>
          <p:spPr bwMode="gray">
            <a:xfrm>
              <a:off x="3439064" y="1668646"/>
              <a:ext cx="763727" cy="763727"/>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31" name="btfpIconLines206672">
              <a:extLst>
                <a:ext uri="{FF2B5EF4-FFF2-40B4-BE49-F238E27FC236}">
                  <a16:creationId xmlns:a16="http://schemas.microsoft.com/office/drawing/2014/main" id="{E96A4D3E-4FB2-7F3F-E801-0CA8D4A6CDB3}"/>
                </a:ext>
              </a:extLst>
            </p:cNvPr>
            <p:cNvPicPr>
              <a:picLocks/>
            </p:cNvPicPr>
            <p:nvPr/>
          </p:nvPicPr>
          <p:blipFill>
            <a:blip r:embed="rId21"/>
            <a:stretch>
              <a:fillRect/>
            </a:stretch>
          </p:blipFill>
          <p:spPr>
            <a:xfrm>
              <a:off x="3439064" y="1668646"/>
              <a:ext cx="763727" cy="763727"/>
            </a:xfrm>
            <a:prstGeom prst="rect">
              <a:avLst/>
            </a:prstGeom>
          </p:spPr>
        </p:pic>
      </p:grpSp>
      <p:sp>
        <p:nvSpPr>
          <p:cNvPr id="32" name="btfpBulletedList374801">
            <a:extLst>
              <a:ext uri="{FF2B5EF4-FFF2-40B4-BE49-F238E27FC236}">
                <a16:creationId xmlns:a16="http://schemas.microsoft.com/office/drawing/2014/main" id="{6B085FDB-0F3A-2412-3399-03BFB355DF7C}"/>
              </a:ext>
            </a:extLst>
          </p:cNvPr>
          <p:cNvSpPr txBox="1"/>
          <p:nvPr>
            <p:custDataLst>
              <p:tags r:id="rId9"/>
            </p:custDataLst>
          </p:nvPr>
        </p:nvSpPr>
        <p:spPr bwMode="gray">
          <a:xfrm>
            <a:off x="3326020" y="4161223"/>
            <a:ext cx="1997362" cy="1107996"/>
          </a:xfrm>
          <a:prstGeom prst="rect">
            <a:avLst/>
          </a:prstGeom>
          <a:noFill/>
        </p:spPr>
        <p:txBody>
          <a:bodyPr vert="horz" wrap="square" lIns="91440" tIns="45720" rIns="91440" bIns="45720" rtlCol="0" anchor="t">
            <a:spAutoFit/>
          </a:bodyPr>
          <a:lstStyle/>
          <a:p>
            <a:pPr eaLnBrk="0">
              <a:spcBef>
                <a:spcPts val="3600"/>
              </a:spcBef>
              <a:defRPr/>
            </a:pPr>
            <a:r>
              <a:rPr kumimoji="1" lang="en-US" sz="1100" strike="noStrike" kern="1200" cap="none" spc="0" normalizeH="0" noProof="0">
                <a:ln>
                  <a:noFill/>
                </a:ln>
                <a:effectLst/>
                <a:uLnTx/>
                <a:uFillTx/>
                <a:latin typeface="Arial" panose="020B0604020202020204" pitchFamily="34" charset="0"/>
                <a:ea typeface="MS PGothic"/>
                <a:cs typeface="+mn-cs"/>
              </a:rPr>
              <a:t>As part of the platform, the </a:t>
            </a:r>
            <a:r>
              <a:rPr kumimoji="1" lang="en-US" sz="1100" b="1" strike="noStrike" kern="1200" cap="none" spc="0" normalizeH="0" noProof="0">
                <a:ln>
                  <a:noFill/>
                </a:ln>
                <a:solidFill>
                  <a:srgbClr val="AB8933"/>
                </a:solidFill>
                <a:effectLst/>
                <a:uLnTx/>
                <a:uFillTx/>
                <a:latin typeface="Arial" panose="020B0604020202020204" pitchFamily="34" charset="0"/>
                <a:ea typeface="MS PGothic"/>
                <a:cs typeface="+mn-cs"/>
              </a:rPr>
              <a:t>mechanism can use the BIP’s logo in its institutional materials and website </a:t>
            </a: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to support its fundraising efforts</a:t>
            </a:r>
          </a:p>
        </p:txBody>
      </p:sp>
      <p:sp>
        <p:nvSpPr>
          <p:cNvPr id="33" name="btfpBulletedList671079">
            <a:extLst>
              <a:ext uri="{FF2B5EF4-FFF2-40B4-BE49-F238E27FC236}">
                <a16:creationId xmlns:a16="http://schemas.microsoft.com/office/drawing/2014/main" id="{79E0A77A-36F6-57C4-7920-60699F1704BF}"/>
              </a:ext>
            </a:extLst>
          </p:cNvPr>
          <p:cNvSpPr/>
          <p:nvPr/>
        </p:nvSpPr>
        <p:spPr bwMode="gray">
          <a:xfrm>
            <a:off x="7716310" y="2482508"/>
            <a:ext cx="1997362" cy="1590613"/>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defRPr/>
            </a:pP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Access to a </a:t>
            </a:r>
            <a:r>
              <a:rPr kumimoji="1" lang="en-US" sz="1100" b="1" strike="noStrike" kern="1200" cap="none" spc="0" normalizeH="0" noProof="0">
                <a:ln>
                  <a:noFill/>
                </a:ln>
                <a:solidFill>
                  <a:srgbClr val="333333"/>
                </a:solidFill>
                <a:effectLst/>
                <a:uLnTx/>
                <a:uFillTx/>
                <a:latin typeface="Arial" panose="020B0604020202020204" pitchFamily="34" charset="0"/>
                <a:ea typeface="MS PGothic"/>
                <a:cs typeface="+mn-cs"/>
              </a:rPr>
              <a:t>pre-selected projects pipeline </a:t>
            </a: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aligned with the government's climate transition agenda</a:t>
            </a:r>
          </a:p>
        </p:txBody>
      </p:sp>
      <p:sp>
        <p:nvSpPr>
          <p:cNvPr id="34" name="btfpBulletedList398057">
            <a:extLst>
              <a:ext uri="{FF2B5EF4-FFF2-40B4-BE49-F238E27FC236}">
                <a16:creationId xmlns:a16="http://schemas.microsoft.com/office/drawing/2014/main" id="{7D9806C0-48F1-DF89-0456-1C784D8F263E}"/>
              </a:ext>
            </a:extLst>
          </p:cNvPr>
          <p:cNvSpPr/>
          <p:nvPr/>
        </p:nvSpPr>
        <p:spPr bwMode="gray">
          <a:xfrm>
            <a:off x="7716310" y="4161223"/>
            <a:ext cx="1997362" cy="1611973"/>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914400" eaLnBrk="0" fontAlgn="base" hangingPunct="0">
              <a:spcBef>
                <a:spcPts val="900"/>
              </a:spcBef>
              <a:defRPr/>
            </a:pPr>
            <a:r>
              <a:rPr kumimoji="0" lang="en-US" sz="1100" b="1" strike="noStrike" kern="1200" cap="none" spc="0" normalizeH="0" noProof="0">
                <a:ln>
                  <a:noFill/>
                </a:ln>
                <a:solidFill>
                  <a:srgbClr val="333333"/>
                </a:solidFill>
                <a:effectLst/>
                <a:uLnTx/>
                <a:uFillTx/>
                <a:latin typeface="Arial" panose="020B0604020202020204" pitchFamily="34" charset="0"/>
                <a:ea typeface="MS PGothic"/>
                <a:cs typeface="+mn-cs"/>
              </a:rPr>
              <a:t>Direct connection to projects </a:t>
            </a:r>
            <a:r>
              <a:rPr kumimoji="0" lang="en-US" sz="1100" strike="noStrike" kern="1200" cap="none" spc="0" normalizeH="0" noProof="0">
                <a:ln>
                  <a:noFill/>
                </a:ln>
                <a:solidFill>
                  <a:srgbClr val="000000"/>
                </a:solidFill>
                <a:effectLst/>
                <a:uLnTx/>
                <a:uFillTx/>
                <a:latin typeface="Arial" panose="020B0604020202020204" pitchFamily="34" charset="0"/>
                <a:ea typeface="MS PGothic"/>
                <a:cs typeface="+mn-cs"/>
              </a:rPr>
              <a:t>of interest</a:t>
            </a:r>
          </a:p>
        </p:txBody>
      </p:sp>
      <p:sp>
        <p:nvSpPr>
          <p:cNvPr id="18" name="btfpColumnHeaderBoxText912824">
            <a:extLst>
              <a:ext uri="{FF2B5EF4-FFF2-40B4-BE49-F238E27FC236}">
                <a16:creationId xmlns:a16="http://schemas.microsoft.com/office/drawing/2014/main" id="{E846279E-FB4F-5AFD-6B51-7878F4370B10}"/>
              </a:ext>
            </a:extLst>
          </p:cNvPr>
          <p:cNvSpPr txBox="1"/>
          <p:nvPr/>
        </p:nvSpPr>
        <p:spPr bwMode="gray">
          <a:xfrm>
            <a:off x="7716310" y="1877075"/>
            <a:ext cx="1739713" cy="442108"/>
          </a:xfrm>
          <a:prstGeom prst="rect">
            <a:avLst/>
          </a:prstGeom>
          <a:noFill/>
        </p:spPr>
        <p:txBody>
          <a:bodyPr vert="horz" wrap="square" lIns="36036" tIns="36036" rIns="36036" bIns="36036" rtlCol="0" anchor="b">
            <a:spAutoFit/>
          </a:bodyPr>
          <a:lstStyle/>
          <a:p>
            <a:pPr marL="0" indent="0">
              <a:spcBef>
                <a:spcPts val="0"/>
              </a:spcBef>
              <a:buNone/>
              <a:defRPr/>
            </a:pPr>
            <a:r>
              <a:rPr kumimoji="0" lang="en-US" sz="1200" b="1" strike="noStrike" kern="1200" cap="none" spc="0" normalizeH="0" noProof="0">
                <a:ln>
                  <a:noFill/>
                </a:ln>
                <a:solidFill>
                  <a:srgbClr val="333333"/>
                </a:solidFill>
                <a:effectLst/>
                <a:uLnTx/>
                <a:uFillTx/>
                <a:latin typeface="Arial" panose="020B0604020202020204" pitchFamily="34" charset="0"/>
                <a:ea typeface="MS PGothic"/>
                <a:cs typeface="Arial" panose="020B0604020202020204" pitchFamily="34" charset="0"/>
              </a:rPr>
              <a:t>ACCESS TO THE </a:t>
            </a:r>
            <a:br>
              <a:rPr kumimoji="0" lang="en-US" sz="1200" b="1" strike="noStrike" kern="1200" cap="none" spc="0" normalizeH="0" noProof="0">
                <a:ln>
                  <a:noFill/>
                </a:ln>
                <a:solidFill>
                  <a:srgbClr val="333333"/>
                </a:solidFill>
                <a:effectLst/>
                <a:uLnTx/>
                <a:uFillTx/>
                <a:latin typeface="Arial" panose="020B0604020202020204" pitchFamily="34" charset="0"/>
                <a:ea typeface="MS PGothic"/>
                <a:cs typeface="Arial" panose="020B0604020202020204" pitchFamily="34" charset="0"/>
              </a:rPr>
            </a:br>
            <a:r>
              <a:rPr kumimoji="0" lang="en-US" sz="1200" b="1" strike="noStrike" kern="1200" cap="none" spc="0" normalizeH="0" noProof="0">
                <a:ln>
                  <a:noFill/>
                </a:ln>
                <a:solidFill>
                  <a:srgbClr val="333333"/>
                </a:solidFill>
                <a:effectLst/>
                <a:uLnTx/>
                <a:uFillTx/>
                <a:latin typeface="Arial" panose="020B0604020202020204" pitchFamily="34" charset="0"/>
                <a:ea typeface="MS PGothic"/>
                <a:cs typeface="Arial" panose="020B0604020202020204" pitchFamily="34" charset="0"/>
              </a:rPr>
              <a:t>BIP PIPELINE</a:t>
            </a:r>
          </a:p>
        </p:txBody>
      </p:sp>
      <p:sp>
        <p:nvSpPr>
          <p:cNvPr id="19" name="Rectangle: Rounded Corners 18">
            <a:extLst>
              <a:ext uri="{FF2B5EF4-FFF2-40B4-BE49-F238E27FC236}">
                <a16:creationId xmlns:a16="http://schemas.microsoft.com/office/drawing/2014/main" id="{DCBA43E6-BDA6-CFA1-4429-474FFFB368B6}"/>
              </a:ext>
            </a:extLst>
          </p:cNvPr>
          <p:cNvSpPr/>
          <p:nvPr/>
        </p:nvSpPr>
        <p:spPr bwMode="gray">
          <a:xfrm>
            <a:off x="7763470" y="2345781"/>
            <a:ext cx="1026357" cy="58226"/>
          </a:xfrm>
          <a:prstGeom prst="roundRect">
            <a:avLst>
              <a:gd name="adj" fmla="val 44330"/>
            </a:avLst>
          </a:prstGeom>
          <a:solidFill>
            <a:srgbClr val="333333"/>
          </a:solidFill>
          <a:ln w="9525" cap="flat" cmpd="sng" algn="ctr">
            <a:solidFill>
              <a:srgbClr val="33333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S PGothic"/>
              <a:cs typeface="+mn-cs"/>
            </a:endParaRPr>
          </a:p>
        </p:txBody>
      </p:sp>
      <p:grpSp>
        <p:nvGrpSpPr>
          <p:cNvPr id="53" name="btfpIcon393815">
            <a:extLst>
              <a:ext uri="{FF2B5EF4-FFF2-40B4-BE49-F238E27FC236}">
                <a16:creationId xmlns:a16="http://schemas.microsoft.com/office/drawing/2014/main" id="{7307AB3D-D6EF-3526-A96F-1AF52641A93A}"/>
              </a:ext>
            </a:extLst>
          </p:cNvPr>
          <p:cNvGrpSpPr>
            <a:grpSpLocks noChangeAspect="1"/>
          </p:cNvGrpSpPr>
          <p:nvPr>
            <p:custDataLst>
              <p:tags r:id="rId10"/>
            </p:custDataLst>
          </p:nvPr>
        </p:nvGrpSpPr>
        <p:grpSpPr>
          <a:xfrm>
            <a:off x="9077389" y="1826032"/>
            <a:ext cx="540544" cy="540544"/>
            <a:chOff x="11238776" y="1921282"/>
            <a:chExt cx="540544" cy="540544"/>
          </a:xfrm>
        </p:grpSpPr>
        <p:sp>
          <p:nvSpPr>
            <p:cNvPr id="52" name="btfpIconCircle393815">
              <a:extLst>
                <a:ext uri="{FF2B5EF4-FFF2-40B4-BE49-F238E27FC236}">
                  <a16:creationId xmlns:a16="http://schemas.microsoft.com/office/drawing/2014/main" id="{7EBBABE9-1551-3087-A961-6DCA87173045}"/>
                </a:ext>
              </a:extLst>
            </p:cNvPr>
            <p:cNvSpPr>
              <a:spLocks/>
            </p:cNvSpPr>
            <p:nvPr/>
          </p:nvSpPr>
          <p:spPr bwMode="gray">
            <a:xfrm>
              <a:off x="11238776" y="1921282"/>
              <a:ext cx="540544" cy="540544"/>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48" name="btfpIconLines393815">
              <a:extLst>
                <a:ext uri="{FF2B5EF4-FFF2-40B4-BE49-F238E27FC236}">
                  <a16:creationId xmlns:a16="http://schemas.microsoft.com/office/drawing/2014/main" id="{80ACDDD8-13EB-BE47-C4D8-F084E7174BE6}"/>
                </a:ext>
              </a:extLst>
            </p:cNvPr>
            <p:cNvPicPr>
              <a:picLocks/>
            </p:cNvPicPr>
            <p:nvPr/>
          </p:nvPicPr>
          <p:blipFill>
            <a:blip r:embed="rId22"/>
            <a:stretch>
              <a:fillRect/>
            </a:stretch>
          </p:blipFill>
          <p:spPr>
            <a:xfrm>
              <a:off x="11238776" y="1921282"/>
              <a:ext cx="540544" cy="540544"/>
            </a:xfrm>
            <a:prstGeom prst="rect">
              <a:avLst/>
            </a:prstGeom>
          </p:spPr>
        </p:pic>
      </p:grpSp>
      <p:sp>
        <p:nvSpPr>
          <p:cNvPr id="24" name="btfpNotesBox725118">
            <a:extLst>
              <a:ext uri="{FF2B5EF4-FFF2-40B4-BE49-F238E27FC236}">
                <a16:creationId xmlns:a16="http://schemas.microsoft.com/office/drawing/2014/main" id="{064FDEBE-905E-5B2F-4A8D-17051C108793}"/>
              </a:ext>
            </a:extLst>
          </p:cNvPr>
          <p:cNvSpPr txBox="1"/>
          <p:nvPr>
            <p:custDataLst>
              <p:tags r:id="rId11"/>
            </p:custDataLst>
          </p:nvPr>
        </p:nvSpPr>
        <p:spPr bwMode="gray">
          <a:xfrm>
            <a:off x="1434187" y="6730220"/>
            <a:ext cx="11531600" cy="123111"/>
          </a:xfrm>
          <a:prstGeom prst="rect">
            <a:avLst/>
          </a:prstGeom>
          <a:noFill/>
        </p:spPr>
        <p:txBody>
          <a:bodyPr vert="horz" wrap="square" lIns="0" tIns="0" rIns="0" bIns="0" rtlCol="0" anchor="b">
            <a:spAutoFit/>
          </a:bodyPr>
          <a:lstStyle/>
          <a:p>
            <a:pPr marL="0" indent="0" eaLnBrk="0">
              <a:spcBef>
                <a:spcPts val="0"/>
              </a:spcBef>
              <a:buNone/>
              <a:defRPr/>
            </a:pPr>
            <a:r>
              <a:rPr kumimoji="1" lang="en-US" sz="800" strike="noStrike" kern="1200" cap="none" spc="0" normalizeH="0" noProof="0">
                <a:ln>
                  <a:noFill/>
                </a:ln>
                <a:solidFill>
                  <a:srgbClr val="000000"/>
                </a:solidFill>
                <a:effectLst/>
                <a:uLnTx/>
                <a:uFillTx/>
                <a:latin typeface="Arial" panose="020B0604020202020204" pitchFamily="34" charset="0"/>
                <a:ea typeface="MS PGothic"/>
                <a:cs typeface="+mn-cs"/>
              </a:rPr>
              <a:t>Note: (1) Exclusive to mechanisms that joined the BIP during the structuring phase; (2) Subject to project approval based on BIP's project qualification criteria, reviewed by the BIP Secretariat</a:t>
            </a:r>
          </a:p>
        </p:txBody>
      </p:sp>
      <p:sp>
        <p:nvSpPr>
          <p:cNvPr id="4" name="TextBox 3">
            <a:extLst>
              <a:ext uri="{FF2B5EF4-FFF2-40B4-BE49-F238E27FC236}">
                <a16:creationId xmlns:a16="http://schemas.microsoft.com/office/drawing/2014/main" id="{E57E4341-7DCF-E00D-D466-817F739262AB}"/>
              </a:ext>
            </a:extLst>
          </p:cNvPr>
          <p:cNvSpPr txBox="1"/>
          <p:nvPr/>
        </p:nvSpPr>
        <p:spPr bwMode="gray">
          <a:xfrm>
            <a:off x="204701" y="2360456"/>
            <a:ext cx="908255" cy="4112724"/>
          </a:xfrm>
          <a:prstGeom prst="round2DiagRect">
            <a:avLst/>
          </a:prstGeom>
          <a:solidFill>
            <a:srgbClr val="104C3E"/>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12169"/>
                </a:solidFill>
                <a:prstDash val="solid"/>
                <a:round/>
                <a:headEnd type="none" w="med" len="med"/>
                <a:tailEnd type="none" w="med" len="med"/>
              </a14:hiddenLine>
            </a:ext>
          </a:extLst>
        </p:spPr>
        <p:txBody>
          <a:bodyPr wrap="none" lIns="144000" tIns="108000" rIns="144000" bIns="108000" anchor="t">
            <a:noAutofit/>
          </a:bodyPr>
          <a:lstStyle/>
          <a:p>
            <a:pPr marL="0" marR="0" lvl="0" indent="0" algn="ctr" defTabSz="711200" eaLnBrk="1" fontAlgn="auto" latinLnBrk="0" hangingPunct="1">
              <a:lnSpc>
                <a:spcPct val="100000"/>
              </a:lnSpc>
              <a:spcBef>
                <a:spcPts val="60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endParaRPr>
          </a:p>
        </p:txBody>
      </p:sp>
      <p:grpSp>
        <p:nvGrpSpPr>
          <p:cNvPr id="7" name="btfpIcon128706">
            <a:extLst>
              <a:ext uri="{FF2B5EF4-FFF2-40B4-BE49-F238E27FC236}">
                <a16:creationId xmlns:a16="http://schemas.microsoft.com/office/drawing/2014/main" id="{57E0FB27-2D18-4CC8-9A9F-8BA67B89825D}"/>
              </a:ext>
            </a:extLst>
          </p:cNvPr>
          <p:cNvGrpSpPr>
            <a:grpSpLocks noChangeAspect="1"/>
          </p:cNvGrpSpPr>
          <p:nvPr>
            <p:custDataLst>
              <p:tags r:id="rId12"/>
            </p:custDataLst>
          </p:nvPr>
        </p:nvGrpSpPr>
        <p:grpSpPr>
          <a:xfrm>
            <a:off x="222421" y="2482508"/>
            <a:ext cx="872815" cy="872815"/>
            <a:chOff x="866405" y="1887488"/>
            <a:chExt cx="1308115" cy="1081088"/>
          </a:xfrm>
        </p:grpSpPr>
        <p:sp>
          <p:nvSpPr>
            <p:cNvPr id="8" name="btfpIconCircle128706">
              <a:extLst>
                <a:ext uri="{FF2B5EF4-FFF2-40B4-BE49-F238E27FC236}">
                  <a16:creationId xmlns:a16="http://schemas.microsoft.com/office/drawing/2014/main" id="{C5A6A5FF-BC45-93C8-96B4-81B72DCF8B04}"/>
                </a:ext>
              </a:extLst>
            </p:cNvPr>
            <p:cNvSpPr>
              <a:spLocks/>
            </p:cNvSpPr>
            <p:nvPr/>
          </p:nvSpPr>
          <p:spPr bwMode="gray">
            <a:xfrm>
              <a:off x="866405" y="1887488"/>
              <a:ext cx="1308115" cy="1081088"/>
            </a:xfrm>
            <a:prstGeom prst="ellipse">
              <a:avLst/>
            </a:prstGeom>
            <a:solidFill>
              <a:srgbClr val="104C3E"/>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400" b="0" i="0" u="none" strike="noStrike" kern="1200" cap="none" spc="0" normalizeH="0" baseline="0" noProof="0">
                <a:ln>
                  <a:noFill/>
                </a:ln>
                <a:solidFill>
                  <a:srgbClr val="FFFFFF"/>
                </a:solidFill>
                <a:effectLst/>
                <a:uLnTx/>
                <a:uFillTx/>
                <a:latin typeface="Arial"/>
                <a:ea typeface="MS PGothic"/>
                <a:cs typeface="+mn-cs"/>
              </a:endParaRPr>
            </a:p>
          </p:txBody>
        </p:sp>
        <p:pic>
          <p:nvPicPr>
            <p:cNvPr id="9" name="btfpIconLines128706">
              <a:extLst>
                <a:ext uri="{FF2B5EF4-FFF2-40B4-BE49-F238E27FC236}">
                  <a16:creationId xmlns:a16="http://schemas.microsoft.com/office/drawing/2014/main" id="{0352A56A-DD20-23A1-7AE4-1E913D343532}"/>
                </a:ext>
              </a:extLst>
            </p:cNvPr>
            <p:cNvPicPr>
              <a:picLocks/>
            </p:cNvPicPr>
            <p:nvPr/>
          </p:nvPicPr>
          <p:blipFill>
            <a:blip r:embed="rId23"/>
            <a:stretch>
              <a:fillRect/>
            </a:stretch>
          </p:blipFill>
          <p:spPr>
            <a:xfrm>
              <a:off x="866405" y="1887488"/>
              <a:ext cx="1308115" cy="1081088"/>
            </a:xfrm>
            <a:prstGeom prst="rect">
              <a:avLst/>
            </a:prstGeom>
            <a:solidFill>
              <a:srgbClr val="104C3E"/>
            </a:solidFill>
          </p:spPr>
        </p:pic>
      </p:grpSp>
      <p:grpSp>
        <p:nvGrpSpPr>
          <p:cNvPr id="10" name="btfpIcon574961">
            <a:extLst>
              <a:ext uri="{FF2B5EF4-FFF2-40B4-BE49-F238E27FC236}">
                <a16:creationId xmlns:a16="http://schemas.microsoft.com/office/drawing/2014/main" id="{201CC7BD-CF2F-37FA-CF6A-CD52E7171265}"/>
              </a:ext>
            </a:extLst>
          </p:cNvPr>
          <p:cNvGrpSpPr>
            <a:grpSpLocks noChangeAspect="1"/>
          </p:cNvGrpSpPr>
          <p:nvPr>
            <p:custDataLst>
              <p:tags r:id="rId13"/>
            </p:custDataLst>
          </p:nvPr>
        </p:nvGrpSpPr>
        <p:grpSpPr>
          <a:xfrm>
            <a:off x="222421" y="4235732"/>
            <a:ext cx="872815" cy="872814"/>
            <a:chOff x="330199" y="964493"/>
            <a:chExt cx="1677779" cy="1386595"/>
          </a:xfrm>
        </p:grpSpPr>
        <p:sp>
          <p:nvSpPr>
            <p:cNvPr id="11" name="btfpIconCircle574961">
              <a:extLst>
                <a:ext uri="{FF2B5EF4-FFF2-40B4-BE49-F238E27FC236}">
                  <a16:creationId xmlns:a16="http://schemas.microsoft.com/office/drawing/2014/main" id="{181F3D77-FDF9-190D-613A-518BDDBA31D6}"/>
                </a:ext>
              </a:extLst>
            </p:cNvPr>
            <p:cNvSpPr>
              <a:spLocks/>
            </p:cNvSpPr>
            <p:nvPr/>
          </p:nvSpPr>
          <p:spPr bwMode="gray">
            <a:xfrm>
              <a:off x="330199" y="964493"/>
              <a:ext cx="1677778" cy="1386595"/>
            </a:xfrm>
            <a:prstGeom prst="ellipse">
              <a:avLst/>
            </a:prstGeom>
            <a:solidFill>
              <a:srgbClr val="104C3E"/>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400" b="0" i="0" u="none" strike="noStrike" kern="1200" cap="none" spc="0" normalizeH="0" baseline="0" noProof="0">
                <a:ln>
                  <a:noFill/>
                </a:ln>
                <a:solidFill>
                  <a:srgbClr val="FFFFFF"/>
                </a:solidFill>
                <a:effectLst/>
                <a:uLnTx/>
                <a:uFillTx/>
                <a:latin typeface="Arial"/>
                <a:ea typeface="MS PGothic"/>
                <a:cs typeface="+mn-cs"/>
              </a:endParaRPr>
            </a:p>
          </p:txBody>
        </p:sp>
        <p:pic>
          <p:nvPicPr>
            <p:cNvPr id="12" name="btfpIconLines574961">
              <a:extLst>
                <a:ext uri="{FF2B5EF4-FFF2-40B4-BE49-F238E27FC236}">
                  <a16:creationId xmlns:a16="http://schemas.microsoft.com/office/drawing/2014/main" id="{3118CE93-0A6D-5862-8972-C84977D67F07}"/>
                </a:ext>
              </a:extLst>
            </p:cNvPr>
            <p:cNvPicPr>
              <a:picLocks/>
            </p:cNvPicPr>
            <p:nvPr/>
          </p:nvPicPr>
          <p:blipFill>
            <a:blip r:embed="rId24"/>
            <a:stretch>
              <a:fillRect/>
            </a:stretch>
          </p:blipFill>
          <p:spPr>
            <a:xfrm>
              <a:off x="330200" y="964493"/>
              <a:ext cx="1677778" cy="1386595"/>
            </a:xfrm>
            <a:prstGeom prst="rect">
              <a:avLst/>
            </a:prstGeom>
            <a:solidFill>
              <a:srgbClr val="104C3E"/>
            </a:solidFill>
          </p:spPr>
        </p:pic>
      </p:grpSp>
      <p:sp>
        <p:nvSpPr>
          <p:cNvPr id="5" name="Rectangle 4">
            <a:extLst>
              <a:ext uri="{FF2B5EF4-FFF2-40B4-BE49-F238E27FC236}">
                <a16:creationId xmlns:a16="http://schemas.microsoft.com/office/drawing/2014/main" id="{9EA93A2A-C67F-E41A-380A-E6152C634130}"/>
              </a:ext>
            </a:extLst>
          </p:cNvPr>
          <p:cNvSpPr/>
          <p:nvPr/>
        </p:nvSpPr>
        <p:spPr bwMode="gray">
          <a:xfrm>
            <a:off x="222421" y="5157990"/>
            <a:ext cx="872815" cy="448718"/>
          </a:xfrm>
          <a:prstGeom prst="rect">
            <a:avLst/>
          </a:prstGeom>
          <a:solidFill>
            <a:srgbClr val="104C3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pPr marL="0" indent="0" algn="ctr">
              <a:buNone/>
              <a:defRPr/>
            </a:pPr>
            <a:r>
              <a:rPr kumimoji="1" lang="en-US" sz="1200" b="1" strike="noStrike" kern="1200" cap="none" spc="0" normalizeH="0" noProof="0">
                <a:ln>
                  <a:noFill/>
                </a:ln>
                <a:solidFill>
                  <a:srgbClr val="FFFFFF"/>
                </a:solidFill>
                <a:effectLst/>
                <a:uLnTx/>
                <a:uFillTx/>
                <a:latin typeface="Arial" panose="020B0604020202020204" pitchFamily="34" charset="0"/>
                <a:ea typeface="MS PGothic"/>
                <a:cs typeface="+mn-cs"/>
              </a:rPr>
              <a:t>Operating model</a:t>
            </a:r>
          </a:p>
        </p:txBody>
      </p:sp>
      <p:sp>
        <p:nvSpPr>
          <p:cNvPr id="38" name="Rectangle: Diagonal Corners Rounded 37">
            <a:extLst>
              <a:ext uri="{FF2B5EF4-FFF2-40B4-BE49-F238E27FC236}">
                <a16:creationId xmlns:a16="http://schemas.microsoft.com/office/drawing/2014/main" id="{45B0904F-5DF7-CCCB-E729-7B7DBC8F1FC6}"/>
              </a:ext>
            </a:extLst>
          </p:cNvPr>
          <p:cNvSpPr/>
          <p:nvPr/>
        </p:nvSpPr>
        <p:spPr bwMode="gray">
          <a:xfrm>
            <a:off x="1201658" y="1340701"/>
            <a:ext cx="1997362" cy="414007"/>
          </a:xfrm>
          <a:prstGeom prst="round2DiagRect">
            <a:avLst/>
          </a:prstGeom>
          <a:solidFill>
            <a:srgbClr val="104C3E"/>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12169"/>
                </a:solidFill>
                <a:prstDash val="solid"/>
                <a:round/>
                <a:headEnd type="none" w="med" len="med"/>
                <a:tailEnd type="none" w="med" len="med"/>
              </a14:hiddenLine>
            </a:ext>
          </a:extLst>
        </p:spPr>
        <p:txBody>
          <a:bodyPr wrap="square" lIns="144000" tIns="108000" rIns="144000" bIns="108000" anchor="ctr">
            <a:noAutofit/>
          </a:bodyPr>
          <a:lstStyle/>
          <a:p>
            <a:pPr marL="0" indent="0" algn="ctr">
              <a:spcBef>
                <a:spcPts val="600"/>
              </a:spcBef>
              <a:buNone/>
              <a:defRPr/>
            </a:pPr>
            <a:r>
              <a:rPr kumimoji="0" lang="en-US" sz="1400" b="1" strike="noStrike" kern="1200" cap="none" spc="0" normalizeH="0" noProof="0">
                <a:ln>
                  <a:noFill/>
                </a:ln>
                <a:solidFill>
                  <a:srgbClr val="FFFFFF"/>
                </a:solidFill>
                <a:effectLst/>
                <a:uLnTx/>
                <a:uFillTx/>
                <a:latin typeface="Arial" panose="020B0604020202020204" pitchFamily="34" charset="0"/>
                <a:ea typeface="MS PGothic"/>
                <a:cs typeface="Arial" panose="020B0604020202020204" pitchFamily="34" charset="0"/>
              </a:rPr>
              <a:t>Structuring¹</a:t>
            </a:r>
          </a:p>
        </p:txBody>
      </p:sp>
      <p:sp>
        <p:nvSpPr>
          <p:cNvPr id="39" name="btfpBulletedList671079">
            <a:extLst>
              <a:ext uri="{FF2B5EF4-FFF2-40B4-BE49-F238E27FC236}">
                <a16:creationId xmlns:a16="http://schemas.microsoft.com/office/drawing/2014/main" id="{457C49E9-E1DC-49E6-F0B4-8E3747039D9E}"/>
              </a:ext>
            </a:extLst>
          </p:cNvPr>
          <p:cNvSpPr/>
          <p:nvPr/>
        </p:nvSpPr>
        <p:spPr bwMode="gray">
          <a:xfrm>
            <a:off x="1201657" y="2425359"/>
            <a:ext cx="1997362" cy="1041004"/>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defRPr/>
            </a:pP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On-demand structuring support, </a:t>
            </a:r>
            <a:r>
              <a:rPr kumimoji="1" lang="en-US" sz="1100" b="1" strike="noStrike" kern="1200" cap="none" spc="0" normalizeH="0" noProof="0">
                <a:ln>
                  <a:noFill/>
                </a:ln>
                <a:solidFill>
                  <a:srgbClr val="012169"/>
                </a:solidFill>
                <a:effectLst/>
                <a:uLnTx/>
                <a:uFillTx/>
                <a:latin typeface="Arial" panose="020B0604020202020204" pitchFamily="34" charset="0"/>
                <a:ea typeface="MS PGothic"/>
                <a:cs typeface="+mn-cs"/>
              </a:rPr>
              <a:t>mobilizing networks and expertise</a:t>
            </a: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 to refine the mechanism</a:t>
            </a:r>
          </a:p>
        </p:txBody>
      </p:sp>
      <p:sp>
        <p:nvSpPr>
          <p:cNvPr id="40" name="btfpBulletedList398057">
            <a:extLst>
              <a:ext uri="{FF2B5EF4-FFF2-40B4-BE49-F238E27FC236}">
                <a16:creationId xmlns:a16="http://schemas.microsoft.com/office/drawing/2014/main" id="{8C9E0300-A414-5DCF-1917-FB453DAC714C}"/>
              </a:ext>
            </a:extLst>
          </p:cNvPr>
          <p:cNvSpPr/>
          <p:nvPr/>
        </p:nvSpPr>
        <p:spPr bwMode="gray">
          <a:xfrm>
            <a:off x="1201657" y="4161223"/>
            <a:ext cx="1997362" cy="1611973"/>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914400" eaLnBrk="0" fontAlgn="base" hangingPunct="0">
              <a:spcBef>
                <a:spcPts val="900"/>
              </a:spcBef>
              <a:defRPr/>
            </a:pPr>
            <a:r>
              <a:rPr kumimoji="0" lang="en-US" sz="1100" strike="noStrike" kern="1200" cap="none" spc="0" normalizeH="0" noProof="0">
                <a:ln>
                  <a:noFill/>
                </a:ln>
                <a:solidFill>
                  <a:srgbClr val="000000"/>
                </a:solidFill>
                <a:effectLst/>
                <a:uLnTx/>
                <a:uFillTx/>
                <a:latin typeface="Arial" panose="020B0604020202020204" pitchFamily="34" charset="0"/>
                <a:ea typeface="MS PGothic"/>
              </a:rPr>
              <a:t>Engagement</a:t>
            </a:r>
            <a:r>
              <a:rPr lang="en-US" sz="1100" noProof="0">
                <a:solidFill>
                  <a:srgbClr val="000000"/>
                </a:solidFill>
                <a:latin typeface="Arial" panose="020B0604020202020204" pitchFamily="34" charset="0"/>
              </a:rPr>
              <a:t> in mechanism’s</a:t>
            </a:r>
            <a:r>
              <a:rPr kumimoji="0" lang="en-US" sz="1100" strike="noStrike" kern="1200" cap="none" spc="0" normalizeH="0" noProof="0">
                <a:ln>
                  <a:noFill/>
                </a:ln>
                <a:solidFill>
                  <a:srgbClr val="000000"/>
                </a:solidFill>
                <a:effectLst/>
                <a:uLnTx/>
                <a:uFillTx/>
                <a:latin typeface="Arial" panose="020B0604020202020204" pitchFamily="34" charset="0"/>
                <a:ea typeface="MS PGothic"/>
              </a:rPr>
              <a:t> </a:t>
            </a:r>
            <a:r>
              <a:rPr kumimoji="0" lang="en-US" sz="1100" b="1" strike="noStrike" kern="1200" cap="none" spc="0" normalizeH="0" noProof="0">
                <a:ln>
                  <a:noFill/>
                </a:ln>
                <a:solidFill>
                  <a:srgbClr val="012169"/>
                </a:solidFill>
                <a:effectLst/>
                <a:uLnTx/>
                <a:uFillTx/>
                <a:latin typeface="Arial" panose="020B0604020202020204" pitchFamily="34" charset="0"/>
                <a:ea typeface="MS PGothic"/>
              </a:rPr>
              <a:t>refinement meetings</a:t>
            </a:r>
            <a:r>
              <a:rPr kumimoji="0" lang="en-US" sz="1100" strike="noStrike" kern="1200" cap="none" spc="0" normalizeH="0" noProof="0">
                <a:ln>
                  <a:noFill/>
                </a:ln>
                <a:solidFill>
                  <a:srgbClr val="000000"/>
                </a:solidFill>
                <a:effectLst/>
                <a:uLnTx/>
                <a:uFillTx/>
                <a:latin typeface="Arial" panose="020B0604020202020204" pitchFamily="34" charset="0"/>
                <a:ea typeface="MS PGothic"/>
              </a:rPr>
              <a:t> </a:t>
            </a:r>
          </a:p>
          <a:p>
            <a:pPr defTabSz="914400" eaLnBrk="0" fontAlgn="base" hangingPunct="0">
              <a:spcBef>
                <a:spcPts val="900"/>
              </a:spcBef>
              <a:defRPr/>
            </a:pPr>
            <a:r>
              <a:rPr kumimoji="0" lang="en-US" sz="1100" b="1" strike="noStrike" kern="1200" cap="none" spc="0" normalizeH="0" noProof="0">
                <a:ln>
                  <a:noFill/>
                </a:ln>
                <a:solidFill>
                  <a:srgbClr val="012169"/>
                </a:solidFill>
                <a:effectLst/>
                <a:uLnTx/>
                <a:uFillTx/>
                <a:latin typeface="Arial" panose="020B0604020202020204" pitchFamily="34" charset="0"/>
                <a:ea typeface="MS PGothic"/>
              </a:rPr>
              <a:t>Connection with projects on BIP pipeline or other related networks</a:t>
            </a:r>
            <a:r>
              <a:rPr kumimoji="0" lang="en-US" sz="1100" strike="noStrike" kern="1200" cap="none" spc="0" normalizeH="0" noProof="0">
                <a:ln>
                  <a:noFill/>
                </a:ln>
                <a:solidFill>
                  <a:srgbClr val="012169"/>
                </a:solidFill>
                <a:effectLst/>
                <a:uLnTx/>
                <a:uFillTx/>
                <a:latin typeface="Arial" panose="020B0604020202020204" pitchFamily="34" charset="0"/>
                <a:ea typeface="MS PGothic"/>
              </a:rPr>
              <a:t> </a:t>
            </a:r>
            <a:r>
              <a:rPr kumimoji="0" lang="en-US" sz="1100" strike="noStrike" kern="1200" cap="none" spc="0" normalizeH="0" noProof="0">
                <a:ln>
                  <a:noFill/>
                </a:ln>
                <a:solidFill>
                  <a:srgbClr val="000000"/>
                </a:solidFill>
                <a:effectLst/>
                <a:uLnTx/>
                <a:uFillTx/>
                <a:latin typeface="Arial" panose="020B0604020202020204" pitchFamily="34" charset="0"/>
                <a:ea typeface="MS PGothic"/>
              </a:rPr>
              <a:t>within BIP to validate the mechanisms’ model</a:t>
            </a:r>
          </a:p>
        </p:txBody>
      </p:sp>
      <p:sp>
        <p:nvSpPr>
          <p:cNvPr id="41" name="btfpColumnHeaderBoxText912824">
            <a:extLst>
              <a:ext uri="{FF2B5EF4-FFF2-40B4-BE49-F238E27FC236}">
                <a16:creationId xmlns:a16="http://schemas.microsoft.com/office/drawing/2014/main" id="{43DE178D-2F71-FC81-5681-DA44DD7A5BA5}"/>
              </a:ext>
            </a:extLst>
          </p:cNvPr>
          <p:cNvSpPr txBox="1"/>
          <p:nvPr/>
        </p:nvSpPr>
        <p:spPr bwMode="gray">
          <a:xfrm>
            <a:off x="1201658" y="1819925"/>
            <a:ext cx="1997362" cy="442108"/>
          </a:xfrm>
          <a:prstGeom prst="rect">
            <a:avLst/>
          </a:prstGeom>
          <a:noFill/>
        </p:spPr>
        <p:txBody>
          <a:bodyPr vert="horz" wrap="square" lIns="36036" tIns="36036" rIns="36036" bIns="36036" rtlCol="0" anchor="b">
            <a:spAutoFit/>
          </a:bodyPr>
          <a:lstStyle/>
          <a:p>
            <a:pPr marL="0" indent="0">
              <a:spcBef>
                <a:spcPts val="0"/>
              </a:spcBef>
              <a:buNone/>
              <a:defRPr/>
            </a:pPr>
            <a:r>
              <a:rPr kumimoji="0" lang="en-US" sz="1200" b="1" strike="noStrike" kern="1200" cap="none" spc="0" normalizeH="0" noProof="0">
                <a:ln>
                  <a:noFill/>
                </a:ln>
                <a:solidFill>
                  <a:srgbClr val="012169"/>
                </a:solidFill>
                <a:effectLst/>
                <a:uLnTx/>
                <a:uFillTx/>
                <a:latin typeface="Arial" panose="020B0604020202020204" pitchFamily="34" charset="0"/>
                <a:ea typeface="MS PGothic"/>
                <a:cs typeface="Arial" panose="020B0604020202020204" pitchFamily="34" charset="0"/>
              </a:rPr>
              <a:t>STRUCTURING </a:t>
            </a:r>
            <a:br>
              <a:rPr kumimoji="0" lang="en-US" sz="1200" b="1" strike="noStrike" kern="1200" cap="none" spc="0" normalizeH="0" noProof="0">
                <a:ln>
                  <a:noFill/>
                </a:ln>
                <a:solidFill>
                  <a:srgbClr val="012169"/>
                </a:solidFill>
                <a:effectLst/>
                <a:uLnTx/>
                <a:uFillTx/>
                <a:latin typeface="Arial" panose="020B0604020202020204" pitchFamily="34" charset="0"/>
                <a:ea typeface="MS PGothic"/>
                <a:cs typeface="Arial" panose="020B0604020202020204" pitchFamily="34" charset="0"/>
              </a:rPr>
            </a:br>
            <a:r>
              <a:rPr kumimoji="0" lang="en-US" sz="1200" b="1" strike="noStrike" kern="1200" cap="none" spc="0" normalizeH="0" noProof="0">
                <a:ln>
                  <a:noFill/>
                </a:ln>
                <a:solidFill>
                  <a:srgbClr val="012169"/>
                </a:solidFill>
                <a:effectLst/>
                <a:uLnTx/>
                <a:uFillTx/>
                <a:latin typeface="Arial" panose="020B0604020202020204" pitchFamily="34" charset="0"/>
                <a:ea typeface="MS PGothic"/>
                <a:cs typeface="Arial" panose="020B0604020202020204" pitchFamily="34" charset="0"/>
              </a:rPr>
              <a:t>SUPPORT</a:t>
            </a:r>
          </a:p>
        </p:txBody>
      </p:sp>
      <p:sp>
        <p:nvSpPr>
          <p:cNvPr id="42" name="Rectangle: Rounded Corners 41">
            <a:extLst>
              <a:ext uri="{FF2B5EF4-FFF2-40B4-BE49-F238E27FC236}">
                <a16:creationId xmlns:a16="http://schemas.microsoft.com/office/drawing/2014/main" id="{03C4029A-EFCE-D4BF-6E39-7326A7CD183E}"/>
              </a:ext>
            </a:extLst>
          </p:cNvPr>
          <p:cNvSpPr/>
          <p:nvPr/>
        </p:nvSpPr>
        <p:spPr bwMode="gray">
          <a:xfrm>
            <a:off x="1201658" y="2288631"/>
            <a:ext cx="1026357" cy="58226"/>
          </a:xfrm>
          <a:prstGeom prst="roundRect">
            <a:avLst>
              <a:gd name="adj" fmla="val 44330"/>
            </a:avLst>
          </a:prstGeom>
          <a:solidFill>
            <a:srgbClr val="01216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12169"/>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S PGothic"/>
              <a:cs typeface="+mn-cs"/>
            </a:endParaRPr>
          </a:p>
        </p:txBody>
      </p:sp>
      <p:grpSp>
        <p:nvGrpSpPr>
          <p:cNvPr id="86" name="btfpIcon179225">
            <a:extLst>
              <a:ext uri="{FF2B5EF4-FFF2-40B4-BE49-F238E27FC236}">
                <a16:creationId xmlns:a16="http://schemas.microsoft.com/office/drawing/2014/main" id="{D585BDAD-DAC1-97E1-6B9A-3F9AE3975631}"/>
              </a:ext>
            </a:extLst>
          </p:cNvPr>
          <p:cNvGrpSpPr>
            <a:grpSpLocks noChangeAspect="1"/>
          </p:cNvGrpSpPr>
          <p:nvPr>
            <p:custDataLst>
              <p:tags r:id="rId14"/>
            </p:custDataLst>
          </p:nvPr>
        </p:nvGrpSpPr>
        <p:grpSpPr>
          <a:xfrm>
            <a:off x="2501071" y="1761877"/>
            <a:ext cx="541855" cy="541855"/>
            <a:chOff x="2750021" y="2888456"/>
            <a:chExt cx="1081088" cy="1081088"/>
          </a:xfrm>
        </p:grpSpPr>
        <p:sp>
          <p:nvSpPr>
            <p:cNvPr id="85" name="btfpIconCircle179225">
              <a:extLst>
                <a:ext uri="{FF2B5EF4-FFF2-40B4-BE49-F238E27FC236}">
                  <a16:creationId xmlns:a16="http://schemas.microsoft.com/office/drawing/2014/main" id="{9FCCB5BD-7558-D301-D13E-03A9F7FBF9C2}"/>
                </a:ext>
              </a:extLst>
            </p:cNvPr>
            <p:cNvSpPr>
              <a:spLocks/>
            </p:cNvSpPr>
            <p:nvPr/>
          </p:nvSpPr>
          <p:spPr bwMode="gray">
            <a:xfrm>
              <a:off x="2750021" y="2888456"/>
              <a:ext cx="1081088" cy="1081088"/>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84" name="btfpIconLines179225">
              <a:extLst>
                <a:ext uri="{FF2B5EF4-FFF2-40B4-BE49-F238E27FC236}">
                  <a16:creationId xmlns:a16="http://schemas.microsoft.com/office/drawing/2014/main" id="{2E9EA565-18D4-9443-7139-6A50A57C8134}"/>
                </a:ext>
              </a:extLst>
            </p:cNvPr>
            <p:cNvPicPr>
              <a:picLocks/>
            </p:cNvPicPr>
            <p:nvPr/>
          </p:nvPicPr>
          <p:blipFill>
            <a:blip r:embed="rId25"/>
            <a:stretch>
              <a:fillRect/>
            </a:stretch>
          </p:blipFill>
          <p:spPr>
            <a:xfrm>
              <a:off x="2750021" y="2888456"/>
              <a:ext cx="1081088" cy="1081088"/>
            </a:xfrm>
            <a:prstGeom prst="rect">
              <a:avLst/>
            </a:prstGeom>
          </p:spPr>
        </p:pic>
      </p:grpSp>
      <p:sp>
        <p:nvSpPr>
          <p:cNvPr id="17" name="btfpColumnHeaderBoxText912824">
            <a:extLst>
              <a:ext uri="{FF2B5EF4-FFF2-40B4-BE49-F238E27FC236}">
                <a16:creationId xmlns:a16="http://schemas.microsoft.com/office/drawing/2014/main" id="{DD435C4E-1022-FC2C-4277-BD3560C42ABE}"/>
              </a:ext>
            </a:extLst>
          </p:cNvPr>
          <p:cNvSpPr txBox="1"/>
          <p:nvPr/>
        </p:nvSpPr>
        <p:spPr bwMode="gray">
          <a:xfrm>
            <a:off x="5546215" y="2004591"/>
            <a:ext cx="2226982" cy="257442"/>
          </a:xfrm>
          <a:prstGeom prst="rect">
            <a:avLst/>
          </a:prstGeom>
          <a:noFill/>
        </p:spPr>
        <p:txBody>
          <a:bodyPr vert="horz" wrap="square" lIns="36036" tIns="36036" rIns="36036" bIns="36036" rtlCol="0" anchor="b">
            <a:spAutoFit/>
          </a:bodyPr>
          <a:lstStyle/>
          <a:p>
            <a:pPr marL="0" indent="0">
              <a:spcBef>
                <a:spcPts val="600"/>
              </a:spcBef>
              <a:buNone/>
              <a:defRPr/>
            </a:pPr>
            <a:r>
              <a:rPr kumimoji="0" lang="en-US" sz="1200" b="1" strike="noStrike" kern="1200" cap="none" spc="0" normalizeH="0" noProof="0">
                <a:ln>
                  <a:noFill/>
                </a:ln>
                <a:solidFill>
                  <a:srgbClr val="009D2F"/>
                </a:solidFill>
                <a:effectLst/>
                <a:uLnTx/>
                <a:uFillTx/>
                <a:latin typeface="Arial" panose="020B0604020202020204" pitchFamily="34" charset="0"/>
                <a:ea typeface="MS PGothic"/>
                <a:cs typeface="Arial" panose="020B0604020202020204" pitchFamily="34" charset="0"/>
              </a:rPr>
              <a:t>FUNDRAISING</a:t>
            </a:r>
          </a:p>
        </p:txBody>
      </p:sp>
      <p:sp>
        <p:nvSpPr>
          <p:cNvPr id="20" name="Rectangle: Rounded Corners 19">
            <a:extLst>
              <a:ext uri="{FF2B5EF4-FFF2-40B4-BE49-F238E27FC236}">
                <a16:creationId xmlns:a16="http://schemas.microsoft.com/office/drawing/2014/main" id="{A1D08FFA-02B6-AB2A-031A-AFF9924A7008}"/>
              </a:ext>
            </a:extLst>
          </p:cNvPr>
          <p:cNvSpPr/>
          <p:nvPr/>
        </p:nvSpPr>
        <p:spPr bwMode="gray">
          <a:xfrm>
            <a:off x="5546215" y="2288631"/>
            <a:ext cx="1026357" cy="58226"/>
          </a:xfrm>
          <a:prstGeom prst="roundRect">
            <a:avLst>
              <a:gd name="adj" fmla="val 44330"/>
            </a:avLst>
          </a:prstGeom>
          <a:solidFill>
            <a:srgbClr val="009D2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4059A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S PGothic"/>
              <a:cs typeface="+mn-cs"/>
            </a:endParaRPr>
          </a:p>
        </p:txBody>
      </p:sp>
      <p:grpSp>
        <p:nvGrpSpPr>
          <p:cNvPr id="26" name="btfpIcon186895">
            <a:extLst>
              <a:ext uri="{FF2B5EF4-FFF2-40B4-BE49-F238E27FC236}">
                <a16:creationId xmlns:a16="http://schemas.microsoft.com/office/drawing/2014/main" id="{9B57CAE1-72A6-D9D7-8B93-64DD2F76340B}"/>
              </a:ext>
            </a:extLst>
          </p:cNvPr>
          <p:cNvGrpSpPr>
            <a:grpSpLocks noChangeAspect="1"/>
          </p:cNvGrpSpPr>
          <p:nvPr>
            <p:custDataLst>
              <p:tags r:id="rId15"/>
            </p:custDataLst>
          </p:nvPr>
        </p:nvGrpSpPr>
        <p:grpSpPr>
          <a:xfrm>
            <a:off x="6719874" y="1864132"/>
            <a:ext cx="540544" cy="540544"/>
            <a:chOff x="7795876" y="2883659"/>
            <a:chExt cx="1088103" cy="1088103"/>
          </a:xfrm>
        </p:grpSpPr>
        <p:sp>
          <p:nvSpPr>
            <p:cNvPr id="27" name="btfpIconCircle186895">
              <a:extLst>
                <a:ext uri="{FF2B5EF4-FFF2-40B4-BE49-F238E27FC236}">
                  <a16:creationId xmlns:a16="http://schemas.microsoft.com/office/drawing/2014/main" id="{9EAE8B5D-D0F2-A031-2444-F1B6616CAFC0}"/>
                </a:ext>
              </a:extLst>
            </p:cNvPr>
            <p:cNvSpPr>
              <a:spLocks/>
            </p:cNvSpPr>
            <p:nvPr/>
          </p:nvSpPr>
          <p:spPr bwMode="gray">
            <a:xfrm>
              <a:off x="7795876" y="2883659"/>
              <a:ext cx="1088103" cy="1088103"/>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28" name="btfpIconLines186895">
              <a:extLst>
                <a:ext uri="{FF2B5EF4-FFF2-40B4-BE49-F238E27FC236}">
                  <a16:creationId xmlns:a16="http://schemas.microsoft.com/office/drawing/2014/main" id="{FDE9EB12-EE1A-AF84-858C-CDFC8431FB05}"/>
                </a:ext>
              </a:extLst>
            </p:cNvPr>
            <p:cNvPicPr>
              <a:picLocks/>
            </p:cNvPicPr>
            <p:nvPr/>
          </p:nvPicPr>
          <p:blipFill>
            <a:blip r:embed="rId26"/>
            <a:stretch>
              <a:fillRect/>
            </a:stretch>
          </p:blipFill>
          <p:spPr>
            <a:xfrm>
              <a:off x="7795876" y="2883659"/>
              <a:ext cx="1088103" cy="1088103"/>
            </a:xfrm>
            <a:prstGeom prst="rect">
              <a:avLst/>
            </a:prstGeom>
          </p:spPr>
        </p:pic>
      </p:grpSp>
      <p:sp>
        <p:nvSpPr>
          <p:cNvPr id="36" name="btfpBulletedList698077">
            <a:extLst>
              <a:ext uri="{FF2B5EF4-FFF2-40B4-BE49-F238E27FC236}">
                <a16:creationId xmlns:a16="http://schemas.microsoft.com/office/drawing/2014/main" id="{EDC6378C-CC0D-66E7-D31D-8A23907D8FC3}"/>
              </a:ext>
            </a:extLst>
          </p:cNvPr>
          <p:cNvSpPr/>
          <p:nvPr/>
        </p:nvSpPr>
        <p:spPr bwMode="gray">
          <a:xfrm>
            <a:off x="5457888" y="2530256"/>
            <a:ext cx="2131421" cy="1705476"/>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spcBef>
                <a:spcPts val="600"/>
              </a:spcBef>
              <a:defRPr/>
            </a:pPr>
            <a:r>
              <a:rPr kumimoji="1" lang="en-US" sz="1100" b="1" strike="noStrike" kern="1200" cap="none" spc="0" normalizeH="0" noProof="0">
                <a:ln>
                  <a:noFill/>
                </a:ln>
                <a:solidFill>
                  <a:srgbClr val="009739"/>
                </a:solidFill>
                <a:effectLst/>
                <a:uLnTx/>
                <a:uFillTx/>
                <a:latin typeface="Arial" panose="020B0604020202020204" pitchFamily="34" charset="0"/>
                <a:ea typeface="MS PGothic"/>
                <a:cs typeface="+mn-cs"/>
              </a:rPr>
              <a:t>Support actions and connections led by the BIP </a:t>
            </a: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with selected investors (sovereign organizations, foundations, climate funds, family offices, MDBs, companies, etc.)</a:t>
            </a:r>
          </a:p>
        </p:txBody>
      </p:sp>
      <p:sp>
        <p:nvSpPr>
          <p:cNvPr id="78" name="btfpBulletedList698077">
            <a:extLst>
              <a:ext uri="{FF2B5EF4-FFF2-40B4-BE49-F238E27FC236}">
                <a16:creationId xmlns:a16="http://schemas.microsoft.com/office/drawing/2014/main" id="{A87E1E2D-B54A-1FFE-FBBD-8ED27CF06C81}"/>
              </a:ext>
            </a:extLst>
          </p:cNvPr>
          <p:cNvSpPr/>
          <p:nvPr/>
        </p:nvSpPr>
        <p:spPr bwMode="gray">
          <a:xfrm>
            <a:off x="5457888" y="4161223"/>
            <a:ext cx="2131422" cy="2989859"/>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eaLnBrk="0">
              <a:spcBef>
                <a:spcPts val="300"/>
              </a:spcBef>
              <a:defRPr/>
            </a:pPr>
            <a:r>
              <a:rPr kumimoji="1" lang="en-US" sz="1100" b="1" strike="noStrike" kern="1200" cap="none" spc="0" normalizeH="0" noProof="0">
                <a:ln>
                  <a:noFill/>
                </a:ln>
                <a:solidFill>
                  <a:srgbClr val="009739"/>
                </a:solidFill>
                <a:effectLst/>
                <a:uLnTx/>
                <a:uFillTx/>
                <a:latin typeface="Arial" panose="020B0604020202020204" pitchFamily="34" charset="0"/>
                <a:ea typeface="MS PGothic"/>
                <a:cs typeface="+mn-cs"/>
              </a:rPr>
              <a:t>Inclusion</a:t>
            </a: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 of the mechanism on the </a:t>
            </a:r>
            <a:r>
              <a:rPr kumimoji="1" lang="en-US" sz="1100" b="1" strike="noStrike" kern="1200" cap="none" spc="0" normalizeH="0" noProof="0">
                <a:ln>
                  <a:noFill/>
                </a:ln>
                <a:solidFill>
                  <a:srgbClr val="009739"/>
                </a:solidFill>
                <a:effectLst/>
                <a:uLnTx/>
                <a:uFillTx/>
                <a:latin typeface="Arial" panose="020B0604020202020204" pitchFamily="34" charset="0"/>
                <a:ea typeface="MS PGothic"/>
                <a:cs typeface="+mn-cs"/>
              </a:rPr>
              <a:t>website/materials</a:t>
            </a: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 of the BIP</a:t>
            </a:r>
          </a:p>
          <a:p>
            <a:pPr eaLnBrk="0">
              <a:spcBef>
                <a:spcPts val="300"/>
              </a:spcBef>
              <a:defRPr/>
            </a:pP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Support in preparing </a:t>
            </a:r>
            <a:r>
              <a:rPr kumimoji="1" lang="en-US" sz="1100" b="1" strike="noStrike" kern="1200" cap="none" spc="0" normalizeH="0" noProof="0">
                <a:ln>
                  <a:noFill/>
                </a:ln>
                <a:solidFill>
                  <a:srgbClr val="009739"/>
                </a:solidFill>
                <a:effectLst/>
                <a:uLnTx/>
                <a:uFillTx/>
                <a:latin typeface="Arial" panose="020B0604020202020204" pitchFamily="34" charset="0"/>
                <a:ea typeface="MS PGothic"/>
                <a:cs typeface="+mn-cs"/>
              </a:rPr>
              <a:t>presentation materials for the mechanism</a:t>
            </a:r>
          </a:p>
          <a:p>
            <a:pPr eaLnBrk="0">
              <a:spcBef>
                <a:spcPts val="300"/>
              </a:spcBef>
              <a:defRPr/>
            </a:pPr>
            <a:r>
              <a:rPr kumimoji="1" lang="en-US" sz="1100" b="1" strike="noStrike" kern="1200" cap="none" spc="0" normalizeH="0" noProof="0">
                <a:ln>
                  <a:noFill/>
                </a:ln>
                <a:solidFill>
                  <a:srgbClr val="009739"/>
                </a:solidFill>
                <a:effectLst/>
                <a:uLnTx/>
                <a:uFillTx/>
                <a:latin typeface="Arial" panose="020B0604020202020204" pitchFamily="34" charset="0"/>
                <a:ea typeface="MS PGothic"/>
                <a:cs typeface="+mn-cs"/>
              </a:rPr>
              <a:t>Ad hoc </a:t>
            </a:r>
            <a:r>
              <a:rPr kumimoji="1" lang="en-US" sz="1100" b="1" i="1" strike="noStrike" kern="1200" cap="none" spc="0" normalizeH="0" noProof="0">
                <a:ln>
                  <a:noFill/>
                </a:ln>
                <a:solidFill>
                  <a:srgbClr val="009739"/>
                </a:solidFill>
                <a:effectLst/>
                <a:uLnTx/>
                <a:uFillTx/>
                <a:latin typeface="Arial" panose="020B0604020202020204" pitchFamily="34" charset="0"/>
                <a:ea typeface="MS PGothic"/>
                <a:cs typeface="+mn-cs"/>
              </a:rPr>
              <a:t>meetings</a:t>
            </a:r>
            <a:r>
              <a:rPr kumimoji="1" lang="en-US" sz="1100" b="1" strike="noStrike" kern="1200" cap="none" spc="0" normalizeH="0" noProof="0">
                <a:ln>
                  <a:noFill/>
                </a:ln>
                <a:solidFill>
                  <a:srgbClr val="009739"/>
                </a:solidFill>
                <a:effectLst/>
                <a:uLnTx/>
                <a:uFillTx/>
                <a:latin typeface="Arial" panose="020B0604020202020204" pitchFamily="34" charset="0"/>
                <a:ea typeface="MS PGothic"/>
                <a:cs typeface="+mn-cs"/>
              </a:rPr>
              <a:t> with investors </a:t>
            </a: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to present selected mechanisms</a:t>
            </a:r>
          </a:p>
          <a:p>
            <a:pPr eaLnBrk="0">
              <a:spcBef>
                <a:spcPts val="300"/>
              </a:spcBef>
              <a:defRPr/>
            </a:pPr>
            <a:r>
              <a:rPr kumimoji="1" lang="en-US" sz="1100" b="1" strike="noStrike" kern="1200" cap="none" spc="0" normalizeH="0" noProof="0">
                <a:ln>
                  <a:noFill/>
                </a:ln>
                <a:solidFill>
                  <a:srgbClr val="009739"/>
                </a:solidFill>
                <a:effectLst/>
                <a:uLnTx/>
                <a:uFillTx/>
                <a:latin typeface="Arial" panose="020B0604020202020204" pitchFamily="34" charset="0"/>
                <a:ea typeface="MS PGothic"/>
                <a:cs typeface="+mn-cs"/>
              </a:rPr>
              <a:t>Direct connection of interested investors </a:t>
            </a: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with mechanisms</a:t>
            </a:r>
          </a:p>
        </p:txBody>
      </p:sp>
      <p:sp>
        <p:nvSpPr>
          <p:cNvPr id="99" name="btfpBulletedList671079">
            <a:extLst>
              <a:ext uri="{FF2B5EF4-FFF2-40B4-BE49-F238E27FC236}">
                <a16:creationId xmlns:a16="http://schemas.microsoft.com/office/drawing/2014/main" id="{3B525379-4B46-6CCA-8498-36EEF0F99CB3}"/>
              </a:ext>
            </a:extLst>
          </p:cNvPr>
          <p:cNvSpPr/>
          <p:nvPr/>
        </p:nvSpPr>
        <p:spPr bwMode="gray">
          <a:xfrm>
            <a:off x="9840672" y="2482509"/>
            <a:ext cx="1997362" cy="11444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defRPr/>
            </a:pP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Potential for </a:t>
            </a:r>
            <a:r>
              <a:rPr kumimoji="1" lang="en-US" sz="1100" b="1" strike="noStrike" kern="1200" cap="none" spc="0" normalizeH="0" noProof="0">
                <a:ln>
                  <a:noFill/>
                </a:ln>
                <a:solidFill>
                  <a:srgbClr val="640A40"/>
                </a:solidFill>
                <a:effectLst/>
                <a:uLnTx/>
                <a:uFillTx/>
                <a:latin typeface="Arial" panose="020B0604020202020204" pitchFamily="34" charset="0"/>
                <a:ea typeface="MS PGothic"/>
                <a:cs typeface="+mn-cs"/>
              </a:rPr>
              <a:t>inclusion of projects supported by the mechanisms in the pipeline</a:t>
            </a:r>
            <a:r>
              <a:rPr kumimoji="1" lang="en-US" sz="1100" strike="noStrike" kern="1200" cap="none" spc="0" normalizeH="0" noProof="0">
                <a:ln>
                  <a:noFill/>
                </a:ln>
                <a:solidFill>
                  <a:srgbClr val="000000"/>
                </a:solidFill>
                <a:effectLst/>
                <a:uLnTx/>
                <a:uFillTx/>
                <a:latin typeface="Arial" panose="020B0604020202020204" pitchFamily="34" charset="0"/>
                <a:ea typeface="MS PGothic"/>
                <a:cs typeface="+mn-cs"/>
              </a:rPr>
              <a:t> of the BIP²</a:t>
            </a:r>
          </a:p>
        </p:txBody>
      </p:sp>
      <p:sp>
        <p:nvSpPr>
          <p:cNvPr id="100" name="btfpBulletedList398057">
            <a:extLst>
              <a:ext uri="{FF2B5EF4-FFF2-40B4-BE49-F238E27FC236}">
                <a16:creationId xmlns:a16="http://schemas.microsoft.com/office/drawing/2014/main" id="{28947D37-44DD-6EE9-CF44-2D37203879FA}"/>
              </a:ext>
            </a:extLst>
          </p:cNvPr>
          <p:cNvSpPr/>
          <p:nvPr/>
        </p:nvSpPr>
        <p:spPr bwMode="gray">
          <a:xfrm>
            <a:off x="9840672" y="4161223"/>
            <a:ext cx="1997362" cy="1611973"/>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6D6D6">
                    <a:alpha val="25000"/>
                  </a:srgbClr>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914400" eaLnBrk="0" fontAlgn="base" hangingPunct="0">
              <a:spcBef>
                <a:spcPts val="900"/>
              </a:spcBef>
              <a:defRPr/>
            </a:pPr>
            <a:r>
              <a:rPr kumimoji="0" lang="en-US" sz="1100" b="1" strike="noStrike" kern="1200" cap="none" spc="0" normalizeH="0" noProof="0">
                <a:ln>
                  <a:noFill/>
                </a:ln>
                <a:solidFill>
                  <a:srgbClr val="640A40"/>
                </a:solidFill>
                <a:effectLst/>
                <a:uLnTx/>
                <a:uFillTx/>
                <a:latin typeface="Arial" panose="020B0604020202020204" pitchFamily="34" charset="0"/>
                <a:ea typeface="MS PGothic"/>
                <a:cs typeface="+mn-cs"/>
              </a:rPr>
              <a:t>Project presentations to FIs </a:t>
            </a:r>
            <a:r>
              <a:rPr kumimoji="0" lang="en-US" sz="1100" strike="noStrike" kern="1200" cap="none" spc="0" normalizeH="0" noProof="0">
                <a:ln>
                  <a:noFill/>
                </a:ln>
                <a:solidFill>
                  <a:srgbClr val="000000"/>
                </a:solidFill>
                <a:effectLst/>
                <a:uLnTx/>
                <a:uFillTx/>
                <a:latin typeface="Arial" panose="020B0604020202020204" pitchFamily="34" charset="0"/>
                <a:ea typeface="MS PGothic"/>
                <a:cs typeface="+mn-cs"/>
              </a:rPr>
              <a:t>organized by the BIP</a:t>
            </a:r>
          </a:p>
          <a:p>
            <a:pPr defTabSz="914400" eaLnBrk="0" fontAlgn="base" hangingPunct="0">
              <a:spcBef>
                <a:spcPts val="900"/>
              </a:spcBef>
              <a:defRPr/>
            </a:pPr>
            <a:r>
              <a:rPr kumimoji="0" lang="en-US" sz="1100" b="1" strike="noStrike" kern="1200" cap="none" spc="0" normalizeH="0" noProof="0">
                <a:ln>
                  <a:noFill/>
                </a:ln>
                <a:solidFill>
                  <a:srgbClr val="640A40"/>
                </a:solidFill>
                <a:effectLst/>
                <a:uLnTx/>
                <a:uFillTx/>
                <a:latin typeface="Arial" panose="020B0604020202020204" pitchFamily="34" charset="0"/>
                <a:ea typeface="MS PGothic"/>
                <a:cs typeface="+mn-cs"/>
              </a:rPr>
              <a:t>Direct connection with interested </a:t>
            </a:r>
            <a:r>
              <a:rPr kumimoji="0" lang="en-US" sz="1100" strike="noStrike" kern="1200" cap="none" spc="0" normalizeH="0" noProof="0">
                <a:ln>
                  <a:noFill/>
                </a:ln>
                <a:solidFill>
                  <a:schemeClr val="tx1"/>
                </a:solidFill>
                <a:effectLst/>
                <a:uLnTx/>
                <a:uFillTx/>
                <a:latin typeface="Arial" panose="020B0604020202020204" pitchFamily="34" charset="0"/>
                <a:ea typeface="MS PGothic"/>
                <a:cs typeface="+mn-cs"/>
              </a:rPr>
              <a:t>F</a:t>
            </a:r>
            <a:r>
              <a:rPr lang="en-US" sz="1100">
                <a:solidFill>
                  <a:schemeClr val="tx1"/>
                </a:solidFill>
                <a:latin typeface="Arial" panose="020B0604020202020204" pitchFamily="34" charset="0"/>
                <a:ea typeface="MS PGothic"/>
              </a:rPr>
              <a:t>I</a:t>
            </a:r>
            <a:r>
              <a:rPr kumimoji="0" lang="en-US" sz="1100" strike="noStrike" kern="1200" cap="none" spc="0" normalizeH="0" noProof="0">
                <a:ln>
                  <a:noFill/>
                </a:ln>
                <a:solidFill>
                  <a:schemeClr val="tx1"/>
                </a:solidFill>
                <a:effectLst/>
                <a:uLnTx/>
                <a:uFillTx/>
                <a:latin typeface="Arial" panose="020B0604020202020204" pitchFamily="34" charset="0"/>
                <a:ea typeface="MS PGothic"/>
                <a:cs typeface="+mn-cs"/>
              </a:rPr>
              <a:t>s</a:t>
            </a:r>
          </a:p>
        </p:txBody>
      </p:sp>
      <p:sp>
        <p:nvSpPr>
          <p:cNvPr id="101" name="btfpColumnHeaderBoxText912824">
            <a:extLst>
              <a:ext uri="{FF2B5EF4-FFF2-40B4-BE49-F238E27FC236}">
                <a16:creationId xmlns:a16="http://schemas.microsoft.com/office/drawing/2014/main" id="{806D6257-746E-5594-E985-C709045CF520}"/>
              </a:ext>
            </a:extLst>
          </p:cNvPr>
          <p:cNvSpPr txBox="1"/>
          <p:nvPr/>
        </p:nvSpPr>
        <p:spPr bwMode="gray">
          <a:xfrm>
            <a:off x="9840672" y="1877075"/>
            <a:ext cx="1997362" cy="442108"/>
          </a:xfrm>
          <a:prstGeom prst="rect">
            <a:avLst/>
          </a:prstGeom>
          <a:noFill/>
        </p:spPr>
        <p:txBody>
          <a:bodyPr vert="horz" wrap="square" lIns="36036" tIns="36036" rIns="36036" bIns="36036" rtlCol="0" anchor="b">
            <a:spAutoFit/>
          </a:bodyPr>
          <a:lstStyle/>
          <a:p>
            <a:pPr marL="0" indent="0">
              <a:spcBef>
                <a:spcPts val="0"/>
              </a:spcBef>
              <a:buNone/>
              <a:defRPr/>
            </a:pPr>
            <a:r>
              <a:rPr kumimoji="0" lang="en-US" sz="1200" b="1" strike="noStrike" kern="1200" cap="none" spc="0" normalizeH="0" noProof="0">
                <a:ln>
                  <a:noFill/>
                </a:ln>
                <a:solidFill>
                  <a:srgbClr val="640A40"/>
                </a:solidFill>
                <a:effectLst/>
                <a:uLnTx/>
                <a:uFillTx/>
                <a:latin typeface="Arial" panose="020B0604020202020204" pitchFamily="34" charset="0"/>
                <a:ea typeface="MS PGothic"/>
                <a:cs typeface="Arial" panose="020B0604020202020204" pitchFamily="34" charset="0"/>
              </a:rPr>
              <a:t>INCLUSION OF </a:t>
            </a:r>
            <a:br>
              <a:rPr kumimoji="0" lang="en-US" sz="1200" b="1" strike="noStrike" kern="1200" cap="none" spc="0" normalizeH="0" noProof="0">
                <a:ln>
                  <a:noFill/>
                </a:ln>
                <a:solidFill>
                  <a:srgbClr val="640A40"/>
                </a:solidFill>
                <a:effectLst/>
                <a:uLnTx/>
                <a:uFillTx/>
                <a:latin typeface="Arial" panose="020B0604020202020204" pitchFamily="34" charset="0"/>
                <a:ea typeface="MS PGothic"/>
                <a:cs typeface="Arial" panose="020B0604020202020204" pitchFamily="34" charset="0"/>
              </a:rPr>
            </a:br>
            <a:r>
              <a:rPr kumimoji="0" lang="en-US" sz="1200" b="1" strike="noStrike" kern="1200" cap="none" spc="0" normalizeH="0" noProof="0">
                <a:ln>
                  <a:noFill/>
                </a:ln>
                <a:solidFill>
                  <a:srgbClr val="640A40"/>
                </a:solidFill>
                <a:effectLst/>
                <a:uLnTx/>
                <a:uFillTx/>
                <a:latin typeface="Arial" panose="020B0604020202020204" pitchFamily="34" charset="0"/>
                <a:ea typeface="MS PGothic"/>
                <a:cs typeface="Arial" panose="020B0604020202020204" pitchFamily="34" charset="0"/>
              </a:rPr>
              <a:t>PROJECTS IN BIP</a:t>
            </a:r>
          </a:p>
        </p:txBody>
      </p:sp>
      <p:sp>
        <p:nvSpPr>
          <p:cNvPr id="102" name="Rectangle: Rounded Corners 101">
            <a:extLst>
              <a:ext uri="{FF2B5EF4-FFF2-40B4-BE49-F238E27FC236}">
                <a16:creationId xmlns:a16="http://schemas.microsoft.com/office/drawing/2014/main" id="{1D7A61CC-FD53-B171-425E-BD1FACA7FC1C}"/>
              </a:ext>
            </a:extLst>
          </p:cNvPr>
          <p:cNvSpPr/>
          <p:nvPr/>
        </p:nvSpPr>
        <p:spPr bwMode="gray">
          <a:xfrm>
            <a:off x="9840672" y="2345781"/>
            <a:ext cx="1026357" cy="58226"/>
          </a:xfrm>
          <a:prstGeom prst="roundRect">
            <a:avLst>
              <a:gd name="adj" fmla="val 44330"/>
            </a:avLst>
          </a:prstGeom>
          <a:solidFill>
            <a:srgbClr val="640A40"/>
          </a:solidFill>
          <a:ln w="9525" cap="flat" cmpd="sng" algn="ctr">
            <a:solidFill>
              <a:srgbClr val="640A40"/>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S PGothic"/>
              <a:cs typeface="+mn-cs"/>
            </a:endParaRPr>
          </a:p>
        </p:txBody>
      </p:sp>
      <p:grpSp>
        <p:nvGrpSpPr>
          <p:cNvPr id="242" name="btfpIcon902227">
            <a:extLst>
              <a:ext uri="{FF2B5EF4-FFF2-40B4-BE49-F238E27FC236}">
                <a16:creationId xmlns:a16="http://schemas.microsoft.com/office/drawing/2014/main" id="{98688A25-5AD5-BB3A-C785-7299D99B9E0D}"/>
              </a:ext>
            </a:extLst>
          </p:cNvPr>
          <p:cNvGrpSpPr>
            <a:grpSpLocks noChangeAspect="1"/>
          </p:cNvGrpSpPr>
          <p:nvPr>
            <p:custDataLst>
              <p:tags r:id="rId16"/>
            </p:custDataLst>
          </p:nvPr>
        </p:nvGrpSpPr>
        <p:grpSpPr>
          <a:xfrm>
            <a:off x="11360298" y="1826032"/>
            <a:ext cx="540544" cy="540544"/>
            <a:chOff x="11296798" y="1864132"/>
            <a:chExt cx="540544" cy="540544"/>
          </a:xfrm>
        </p:grpSpPr>
        <p:sp>
          <p:nvSpPr>
            <p:cNvPr id="241" name="btfpIconCircle902227">
              <a:extLst>
                <a:ext uri="{FF2B5EF4-FFF2-40B4-BE49-F238E27FC236}">
                  <a16:creationId xmlns:a16="http://schemas.microsoft.com/office/drawing/2014/main" id="{54B2A079-6140-9497-B381-C4D039DBAC84}"/>
                </a:ext>
              </a:extLst>
            </p:cNvPr>
            <p:cNvSpPr>
              <a:spLocks/>
            </p:cNvSpPr>
            <p:nvPr/>
          </p:nvSpPr>
          <p:spPr bwMode="gray">
            <a:xfrm>
              <a:off x="11296798" y="1864132"/>
              <a:ext cx="540544" cy="540544"/>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240" name="btfpIconLines902227">
              <a:extLst>
                <a:ext uri="{FF2B5EF4-FFF2-40B4-BE49-F238E27FC236}">
                  <a16:creationId xmlns:a16="http://schemas.microsoft.com/office/drawing/2014/main" id="{CBCCD394-B685-3493-F3E7-F7706EB009E9}"/>
                </a:ext>
              </a:extLst>
            </p:cNvPr>
            <p:cNvPicPr>
              <a:picLocks/>
            </p:cNvPicPr>
            <p:nvPr/>
          </p:nvPicPr>
          <p:blipFill>
            <a:blip r:embed="rId27"/>
            <a:stretch>
              <a:fillRect/>
            </a:stretch>
          </p:blipFill>
          <p:spPr>
            <a:xfrm>
              <a:off x="11296798" y="1864132"/>
              <a:ext cx="540544" cy="540544"/>
            </a:xfrm>
            <a:prstGeom prst="rect">
              <a:avLst/>
            </a:prstGeom>
          </p:spPr>
        </p:pic>
      </p:grpSp>
      <p:sp>
        <p:nvSpPr>
          <p:cNvPr id="233" name="Rectangle: Diagonal Corners Rounded 232">
            <a:extLst>
              <a:ext uri="{FF2B5EF4-FFF2-40B4-BE49-F238E27FC236}">
                <a16:creationId xmlns:a16="http://schemas.microsoft.com/office/drawing/2014/main" id="{33E40478-45AC-8F57-3CF1-A67B0CB68D09}"/>
              </a:ext>
            </a:extLst>
          </p:cNvPr>
          <p:cNvSpPr/>
          <p:nvPr/>
        </p:nvSpPr>
        <p:spPr bwMode="gray">
          <a:xfrm>
            <a:off x="7716310" y="1307868"/>
            <a:ext cx="1997362" cy="479676"/>
          </a:xfrm>
          <a:prstGeom prst="round2DiagRect">
            <a:avLst/>
          </a:prstGeom>
          <a:solidFill>
            <a:srgbClr val="104C3E"/>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12169"/>
                </a:solidFill>
                <a:prstDash val="solid"/>
                <a:round/>
                <a:headEnd type="none" w="med" len="med"/>
                <a:tailEnd type="none" w="med" len="med"/>
              </a14:hiddenLine>
            </a:ext>
          </a:extLst>
        </p:spPr>
        <p:txBody>
          <a:bodyPr wrap="square" lIns="144000" tIns="108000" rIns="144000" bIns="108000" anchor="ctr">
            <a:spAutoFit/>
          </a:bodyPr>
          <a:lstStyle/>
          <a:p>
            <a:pPr marL="0" indent="0" algn="ctr">
              <a:spcBef>
                <a:spcPts val="600"/>
              </a:spcBef>
              <a:buNone/>
              <a:defRPr/>
            </a:pPr>
            <a:r>
              <a:rPr kumimoji="0" lang="en-US" sz="1400" b="1" strike="noStrike" kern="1200" cap="none" spc="0" normalizeH="0" noProof="0">
                <a:ln>
                  <a:noFill/>
                </a:ln>
                <a:solidFill>
                  <a:srgbClr val="FFFFFF"/>
                </a:solidFill>
                <a:effectLst/>
                <a:uLnTx/>
                <a:uFillTx/>
                <a:latin typeface="Arial" panose="020B0604020202020204" pitchFamily="34" charset="0"/>
                <a:ea typeface="MS PGothic"/>
                <a:cs typeface="Arial" panose="020B0604020202020204" pitchFamily="34" charset="0"/>
              </a:rPr>
              <a:t>Access to projects</a:t>
            </a:r>
          </a:p>
        </p:txBody>
      </p:sp>
      <p:sp>
        <p:nvSpPr>
          <p:cNvPr id="6" name="Rectangle 5">
            <a:extLst>
              <a:ext uri="{FF2B5EF4-FFF2-40B4-BE49-F238E27FC236}">
                <a16:creationId xmlns:a16="http://schemas.microsoft.com/office/drawing/2014/main" id="{97575F20-819D-EE43-BA36-0EA1F0BE01FA}"/>
              </a:ext>
            </a:extLst>
          </p:cNvPr>
          <p:cNvSpPr/>
          <p:nvPr/>
        </p:nvSpPr>
        <p:spPr bwMode="gray">
          <a:xfrm>
            <a:off x="200159" y="3250156"/>
            <a:ext cx="917338" cy="506345"/>
          </a:xfrm>
          <a:prstGeom prst="rect">
            <a:avLst/>
          </a:prstGeom>
          <a:solidFill>
            <a:srgbClr val="104C3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pPr marL="0" indent="0" algn="ctr">
              <a:buNone/>
              <a:defRPr/>
            </a:pPr>
            <a:r>
              <a:rPr kumimoji="1" lang="en-US" sz="1200" b="1" strike="noStrike" kern="1200" cap="none" spc="0" normalizeH="0" noProof="0">
                <a:ln>
                  <a:noFill/>
                </a:ln>
                <a:solidFill>
                  <a:srgbClr val="FFFFFF"/>
                </a:solidFill>
                <a:effectLst/>
                <a:uLnTx/>
                <a:uFillTx/>
                <a:latin typeface="Arial" panose="020B0604020202020204" pitchFamily="34" charset="0"/>
                <a:ea typeface="MS PGothic"/>
                <a:cs typeface="+mn-cs"/>
              </a:rPr>
              <a:t>Value proposition</a:t>
            </a:r>
          </a:p>
        </p:txBody>
      </p:sp>
    </p:spTree>
    <p:custDataLst>
      <p:tags r:id="rId1"/>
    </p:custDataLst>
    <p:extLst>
      <p:ext uri="{BB962C8B-B14F-4D97-AF65-F5344CB8AC3E}">
        <p14:creationId xmlns:p14="http://schemas.microsoft.com/office/powerpoint/2010/main" val="41416503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2A440-AB4A-25B4-FDD8-81BB5B482FF5}"/>
            </a:ext>
          </a:extLst>
        </p:cNvPr>
        <p:cNvGrpSpPr/>
        <p:nvPr/>
      </p:nvGrpSpPr>
      <p:grpSpPr>
        <a:xfrm>
          <a:off x="0" y="0"/>
          <a:ext cx="0" cy="0"/>
          <a:chOff x="0" y="0"/>
          <a:chExt cx="0" cy="0"/>
        </a:xfrm>
      </p:grpSpPr>
      <p:graphicFrame>
        <p:nvGraphicFramePr>
          <p:cNvPr id="138" name="think-cell data - do not delete" hidden="1">
            <a:extLst>
              <a:ext uri="{FF2B5EF4-FFF2-40B4-BE49-F238E27FC236}">
                <a16:creationId xmlns:a16="http://schemas.microsoft.com/office/drawing/2014/main" id="{BD6BEC9B-800A-812F-4757-4393C5AEC5E8}"/>
              </a:ext>
            </a:extLst>
          </p:cNvPr>
          <p:cNvGraphicFramePr>
            <a:graphicFrameLocks/>
          </p:cNvGraphicFramePr>
          <p:nvPr>
            <p:custDataLst>
              <p:tags r:id="rId2"/>
            </p:custDataLst>
            <p:extLst>
              <p:ext uri="{D42A27DB-BD31-4B8C-83A1-F6EECF244321}">
                <p14:modId xmlns:p14="http://schemas.microsoft.com/office/powerpoint/2010/main" val="3731806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606" imgH="608" progId="TCLayout.ActiveDocument.1">
                  <p:embed/>
                </p:oleObj>
              </mc:Choice>
              <mc:Fallback>
                <p:oleObj name="think-cell Slide" r:id="rId7" imgW="606" imgH="608" progId="TCLayout.ActiveDocument.1">
                  <p:embed/>
                  <p:pic>
                    <p:nvPicPr>
                      <p:cNvPr id="138" name="think-cell data - do not delete" hidden="1">
                        <a:extLst>
                          <a:ext uri="{FF2B5EF4-FFF2-40B4-BE49-F238E27FC236}">
                            <a16:creationId xmlns:a16="http://schemas.microsoft.com/office/drawing/2014/main" id="{BD6BEC9B-800A-812F-4757-4393C5AEC5E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63" name="Rectangle 162">
            <a:extLst>
              <a:ext uri="{FF2B5EF4-FFF2-40B4-BE49-F238E27FC236}">
                <a16:creationId xmlns:a16="http://schemas.microsoft.com/office/drawing/2014/main" id="{6A5B75B0-E5E9-6FB4-CD57-0A2FE1B692C9}"/>
              </a:ext>
            </a:extLst>
          </p:cNvPr>
          <p:cNvSpPr/>
          <p:nvPr/>
        </p:nvSpPr>
        <p:spPr bwMode="gray">
          <a:xfrm>
            <a:off x="140378" y="6156024"/>
            <a:ext cx="11549921" cy="628821"/>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sp>
        <p:nvSpPr>
          <p:cNvPr id="164" name="Rectangle 163">
            <a:extLst>
              <a:ext uri="{FF2B5EF4-FFF2-40B4-BE49-F238E27FC236}">
                <a16:creationId xmlns:a16="http://schemas.microsoft.com/office/drawing/2014/main" id="{F16D9C7B-DCF3-FEB0-30CC-97EEC0745147}"/>
              </a:ext>
            </a:extLst>
          </p:cNvPr>
          <p:cNvSpPr/>
          <p:nvPr/>
        </p:nvSpPr>
        <p:spPr bwMode="gray">
          <a:xfrm>
            <a:off x="140377" y="902195"/>
            <a:ext cx="11549921" cy="4430693"/>
          </a:xfrm>
          <a:prstGeom prst="rect">
            <a:avLst/>
          </a:prstGeom>
          <a:solidFill>
            <a:srgbClr val="D6D6D6">
              <a:alpha val="50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grpSp>
        <p:nvGrpSpPr>
          <p:cNvPr id="31" name="btfpColumnIndicatorGroup2">
            <a:extLst>
              <a:ext uri="{FF2B5EF4-FFF2-40B4-BE49-F238E27FC236}">
                <a16:creationId xmlns:a16="http://schemas.microsoft.com/office/drawing/2014/main" id="{17726E2B-8CBD-F068-1BC0-7C3853DA360E}"/>
              </a:ext>
            </a:extLst>
          </p:cNvPr>
          <p:cNvGrpSpPr/>
          <p:nvPr/>
        </p:nvGrpSpPr>
        <p:grpSpPr>
          <a:xfrm>
            <a:off x="0" y="6926580"/>
            <a:ext cx="12192000" cy="137160"/>
            <a:chOff x="0" y="6926580"/>
            <a:chExt cx="12192000" cy="137160"/>
          </a:xfrm>
        </p:grpSpPr>
        <p:sp>
          <p:nvSpPr>
            <p:cNvPr id="29" name="btfpColumnGapBlocker192962">
              <a:extLst>
                <a:ext uri="{FF2B5EF4-FFF2-40B4-BE49-F238E27FC236}">
                  <a16:creationId xmlns:a16="http://schemas.microsoft.com/office/drawing/2014/main" id="{31C5D780-A08C-162D-1275-AB9C8570BBB6}"/>
                </a:ext>
              </a:extLst>
            </p:cNvPr>
            <p:cNvSpPr/>
            <p:nvPr/>
          </p:nvSpPr>
          <p:spPr bwMode="gray">
            <a:xfrm>
              <a:off x="1186180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sp>
          <p:nvSpPr>
            <p:cNvPr id="27" name="btfpColumnGapBlocker918700">
              <a:extLst>
                <a:ext uri="{FF2B5EF4-FFF2-40B4-BE49-F238E27FC236}">
                  <a16:creationId xmlns:a16="http://schemas.microsoft.com/office/drawing/2014/main" id="{2AC0FF21-DAE2-95D7-45FD-CC485A111656}"/>
                </a:ext>
              </a:extLst>
            </p:cNvPr>
            <p:cNvSpPr/>
            <p:nvPr/>
          </p:nvSpPr>
          <p:spPr bwMode="gray">
            <a:xfrm>
              <a:off x="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25" name="btfpColumnIndicator690465">
              <a:extLst>
                <a:ext uri="{FF2B5EF4-FFF2-40B4-BE49-F238E27FC236}">
                  <a16:creationId xmlns:a16="http://schemas.microsoft.com/office/drawing/2014/main" id="{C1658E19-ECBD-7EE2-1912-F5BB62076C8B}"/>
                </a:ext>
              </a:extLst>
            </p:cNvPr>
            <p:cNvCxnSpPr/>
            <p:nvPr/>
          </p:nvCxnSpPr>
          <p:spPr bwMode="gray">
            <a:xfrm flipV="1">
              <a:off x="118618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btfpColumnIndicator918487">
              <a:extLst>
                <a:ext uri="{FF2B5EF4-FFF2-40B4-BE49-F238E27FC236}">
                  <a16:creationId xmlns:a16="http://schemas.microsoft.com/office/drawing/2014/main" id="{85A5D9C0-5F13-9C86-AE3D-D90BF096743D}"/>
                </a:ext>
              </a:extLst>
            </p:cNvPr>
            <p:cNvCxnSpPr/>
            <p:nvPr/>
          </p:nvCxnSpPr>
          <p:spPr bwMode="gray">
            <a:xfrm flipV="1">
              <a:off x="3302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0" name="btfpColumnIndicatorGroup1">
            <a:extLst>
              <a:ext uri="{FF2B5EF4-FFF2-40B4-BE49-F238E27FC236}">
                <a16:creationId xmlns:a16="http://schemas.microsoft.com/office/drawing/2014/main" id="{08F7A2C8-CDB9-8E02-9789-51B294235113}"/>
              </a:ext>
            </a:extLst>
          </p:cNvPr>
          <p:cNvGrpSpPr/>
          <p:nvPr/>
        </p:nvGrpSpPr>
        <p:grpSpPr>
          <a:xfrm>
            <a:off x="0" y="-205740"/>
            <a:ext cx="12192000" cy="137160"/>
            <a:chOff x="0" y="-205740"/>
            <a:chExt cx="12192000" cy="137160"/>
          </a:xfrm>
        </p:grpSpPr>
        <p:sp>
          <p:nvSpPr>
            <p:cNvPr id="28" name="btfpColumnGapBlocker166570">
              <a:extLst>
                <a:ext uri="{FF2B5EF4-FFF2-40B4-BE49-F238E27FC236}">
                  <a16:creationId xmlns:a16="http://schemas.microsoft.com/office/drawing/2014/main" id="{6C829762-0EB0-6C47-85B9-58F6395847BD}"/>
                </a:ext>
              </a:extLst>
            </p:cNvPr>
            <p:cNvSpPr/>
            <p:nvPr/>
          </p:nvSpPr>
          <p:spPr bwMode="gray">
            <a:xfrm>
              <a:off x="1186180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sp>
          <p:nvSpPr>
            <p:cNvPr id="26" name="btfpColumnGapBlocker936511">
              <a:extLst>
                <a:ext uri="{FF2B5EF4-FFF2-40B4-BE49-F238E27FC236}">
                  <a16:creationId xmlns:a16="http://schemas.microsoft.com/office/drawing/2014/main" id="{B92B1840-B012-36CA-5DF4-1D88BF59EE54}"/>
                </a:ext>
              </a:extLst>
            </p:cNvPr>
            <p:cNvSpPr/>
            <p:nvPr/>
          </p:nvSpPr>
          <p:spPr bwMode="gray">
            <a:xfrm>
              <a:off x="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cxnSp>
          <p:nvCxnSpPr>
            <p:cNvPr id="24" name="btfpColumnIndicator894042">
              <a:extLst>
                <a:ext uri="{FF2B5EF4-FFF2-40B4-BE49-F238E27FC236}">
                  <a16:creationId xmlns:a16="http://schemas.microsoft.com/office/drawing/2014/main" id="{224611A5-81F2-F78B-2A8B-D9F405910751}"/>
                </a:ext>
              </a:extLst>
            </p:cNvPr>
            <p:cNvCxnSpPr/>
            <p:nvPr/>
          </p:nvCxnSpPr>
          <p:spPr bwMode="gray">
            <a:xfrm flipV="1">
              <a:off x="118618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btfpColumnIndicator536731">
              <a:extLst>
                <a:ext uri="{FF2B5EF4-FFF2-40B4-BE49-F238E27FC236}">
                  <a16:creationId xmlns:a16="http://schemas.microsoft.com/office/drawing/2014/main" id="{AE46AE0E-DA87-BFB2-3300-A44B13EC458B}"/>
                </a:ext>
              </a:extLst>
            </p:cNvPr>
            <p:cNvCxnSpPr/>
            <p:nvPr/>
          </p:nvCxnSpPr>
          <p:spPr bwMode="gray">
            <a:xfrm flipV="1">
              <a:off x="3302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AA97298-87C2-3C36-FBA7-B7FBE0EFCB60}"/>
              </a:ext>
            </a:extLst>
          </p:cNvPr>
          <p:cNvSpPr>
            <a:spLocks noGrp="1"/>
          </p:cNvSpPr>
          <p:nvPr>
            <p:ph type="title"/>
          </p:nvPr>
        </p:nvSpPr>
        <p:spPr>
          <a:xfrm>
            <a:off x="334964" y="43545"/>
            <a:ext cx="10619234" cy="876687"/>
          </a:xfrm>
        </p:spPr>
        <p:txBody>
          <a:bodyPr vert="horz" anchor="t"/>
          <a:lstStyle/>
          <a:p>
            <a:r>
              <a:rPr lang="en-US" dirty="0" err="1">
                <a:solidFill>
                  <a:srgbClr val="000000"/>
                </a:solidFill>
                <a:latin typeface="Arial" panose="020B0604020202020204" pitchFamily="34" charset="0"/>
              </a:rPr>
              <a:t>Criterias</a:t>
            </a:r>
            <a:r>
              <a:rPr lang="en-US" dirty="0">
                <a:solidFill>
                  <a:srgbClr val="000000"/>
                </a:solidFill>
                <a:latin typeface="Arial" panose="020B0604020202020204" pitchFamily="34" charset="0"/>
              </a:rPr>
              <a:t> for concessional mechanisms to join the Platform</a:t>
            </a:r>
            <a:endParaRPr lang="pt-BR" dirty="0">
              <a:solidFill>
                <a:srgbClr val="000000"/>
              </a:solidFill>
              <a:latin typeface="Arial" panose="020B0604020202020204" pitchFamily="34" charset="0"/>
            </a:endParaRPr>
          </a:p>
        </p:txBody>
      </p:sp>
      <p:sp>
        <p:nvSpPr>
          <p:cNvPr id="140" name="btfpNotesBox394997">
            <a:extLst>
              <a:ext uri="{FF2B5EF4-FFF2-40B4-BE49-F238E27FC236}">
                <a16:creationId xmlns:a16="http://schemas.microsoft.com/office/drawing/2014/main" id="{A0FC2CC5-40B9-277E-4D69-F2A5EED26877}"/>
              </a:ext>
            </a:extLst>
          </p:cNvPr>
          <p:cNvSpPr txBox="1"/>
          <p:nvPr>
            <p:custDataLst>
              <p:tags r:id="rId3"/>
            </p:custDataLst>
          </p:nvPr>
        </p:nvSpPr>
        <p:spPr bwMode="gray">
          <a:xfrm>
            <a:off x="158699" y="6690062"/>
            <a:ext cx="11531600" cy="123111"/>
          </a:xfrm>
          <a:prstGeom prst="rect">
            <a:avLst/>
          </a:prstGeom>
          <a:solidFill>
            <a:schemeClr val="bg1"/>
          </a:solidFill>
        </p:spPr>
        <p:txBody>
          <a:bodyPr vert="horz" wrap="square" lIns="0" tIns="0" rIns="0" bIns="0" rtlCol="0" anchor="b">
            <a:spAutoFit/>
          </a:bodyPr>
          <a:lstStyle/>
          <a:p>
            <a:pPr marL="0" indent="0" eaLnBrk="0">
              <a:spcBef>
                <a:spcPts val="0"/>
              </a:spcBef>
              <a:buNone/>
              <a:defRPr/>
            </a:pPr>
            <a:r>
              <a:rPr kumimoji="1" lang="en-US" sz="800" strike="noStrike" kern="1200" cap="none" spc="0" normalizeH="0" noProof="0">
                <a:ln>
                  <a:noFill/>
                </a:ln>
                <a:solidFill>
                  <a:srgbClr val="000000"/>
                </a:solidFill>
                <a:effectLst/>
                <a:uLnTx/>
                <a:uFillTx/>
                <a:latin typeface="Arial" panose="020B0604020202020204" pitchFamily="34" charset="0"/>
                <a:ea typeface="MS PGothic"/>
                <a:cs typeface="+mn-cs"/>
              </a:rPr>
              <a:t>Note: (1) Must be included in the mechanism's regulations; internal regulations require submission for BIP evaluation (2) NBS solutions may require additional exclusion criteria</a:t>
            </a:r>
            <a:endParaRPr kumimoji="1" lang="pt-BR" sz="800" strike="noStrike" kern="1200" cap="none" spc="0" normalizeH="0" noProof="0">
              <a:ln>
                <a:noFill/>
              </a:ln>
              <a:solidFill>
                <a:srgbClr val="000000"/>
              </a:solidFill>
              <a:effectLst/>
              <a:uLnTx/>
              <a:uFillTx/>
              <a:latin typeface="Arial" panose="020B0604020202020204" pitchFamily="34" charset="0"/>
              <a:ea typeface="MS PGothic"/>
              <a:cs typeface="+mn-cs"/>
            </a:endParaRPr>
          </a:p>
        </p:txBody>
      </p:sp>
      <p:graphicFrame>
        <p:nvGraphicFramePr>
          <p:cNvPr id="13" name="btfpTable974361">
            <a:extLst>
              <a:ext uri="{FF2B5EF4-FFF2-40B4-BE49-F238E27FC236}">
                <a16:creationId xmlns:a16="http://schemas.microsoft.com/office/drawing/2014/main" id="{EB4201E1-2EA4-AF9B-36B1-D3881BC3C9F6}"/>
              </a:ext>
            </a:extLst>
          </p:cNvPr>
          <p:cNvGraphicFramePr>
            <a:graphicFrameLocks noGrp="1"/>
          </p:cNvGraphicFramePr>
          <p:nvPr>
            <p:custDataLst>
              <p:tags r:id="rId4"/>
            </p:custDataLst>
            <p:extLst>
              <p:ext uri="{D42A27DB-BD31-4B8C-83A1-F6EECF244321}">
                <p14:modId xmlns:p14="http://schemas.microsoft.com/office/powerpoint/2010/main" val="1742929930"/>
              </p:ext>
            </p:extLst>
          </p:nvPr>
        </p:nvGraphicFramePr>
        <p:xfrm>
          <a:off x="158699" y="892955"/>
          <a:ext cx="11531600" cy="5754317"/>
        </p:xfrm>
        <a:graphic>
          <a:graphicData uri="http://schemas.openxmlformats.org/drawingml/2006/table">
            <a:tbl>
              <a:tblPr>
                <a:tableStyleId>{9D7B26C5-4107-4FEC-AEDC-1716B250A1EF}</a:tableStyleId>
              </a:tblPr>
              <a:tblGrid>
                <a:gridCol w="406976">
                  <a:extLst>
                    <a:ext uri="{9D8B030D-6E8A-4147-A177-3AD203B41FA5}">
                      <a16:colId xmlns:a16="http://schemas.microsoft.com/office/drawing/2014/main" val="426971070"/>
                    </a:ext>
                  </a:extLst>
                </a:gridCol>
                <a:gridCol w="2621875">
                  <a:extLst>
                    <a:ext uri="{9D8B030D-6E8A-4147-A177-3AD203B41FA5}">
                      <a16:colId xmlns:a16="http://schemas.microsoft.com/office/drawing/2014/main" val="1373853814"/>
                    </a:ext>
                  </a:extLst>
                </a:gridCol>
                <a:gridCol w="8502749">
                  <a:extLst>
                    <a:ext uri="{9D8B030D-6E8A-4147-A177-3AD203B41FA5}">
                      <a16:colId xmlns:a16="http://schemas.microsoft.com/office/drawing/2014/main" val="914116504"/>
                    </a:ext>
                  </a:extLst>
                </a:gridCol>
              </a:tblGrid>
              <a:tr h="419031">
                <a:tc rowSpan="6">
                  <a:txBody>
                    <a:bodyPr/>
                    <a:lstStyle/>
                    <a:p>
                      <a:pPr marL="0" lvl="0" indent="0" algn="ctr" defTabSz="711200" rtl="0" eaLnBrk="1" latinLnBrk="0" hangingPunct="1">
                        <a:spcBef>
                          <a:spcPts val="0"/>
                        </a:spcBef>
                        <a:buFontTx/>
                        <a:buNone/>
                      </a:pPr>
                      <a:r>
                        <a:rPr lang="pt-BR" sz="1100" b="0" i="0" u="none" baseline="0">
                          <a:solidFill>
                            <a:srgbClr val="183EFF"/>
                          </a:solidFill>
                          <a:latin typeface="Arial" panose="020B0604020202020204" pitchFamily="34" charset="0"/>
                        </a:rPr>
                        <a:t>Minimum parameters</a:t>
                      </a:r>
                    </a:p>
                  </a:txBody>
                  <a:tcPr marL="72000" marR="0" vert="vert270" anchor="ctr">
                    <a:lnL>
                      <a:noFill/>
                    </a:lnL>
                    <a:lnR>
                      <a:noFill/>
                    </a:lnR>
                    <a:lnT>
                      <a:noFill/>
                    </a:lnT>
                    <a:lnB>
                      <a:noFill/>
                    </a:lnB>
                    <a:lnTlToBr w="12700" cmpd="sng">
                      <a:noFill/>
                      <a:prstDash val="solid"/>
                    </a:lnTlToBr>
                    <a:lnBlToTr w="12700" cmpd="sng">
                      <a:noFill/>
                      <a:prstDash val="solid"/>
                    </a:lnBlToTr>
                    <a:noFill/>
                  </a:tcPr>
                </a:tc>
                <a:tc>
                  <a:txBody>
                    <a:bodyPr/>
                    <a:lstStyle/>
                    <a:p>
                      <a:pPr marL="0" lvl="0" indent="0" algn="l" defTabSz="711200" rtl="0" eaLnBrk="1" latinLnBrk="0" hangingPunct="1">
                        <a:spcBef>
                          <a:spcPts val="600"/>
                        </a:spcBef>
                        <a:buFontTx/>
                        <a:buNone/>
                      </a:pPr>
                      <a:r>
                        <a:rPr lang="pt-BR" sz="1200" b="1" i="0" u="none" baseline="0">
                          <a:solidFill>
                            <a:srgbClr val="FFFFFF"/>
                          </a:solidFill>
                          <a:latin typeface="Arial" panose="020B0604020202020204" pitchFamily="34" charset="0"/>
                        </a:rPr>
                        <a:t>Phase</a:t>
                      </a:r>
                    </a:p>
                  </a:txBody>
                  <a:tcPr anchor="ctr">
                    <a:lnL>
                      <a:noFill/>
                    </a:lnL>
                    <a:lnR>
                      <a:noFill/>
                    </a:lnR>
                    <a:lnB w="76200" cap="flat" cmpd="sng" algn="ctr">
                      <a:solidFill>
                        <a:schemeClr val="bg1"/>
                      </a:solidFill>
                      <a:prstDash val="solid"/>
                      <a:round/>
                      <a:headEnd type="none" w="med" len="med"/>
                      <a:tailEnd type="none" w="med" len="med"/>
                    </a:lnB>
                    <a:solidFill>
                      <a:srgbClr val="183EFF"/>
                    </a:solidFill>
                  </a:tcPr>
                </a:tc>
                <a:tc>
                  <a:txBody>
                    <a:bodyPr/>
                    <a:lstStyle/>
                    <a:p>
                      <a:pPr>
                        <a:spcBef>
                          <a:spcPts val="600"/>
                        </a:spcBef>
                      </a:pPr>
                      <a:r>
                        <a:rPr lang="pt-BR" sz="1100" err="1">
                          <a:solidFill>
                            <a:srgbClr val="211E20"/>
                          </a:solidFill>
                          <a:latin typeface="Arial" panose="020B0604020202020204" pitchFamily="34" charset="0"/>
                        </a:rPr>
                        <a:t>Mechanisms</a:t>
                      </a:r>
                      <a:r>
                        <a:rPr lang="pt-BR" sz="1100">
                          <a:solidFill>
                            <a:srgbClr val="211E20"/>
                          </a:solidFill>
                          <a:latin typeface="Arial" panose="020B0604020202020204" pitchFamily="34" charset="0"/>
                        </a:rPr>
                        <a:t> in </a:t>
                      </a:r>
                      <a:r>
                        <a:rPr lang="pt-BR" sz="1100" err="1">
                          <a:solidFill>
                            <a:srgbClr val="211E20"/>
                          </a:solidFill>
                          <a:latin typeface="Arial" panose="020B0604020202020204" pitchFamily="34" charset="0"/>
                        </a:rPr>
                        <a:t>the</a:t>
                      </a:r>
                      <a:r>
                        <a:rPr lang="pt-BR" sz="1100">
                          <a:solidFill>
                            <a:srgbClr val="211E20"/>
                          </a:solidFill>
                          <a:latin typeface="Arial" panose="020B0604020202020204" pitchFamily="34" charset="0"/>
                        </a:rPr>
                        <a:t> </a:t>
                      </a:r>
                      <a:r>
                        <a:rPr lang="pt-BR" sz="1100" b="1" err="1">
                          <a:solidFill>
                            <a:srgbClr val="211E20"/>
                          </a:solidFill>
                          <a:latin typeface="Arial" panose="020B0604020202020204" pitchFamily="34" charset="0"/>
                        </a:rPr>
                        <a:t>structuring</a:t>
                      </a:r>
                      <a:r>
                        <a:rPr lang="pt-BR" sz="1100" b="1">
                          <a:solidFill>
                            <a:srgbClr val="211E20"/>
                          </a:solidFill>
                          <a:latin typeface="Arial" panose="020B0604020202020204" pitchFamily="34" charset="0"/>
                        </a:rPr>
                        <a:t> </a:t>
                      </a:r>
                      <a:r>
                        <a:rPr lang="pt-BR" sz="1100" b="1" err="1">
                          <a:solidFill>
                            <a:srgbClr val="211E20"/>
                          </a:solidFill>
                          <a:latin typeface="Arial" panose="020B0604020202020204" pitchFamily="34" charset="0"/>
                        </a:rPr>
                        <a:t>phase</a:t>
                      </a:r>
                      <a:r>
                        <a:rPr lang="pt-BR" sz="1100">
                          <a:solidFill>
                            <a:srgbClr val="211E20"/>
                          </a:solidFill>
                          <a:latin typeface="Arial" panose="020B0604020202020204" pitchFamily="34" charset="0"/>
                        </a:rPr>
                        <a:t> (post-</a:t>
                      </a:r>
                      <a:r>
                        <a:rPr lang="pt-BR" sz="1100" err="1">
                          <a:solidFill>
                            <a:srgbClr val="211E20"/>
                          </a:solidFill>
                          <a:latin typeface="Arial" panose="020B0604020202020204" pitchFamily="34" charset="0"/>
                        </a:rPr>
                        <a:t>ideation</a:t>
                      </a:r>
                      <a:r>
                        <a:rPr lang="pt-BR" sz="1100">
                          <a:solidFill>
                            <a:srgbClr val="211E20"/>
                          </a:solidFill>
                          <a:latin typeface="Arial" panose="020B0604020202020204" pitchFamily="34" charset="0"/>
                        </a:rPr>
                        <a:t>) </a:t>
                      </a:r>
                      <a:r>
                        <a:rPr lang="pt-BR" sz="1100" err="1">
                          <a:solidFill>
                            <a:srgbClr val="211E20"/>
                          </a:solidFill>
                          <a:latin typeface="Arial" panose="020B0604020202020204" pitchFamily="34" charset="0"/>
                        </a:rPr>
                        <a:t>or</a:t>
                      </a:r>
                      <a:r>
                        <a:rPr lang="pt-BR" sz="1100">
                          <a:solidFill>
                            <a:srgbClr val="211E20"/>
                          </a:solidFill>
                          <a:latin typeface="Arial" panose="020B0604020202020204" pitchFamily="34" charset="0"/>
                        </a:rPr>
                        <a:t> </a:t>
                      </a:r>
                      <a:r>
                        <a:rPr lang="pt-BR" sz="1100" b="1" err="1">
                          <a:solidFill>
                            <a:srgbClr val="211E20"/>
                          </a:solidFill>
                          <a:latin typeface="Arial" panose="020B0604020202020204" pitchFamily="34" charset="0"/>
                        </a:rPr>
                        <a:t>fundraising</a:t>
                      </a:r>
                      <a:r>
                        <a:rPr lang="pt-BR" sz="1100" b="1">
                          <a:solidFill>
                            <a:srgbClr val="211E20"/>
                          </a:solidFill>
                          <a:latin typeface="Arial" panose="020B0604020202020204" pitchFamily="34" charset="0"/>
                        </a:rPr>
                        <a:t> </a:t>
                      </a:r>
                      <a:r>
                        <a:rPr lang="pt-BR" sz="1100" b="1" err="1">
                          <a:solidFill>
                            <a:srgbClr val="211E20"/>
                          </a:solidFill>
                          <a:latin typeface="Arial" panose="020B0604020202020204" pitchFamily="34" charset="0"/>
                        </a:rPr>
                        <a:t>phase</a:t>
                      </a:r>
                      <a:r>
                        <a:rPr lang="en-US" sz="1100">
                          <a:solidFill>
                            <a:srgbClr val="211E20"/>
                          </a:solidFill>
                          <a:latin typeface="Arial" panose="020B0604020202020204" pitchFamily="34" charset="0"/>
                        </a:rPr>
                        <a:t>, provided they remain within 24 months of establishment</a:t>
                      </a:r>
                      <a:endParaRPr lang="pt-BR" sz="1100">
                        <a:solidFill>
                          <a:srgbClr val="211E20"/>
                        </a:solidFill>
                        <a:latin typeface="Arial" panose="020B0604020202020204" pitchFamily="34" charset="0"/>
                      </a:endParaRPr>
                    </a:p>
                  </a:txBody>
                  <a:tcPr marR="0" anchor="ctr">
                    <a:lnL>
                      <a:noFill/>
                    </a:lnL>
                    <a:lnR>
                      <a:noFill/>
                    </a:lnR>
                    <a:lnT>
                      <a:noFill/>
                    </a:lnT>
                    <a:lnB w="9525"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8670538"/>
                  </a:ext>
                </a:extLst>
              </a:tr>
              <a:tr h="1167299">
                <a:tc vMerge="1">
                  <a:txBody>
                    <a:bodyPr/>
                    <a:lstStyle/>
                    <a:p>
                      <a:pPr marL="0" indent="0" algn="ctr">
                        <a:buFontTx/>
                        <a:buNone/>
                      </a:pPr>
                      <a:endParaRPr lang="pt-BR" sz="1100">
                        <a:solidFill>
                          <a:srgbClr val="000000"/>
                        </a:solidFill>
                      </a:endParaRPr>
                    </a:p>
                  </a:txBody>
                  <a:tcPr marL="72000" marR="0">
                    <a:lnL>
                      <a:noFill/>
                    </a:lnL>
                    <a:lnR>
                      <a:noFill/>
                    </a:lnR>
                    <a:lnT w="9525" cmpd="sng">
                      <a:noFill/>
                    </a:lnT>
                    <a:lnB w="9525" cmpd="sng">
                      <a:noFill/>
                    </a:lnB>
                    <a:lnTlToBr w="12700" cmpd="sng">
                      <a:noFill/>
                      <a:prstDash val="solid"/>
                    </a:lnTlToBr>
                    <a:lnBlToTr w="12700" cmpd="sng">
                      <a:noFill/>
                      <a:prstDash val="solid"/>
                    </a:lnBlToTr>
                    <a:noFill/>
                  </a:tcPr>
                </a:tc>
                <a:tc>
                  <a:txBody>
                    <a:bodyPr/>
                    <a:lstStyle/>
                    <a:p>
                      <a:pPr marL="0" lvl="0" indent="0" algn="l" defTabSz="711200" rtl="0" eaLnBrk="1" latinLnBrk="0" hangingPunct="1">
                        <a:spcBef>
                          <a:spcPts val="600"/>
                        </a:spcBef>
                        <a:buFontTx/>
                        <a:buNone/>
                      </a:pPr>
                      <a:r>
                        <a:rPr lang="pt-BR" sz="1200" b="1" i="0" u="none" baseline="0">
                          <a:solidFill>
                            <a:srgbClr val="FFFFFF"/>
                          </a:solidFill>
                          <a:latin typeface="Arial" panose="020B0604020202020204" pitchFamily="34" charset="0"/>
                        </a:rPr>
                        <a:t>Mechanism robustness</a:t>
                      </a:r>
                    </a:p>
                  </a:txBody>
                  <a:tcPr anchor="ctr">
                    <a:lnL>
                      <a:noFill/>
                    </a:lnL>
                    <a:lnR>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83EFF"/>
                    </a:solidFill>
                  </a:tcPr>
                </a:tc>
                <a:tc>
                  <a:txBody>
                    <a:bodyPr/>
                    <a:lstStyle/>
                    <a:p>
                      <a:pPr>
                        <a:spcBef>
                          <a:spcPts val="600"/>
                        </a:spcBef>
                      </a:pPr>
                      <a:r>
                        <a:rPr lang="en-US" sz="1100">
                          <a:solidFill>
                            <a:srgbClr val="211E20"/>
                          </a:solidFill>
                          <a:latin typeface="Arial" panose="020B0604020202020204" pitchFamily="34" charset="0"/>
                        </a:rPr>
                        <a:t>The mechanism must </a:t>
                      </a:r>
                      <a:r>
                        <a:rPr lang="en-US" sz="1100" b="1">
                          <a:solidFill>
                            <a:srgbClr val="211E20"/>
                          </a:solidFill>
                          <a:latin typeface="Arial" panose="020B0604020202020204" pitchFamily="34" charset="0"/>
                        </a:rPr>
                        <a:t>fulfill all robustness criteria</a:t>
                      </a:r>
                      <a:r>
                        <a:rPr lang="en-US" sz="1100">
                          <a:solidFill>
                            <a:srgbClr val="211E20"/>
                          </a:solidFill>
                          <a:latin typeface="Arial" panose="020B0604020202020204" pitchFamily="34" charset="0"/>
                        </a:rPr>
                        <a:t> outlined below:</a:t>
                      </a:r>
                    </a:p>
                    <a:p>
                      <a:pPr lvl="1">
                        <a:spcBef>
                          <a:spcPts val="0"/>
                        </a:spcBef>
                      </a:pPr>
                      <a:r>
                        <a:rPr lang="en-US" sz="900">
                          <a:solidFill>
                            <a:srgbClr val="211E20"/>
                          </a:solidFill>
                          <a:latin typeface="Arial" panose="020B0604020202020204" pitchFamily="34" charset="0"/>
                        </a:rPr>
                        <a:t>Manager, proponent, or anchor investor with a proven track record aligned with the proposed mechanism, demonstrating </a:t>
                      </a:r>
                      <a:r>
                        <a:rPr lang="en-US" sz="900" b="1">
                          <a:solidFill>
                            <a:srgbClr val="211E20"/>
                          </a:solidFill>
                          <a:latin typeface="Arial" panose="020B0604020202020204" pitchFamily="34" charset="0"/>
                        </a:rPr>
                        <a:t>relevant technical contributions</a:t>
                      </a:r>
                      <a:r>
                        <a:rPr lang="en-US" sz="900">
                          <a:solidFill>
                            <a:srgbClr val="211E20"/>
                          </a:solidFill>
                          <a:latin typeface="Arial" panose="020B0604020202020204" pitchFamily="34" charset="0"/>
                        </a:rPr>
                        <a:t> to development and </a:t>
                      </a:r>
                      <a:r>
                        <a:rPr lang="en-US" sz="900" b="1">
                          <a:solidFill>
                            <a:srgbClr val="211E20"/>
                          </a:solidFill>
                          <a:latin typeface="Arial" panose="020B0604020202020204" pitchFamily="34" charset="0"/>
                        </a:rPr>
                        <a:t>indicative financial commitment</a:t>
                      </a:r>
                      <a:r>
                        <a:rPr lang="en-US" sz="900">
                          <a:solidFill>
                            <a:srgbClr val="211E20"/>
                          </a:solidFill>
                          <a:latin typeface="Arial" panose="020B0604020202020204" pitchFamily="34" charset="0"/>
                        </a:rPr>
                        <a:t> through declarations or equivalent instruments</a:t>
                      </a:r>
                    </a:p>
                    <a:p>
                      <a:pPr lvl="1">
                        <a:spcBef>
                          <a:spcPts val="0"/>
                        </a:spcBef>
                      </a:pPr>
                      <a:r>
                        <a:rPr lang="en-US" sz="900" b="1">
                          <a:solidFill>
                            <a:srgbClr val="211E20"/>
                          </a:solidFill>
                          <a:latin typeface="Arial" panose="020B0604020202020204" pitchFamily="34" charset="0"/>
                        </a:rPr>
                        <a:t>Significant potential for transformative impact</a:t>
                      </a:r>
                      <a:r>
                        <a:rPr lang="en-US" sz="900">
                          <a:solidFill>
                            <a:srgbClr val="211E20"/>
                          </a:solidFill>
                          <a:latin typeface="Arial" panose="020B0604020202020204" pitchFamily="34" charset="0"/>
                        </a:rPr>
                        <a:t> </a:t>
                      </a:r>
                      <a:r>
                        <a:rPr lang="en-US" sz="900">
                          <a:solidFill>
                            <a:srgbClr val="000000"/>
                          </a:solidFill>
                          <a:latin typeface="Arial" panose="020B0604020202020204" pitchFamily="34" charset="0"/>
                        </a:rPr>
                        <a:t>in at least one of BIP's priority sectors</a:t>
                      </a:r>
                      <a:r>
                        <a:rPr lang="en-US" sz="900">
                          <a:solidFill>
                            <a:srgbClr val="211E20"/>
                          </a:solidFill>
                          <a:latin typeface="Arial" panose="020B0604020202020204" pitchFamily="34" charset="0"/>
                        </a:rPr>
                        <a:t>, supported by a plan to publish an annual public impact monitoring report covering social, environmental, and climate indicators for projects, either individually or in aggregate</a:t>
                      </a:r>
                    </a:p>
                    <a:p>
                      <a:pPr marL="355600" lvl="1" indent="-177800" algn="l" defTabSz="711200" rtl="0" eaLnBrk="1" latinLnBrk="0" hangingPunct="1">
                        <a:spcBef>
                          <a:spcPts val="0"/>
                        </a:spcBef>
                        <a:buChar char="–"/>
                      </a:pPr>
                      <a:r>
                        <a:rPr lang="pt-BR" sz="900" b="1" i="0" u="none" baseline="0" err="1">
                          <a:solidFill>
                            <a:srgbClr val="211E20"/>
                          </a:solidFill>
                          <a:latin typeface="Arial" panose="020B0604020202020204" pitchFamily="34" charset="0"/>
                        </a:rPr>
                        <a:t>Absence</a:t>
                      </a:r>
                      <a:r>
                        <a:rPr lang="pt-BR" sz="900" b="1" i="0" u="none" baseline="0">
                          <a:solidFill>
                            <a:srgbClr val="211E20"/>
                          </a:solidFill>
                          <a:latin typeface="Arial" panose="020B0604020202020204" pitchFamily="34" charset="0"/>
                        </a:rPr>
                        <a:t> </a:t>
                      </a:r>
                      <a:r>
                        <a:rPr lang="pt-BR" sz="900" b="1" i="0" u="none" baseline="0" err="1">
                          <a:solidFill>
                            <a:srgbClr val="211E20"/>
                          </a:solidFill>
                          <a:latin typeface="Arial" panose="020B0604020202020204" pitchFamily="34" charset="0"/>
                        </a:rPr>
                        <a:t>of</a:t>
                      </a:r>
                      <a:r>
                        <a:rPr lang="pt-BR" sz="900" b="1" i="0" u="none" baseline="0">
                          <a:solidFill>
                            <a:srgbClr val="211E20"/>
                          </a:solidFill>
                          <a:latin typeface="Arial" panose="020B0604020202020204" pitchFamily="34" charset="0"/>
                        </a:rPr>
                        <a:t> </a:t>
                      </a:r>
                      <a:r>
                        <a:rPr lang="pt-BR" sz="900" b="1" i="0" u="none" baseline="0" err="1">
                          <a:solidFill>
                            <a:srgbClr val="211E20"/>
                          </a:solidFill>
                          <a:latin typeface="Arial" panose="020B0604020202020204" pitchFamily="34" charset="0"/>
                        </a:rPr>
                        <a:t>relevant</a:t>
                      </a:r>
                      <a:r>
                        <a:rPr lang="pt-BR" sz="900" b="1" i="0" u="none" baseline="0">
                          <a:solidFill>
                            <a:srgbClr val="211E20"/>
                          </a:solidFill>
                          <a:latin typeface="Arial" panose="020B0604020202020204" pitchFamily="34" charset="0"/>
                        </a:rPr>
                        <a:t> processes</a:t>
                      </a:r>
                      <a:r>
                        <a:rPr lang="en-US" sz="900" b="0" i="0" u="none" baseline="0">
                          <a:solidFill>
                            <a:srgbClr val="211E20"/>
                          </a:solidFill>
                          <a:latin typeface="Arial" panose="020B0604020202020204" pitchFamily="34" charset="0"/>
                        </a:rPr>
                        <a:t> or controversies (regulatory, environmental, labor, reputational)</a:t>
                      </a:r>
                    </a:p>
                    <a:p>
                      <a:pPr marL="177800" lvl="0" indent="-177800" algn="l" defTabSz="711200" rtl="0" eaLnBrk="1" latinLnBrk="0" hangingPunct="1">
                        <a:spcBef>
                          <a:spcPts val="600"/>
                        </a:spcBef>
                        <a:buChar char="•"/>
                      </a:pPr>
                      <a:r>
                        <a:rPr lang="en-US" sz="1100" b="0" i="0" u="none" baseline="0">
                          <a:solidFill>
                            <a:srgbClr val="211E20"/>
                          </a:solidFill>
                          <a:latin typeface="Arial" panose="020B0604020202020204" pitchFamily="34" charset="0"/>
                        </a:rPr>
                        <a:t>Mechanisms in the fundraising phase must additionally have </a:t>
                      </a:r>
                      <a:r>
                        <a:rPr lang="en-US" sz="1100" b="1" i="0" u="none" baseline="0">
                          <a:solidFill>
                            <a:srgbClr val="211E20"/>
                          </a:solidFill>
                          <a:latin typeface="Arial" panose="020B0604020202020204" pitchFamily="34" charset="0"/>
                        </a:rPr>
                        <a:t>a financial structure consistent with the proposed challenge</a:t>
                      </a:r>
                      <a:endParaRPr lang="pt-BR" sz="1100" b="1" i="0" u="none" baseline="0">
                        <a:solidFill>
                          <a:srgbClr val="211E20"/>
                        </a:solidFill>
                        <a:latin typeface="Arial" panose="020B0604020202020204" pitchFamily="34" charset="0"/>
                      </a:endParaRPr>
                    </a:p>
                  </a:txBody>
                  <a:tcPr marR="0" anchor="ctr">
                    <a:lnL>
                      <a:noFill/>
                    </a:lnL>
                    <a:lnR>
                      <a:noFill/>
                    </a:lnR>
                    <a:lnT w="9525" cmpd="sng">
                      <a:noFill/>
                    </a:lnT>
                    <a:lnB w="9525"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601253"/>
                  </a:ext>
                </a:extLst>
              </a:tr>
              <a:tr h="406384">
                <a:tc vMerge="1">
                  <a:txBody>
                    <a:bodyPr/>
                    <a:lstStyle/>
                    <a:p>
                      <a:pPr marL="0" indent="0" algn="ctr">
                        <a:buFontTx/>
                        <a:buNone/>
                      </a:pPr>
                      <a:endParaRPr lang="pt-BR" sz="1100">
                        <a:solidFill>
                          <a:srgbClr val="000000"/>
                        </a:solidFill>
                      </a:endParaRPr>
                    </a:p>
                  </a:txBody>
                  <a:tcPr marL="72000" marR="0">
                    <a:lnL>
                      <a:noFill/>
                    </a:lnL>
                    <a:lnR>
                      <a:noFill/>
                    </a:lnR>
                    <a:lnT w="9525" cmpd="sng">
                      <a:noFill/>
                    </a:lnT>
                    <a:lnB w="9525" cmpd="sng">
                      <a:noFill/>
                    </a:lnB>
                    <a:lnTlToBr w="12700" cmpd="sng">
                      <a:noFill/>
                      <a:prstDash val="solid"/>
                    </a:lnTlToBr>
                    <a:lnBlToTr w="12700" cmpd="sng">
                      <a:noFill/>
                      <a:prstDash val="solid"/>
                    </a:lnBlToTr>
                    <a:noFill/>
                  </a:tcPr>
                </a:tc>
                <a:tc>
                  <a:txBody>
                    <a:bodyPr/>
                    <a:lstStyle/>
                    <a:p>
                      <a:pPr marL="0" lvl="0" indent="0" algn="l" defTabSz="711200" rtl="0" eaLnBrk="1" latinLnBrk="0" hangingPunct="1">
                        <a:spcBef>
                          <a:spcPts val="600"/>
                        </a:spcBef>
                        <a:buFontTx/>
                        <a:buNone/>
                      </a:pPr>
                      <a:r>
                        <a:rPr lang="pt-BR" sz="1200" b="1" i="0" u="none" baseline="0">
                          <a:solidFill>
                            <a:srgbClr val="FFFFFF"/>
                          </a:solidFill>
                          <a:latin typeface="Arial" panose="020B0604020202020204" pitchFamily="34" charset="0"/>
                        </a:rPr>
                        <a:t>Investment requirements</a:t>
                      </a:r>
                    </a:p>
                  </a:txBody>
                  <a:tcPr anchor="ctr">
                    <a:lnL>
                      <a:noFill/>
                    </a:lnL>
                    <a:lnR>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83EFF"/>
                    </a:solidFill>
                  </a:tcPr>
                </a:tc>
                <a:tc>
                  <a:txBody>
                    <a:bodyPr/>
                    <a:lstStyle/>
                    <a:p>
                      <a:pPr marL="177800" lvl="0" indent="-177800" algn="l" defTabSz="711200" rtl="0" eaLnBrk="1" latinLnBrk="0" hangingPunct="1">
                        <a:spcBef>
                          <a:spcPts val="600"/>
                        </a:spcBef>
                        <a:buChar char="•"/>
                      </a:pPr>
                      <a:r>
                        <a:rPr lang="en-US" sz="1100" b="0" i="0" u="none" baseline="0">
                          <a:solidFill>
                            <a:srgbClr val="211E20"/>
                          </a:solidFill>
                          <a:latin typeface="Arial" panose="020B0604020202020204" pitchFamily="34" charset="0"/>
                        </a:rPr>
                        <a:t>The mechanism must have at least </a:t>
                      </a:r>
                      <a:r>
                        <a:rPr lang="en-US" sz="1100" b="1" i="0" u="none" baseline="0">
                          <a:solidFill>
                            <a:srgbClr val="211E20"/>
                          </a:solidFill>
                          <a:latin typeface="Arial" panose="020B0604020202020204" pitchFamily="34" charset="0"/>
                        </a:rPr>
                        <a:t>USD 10M in Target Committed Capital (NBS) or USD 20M (Industry and Energy)</a:t>
                      </a:r>
                      <a:endParaRPr lang="pt-BR" sz="1100" b="1" i="0" u="none" baseline="0">
                        <a:solidFill>
                          <a:srgbClr val="211E20"/>
                        </a:solidFill>
                        <a:latin typeface="Arial" panose="020B0604020202020204" pitchFamily="34" charset="0"/>
                      </a:endParaRPr>
                    </a:p>
                  </a:txBody>
                  <a:tcPr marR="0" anchor="ctr">
                    <a:lnL>
                      <a:noFill/>
                    </a:lnL>
                    <a:lnR>
                      <a:noFill/>
                    </a:lnR>
                    <a:lnT w="9525" cmpd="sng">
                      <a:noFill/>
                    </a:lnT>
                    <a:lnB w="9525"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4709412"/>
                  </a:ext>
                </a:extLst>
              </a:tr>
              <a:tr h="1316953">
                <a:tc vMerge="1">
                  <a:txBody>
                    <a:bodyPr/>
                    <a:lstStyle/>
                    <a:p>
                      <a:pPr marL="0" indent="0" algn="ctr">
                        <a:buFontTx/>
                        <a:buNone/>
                      </a:pPr>
                      <a:endParaRPr lang="pt-BR" sz="1100">
                        <a:solidFill>
                          <a:srgbClr val="000000"/>
                        </a:solidFill>
                      </a:endParaRPr>
                    </a:p>
                  </a:txBody>
                  <a:tcPr marL="72000" marR="0">
                    <a:lnL>
                      <a:noFill/>
                    </a:lnL>
                    <a:lnR>
                      <a:noFill/>
                    </a:lnR>
                    <a:lnT w="9525" cmpd="sng">
                      <a:noFill/>
                    </a:lnT>
                    <a:lnB w="9525" cmpd="sng">
                      <a:noFill/>
                    </a:lnB>
                    <a:lnTlToBr w="12700" cmpd="sng">
                      <a:noFill/>
                      <a:prstDash val="solid"/>
                    </a:lnTlToBr>
                    <a:lnBlToTr w="12700" cmpd="sng">
                      <a:noFill/>
                      <a:prstDash val="solid"/>
                    </a:lnBlToTr>
                    <a:noFill/>
                  </a:tcPr>
                </a:tc>
                <a:tc>
                  <a:txBody>
                    <a:bodyPr/>
                    <a:lstStyle/>
                    <a:p>
                      <a:pPr marL="0" lvl="0" indent="0" algn="l" defTabSz="711200" rtl="0" eaLnBrk="1" latinLnBrk="0" hangingPunct="1">
                        <a:spcBef>
                          <a:spcPts val="600"/>
                        </a:spcBef>
                        <a:buFontTx/>
                        <a:buNone/>
                      </a:pPr>
                      <a:r>
                        <a:rPr lang="pt-BR" sz="1200" b="1" i="0" u="none" baseline="0">
                          <a:solidFill>
                            <a:srgbClr val="FFFFFF"/>
                          </a:solidFill>
                          <a:latin typeface="Arial" panose="020B0604020202020204" pitchFamily="34" charset="0"/>
                        </a:rPr>
                        <a:t>Nature of the mechanism</a:t>
                      </a:r>
                    </a:p>
                  </a:txBody>
                  <a:tcPr anchor="ctr">
                    <a:lnL>
                      <a:noFill/>
                    </a:lnL>
                    <a:lnR>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83EFF"/>
                    </a:solidFill>
                  </a:tcPr>
                </a:tc>
                <a:tc>
                  <a:txBody>
                    <a:bodyPr/>
                    <a:lstStyle/>
                    <a:p>
                      <a:pPr>
                        <a:spcBef>
                          <a:spcPts val="300"/>
                        </a:spcBef>
                      </a:pPr>
                      <a:r>
                        <a:rPr lang="en-US" sz="1100">
                          <a:solidFill>
                            <a:srgbClr val="000000"/>
                          </a:solidFill>
                          <a:latin typeface="Arial" panose="020B0604020202020204" pitchFamily="34" charset="0"/>
                        </a:rPr>
                        <a:t>The mechanism must function as a </a:t>
                      </a:r>
                      <a:r>
                        <a:rPr lang="en-US" sz="1100" b="1">
                          <a:solidFill>
                            <a:srgbClr val="000000"/>
                          </a:solidFill>
                          <a:latin typeface="Arial" panose="020B0604020202020204" pitchFamily="34" charset="0"/>
                        </a:rPr>
                        <a:t>financial instrument</a:t>
                      </a:r>
                      <a:r>
                        <a:rPr lang="en-US" sz="1100">
                          <a:solidFill>
                            <a:srgbClr val="000000"/>
                          </a:solidFill>
                          <a:latin typeface="Arial" panose="020B0604020202020204" pitchFamily="34" charset="0"/>
                        </a:rPr>
                        <a:t> (e.g., credit or guarantees) incorporating a component of </a:t>
                      </a:r>
                      <a:r>
                        <a:rPr lang="en-US" sz="1100" b="1" err="1">
                          <a:solidFill>
                            <a:srgbClr val="000000"/>
                          </a:solidFill>
                          <a:latin typeface="Arial" panose="020B0604020202020204" pitchFamily="34" charset="0"/>
                        </a:rPr>
                        <a:t>concessionality</a:t>
                      </a:r>
                      <a:r>
                        <a:rPr lang="en-US" sz="1100" b="1">
                          <a:solidFill>
                            <a:srgbClr val="000000"/>
                          </a:solidFill>
                          <a:latin typeface="Arial" panose="020B0604020202020204" pitchFamily="34" charset="0"/>
                        </a:rPr>
                        <a:t> compared to standard market conditions</a:t>
                      </a:r>
                      <a:r>
                        <a:rPr lang="en-US" sz="1100">
                          <a:solidFill>
                            <a:srgbClr val="000000"/>
                          </a:solidFill>
                          <a:latin typeface="Arial" panose="020B0604020202020204" pitchFamily="34" charset="0"/>
                        </a:rPr>
                        <a:t> </a:t>
                      </a:r>
                      <a:r>
                        <a:rPr lang="en-US" sz="1100" b="1">
                          <a:solidFill>
                            <a:srgbClr val="000000"/>
                          </a:solidFill>
                          <a:latin typeface="Arial" panose="020B0604020202020204" pitchFamily="34" charset="0"/>
                        </a:rPr>
                        <a:t>in its investments </a:t>
                      </a:r>
                      <a:r>
                        <a:rPr lang="en-US" sz="1100">
                          <a:solidFill>
                            <a:srgbClr val="000000"/>
                          </a:solidFill>
                          <a:latin typeface="Arial" panose="020B0604020202020204" pitchFamily="34" charset="0"/>
                        </a:rPr>
                        <a:t>(e.g., </a:t>
                      </a:r>
                      <a:r>
                        <a:rPr lang="en-US" sz="1100" err="1">
                          <a:solidFill>
                            <a:srgbClr val="000000"/>
                          </a:solidFill>
                          <a:latin typeface="Arial" panose="020B0604020202020204" pitchFamily="34" charset="0"/>
                        </a:rPr>
                        <a:t>concessionality</a:t>
                      </a:r>
                      <a:r>
                        <a:rPr lang="en-US" sz="1100">
                          <a:solidFill>
                            <a:srgbClr val="000000"/>
                          </a:solidFill>
                          <a:latin typeface="Arial" panose="020B0604020202020204" pitchFamily="34" charset="0"/>
                        </a:rPr>
                        <a:t> in access, risk, rate, or term)</a:t>
                      </a:r>
                    </a:p>
                    <a:p>
                      <a:pPr>
                        <a:spcBef>
                          <a:spcPts val="300"/>
                        </a:spcBef>
                      </a:pPr>
                      <a:r>
                        <a:rPr lang="pt-BR" sz="1100">
                          <a:solidFill>
                            <a:srgbClr val="000000"/>
                          </a:solidFill>
                          <a:latin typeface="Arial" panose="020B0604020202020204" pitchFamily="34" charset="0"/>
                        </a:rPr>
                        <a:t>The </a:t>
                      </a:r>
                      <a:r>
                        <a:rPr lang="pt-BR" sz="1100" err="1">
                          <a:solidFill>
                            <a:srgbClr val="000000"/>
                          </a:solidFill>
                          <a:latin typeface="Arial" panose="020B0604020202020204" pitchFamily="34" charset="0"/>
                        </a:rPr>
                        <a:t>instrument</a:t>
                      </a:r>
                      <a:r>
                        <a:rPr lang="pt-BR" sz="1100">
                          <a:solidFill>
                            <a:srgbClr val="000000"/>
                          </a:solidFill>
                          <a:latin typeface="Arial" panose="020B0604020202020204" pitchFamily="34" charset="0"/>
                        </a:rPr>
                        <a:t> must </a:t>
                      </a:r>
                      <a:r>
                        <a:rPr lang="pt-BR" sz="1100" err="1">
                          <a:solidFill>
                            <a:srgbClr val="000000"/>
                          </a:solidFill>
                          <a:latin typeface="Arial" panose="020B0604020202020204" pitchFamily="34" charset="0"/>
                        </a:rPr>
                        <a:t>be</a:t>
                      </a:r>
                      <a:r>
                        <a:rPr lang="pt-BR" sz="1100">
                          <a:solidFill>
                            <a:srgbClr val="000000"/>
                          </a:solidFill>
                          <a:latin typeface="Arial" panose="020B0604020202020204" pitchFamily="34" charset="0"/>
                        </a:rPr>
                        <a:t> </a:t>
                      </a:r>
                      <a:r>
                        <a:rPr lang="en-US" sz="1100" b="1">
                          <a:solidFill>
                            <a:srgbClr val="000000"/>
                          </a:solidFill>
                          <a:latin typeface="Arial" panose="020B0604020202020204" pitchFamily="34" charset="0"/>
                        </a:rPr>
                        <a:t>registered or demonstrate a commitment to register with the CVM</a:t>
                      </a:r>
                      <a:r>
                        <a:rPr lang="en-US" sz="1100">
                          <a:solidFill>
                            <a:srgbClr val="000000"/>
                          </a:solidFill>
                          <a:latin typeface="Arial" panose="020B0604020202020204" pitchFamily="34" charset="0"/>
                        </a:rPr>
                        <a:t>, specifying the instrument under which it intends to operate</a:t>
                      </a:r>
                    </a:p>
                    <a:p>
                      <a:pPr>
                        <a:spcBef>
                          <a:spcPts val="300"/>
                        </a:spcBef>
                      </a:pPr>
                      <a:r>
                        <a:rPr lang="pt-BR" sz="1100">
                          <a:solidFill>
                            <a:srgbClr val="000000"/>
                          </a:solidFill>
                          <a:latin typeface="Arial" panose="020B0604020202020204" pitchFamily="34" charset="0"/>
                        </a:rPr>
                        <a:t>The </a:t>
                      </a:r>
                      <a:r>
                        <a:rPr lang="pt-BR" sz="1100" err="1">
                          <a:solidFill>
                            <a:srgbClr val="000000"/>
                          </a:solidFill>
                          <a:latin typeface="Arial" panose="020B0604020202020204" pitchFamily="34" charset="0"/>
                        </a:rPr>
                        <a:t>mechanism</a:t>
                      </a:r>
                      <a:r>
                        <a:rPr lang="pt-BR" sz="1100">
                          <a:solidFill>
                            <a:srgbClr val="000000"/>
                          </a:solidFill>
                          <a:latin typeface="Arial" panose="020B0604020202020204" pitchFamily="34" charset="0"/>
                        </a:rPr>
                        <a:t> must </a:t>
                      </a:r>
                      <a:r>
                        <a:rPr lang="pt-BR" sz="1100" err="1">
                          <a:solidFill>
                            <a:srgbClr val="000000"/>
                          </a:solidFill>
                          <a:latin typeface="Arial" panose="020B0604020202020204" pitchFamily="34" charset="0"/>
                        </a:rPr>
                        <a:t>ensure</a:t>
                      </a:r>
                      <a:r>
                        <a:rPr lang="pt-BR" sz="1100">
                          <a:solidFill>
                            <a:srgbClr val="000000"/>
                          </a:solidFill>
                          <a:latin typeface="Arial" panose="020B0604020202020204" pitchFamily="34" charset="0"/>
                        </a:rPr>
                        <a:t> </a:t>
                      </a:r>
                      <a:r>
                        <a:rPr lang="pt-BR" sz="1100" b="1" err="1">
                          <a:solidFill>
                            <a:srgbClr val="000000"/>
                          </a:solidFill>
                          <a:latin typeface="Arial" panose="020B0604020202020204" pitchFamily="34" charset="0"/>
                        </a:rPr>
                        <a:t>exposure</a:t>
                      </a:r>
                      <a:r>
                        <a:rPr lang="pt-BR" sz="1100" b="1">
                          <a:solidFill>
                            <a:srgbClr val="000000"/>
                          </a:solidFill>
                          <a:latin typeface="Arial" panose="020B0604020202020204" pitchFamily="34" charset="0"/>
                        </a:rPr>
                        <a:t> </a:t>
                      </a:r>
                      <a:r>
                        <a:rPr lang="pt-BR" sz="1100" b="1" err="1">
                          <a:solidFill>
                            <a:srgbClr val="000000"/>
                          </a:solidFill>
                          <a:latin typeface="Arial" panose="020B0604020202020204" pitchFamily="34" charset="0"/>
                        </a:rPr>
                        <a:t>diversification</a:t>
                      </a:r>
                      <a:r>
                        <a:rPr lang="en-US" sz="1100">
                          <a:solidFill>
                            <a:srgbClr val="000000"/>
                          </a:solidFill>
                          <a:latin typeface="Arial" panose="020B0604020202020204" pitchFamily="34" charset="0"/>
                        </a:rPr>
                        <a:t>, prohibiting instruments dedicated to a single project or company, except for cooperatives and supplier chains</a:t>
                      </a:r>
                      <a:endParaRPr lang="pt-BR" sz="1100">
                        <a:solidFill>
                          <a:srgbClr val="000000"/>
                        </a:solidFill>
                        <a:latin typeface="Arial" panose="020B0604020202020204" pitchFamily="34" charset="0"/>
                      </a:endParaRPr>
                    </a:p>
                  </a:txBody>
                  <a:tcPr marR="0" anchor="ctr">
                    <a:lnL>
                      <a:noFill/>
                    </a:lnL>
                    <a:lnR>
                      <a:noFill/>
                    </a:lnR>
                    <a:lnT w="9525" cmpd="sng">
                      <a:noFill/>
                    </a:lnT>
                    <a:lnB w="9525"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6144780"/>
                  </a:ext>
                </a:extLst>
              </a:tr>
              <a:tr h="523788">
                <a:tc vMerge="1">
                  <a:txBody>
                    <a:bodyPr/>
                    <a:lstStyle/>
                    <a:p>
                      <a:pPr marL="0" indent="0" algn="ctr">
                        <a:buFontTx/>
                        <a:buNone/>
                      </a:pPr>
                      <a:endParaRPr lang="pt-BR" sz="1100">
                        <a:solidFill>
                          <a:srgbClr val="000000"/>
                        </a:solidFill>
                      </a:endParaRPr>
                    </a:p>
                  </a:txBody>
                  <a:tcPr marL="72000" marR="0">
                    <a:lnL>
                      <a:noFill/>
                    </a:lnL>
                    <a:lnR>
                      <a:noFill/>
                    </a:lnR>
                    <a:lnT w="9525" cmpd="sng">
                      <a:noFill/>
                    </a:lnT>
                    <a:lnB w="9525" cmpd="sng">
                      <a:noFill/>
                    </a:lnB>
                    <a:lnTlToBr w="12700" cmpd="sng">
                      <a:noFill/>
                      <a:prstDash val="solid"/>
                    </a:lnTlToBr>
                    <a:lnBlToTr w="12700" cmpd="sng">
                      <a:noFill/>
                      <a:prstDash val="solid"/>
                    </a:lnBlToTr>
                    <a:noFill/>
                  </a:tcPr>
                </a:tc>
                <a:tc>
                  <a:txBody>
                    <a:bodyPr/>
                    <a:lstStyle/>
                    <a:p>
                      <a:pPr marL="0" lvl="0" indent="0" algn="l" defTabSz="711200" rtl="0" eaLnBrk="1" latinLnBrk="0" hangingPunct="1">
                        <a:spcBef>
                          <a:spcPts val="600"/>
                        </a:spcBef>
                        <a:buFontTx/>
                        <a:buNone/>
                      </a:pPr>
                      <a:r>
                        <a:rPr lang="pt-BR" sz="1200" b="1" i="0" u="none" baseline="0" err="1">
                          <a:solidFill>
                            <a:srgbClr val="FFFFFF"/>
                          </a:solidFill>
                          <a:latin typeface="Arial" panose="020B0604020202020204" pitchFamily="34" charset="0"/>
                        </a:rPr>
                        <a:t>Sectoral</a:t>
                      </a:r>
                      <a:r>
                        <a:rPr lang="pt-BR" sz="1200" b="1" i="0" u="none" baseline="0">
                          <a:solidFill>
                            <a:srgbClr val="FFFFFF"/>
                          </a:solidFill>
                          <a:latin typeface="Arial" panose="020B0604020202020204" pitchFamily="34" charset="0"/>
                        </a:rPr>
                        <a:t> </a:t>
                      </a:r>
                      <a:r>
                        <a:rPr lang="pt-BR" sz="1200" b="1" i="0" u="none" baseline="0" err="1">
                          <a:solidFill>
                            <a:srgbClr val="FFFFFF"/>
                          </a:solidFill>
                          <a:latin typeface="Arial" panose="020B0604020202020204" pitchFamily="34" charset="0"/>
                        </a:rPr>
                        <a:t>restrictions</a:t>
                      </a:r>
                      <a:endParaRPr lang="pt-BR" sz="1200" b="1" i="0" u="none" baseline="0">
                        <a:solidFill>
                          <a:srgbClr val="FFFFFF"/>
                        </a:solidFill>
                        <a:latin typeface="Arial" panose="020B0604020202020204" pitchFamily="34" charset="0"/>
                      </a:endParaRPr>
                    </a:p>
                  </a:txBody>
                  <a:tcPr anchor="ctr">
                    <a:lnL>
                      <a:noFill/>
                    </a:lnL>
                    <a:lnR>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83EFF"/>
                    </a:solidFill>
                  </a:tcPr>
                </a:tc>
                <a:tc>
                  <a:txBody>
                    <a:bodyPr/>
                    <a:lstStyle/>
                    <a:p>
                      <a:pPr eaLnBrk="0">
                        <a:spcBef>
                          <a:spcPts val="600"/>
                        </a:spcBef>
                      </a:pPr>
                      <a:r>
                        <a:rPr lang="pt-BR" sz="1100" b="1" err="1">
                          <a:solidFill>
                            <a:srgbClr val="000000"/>
                          </a:solidFill>
                          <a:latin typeface="Arial" panose="020B0604020202020204" pitchFamily="34" charset="0"/>
                        </a:rPr>
                        <a:t>Regulatory</a:t>
                      </a:r>
                      <a:r>
                        <a:rPr lang="pt-BR" sz="1100" b="1">
                          <a:solidFill>
                            <a:srgbClr val="000000"/>
                          </a:solidFill>
                          <a:latin typeface="Arial" panose="020B0604020202020204" pitchFamily="34" charset="0"/>
                        </a:rPr>
                        <a:t> </a:t>
                      </a:r>
                      <a:r>
                        <a:rPr lang="pt-BR" sz="1100" b="1" err="1">
                          <a:solidFill>
                            <a:srgbClr val="000000"/>
                          </a:solidFill>
                          <a:latin typeface="Arial" panose="020B0604020202020204" pitchFamily="34" charset="0"/>
                        </a:rPr>
                        <a:t>provision</a:t>
                      </a:r>
                      <a:endParaRPr lang="pt-BR" sz="1100" b="1">
                        <a:solidFill>
                          <a:srgbClr val="000000"/>
                        </a:solidFill>
                        <a:latin typeface="Arial" panose="020B0604020202020204" pitchFamily="34" charset="0"/>
                      </a:endParaRPr>
                    </a:p>
                    <a:p>
                      <a:pPr lvl="1" eaLnBrk="0">
                        <a:spcBef>
                          <a:spcPts val="0"/>
                        </a:spcBef>
                      </a:pPr>
                      <a:r>
                        <a:rPr lang="en-US" sz="900" b="1">
                          <a:solidFill>
                            <a:srgbClr val="000000"/>
                          </a:solidFill>
                          <a:latin typeface="Arial" panose="020B0604020202020204" pitchFamily="34" charset="0"/>
                        </a:rPr>
                        <a:t>Allocate at least 65% of investments</a:t>
                      </a:r>
                      <a:r>
                        <a:rPr lang="en-US" sz="900">
                          <a:solidFill>
                            <a:srgbClr val="000000"/>
                          </a:solidFill>
                          <a:latin typeface="Arial" panose="020B0604020202020204" pitchFamily="34" charset="0"/>
                        </a:rPr>
                        <a:t>, by value or number of companies invested, financed, or benefited, </a:t>
                      </a:r>
                      <a:r>
                        <a:rPr lang="en-US" sz="900" b="1">
                          <a:solidFill>
                            <a:srgbClr val="000000"/>
                          </a:solidFill>
                          <a:latin typeface="Arial" panose="020B0604020202020204" pitchFamily="34" charset="0"/>
                        </a:rPr>
                        <a:t>to subsectors within the BIP¹</a:t>
                      </a:r>
                    </a:p>
                    <a:p>
                      <a:pPr lvl="1" eaLnBrk="0">
                        <a:spcBef>
                          <a:spcPts val="0"/>
                        </a:spcBef>
                      </a:pPr>
                      <a:r>
                        <a:rPr lang="pt-BR" sz="900" err="1">
                          <a:solidFill>
                            <a:srgbClr val="000000"/>
                          </a:solidFill>
                          <a:latin typeface="Arial" panose="020B0604020202020204" pitchFamily="34" charset="0"/>
                        </a:rPr>
                        <a:t>Investment</a:t>
                      </a:r>
                      <a:r>
                        <a:rPr lang="pt-BR" sz="900">
                          <a:solidFill>
                            <a:srgbClr val="000000"/>
                          </a:solidFill>
                          <a:latin typeface="Arial" panose="020B0604020202020204" pitchFamily="34" charset="0"/>
                        </a:rPr>
                        <a:t> </a:t>
                      </a:r>
                      <a:r>
                        <a:rPr lang="pt-BR" sz="900" err="1">
                          <a:solidFill>
                            <a:srgbClr val="000000"/>
                          </a:solidFill>
                          <a:latin typeface="Arial" panose="020B0604020202020204" pitchFamily="34" charset="0"/>
                        </a:rPr>
                        <a:t>restriction</a:t>
                      </a:r>
                      <a:r>
                        <a:rPr lang="pt-BR" sz="900">
                          <a:solidFill>
                            <a:srgbClr val="000000"/>
                          </a:solidFill>
                          <a:latin typeface="Arial" panose="020B0604020202020204" pitchFamily="34" charset="0"/>
                        </a:rPr>
                        <a:t> </a:t>
                      </a:r>
                      <a:r>
                        <a:rPr lang="pt-BR" sz="900" err="1">
                          <a:solidFill>
                            <a:srgbClr val="000000"/>
                          </a:solidFill>
                          <a:latin typeface="Arial" panose="020B0604020202020204" pitchFamily="34" charset="0"/>
                        </a:rPr>
                        <a:t>clause</a:t>
                      </a:r>
                      <a:r>
                        <a:rPr lang="en-US" sz="900" b="1">
                          <a:solidFill>
                            <a:srgbClr val="000000"/>
                          </a:solidFill>
                          <a:latin typeface="Arial" panose="020B0604020202020204" pitchFamily="34" charset="0"/>
                        </a:rPr>
                        <a:t> for sectors prohibited under the Non-Supportable Activities List</a:t>
                      </a:r>
                      <a:r>
                        <a:rPr lang="en-US" sz="900" b="1" baseline="30000">
                          <a:solidFill>
                            <a:srgbClr val="000000"/>
                          </a:solidFill>
                          <a:latin typeface="Arial" panose="020B0604020202020204" pitchFamily="34" charset="0"/>
                        </a:rPr>
                        <a:t>1,2</a:t>
                      </a:r>
                      <a:endParaRPr lang="pt-BR" sz="900" b="1" baseline="30000">
                        <a:solidFill>
                          <a:srgbClr val="000000"/>
                        </a:solidFill>
                        <a:latin typeface="Arial" panose="020B0604020202020204" pitchFamily="34" charset="0"/>
                      </a:endParaRPr>
                    </a:p>
                  </a:txBody>
                  <a:tcPr marR="0" anchor="ctr">
                    <a:lnL>
                      <a:noFill/>
                    </a:lnL>
                    <a:lnR>
                      <a:noFill/>
                    </a:lnR>
                    <a:lnT w="9525" cmpd="sng">
                      <a:noFill/>
                    </a:lnT>
                    <a:lnB w="9525"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256806"/>
                  </a:ext>
                </a:extLst>
              </a:tr>
              <a:tr h="621063">
                <a:tc vMerge="1">
                  <a:txBody>
                    <a:bodyPr/>
                    <a:lstStyle/>
                    <a:p>
                      <a:pPr marL="0" indent="0" algn="ctr">
                        <a:buFontTx/>
                        <a:buNone/>
                      </a:pPr>
                      <a:endParaRPr lang="pt-BR" sz="1100">
                        <a:solidFill>
                          <a:srgbClr val="000000"/>
                        </a:solidFill>
                      </a:endParaRPr>
                    </a:p>
                  </a:txBody>
                  <a:tcPr marL="72000" marR="0">
                    <a:lnL>
                      <a:noFill/>
                    </a:lnL>
                    <a:lnR>
                      <a:noFill/>
                    </a:lnR>
                    <a:lnT w="9525" cmpd="sng">
                      <a:noFill/>
                    </a:lnT>
                    <a:lnB>
                      <a:noFill/>
                    </a:lnB>
                    <a:lnTlToBr w="12700" cmpd="sng">
                      <a:noFill/>
                      <a:prstDash val="solid"/>
                    </a:lnTlToBr>
                    <a:lnBlToTr w="12700" cmpd="sng">
                      <a:noFill/>
                      <a:prstDash val="solid"/>
                    </a:lnBlToTr>
                    <a:noFill/>
                  </a:tcPr>
                </a:tc>
                <a:tc>
                  <a:txBody>
                    <a:bodyPr/>
                    <a:lstStyle/>
                    <a:p>
                      <a:pPr marL="0" lvl="0" indent="0" algn="l" defTabSz="711200" rtl="0" eaLnBrk="1" latinLnBrk="0" hangingPunct="1">
                        <a:spcBef>
                          <a:spcPts val="600"/>
                        </a:spcBef>
                        <a:buFontTx/>
                        <a:buNone/>
                      </a:pPr>
                      <a:r>
                        <a:rPr lang="pt-BR" sz="1200" b="1" i="0" u="none" baseline="0">
                          <a:solidFill>
                            <a:srgbClr val="FFFFFF"/>
                          </a:solidFill>
                          <a:latin typeface="Arial" panose="020B0604020202020204" pitchFamily="34" charset="0"/>
                        </a:rPr>
                        <a:t>Geographic scope</a:t>
                      </a:r>
                    </a:p>
                  </a:txBody>
                  <a:tcPr anchor="ctr">
                    <a:lnL>
                      <a:noFill/>
                    </a:lnL>
                    <a:lnR>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83EFF"/>
                    </a:solidFill>
                  </a:tcPr>
                </a:tc>
                <a:tc>
                  <a:txBody>
                    <a:bodyPr/>
                    <a:lstStyle/>
                    <a:p>
                      <a:pPr marL="177800" lvl="0" indent="-177800" algn="l" defTabSz="711200" rtl="0" eaLnBrk="1" latinLnBrk="0" hangingPunct="1">
                        <a:spcBef>
                          <a:spcPts val="300"/>
                        </a:spcBef>
                        <a:buChar char="•"/>
                      </a:pPr>
                      <a:r>
                        <a:rPr lang="pt-BR" sz="1100" b="0" i="0" u="none" baseline="0">
                          <a:solidFill>
                            <a:srgbClr val="211E20"/>
                          </a:solidFill>
                          <a:latin typeface="Arial" panose="020B0604020202020204" pitchFamily="34" charset="0"/>
                        </a:rPr>
                        <a:t>The </a:t>
                      </a:r>
                      <a:r>
                        <a:rPr lang="pt-BR" sz="1100" b="0" i="0" u="none" baseline="0" err="1">
                          <a:solidFill>
                            <a:srgbClr val="211E20"/>
                          </a:solidFill>
                          <a:latin typeface="Arial" panose="020B0604020202020204" pitchFamily="34" charset="0"/>
                        </a:rPr>
                        <a:t>mechanism</a:t>
                      </a:r>
                      <a:r>
                        <a:rPr lang="pt-BR" sz="1100" b="0" i="0" u="none" baseline="0">
                          <a:solidFill>
                            <a:srgbClr val="211E20"/>
                          </a:solidFill>
                          <a:latin typeface="Arial" panose="020B0604020202020204" pitchFamily="34" charset="0"/>
                        </a:rPr>
                        <a:t> must </a:t>
                      </a:r>
                      <a:r>
                        <a:rPr lang="pt-BR" sz="1100" b="0" i="0" u="none" baseline="0" err="1">
                          <a:solidFill>
                            <a:srgbClr val="211E20"/>
                          </a:solidFill>
                          <a:latin typeface="Arial" panose="020B0604020202020204" pitchFamily="34" charset="0"/>
                        </a:rPr>
                        <a:t>be</a:t>
                      </a:r>
                      <a:r>
                        <a:rPr lang="pt-BR" sz="1100" b="0" i="0" u="none" baseline="0">
                          <a:solidFill>
                            <a:srgbClr val="211E20"/>
                          </a:solidFill>
                          <a:latin typeface="Arial" panose="020B0604020202020204" pitchFamily="34" charset="0"/>
                        </a:rPr>
                        <a:t> </a:t>
                      </a:r>
                      <a:r>
                        <a:rPr lang="en-US" sz="1100" b="1" i="0" u="none" baseline="0">
                          <a:solidFill>
                            <a:srgbClr val="211E20"/>
                          </a:solidFill>
                          <a:latin typeface="Arial" panose="020B0604020202020204" pitchFamily="34" charset="0"/>
                        </a:rPr>
                        <a:t>dedicated to companies and projects in Brazil</a:t>
                      </a:r>
                      <a:r>
                        <a:rPr lang="en-US" sz="1100" b="0" i="0" u="none" baseline="0">
                          <a:solidFill>
                            <a:srgbClr val="211E20"/>
                          </a:solidFill>
                          <a:latin typeface="Arial" panose="020B0604020202020204" pitchFamily="34" charset="0"/>
                        </a:rPr>
                        <a:t>, with either </a:t>
                      </a:r>
                      <a:r>
                        <a:rPr lang="en-US" sz="1100" b="1" i="0" u="none" baseline="0">
                          <a:solidFill>
                            <a:srgbClr val="211E20"/>
                          </a:solidFill>
                          <a:latin typeface="Arial" panose="020B0604020202020204" pitchFamily="34" charset="0"/>
                        </a:rPr>
                        <a:t>national or subnational</a:t>
                      </a:r>
                      <a:r>
                        <a:rPr lang="en-US" sz="1100" b="0" i="0" u="none" baseline="0">
                          <a:solidFill>
                            <a:srgbClr val="211E20"/>
                          </a:solidFill>
                          <a:latin typeface="Arial" panose="020B0604020202020204" pitchFamily="34" charset="0"/>
                        </a:rPr>
                        <a:t> coverage</a:t>
                      </a:r>
                    </a:p>
                    <a:p>
                      <a:pPr>
                        <a:spcBef>
                          <a:spcPts val="300"/>
                        </a:spcBef>
                      </a:pPr>
                      <a:r>
                        <a:rPr lang="pt-BR" sz="1100" err="1">
                          <a:solidFill>
                            <a:srgbClr val="211E20"/>
                          </a:solidFill>
                          <a:latin typeface="Arial" panose="020B0604020202020204" pitchFamily="34" charset="0"/>
                        </a:rPr>
                        <a:t>Mechanisms</a:t>
                      </a:r>
                      <a:r>
                        <a:rPr lang="pt-BR" sz="1100">
                          <a:solidFill>
                            <a:srgbClr val="211E20"/>
                          </a:solidFill>
                          <a:latin typeface="Arial" panose="020B0604020202020204" pitchFamily="34" charset="0"/>
                        </a:rPr>
                        <a:t> </a:t>
                      </a:r>
                      <a:r>
                        <a:rPr lang="pt-BR" sz="1100" err="1">
                          <a:solidFill>
                            <a:srgbClr val="211E20"/>
                          </a:solidFill>
                          <a:latin typeface="Arial" panose="020B0604020202020204" pitchFamily="34" charset="0"/>
                        </a:rPr>
                        <a:t>with</a:t>
                      </a:r>
                      <a:r>
                        <a:rPr lang="pt-BR" sz="1100">
                          <a:solidFill>
                            <a:srgbClr val="211E20"/>
                          </a:solidFill>
                          <a:latin typeface="Arial" panose="020B0604020202020204" pitchFamily="34" charset="0"/>
                        </a:rPr>
                        <a:t> a </a:t>
                      </a:r>
                      <a:r>
                        <a:rPr lang="pt-BR" sz="1100" b="1">
                          <a:solidFill>
                            <a:srgbClr val="211E20"/>
                          </a:solidFill>
                          <a:latin typeface="Arial" panose="020B0604020202020204" pitchFamily="34" charset="0"/>
                        </a:rPr>
                        <a:t>regional </a:t>
                      </a:r>
                      <a:r>
                        <a:rPr lang="pt-BR" sz="1100" b="1" err="1">
                          <a:solidFill>
                            <a:srgbClr val="211E20"/>
                          </a:solidFill>
                          <a:latin typeface="Arial" panose="020B0604020202020204" pitchFamily="34" charset="0"/>
                        </a:rPr>
                        <a:t>or</a:t>
                      </a:r>
                      <a:r>
                        <a:rPr lang="pt-BR" sz="1100" b="1">
                          <a:solidFill>
                            <a:srgbClr val="211E20"/>
                          </a:solidFill>
                          <a:latin typeface="Arial" panose="020B0604020202020204" pitchFamily="34" charset="0"/>
                        </a:rPr>
                        <a:t> global </a:t>
                      </a:r>
                      <a:r>
                        <a:rPr lang="pt-BR" sz="1100" b="1" err="1">
                          <a:solidFill>
                            <a:srgbClr val="211E20"/>
                          </a:solidFill>
                          <a:latin typeface="Arial" panose="020B0604020202020204" pitchFamily="34" charset="0"/>
                        </a:rPr>
                        <a:t>scope</a:t>
                      </a:r>
                      <a:r>
                        <a:rPr lang="en-US" sz="1100">
                          <a:solidFill>
                            <a:srgbClr val="211E20"/>
                          </a:solidFill>
                          <a:latin typeface="Arial" panose="020B0604020202020204" pitchFamily="34" charset="0"/>
                        </a:rPr>
                        <a:t> are eligible if they establish a </a:t>
                      </a:r>
                      <a:r>
                        <a:rPr lang="en-US" sz="1100" b="1">
                          <a:solidFill>
                            <a:srgbClr val="211E20"/>
                          </a:solidFill>
                          <a:latin typeface="Arial" panose="020B0604020202020204" pitchFamily="34" charset="0"/>
                        </a:rPr>
                        <a:t>compartment dedicated to Brazil</a:t>
                      </a:r>
                      <a:r>
                        <a:rPr lang="en-US" sz="1100">
                          <a:solidFill>
                            <a:srgbClr val="211E20"/>
                          </a:solidFill>
                          <a:latin typeface="Arial" panose="020B0604020202020204" pitchFamily="34" charset="0"/>
                        </a:rPr>
                        <a:t>, which will exclusively qualify for BIP support</a:t>
                      </a:r>
                      <a:endParaRPr lang="pt-BR" sz="1100">
                        <a:solidFill>
                          <a:srgbClr val="211E20"/>
                        </a:solidFill>
                        <a:latin typeface="Arial" panose="020B0604020202020204" pitchFamily="34" charset="0"/>
                      </a:endParaRPr>
                    </a:p>
                  </a:txBody>
                  <a:tcPr marR="0" anchor="ctr">
                    <a:lnL>
                      <a:noFill/>
                    </a:lnL>
                    <a:lnR>
                      <a:noFill/>
                    </a:lnR>
                    <a:lnT w="9525"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5345317"/>
                  </a:ext>
                </a:extLst>
              </a:tr>
              <a:tr h="1227161">
                <a:tc>
                  <a:txBody>
                    <a:bodyPr/>
                    <a:lstStyle/>
                    <a:p>
                      <a:pPr marL="0" lvl="0" indent="0" algn="ctr" defTabSz="711200" rtl="0" eaLnBrk="1" latinLnBrk="0" hangingPunct="1">
                        <a:spcBef>
                          <a:spcPts val="600"/>
                        </a:spcBef>
                        <a:buFontTx/>
                        <a:buNone/>
                      </a:pPr>
                      <a:r>
                        <a:rPr lang="pt-BR" sz="1100" b="0" i="0" u="none" baseline="0">
                          <a:solidFill>
                            <a:srgbClr val="000000"/>
                          </a:solidFill>
                          <a:latin typeface="Arial" panose="020B0604020202020204" pitchFamily="34" charset="0"/>
                        </a:rPr>
                        <a:t>Other considerations</a:t>
                      </a:r>
                    </a:p>
                  </a:txBody>
                  <a:tcPr marL="72000" marR="0" vert="vert270">
                    <a:lnL>
                      <a:noFill/>
                    </a:lnL>
                    <a:lnR>
                      <a:noFill/>
                    </a:lnR>
                    <a:lnT w="9525" cmpd="sng">
                      <a:noFill/>
                    </a:lnT>
                    <a:lnB>
                      <a:noFill/>
                    </a:lnB>
                    <a:lnTlToBr w="12700" cmpd="sng">
                      <a:noFill/>
                      <a:prstDash val="solid"/>
                    </a:lnTlToBr>
                    <a:lnBlToTr w="12700" cmpd="sng">
                      <a:noFill/>
                      <a:prstDash val="solid"/>
                    </a:lnBlToTr>
                    <a:solidFill>
                      <a:srgbClr val="FFFFFF"/>
                    </a:solidFill>
                  </a:tcPr>
                </a:tc>
                <a:tc>
                  <a:txBody>
                    <a:bodyPr/>
                    <a:lstStyle/>
                    <a:p>
                      <a:pPr marL="0" lvl="0" indent="0" algn="l" defTabSz="711200" rtl="0" eaLnBrk="1" latinLnBrk="0" hangingPunct="1">
                        <a:spcBef>
                          <a:spcPts val="600"/>
                        </a:spcBef>
                        <a:buFontTx/>
                        <a:buNone/>
                      </a:pPr>
                      <a:r>
                        <a:rPr lang="pt-BR" sz="1200" b="1" i="0" u="none" baseline="0">
                          <a:solidFill>
                            <a:srgbClr val="FFFFFF"/>
                          </a:solidFill>
                          <a:latin typeface="Arial" panose="020B0604020202020204" pitchFamily="34" charset="0"/>
                        </a:rPr>
                        <a:t>Desirable characteristics</a:t>
                      </a:r>
                    </a:p>
                  </a:txBody>
                  <a:tcPr anchor="ctr">
                    <a:lnL>
                      <a:noFill/>
                    </a:lnL>
                    <a:lnR>
                      <a:noFill/>
                    </a:lnR>
                    <a:lnT w="76200" cap="flat" cmpd="sng" algn="ctr">
                      <a:solidFill>
                        <a:schemeClr val="bg1"/>
                      </a:solidFill>
                      <a:prstDash val="solid"/>
                      <a:round/>
                      <a:headEnd type="none" w="med" len="med"/>
                      <a:tailEnd type="none" w="med" len="med"/>
                    </a:lnT>
                    <a:solidFill>
                      <a:srgbClr val="000000"/>
                    </a:solidFill>
                  </a:tcPr>
                </a:tc>
                <a:tc>
                  <a:txBody>
                    <a:bodyPr/>
                    <a:lstStyle/>
                    <a:p>
                      <a:pPr marL="177800" lvl="0" indent="-177800" algn="l" defTabSz="711200" rtl="0" eaLnBrk="1" latinLnBrk="0" hangingPunct="1">
                        <a:spcBef>
                          <a:spcPts val="300"/>
                        </a:spcBef>
                        <a:buChar char="•"/>
                      </a:pPr>
                      <a:r>
                        <a:rPr lang="en-US" sz="1100" b="0" i="0" u="none" baseline="0">
                          <a:solidFill>
                            <a:srgbClr val="000000"/>
                          </a:solidFill>
                          <a:latin typeface="Arial" panose="020B0604020202020204" pitchFamily="34" charset="0"/>
                        </a:rPr>
                        <a:t>Mechanism with a provision for </a:t>
                      </a:r>
                      <a:r>
                        <a:rPr lang="en-US" sz="1100" b="1" i="0" u="none" baseline="0">
                          <a:solidFill>
                            <a:srgbClr val="000000"/>
                          </a:solidFill>
                          <a:latin typeface="Arial" panose="020B0604020202020204" pitchFamily="34" charset="0"/>
                        </a:rPr>
                        <a:t>incentivizing long-term operations</a:t>
                      </a:r>
                    </a:p>
                    <a:p>
                      <a:pPr marL="177800" lvl="0" indent="-177800" algn="l" defTabSz="711200" rtl="0" eaLnBrk="1" latinLnBrk="0" hangingPunct="1">
                        <a:spcBef>
                          <a:spcPts val="300"/>
                        </a:spcBef>
                        <a:buChar char="•"/>
                      </a:pPr>
                      <a:r>
                        <a:rPr lang="en-US" sz="1100" b="0" i="0" u="none" baseline="0">
                          <a:solidFill>
                            <a:srgbClr val="000000"/>
                          </a:solidFill>
                          <a:latin typeface="Arial" panose="020B0604020202020204" pitchFamily="34" charset="0"/>
                        </a:rPr>
                        <a:t>Mechanism with a provision for a </a:t>
                      </a:r>
                      <a:r>
                        <a:rPr lang="en-US" sz="1100" b="1" i="0" u="none" baseline="0">
                          <a:solidFill>
                            <a:srgbClr val="000000"/>
                          </a:solidFill>
                          <a:latin typeface="Arial" panose="020B0604020202020204" pitchFamily="34" charset="0"/>
                        </a:rPr>
                        <a:t>technical assistance component</a:t>
                      </a:r>
                      <a:r>
                        <a:rPr lang="en-US" sz="1100" b="0" i="0" u="none" baseline="0">
                          <a:solidFill>
                            <a:srgbClr val="000000"/>
                          </a:solidFill>
                          <a:latin typeface="Arial" panose="020B0604020202020204" pitchFamily="34" charset="0"/>
                        </a:rPr>
                        <a:t> (TA) for benefited projects</a:t>
                      </a:r>
                    </a:p>
                    <a:p>
                      <a:pPr marL="177800" lvl="0" indent="-177800" algn="l" defTabSz="711200" rtl="0" eaLnBrk="1" latinLnBrk="0" hangingPunct="1">
                        <a:spcBef>
                          <a:spcPts val="300"/>
                        </a:spcBef>
                        <a:buChar char="•"/>
                      </a:pPr>
                      <a:r>
                        <a:rPr lang="pt-BR" sz="1100" b="1" i="0" u="none" baseline="0" err="1">
                          <a:solidFill>
                            <a:srgbClr val="000000"/>
                          </a:solidFill>
                          <a:latin typeface="Arial" panose="020B0604020202020204" pitchFamily="34" charset="0"/>
                        </a:rPr>
                        <a:t>Sustainable</a:t>
                      </a:r>
                      <a:r>
                        <a:rPr lang="pt-BR" sz="1100" b="1" i="0" u="none" baseline="0">
                          <a:solidFill>
                            <a:srgbClr val="000000"/>
                          </a:solidFill>
                          <a:latin typeface="Arial" panose="020B0604020202020204" pitchFamily="34" charset="0"/>
                        </a:rPr>
                        <a:t> financial </a:t>
                      </a:r>
                      <a:r>
                        <a:rPr lang="pt-BR" sz="1100" b="1" i="0" u="none" baseline="0" err="1">
                          <a:solidFill>
                            <a:srgbClr val="000000"/>
                          </a:solidFill>
                          <a:latin typeface="Arial" panose="020B0604020202020204" pitchFamily="34" charset="0"/>
                        </a:rPr>
                        <a:t>mechanism</a:t>
                      </a:r>
                      <a:r>
                        <a:rPr lang="en-US" sz="1100" b="0" i="0" u="none" baseline="0">
                          <a:solidFill>
                            <a:srgbClr val="000000"/>
                          </a:solidFill>
                          <a:latin typeface="Arial" panose="020B0604020202020204" pitchFamily="34" charset="0"/>
                        </a:rPr>
                        <a:t>, or any other terms related to sustainable finance, as defined by ANBIMA, CVM, or other sustainability standards adopted by development institutions</a:t>
                      </a:r>
                    </a:p>
                    <a:p>
                      <a:pPr marL="177800" lvl="0" indent="-177800" algn="l" defTabSz="711200" rtl="0" eaLnBrk="1" latinLnBrk="0" hangingPunct="1">
                        <a:spcBef>
                          <a:spcPts val="300"/>
                        </a:spcBef>
                        <a:buChar char="•"/>
                      </a:pPr>
                      <a:r>
                        <a:rPr lang="pt-BR" sz="1100" b="0" i="0" u="none" baseline="0" err="1">
                          <a:solidFill>
                            <a:srgbClr val="000000"/>
                          </a:solidFill>
                          <a:latin typeface="Arial" panose="020B0604020202020204" pitchFamily="34" charset="0"/>
                        </a:rPr>
                        <a:t>Mechanism</a:t>
                      </a:r>
                      <a:r>
                        <a:rPr lang="pt-BR" sz="1100" b="0" i="0" u="none" baseline="0">
                          <a:solidFill>
                            <a:srgbClr val="000000"/>
                          </a:solidFill>
                          <a:latin typeface="Arial" panose="020B0604020202020204" pitchFamily="34" charset="0"/>
                        </a:rPr>
                        <a:t> </a:t>
                      </a:r>
                      <a:r>
                        <a:rPr lang="en-US" sz="1100" b="1" i="0" u="none" baseline="0">
                          <a:solidFill>
                            <a:srgbClr val="000000"/>
                          </a:solidFill>
                          <a:latin typeface="Arial" panose="020B0604020202020204" pitchFamily="34" charset="0"/>
                        </a:rPr>
                        <a:t>aligned with the Brazilian Sustainable Taxonomy</a:t>
                      </a:r>
                    </a:p>
                    <a:p>
                      <a:pPr marL="177800" lvl="0" indent="-177800" algn="l" defTabSz="711200" rtl="0" eaLnBrk="1" latinLnBrk="0" hangingPunct="1">
                        <a:spcBef>
                          <a:spcPts val="300"/>
                        </a:spcBef>
                        <a:buChar char="•"/>
                      </a:pPr>
                      <a:r>
                        <a:rPr lang="en-US" sz="1100" b="0" i="0" u="none" baseline="0">
                          <a:solidFill>
                            <a:srgbClr val="000000"/>
                          </a:solidFill>
                          <a:latin typeface="Arial" panose="020B0604020202020204" pitchFamily="34" charset="0"/>
                        </a:rPr>
                        <a:t>Mechanism in compliance with the </a:t>
                      </a:r>
                      <a:r>
                        <a:rPr lang="en-US" sz="1100" b="1" i="0" u="none" baseline="0">
                          <a:solidFill>
                            <a:srgbClr val="000000"/>
                          </a:solidFill>
                          <a:latin typeface="Arial" panose="020B0604020202020204" pitchFamily="34" charset="0"/>
                        </a:rPr>
                        <a:t>principles defined in the SFDR</a:t>
                      </a:r>
                      <a:r>
                        <a:rPr lang="en-US" sz="1100" b="0" i="0" u="none" baseline="0">
                          <a:solidFill>
                            <a:srgbClr val="000000"/>
                          </a:solidFill>
                          <a:latin typeface="Arial" panose="020B0604020202020204" pitchFamily="34" charset="0"/>
                        </a:rPr>
                        <a:t> for sustainable mechanisms</a:t>
                      </a:r>
                      <a:endParaRPr lang="pt-BR" sz="1100" b="0" i="0" u="none" baseline="0">
                        <a:solidFill>
                          <a:srgbClr val="000000"/>
                        </a:solidFill>
                        <a:latin typeface="Arial" panose="020B0604020202020204" pitchFamily="34" charset="0"/>
                      </a:endParaRPr>
                    </a:p>
                  </a:txBody>
                  <a:tcPr marR="0" anchor="ctr">
                    <a:lnL>
                      <a:noFill/>
                    </a:lnL>
                    <a:lnR>
                      <a:noFill/>
                    </a:lnR>
                    <a:lnT w="9525" cmpd="sng">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79385697"/>
                  </a:ext>
                </a:extLst>
              </a:tr>
            </a:tbl>
          </a:graphicData>
        </a:graphic>
      </p:graphicFrame>
      <p:pic>
        <p:nvPicPr>
          <p:cNvPr id="83" name="Picture 82">
            <a:extLst>
              <a:ext uri="{FF2B5EF4-FFF2-40B4-BE49-F238E27FC236}">
                <a16:creationId xmlns:a16="http://schemas.microsoft.com/office/drawing/2014/main" id="{D6B71036-6AEB-961B-1039-2639240F6C19}"/>
              </a:ext>
            </a:extLst>
          </p:cNvPr>
          <p:cNvPicPr>
            <a:picLocks noChangeAspect="1"/>
          </p:cNvPicPr>
          <p:nvPr/>
        </p:nvPicPr>
        <p:blipFill>
          <a:blip r:embed="rId9"/>
          <a:stretch>
            <a:fillRect/>
          </a:stretch>
        </p:blipFill>
        <p:spPr>
          <a:xfrm>
            <a:off x="2763815" y="920033"/>
            <a:ext cx="326550" cy="326550"/>
          </a:xfrm>
          <a:prstGeom prst="rect">
            <a:avLst/>
          </a:prstGeom>
        </p:spPr>
      </p:pic>
      <p:pic>
        <p:nvPicPr>
          <p:cNvPr id="92" name="Picture 91">
            <a:extLst>
              <a:ext uri="{FF2B5EF4-FFF2-40B4-BE49-F238E27FC236}">
                <a16:creationId xmlns:a16="http://schemas.microsoft.com/office/drawing/2014/main" id="{7DCFC251-5841-047F-C8C1-FBB574CFE763}"/>
              </a:ext>
            </a:extLst>
          </p:cNvPr>
          <p:cNvPicPr>
            <a:picLocks noChangeAspect="1"/>
          </p:cNvPicPr>
          <p:nvPr/>
        </p:nvPicPr>
        <p:blipFill>
          <a:blip r:embed="rId10"/>
          <a:stretch>
            <a:fillRect/>
          </a:stretch>
        </p:blipFill>
        <p:spPr>
          <a:xfrm>
            <a:off x="2763815" y="2546504"/>
            <a:ext cx="326550" cy="326550"/>
          </a:xfrm>
          <a:prstGeom prst="rect">
            <a:avLst/>
          </a:prstGeom>
        </p:spPr>
      </p:pic>
      <p:pic>
        <p:nvPicPr>
          <p:cNvPr id="98" name="Picture 97">
            <a:extLst>
              <a:ext uri="{FF2B5EF4-FFF2-40B4-BE49-F238E27FC236}">
                <a16:creationId xmlns:a16="http://schemas.microsoft.com/office/drawing/2014/main" id="{7B8CD8CB-9883-1FB8-36E6-B243685CC65E}"/>
              </a:ext>
            </a:extLst>
          </p:cNvPr>
          <p:cNvPicPr>
            <a:picLocks noChangeAspect="1"/>
          </p:cNvPicPr>
          <p:nvPr/>
        </p:nvPicPr>
        <p:blipFill>
          <a:blip r:embed="rId11"/>
          <a:stretch>
            <a:fillRect/>
          </a:stretch>
        </p:blipFill>
        <p:spPr>
          <a:xfrm>
            <a:off x="2763815" y="2097182"/>
            <a:ext cx="326550" cy="326550"/>
          </a:xfrm>
          <a:prstGeom prst="rect">
            <a:avLst/>
          </a:prstGeom>
        </p:spPr>
      </p:pic>
      <p:pic>
        <p:nvPicPr>
          <p:cNvPr id="111" name="Picture 110">
            <a:extLst>
              <a:ext uri="{FF2B5EF4-FFF2-40B4-BE49-F238E27FC236}">
                <a16:creationId xmlns:a16="http://schemas.microsoft.com/office/drawing/2014/main" id="{371E5093-3463-9650-4104-033D3FEED35D}"/>
              </a:ext>
            </a:extLst>
          </p:cNvPr>
          <p:cNvPicPr>
            <a:picLocks noChangeAspect="1"/>
          </p:cNvPicPr>
          <p:nvPr/>
        </p:nvPicPr>
        <p:blipFill>
          <a:blip r:embed="rId12"/>
          <a:stretch>
            <a:fillRect/>
          </a:stretch>
        </p:blipFill>
        <p:spPr>
          <a:xfrm>
            <a:off x="2763815" y="3850461"/>
            <a:ext cx="326550" cy="326550"/>
          </a:xfrm>
          <a:prstGeom prst="rect">
            <a:avLst/>
          </a:prstGeom>
        </p:spPr>
      </p:pic>
      <p:pic>
        <p:nvPicPr>
          <p:cNvPr id="117" name="Picture 116">
            <a:extLst>
              <a:ext uri="{FF2B5EF4-FFF2-40B4-BE49-F238E27FC236}">
                <a16:creationId xmlns:a16="http://schemas.microsoft.com/office/drawing/2014/main" id="{0E9AA817-76EC-4248-F470-F0662B5BA99E}"/>
              </a:ext>
            </a:extLst>
          </p:cNvPr>
          <p:cNvPicPr>
            <a:picLocks noChangeAspect="1"/>
          </p:cNvPicPr>
          <p:nvPr/>
        </p:nvPicPr>
        <p:blipFill>
          <a:blip r:embed="rId13"/>
          <a:stretch>
            <a:fillRect/>
          </a:stretch>
        </p:blipFill>
        <p:spPr>
          <a:xfrm>
            <a:off x="2763815" y="4376887"/>
            <a:ext cx="326550" cy="326550"/>
          </a:xfrm>
          <a:prstGeom prst="rect">
            <a:avLst/>
          </a:prstGeom>
        </p:spPr>
      </p:pic>
      <p:pic>
        <p:nvPicPr>
          <p:cNvPr id="123" name="Picture 122">
            <a:extLst>
              <a:ext uri="{FF2B5EF4-FFF2-40B4-BE49-F238E27FC236}">
                <a16:creationId xmlns:a16="http://schemas.microsoft.com/office/drawing/2014/main" id="{06E47DC7-BABB-AF81-2BC6-44210D92BB09}"/>
              </a:ext>
            </a:extLst>
          </p:cNvPr>
          <p:cNvPicPr>
            <a:picLocks noChangeAspect="1"/>
          </p:cNvPicPr>
          <p:nvPr/>
        </p:nvPicPr>
        <p:blipFill>
          <a:blip r:embed="rId14"/>
          <a:stretch>
            <a:fillRect/>
          </a:stretch>
        </p:blipFill>
        <p:spPr>
          <a:xfrm>
            <a:off x="2763815" y="4987331"/>
            <a:ext cx="326550" cy="326550"/>
          </a:xfrm>
          <a:prstGeom prst="rect">
            <a:avLst/>
          </a:prstGeom>
        </p:spPr>
      </p:pic>
      <p:pic>
        <p:nvPicPr>
          <p:cNvPr id="33" name="Picture 32">
            <a:extLst>
              <a:ext uri="{FF2B5EF4-FFF2-40B4-BE49-F238E27FC236}">
                <a16:creationId xmlns:a16="http://schemas.microsoft.com/office/drawing/2014/main" id="{8B48439D-3FEE-C033-A034-B38D5C607E0A}"/>
              </a:ext>
            </a:extLst>
          </p:cNvPr>
          <p:cNvPicPr>
            <a:picLocks noChangeAspect="1"/>
          </p:cNvPicPr>
          <p:nvPr/>
        </p:nvPicPr>
        <p:blipFill>
          <a:blip r:embed="rId15"/>
          <a:stretch>
            <a:fillRect/>
          </a:stretch>
        </p:blipFill>
        <p:spPr>
          <a:xfrm>
            <a:off x="2761128" y="6291898"/>
            <a:ext cx="331925" cy="330061"/>
          </a:xfrm>
          <a:prstGeom prst="rect">
            <a:avLst/>
          </a:prstGeom>
        </p:spPr>
      </p:pic>
      <p:sp>
        <p:nvSpPr>
          <p:cNvPr id="4" name="btfpNumberBubble830084">
            <a:extLst>
              <a:ext uri="{FF2B5EF4-FFF2-40B4-BE49-F238E27FC236}">
                <a16:creationId xmlns:a16="http://schemas.microsoft.com/office/drawing/2014/main" id="{5D190D39-381B-E053-0895-5CF27A0401F1}"/>
              </a:ext>
            </a:extLst>
          </p:cNvPr>
          <p:cNvSpPr/>
          <p:nvPr/>
        </p:nvSpPr>
        <p:spPr bwMode="gray">
          <a:xfrm>
            <a:off x="3441831" y="4445173"/>
            <a:ext cx="127222" cy="127222"/>
          </a:xfrm>
          <a:prstGeom prst="ellipse">
            <a:avLst/>
          </a:prstGeom>
          <a:solidFill>
            <a:srgbClr val="FFFFFF"/>
          </a:solidFill>
          <a:ln w="19050" cap="flat" cmpd="sng" algn="ctr">
            <a:solidFill>
              <a:srgbClr val="CC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indent="0" algn="ctr">
              <a:spcBef>
                <a:spcPts val="0"/>
              </a:spcBef>
              <a:buNone/>
            </a:pPr>
            <a:r>
              <a:rPr kumimoji="1" lang="en-US" sz="800" b="1">
                <a:solidFill>
                  <a:srgbClr val="CC0000"/>
                </a:solidFill>
                <a:latin typeface="Arial" panose="020B0604020202020204" pitchFamily="34" charset="0"/>
                <a:cs typeface="Arial" panose="020B0604020202020204" pitchFamily="34" charset="0"/>
              </a:rPr>
              <a:t>1</a:t>
            </a:r>
          </a:p>
        </p:txBody>
      </p:sp>
      <p:sp>
        <p:nvSpPr>
          <p:cNvPr id="5" name="btfpNumberBubble830084">
            <a:extLst>
              <a:ext uri="{FF2B5EF4-FFF2-40B4-BE49-F238E27FC236}">
                <a16:creationId xmlns:a16="http://schemas.microsoft.com/office/drawing/2014/main" id="{A82C8701-BA86-B97F-347C-4C54153D46E3}"/>
              </a:ext>
            </a:extLst>
          </p:cNvPr>
          <p:cNvSpPr/>
          <p:nvPr/>
        </p:nvSpPr>
        <p:spPr bwMode="gray">
          <a:xfrm>
            <a:off x="3441831" y="4600899"/>
            <a:ext cx="127222" cy="127222"/>
          </a:xfrm>
          <a:prstGeom prst="ellipse">
            <a:avLst/>
          </a:prstGeom>
          <a:solidFill>
            <a:srgbClr val="FFFFFF"/>
          </a:solidFill>
          <a:ln w="19050" cap="flat" cmpd="sng" algn="ctr">
            <a:solidFill>
              <a:srgbClr val="CC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indent="0" algn="ctr">
              <a:spcBef>
                <a:spcPts val="0"/>
              </a:spcBef>
              <a:buNone/>
            </a:pPr>
            <a:r>
              <a:rPr kumimoji="1" lang="en-US" sz="800" b="1">
                <a:solidFill>
                  <a:srgbClr val="CC0000"/>
                </a:solidFill>
                <a:latin typeface="Arial" panose="020B0604020202020204" pitchFamily="34" charset="0"/>
                <a:cs typeface="Arial" panose="020B0604020202020204" pitchFamily="34" charset="0"/>
              </a:rPr>
              <a:t>2</a:t>
            </a:r>
          </a:p>
        </p:txBody>
      </p:sp>
      <p:sp>
        <p:nvSpPr>
          <p:cNvPr id="6" name="Rectangle 5">
            <a:extLst>
              <a:ext uri="{FF2B5EF4-FFF2-40B4-BE49-F238E27FC236}">
                <a16:creationId xmlns:a16="http://schemas.microsoft.com/office/drawing/2014/main" id="{7D4E9D02-90D6-57DA-1540-18E889100189}"/>
              </a:ext>
            </a:extLst>
          </p:cNvPr>
          <p:cNvSpPr/>
          <p:nvPr/>
        </p:nvSpPr>
        <p:spPr bwMode="gray">
          <a:xfrm rot="16200000">
            <a:off x="5824842" y="-1162384"/>
            <a:ext cx="542315" cy="11300483"/>
          </a:xfrm>
          <a:prstGeom prst="rect">
            <a:avLst/>
          </a:prstGeom>
          <a:noFill/>
          <a:ln w="38100" cap="flat" cmpd="sng" algn="ctr">
            <a:solidFill>
              <a:srgbClr val="CC0000"/>
            </a:solidFill>
            <a:prstDash val="solid"/>
            <a:miter lim="800000"/>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err="1">
              <a:solidFill>
                <a:schemeClr val="dk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5305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A6040-4C9B-914F-3FCF-ADCB183C6BB8}"/>
            </a:ext>
          </a:extLst>
        </p:cNvPr>
        <p:cNvGrpSpPr/>
        <p:nvPr/>
      </p:nvGrpSpPr>
      <p:grpSpPr>
        <a:xfrm>
          <a:off x="0" y="0"/>
          <a:ext cx="0" cy="0"/>
          <a:chOff x="0" y="0"/>
          <a:chExt cx="0" cy="0"/>
        </a:xfrm>
      </p:grpSpPr>
      <p:grpSp>
        <p:nvGrpSpPr>
          <p:cNvPr id="83" name="btfpColumnIndicatorGroup2">
            <a:extLst>
              <a:ext uri="{FF2B5EF4-FFF2-40B4-BE49-F238E27FC236}">
                <a16:creationId xmlns:a16="http://schemas.microsoft.com/office/drawing/2014/main" id="{842F9241-3659-4755-686C-4DF58E13B92B}"/>
              </a:ext>
            </a:extLst>
          </p:cNvPr>
          <p:cNvGrpSpPr/>
          <p:nvPr/>
        </p:nvGrpSpPr>
        <p:grpSpPr>
          <a:xfrm>
            <a:off x="0" y="6926580"/>
            <a:ext cx="12192000" cy="137160"/>
            <a:chOff x="0" y="6926580"/>
            <a:chExt cx="12192000" cy="137160"/>
          </a:xfrm>
        </p:grpSpPr>
        <p:sp>
          <p:nvSpPr>
            <p:cNvPr id="73" name="btfpColumnGapBlocker950338">
              <a:extLst>
                <a:ext uri="{FF2B5EF4-FFF2-40B4-BE49-F238E27FC236}">
                  <a16:creationId xmlns:a16="http://schemas.microsoft.com/office/drawing/2014/main" id="{77C49F14-7822-68E5-B934-D42ABB7CB1A8}"/>
                </a:ext>
              </a:extLst>
            </p:cNvPr>
            <p:cNvSpPr/>
            <p:nvPr/>
          </p:nvSpPr>
          <p:spPr bwMode="gray">
            <a:xfrm>
              <a:off x="1164590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sp>
          <p:nvSpPr>
            <p:cNvPr id="71" name="btfpColumnGapBlocker608104">
              <a:extLst>
                <a:ext uri="{FF2B5EF4-FFF2-40B4-BE49-F238E27FC236}">
                  <a16:creationId xmlns:a16="http://schemas.microsoft.com/office/drawing/2014/main" id="{31598FA2-4948-5F58-8085-E3C01B9867D1}"/>
                </a:ext>
              </a:extLst>
            </p:cNvPr>
            <p:cNvSpPr/>
            <p:nvPr/>
          </p:nvSpPr>
          <p:spPr bwMode="gray">
            <a:xfrm>
              <a:off x="87376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69" name="btfpColumnIndicator616605">
              <a:extLst>
                <a:ext uri="{FF2B5EF4-FFF2-40B4-BE49-F238E27FC236}">
                  <a16:creationId xmlns:a16="http://schemas.microsoft.com/office/drawing/2014/main" id="{8F195316-3C06-C401-316A-4BD2D1DDAFD9}"/>
                </a:ext>
              </a:extLst>
            </p:cNvPr>
            <p:cNvCxnSpPr/>
            <p:nvPr/>
          </p:nvCxnSpPr>
          <p:spPr bwMode="gray">
            <a:xfrm flipV="1">
              <a:off x="116459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btfpColumnIndicator283676">
              <a:extLst>
                <a:ext uri="{FF2B5EF4-FFF2-40B4-BE49-F238E27FC236}">
                  <a16:creationId xmlns:a16="http://schemas.microsoft.com/office/drawing/2014/main" id="{36F400BE-1A33-3CE2-B5AF-FF85DA476BE1}"/>
                </a:ext>
              </a:extLst>
            </p:cNvPr>
            <p:cNvCxnSpPr/>
            <p:nvPr/>
          </p:nvCxnSpPr>
          <p:spPr bwMode="gray">
            <a:xfrm flipV="1">
              <a:off x="92710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btfpColumnGapBlocker249188">
              <a:extLst>
                <a:ext uri="{FF2B5EF4-FFF2-40B4-BE49-F238E27FC236}">
                  <a16:creationId xmlns:a16="http://schemas.microsoft.com/office/drawing/2014/main" id="{77E76C48-A5CA-F25D-60A0-1CD15E4AFE79}"/>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63" name="btfpColumnIndicator188627">
              <a:extLst>
                <a:ext uri="{FF2B5EF4-FFF2-40B4-BE49-F238E27FC236}">
                  <a16:creationId xmlns:a16="http://schemas.microsoft.com/office/drawing/2014/main" id="{49589A30-712C-E2B2-C719-E65EBFB20F85}"/>
                </a:ext>
              </a:extLst>
            </p:cNvPr>
            <p:cNvCxnSpPr/>
            <p:nvPr/>
          </p:nvCxnSpPr>
          <p:spPr bwMode="gray">
            <a:xfrm flipV="1">
              <a:off x="87376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btfpColumnIndicator590386">
              <a:extLst>
                <a:ext uri="{FF2B5EF4-FFF2-40B4-BE49-F238E27FC236}">
                  <a16:creationId xmlns:a16="http://schemas.microsoft.com/office/drawing/2014/main" id="{4BE5DD8A-CC94-5A51-D880-C0BFFAFFB271}"/>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btfpColumnGapBlocker205543">
              <a:extLst>
                <a:ext uri="{FF2B5EF4-FFF2-40B4-BE49-F238E27FC236}">
                  <a16:creationId xmlns:a16="http://schemas.microsoft.com/office/drawing/2014/main" id="{DBCE7918-115B-23EF-1856-34D528537F78}"/>
                </a:ext>
              </a:extLst>
            </p:cNvPr>
            <p:cNvSpPr/>
            <p:nvPr/>
          </p:nvSpPr>
          <p:spPr bwMode="gray">
            <a:xfrm>
              <a:off x="29210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57" name="btfpColumnIndicator395202">
              <a:extLst>
                <a:ext uri="{FF2B5EF4-FFF2-40B4-BE49-F238E27FC236}">
                  <a16:creationId xmlns:a16="http://schemas.microsoft.com/office/drawing/2014/main" id="{A4053036-3B32-A26B-4C53-EAF0219D19D5}"/>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btfpColumnIndicator760554">
              <a:extLst>
                <a:ext uri="{FF2B5EF4-FFF2-40B4-BE49-F238E27FC236}">
                  <a16:creationId xmlns:a16="http://schemas.microsoft.com/office/drawing/2014/main" id="{2DA2F8E1-796F-EE21-D32A-179171DB583C}"/>
                </a:ext>
              </a:extLst>
            </p:cNvPr>
            <p:cNvCxnSpPr/>
            <p:nvPr/>
          </p:nvCxnSpPr>
          <p:spPr bwMode="gray">
            <a:xfrm flipV="1">
              <a:off x="34544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btfpColumnGapBlocker958297">
              <a:extLst>
                <a:ext uri="{FF2B5EF4-FFF2-40B4-BE49-F238E27FC236}">
                  <a16:creationId xmlns:a16="http://schemas.microsoft.com/office/drawing/2014/main" id="{585E8216-0FA0-5109-050C-258FC6B19242}"/>
                </a:ext>
              </a:extLst>
            </p:cNvPr>
            <p:cNvSpPr/>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49" name="btfpColumnIndicator529913">
              <a:extLst>
                <a:ext uri="{FF2B5EF4-FFF2-40B4-BE49-F238E27FC236}">
                  <a16:creationId xmlns:a16="http://schemas.microsoft.com/office/drawing/2014/main" id="{11CFF28C-778B-6BE7-A6BE-8939C067316F}"/>
                </a:ext>
              </a:extLst>
            </p:cNvPr>
            <p:cNvCxnSpPr/>
            <p:nvPr/>
          </p:nvCxnSpPr>
          <p:spPr bwMode="gray">
            <a:xfrm flipV="1">
              <a:off x="29210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btfpColumnIndicator807952">
              <a:extLst>
                <a:ext uri="{FF2B5EF4-FFF2-40B4-BE49-F238E27FC236}">
                  <a16:creationId xmlns:a16="http://schemas.microsoft.com/office/drawing/2014/main" id="{8BA9B864-5DE2-D457-08C9-5F2F48F63696}"/>
                </a:ext>
              </a:extLst>
            </p:cNvPr>
            <p:cNvCxnSpPr/>
            <p:nvPr/>
          </p:nvCxnSpPr>
          <p:spPr bwMode="gray">
            <a:xfrm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4" name="btfpColumnIndicatorGroup1">
            <a:extLst>
              <a:ext uri="{FF2B5EF4-FFF2-40B4-BE49-F238E27FC236}">
                <a16:creationId xmlns:a16="http://schemas.microsoft.com/office/drawing/2014/main" id="{3BBBEF6B-3CB4-3037-5AA1-853F7D689EF3}"/>
              </a:ext>
            </a:extLst>
          </p:cNvPr>
          <p:cNvGrpSpPr/>
          <p:nvPr/>
        </p:nvGrpSpPr>
        <p:grpSpPr>
          <a:xfrm>
            <a:off x="0" y="-205740"/>
            <a:ext cx="12192000" cy="137160"/>
            <a:chOff x="0" y="-205740"/>
            <a:chExt cx="12192000" cy="137160"/>
          </a:xfrm>
        </p:grpSpPr>
        <p:sp>
          <p:nvSpPr>
            <p:cNvPr id="72" name="btfpColumnGapBlocker574564">
              <a:extLst>
                <a:ext uri="{FF2B5EF4-FFF2-40B4-BE49-F238E27FC236}">
                  <a16:creationId xmlns:a16="http://schemas.microsoft.com/office/drawing/2014/main" id="{BD3F0607-40F7-0C12-4711-3F365D83092D}"/>
                </a:ext>
              </a:extLst>
            </p:cNvPr>
            <p:cNvSpPr/>
            <p:nvPr/>
          </p:nvSpPr>
          <p:spPr bwMode="gray">
            <a:xfrm>
              <a:off x="1164590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sp>
          <p:nvSpPr>
            <p:cNvPr id="70" name="btfpColumnGapBlocker681612">
              <a:extLst>
                <a:ext uri="{FF2B5EF4-FFF2-40B4-BE49-F238E27FC236}">
                  <a16:creationId xmlns:a16="http://schemas.microsoft.com/office/drawing/2014/main" id="{E77346A1-550D-C15F-1C60-D87043D077F5}"/>
                </a:ext>
              </a:extLst>
            </p:cNvPr>
            <p:cNvSpPr/>
            <p:nvPr/>
          </p:nvSpPr>
          <p:spPr bwMode="gray">
            <a:xfrm>
              <a:off x="87376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68" name="btfpColumnIndicator297938">
              <a:extLst>
                <a:ext uri="{FF2B5EF4-FFF2-40B4-BE49-F238E27FC236}">
                  <a16:creationId xmlns:a16="http://schemas.microsoft.com/office/drawing/2014/main" id="{03C71868-D67E-AED3-286E-91CFE598AB7F}"/>
                </a:ext>
              </a:extLst>
            </p:cNvPr>
            <p:cNvCxnSpPr/>
            <p:nvPr/>
          </p:nvCxnSpPr>
          <p:spPr bwMode="gray">
            <a:xfrm flipV="1">
              <a:off x="116459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btfpColumnIndicator633996">
              <a:extLst>
                <a:ext uri="{FF2B5EF4-FFF2-40B4-BE49-F238E27FC236}">
                  <a16:creationId xmlns:a16="http://schemas.microsoft.com/office/drawing/2014/main" id="{02D1E138-5A81-906D-BA9B-D08F117F73F7}"/>
                </a:ext>
              </a:extLst>
            </p:cNvPr>
            <p:cNvCxnSpPr/>
            <p:nvPr/>
          </p:nvCxnSpPr>
          <p:spPr bwMode="gray">
            <a:xfrm flipV="1">
              <a:off x="92710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btfpColumnGapBlocker811213">
              <a:extLst>
                <a:ext uri="{FF2B5EF4-FFF2-40B4-BE49-F238E27FC236}">
                  <a16:creationId xmlns:a16="http://schemas.microsoft.com/office/drawing/2014/main" id="{01E67A49-66DA-59F9-81F5-4392A1F41DDC}"/>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62" name="btfpColumnIndicator309573">
              <a:extLst>
                <a:ext uri="{FF2B5EF4-FFF2-40B4-BE49-F238E27FC236}">
                  <a16:creationId xmlns:a16="http://schemas.microsoft.com/office/drawing/2014/main" id="{CCF511D5-36A4-A74C-50FE-CD6E50F70C21}"/>
                </a:ext>
              </a:extLst>
            </p:cNvPr>
            <p:cNvCxnSpPr/>
            <p:nvPr/>
          </p:nvCxnSpPr>
          <p:spPr bwMode="gray">
            <a:xfrm flipV="1">
              <a:off x="87376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btfpColumnIndicator985777">
              <a:extLst>
                <a:ext uri="{FF2B5EF4-FFF2-40B4-BE49-F238E27FC236}">
                  <a16:creationId xmlns:a16="http://schemas.microsoft.com/office/drawing/2014/main" id="{98C63FF0-5D28-1308-E71E-CD1546514D9C}"/>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btfpColumnGapBlocker691751">
              <a:extLst>
                <a:ext uri="{FF2B5EF4-FFF2-40B4-BE49-F238E27FC236}">
                  <a16:creationId xmlns:a16="http://schemas.microsoft.com/office/drawing/2014/main" id="{09B09817-E673-C1D3-25BF-A30AA1D8EAB6}"/>
                </a:ext>
              </a:extLst>
            </p:cNvPr>
            <p:cNvSpPr/>
            <p:nvPr/>
          </p:nvSpPr>
          <p:spPr bwMode="gray">
            <a:xfrm>
              <a:off x="29210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56" name="btfpColumnIndicator626082">
              <a:extLst>
                <a:ext uri="{FF2B5EF4-FFF2-40B4-BE49-F238E27FC236}">
                  <a16:creationId xmlns:a16="http://schemas.microsoft.com/office/drawing/2014/main" id="{B5EA8F46-8A5D-EEBE-FEBD-21D9004BDB14}"/>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btfpColumnIndicator362278">
              <a:extLst>
                <a:ext uri="{FF2B5EF4-FFF2-40B4-BE49-F238E27FC236}">
                  <a16:creationId xmlns:a16="http://schemas.microsoft.com/office/drawing/2014/main" id="{188B758E-A256-2B9A-C04F-B4C719717B06}"/>
                </a:ext>
              </a:extLst>
            </p:cNvPr>
            <p:cNvCxnSpPr/>
            <p:nvPr/>
          </p:nvCxnSpPr>
          <p:spPr bwMode="gray">
            <a:xfrm flipV="1">
              <a:off x="34544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btfpColumnGapBlocker230106">
              <a:extLst>
                <a:ext uri="{FF2B5EF4-FFF2-40B4-BE49-F238E27FC236}">
                  <a16:creationId xmlns:a16="http://schemas.microsoft.com/office/drawing/2014/main" id="{7DD504BF-0900-7FEA-5B8F-C96EC3A3A6E2}"/>
                </a:ext>
              </a:extLst>
            </p:cNvPr>
            <p:cNvSpPr/>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47" name="btfpColumnIndicator334162">
              <a:extLst>
                <a:ext uri="{FF2B5EF4-FFF2-40B4-BE49-F238E27FC236}">
                  <a16:creationId xmlns:a16="http://schemas.microsoft.com/office/drawing/2014/main" id="{0B0E2349-BFEF-29B6-AEB1-0AFDBD075A93}"/>
                </a:ext>
              </a:extLst>
            </p:cNvPr>
            <p:cNvCxnSpPr/>
            <p:nvPr/>
          </p:nvCxnSpPr>
          <p:spPr bwMode="gray">
            <a:xfrm flipV="1">
              <a:off x="29210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btfpColumnIndicator867910">
              <a:extLst>
                <a:ext uri="{FF2B5EF4-FFF2-40B4-BE49-F238E27FC236}">
                  <a16:creationId xmlns:a16="http://schemas.microsoft.com/office/drawing/2014/main" id="{B0A570A7-285F-8AD0-6FF3-1375F68A4616}"/>
                </a:ext>
              </a:extLst>
            </p:cNvPr>
            <p:cNvCxnSpPr/>
            <p:nvPr/>
          </p:nvCxnSpPr>
          <p:spPr bwMode="gray">
            <a:xfrm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0" name="Picture307129">
            <a:extLst>
              <a:ext uri="{FF2B5EF4-FFF2-40B4-BE49-F238E27FC236}">
                <a16:creationId xmlns:a16="http://schemas.microsoft.com/office/drawing/2014/main" id="{907A38E2-D5E5-42A8-F75A-0438674218BD}"/>
              </a:ext>
            </a:extLst>
          </p:cNvPr>
          <p:cNvPicPr>
            <a:picLocks noChangeAspect="1"/>
          </p:cNvPicPr>
          <p:nvPr>
            <p:custDataLst>
              <p:tags r:id="rId2"/>
            </p:custDataLst>
          </p:nvPr>
        </p:nvPicPr>
        <p:blipFill>
          <a:blip r:embed="rId55">
            <a:extLst>
              <a:ext uri="{28A0092B-C50C-407E-A947-70E740481C1C}">
                <a14:useLocalDpi xmlns:a14="http://schemas.microsoft.com/office/drawing/2010/main" val="0"/>
              </a:ext>
            </a:extLst>
          </a:blip>
          <a:srcRect l="17096" t="14721" r="83" b="14721"/>
          <a:stretch>
            <a:fillRect/>
          </a:stretch>
        </p:blipFill>
        <p:spPr>
          <a:xfrm>
            <a:off x="-1" y="0"/>
            <a:ext cx="12191999" cy="6922407"/>
          </a:xfrm>
          <a:prstGeom prst="rect">
            <a:avLst/>
          </a:prstGeom>
        </p:spPr>
      </p:pic>
      <p:sp>
        <p:nvSpPr>
          <p:cNvPr id="50" name="Rectangle: Single Corner Rounded 49">
            <a:extLst>
              <a:ext uri="{FF2B5EF4-FFF2-40B4-BE49-F238E27FC236}">
                <a16:creationId xmlns:a16="http://schemas.microsoft.com/office/drawing/2014/main" id="{0D9FFCED-0575-403B-9220-E8D0E4CECBE9}"/>
              </a:ext>
            </a:extLst>
          </p:cNvPr>
          <p:cNvSpPr/>
          <p:nvPr>
            <p:custDataLst>
              <p:tags r:id="rId3"/>
            </p:custDataLst>
          </p:nvPr>
        </p:nvSpPr>
        <p:spPr bwMode="gray">
          <a:xfrm rot="10800000" flipH="1" flipV="1">
            <a:off x="3162300" y="-1"/>
            <a:ext cx="8699500" cy="6922407"/>
          </a:xfrm>
          <a:prstGeom prst="round1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32" name="think-cell data - do not delete" hidden="1">
            <a:extLst>
              <a:ext uri="{FF2B5EF4-FFF2-40B4-BE49-F238E27FC236}">
                <a16:creationId xmlns:a16="http://schemas.microsoft.com/office/drawing/2014/main" id="{F025212B-0808-EDE7-571F-02E7B442F900}"/>
              </a:ext>
            </a:extLst>
          </p:cNvPr>
          <p:cNvGraphicFramePr>
            <a:graphicFrameLocks/>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0" imgH="0" progId="TCLayout.ActiveDocument.1">
                  <p:embed/>
                </p:oleObj>
              </mc:Choice>
              <mc:Fallback>
                <p:oleObj name="think-cell Slide" r:id="rId56" imgW="0" imgH="0" progId="TCLayout.ActiveDocument.1">
                  <p:embed/>
                  <p:pic>
                    <p:nvPicPr>
                      <p:cNvPr id="32" name="think-cell data - do not delete" hidden="1">
                        <a:extLst>
                          <a:ext uri="{FF2B5EF4-FFF2-40B4-BE49-F238E27FC236}">
                            <a16:creationId xmlns:a16="http://schemas.microsoft.com/office/drawing/2014/main" id="{F025212B-0808-EDE7-571F-02E7B442F900}"/>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2" name="Title 21">
            <a:extLst>
              <a:ext uri="{FF2B5EF4-FFF2-40B4-BE49-F238E27FC236}">
                <a16:creationId xmlns:a16="http://schemas.microsoft.com/office/drawing/2014/main" id="{20009D73-226B-3A70-9A17-8C7389DF0AB3}"/>
              </a:ext>
            </a:extLst>
          </p:cNvPr>
          <p:cNvSpPr>
            <a:spLocks noGrp="1"/>
          </p:cNvSpPr>
          <p:nvPr>
            <p:ph type="title"/>
            <p:custDataLst>
              <p:tags r:id="rId5"/>
            </p:custDataLst>
          </p:nvPr>
        </p:nvSpPr>
        <p:spPr>
          <a:xfrm>
            <a:off x="587607" y="939327"/>
            <a:ext cx="2366260" cy="1051116"/>
          </a:xfrm>
        </p:spPr>
        <p:txBody>
          <a:bodyPr vert="horz">
            <a:normAutofit fontScale="90000"/>
          </a:bodyPr>
          <a:lstStyle/>
          <a:p>
            <a:r>
              <a:rPr lang="en-US">
                <a:solidFill>
                  <a:schemeClr val="bg1"/>
                </a:solidFill>
              </a:rPr>
              <a:t>BIP is focused on three main sectors</a:t>
            </a:r>
          </a:p>
        </p:txBody>
      </p:sp>
      <p:sp>
        <p:nvSpPr>
          <p:cNvPr id="245" name="Freeform: Shape 244">
            <a:extLst>
              <a:ext uri="{FF2B5EF4-FFF2-40B4-BE49-F238E27FC236}">
                <a16:creationId xmlns:a16="http://schemas.microsoft.com/office/drawing/2014/main" id="{4710BFE3-5F53-5BE2-EADE-9ED4B6539D85}"/>
              </a:ext>
            </a:extLst>
          </p:cNvPr>
          <p:cNvSpPr/>
          <p:nvPr>
            <p:custDataLst>
              <p:tags r:id="rId6"/>
            </p:custDataLst>
          </p:nvPr>
        </p:nvSpPr>
        <p:spPr>
          <a:xfrm>
            <a:off x="3162298" y="6090924"/>
            <a:ext cx="504550" cy="835651"/>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00CE00"/>
          </a:solidFill>
          <a:ln w="9525" cap="flat" cmpd="sng" algn="ctr">
            <a:noFill/>
            <a:prstDash val="solid"/>
            <a:miter lim="800000"/>
            <a:headEnd type="none" w="med" len="med"/>
            <a:tailEnd type="none" w="med" len="me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tabLst/>
              <a:defRPr/>
            </a:pPr>
            <a:endParaRPr kumimoji="0" lang="pt-BR"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 name="btfpStatusStickerText280292">
            <a:extLst>
              <a:ext uri="{FF2B5EF4-FFF2-40B4-BE49-F238E27FC236}">
                <a16:creationId xmlns:a16="http://schemas.microsoft.com/office/drawing/2014/main" id="{3663F798-971D-9FA4-2EB7-AAC28F6AE37D}"/>
              </a:ext>
            </a:extLst>
          </p:cNvPr>
          <p:cNvSpPr txBox="1"/>
          <p:nvPr>
            <p:custDataLst>
              <p:tags r:id="rId7"/>
            </p:custDataLst>
          </p:nvPr>
        </p:nvSpPr>
        <p:spPr bwMode="gray">
          <a:xfrm rot="5400000">
            <a:off x="4065361" y="-366261"/>
            <a:ext cx="211276" cy="1371819"/>
          </a:xfrm>
          <a:prstGeom prst="rect">
            <a:avLst/>
          </a:prstGeom>
          <a:noFill/>
        </p:spPr>
        <p:txBody>
          <a:bodyPr vert="vert270" wrap="none" lIns="72073" tIns="25226" rIns="0" bIns="25226" rtlCol="0" anchor="t">
            <a:sp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900" b="1" i="0" u="none" strike="noStrike" kern="1200" cap="all" spc="450" normalizeH="0" baseline="0" noProof="0">
                <a:ln>
                  <a:noFill/>
                </a:ln>
                <a:solidFill>
                  <a:srgbClr val="4059A8"/>
                </a:solidFill>
                <a:effectLst/>
                <a:uLnTx/>
                <a:uFillTx/>
                <a:latin typeface="Arial" panose="020B0604020202020204" pitchFamily="34" charset="0"/>
                <a:cs typeface="Arial" panose="020B0604020202020204" pitchFamily="34" charset="0"/>
              </a:rPr>
              <a:t>GUIDED BY</a:t>
            </a:r>
          </a:p>
        </p:txBody>
      </p:sp>
      <p:cxnSp>
        <p:nvCxnSpPr>
          <p:cNvPr id="172" name="Straight Connector 171">
            <a:extLst>
              <a:ext uri="{FF2B5EF4-FFF2-40B4-BE49-F238E27FC236}">
                <a16:creationId xmlns:a16="http://schemas.microsoft.com/office/drawing/2014/main" id="{21335B0A-6516-C261-42A0-0BF72B91C556}"/>
              </a:ext>
            </a:extLst>
          </p:cNvPr>
          <p:cNvCxnSpPr/>
          <p:nvPr>
            <p:custDataLst>
              <p:tags r:id="rId8"/>
            </p:custDataLst>
          </p:nvPr>
        </p:nvCxnSpPr>
        <p:spPr bwMode="gray">
          <a:xfrm flipH="1">
            <a:off x="6197180" y="482638"/>
            <a:ext cx="0" cy="6151020"/>
          </a:xfrm>
          <a:prstGeom prst="line">
            <a:avLst/>
          </a:prstGeom>
          <a:ln w="9525" cap="flat" cmpd="sng" algn="ctr">
            <a:solidFill>
              <a:srgbClr val="D6D6D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822D664-C2B7-760E-F6DC-8CD59C5DFC6A}"/>
              </a:ext>
            </a:extLst>
          </p:cNvPr>
          <p:cNvGrpSpPr/>
          <p:nvPr/>
        </p:nvGrpSpPr>
        <p:grpSpPr>
          <a:xfrm>
            <a:off x="3554426" y="2231280"/>
            <a:ext cx="8159183" cy="632936"/>
            <a:chOff x="3602051" y="2345580"/>
            <a:chExt cx="8159183" cy="632936"/>
          </a:xfrm>
        </p:grpSpPr>
        <p:grpSp>
          <p:nvGrpSpPr>
            <p:cNvPr id="5" name="Group 4">
              <a:extLst>
                <a:ext uri="{FF2B5EF4-FFF2-40B4-BE49-F238E27FC236}">
                  <a16:creationId xmlns:a16="http://schemas.microsoft.com/office/drawing/2014/main" id="{E9D8A0EB-EC6C-6163-A804-C0D6E4B0A2D9}"/>
                </a:ext>
              </a:extLst>
            </p:cNvPr>
            <p:cNvGrpSpPr/>
            <p:nvPr/>
          </p:nvGrpSpPr>
          <p:grpSpPr>
            <a:xfrm>
              <a:off x="3602051" y="2345581"/>
              <a:ext cx="2661617" cy="601038"/>
              <a:chOff x="3602051" y="2345581"/>
              <a:chExt cx="2661617" cy="601038"/>
            </a:xfrm>
          </p:grpSpPr>
          <p:grpSp>
            <p:nvGrpSpPr>
              <p:cNvPr id="229" name="btfpIcon648448">
                <a:extLst>
                  <a:ext uri="{FF2B5EF4-FFF2-40B4-BE49-F238E27FC236}">
                    <a16:creationId xmlns:a16="http://schemas.microsoft.com/office/drawing/2014/main" id="{9536F2F3-030F-2766-28F2-443CB4844EF7}"/>
                  </a:ext>
                </a:extLst>
              </p:cNvPr>
              <p:cNvGrpSpPr>
                <a:grpSpLocks noChangeAspect="1"/>
              </p:cNvGrpSpPr>
              <p:nvPr>
                <p:custDataLst>
                  <p:tags r:id="rId49"/>
                </p:custDataLst>
              </p:nvPr>
            </p:nvGrpSpPr>
            <p:grpSpPr>
              <a:xfrm>
                <a:off x="3602051" y="2345581"/>
                <a:ext cx="632937" cy="601038"/>
                <a:chOff x="3419762" y="817035"/>
                <a:chExt cx="687290" cy="668450"/>
              </a:xfrm>
            </p:grpSpPr>
            <p:sp>
              <p:nvSpPr>
                <p:cNvPr id="228" name="btfpIconCircle648448">
                  <a:extLst>
                    <a:ext uri="{FF2B5EF4-FFF2-40B4-BE49-F238E27FC236}">
                      <a16:creationId xmlns:a16="http://schemas.microsoft.com/office/drawing/2014/main" id="{B29A974A-1831-4B08-FFBD-55370909098C}"/>
                    </a:ext>
                  </a:extLst>
                </p:cNvPr>
                <p:cNvSpPr/>
                <p:nvPr>
                  <p:custDataLst>
                    <p:tags r:id="rId51"/>
                  </p:custDataLst>
                </p:nvPr>
              </p:nvSpPr>
              <p:spPr bwMode="gray">
                <a:xfrm>
                  <a:off x="3454400" y="817035"/>
                  <a:ext cx="652652" cy="668450"/>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27" name="btfpIconLines648448">
                  <a:extLst>
                    <a:ext uri="{FF2B5EF4-FFF2-40B4-BE49-F238E27FC236}">
                      <a16:creationId xmlns:a16="http://schemas.microsoft.com/office/drawing/2014/main" id="{237F1F83-865C-C7D8-8792-8E3A179D2974}"/>
                    </a:ext>
                  </a:extLst>
                </p:cNvPr>
                <p:cNvPicPr/>
                <p:nvPr>
                  <p:custDataLst>
                    <p:tags r:id="rId52"/>
                  </p:custDataLst>
                </p:nvPr>
              </p:nvPicPr>
              <p:blipFill>
                <a:blip r:embed="rId58">
                  <a:extLst>
                    <a:ext uri="{28A0092B-C50C-407E-A947-70E740481C1C}">
                      <a14:useLocalDpi xmlns:a14="http://schemas.microsoft.com/office/drawing/2010/main" val="0"/>
                    </a:ext>
                  </a:extLst>
                </a:blip>
                <a:stretch>
                  <a:fillRect/>
                </a:stretch>
              </p:blipFill>
              <p:spPr>
                <a:xfrm>
                  <a:off x="3419762" y="817035"/>
                  <a:ext cx="652652" cy="668450"/>
                </a:xfrm>
                <a:prstGeom prst="rect">
                  <a:avLst/>
                </a:prstGeom>
              </p:spPr>
            </p:pic>
          </p:grpSp>
          <p:sp>
            <p:nvSpPr>
              <p:cNvPr id="165" name="btfpBulletedList263437">
                <a:extLst>
                  <a:ext uri="{FF2B5EF4-FFF2-40B4-BE49-F238E27FC236}">
                    <a16:creationId xmlns:a16="http://schemas.microsoft.com/office/drawing/2014/main" id="{92F8E4EF-022D-2F49-0927-CC10717EC461}"/>
                  </a:ext>
                </a:extLst>
              </p:cNvPr>
              <p:cNvSpPr txBox="1"/>
              <p:nvPr>
                <p:custDataLst>
                  <p:tags r:id="rId50"/>
                </p:custDataLst>
              </p:nvPr>
            </p:nvSpPr>
            <p:spPr bwMode="gray">
              <a:xfrm>
                <a:off x="4105723" y="2419698"/>
                <a:ext cx="2157945" cy="503590"/>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900"/>
                  </a:spcBef>
                  <a:spcAft>
                    <a:spcPct val="0"/>
                  </a:spcAft>
                  <a:buClrTx/>
                  <a:buSzTx/>
                  <a:buFontTx/>
                  <a:buNone/>
                  <a:tabLst/>
                  <a:defRPr/>
                </a:pPr>
                <a:r>
                  <a:rPr kumimoji="0" lang="en-US" sz="1400" b="1"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rPr>
                  <a:t>Nature-based solutions and bioeconomy¹</a:t>
                </a:r>
                <a:endParaRPr kumimoji="0" lang="pt-BR" sz="1200" b="0"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B3DC4952-B786-BB6C-7B41-DE01966B72DA}"/>
                </a:ext>
              </a:extLst>
            </p:cNvPr>
            <p:cNvGrpSpPr/>
            <p:nvPr/>
          </p:nvGrpSpPr>
          <p:grpSpPr>
            <a:xfrm>
              <a:off x="6593868" y="2345581"/>
              <a:ext cx="2522024" cy="601038"/>
              <a:chOff x="6593868" y="2345581"/>
              <a:chExt cx="2522024" cy="601038"/>
            </a:xfrm>
          </p:grpSpPr>
          <p:grpSp>
            <p:nvGrpSpPr>
              <p:cNvPr id="219" name="btfpIcon121450">
                <a:extLst>
                  <a:ext uri="{FF2B5EF4-FFF2-40B4-BE49-F238E27FC236}">
                    <a16:creationId xmlns:a16="http://schemas.microsoft.com/office/drawing/2014/main" id="{BD0F6A37-62E6-5824-5A6B-6C413D122761}"/>
                  </a:ext>
                </a:extLst>
              </p:cNvPr>
              <p:cNvGrpSpPr>
                <a:grpSpLocks noChangeAspect="1"/>
              </p:cNvGrpSpPr>
              <p:nvPr>
                <p:custDataLst>
                  <p:tags r:id="rId45"/>
                </p:custDataLst>
              </p:nvPr>
            </p:nvGrpSpPr>
            <p:grpSpPr>
              <a:xfrm>
                <a:off x="6593868" y="2345581"/>
                <a:ext cx="792428" cy="601038"/>
                <a:chOff x="6258011" y="817035"/>
                <a:chExt cx="860476" cy="668450"/>
              </a:xfrm>
            </p:grpSpPr>
            <p:sp>
              <p:nvSpPr>
                <p:cNvPr id="218" name="btfpIconCircle121450">
                  <a:extLst>
                    <a:ext uri="{FF2B5EF4-FFF2-40B4-BE49-F238E27FC236}">
                      <a16:creationId xmlns:a16="http://schemas.microsoft.com/office/drawing/2014/main" id="{813926A7-2237-16E8-7FA0-1A701CF7D1E8}"/>
                    </a:ext>
                  </a:extLst>
                </p:cNvPr>
                <p:cNvSpPr/>
                <p:nvPr>
                  <p:custDataLst>
                    <p:tags r:id="rId47"/>
                  </p:custDataLst>
                </p:nvPr>
              </p:nvSpPr>
              <p:spPr bwMode="gray">
                <a:xfrm>
                  <a:off x="6258011" y="817035"/>
                  <a:ext cx="652652" cy="668450"/>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17" name="btfpIconLines121450">
                  <a:extLst>
                    <a:ext uri="{FF2B5EF4-FFF2-40B4-BE49-F238E27FC236}">
                      <a16:creationId xmlns:a16="http://schemas.microsoft.com/office/drawing/2014/main" id="{0473D0B7-32D8-05B8-900F-67D0DA21D719}"/>
                    </a:ext>
                  </a:extLst>
                </p:cNvPr>
                <p:cNvPicPr/>
                <p:nvPr>
                  <p:custDataLst>
                    <p:tags r:id="rId48"/>
                  </p:custDataLst>
                </p:nvPr>
              </p:nvPicPr>
              <p:blipFill>
                <a:blip r:embed="rId59">
                  <a:extLst>
                    <a:ext uri="{28A0092B-C50C-407E-A947-70E740481C1C}">
                      <a14:useLocalDpi xmlns:a14="http://schemas.microsoft.com/office/drawing/2010/main" val="0"/>
                    </a:ext>
                  </a:extLst>
                </a:blip>
                <a:stretch>
                  <a:fillRect/>
                </a:stretch>
              </p:blipFill>
              <p:spPr>
                <a:xfrm>
                  <a:off x="6465834" y="817035"/>
                  <a:ext cx="652653" cy="668450"/>
                </a:xfrm>
                <a:prstGeom prst="rect">
                  <a:avLst/>
                </a:prstGeom>
              </p:spPr>
            </p:pic>
          </p:grpSp>
          <p:sp>
            <p:nvSpPr>
              <p:cNvPr id="166" name="btfpBulletedList263437">
                <a:extLst>
                  <a:ext uri="{FF2B5EF4-FFF2-40B4-BE49-F238E27FC236}">
                    <a16:creationId xmlns:a16="http://schemas.microsoft.com/office/drawing/2014/main" id="{DBB5BDC4-C693-1431-7438-CF74AA79995C}"/>
                  </a:ext>
                </a:extLst>
              </p:cNvPr>
              <p:cNvSpPr txBox="1"/>
              <p:nvPr>
                <p:custDataLst>
                  <p:tags r:id="rId46"/>
                </p:custDataLst>
              </p:nvPr>
            </p:nvSpPr>
            <p:spPr bwMode="gray">
              <a:xfrm>
                <a:off x="7332859" y="2410229"/>
                <a:ext cx="1783033" cy="503590"/>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900"/>
                  </a:spcBef>
                  <a:spcAft>
                    <a:spcPct val="0"/>
                  </a:spcAft>
                  <a:buClrTx/>
                  <a:buSzTx/>
                  <a:buFontTx/>
                  <a:buNone/>
                  <a:tabLst/>
                  <a:defRPr/>
                </a:pPr>
                <a:r>
                  <a:rPr kumimoji="0" lang="en-US" sz="1400" b="1"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rPr>
                  <a:t>Industry and Mobility</a:t>
                </a:r>
              </a:p>
            </p:txBody>
          </p:sp>
        </p:grpSp>
        <p:grpSp>
          <p:nvGrpSpPr>
            <p:cNvPr id="12" name="Group 11">
              <a:extLst>
                <a:ext uri="{FF2B5EF4-FFF2-40B4-BE49-F238E27FC236}">
                  <a16:creationId xmlns:a16="http://schemas.microsoft.com/office/drawing/2014/main" id="{2B507FC9-BBA6-6610-C7BC-471B52FDE05B}"/>
                </a:ext>
              </a:extLst>
            </p:cNvPr>
            <p:cNvGrpSpPr/>
            <p:nvPr/>
          </p:nvGrpSpPr>
          <p:grpSpPr>
            <a:xfrm>
              <a:off x="9690340" y="2345580"/>
              <a:ext cx="2070894" cy="632936"/>
              <a:chOff x="9690340" y="2345580"/>
              <a:chExt cx="2070894" cy="632936"/>
            </a:xfrm>
          </p:grpSpPr>
          <p:grpSp>
            <p:nvGrpSpPr>
              <p:cNvPr id="224" name="btfpIcon620040">
                <a:extLst>
                  <a:ext uri="{FF2B5EF4-FFF2-40B4-BE49-F238E27FC236}">
                    <a16:creationId xmlns:a16="http://schemas.microsoft.com/office/drawing/2014/main" id="{0CBEE54A-EB4E-57C5-222C-C29023FDFDE5}"/>
                  </a:ext>
                </a:extLst>
              </p:cNvPr>
              <p:cNvGrpSpPr>
                <a:grpSpLocks noChangeAspect="1"/>
              </p:cNvGrpSpPr>
              <p:nvPr>
                <p:custDataLst>
                  <p:tags r:id="rId41"/>
                </p:custDataLst>
              </p:nvPr>
            </p:nvGrpSpPr>
            <p:grpSpPr>
              <a:xfrm>
                <a:off x="9690340" y="2345580"/>
                <a:ext cx="601038" cy="632936"/>
                <a:chOff x="9264822" y="817035"/>
                <a:chExt cx="652652" cy="703927"/>
              </a:xfrm>
            </p:grpSpPr>
            <p:sp>
              <p:nvSpPr>
                <p:cNvPr id="223" name="btfpIconCircle620040">
                  <a:extLst>
                    <a:ext uri="{FF2B5EF4-FFF2-40B4-BE49-F238E27FC236}">
                      <a16:creationId xmlns:a16="http://schemas.microsoft.com/office/drawing/2014/main" id="{CFCE19F4-46D6-3D62-B823-8CCB13D7E43E}"/>
                    </a:ext>
                  </a:extLst>
                </p:cNvPr>
                <p:cNvSpPr/>
                <p:nvPr>
                  <p:custDataLst>
                    <p:tags r:id="rId43"/>
                  </p:custDataLst>
                </p:nvPr>
              </p:nvSpPr>
              <p:spPr bwMode="gray">
                <a:xfrm>
                  <a:off x="9264822" y="817035"/>
                  <a:ext cx="652652" cy="668450"/>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22" name="btfpIconLines620040">
                  <a:extLst>
                    <a:ext uri="{FF2B5EF4-FFF2-40B4-BE49-F238E27FC236}">
                      <a16:creationId xmlns:a16="http://schemas.microsoft.com/office/drawing/2014/main" id="{F87F3B0D-43CD-7F2E-4FA4-61D7C7C0AE1A}"/>
                    </a:ext>
                  </a:extLst>
                </p:cNvPr>
                <p:cNvPicPr/>
                <p:nvPr>
                  <p:custDataLst>
                    <p:tags r:id="rId44"/>
                  </p:custDataLst>
                </p:nvPr>
              </p:nvPicPr>
              <p:blipFill>
                <a:blip r:embed="rId60">
                  <a:extLst>
                    <a:ext uri="{28A0092B-C50C-407E-A947-70E740481C1C}">
                      <a14:useLocalDpi xmlns:a14="http://schemas.microsoft.com/office/drawing/2010/main" val="0"/>
                    </a:ext>
                  </a:extLst>
                </a:blip>
                <a:stretch>
                  <a:fillRect/>
                </a:stretch>
              </p:blipFill>
              <p:spPr>
                <a:xfrm>
                  <a:off x="9264822" y="852512"/>
                  <a:ext cx="652652" cy="668450"/>
                </a:xfrm>
                <a:prstGeom prst="rect">
                  <a:avLst/>
                </a:prstGeom>
              </p:spPr>
            </p:pic>
          </p:grpSp>
          <p:sp>
            <p:nvSpPr>
              <p:cNvPr id="167" name="btfpBulletedList263437">
                <a:extLst>
                  <a:ext uri="{FF2B5EF4-FFF2-40B4-BE49-F238E27FC236}">
                    <a16:creationId xmlns:a16="http://schemas.microsoft.com/office/drawing/2014/main" id="{389B4ED7-3C25-000D-7C67-6CD16F0C32DB}"/>
                  </a:ext>
                </a:extLst>
              </p:cNvPr>
              <p:cNvSpPr txBox="1"/>
              <p:nvPr>
                <p:custDataLst>
                  <p:tags r:id="rId42"/>
                </p:custDataLst>
              </p:nvPr>
            </p:nvSpPr>
            <p:spPr bwMode="gray">
              <a:xfrm>
                <a:off x="10287585" y="2548455"/>
                <a:ext cx="1473649" cy="288147"/>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900"/>
                  </a:spcBef>
                  <a:spcAft>
                    <a:spcPct val="0"/>
                  </a:spcAft>
                  <a:buClrTx/>
                  <a:buSzTx/>
                  <a:buFontTx/>
                  <a:buNone/>
                  <a:tabLst/>
                  <a:defRPr/>
                </a:pPr>
                <a:r>
                  <a:rPr kumimoji="0" lang="en-US" sz="1400" b="1"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rPr>
                  <a:t>Energy</a:t>
                </a:r>
                <a:endParaRPr kumimoji="0" lang="pt-BR" sz="1200" b="0"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endParaRPr>
              </a:p>
            </p:txBody>
          </p:sp>
        </p:grpSp>
      </p:grpSp>
      <p:cxnSp>
        <p:nvCxnSpPr>
          <p:cNvPr id="173" name="Straight Connector 172">
            <a:extLst>
              <a:ext uri="{FF2B5EF4-FFF2-40B4-BE49-F238E27FC236}">
                <a16:creationId xmlns:a16="http://schemas.microsoft.com/office/drawing/2014/main" id="{8AF146B3-5156-04C2-41DD-E26BA0E4F6DC}"/>
              </a:ext>
            </a:extLst>
          </p:cNvPr>
          <p:cNvCxnSpPr/>
          <p:nvPr>
            <p:custDataLst>
              <p:tags r:id="rId9"/>
            </p:custDataLst>
          </p:nvPr>
        </p:nvCxnSpPr>
        <p:spPr bwMode="gray">
          <a:xfrm flipH="1">
            <a:off x="8987959" y="482638"/>
            <a:ext cx="0" cy="5128662"/>
          </a:xfrm>
          <a:prstGeom prst="line">
            <a:avLst/>
          </a:prstGeom>
          <a:ln w="9525" cap="flat" cmpd="sng" algn="ctr">
            <a:solidFill>
              <a:srgbClr val="D6D6D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7" name="Rectangle: Rounded Corners 116">
            <a:extLst>
              <a:ext uri="{FF2B5EF4-FFF2-40B4-BE49-F238E27FC236}">
                <a16:creationId xmlns:a16="http://schemas.microsoft.com/office/drawing/2014/main" id="{FBE23613-41F5-27AC-D5E9-6B96396B546A}"/>
              </a:ext>
            </a:extLst>
          </p:cNvPr>
          <p:cNvSpPr/>
          <p:nvPr>
            <p:custDataLst>
              <p:tags r:id="rId10"/>
            </p:custDataLst>
          </p:nvPr>
        </p:nvSpPr>
        <p:spPr bwMode="gray">
          <a:xfrm>
            <a:off x="6313062" y="4937023"/>
            <a:ext cx="2559015"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Low-carbon emissions steel/aluminum</a:t>
            </a:r>
            <a:endParaRPr kumimoji="0" lang="pt-BR" sz="1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8" name="Rectangle: Rounded Corners 117">
            <a:extLst>
              <a:ext uri="{FF2B5EF4-FFF2-40B4-BE49-F238E27FC236}">
                <a16:creationId xmlns:a16="http://schemas.microsoft.com/office/drawing/2014/main" id="{484082C9-D3CC-EC14-A0AA-45B761FE16F2}"/>
              </a:ext>
            </a:extLst>
          </p:cNvPr>
          <p:cNvSpPr/>
          <p:nvPr>
            <p:custDataLst>
              <p:tags r:id="rId11"/>
            </p:custDataLst>
          </p:nvPr>
        </p:nvSpPr>
        <p:spPr bwMode="gray">
          <a:xfrm>
            <a:off x="9103841" y="4937023"/>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Offshore wind</a:t>
            </a:r>
          </a:p>
        </p:txBody>
      </p:sp>
      <p:sp>
        <p:nvSpPr>
          <p:cNvPr id="119" name="Rectangle: Rounded Corners 118">
            <a:extLst>
              <a:ext uri="{FF2B5EF4-FFF2-40B4-BE49-F238E27FC236}">
                <a16:creationId xmlns:a16="http://schemas.microsoft.com/office/drawing/2014/main" id="{C18F47BD-05B6-90B2-D0F7-DABD8AAA5DB4}"/>
              </a:ext>
            </a:extLst>
          </p:cNvPr>
          <p:cNvSpPr/>
          <p:nvPr>
            <p:custDataLst>
              <p:tags r:id="rId12"/>
            </p:custDataLst>
          </p:nvPr>
        </p:nvSpPr>
        <p:spPr bwMode="gray">
          <a:xfrm>
            <a:off x="3597542" y="4937023"/>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Waste management</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0" name="Rectangle: Rounded Corners 119">
            <a:extLst>
              <a:ext uri="{FF2B5EF4-FFF2-40B4-BE49-F238E27FC236}">
                <a16:creationId xmlns:a16="http://schemas.microsoft.com/office/drawing/2014/main" id="{DC8DE51F-F9F2-226E-24D3-45B169571319}"/>
              </a:ext>
            </a:extLst>
          </p:cNvPr>
          <p:cNvSpPr/>
          <p:nvPr>
            <p:custDataLst>
              <p:tags r:id="rId13"/>
            </p:custDataLst>
          </p:nvPr>
        </p:nvSpPr>
        <p:spPr bwMode="gray">
          <a:xfrm>
            <a:off x="6313062" y="5369993"/>
            <a:ext cx="2559015"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Low-carbon emissions cement</a:t>
            </a:r>
          </a:p>
        </p:txBody>
      </p:sp>
      <p:sp>
        <p:nvSpPr>
          <p:cNvPr id="122" name="Rectangle: Rounded Corners 121">
            <a:extLst>
              <a:ext uri="{FF2B5EF4-FFF2-40B4-BE49-F238E27FC236}">
                <a16:creationId xmlns:a16="http://schemas.microsoft.com/office/drawing/2014/main" id="{D4775F82-96F2-BF76-5969-7DCD70B01834}"/>
              </a:ext>
            </a:extLst>
          </p:cNvPr>
          <p:cNvSpPr/>
          <p:nvPr>
            <p:custDataLst>
              <p:tags r:id="rId14"/>
            </p:custDataLst>
          </p:nvPr>
        </p:nvSpPr>
        <p:spPr bwMode="gray">
          <a:xfrm>
            <a:off x="3597542" y="407108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Sustainable management</a:t>
            </a:r>
            <a:b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of native vegetation</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3" name="Rectangle: Rounded Corners 122">
            <a:extLst>
              <a:ext uri="{FF2B5EF4-FFF2-40B4-BE49-F238E27FC236}">
                <a16:creationId xmlns:a16="http://schemas.microsoft.com/office/drawing/2014/main" id="{BD85874D-B5DE-F6BB-2032-B2547E6EFB93}"/>
              </a:ext>
            </a:extLst>
          </p:cNvPr>
          <p:cNvSpPr/>
          <p:nvPr>
            <p:custDataLst>
              <p:tags r:id="rId15"/>
            </p:custDataLst>
          </p:nvPr>
        </p:nvSpPr>
        <p:spPr bwMode="gray">
          <a:xfrm>
            <a:off x="6312814" y="4071084"/>
            <a:ext cx="5274783"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Low-carbon hydrogen</a:t>
            </a:r>
          </a:p>
        </p:txBody>
      </p:sp>
      <p:sp>
        <p:nvSpPr>
          <p:cNvPr id="124" name="Rectangle: Rounded Corners 123">
            <a:extLst>
              <a:ext uri="{FF2B5EF4-FFF2-40B4-BE49-F238E27FC236}">
                <a16:creationId xmlns:a16="http://schemas.microsoft.com/office/drawing/2014/main" id="{32A550A8-E389-7473-0BAC-B94313E0DDEE}"/>
              </a:ext>
            </a:extLst>
          </p:cNvPr>
          <p:cNvSpPr/>
          <p:nvPr>
            <p:custDataLst>
              <p:tags r:id="rId16"/>
            </p:custDataLst>
          </p:nvPr>
        </p:nvSpPr>
        <p:spPr bwMode="gray">
          <a:xfrm>
            <a:off x="3597542" y="363811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Recovery of native vegetation </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5" name="Rectangle: Rounded Corners 124">
            <a:extLst>
              <a:ext uri="{FF2B5EF4-FFF2-40B4-BE49-F238E27FC236}">
                <a16:creationId xmlns:a16="http://schemas.microsoft.com/office/drawing/2014/main" id="{DFC4EAF4-347E-5D8E-87E6-17B1C2B41DD6}"/>
              </a:ext>
            </a:extLst>
          </p:cNvPr>
          <p:cNvSpPr/>
          <p:nvPr>
            <p:custDataLst>
              <p:tags r:id="rId17"/>
            </p:custDataLst>
          </p:nvPr>
        </p:nvSpPr>
        <p:spPr bwMode="gray">
          <a:xfrm>
            <a:off x="6313062" y="3638114"/>
            <a:ext cx="2559015"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Electric urban mobility</a:t>
            </a:r>
          </a:p>
        </p:txBody>
      </p:sp>
      <p:sp>
        <p:nvSpPr>
          <p:cNvPr id="126" name="Rectangle: Rounded Corners 125">
            <a:extLst>
              <a:ext uri="{FF2B5EF4-FFF2-40B4-BE49-F238E27FC236}">
                <a16:creationId xmlns:a16="http://schemas.microsoft.com/office/drawing/2014/main" id="{FAEE7E81-5068-4049-273D-3CC0FEE18ACB}"/>
              </a:ext>
            </a:extLst>
          </p:cNvPr>
          <p:cNvSpPr/>
          <p:nvPr>
            <p:custDataLst>
              <p:tags r:id="rId18"/>
            </p:custDataLst>
          </p:nvPr>
        </p:nvSpPr>
        <p:spPr bwMode="gray">
          <a:xfrm>
            <a:off x="9103841" y="363811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Resilient renewable systems</a:t>
            </a:r>
            <a:b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for isolated systems</a:t>
            </a:r>
          </a:p>
        </p:txBody>
      </p:sp>
      <p:sp>
        <p:nvSpPr>
          <p:cNvPr id="127" name="Rectangle: Rounded Corners 126">
            <a:extLst>
              <a:ext uri="{FF2B5EF4-FFF2-40B4-BE49-F238E27FC236}">
                <a16:creationId xmlns:a16="http://schemas.microsoft.com/office/drawing/2014/main" id="{3F8F5A60-1532-4E9F-3C75-A3854599C033}"/>
              </a:ext>
            </a:extLst>
          </p:cNvPr>
          <p:cNvSpPr/>
          <p:nvPr>
            <p:custDataLst>
              <p:tags r:id="rId19"/>
            </p:custDataLst>
          </p:nvPr>
        </p:nvSpPr>
        <p:spPr bwMode="gray">
          <a:xfrm>
            <a:off x="6312814" y="6235934"/>
            <a:ext cx="5219598"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Strategic minerals³</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8" name="Rectangle: Rounded Corners 127">
            <a:extLst>
              <a:ext uri="{FF2B5EF4-FFF2-40B4-BE49-F238E27FC236}">
                <a16:creationId xmlns:a16="http://schemas.microsoft.com/office/drawing/2014/main" id="{266BF913-5CDD-D690-265B-0F50C5C57B1A}"/>
              </a:ext>
            </a:extLst>
          </p:cNvPr>
          <p:cNvSpPr/>
          <p:nvPr>
            <p:custDataLst>
              <p:tags r:id="rId20"/>
            </p:custDataLst>
          </p:nvPr>
        </p:nvSpPr>
        <p:spPr bwMode="gray">
          <a:xfrm>
            <a:off x="6312814" y="5802962"/>
            <a:ext cx="5219598"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Energy efficiency </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5" name="Rectangle: Rounded Corners 114">
            <a:extLst>
              <a:ext uri="{FF2B5EF4-FFF2-40B4-BE49-F238E27FC236}">
                <a16:creationId xmlns:a16="http://schemas.microsoft.com/office/drawing/2014/main" id="{92F000F9-5A27-22B1-171F-F35897891663}"/>
              </a:ext>
            </a:extLst>
          </p:cNvPr>
          <p:cNvSpPr/>
          <p:nvPr>
            <p:custDataLst>
              <p:tags r:id="rId21"/>
            </p:custDataLst>
          </p:nvPr>
        </p:nvSpPr>
        <p:spPr bwMode="gray">
          <a:xfrm>
            <a:off x="3586322" y="4504054"/>
            <a:ext cx="5285753"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Agricultural bioinputs and green fertilizer</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6" name="Rectangle: Rounded Corners 115">
            <a:extLst>
              <a:ext uri="{FF2B5EF4-FFF2-40B4-BE49-F238E27FC236}">
                <a16:creationId xmlns:a16="http://schemas.microsoft.com/office/drawing/2014/main" id="{063575B6-EBD1-83F1-BC8C-5B70022CEBC2}"/>
              </a:ext>
            </a:extLst>
          </p:cNvPr>
          <p:cNvSpPr/>
          <p:nvPr>
            <p:custDataLst>
              <p:tags r:id="rId22"/>
            </p:custDataLst>
          </p:nvPr>
        </p:nvSpPr>
        <p:spPr bwMode="gray">
          <a:xfrm>
            <a:off x="9103841" y="4504054"/>
            <a:ext cx="2483756" cy="365748"/>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Technologies for resilient power grids </a:t>
            </a:r>
            <a:endParaRPr kumimoji="0" lang="pt-BR"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4" name="btfpBulletedList977009">
            <a:extLst>
              <a:ext uri="{FF2B5EF4-FFF2-40B4-BE49-F238E27FC236}">
                <a16:creationId xmlns:a16="http://schemas.microsoft.com/office/drawing/2014/main" id="{4885366D-1BB5-A4E0-C109-6F1EC8FC9CB0}"/>
              </a:ext>
            </a:extLst>
          </p:cNvPr>
          <p:cNvSpPr/>
          <p:nvPr>
            <p:custDataLst>
              <p:tags r:id="rId23"/>
            </p:custDataLst>
          </p:nvPr>
        </p:nvSpPr>
        <p:spPr bwMode="gray">
          <a:xfrm>
            <a:off x="3586322" y="3205145"/>
            <a:ext cx="800127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Sustainable fuels (except 1st generation ethanol)²</a:t>
            </a:r>
            <a:endParaRPr kumimoji="0" lang="pt-BR" sz="1200" b="0" i="1"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 name="btfpStatusStickerText280292">
            <a:extLst>
              <a:ext uri="{FF2B5EF4-FFF2-40B4-BE49-F238E27FC236}">
                <a16:creationId xmlns:a16="http://schemas.microsoft.com/office/drawing/2014/main" id="{7A2D2C3E-38A0-F2C6-2B80-E4406B9BFE73}"/>
              </a:ext>
            </a:extLst>
          </p:cNvPr>
          <p:cNvSpPr txBox="1"/>
          <p:nvPr>
            <p:custDataLst>
              <p:tags r:id="rId24"/>
            </p:custDataLst>
          </p:nvPr>
        </p:nvSpPr>
        <p:spPr bwMode="gray">
          <a:xfrm rot="5400000">
            <a:off x="3965973" y="1582026"/>
            <a:ext cx="211276" cy="1006334"/>
          </a:xfrm>
          <a:prstGeom prst="rect">
            <a:avLst/>
          </a:prstGeom>
          <a:noFill/>
        </p:spPr>
        <p:txBody>
          <a:bodyPr vert="vert270" wrap="none" lIns="72073" tIns="25226" rIns="0" bIns="25226" rtlCol="0" anchor="t">
            <a:sp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900" b="1" i="0" u="none" strike="noStrike" kern="1200" cap="all" spc="450" normalizeH="0" baseline="0" noProof="0">
                <a:ln>
                  <a:noFill/>
                </a:ln>
                <a:solidFill>
                  <a:srgbClr val="009D2F"/>
                </a:solidFill>
                <a:effectLst/>
                <a:uLnTx/>
                <a:uFillTx/>
                <a:latin typeface="Arial" panose="020B0604020202020204" pitchFamily="34" charset="0"/>
                <a:cs typeface="Arial" panose="020B0604020202020204" pitchFamily="34" charset="0"/>
              </a:rPr>
              <a:t>Sectors</a:t>
            </a:r>
          </a:p>
        </p:txBody>
      </p:sp>
      <p:sp>
        <p:nvSpPr>
          <p:cNvPr id="79" name="btfpStatusStickerText280292">
            <a:extLst>
              <a:ext uri="{FF2B5EF4-FFF2-40B4-BE49-F238E27FC236}">
                <a16:creationId xmlns:a16="http://schemas.microsoft.com/office/drawing/2014/main" id="{DD966E7C-19BA-353A-0C61-423F3F5DF7D6}"/>
              </a:ext>
            </a:extLst>
          </p:cNvPr>
          <p:cNvSpPr txBox="1"/>
          <p:nvPr>
            <p:custDataLst>
              <p:tags r:id="rId25"/>
            </p:custDataLst>
          </p:nvPr>
        </p:nvSpPr>
        <p:spPr bwMode="gray">
          <a:xfrm rot="5400000">
            <a:off x="4174364" y="2304820"/>
            <a:ext cx="211276" cy="1423115"/>
          </a:xfrm>
          <a:prstGeom prst="rect">
            <a:avLst/>
          </a:prstGeom>
          <a:noFill/>
        </p:spPr>
        <p:txBody>
          <a:bodyPr vert="vert270" wrap="none" lIns="72073" tIns="25226" rIns="0" bIns="25226" rtlCol="0" anchor="t">
            <a:sp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900" b="1" i="0" u="none" strike="noStrike" kern="1200" cap="all" spc="450" normalizeH="0" baseline="0" noProof="0">
                <a:ln>
                  <a:noFill/>
                </a:ln>
                <a:solidFill>
                  <a:srgbClr val="858585"/>
                </a:solidFill>
                <a:effectLst/>
                <a:uLnTx/>
                <a:uFillTx/>
                <a:latin typeface="Arial" panose="020B0604020202020204" pitchFamily="34" charset="0"/>
                <a:cs typeface="Arial" panose="020B0604020202020204" pitchFamily="34" charset="0"/>
              </a:rPr>
              <a:t>Subsectors</a:t>
            </a:r>
          </a:p>
        </p:txBody>
      </p:sp>
      <p:sp>
        <p:nvSpPr>
          <p:cNvPr id="140" name="btfpBulletedList977009">
            <a:extLst>
              <a:ext uri="{FF2B5EF4-FFF2-40B4-BE49-F238E27FC236}">
                <a16:creationId xmlns:a16="http://schemas.microsoft.com/office/drawing/2014/main" id="{8FF4CFA6-C68E-65F9-15EC-21ACD2DA0768}"/>
              </a:ext>
            </a:extLst>
          </p:cNvPr>
          <p:cNvSpPr/>
          <p:nvPr>
            <p:custDataLst>
              <p:tags r:id="rId26"/>
            </p:custDataLst>
          </p:nvPr>
        </p:nvSpPr>
        <p:spPr bwMode="gray">
          <a:xfrm>
            <a:off x="3597000" y="764355"/>
            <a:ext cx="8001275" cy="222394"/>
          </a:xfrm>
          <a:prstGeom prst="roundRect">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rPr>
              <a:t>Climate Plan</a:t>
            </a:r>
            <a:endParaRPr kumimoji="0" lang="pt-BR"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endParaRPr>
          </a:p>
        </p:txBody>
      </p:sp>
      <p:sp>
        <p:nvSpPr>
          <p:cNvPr id="75" name="Rectangle: Rounded Corners 74">
            <a:extLst>
              <a:ext uri="{FF2B5EF4-FFF2-40B4-BE49-F238E27FC236}">
                <a16:creationId xmlns:a16="http://schemas.microsoft.com/office/drawing/2014/main" id="{8679129B-D94D-7069-32D0-230CC94ACCAD}"/>
              </a:ext>
            </a:extLst>
          </p:cNvPr>
          <p:cNvSpPr/>
          <p:nvPr>
            <p:custDataLst>
              <p:tags r:id="rId27"/>
            </p:custDataLst>
          </p:nvPr>
        </p:nvSpPr>
        <p:spPr bwMode="gray">
          <a:xfrm>
            <a:off x="3597542" y="1041405"/>
            <a:ext cx="2483756" cy="374975"/>
          </a:xfrm>
          <a:prstGeom prst="roundRect">
            <a:avLst>
              <a:gd name="adj" fmla="val 11587"/>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rPr>
              <a:t>PLANAVEG</a:t>
            </a:r>
          </a:p>
        </p:txBody>
      </p:sp>
      <p:sp>
        <p:nvSpPr>
          <p:cNvPr id="76" name="Rectangle: Rounded Corners 75">
            <a:extLst>
              <a:ext uri="{FF2B5EF4-FFF2-40B4-BE49-F238E27FC236}">
                <a16:creationId xmlns:a16="http://schemas.microsoft.com/office/drawing/2014/main" id="{DB7262CA-685B-6CB6-F833-5906A297344F}"/>
              </a:ext>
            </a:extLst>
          </p:cNvPr>
          <p:cNvSpPr/>
          <p:nvPr>
            <p:custDataLst>
              <p:tags r:id="rId28"/>
            </p:custDataLst>
          </p:nvPr>
        </p:nvSpPr>
        <p:spPr bwMode="gray">
          <a:xfrm>
            <a:off x="6313062" y="1041405"/>
            <a:ext cx="2559015" cy="858991"/>
          </a:xfrm>
          <a:prstGeom prst="roundRect">
            <a:avLst>
              <a:gd name="adj" fmla="val 5393"/>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rPr>
              <a:t>New Industry Brazil</a:t>
            </a:r>
          </a:p>
        </p:txBody>
      </p:sp>
      <p:sp>
        <p:nvSpPr>
          <p:cNvPr id="77" name="Rectangle: Rounded Corners 76">
            <a:extLst>
              <a:ext uri="{FF2B5EF4-FFF2-40B4-BE49-F238E27FC236}">
                <a16:creationId xmlns:a16="http://schemas.microsoft.com/office/drawing/2014/main" id="{001A9BF7-C189-B636-9179-7A7F5F155326}"/>
              </a:ext>
            </a:extLst>
          </p:cNvPr>
          <p:cNvSpPr/>
          <p:nvPr>
            <p:custDataLst>
              <p:tags r:id="rId29"/>
            </p:custDataLst>
          </p:nvPr>
        </p:nvSpPr>
        <p:spPr bwMode="gray">
          <a:xfrm>
            <a:off x="9103841" y="1041405"/>
            <a:ext cx="2483756" cy="858991"/>
          </a:xfrm>
          <a:prstGeom prst="roundRect">
            <a:avLst>
              <a:gd name="adj" fmla="val 7981"/>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rPr>
              <a:t>National Energy Transition Plan</a:t>
            </a:r>
          </a:p>
        </p:txBody>
      </p:sp>
      <p:sp>
        <p:nvSpPr>
          <p:cNvPr id="80" name="btfpBulletedList977009">
            <a:extLst>
              <a:ext uri="{FF2B5EF4-FFF2-40B4-BE49-F238E27FC236}">
                <a16:creationId xmlns:a16="http://schemas.microsoft.com/office/drawing/2014/main" id="{AD27F736-DEC6-6889-51F5-6946D5EB9F51}"/>
              </a:ext>
            </a:extLst>
          </p:cNvPr>
          <p:cNvSpPr/>
          <p:nvPr>
            <p:custDataLst>
              <p:tags r:id="rId30"/>
            </p:custDataLst>
          </p:nvPr>
        </p:nvSpPr>
        <p:spPr bwMode="gray">
          <a:xfrm>
            <a:off x="3586322" y="495927"/>
            <a:ext cx="8001275" cy="222394"/>
          </a:xfrm>
          <a:prstGeom prst="roundRect">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rPr>
              <a:t>Ecological Transformation Plan </a:t>
            </a:r>
            <a:endParaRPr kumimoji="0" lang="pt-BR"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endParaRPr>
          </a:p>
        </p:txBody>
      </p:sp>
      <p:sp>
        <p:nvSpPr>
          <p:cNvPr id="81" name="Rectangle: Rounded Corners 80">
            <a:extLst>
              <a:ext uri="{FF2B5EF4-FFF2-40B4-BE49-F238E27FC236}">
                <a16:creationId xmlns:a16="http://schemas.microsoft.com/office/drawing/2014/main" id="{CC5D10C3-DDF1-E10A-8241-6F9D1DF586DE}"/>
              </a:ext>
            </a:extLst>
          </p:cNvPr>
          <p:cNvSpPr/>
          <p:nvPr>
            <p:custDataLst>
              <p:tags r:id="rId31"/>
            </p:custDataLst>
          </p:nvPr>
        </p:nvSpPr>
        <p:spPr bwMode="gray">
          <a:xfrm>
            <a:off x="3597542" y="1450162"/>
            <a:ext cx="2483756" cy="212543"/>
          </a:xfrm>
          <a:prstGeom prst="roundRect">
            <a:avLst>
              <a:gd name="adj" fmla="val 19655"/>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rPr>
              <a:t>PLANARES</a:t>
            </a:r>
          </a:p>
        </p:txBody>
      </p:sp>
      <p:sp>
        <p:nvSpPr>
          <p:cNvPr id="82" name="Rectangle: Rounded Corners 81">
            <a:extLst>
              <a:ext uri="{FF2B5EF4-FFF2-40B4-BE49-F238E27FC236}">
                <a16:creationId xmlns:a16="http://schemas.microsoft.com/office/drawing/2014/main" id="{61408B97-B4B2-0A51-59DA-02686FCC4B8D}"/>
              </a:ext>
            </a:extLst>
          </p:cNvPr>
          <p:cNvSpPr/>
          <p:nvPr>
            <p:custDataLst>
              <p:tags r:id="rId32"/>
            </p:custDataLst>
          </p:nvPr>
        </p:nvSpPr>
        <p:spPr bwMode="gray">
          <a:xfrm>
            <a:off x="3597542" y="1696486"/>
            <a:ext cx="2483756" cy="212543"/>
          </a:xfrm>
          <a:prstGeom prst="roundRect">
            <a:avLst>
              <a:gd name="adj" fmla="val 16668"/>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err="1">
                <a:ln>
                  <a:noFill/>
                </a:ln>
                <a:solidFill>
                  <a:srgbClr val="4059A8"/>
                </a:solidFill>
                <a:effectLst/>
                <a:uLnTx/>
                <a:uFillTx/>
                <a:latin typeface="Arial" panose="020B0604020202020204" pitchFamily="34" charset="0"/>
                <a:cs typeface="Arial" panose="020B0604020202020204" pitchFamily="34" charset="0"/>
              </a:rPr>
              <a:t>ENBio</a:t>
            </a:r>
            <a:endParaRPr kumimoji="0" lang="pt-BR"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8DBCDCE-5F04-7AFA-90F0-271D5638E699}"/>
              </a:ext>
            </a:extLst>
          </p:cNvPr>
          <p:cNvCxnSpPr/>
          <p:nvPr>
            <p:custDataLst>
              <p:tags r:id="rId33"/>
            </p:custDataLst>
          </p:nvPr>
        </p:nvCxnSpPr>
        <p:spPr bwMode="gray">
          <a:xfrm>
            <a:off x="3584402" y="425287"/>
            <a:ext cx="8003195" cy="0"/>
          </a:xfrm>
          <a:prstGeom prst="line">
            <a:avLst/>
          </a:prstGeom>
          <a:ln w="9525" cap="flat" cmpd="sng" algn="ctr">
            <a:solidFill>
              <a:srgbClr val="4059A8"/>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69FF6C7-ACE4-5164-7CF7-20787A8BCEA1}"/>
              </a:ext>
            </a:extLst>
          </p:cNvPr>
          <p:cNvCxnSpPr/>
          <p:nvPr>
            <p:custDataLst>
              <p:tags r:id="rId34"/>
            </p:custDataLst>
          </p:nvPr>
        </p:nvCxnSpPr>
        <p:spPr bwMode="gray">
          <a:xfrm>
            <a:off x="3584402" y="2190831"/>
            <a:ext cx="8003195" cy="0"/>
          </a:xfrm>
          <a:prstGeom prst="line">
            <a:avLst/>
          </a:prstGeom>
          <a:ln w="9525" cap="flat" cmpd="sng" algn="ctr">
            <a:solidFill>
              <a:srgbClr val="009D2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128702A-1FCD-AD77-A39A-8BB04CCCBE07}"/>
              </a:ext>
            </a:extLst>
          </p:cNvPr>
          <p:cNvCxnSpPr/>
          <p:nvPr>
            <p:custDataLst>
              <p:tags r:id="rId35"/>
            </p:custDataLst>
          </p:nvPr>
        </p:nvCxnSpPr>
        <p:spPr bwMode="gray">
          <a:xfrm>
            <a:off x="3584402" y="3122016"/>
            <a:ext cx="8003195" cy="0"/>
          </a:xfrm>
          <a:prstGeom prst="line">
            <a:avLst/>
          </a:prstGeom>
          <a:ln w="9525" cap="flat" cmpd="sng" algn="ctr">
            <a:solidFill>
              <a:srgbClr val="858585"/>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btfpNumberBubble830084">
            <a:extLst>
              <a:ext uri="{FF2B5EF4-FFF2-40B4-BE49-F238E27FC236}">
                <a16:creationId xmlns:a16="http://schemas.microsoft.com/office/drawing/2014/main" id="{0EBBC55B-00FA-566D-102C-39283E6F7249}"/>
              </a:ext>
            </a:extLst>
          </p:cNvPr>
          <p:cNvSpPr/>
          <p:nvPr/>
        </p:nvSpPr>
        <p:spPr bwMode="gray">
          <a:xfrm>
            <a:off x="228600" y="621827"/>
            <a:ext cx="317500" cy="317500"/>
          </a:xfrm>
          <a:prstGeom prst="ellipse">
            <a:avLst/>
          </a:prstGeom>
          <a:solidFill>
            <a:srgbClr val="FFFFFF"/>
          </a:solidFill>
          <a:ln w="19050" cap="flat" cmpd="sng" algn="ctr">
            <a:solidFill>
              <a:srgbClr val="012169"/>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0" normalizeH="0" baseline="0" noProof="0">
                <a:ln>
                  <a:noFill/>
                </a:ln>
                <a:solidFill>
                  <a:srgbClr val="012169"/>
                </a:solidFill>
                <a:effectLst/>
                <a:uLnTx/>
                <a:uFillTx/>
                <a:latin typeface="Avenir Next LT Pro Light"/>
                <a:cs typeface="Arial"/>
              </a:rPr>
              <a:t>1</a:t>
            </a:r>
          </a:p>
        </p:txBody>
      </p:sp>
      <p:sp>
        <p:nvSpPr>
          <p:cNvPr id="48" name="Rectangle: Rounded Corners 47">
            <a:extLst>
              <a:ext uri="{FF2B5EF4-FFF2-40B4-BE49-F238E27FC236}">
                <a16:creationId xmlns:a16="http://schemas.microsoft.com/office/drawing/2014/main" id="{F0853F0E-3BFB-4076-4A57-BDE38ABF5EEC}"/>
              </a:ext>
            </a:extLst>
          </p:cNvPr>
          <p:cNvSpPr/>
          <p:nvPr>
            <p:custDataLst>
              <p:tags r:id="rId36"/>
            </p:custDataLst>
          </p:nvPr>
        </p:nvSpPr>
        <p:spPr bwMode="gray">
          <a:xfrm>
            <a:off x="283650" y="3319445"/>
            <a:ext cx="2459162" cy="3399937"/>
          </a:xfrm>
          <a:prstGeom prst="roundRect">
            <a:avLst>
              <a:gd name="adj" fmla="val 5393"/>
            </a:avLst>
          </a:prstGeom>
          <a:solidFill>
            <a:srgbClr val="000000">
              <a:alpha val="7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Provision in the Mechanism’s regulation is required </a:t>
            </a:r>
            <a:r>
              <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for</a:t>
            </a: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the allocation of at least </a:t>
            </a:r>
            <a:r>
              <a:rPr lang="en-US" sz="1200">
                <a:solidFill>
                  <a:prstClr val="white"/>
                </a:solidFill>
                <a:latin typeface="Arial" panose="020B0604020202020204" pitchFamily="34" charset="0"/>
                <a:cs typeface="Arial" panose="020B0604020202020204" pitchFamily="34" charset="0"/>
              </a:rPr>
              <a:t>65% </a:t>
            </a: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of the investments, either by value or number of companies invested, in BIP subsectors</a:t>
            </a:r>
            <a:endParaRPr kumimoji="0" lang="pt-BR"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btfpNotesBox126906">
            <a:extLst>
              <a:ext uri="{FF2B5EF4-FFF2-40B4-BE49-F238E27FC236}">
                <a16:creationId xmlns:a16="http://schemas.microsoft.com/office/drawing/2014/main" id="{EFB4EB6C-865A-99A9-F46E-E044D823AA54}"/>
              </a:ext>
            </a:extLst>
          </p:cNvPr>
          <p:cNvSpPr txBox="1"/>
          <p:nvPr>
            <p:custDataLst>
              <p:tags r:id="rId37"/>
            </p:custDataLst>
          </p:nvPr>
        </p:nvSpPr>
        <p:spPr bwMode="gray">
          <a:xfrm>
            <a:off x="3666851" y="6638910"/>
            <a:ext cx="8182250" cy="215444"/>
          </a:xfrm>
          <a:prstGeom prst="rect">
            <a:avLst/>
          </a:prstGeom>
          <a:noFill/>
        </p:spPr>
        <p:txBody>
          <a:bodyPr vert="horz" wrap="square" lIns="0" tIns="0" rIns="0" bIns="0" rtlCol="0" anchor="b">
            <a:spAutoFit/>
          </a:bodyPr>
          <a:lstStyle/>
          <a:p>
            <a:pPr marL="0" marR="0" lvl="0" indent="0" algn="l" defTabSz="711200" rtl="0" eaLnBrk="0" fontAlgn="auto" latinLnBrk="0" hangingPunct="1">
              <a:lnSpc>
                <a:spcPct val="100000"/>
              </a:lnSpc>
              <a:spcBef>
                <a:spcPts val="0"/>
              </a:spcBef>
              <a:spcAft>
                <a:spcPts val="0"/>
              </a:spcAft>
              <a:buClrTx/>
              <a:buSzTx/>
              <a:buFontTx/>
              <a:buNone/>
              <a:tabLst/>
              <a:defRPr/>
            </a:pPr>
            <a:r>
              <a:rPr kumimoji="1" lang="en-US" sz="700" b="0" i="0" u="none" strike="noStrike" kern="1200" cap="none" spc="0" normalizeH="0" baseline="0" noProof="0">
                <a:ln>
                  <a:noFill/>
                </a:ln>
                <a:solidFill>
                  <a:prstClr val="white">
                    <a:lumMod val="50000"/>
                  </a:prstClr>
                </a:solidFill>
                <a:effectLst/>
                <a:uLnTx/>
                <a:uFillTx/>
                <a:latin typeface="Avenir Next LT Pro Light"/>
                <a:cs typeface="Arial"/>
              </a:rPr>
              <a:t>Note: (1) For NBS, additional criteria may be considered; (2) Exception for first-generation ethanol; (3) They are: Cobalt, Copper, Tin, Graphite, Lithium, Manganese, PGMs, Molybdenum, Niobium, Nickel, Silicon, Tantalum, Rare Earths, Titanium, Tungsten, Uranium, Vanadium, Zinc, Phosphate, Potassium or other minerals for promoting soil fertility, including </a:t>
            </a:r>
            <a:r>
              <a:rPr kumimoji="1" lang="en-US" sz="700" b="0" i="0" u="none" strike="noStrike" kern="1200" cap="none" spc="0" normalizeH="0" baseline="0" noProof="0" err="1">
                <a:ln>
                  <a:noFill/>
                </a:ln>
                <a:solidFill>
                  <a:prstClr val="white">
                    <a:lumMod val="50000"/>
                  </a:prstClr>
                </a:solidFill>
                <a:effectLst/>
                <a:uLnTx/>
                <a:uFillTx/>
                <a:latin typeface="Avenir Next LT Pro Light"/>
                <a:cs typeface="Arial"/>
              </a:rPr>
              <a:t>remineralizers</a:t>
            </a:r>
            <a:r>
              <a:rPr kumimoji="1" lang="en-US" sz="700" b="0" i="0" u="none" strike="noStrike" kern="1200" cap="none" spc="0" normalizeH="0" baseline="0" noProof="0">
                <a:ln>
                  <a:noFill/>
                </a:ln>
                <a:solidFill>
                  <a:prstClr val="white">
                    <a:lumMod val="50000"/>
                  </a:prstClr>
                </a:solidFill>
                <a:effectLst/>
                <a:uLnTx/>
                <a:uFillTx/>
                <a:latin typeface="Avenir Next LT Pro Light"/>
                <a:cs typeface="Arial"/>
              </a:rPr>
              <a:t> </a:t>
            </a:r>
          </a:p>
        </p:txBody>
      </p:sp>
      <p:sp>
        <p:nvSpPr>
          <p:cNvPr id="9" name="Rectangle: Rounded Corners 8">
            <a:extLst>
              <a:ext uri="{FF2B5EF4-FFF2-40B4-BE49-F238E27FC236}">
                <a16:creationId xmlns:a16="http://schemas.microsoft.com/office/drawing/2014/main" id="{EB3146AC-E38B-9599-AB36-F8D2EC409346}"/>
              </a:ext>
            </a:extLst>
          </p:cNvPr>
          <p:cNvSpPr/>
          <p:nvPr>
            <p:custDataLst>
              <p:tags r:id="rId38"/>
            </p:custDataLst>
          </p:nvPr>
        </p:nvSpPr>
        <p:spPr bwMode="gray">
          <a:xfrm>
            <a:off x="3645167" y="5369993"/>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Conversion of degraded pastures</a:t>
            </a:r>
            <a:endParaRPr kumimoji="0" lang="en-US"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059C7CA7-08CD-43A1-2A06-A7774022A824}"/>
              </a:ext>
            </a:extLst>
          </p:cNvPr>
          <p:cNvSpPr/>
          <p:nvPr>
            <p:custDataLst>
              <p:tags r:id="rId39"/>
            </p:custDataLst>
          </p:nvPr>
        </p:nvSpPr>
        <p:spPr bwMode="gray">
          <a:xfrm>
            <a:off x="3645167" y="623593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Biotechnology</a:t>
            </a: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1E2C25F8-CA66-29AF-45B7-D3E4EC5DA112}"/>
              </a:ext>
            </a:extLst>
          </p:cNvPr>
          <p:cNvSpPr/>
          <p:nvPr>
            <p:custDataLst>
              <p:tags r:id="rId40"/>
            </p:custDataLst>
          </p:nvPr>
        </p:nvSpPr>
        <p:spPr bwMode="gray">
          <a:xfrm>
            <a:off x="3645167" y="5802962"/>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Sustainable agriculture and livestock</a:t>
            </a:r>
            <a:endParaRPr kumimoji="0" lang="en-US"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4090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0"/>
                                        </p:tgtEl>
                                        <p:attrNameLst>
                                          <p:attrName>style.visibility</p:attrName>
                                        </p:attrNameLst>
                                      </p:cBhvr>
                                      <p:to>
                                        <p:strVal val="visible"/>
                                      </p:to>
                                    </p:set>
                                    <p:animEffect transition="in" filter="fade">
                                      <p:cBhvr>
                                        <p:cTn id="14" dur="500"/>
                                        <p:tgtEl>
                                          <p:spTgt spid="14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500"/>
                                        <p:tgtEl>
                                          <p:spTgt spid="8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wipe(left)">
                                      <p:cBhvr>
                                        <p:cTn id="36" dur="500"/>
                                        <p:tgtEl>
                                          <p:spTgt spid="78"/>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1500"/>
                            </p:stCondLst>
                            <p:childTnLst>
                              <p:par>
                                <p:cTn id="41" presetID="22" presetClass="entr" presetSubtype="4"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300"/>
                                        <p:tgtEl>
                                          <p:spTgt spid="13"/>
                                        </p:tgtEl>
                                      </p:cBhvr>
                                    </p:animEffect>
                                  </p:childTnLst>
                                </p:cTn>
                              </p:par>
                            </p:childTnLst>
                          </p:cTn>
                        </p:par>
                        <p:par>
                          <p:cTn id="44" fill="hold">
                            <p:stCondLst>
                              <p:cond delay="1800"/>
                            </p:stCondLst>
                            <p:childTnLst>
                              <p:par>
                                <p:cTn id="45" presetID="22" presetClass="entr" presetSubtype="4" fill="hold" grpId="0"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wipe(down)">
                                      <p:cBhvr>
                                        <p:cTn id="47" dur="500"/>
                                        <p:tgtEl>
                                          <p:spTgt spid="79"/>
                                        </p:tgtEl>
                                      </p:cBhvr>
                                    </p:animEffect>
                                  </p:childTnLst>
                                </p:cTn>
                              </p:par>
                              <p:par>
                                <p:cTn id="48" presetID="2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8" grpId="0"/>
      <p:bldP spid="79" grpId="0"/>
      <p:bldP spid="140" grpId="0" animBg="1"/>
      <p:bldP spid="75" grpId="0" animBg="1"/>
      <p:bldP spid="76" grpId="0" animBg="1"/>
      <p:bldP spid="77" grpId="0" animBg="1"/>
      <p:bldP spid="80" grpId="0" animBg="1"/>
      <p:bldP spid="81" grpId="0" animBg="1"/>
      <p:bldP spid="82" grpId="0" animBg="1"/>
      <p:bldP spid="48" grpId="0" animBg="1"/>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CEAB5-1FCF-9AA7-DCF8-9F7BE8D87CDB}"/>
            </a:ext>
          </a:extLst>
        </p:cNvPr>
        <p:cNvGrpSpPr/>
        <p:nvPr/>
      </p:nvGrpSpPr>
      <p:grpSpPr>
        <a:xfrm>
          <a:off x="0" y="0"/>
          <a:ext cx="0" cy="0"/>
          <a:chOff x="0" y="0"/>
          <a:chExt cx="0" cy="0"/>
        </a:xfrm>
      </p:grpSpPr>
      <p:grpSp>
        <p:nvGrpSpPr>
          <p:cNvPr id="65" name="btfpColumnIndicatorGroup2">
            <a:extLst>
              <a:ext uri="{FF2B5EF4-FFF2-40B4-BE49-F238E27FC236}">
                <a16:creationId xmlns:a16="http://schemas.microsoft.com/office/drawing/2014/main" id="{42ADA9F0-0084-AFFD-C80C-F21195FC882C}"/>
              </a:ext>
            </a:extLst>
          </p:cNvPr>
          <p:cNvGrpSpPr/>
          <p:nvPr/>
        </p:nvGrpSpPr>
        <p:grpSpPr>
          <a:xfrm>
            <a:off x="0" y="6926580"/>
            <a:ext cx="12192000" cy="137160"/>
            <a:chOff x="0" y="6926580"/>
            <a:chExt cx="12192000" cy="137160"/>
          </a:xfrm>
        </p:grpSpPr>
        <p:sp>
          <p:nvSpPr>
            <p:cNvPr id="63" name="btfpColumnGapBlocker475784">
              <a:extLst>
                <a:ext uri="{FF2B5EF4-FFF2-40B4-BE49-F238E27FC236}">
                  <a16:creationId xmlns:a16="http://schemas.microsoft.com/office/drawing/2014/main" id="{8EED798B-742F-1E62-D945-D350E404C0DD}"/>
                </a:ext>
              </a:extLst>
            </p:cNvPr>
            <p:cNvSpPr/>
            <p:nvPr/>
          </p:nvSpPr>
          <p:spPr bwMode="gray">
            <a:xfrm>
              <a:off x="1164590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sp>
          <p:nvSpPr>
            <p:cNvPr id="61" name="btfpColumnGapBlocker841723">
              <a:extLst>
                <a:ext uri="{FF2B5EF4-FFF2-40B4-BE49-F238E27FC236}">
                  <a16:creationId xmlns:a16="http://schemas.microsoft.com/office/drawing/2014/main" id="{9342DBFA-F1A8-7583-3612-7AE92A17D7D7}"/>
                </a:ext>
              </a:extLst>
            </p:cNvPr>
            <p:cNvSpPr/>
            <p:nvPr/>
          </p:nvSpPr>
          <p:spPr bwMode="gray">
            <a:xfrm>
              <a:off x="87376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59" name="btfpColumnIndicator468578">
              <a:extLst>
                <a:ext uri="{FF2B5EF4-FFF2-40B4-BE49-F238E27FC236}">
                  <a16:creationId xmlns:a16="http://schemas.microsoft.com/office/drawing/2014/main" id="{CDF74C3F-9FBA-E7C6-9485-50833477FC1D}"/>
                </a:ext>
              </a:extLst>
            </p:cNvPr>
            <p:cNvCxnSpPr/>
            <p:nvPr/>
          </p:nvCxnSpPr>
          <p:spPr bwMode="gray">
            <a:xfrm flipV="1">
              <a:off x="116459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btfpColumnIndicator123787">
              <a:extLst>
                <a:ext uri="{FF2B5EF4-FFF2-40B4-BE49-F238E27FC236}">
                  <a16:creationId xmlns:a16="http://schemas.microsoft.com/office/drawing/2014/main" id="{BAA06F13-891D-9B78-8CD4-A5751720EE0F}"/>
                </a:ext>
              </a:extLst>
            </p:cNvPr>
            <p:cNvCxnSpPr/>
            <p:nvPr/>
          </p:nvCxnSpPr>
          <p:spPr bwMode="gray">
            <a:xfrm flipV="1">
              <a:off x="92710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btfpColumnGapBlocker771426">
              <a:extLst>
                <a:ext uri="{FF2B5EF4-FFF2-40B4-BE49-F238E27FC236}">
                  <a16:creationId xmlns:a16="http://schemas.microsoft.com/office/drawing/2014/main" id="{07B26FFD-69A8-85D3-8FE7-DA694E46F39C}"/>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50" name="btfpColumnIndicator264280">
              <a:extLst>
                <a:ext uri="{FF2B5EF4-FFF2-40B4-BE49-F238E27FC236}">
                  <a16:creationId xmlns:a16="http://schemas.microsoft.com/office/drawing/2014/main" id="{1014423A-BD81-8969-7B6E-09A7E5351EE3}"/>
                </a:ext>
              </a:extLst>
            </p:cNvPr>
            <p:cNvCxnSpPr/>
            <p:nvPr/>
          </p:nvCxnSpPr>
          <p:spPr bwMode="gray">
            <a:xfrm flipV="1">
              <a:off x="87376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btfpColumnIndicator851145">
              <a:extLst>
                <a:ext uri="{FF2B5EF4-FFF2-40B4-BE49-F238E27FC236}">
                  <a16:creationId xmlns:a16="http://schemas.microsoft.com/office/drawing/2014/main" id="{AF0DD4F8-4FAF-F556-C0DF-E629C474C433}"/>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btfpColumnGapBlocker835550">
              <a:extLst>
                <a:ext uri="{FF2B5EF4-FFF2-40B4-BE49-F238E27FC236}">
                  <a16:creationId xmlns:a16="http://schemas.microsoft.com/office/drawing/2014/main" id="{AD859545-E640-4CDC-1F3A-C31B9C9F7F46}"/>
                </a:ext>
              </a:extLst>
            </p:cNvPr>
            <p:cNvSpPr/>
            <p:nvPr/>
          </p:nvSpPr>
          <p:spPr bwMode="gray">
            <a:xfrm>
              <a:off x="29210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13" name="btfpColumnIndicator821662">
              <a:extLst>
                <a:ext uri="{FF2B5EF4-FFF2-40B4-BE49-F238E27FC236}">
                  <a16:creationId xmlns:a16="http://schemas.microsoft.com/office/drawing/2014/main" id="{A21BA8FE-7A2D-FCF1-3A60-80FCCEEE2056}"/>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btfpColumnIndicator744254">
              <a:extLst>
                <a:ext uri="{FF2B5EF4-FFF2-40B4-BE49-F238E27FC236}">
                  <a16:creationId xmlns:a16="http://schemas.microsoft.com/office/drawing/2014/main" id="{AD68028B-888B-49D0-F637-11354EE6709A}"/>
                </a:ext>
              </a:extLst>
            </p:cNvPr>
            <p:cNvCxnSpPr/>
            <p:nvPr/>
          </p:nvCxnSpPr>
          <p:spPr bwMode="gray">
            <a:xfrm flipV="1">
              <a:off x="34544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btfpColumnGapBlocker110892">
              <a:extLst>
                <a:ext uri="{FF2B5EF4-FFF2-40B4-BE49-F238E27FC236}">
                  <a16:creationId xmlns:a16="http://schemas.microsoft.com/office/drawing/2014/main" id="{69B6B407-7A6D-2160-09FC-011B76843C50}"/>
                </a:ext>
              </a:extLst>
            </p:cNvPr>
            <p:cNvSpPr/>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6" name="btfpColumnIndicator488066">
              <a:extLst>
                <a:ext uri="{FF2B5EF4-FFF2-40B4-BE49-F238E27FC236}">
                  <a16:creationId xmlns:a16="http://schemas.microsoft.com/office/drawing/2014/main" id="{7FF95DD4-4504-176A-784C-B0BA34554AE8}"/>
                </a:ext>
              </a:extLst>
            </p:cNvPr>
            <p:cNvCxnSpPr/>
            <p:nvPr/>
          </p:nvCxnSpPr>
          <p:spPr bwMode="gray">
            <a:xfrm flipV="1">
              <a:off x="29210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btfpColumnIndicator194790">
              <a:extLst>
                <a:ext uri="{FF2B5EF4-FFF2-40B4-BE49-F238E27FC236}">
                  <a16:creationId xmlns:a16="http://schemas.microsoft.com/office/drawing/2014/main" id="{91A477D3-7B12-B404-50B5-7CB55DFBD352}"/>
                </a:ext>
              </a:extLst>
            </p:cNvPr>
            <p:cNvCxnSpPr/>
            <p:nvPr/>
          </p:nvCxnSpPr>
          <p:spPr bwMode="gray">
            <a:xfrm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4" name="btfpColumnIndicatorGroup1">
            <a:extLst>
              <a:ext uri="{FF2B5EF4-FFF2-40B4-BE49-F238E27FC236}">
                <a16:creationId xmlns:a16="http://schemas.microsoft.com/office/drawing/2014/main" id="{61F1E729-649E-EA6A-7EA9-A541233473CB}"/>
              </a:ext>
            </a:extLst>
          </p:cNvPr>
          <p:cNvGrpSpPr/>
          <p:nvPr/>
        </p:nvGrpSpPr>
        <p:grpSpPr>
          <a:xfrm>
            <a:off x="0" y="-205740"/>
            <a:ext cx="12192000" cy="137160"/>
            <a:chOff x="0" y="-205740"/>
            <a:chExt cx="12192000" cy="137160"/>
          </a:xfrm>
        </p:grpSpPr>
        <p:sp>
          <p:nvSpPr>
            <p:cNvPr id="62" name="btfpColumnGapBlocker219988">
              <a:extLst>
                <a:ext uri="{FF2B5EF4-FFF2-40B4-BE49-F238E27FC236}">
                  <a16:creationId xmlns:a16="http://schemas.microsoft.com/office/drawing/2014/main" id="{87B80B6E-9C19-26D4-0E8B-2D1C6992CA12}"/>
                </a:ext>
              </a:extLst>
            </p:cNvPr>
            <p:cNvSpPr/>
            <p:nvPr/>
          </p:nvSpPr>
          <p:spPr bwMode="gray">
            <a:xfrm>
              <a:off x="1164590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sp>
          <p:nvSpPr>
            <p:cNvPr id="60" name="btfpColumnGapBlocker763485">
              <a:extLst>
                <a:ext uri="{FF2B5EF4-FFF2-40B4-BE49-F238E27FC236}">
                  <a16:creationId xmlns:a16="http://schemas.microsoft.com/office/drawing/2014/main" id="{844837FD-D3C1-34ED-544B-7F317589A179}"/>
                </a:ext>
              </a:extLst>
            </p:cNvPr>
            <p:cNvSpPr/>
            <p:nvPr/>
          </p:nvSpPr>
          <p:spPr bwMode="gray">
            <a:xfrm>
              <a:off x="87376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58" name="btfpColumnIndicator879289">
              <a:extLst>
                <a:ext uri="{FF2B5EF4-FFF2-40B4-BE49-F238E27FC236}">
                  <a16:creationId xmlns:a16="http://schemas.microsoft.com/office/drawing/2014/main" id="{5BC275E3-DA52-5497-3648-4604D2DDC5D0}"/>
                </a:ext>
              </a:extLst>
            </p:cNvPr>
            <p:cNvCxnSpPr/>
            <p:nvPr/>
          </p:nvCxnSpPr>
          <p:spPr bwMode="gray">
            <a:xfrm flipV="1">
              <a:off x="116459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btfpColumnIndicator270770">
              <a:extLst>
                <a:ext uri="{FF2B5EF4-FFF2-40B4-BE49-F238E27FC236}">
                  <a16:creationId xmlns:a16="http://schemas.microsoft.com/office/drawing/2014/main" id="{80523BF2-D53D-7802-39AA-6F6E3B5FCF1F}"/>
                </a:ext>
              </a:extLst>
            </p:cNvPr>
            <p:cNvCxnSpPr/>
            <p:nvPr/>
          </p:nvCxnSpPr>
          <p:spPr bwMode="gray">
            <a:xfrm flipV="1">
              <a:off x="92710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btfpColumnGapBlocker862569">
              <a:extLst>
                <a:ext uri="{FF2B5EF4-FFF2-40B4-BE49-F238E27FC236}">
                  <a16:creationId xmlns:a16="http://schemas.microsoft.com/office/drawing/2014/main" id="{067C6E7E-3014-1795-1037-4F346DF7AA39}"/>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49" name="btfpColumnIndicator808937">
              <a:extLst>
                <a:ext uri="{FF2B5EF4-FFF2-40B4-BE49-F238E27FC236}">
                  <a16:creationId xmlns:a16="http://schemas.microsoft.com/office/drawing/2014/main" id="{A3A5853E-EA02-8343-9BBB-4C2DBEB5A1A9}"/>
                </a:ext>
              </a:extLst>
            </p:cNvPr>
            <p:cNvCxnSpPr/>
            <p:nvPr/>
          </p:nvCxnSpPr>
          <p:spPr bwMode="gray">
            <a:xfrm flipV="1">
              <a:off x="87376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btfpColumnIndicator863485">
              <a:extLst>
                <a:ext uri="{FF2B5EF4-FFF2-40B4-BE49-F238E27FC236}">
                  <a16:creationId xmlns:a16="http://schemas.microsoft.com/office/drawing/2014/main" id="{43CA58EB-E786-9713-35AE-B50391393687}"/>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btfpColumnGapBlocker381850">
              <a:extLst>
                <a:ext uri="{FF2B5EF4-FFF2-40B4-BE49-F238E27FC236}">
                  <a16:creationId xmlns:a16="http://schemas.microsoft.com/office/drawing/2014/main" id="{7EF62FE5-BC2E-7DDA-CECA-FAAC719291BA}"/>
                </a:ext>
              </a:extLst>
            </p:cNvPr>
            <p:cNvSpPr/>
            <p:nvPr/>
          </p:nvSpPr>
          <p:spPr bwMode="gray">
            <a:xfrm>
              <a:off x="29210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12" name="btfpColumnIndicator126856">
              <a:extLst>
                <a:ext uri="{FF2B5EF4-FFF2-40B4-BE49-F238E27FC236}">
                  <a16:creationId xmlns:a16="http://schemas.microsoft.com/office/drawing/2014/main" id="{3A20E41B-02A7-951D-986B-2EC4B0A360F7}"/>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btfpColumnIndicator848527">
              <a:extLst>
                <a:ext uri="{FF2B5EF4-FFF2-40B4-BE49-F238E27FC236}">
                  <a16:creationId xmlns:a16="http://schemas.microsoft.com/office/drawing/2014/main" id="{E233CB4D-CE11-C7B5-4DCD-AC9399FFFA29}"/>
                </a:ext>
              </a:extLst>
            </p:cNvPr>
            <p:cNvCxnSpPr/>
            <p:nvPr/>
          </p:nvCxnSpPr>
          <p:spPr bwMode="gray">
            <a:xfrm flipV="1">
              <a:off x="34544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btfpColumnGapBlocker881211">
              <a:extLst>
                <a:ext uri="{FF2B5EF4-FFF2-40B4-BE49-F238E27FC236}">
                  <a16:creationId xmlns:a16="http://schemas.microsoft.com/office/drawing/2014/main" id="{9EE615B3-ED2B-BD4E-C2EB-B814F8267D12}"/>
                </a:ext>
              </a:extLst>
            </p:cNvPr>
            <p:cNvSpPr/>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Avenir Next LT Pro Light"/>
                <a:cs typeface="Arial"/>
              </a:endParaRPr>
            </a:p>
          </p:txBody>
        </p:sp>
        <p:cxnSp>
          <p:nvCxnSpPr>
            <p:cNvPr id="5" name="btfpColumnIndicator904119">
              <a:extLst>
                <a:ext uri="{FF2B5EF4-FFF2-40B4-BE49-F238E27FC236}">
                  <a16:creationId xmlns:a16="http://schemas.microsoft.com/office/drawing/2014/main" id="{791506A3-B976-38DC-5042-035EB2B57F57}"/>
                </a:ext>
              </a:extLst>
            </p:cNvPr>
            <p:cNvCxnSpPr/>
            <p:nvPr/>
          </p:nvCxnSpPr>
          <p:spPr bwMode="gray">
            <a:xfrm flipV="1">
              <a:off x="29210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btfpColumnIndicator199835">
              <a:extLst>
                <a:ext uri="{FF2B5EF4-FFF2-40B4-BE49-F238E27FC236}">
                  <a16:creationId xmlns:a16="http://schemas.microsoft.com/office/drawing/2014/main" id="{5DF2ABBE-4669-7A28-FDF1-70AAE169DBC4}"/>
                </a:ext>
              </a:extLst>
            </p:cNvPr>
            <p:cNvCxnSpPr/>
            <p:nvPr/>
          </p:nvCxnSpPr>
          <p:spPr bwMode="gray">
            <a:xfrm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53" name="btfpPhotoGeneric739487">
            <a:extLst>
              <a:ext uri="{FF2B5EF4-FFF2-40B4-BE49-F238E27FC236}">
                <a16:creationId xmlns:a16="http://schemas.microsoft.com/office/drawing/2014/main" id="{4A6F2D8F-190E-21DE-F70C-D16AAC0E98F6}"/>
              </a:ext>
            </a:extLst>
          </p:cNvPr>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t="14505" b="1171"/>
          <a:stretch>
            <a:fillRect/>
          </a:stretch>
        </p:blipFill>
        <p:spPr>
          <a:xfrm>
            <a:off x="0" y="-52"/>
            <a:ext cx="12192000" cy="6864025"/>
          </a:xfrm>
          <a:prstGeom prst="round2DiagRect">
            <a:avLst>
              <a:gd name="adj1" fmla="val 0"/>
              <a:gd name="adj2" fmla="val 0"/>
            </a:avLst>
          </a:prstGeom>
        </p:spPr>
      </p:pic>
      <p:sp>
        <p:nvSpPr>
          <p:cNvPr id="52" name="Rectangle 51">
            <a:extLst>
              <a:ext uri="{FF2B5EF4-FFF2-40B4-BE49-F238E27FC236}">
                <a16:creationId xmlns:a16="http://schemas.microsoft.com/office/drawing/2014/main" id="{46F155A5-1501-BBFF-E101-473F789225FC}"/>
              </a:ext>
            </a:extLst>
          </p:cNvPr>
          <p:cNvSpPr/>
          <p:nvPr/>
        </p:nvSpPr>
        <p:spPr bwMode="gray">
          <a:xfrm>
            <a:off x="-1" y="-45"/>
            <a:ext cx="12192000" cy="6864024"/>
          </a:xfrm>
          <a:prstGeom prst="rect">
            <a:avLst/>
          </a:prstGeom>
          <a:solidFill>
            <a:srgbClr val="000000">
              <a:alpha val="50000"/>
            </a:srgb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FFFFFF"/>
              </a:solidFill>
              <a:effectLst/>
              <a:uLnTx/>
              <a:uFillTx/>
              <a:latin typeface="Avenir Next LT Pro Light"/>
              <a:cs typeface="Arial"/>
            </a:endParaRPr>
          </a:p>
        </p:txBody>
      </p:sp>
      <p:graphicFrame>
        <p:nvGraphicFramePr>
          <p:cNvPr id="32" name="think-cell data - do not delete" hidden="1">
            <a:extLst>
              <a:ext uri="{FF2B5EF4-FFF2-40B4-BE49-F238E27FC236}">
                <a16:creationId xmlns:a16="http://schemas.microsoft.com/office/drawing/2014/main" id="{943EF872-7C23-65C9-D2A5-5067FDC0AD07}"/>
              </a:ext>
            </a:extLst>
          </p:cNvPr>
          <p:cNvGraphicFramePr>
            <a:graphicFrameLocks/>
          </p:cNvGraphicFramePr>
          <p:nvPr>
            <p:custDataLst>
              <p:tags r:id="rId3"/>
            </p:custDataLst>
            <p:extLst>
              <p:ext uri="{D42A27DB-BD31-4B8C-83A1-F6EECF244321}">
                <p14:modId xmlns:p14="http://schemas.microsoft.com/office/powerpoint/2010/main" val="3778461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0" imgH="0" progId="TCLayout.ActiveDocument.1">
                  <p:embed/>
                </p:oleObj>
              </mc:Choice>
              <mc:Fallback>
                <p:oleObj name="think-cell Slide" r:id="rId16" imgW="0" imgH="0" progId="TCLayout.ActiveDocument.1">
                  <p:embed/>
                  <p:pic>
                    <p:nvPicPr>
                      <p:cNvPr id="32" name="think-cell data - do not delete" hidden="1">
                        <a:extLst>
                          <a:ext uri="{FF2B5EF4-FFF2-40B4-BE49-F238E27FC236}">
                            <a16:creationId xmlns:a16="http://schemas.microsoft.com/office/drawing/2014/main" id="{943EF872-7C23-65C9-D2A5-5067FDC0AD07}"/>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2" name="Title 21">
            <a:extLst>
              <a:ext uri="{FF2B5EF4-FFF2-40B4-BE49-F238E27FC236}">
                <a16:creationId xmlns:a16="http://schemas.microsoft.com/office/drawing/2014/main" id="{CDE8B777-79AF-6500-C8BC-D762C66E089F}"/>
              </a:ext>
            </a:extLst>
          </p:cNvPr>
          <p:cNvSpPr>
            <a:spLocks noGrp="1"/>
          </p:cNvSpPr>
          <p:nvPr>
            <p:ph type="title"/>
            <p:custDataLst>
              <p:tags r:id="rId4"/>
            </p:custDataLst>
          </p:nvPr>
        </p:nvSpPr>
        <p:spPr>
          <a:xfrm>
            <a:off x="587607" y="939327"/>
            <a:ext cx="2366260" cy="1051116"/>
          </a:xfrm>
        </p:spPr>
        <p:txBody>
          <a:bodyPr vert="horz">
            <a:normAutofit fontScale="90000"/>
          </a:bodyPr>
          <a:lstStyle/>
          <a:p>
            <a:r>
              <a:rPr lang="en-US">
                <a:solidFill>
                  <a:schemeClr val="bg1"/>
                </a:solidFill>
              </a:rPr>
              <a:t>Exclusionary criteria for mechanisms to enter the platform</a:t>
            </a:r>
          </a:p>
        </p:txBody>
      </p:sp>
      <p:sp>
        <p:nvSpPr>
          <p:cNvPr id="45" name="btfpNumberBubble830084">
            <a:extLst>
              <a:ext uri="{FF2B5EF4-FFF2-40B4-BE49-F238E27FC236}">
                <a16:creationId xmlns:a16="http://schemas.microsoft.com/office/drawing/2014/main" id="{2E6FBB3B-37DF-1919-817A-EE129271EDC3}"/>
              </a:ext>
            </a:extLst>
          </p:cNvPr>
          <p:cNvSpPr/>
          <p:nvPr/>
        </p:nvSpPr>
        <p:spPr bwMode="gray">
          <a:xfrm>
            <a:off x="228600" y="621827"/>
            <a:ext cx="317500" cy="317500"/>
          </a:xfrm>
          <a:prstGeom prst="ellipse">
            <a:avLst/>
          </a:prstGeom>
          <a:solidFill>
            <a:srgbClr val="FFFFFF"/>
          </a:solidFill>
          <a:ln w="19050" cap="flat" cmpd="sng" algn="ctr">
            <a:solidFill>
              <a:srgbClr val="012169"/>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0" normalizeH="0" baseline="0" noProof="0">
                <a:ln>
                  <a:noFill/>
                </a:ln>
                <a:solidFill>
                  <a:srgbClr val="012169"/>
                </a:solidFill>
                <a:effectLst/>
                <a:uLnTx/>
                <a:uFillTx/>
                <a:latin typeface="Avenir Next LT Pro Light"/>
                <a:cs typeface="Arial"/>
              </a:rPr>
              <a:t>2</a:t>
            </a:r>
          </a:p>
        </p:txBody>
      </p:sp>
      <p:sp>
        <p:nvSpPr>
          <p:cNvPr id="48" name="Rectangle: Rounded Corners 47">
            <a:extLst>
              <a:ext uri="{FF2B5EF4-FFF2-40B4-BE49-F238E27FC236}">
                <a16:creationId xmlns:a16="http://schemas.microsoft.com/office/drawing/2014/main" id="{09A328A9-F48F-B3B0-5A90-23945164BA98}"/>
              </a:ext>
            </a:extLst>
          </p:cNvPr>
          <p:cNvSpPr/>
          <p:nvPr>
            <p:custDataLst>
              <p:tags r:id="rId5"/>
            </p:custDataLst>
          </p:nvPr>
        </p:nvSpPr>
        <p:spPr bwMode="gray">
          <a:xfrm>
            <a:off x="283650" y="3319445"/>
            <a:ext cx="2459162" cy="3399938"/>
          </a:xfrm>
          <a:prstGeom prst="roundRect">
            <a:avLst>
              <a:gd name="adj" fmla="val 5393"/>
            </a:avLst>
          </a:prstGeom>
          <a:solidFill>
            <a:srgbClr val="000000">
              <a:alpha val="7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Provision in the mechanisms’ regulation is required </a:t>
            </a: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for an investment restriction clause</a:t>
            </a: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for sectors vetoed by the List of Non-Supportable Activities BIP</a:t>
            </a:r>
          </a:p>
        </p:txBody>
      </p:sp>
      <p:sp>
        <p:nvSpPr>
          <p:cNvPr id="57" name="Rectangle: Single Corner Rounded 56">
            <a:extLst>
              <a:ext uri="{FF2B5EF4-FFF2-40B4-BE49-F238E27FC236}">
                <a16:creationId xmlns:a16="http://schemas.microsoft.com/office/drawing/2014/main" id="{C922CF82-CD24-F75E-D7F6-C87FF7317A70}"/>
              </a:ext>
            </a:extLst>
          </p:cNvPr>
          <p:cNvSpPr/>
          <p:nvPr>
            <p:custDataLst>
              <p:tags r:id="rId6"/>
            </p:custDataLst>
          </p:nvPr>
        </p:nvSpPr>
        <p:spPr bwMode="gray">
          <a:xfrm rot="10800000" flipH="1" flipV="1">
            <a:off x="3162300" y="-1"/>
            <a:ext cx="8699500" cy="6858001"/>
          </a:xfrm>
          <a:prstGeom prst="round1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0" name="btfpStatusStickerText280292">
            <a:extLst>
              <a:ext uri="{FF2B5EF4-FFF2-40B4-BE49-F238E27FC236}">
                <a16:creationId xmlns:a16="http://schemas.microsoft.com/office/drawing/2014/main" id="{40690D68-CF68-3179-D3DD-9653EB409B0E}"/>
              </a:ext>
            </a:extLst>
          </p:cNvPr>
          <p:cNvSpPr txBox="1"/>
          <p:nvPr>
            <p:custDataLst>
              <p:tags r:id="rId7"/>
            </p:custDataLst>
          </p:nvPr>
        </p:nvSpPr>
        <p:spPr bwMode="gray">
          <a:xfrm rot="5400000">
            <a:off x="5934204" y="-2057190"/>
            <a:ext cx="318998" cy="5371697"/>
          </a:xfrm>
          <a:prstGeom prst="rect">
            <a:avLst/>
          </a:prstGeom>
          <a:no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FFCE00"/>
                </a:solidFill>
                <a:prstDash val="solid"/>
                <a:round/>
                <a:headEnd type="none" w="med" len="med"/>
                <a:tailEnd type="none" w="med" len="med"/>
              </a14:hiddenLine>
            </a:ext>
          </a:extLst>
        </p:spPr>
        <p:txBody>
          <a:bodyPr vert="vert270" wrap="none" lIns="72073" tIns="25226" rIns="0" bIns="25226" rtlCol="0" anchor="t">
            <a:sp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1600" b="1" i="0" u="none" strike="noStrike" kern="1200" cap="all" spc="450" normalizeH="0" baseline="0" noProof="0">
                <a:ln>
                  <a:noFill/>
                </a:ln>
                <a:solidFill>
                  <a:srgbClr val="AB8933"/>
                </a:solidFill>
                <a:effectLst/>
                <a:uLnTx/>
                <a:uFillTx/>
                <a:latin typeface="Arial" panose="020B0604020202020204" pitchFamily="34" charset="0"/>
                <a:cs typeface="Arial" panose="020B0604020202020204" pitchFamily="34" charset="0"/>
              </a:rPr>
              <a:t>LIST OF </a:t>
            </a:r>
            <a:r>
              <a:rPr lang="en-US" b="1" cap="all" spc="450">
                <a:solidFill>
                  <a:srgbClr val="AB8933"/>
                </a:solidFill>
                <a:latin typeface="Arial" panose="020B0604020202020204" pitchFamily="34" charset="0"/>
                <a:cs typeface="Arial" panose="020B0604020202020204" pitchFamily="34" charset="0"/>
              </a:rPr>
              <a:t>UN</a:t>
            </a:r>
            <a:r>
              <a:rPr kumimoji="0" lang="en-US" sz="1600" b="1" i="0" u="none" strike="noStrike" kern="1200" cap="all" spc="450" normalizeH="0" baseline="0" noProof="0">
                <a:ln>
                  <a:noFill/>
                </a:ln>
                <a:solidFill>
                  <a:srgbClr val="AB8933"/>
                </a:solidFill>
                <a:effectLst/>
                <a:uLnTx/>
                <a:uFillTx/>
                <a:latin typeface="Arial" panose="020B0604020202020204" pitchFamily="34" charset="0"/>
                <a:cs typeface="Arial" panose="020B0604020202020204" pitchFamily="34" charset="0"/>
              </a:rPr>
              <a:t>supported ACTIVITIES</a:t>
            </a:r>
          </a:p>
        </p:txBody>
      </p:sp>
      <p:cxnSp>
        <p:nvCxnSpPr>
          <p:cNvPr id="71" name="Straight Connector 70">
            <a:extLst>
              <a:ext uri="{FF2B5EF4-FFF2-40B4-BE49-F238E27FC236}">
                <a16:creationId xmlns:a16="http://schemas.microsoft.com/office/drawing/2014/main" id="{FE43D061-1320-710A-EF56-1550D7A3516E}"/>
              </a:ext>
            </a:extLst>
          </p:cNvPr>
          <p:cNvCxnSpPr/>
          <p:nvPr>
            <p:custDataLst>
              <p:tags r:id="rId8"/>
            </p:custDataLst>
          </p:nvPr>
        </p:nvCxnSpPr>
        <p:spPr bwMode="gray">
          <a:xfrm>
            <a:off x="3407854" y="828756"/>
            <a:ext cx="8003195" cy="0"/>
          </a:xfrm>
          <a:prstGeom prst="line">
            <a:avLst/>
          </a:prstGeom>
          <a:ln w="9525" cap="flat" cmpd="sng" algn="ctr">
            <a:solidFill>
              <a:srgbClr val="FFCE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72" name="btfpTable27243518">
            <a:extLst>
              <a:ext uri="{FF2B5EF4-FFF2-40B4-BE49-F238E27FC236}">
                <a16:creationId xmlns:a16="http://schemas.microsoft.com/office/drawing/2014/main" id="{19352A9D-FF03-A082-96EB-FBA15E35C96F}"/>
              </a:ext>
            </a:extLst>
          </p:cNvPr>
          <p:cNvGraphicFramePr>
            <a:graphicFrameLocks noGrp="1"/>
          </p:cNvGraphicFramePr>
          <p:nvPr>
            <p:custDataLst>
              <p:tags r:id="rId9"/>
            </p:custDataLst>
            <p:extLst>
              <p:ext uri="{D42A27DB-BD31-4B8C-83A1-F6EECF244321}">
                <p14:modId xmlns:p14="http://schemas.microsoft.com/office/powerpoint/2010/main" val="1622828352"/>
              </p:ext>
            </p:extLst>
          </p:nvPr>
        </p:nvGraphicFramePr>
        <p:xfrm>
          <a:off x="8670751" y="1085216"/>
          <a:ext cx="2975149" cy="5144135"/>
        </p:xfrm>
        <a:graphic>
          <a:graphicData uri="http://schemas.openxmlformats.org/drawingml/2006/table">
            <a:tbl>
              <a:tblPr firstRow="1" firstCol="1">
                <a:tableStyleId>{9D7B26C5-4107-4FEC-AEDC-1716B250A1EF}</a:tableStyleId>
              </a:tblPr>
              <a:tblGrid>
                <a:gridCol w="793922">
                  <a:extLst>
                    <a:ext uri="{9D8B030D-6E8A-4147-A177-3AD203B41FA5}">
                      <a16:colId xmlns:a16="http://schemas.microsoft.com/office/drawing/2014/main" val="2532974803"/>
                    </a:ext>
                  </a:extLst>
                </a:gridCol>
                <a:gridCol w="2181227">
                  <a:extLst>
                    <a:ext uri="{9D8B030D-6E8A-4147-A177-3AD203B41FA5}">
                      <a16:colId xmlns:a16="http://schemas.microsoft.com/office/drawing/2014/main" val="353943458"/>
                    </a:ext>
                  </a:extLst>
                </a:gridCol>
              </a:tblGrid>
              <a:tr h="457257">
                <a:tc rowSpan="10">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Other</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solidFill>
                            <a:srgbClr val="000000"/>
                          </a:solidFill>
                          <a:latin typeface="Arial" panose="020B0604020202020204" pitchFamily="34" charset="0"/>
                          <a:cs typeface="Arial" panose="020B0604020202020204" pitchFamily="34" charset="0"/>
                        </a:rPr>
                        <a:t>Other pollutants²</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650778"/>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200" b="1">
                          <a:solidFill>
                            <a:srgbClr val="000000"/>
                          </a:solidFill>
                          <a:latin typeface="Arial" panose="020B0604020202020204" pitchFamily="34" charset="0"/>
                          <a:cs typeface="Arial" panose="020B0604020202020204" pitchFamily="34" charset="0"/>
                        </a:rPr>
                        <a:t>Gambling and betting</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6243977"/>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solidFill>
                            <a:srgbClr val="000000"/>
                          </a:solidFill>
                          <a:latin typeface="Arial" panose="020B0604020202020204" pitchFamily="34" charset="0"/>
                          <a:cs typeface="Arial" panose="020B0604020202020204" pitchFamily="34" charset="0"/>
                        </a:rPr>
                        <a:t>Adult per-hour stay hotels</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3162165"/>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solidFill>
                            <a:srgbClr val="000000"/>
                          </a:solidFill>
                          <a:latin typeface="Arial" panose="020B0604020202020204" pitchFamily="34" charset="0"/>
                          <a:cs typeface="Arial" panose="020B0604020202020204" pitchFamily="34" charset="0"/>
                        </a:rPr>
                        <a:t>Saunas and hot springs</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782725"/>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solidFill>
                            <a:srgbClr val="000000"/>
                          </a:solidFill>
                          <a:latin typeface="Arial" panose="020B0604020202020204" pitchFamily="34" charset="0"/>
                          <a:cs typeface="Arial" panose="020B0604020202020204" pitchFamily="34" charset="0"/>
                        </a:rPr>
                        <a:t>Clubs</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7435452"/>
                  </a:ext>
                </a:extLst>
              </a:tr>
              <a:tr h="762092">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latin typeface="Arial" panose="020B0604020202020204" pitchFamily="34" charset="0"/>
                          <a:cs typeface="Arial" panose="020B0604020202020204" pitchFamily="34" charset="0"/>
                        </a:rPr>
                        <a:t>Commercialization of weapons and ammunition</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1080629"/>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solidFill>
                            <a:srgbClr val="000000"/>
                          </a:solidFill>
                          <a:latin typeface="Arial" panose="020B0604020202020204" pitchFamily="34" charset="0"/>
                          <a:cs typeface="Arial" panose="020B0604020202020204" pitchFamily="34" charset="0"/>
                        </a:rPr>
                        <a:t>Tobacco industry</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108969"/>
                  </a:ext>
                </a:extLst>
              </a:tr>
              <a:tr h="72398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200" b="1">
                          <a:latin typeface="Arial" panose="020B0604020202020204" pitchFamily="34" charset="0"/>
                          <a:cs typeface="Arial" panose="020B0604020202020204" pitchFamily="34" charset="0"/>
                        </a:rPr>
                        <a:t>Alcoholic beverages </a:t>
                      </a:r>
                      <a:br>
                        <a:rPr lang="en-US" sz="1200" b="1">
                          <a:latin typeface="Arial" panose="020B0604020202020204" pitchFamily="34" charset="0"/>
                          <a:cs typeface="Arial" panose="020B0604020202020204" pitchFamily="34" charset="0"/>
                        </a:rPr>
                      </a:br>
                      <a:r>
                        <a:rPr lang="en-US" sz="1050" b="0">
                          <a:latin typeface="Arial" panose="020B0604020202020204" pitchFamily="34" charset="0"/>
                          <a:cs typeface="Arial" panose="020B0604020202020204" pitchFamily="34" charset="0"/>
                        </a:rPr>
                        <a:t>(except wine and beer)</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285321"/>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latin typeface="Arial" panose="020B0604020202020204" pitchFamily="34" charset="0"/>
                          <a:cs typeface="Arial" panose="020B0604020202020204" pitchFamily="34" charset="0"/>
                        </a:rPr>
                        <a:t>Pornography/prostitution</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8612763"/>
                  </a:ext>
                </a:extLst>
              </a:tr>
              <a:tr h="457257">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FFFFFF"/>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b="1">
                          <a:latin typeface="Arial" panose="020B0604020202020204" pitchFamily="34" charset="0"/>
                          <a:cs typeface="Arial" panose="020B0604020202020204" pitchFamily="34" charset="0"/>
                        </a:rPr>
                        <a:t>Media</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0921684"/>
                  </a:ext>
                </a:extLst>
              </a:tr>
            </a:tbl>
          </a:graphicData>
        </a:graphic>
      </p:graphicFrame>
      <p:graphicFrame>
        <p:nvGraphicFramePr>
          <p:cNvPr id="73" name="btfpTable272435">
            <a:extLst>
              <a:ext uri="{FF2B5EF4-FFF2-40B4-BE49-F238E27FC236}">
                <a16:creationId xmlns:a16="http://schemas.microsoft.com/office/drawing/2014/main" id="{8A815134-EF3D-6C2C-CEBE-5147ECD3A8E2}"/>
              </a:ext>
            </a:extLst>
          </p:cNvPr>
          <p:cNvGraphicFramePr>
            <a:graphicFrameLocks noGrp="1"/>
          </p:cNvGraphicFramePr>
          <p:nvPr>
            <p:custDataLst>
              <p:tags r:id="rId10"/>
            </p:custDataLst>
            <p:extLst>
              <p:ext uri="{D42A27DB-BD31-4B8C-83A1-F6EECF244321}">
                <p14:modId xmlns:p14="http://schemas.microsoft.com/office/powerpoint/2010/main" val="2169094483"/>
              </p:ext>
            </p:extLst>
          </p:nvPr>
        </p:nvGraphicFramePr>
        <p:xfrm>
          <a:off x="3632026" y="1085216"/>
          <a:ext cx="4568999" cy="5144126"/>
        </p:xfrm>
        <a:graphic>
          <a:graphicData uri="http://schemas.openxmlformats.org/drawingml/2006/table">
            <a:tbl>
              <a:tblPr firstRow="1" firstCol="1">
                <a:tableStyleId>{9D7B26C5-4107-4FEC-AEDC-1716B250A1EF}</a:tableStyleId>
              </a:tblPr>
              <a:tblGrid>
                <a:gridCol w="1212312">
                  <a:extLst>
                    <a:ext uri="{9D8B030D-6E8A-4147-A177-3AD203B41FA5}">
                      <a16:colId xmlns:a16="http://schemas.microsoft.com/office/drawing/2014/main" val="2527520684"/>
                    </a:ext>
                  </a:extLst>
                </a:gridCol>
                <a:gridCol w="3356687">
                  <a:extLst>
                    <a:ext uri="{9D8B030D-6E8A-4147-A177-3AD203B41FA5}">
                      <a16:colId xmlns:a16="http://schemas.microsoft.com/office/drawing/2014/main" val="2532974803"/>
                    </a:ext>
                  </a:extLst>
                </a:gridCol>
              </a:tblGrid>
              <a:tr h="753714">
                <a:tc>
                  <a:txBody>
                    <a:bodyPr/>
                    <a:lstStyle/>
                    <a:p>
                      <a:pPr marL="0" indent="0">
                        <a:buNone/>
                      </a:pPr>
                      <a:r>
                        <a:rPr lang="en-US" sz="1200">
                          <a:solidFill>
                            <a:srgbClr val="000000"/>
                          </a:solidFill>
                          <a:latin typeface="Arial" panose="020B0604020202020204" pitchFamily="34" charset="0"/>
                          <a:cs typeface="Arial" panose="020B0604020202020204" pitchFamily="34" charset="0"/>
                        </a:rPr>
                        <a:t>Agriculture and livestock</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0" indent="0">
                        <a:buNone/>
                      </a:pPr>
                      <a:r>
                        <a:rPr lang="en-US" sz="1200" b="0" i="0" u="none" strike="noStrike" kern="1200">
                          <a:solidFill>
                            <a:srgbClr val="000000"/>
                          </a:solidFill>
                          <a:effectLst/>
                          <a:latin typeface="Arial" panose="020B0604020202020204" pitchFamily="34" charset="0"/>
                          <a:ea typeface="MS PGothic" panose="020B0600070205080204" pitchFamily="34" charset="-128"/>
                          <a:cs typeface="Arial" panose="020B0604020202020204" pitchFamily="34" charset="0"/>
                        </a:rPr>
                        <a:t>Agricultural businesses not registered in </a:t>
                      </a:r>
                      <a:r>
                        <a:rPr lang="en-US" sz="1200" b="0" i="0" u="none" strike="noStrike" kern="1200">
                          <a:solidFill>
                            <a:schemeClr val="tx1"/>
                          </a:solidFill>
                          <a:effectLst/>
                          <a:latin typeface="Arial" panose="020B0604020202020204" pitchFamily="34" charset="0"/>
                          <a:ea typeface="MS PGothic" panose="020B0600070205080204" pitchFamily="34" charset="-128"/>
                          <a:cs typeface="Arial" panose="020B0604020202020204" pitchFamily="34" charset="0"/>
                        </a:rPr>
                        <a:t>the </a:t>
                      </a:r>
                      <a:r>
                        <a:rPr lang="en-US" sz="1200" b="1" i="0" u="none" strike="noStrike" kern="1200">
                          <a:solidFill>
                            <a:srgbClr val="AB8933"/>
                          </a:solidFill>
                          <a:effectLst/>
                          <a:latin typeface="Arial" panose="020B0604020202020204" pitchFamily="34" charset="0"/>
                          <a:ea typeface="MS PGothic" panose="020B0600070205080204" pitchFamily="34" charset="-128"/>
                          <a:cs typeface="Arial" panose="020B0604020202020204" pitchFamily="34" charset="0"/>
                        </a:rPr>
                        <a:t>Rural Environmental Registry (CAR)</a:t>
                      </a:r>
                      <a:endParaRPr lang="pt-BR" sz="1200" b="1">
                        <a:solidFill>
                          <a:srgbClr val="AB8933"/>
                        </a:solidFill>
                        <a:latin typeface="Arial" panose="020B0604020202020204" pitchFamily="34" charset="0"/>
                        <a:cs typeface="Arial" panose="020B0604020202020204" pitchFamily="34" charset="0"/>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650778"/>
                  </a:ext>
                </a:extLst>
              </a:tr>
              <a:tr h="753714">
                <a:tc rowSpan="5">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Mining and energy</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Extraction, transport, marketing or generation of energy from </a:t>
                      </a:r>
                      <a:r>
                        <a:rPr lang="en-US" sz="1200" b="1">
                          <a:solidFill>
                            <a:srgbClr val="AB8933"/>
                          </a:solidFill>
                          <a:latin typeface="Arial" panose="020B0604020202020204" pitchFamily="34" charset="0"/>
                          <a:cs typeface="Arial" panose="020B0604020202020204" pitchFamily="34" charset="0"/>
                        </a:rPr>
                        <a:t>mineral coal</a:t>
                      </a:r>
                      <a:endParaRPr lang="pt-BR" sz="1200" b="0">
                        <a:solidFill>
                          <a:srgbClr val="AB8933"/>
                        </a:solidFill>
                        <a:latin typeface="Arial" panose="020B0604020202020204" pitchFamily="34" charset="0"/>
                        <a:cs typeface="Arial" panose="020B0604020202020204" pitchFamily="34" charset="0"/>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3162165"/>
                  </a:ext>
                </a:extLst>
              </a:tr>
              <a:tr h="753714">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000000"/>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Extraction, transportation, marketing or generation of energy from </a:t>
                      </a:r>
                      <a:r>
                        <a:rPr lang="en-US" sz="1200" b="1" kern="1200">
                          <a:solidFill>
                            <a:srgbClr val="AB8933"/>
                          </a:solidFill>
                          <a:latin typeface="Arial" panose="020B0604020202020204" pitchFamily="34" charset="0"/>
                          <a:ea typeface="+mn-ea"/>
                          <a:cs typeface="Arial" panose="020B0604020202020204" pitchFamily="34" charset="0"/>
                        </a:rPr>
                        <a:t>petroleum and its derivatives</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782725"/>
                  </a:ext>
                </a:extLst>
              </a:tr>
              <a:tr h="931556">
                <a:tc vMerge="1">
                  <a:txBody>
                    <a:bodyPr/>
                    <a:lstStyle/>
                    <a:p>
                      <a:endParaRPr lang="pt-PT"/>
                    </a:p>
                  </a:txBody>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Extraction, transportation, commercialization or generation of energy from </a:t>
                      </a:r>
                      <a:r>
                        <a:rPr lang="en-US" sz="1200" b="1">
                          <a:solidFill>
                            <a:srgbClr val="AB8933"/>
                          </a:solidFill>
                          <a:latin typeface="Arial" panose="020B0604020202020204" pitchFamily="34" charset="0"/>
                          <a:cs typeface="Arial" panose="020B0604020202020204" pitchFamily="34" charset="0"/>
                        </a:rPr>
                        <a:t>natural </a:t>
                      </a:r>
                      <a:r>
                        <a:rPr lang="en-US" sz="1200" b="1" kern="1200">
                          <a:solidFill>
                            <a:srgbClr val="AB8933"/>
                          </a:solidFill>
                          <a:latin typeface="Arial" panose="020B0604020202020204" pitchFamily="34" charset="0"/>
                          <a:ea typeface="+mn-ea"/>
                          <a:cs typeface="Arial" panose="020B0604020202020204" pitchFamily="34" charset="0"/>
                        </a:rPr>
                        <a:t>gas </a:t>
                      </a:r>
                      <a:r>
                        <a:rPr lang="en-US" sz="1200" b="0" kern="1200">
                          <a:solidFill>
                            <a:schemeClr val="tx1"/>
                          </a:solidFill>
                          <a:latin typeface="Arial" panose="020B0604020202020204" pitchFamily="34" charset="0"/>
                          <a:ea typeface="+mn-ea"/>
                          <a:cs typeface="Arial" panose="020B0604020202020204" pitchFamily="34" charset="0"/>
                        </a:rPr>
                        <a:t>with</a:t>
                      </a:r>
                      <a:r>
                        <a:rPr lang="en-US" sz="1200" b="1" kern="1200">
                          <a:solidFill>
                            <a:srgbClr val="AB8933"/>
                          </a:solidFill>
                          <a:latin typeface="Arial" panose="020B0604020202020204" pitchFamily="34" charset="0"/>
                          <a:ea typeface="+mn-ea"/>
                          <a:cs typeface="Arial" panose="020B0604020202020204" pitchFamily="34" charset="0"/>
                        </a:rPr>
                        <a:t> </a:t>
                      </a:r>
                      <a:r>
                        <a:rPr lang="en-US" sz="1200" b="0">
                          <a:solidFill>
                            <a:srgbClr val="000000"/>
                          </a:solidFill>
                          <a:latin typeface="Arial" panose="020B0604020202020204" pitchFamily="34" charset="0"/>
                          <a:cs typeface="Arial" panose="020B0604020202020204" pitchFamily="34" charset="0"/>
                        </a:rPr>
                        <a:t>no foreseen transition¹</a:t>
                      </a:r>
                      <a:endParaRPr lang="pt-BR" sz="1200" b="1">
                        <a:solidFill>
                          <a:srgbClr val="000000"/>
                        </a:solidFill>
                        <a:latin typeface="Arial" panose="020B0604020202020204" pitchFamily="34" charset="0"/>
                        <a:cs typeface="Arial" panose="020B0604020202020204" pitchFamily="34" charset="0"/>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890800"/>
                  </a:ext>
                </a:extLst>
              </a:tr>
              <a:tr h="753714">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BR" sz="1200">
                        <a:solidFill>
                          <a:srgbClr val="000000"/>
                        </a:solidFill>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Mining enterprises that incorporate a </a:t>
                      </a:r>
                      <a:r>
                        <a:rPr lang="en-US" sz="1200" b="1">
                          <a:solidFill>
                            <a:srgbClr val="AB8933"/>
                          </a:solidFill>
                          <a:latin typeface="Arial" panose="020B0604020202020204" pitchFamily="34" charset="0"/>
                          <a:cs typeface="Arial" panose="020B0604020202020204" pitchFamily="34" charset="0"/>
                        </a:rPr>
                        <a:t>rudimentary</a:t>
                      </a:r>
                      <a:r>
                        <a:rPr lang="en-US" sz="1200" b="1" kern="1200">
                          <a:solidFill>
                            <a:srgbClr val="C6AA3D"/>
                          </a:solidFill>
                          <a:latin typeface="Arial" panose="020B0604020202020204" pitchFamily="34" charset="0"/>
                          <a:ea typeface="+mn-ea"/>
                          <a:cs typeface="Arial" panose="020B0604020202020204" pitchFamily="34" charset="0"/>
                        </a:rPr>
                        <a:t> </a:t>
                      </a:r>
                      <a:r>
                        <a:rPr lang="en-US" sz="1200" b="1" kern="1200">
                          <a:solidFill>
                            <a:srgbClr val="AB8933"/>
                          </a:solidFill>
                          <a:latin typeface="Arial" panose="020B0604020202020204" pitchFamily="34" charset="0"/>
                          <a:ea typeface="+mn-ea"/>
                          <a:cs typeface="Arial" panose="020B0604020202020204" pitchFamily="34" charset="0"/>
                        </a:rPr>
                        <a:t>or artisanal mining process</a:t>
                      </a: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7435452"/>
                  </a:ext>
                </a:extLst>
              </a:tr>
              <a:tr h="1197714">
                <a:tc vMerge="1">
                  <a:txBody>
                    <a:bodyPr/>
                    <a:lstStyle/>
                    <a:p>
                      <a:pPr marL="0" marR="0" lvl="0" indent="0" algn="l" defTabSz="711200" rtl="0" eaLnBrk="1" fontAlgn="auto" latinLnBrk="0" hangingPunct="1">
                        <a:lnSpc>
                          <a:spcPct val="100000"/>
                        </a:lnSpc>
                        <a:spcBef>
                          <a:spcPts val="1200"/>
                        </a:spcBef>
                        <a:spcAft>
                          <a:spcPts val="0"/>
                        </a:spcAft>
                        <a:buClrTx/>
                        <a:buSzTx/>
                        <a:buNone/>
                        <a:tabLst/>
                        <a:defRPr/>
                      </a:pPr>
                      <a:endParaRPr lang="pt-PT" sz="1200"/>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lang="en-US" sz="1200">
                          <a:solidFill>
                            <a:srgbClr val="000000"/>
                          </a:solidFill>
                          <a:latin typeface="Arial" panose="020B0604020202020204" pitchFamily="34" charset="0"/>
                          <a:cs typeface="Arial" panose="020B0604020202020204" pitchFamily="34" charset="0"/>
                        </a:rPr>
                        <a:t>Mining enterprises, including in the research phase, located </a:t>
                      </a:r>
                      <a:r>
                        <a:rPr lang="en-US" sz="1200" b="0" kern="1200">
                          <a:solidFill>
                            <a:schemeClr val="tx1"/>
                          </a:solidFill>
                          <a:latin typeface="Arial" panose="020B0604020202020204" pitchFamily="34" charset="0"/>
                          <a:ea typeface="+mn-ea"/>
                          <a:cs typeface="Arial" panose="020B0604020202020204" pitchFamily="34" charset="0"/>
                        </a:rPr>
                        <a:t>on</a:t>
                      </a:r>
                      <a:r>
                        <a:rPr lang="en-US" sz="1200" b="1" kern="1200">
                          <a:solidFill>
                            <a:srgbClr val="AB8933"/>
                          </a:solidFill>
                          <a:latin typeface="Arial" panose="020B0604020202020204" pitchFamily="34" charset="0"/>
                          <a:ea typeface="+mn-ea"/>
                          <a:cs typeface="Arial" panose="020B0604020202020204" pitchFamily="34" charset="0"/>
                        </a:rPr>
                        <a:t> indigenous lands </a:t>
                      </a:r>
                      <a:r>
                        <a:rPr lang="en-US" sz="1200" b="0" kern="1200">
                          <a:solidFill>
                            <a:schemeClr val="tx1"/>
                          </a:solidFill>
                          <a:latin typeface="Arial" panose="020B0604020202020204" pitchFamily="34" charset="0"/>
                          <a:ea typeface="+mn-ea"/>
                          <a:cs typeface="Arial" panose="020B0604020202020204" pitchFamily="34" charset="0"/>
                        </a:rPr>
                        <a:t>of</a:t>
                      </a:r>
                      <a:r>
                        <a:rPr lang="en-US" sz="1200" b="1" kern="1200">
                          <a:solidFill>
                            <a:srgbClr val="AB8933"/>
                          </a:solidFill>
                          <a:latin typeface="Arial" panose="020B0604020202020204" pitchFamily="34" charset="0"/>
                          <a:ea typeface="+mn-ea"/>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rPr>
                        <a:t>traditional occupation (art. 231 of the Federal Constitution)</a:t>
                      </a:r>
                      <a:endParaRPr lang="pt-BR" sz="1200">
                        <a:latin typeface="Arial" panose="020B0604020202020204" pitchFamily="34" charset="0"/>
                        <a:cs typeface="Arial" panose="020B0604020202020204" pitchFamily="34" charset="0"/>
                      </a:endParaRPr>
                    </a:p>
                  </a:txBody>
                  <a:tcPr marL="720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bg2"/>
                      </a:solidFill>
                      <a:prstDash val="sysDash"/>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1080629"/>
                  </a:ext>
                </a:extLst>
              </a:tr>
            </a:tbl>
          </a:graphicData>
        </a:graphic>
      </p:graphicFrame>
      <p:sp>
        <p:nvSpPr>
          <p:cNvPr id="74" name="btfpNotesBox126906">
            <a:extLst>
              <a:ext uri="{FF2B5EF4-FFF2-40B4-BE49-F238E27FC236}">
                <a16:creationId xmlns:a16="http://schemas.microsoft.com/office/drawing/2014/main" id="{613FCE06-5E65-7744-9179-8DF3DB73B737}"/>
              </a:ext>
            </a:extLst>
          </p:cNvPr>
          <p:cNvSpPr txBox="1"/>
          <p:nvPr>
            <p:custDataLst>
              <p:tags r:id="rId11"/>
            </p:custDataLst>
          </p:nvPr>
        </p:nvSpPr>
        <p:spPr bwMode="gray">
          <a:xfrm>
            <a:off x="3644625" y="6542987"/>
            <a:ext cx="7407081" cy="246221"/>
          </a:xfrm>
          <a:prstGeom prst="rect">
            <a:avLst/>
          </a:prstGeom>
          <a:noFill/>
        </p:spPr>
        <p:txBody>
          <a:bodyPr vert="horz" wrap="square" lIns="0" tIns="0" rIns="0" bIns="0" rtlCol="0" anchor="b">
            <a:spAutoFit/>
          </a:bodyPr>
          <a:lstStyle/>
          <a:p>
            <a:pPr marL="0" marR="0" lvl="0" indent="0" algn="l" defTabSz="711200" rtl="0" eaLnBrk="0"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a:ln>
                  <a:noFill/>
                </a:ln>
                <a:solidFill>
                  <a:srgbClr val="5C5C5C"/>
                </a:solidFill>
                <a:effectLst/>
                <a:uLnTx/>
                <a:uFillTx/>
                <a:latin typeface="Arial" panose="020B0604020202020204" pitchFamily="34" charset="0"/>
                <a:cs typeface="Arial" panose="020B0604020202020204" pitchFamily="34" charset="0"/>
              </a:rPr>
              <a:t>Note: (1) Investment in natural gas will be allowed in the hypotheses of transition provided in the Brazilian Sustainable Taxonomy; (2) </a:t>
            </a:r>
            <a:r>
              <a:rPr kumimoji="0" lang="en-US" sz="800" b="0" i="0" u="none" strike="noStrike" kern="1200" cap="none" spc="0" normalizeH="0" baseline="0" noProof="0">
                <a:ln>
                  <a:noFill/>
                </a:ln>
                <a:solidFill>
                  <a:srgbClr val="5C5C5C"/>
                </a:solidFill>
                <a:effectLst/>
                <a:uLnTx/>
                <a:uFillTx/>
                <a:latin typeface="Arial" panose="020B0604020202020204" pitchFamily="34" charset="0"/>
                <a:cs typeface="Arial" panose="020B0604020202020204" pitchFamily="34" charset="0"/>
              </a:rPr>
              <a:t>Includes hazardous substances subject to international prohibition</a:t>
            </a:r>
            <a:endParaRPr kumimoji="1" lang="pt-BR" sz="800" b="0" i="0" u="none" strike="noStrike" kern="1200" cap="none" spc="0" normalizeH="0" baseline="0" noProof="0">
              <a:ln>
                <a:noFill/>
              </a:ln>
              <a:solidFill>
                <a:srgbClr val="5C5C5C"/>
              </a:solidFill>
              <a:effectLst/>
              <a:uLnTx/>
              <a:uFillTx/>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16C99408-985D-4014-84BE-726FAA718CD4}"/>
              </a:ext>
            </a:extLst>
          </p:cNvPr>
          <p:cNvSpPr/>
          <p:nvPr>
            <p:custDataLst>
              <p:tags r:id="rId12"/>
            </p:custDataLst>
          </p:nvPr>
        </p:nvSpPr>
        <p:spPr>
          <a:xfrm flipH="1">
            <a:off x="11061231" y="5518943"/>
            <a:ext cx="810094" cy="1362075"/>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FFCE00"/>
          </a:solidFill>
          <a:ln w="9525" cap="flat" cmpd="sng" algn="ctr">
            <a:noFill/>
            <a:prstDash val="solid"/>
            <a:miter lim="800000"/>
            <a:headEnd type="none" w="med" len="med"/>
            <a:tailEnd type="none" w="med" len="me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tabLst/>
              <a:defRPr/>
            </a:pPr>
            <a:endParaRPr kumimoji="0" lang="pt-BR"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0784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par>
                                <p:cTn id="12" presetID="22" presetClass="entr" presetSubtype="8" fill="hold"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wipe(left)">
                                      <p:cBhvr>
                                        <p:cTn id="1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70"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B1C9778-C20B-68A7-C4BC-A4F6B3B5E360}"/>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29D71FB-9CD9-61A2-4425-87B9E5925D62}"/>
              </a:ext>
            </a:extLst>
          </p:cNvPr>
          <p:cNvGraphicFramePr>
            <a:graphicFrameLocks/>
          </p:cNvGraphicFramePr>
          <p:nvPr>
            <p:custDataLst>
              <p:tags r:id="rId2"/>
            </p:custDataLst>
            <p:extLst>
              <p:ext uri="{D42A27DB-BD31-4B8C-83A1-F6EECF244321}">
                <p14:modId xmlns:p14="http://schemas.microsoft.com/office/powerpoint/2010/main" val="920537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606" imgH="608" progId="TCLayout.ActiveDocument.1">
                  <p:embed/>
                </p:oleObj>
              </mc:Choice>
              <mc:Fallback>
                <p:oleObj name="think-cell Slide" r:id="rId13" imgW="606" imgH="608" progId="TCLayout.ActiveDocument.1">
                  <p:embed/>
                  <p:pic>
                    <p:nvPicPr>
                      <p:cNvPr id="15" name="think-cell data - do not delete" hidden="1">
                        <a:extLst>
                          <a:ext uri="{FF2B5EF4-FFF2-40B4-BE49-F238E27FC236}">
                            <a16:creationId xmlns:a16="http://schemas.microsoft.com/office/drawing/2014/main" id="{E29D71FB-9CD9-61A2-4425-87B9E5925D62}"/>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60" name="Picture 59" descr="Looking up at a building with trees in the background&#10;&#10;Description automatically generated">
            <a:extLst>
              <a:ext uri="{FF2B5EF4-FFF2-40B4-BE49-F238E27FC236}">
                <a16:creationId xmlns:a16="http://schemas.microsoft.com/office/drawing/2014/main" id="{F75A8623-CFC5-9EEF-0098-7408A01CC71E}"/>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rcRect t="810"/>
          <a:stretch/>
        </p:blipFill>
        <p:spPr>
          <a:xfrm flipH="1">
            <a:off x="0" y="0"/>
            <a:ext cx="12192000" cy="6858000"/>
          </a:xfrm>
          <a:prstGeom prst="rect">
            <a:avLst/>
          </a:prstGeom>
        </p:spPr>
      </p:pic>
      <p:sp>
        <p:nvSpPr>
          <p:cNvPr id="72" name="Rectangle: Diagonal Corners Rounded 71">
            <a:extLst>
              <a:ext uri="{FF2B5EF4-FFF2-40B4-BE49-F238E27FC236}">
                <a16:creationId xmlns:a16="http://schemas.microsoft.com/office/drawing/2014/main" id="{55CBBCB7-907C-44E3-DA90-D19BE7E6DD7C}"/>
              </a:ext>
            </a:extLst>
          </p:cNvPr>
          <p:cNvSpPr/>
          <p:nvPr>
            <p:custDataLst>
              <p:tags r:id="rId4"/>
            </p:custDataLst>
          </p:nvPr>
        </p:nvSpPr>
        <p:spPr bwMode="gray">
          <a:xfrm>
            <a:off x="-2" y="3480025"/>
            <a:ext cx="12192006" cy="3377975"/>
          </a:xfrm>
          <a:prstGeom prst="round2DiagRect">
            <a:avLst>
              <a:gd name="adj1" fmla="val 36667"/>
              <a:gd name="adj2" fmla="val 0"/>
            </a:avLst>
          </a:prstGeom>
          <a:solidFill>
            <a:srgbClr val="FFCE00"/>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211E20"/>
              </a:solidFill>
              <a:effectLst/>
              <a:uLnTx/>
              <a:uFillTx/>
              <a:latin typeface="Arial"/>
              <a:ea typeface="MS PGothic"/>
              <a:cs typeface="+mn-cs"/>
            </a:endParaRPr>
          </a:p>
        </p:txBody>
      </p:sp>
      <p:sp>
        <p:nvSpPr>
          <p:cNvPr id="70" name="Rectangle 69">
            <a:extLst>
              <a:ext uri="{FF2B5EF4-FFF2-40B4-BE49-F238E27FC236}">
                <a16:creationId xmlns:a16="http://schemas.microsoft.com/office/drawing/2014/main" id="{4F781213-C2F2-F7BD-BAE8-F8E52CA59468}"/>
              </a:ext>
            </a:extLst>
          </p:cNvPr>
          <p:cNvSpPr/>
          <p:nvPr/>
        </p:nvSpPr>
        <p:spPr bwMode="gray">
          <a:xfrm>
            <a:off x="1326692" y="98602"/>
            <a:ext cx="10865308" cy="6767786"/>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grpSp>
        <p:nvGrpSpPr>
          <p:cNvPr id="111" name="btfpColumnIndicatorGroup2">
            <a:extLst>
              <a:ext uri="{FF2B5EF4-FFF2-40B4-BE49-F238E27FC236}">
                <a16:creationId xmlns:a16="http://schemas.microsoft.com/office/drawing/2014/main" id="{0E2FF424-FC50-1048-7E03-8736ACD9D193}"/>
              </a:ext>
            </a:extLst>
          </p:cNvPr>
          <p:cNvGrpSpPr/>
          <p:nvPr/>
        </p:nvGrpSpPr>
        <p:grpSpPr>
          <a:xfrm>
            <a:off x="0" y="6926580"/>
            <a:ext cx="12192000" cy="137160"/>
            <a:chOff x="0" y="6926580"/>
            <a:chExt cx="12192000" cy="137160"/>
          </a:xfrm>
        </p:grpSpPr>
        <p:sp>
          <p:nvSpPr>
            <p:cNvPr id="109" name="btfpColumnGapBlocker664948">
              <a:extLst>
                <a:ext uri="{FF2B5EF4-FFF2-40B4-BE49-F238E27FC236}">
                  <a16:creationId xmlns:a16="http://schemas.microsoft.com/office/drawing/2014/main" id="{59AD3679-1394-0886-9687-C4A22D92BCEE}"/>
                </a:ext>
              </a:extLst>
            </p:cNvPr>
            <p:cNvSpPr/>
            <p:nvPr/>
          </p:nvSpPr>
          <p:spPr bwMode="gray">
            <a:xfrm>
              <a:off x="1186180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07" name="btfpColumnGapBlocker340226">
              <a:extLst>
                <a:ext uri="{FF2B5EF4-FFF2-40B4-BE49-F238E27FC236}">
                  <a16:creationId xmlns:a16="http://schemas.microsoft.com/office/drawing/2014/main" id="{337BFFCA-8877-327C-8565-7F540A0B762C}"/>
                </a:ext>
              </a:extLst>
            </p:cNvPr>
            <p:cNvSpPr/>
            <p:nvPr/>
          </p:nvSpPr>
          <p:spPr bwMode="gray">
            <a:xfrm>
              <a:off x="88455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05" name="btfpColumnIndicator591613">
              <a:extLst>
                <a:ext uri="{FF2B5EF4-FFF2-40B4-BE49-F238E27FC236}">
                  <a16:creationId xmlns:a16="http://schemas.microsoft.com/office/drawing/2014/main" id="{C1D5C6B9-E3F2-00C5-552A-920878E097CD}"/>
                </a:ext>
              </a:extLst>
            </p:cNvPr>
            <p:cNvCxnSpPr/>
            <p:nvPr/>
          </p:nvCxnSpPr>
          <p:spPr bwMode="gray">
            <a:xfrm flipV="1">
              <a:off x="118618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btfpColumnIndicator816627">
              <a:extLst>
                <a:ext uri="{FF2B5EF4-FFF2-40B4-BE49-F238E27FC236}">
                  <a16:creationId xmlns:a16="http://schemas.microsoft.com/office/drawing/2014/main" id="{87F9EB08-D1F3-6BFB-14C6-AB04F6F86FE3}"/>
                </a:ext>
              </a:extLst>
            </p:cNvPr>
            <p:cNvCxnSpPr/>
            <p:nvPr/>
          </p:nvCxnSpPr>
          <p:spPr bwMode="gray">
            <a:xfrm flipV="1">
              <a:off x="93789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btfpColumnGapBlocker729369">
              <a:extLst>
                <a:ext uri="{FF2B5EF4-FFF2-40B4-BE49-F238E27FC236}">
                  <a16:creationId xmlns:a16="http://schemas.microsoft.com/office/drawing/2014/main" id="{DEED5416-2094-D5C9-2344-03E8DEAE0332}"/>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8" name="btfpColumnIndicator547954">
              <a:extLst>
                <a:ext uri="{FF2B5EF4-FFF2-40B4-BE49-F238E27FC236}">
                  <a16:creationId xmlns:a16="http://schemas.microsoft.com/office/drawing/2014/main" id="{4CA1E7F5-4C4F-5725-242D-B9ECBF47539B}"/>
                </a:ext>
              </a:extLst>
            </p:cNvPr>
            <p:cNvCxnSpPr/>
            <p:nvPr/>
          </p:nvCxnSpPr>
          <p:spPr bwMode="gray">
            <a:xfrm flipV="1">
              <a:off x="88455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btfpColumnIndicator770316">
              <a:extLst>
                <a:ext uri="{FF2B5EF4-FFF2-40B4-BE49-F238E27FC236}">
                  <a16:creationId xmlns:a16="http://schemas.microsoft.com/office/drawing/2014/main" id="{46BC746E-E6C2-2878-D261-1886ECE26850}"/>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btfpColumnGapBlocker872800">
              <a:extLst>
                <a:ext uri="{FF2B5EF4-FFF2-40B4-BE49-F238E27FC236}">
                  <a16:creationId xmlns:a16="http://schemas.microsoft.com/office/drawing/2014/main" id="{38FB7619-4027-BC4F-260B-CCFB23109791}"/>
                </a:ext>
              </a:extLst>
            </p:cNvPr>
            <p:cNvSpPr/>
            <p:nvPr/>
          </p:nvSpPr>
          <p:spPr bwMode="gray">
            <a:xfrm>
              <a:off x="28130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2" name="btfpColumnIndicator989541">
              <a:extLst>
                <a:ext uri="{FF2B5EF4-FFF2-40B4-BE49-F238E27FC236}">
                  <a16:creationId xmlns:a16="http://schemas.microsoft.com/office/drawing/2014/main" id="{AB151B13-056F-33B0-AD9D-860408182EE1}"/>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btfpColumnIndicator742149">
              <a:extLst>
                <a:ext uri="{FF2B5EF4-FFF2-40B4-BE49-F238E27FC236}">
                  <a16:creationId xmlns:a16="http://schemas.microsoft.com/office/drawing/2014/main" id="{23FE0E6D-5885-D538-613A-E7F50726AB07}"/>
                </a:ext>
              </a:extLst>
            </p:cNvPr>
            <p:cNvCxnSpPr/>
            <p:nvPr/>
          </p:nvCxnSpPr>
          <p:spPr bwMode="gray">
            <a:xfrm flipV="1">
              <a:off x="33464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btfpColumnGapBlocker126167">
              <a:extLst>
                <a:ext uri="{FF2B5EF4-FFF2-40B4-BE49-F238E27FC236}">
                  <a16:creationId xmlns:a16="http://schemas.microsoft.com/office/drawing/2014/main" id="{9B8C0484-570C-A3E5-0125-FD56ADE574AE}"/>
                </a:ext>
              </a:extLst>
            </p:cNvPr>
            <p:cNvSpPr/>
            <p:nvPr/>
          </p:nvSpPr>
          <p:spPr bwMode="gray">
            <a:xfrm>
              <a:off x="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82" name="btfpColumnIndicator585651">
              <a:extLst>
                <a:ext uri="{FF2B5EF4-FFF2-40B4-BE49-F238E27FC236}">
                  <a16:creationId xmlns:a16="http://schemas.microsoft.com/office/drawing/2014/main" id="{6B273AD6-EEB9-2940-A2A2-B97EE0355D54}"/>
                </a:ext>
              </a:extLst>
            </p:cNvPr>
            <p:cNvCxnSpPr/>
            <p:nvPr/>
          </p:nvCxnSpPr>
          <p:spPr bwMode="gray">
            <a:xfrm flipV="1">
              <a:off x="28130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btfpColumnIndicator704116">
              <a:extLst>
                <a:ext uri="{FF2B5EF4-FFF2-40B4-BE49-F238E27FC236}">
                  <a16:creationId xmlns:a16="http://schemas.microsoft.com/office/drawing/2014/main" id="{87958F2A-EA17-55DA-F271-E4816C3AF4AF}"/>
                </a:ext>
              </a:extLst>
            </p:cNvPr>
            <p:cNvCxnSpPr/>
            <p:nvPr/>
          </p:nvCxnSpPr>
          <p:spPr bwMode="gray">
            <a:xfrm flipV="1">
              <a:off x="3302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0" name="btfpColumnIndicatorGroup1">
            <a:extLst>
              <a:ext uri="{FF2B5EF4-FFF2-40B4-BE49-F238E27FC236}">
                <a16:creationId xmlns:a16="http://schemas.microsoft.com/office/drawing/2014/main" id="{29FC1FF1-4CD0-D717-A4C8-2A355B009E7E}"/>
              </a:ext>
            </a:extLst>
          </p:cNvPr>
          <p:cNvGrpSpPr/>
          <p:nvPr/>
        </p:nvGrpSpPr>
        <p:grpSpPr>
          <a:xfrm>
            <a:off x="0" y="-205740"/>
            <a:ext cx="12192000" cy="137160"/>
            <a:chOff x="0" y="-205740"/>
            <a:chExt cx="12192000" cy="137160"/>
          </a:xfrm>
        </p:grpSpPr>
        <p:sp>
          <p:nvSpPr>
            <p:cNvPr id="108" name="btfpColumnGapBlocker914877">
              <a:extLst>
                <a:ext uri="{FF2B5EF4-FFF2-40B4-BE49-F238E27FC236}">
                  <a16:creationId xmlns:a16="http://schemas.microsoft.com/office/drawing/2014/main" id="{E6CB673D-8A09-337D-95CC-D989DD640A23}"/>
                </a:ext>
              </a:extLst>
            </p:cNvPr>
            <p:cNvSpPr/>
            <p:nvPr/>
          </p:nvSpPr>
          <p:spPr bwMode="gray">
            <a:xfrm>
              <a:off x="1186180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06" name="btfpColumnGapBlocker662590">
              <a:extLst>
                <a:ext uri="{FF2B5EF4-FFF2-40B4-BE49-F238E27FC236}">
                  <a16:creationId xmlns:a16="http://schemas.microsoft.com/office/drawing/2014/main" id="{12D4AC01-A5B1-AE5F-3E92-F915C66AE374}"/>
                </a:ext>
              </a:extLst>
            </p:cNvPr>
            <p:cNvSpPr/>
            <p:nvPr/>
          </p:nvSpPr>
          <p:spPr bwMode="gray">
            <a:xfrm>
              <a:off x="88455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04" name="btfpColumnIndicator891240">
              <a:extLst>
                <a:ext uri="{FF2B5EF4-FFF2-40B4-BE49-F238E27FC236}">
                  <a16:creationId xmlns:a16="http://schemas.microsoft.com/office/drawing/2014/main" id="{CFCB5487-45BE-03A6-F47D-9ECDD6A3BA63}"/>
                </a:ext>
              </a:extLst>
            </p:cNvPr>
            <p:cNvCxnSpPr/>
            <p:nvPr/>
          </p:nvCxnSpPr>
          <p:spPr bwMode="gray">
            <a:xfrm flipV="1">
              <a:off x="118618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btfpColumnIndicator391546">
              <a:extLst>
                <a:ext uri="{FF2B5EF4-FFF2-40B4-BE49-F238E27FC236}">
                  <a16:creationId xmlns:a16="http://schemas.microsoft.com/office/drawing/2014/main" id="{154C2050-1DEA-AC5D-131B-DCD93746000D}"/>
                </a:ext>
              </a:extLst>
            </p:cNvPr>
            <p:cNvCxnSpPr/>
            <p:nvPr/>
          </p:nvCxnSpPr>
          <p:spPr bwMode="gray">
            <a:xfrm flipV="1">
              <a:off x="93789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btfpColumnGapBlocker687810">
              <a:extLst>
                <a:ext uri="{FF2B5EF4-FFF2-40B4-BE49-F238E27FC236}">
                  <a16:creationId xmlns:a16="http://schemas.microsoft.com/office/drawing/2014/main" id="{0CBFC9E7-EC01-6953-52E1-B12267C742C8}"/>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7" name="btfpColumnIndicator778830">
              <a:extLst>
                <a:ext uri="{FF2B5EF4-FFF2-40B4-BE49-F238E27FC236}">
                  <a16:creationId xmlns:a16="http://schemas.microsoft.com/office/drawing/2014/main" id="{DAB2148C-A9E1-B182-01DC-C30591DC5AFD}"/>
                </a:ext>
              </a:extLst>
            </p:cNvPr>
            <p:cNvCxnSpPr/>
            <p:nvPr/>
          </p:nvCxnSpPr>
          <p:spPr bwMode="gray">
            <a:xfrm flipV="1">
              <a:off x="88455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btfpColumnIndicator234960">
              <a:extLst>
                <a:ext uri="{FF2B5EF4-FFF2-40B4-BE49-F238E27FC236}">
                  <a16:creationId xmlns:a16="http://schemas.microsoft.com/office/drawing/2014/main" id="{57588820-0409-2AB1-6C40-84DC43FCE31F}"/>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btfpColumnGapBlocker709251">
              <a:extLst>
                <a:ext uri="{FF2B5EF4-FFF2-40B4-BE49-F238E27FC236}">
                  <a16:creationId xmlns:a16="http://schemas.microsoft.com/office/drawing/2014/main" id="{08E7BD63-49B5-DEFC-884B-86178B8D4D4E}"/>
                </a:ext>
              </a:extLst>
            </p:cNvPr>
            <p:cNvSpPr/>
            <p:nvPr/>
          </p:nvSpPr>
          <p:spPr bwMode="gray">
            <a:xfrm>
              <a:off x="28130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1" name="btfpColumnIndicator798555">
              <a:extLst>
                <a:ext uri="{FF2B5EF4-FFF2-40B4-BE49-F238E27FC236}">
                  <a16:creationId xmlns:a16="http://schemas.microsoft.com/office/drawing/2014/main" id="{2885AE4B-3632-465B-39B7-D05AE0EB88BE}"/>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btfpColumnIndicator133608">
              <a:extLst>
                <a:ext uri="{FF2B5EF4-FFF2-40B4-BE49-F238E27FC236}">
                  <a16:creationId xmlns:a16="http://schemas.microsoft.com/office/drawing/2014/main" id="{7D444B2D-E65B-04CF-C3E1-D6C9F01ABCDB}"/>
                </a:ext>
              </a:extLst>
            </p:cNvPr>
            <p:cNvCxnSpPr/>
            <p:nvPr/>
          </p:nvCxnSpPr>
          <p:spPr bwMode="gray">
            <a:xfrm flipV="1">
              <a:off x="33464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btfpColumnGapBlocker428275">
              <a:extLst>
                <a:ext uri="{FF2B5EF4-FFF2-40B4-BE49-F238E27FC236}">
                  <a16:creationId xmlns:a16="http://schemas.microsoft.com/office/drawing/2014/main" id="{68E7F973-146A-12DA-3D57-77FFEC426CE5}"/>
                </a:ext>
              </a:extLst>
            </p:cNvPr>
            <p:cNvSpPr/>
            <p:nvPr/>
          </p:nvSpPr>
          <p:spPr bwMode="gray">
            <a:xfrm>
              <a:off x="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79" name="btfpColumnIndicator696067">
              <a:extLst>
                <a:ext uri="{FF2B5EF4-FFF2-40B4-BE49-F238E27FC236}">
                  <a16:creationId xmlns:a16="http://schemas.microsoft.com/office/drawing/2014/main" id="{345D7789-4CAC-E1DE-F24C-58FF48D23B0E}"/>
                </a:ext>
              </a:extLst>
            </p:cNvPr>
            <p:cNvCxnSpPr/>
            <p:nvPr/>
          </p:nvCxnSpPr>
          <p:spPr bwMode="gray">
            <a:xfrm flipV="1">
              <a:off x="28130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btfpColumnIndicator823429">
              <a:extLst>
                <a:ext uri="{FF2B5EF4-FFF2-40B4-BE49-F238E27FC236}">
                  <a16:creationId xmlns:a16="http://schemas.microsoft.com/office/drawing/2014/main" id="{30D6714B-4772-A3CD-C90A-33F92088ED04}"/>
                </a:ext>
              </a:extLst>
            </p:cNvPr>
            <p:cNvCxnSpPr/>
            <p:nvPr/>
          </p:nvCxnSpPr>
          <p:spPr bwMode="gray">
            <a:xfrm flipV="1">
              <a:off x="3302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3" name="Freeform: Shape 102">
            <a:extLst>
              <a:ext uri="{FF2B5EF4-FFF2-40B4-BE49-F238E27FC236}">
                <a16:creationId xmlns:a16="http://schemas.microsoft.com/office/drawing/2014/main" id="{0F87ED02-21C4-B9EB-134D-308C8CC09531}"/>
              </a:ext>
            </a:extLst>
          </p:cNvPr>
          <p:cNvSpPr/>
          <p:nvPr>
            <p:custDataLst>
              <p:tags r:id="rId5"/>
            </p:custDataLst>
          </p:nvPr>
        </p:nvSpPr>
        <p:spPr>
          <a:xfrm>
            <a:off x="-9972" y="5405715"/>
            <a:ext cx="873802" cy="1643881"/>
          </a:xfrm>
          <a:custGeom>
            <a:avLst/>
            <a:gdLst>
              <a:gd name="connsiteX0" fmla="*/ 0 w 873802"/>
              <a:gd name="connsiteY0" fmla="*/ 0 h 1643881"/>
              <a:gd name="connsiteX1" fmla="*/ 152246 w 873802"/>
              <a:gd name="connsiteY1" fmla="*/ 113847 h 1643881"/>
              <a:gd name="connsiteX2" fmla="*/ 873802 w 873802"/>
              <a:gd name="connsiteY2" fmla="*/ 1643881 h 1643881"/>
              <a:gd name="connsiteX3" fmla="*/ 0 w 873802"/>
              <a:gd name="connsiteY3" fmla="*/ 1643881 h 1643881"/>
            </a:gdLst>
            <a:ahLst/>
            <a:cxnLst>
              <a:cxn ang="0">
                <a:pos x="connsiteX0" y="connsiteY0"/>
              </a:cxn>
              <a:cxn ang="0">
                <a:pos x="connsiteX1" y="connsiteY1"/>
              </a:cxn>
              <a:cxn ang="0">
                <a:pos x="connsiteX2" y="connsiteY2"/>
              </a:cxn>
              <a:cxn ang="0">
                <a:pos x="connsiteX3" y="connsiteY3"/>
              </a:cxn>
            </a:cxnLst>
            <a:rect l="l" t="t" r="r" b="b"/>
            <a:pathLst>
              <a:path w="873802" h="1643881">
                <a:moveTo>
                  <a:pt x="0" y="0"/>
                </a:moveTo>
                <a:lnTo>
                  <a:pt x="152246" y="113847"/>
                </a:lnTo>
                <a:cubicBezTo>
                  <a:pt x="592919" y="477523"/>
                  <a:pt x="873802" y="1027898"/>
                  <a:pt x="873802" y="1643881"/>
                </a:cubicBezTo>
                <a:lnTo>
                  <a:pt x="0" y="1643881"/>
                </a:lnTo>
                <a:close/>
              </a:path>
            </a:pathLst>
          </a:custGeom>
          <a:solidFill>
            <a:srgbClr val="30CC01"/>
          </a:solidFill>
          <a:ln w="4138" cap="flat">
            <a:noFill/>
            <a:prstDash val="solid"/>
            <a:miter/>
          </a:ln>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noProof="0">
              <a:ln>
                <a:noFill/>
              </a:ln>
              <a:solidFill>
                <a:prstClr val="black"/>
              </a:solidFill>
              <a:effectLst/>
              <a:uLnTx/>
              <a:uFillTx/>
              <a:latin typeface="Avenir Next LT Pro Light"/>
              <a:ea typeface="MS PGothic"/>
              <a:cs typeface="+mn-cs"/>
            </a:endParaRPr>
          </a:p>
        </p:txBody>
      </p:sp>
      <p:sp>
        <p:nvSpPr>
          <p:cNvPr id="66" name="Rectangle: Single Corner Rounded 65">
            <a:extLst>
              <a:ext uri="{FF2B5EF4-FFF2-40B4-BE49-F238E27FC236}">
                <a16:creationId xmlns:a16="http://schemas.microsoft.com/office/drawing/2014/main" id="{F65F459A-89BB-4AB4-1C11-B1F35572E49F}"/>
              </a:ext>
            </a:extLst>
          </p:cNvPr>
          <p:cNvSpPr/>
          <p:nvPr>
            <p:custDataLst>
              <p:tags r:id="rId6"/>
            </p:custDataLst>
          </p:nvPr>
        </p:nvSpPr>
        <p:spPr bwMode="gray">
          <a:xfrm flipH="1">
            <a:off x="181502" y="98602"/>
            <a:ext cx="2770563" cy="6767786"/>
          </a:xfrm>
          <a:prstGeom prst="round1Rect">
            <a:avLst>
              <a:gd name="adj" fmla="val 16346"/>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18" name="btfpBulletedList666091">
            <a:extLst>
              <a:ext uri="{FF2B5EF4-FFF2-40B4-BE49-F238E27FC236}">
                <a16:creationId xmlns:a16="http://schemas.microsoft.com/office/drawing/2014/main" id="{FB1D8469-4BA8-5367-1CE6-90D534877BD0}"/>
              </a:ext>
            </a:extLst>
          </p:cNvPr>
          <p:cNvSpPr txBox="1"/>
          <p:nvPr/>
        </p:nvSpPr>
        <p:spPr bwMode="gray">
          <a:xfrm>
            <a:off x="1854200" y="1066746"/>
            <a:ext cx="10007600" cy="442035"/>
          </a:xfrm>
          <a:prstGeom prst="rect">
            <a:avLst/>
          </a:prstGeom>
          <a:noFill/>
        </p:spPr>
        <p:txBody>
          <a:bodyPr wrap="square" lIns="36000" tIns="36000" rIns="36000" bIns="36000">
            <a:spAutoFit/>
          </a:bodyPr>
          <a:lstStyle/>
          <a:p>
            <a:pPr marL="0" lvl="0" indent="0">
              <a:buNone/>
              <a:defRPr/>
            </a:pPr>
            <a:r>
              <a:rPr lang="en-US" sz="1200" noProof="0">
                <a:solidFill>
                  <a:srgbClr val="000000"/>
                </a:solidFill>
                <a:latin typeface="Arial" panose="020B0604020202020204" pitchFamily="34" charset="0"/>
                <a:cs typeface="Arial" panose="020B0604020202020204" pitchFamily="34" charset="0"/>
              </a:rPr>
              <a:t>To support the </a:t>
            </a:r>
            <a:r>
              <a:rPr lang="en-US" sz="1200" b="1" noProof="0">
                <a:solidFill>
                  <a:srgbClr val="000000"/>
                </a:solidFill>
                <a:latin typeface="Arial" panose="020B0604020202020204" pitchFamily="34" charset="0"/>
                <a:cs typeface="Arial" panose="020B0604020202020204" pitchFamily="34" charset="0"/>
              </a:rPr>
              <a:t>advancement of Brazil's ambitious climate goals</a:t>
            </a:r>
            <a:r>
              <a:rPr lang="en-US" sz="1200" noProof="0">
                <a:solidFill>
                  <a:srgbClr val="000000"/>
                </a:solidFill>
                <a:latin typeface="Arial" panose="020B0604020202020204" pitchFamily="34" charset="0"/>
                <a:cs typeface="Arial" panose="020B0604020202020204" pitchFamily="34" charset="0"/>
              </a:rPr>
              <a:t>, increasing </a:t>
            </a:r>
            <a:r>
              <a:rPr lang="en-US" sz="1200" b="1" noProof="0">
                <a:solidFill>
                  <a:srgbClr val="000000"/>
                </a:solidFill>
                <a:latin typeface="Arial" panose="020B0604020202020204" pitchFamily="34" charset="0"/>
                <a:cs typeface="Arial" panose="020B0604020202020204" pitchFamily="34" charset="0"/>
              </a:rPr>
              <a:t>transition investment from all sources </a:t>
            </a:r>
            <a:br>
              <a:rPr lang="en-US" sz="1200" noProof="0">
                <a:solidFill>
                  <a:srgbClr val="000000"/>
                </a:solidFill>
                <a:latin typeface="Arial" panose="020B0604020202020204" pitchFamily="34" charset="0"/>
                <a:cs typeface="Arial" panose="020B0604020202020204" pitchFamily="34" charset="0"/>
              </a:rPr>
            </a:br>
            <a:r>
              <a:rPr lang="en-US" sz="1200" noProof="0">
                <a:solidFill>
                  <a:srgbClr val="000000"/>
                </a:solidFill>
                <a:latin typeface="Arial" panose="020B0604020202020204" pitchFamily="34" charset="0"/>
                <a:cs typeface="Arial" panose="020B0604020202020204" pitchFamily="34" charset="0"/>
              </a:rPr>
              <a:t>in support of the </a:t>
            </a:r>
            <a:r>
              <a:rPr lang="en-US" sz="1200" b="1" noProof="0">
                <a:solidFill>
                  <a:srgbClr val="000000"/>
                </a:solidFill>
                <a:latin typeface="Arial" panose="020B0604020202020204" pitchFamily="34" charset="0"/>
                <a:cs typeface="Arial" panose="020B0604020202020204" pitchFamily="34" charset="0"/>
              </a:rPr>
              <a:t>government's climate transition plans </a:t>
            </a:r>
            <a:r>
              <a:rPr lang="en-US" sz="1200" noProof="0">
                <a:solidFill>
                  <a:srgbClr val="000000"/>
                </a:solidFill>
                <a:latin typeface="Arial" panose="020B0604020202020204" pitchFamily="34" charset="0"/>
                <a:cs typeface="Arial" panose="020B0604020202020204" pitchFamily="34" charset="0"/>
              </a:rPr>
              <a:t>in key sectors</a:t>
            </a:r>
          </a:p>
        </p:txBody>
      </p:sp>
      <p:sp>
        <p:nvSpPr>
          <p:cNvPr id="19" name="TextBox 18">
            <a:extLst>
              <a:ext uri="{FF2B5EF4-FFF2-40B4-BE49-F238E27FC236}">
                <a16:creationId xmlns:a16="http://schemas.microsoft.com/office/drawing/2014/main" id="{6D1378C4-A6D0-D806-C454-17EE367FCCB2}"/>
              </a:ext>
            </a:extLst>
          </p:cNvPr>
          <p:cNvSpPr txBox="1"/>
          <p:nvPr/>
        </p:nvSpPr>
        <p:spPr bwMode="gray">
          <a:xfrm>
            <a:off x="330199" y="1071367"/>
            <a:ext cx="1422397" cy="432792"/>
          </a:xfrm>
          <a:prstGeom prst="roundRect">
            <a:avLst>
              <a:gd name="adj" fmla="val 50000"/>
            </a:avLst>
          </a:prstGeom>
          <a:solidFill>
            <a:srgbClr val="183EFF"/>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5C5C5C"/>
                </a:solidFill>
                <a:prstDash val="solid"/>
                <a:round/>
                <a:headEnd type="none" w="med" len="med"/>
                <a:tailEnd type="none" w="med" len="med"/>
              </a14:hiddenLine>
            </a:ext>
          </a:extLst>
        </p:spPr>
        <p:txBody>
          <a:bodyPr wrap="square" anchor="ctr">
            <a:sp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BIP ambition</a:t>
            </a:r>
          </a:p>
        </p:txBody>
      </p:sp>
      <p:pic>
        <p:nvPicPr>
          <p:cNvPr id="12" name="Picture 11" descr="A logo with blue green yellow and blue text&#10;&#10;Description automatically generated">
            <a:extLst>
              <a:ext uri="{FF2B5EF4-FFF2-40B4-BE49-F238E27FC236}">
                <a16:creationId xmlns:a16="http://schemas.microsoft.com/office/drawing/2014/main" id="{BAC5FEBA-B1C0-A49A-7BE0-EEB2D6AAA77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4197" y="90213"/>
            <a:ext cx="1237803" cy="696262"/>
          </a:xfrm>
          <a:prstGeom prst="rect">
            <a:avLst/>
          </a:prstGeom>
        </p:spPr>
      </p:pic>
      <p:sp>
        <p:nvSpPr>
          <p:cNvPr id="80" name="TextBox 79">
            <a:extLst>
              <a:ext uri="{FF2B5EF4-FFF2-40B4-BE49-F238E27FC236}">
                <a16:creationId xmlns:a16="http://schemas.microsoft.com/office/drawing/2014/main" id="{72F1A1EC-E206-CAF0-3F41-9D3F1D9D27E8}"/>
              </a:ext>
            </a:extLst>
          </p:cNvPr>
          <p:cNvSpPr txBox="1"/>
          <p:nvPr/>
        </p:nvSpPr>
        <p:spPr bwMode="gray">
          <a:xfrm>
            <a:off x="601979" y="5401495"/>
            <a:ext cx="11259819" cy="404242"/>
          </a:xfrm>
          <a:prstGeom prst="roundRect">
            <a:avLst>
              <a:gd name="adj" fmla="val 50000"/>
            </a:avLst>
          </a:prstGeom>
          <a:solidFill>
            <a:srgbClr val="D6D6D6"/>
          </a:solidFill>
          <a:ln w="9525" cap="flat" cmpd="sng" algn="ctr">
            <a:noFill/>
            <a:prstDash val="solid"/>
            <a:round/>
            <a:headEnd type="none" w="med" len="med"/>
            <a:tailEnd type="none" w="med" len="med"/>
          </a:ln>
        </p:spPr>
        <p:txBody>
          <a:bodyPr wrap="square" lIns="324000" anchor="ctr">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333333"/>
                </a:solidFill>
                <a:effectLst/>
                <a:uLnTx/>
                <a:uFillTx/>
                <a:latin typeface="Arial" panose="020B0604020202020204" pitchFamily="34" charset="0"/>
                <a:ea typeface="MS PGothic"/>
                <a:cs typeface="Arial" panose="020B0604020202020204" pitchFamily="34" charset="0"/>
              </a:rPr>
              <a:t>Coordinating key market stakeholders and actions for the climate transition</a:t>
            </a:r>
          </a:p>
        </p:txBody>
      </p:sp>
      <p:sp>
        <p:nvSpPr>
          <p:cNvPr id="29" name="btfpBulletedList630737">
            <a:extLst>
              <a:ext uri="{FF2B5EF4-FFF2-40B4-BE49-F238E27FC236}">
                <a16:creationId xmlns:a16="http://schemas.microsoft.com/office/drawing/2014/main" id="{95166C1E-6618-7CBE-C56E-612E12DC1110}"/>
              </a:ext>
            </a:extLst>
          </p:cNvPr>
          <p:cNvSpPr txBox="1"/>
          <p:nvPr/>
        </p:nvSpPr>
        <p:spPr bwMode="gray">
          <a:xfrm>
            <a:off x="330200" y="5854364"/>
            <a:ext cx="3924386" cy="749812"/>
          </a:xfrm>
          <a:prstGeom prst="rect">
            <a:avLst/>
          </a:prstGeom>
          <a:noFill/>
        </p:spPr>
        <p:txBody>
          <a:bodyPr wrap="square" lIns="36000" tIns="36000" rIns="36000" bIns="36000">
            <a:spAutoFit/>
          </a:bodyPr>
          <a:lstStyle/>
          <a:p>
            <a:pPr marL="0" lvl="0" indent="0">
              <a:buNone/>
              <a:defRPr/>
            </a:pPr>
            <a:r>
              <a:rPr lang="en-US" sz="1100" b="1" noProof="0">
                <a:solidFill>
                  <a:srgbClr val="000000"/>
                </a:solidFill>
                <a:latin typeface="Arial" panose="020B0604020202020204" pitchFamily="34" charset="0"/>
                <a:cs typeface="Arial" panose="020B0604020202020204" pitchFamily="34" charset="0"/>
              </a:rPr>
              <a:t>Facilitate connection and communication between the platform and external stakeholders</a:t>
            </a:r>
            <a:r>
              <a:rPr lang="en-US" sz="1100" noProof="0">
                <a:solidFill>
                  <a:srgbClr val="000000"/>
                </a:solidFill>
                <a:latin typeface="Arial" panose="020B0604020202020204" pitchFamily="34" charset="0"/>
                <a:cs typeface="Arial" panose="020B0604020202020204" pitchFamily="34" charset="0"/>
              </a:rPr>
              <a:t> (e.g., MDBs, DFIs, government initiatives) to consolidate efforts, support overall objectives, and gather insights on sector-specific topics.</a:t>
            </a:r>
          </a:p>
        </p:txBody>
      </p:sp>
      <p:sp>
        <p:nvSpPr>
          <p:cNvPr id="30" name="btfpBulletedList263437">
            <a:extLst>
              <a:ext uri="{FF2B5EF4-FFF2-40B4-BE49-F238E27FC236}">
                <a16:creationId xmlns:a16="http://schemas.microsoft.com/office/drawing/2014/main" id="{4FA49AFA-564B-2CDE-5BA9-4A76C2C0A708}"/>
              </a:ext>
            </a:extLst>
          </p:cNvPr>
          <p:cNvSpPr txBox="1"/>
          <p:nvPr>
            <p:custDataLst>
              <p:tags r:id="rId7"/>
            </p:custDataLst>
          </p:nvPr>
        </p:nvSpPr>
        <p:spPr bwMode="gray">
          <a:xfrm>
            <a:off x="9588500" y="5908124"/>
            <a:ext cx="2261080"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Other stakeholders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MDBs, DFIs, national associations, vertical climate funds)</a:t>
            </a:r>
          </a:p>
        </p:txBody>
      </p:sp>
      <p:sp>
        <p:nvSpPr>
          <p:cNvPr id="31" name="btfpBulletedList263437">
            <a:extLst>
              <a:ext uri="{FF2B5EF4-FFF2-40B4-BE49-F238E27FC236}">
                <a16:creationId xmlns:a16="http://schemas.microsoft.com/office/drawing/2014/main" id="{5A4C1D19-541B-20B1-99D7-F28948FAC6E8}"/>
              </a:ext>
            </a:extLst>
          </p:cNvPr>
          <p:cNvSpPr txBox="1"/>
          <p:nvPr>
            <p:custDataLst>
              <p:tags r:id="rId8"/>
            </p:custDataLst>
          </p:nvPr>
        </p:nvSpPr>
        <p:spPr bwMode="gray">
          <a:xfrm>
            <a:off x="4526733" y="5908124"/>
            <a:ext cx="1818411"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Government initiatives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Eco Invest, Arc of Restoration)</a:t>
            </a:r>
          </a:p>
        </p:txBody>
      </p:sp>
      <p:sp>
        <p:nvSpPr>
          <p:cNvPr id="32" name="btfpBulletedList263437">
            <a:extLst>
              <a:ext uri="{FF2B5EF4-FFF2-40B4-BE49-F238E27FC236}">
                <a16:creationId xmlns:a16="http://schemas.microsoft.com/office/drawing/2014/main" id="{5F771F3D-8FDB-5C70-B248-D7C00777D1A9}"/>
              </a:ext>
            </a:extLst>
          </p:cNvPr>
          <p:cNvSpPr txBox="1"/>
          <p:nvPr>
            <p:custDataLst>
              <p:tags r:id="rId9"/>
            </p:custDataLst>
          </p:nvPr>
        </p:nvSpPr>
        <p:spPr bwMode="gray">
          <a:xfrm>
            <a:off x="6617291" y="5908124"/>
            <a:ext cx="2699063"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Sectoral initiatives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Industrial Transition Accelerator Brazil </a:t>
            </a:r>
            <a:r>
              <a:rPr kumimoji="0" lang="en-US" sz="1050" i="0" u="none" strike="noStrike" kern="1200" cap="none" spc="0" normalizeH="0" baseline="0" noProof="0" err="1">
                <a:ln>
                  <a:noFill/>
                </a:ln>
                <a:solidFill>
                  <a:srgbClr val="5C5C5C"/>
                </a:solidFill>
                <a:effectLst/>
                <a:uLnTx/>
                <a:uFillTx/>
                <a:latin typeface="Arial" panose="020B0604020202020204" pitchFamily="34" charset="0"/>
                <a:ea typeface="MS PGothic"/>
                <a:cs typeface="Arial" panose="020B0604020202020204" pitchFamily="34" charset="0"/>
              </a:rPr>
              <a:t>programme</a:t>
            </a: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 Nature Investment Lab)</a:t>
            </a:r>
            <a:endParaRPr kumimoji="0" lang="en-US" sz="1050" b="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endParaRPr>
          </a:p>
        </p:txBody>
      </p:sp>
      <p:sp>
        <p:nvSpPr>
          <p:cNvPr id="189" name="Oval 188">
            <a:extLst>
              <a:ext uri="{FF2B5EF4-FFF2-40B4-BE49-F238E27FC236}">
                <a16:creationId xmlns:a16="http://schemas.microsoft.com/office/drawing/2014/main" id="{DF00E302-4296-5BE1-6855-4405F7F94CDB}"/>
              </a:ext>
            </a:extLst>
          </p:cNvPr>
          <p:cNvSpPr/>
          <p:nvPr/>
        </p:nvSpPr>
        <p:spPr bwMode="gray">
          <a:xfrm>
            <a:off x="390901" y="5352872"/>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96" name="btfpIconCircle792055">
            <a:extLst>
              <a:ext uri="{FF2B5EF4-FFF2-40B4-BE49-F238E27FC236}">
                <a16:creationId xmlns:a16="http://schemas.microsoft.com/office/drawing/2014/main" id="{14ECE2B3-5AEC-CC19-9380-2FA6C2BDFC3E}"/>
              </a:ext>
            </a:extLst>
          </p:cNvPr>
          <p:cNvSpPr>
            <a:spLocks/>
          </p:cNvSpPr>
          <p:nvPr/>
        </p:nvSpPr>
        <p:spPr bwMode="gray">
          <a:xfrm>
            <a:off x="390901" y="5368131"/>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95" name="btfpIconLines792055">
            <a:extLst>
              <a:ext uri="{FF2B5EF4-FFF2-40B4-BE49-F238E27FC236}">
                <a16:creationId xmlns:a16="http://schemas.microsoft.com/office/drawing/2014/main" id="{238CFC45-0005-C567-C39F-4F22E0E2F5F4}"/>
              </a:ext>
            </a:extLst>
          </p:cNvPr>
          <p:cNvPicPr>
            <a:picLocks/>
          </p:cNvPicPr>
          <p:nvPr/>
        </p:nvPicPr>
        <p:blipFill>
          <a:blip r:embed="rId17"/>
          <a:stretch>
            <a:fillRect/>
          </a:stretch>
        </p:blipFill>
        <p:spPr>
          <a:xfrm>
            <a:off x="390901" y="5368131"/>
            <a:ext cx="470970" cy="470970"/>
          </a:xfrm>
          <a:prstGeom prst="rect">
            <a:avLst/>
          </a:prstGeom>
        </p:spPr>
      </p:pic>
      <p:sp>
        <p:nvSpPr>
          <p:cNvPr id="88" name="Rectangle: Rounded Corners 87">
            <a:extLst>
              <a:ext uri="{FF2B5EF4-FFF2-40B4-BE49-F238E27FC236}">
                <a16:creationId xmlns:a16="http://schemas.microsoft.com/office/drawing/2014/main" id="{F29D18C4-5681-D7DC-0D69-EBA4B00F4A66}"/>
              </a:ext>
            </a:extLst>
          </p:cNvPr>
          <p:cNvSpPr/>
          <p:nvPr/>
        </p:nvSpPr>
        <p:spPr bwMode="gray">
          <a:xfrm>
            <a:off x="3301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Project calls</a:t>
            </a:r>
          </a:p>
        </p:txBody>
      </p:sp>
      <p:sp>
        <p:nvSpPr>
          <p:cNvPr id="89" name="Rectangle: Rounded Corners 88">
            <a:extLst>
              <a:ext uri="{FF2B5EF4-FFF2-40B4-BE49-F238E27FC236}">
                <a16:creationId xmlns:a16="http://schemas.microsoft.com/office/drawing/2014/main" id="{B787CA75-4E07-6762-8B1B-A748B083B6FE}"/>
              </a:ext>
            </a:extLst>
          </p:cNvPr>
          <p:cNvSpPr/>
          <p:nvPr/>
        </p:nvSpPr>
        <p:spPr bwMode="gray">
          <a:xfrm>
            <a:off x="22859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Formally introduction of projects to FIs</a:t>
            </a:r>
          </a:p>
        </p:txBody>
      </p:sp>
      <p:sp>
        <p:nvSpPr>
          <p:cNvPr id="75" name="btfpBulletedList630737">
            <a:extLst>
              <a:ext uri="{FF2B5EF4-FFF2-40B4-BE49-F238E27FC236}">
                <a16:creationId xmlns:a16="http://schemas.microsoft.com/office/drawing/2014/main" id="{82E3156C-F3FD-EF1F-65B4-491BB172DC13}"/>
              </a:ext>
            </a:extLst>
          </p:cNvPr>
          <p:cNvSpPr txBox="1"/>
          <p:nvPr/>
        </p:nvSpPr>
        <p:spPr bwMode="gray">
          <a:xfrm>
            <a:off x="3342316" y="2348943"/>
            <a:ext cx="2482852" cy="1673141"/>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equity funds in fundraising aligned with BIP's objectives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 equity funds in fundraising to potential investors </a:t>
            </a:r>
            <a:r>
              <a:rPr lang="en-US" sz="1100" noProof="0">
                <a:solidFill>
                  <a:srgbClr val="000000"/>
                </a:solidFill>
                <a:latin typeface="Arial" panose="020B0604020202020204" pitchFamily="34" charset="0"/>
                <a:cs typeface="Arial" panose="020B0604020202020204" pitchFamily="34" charset="0"/>
              </a:rPr>
              <a:t>(national and international) </a:t>
            </a:r>
            <a:r>
              <a:rPr lang="en-US" sz="1100">
                <a:solidFill>
                  <a:srgbClr val="000000"/>
                </a:solidFill>
                <a:latin typeface="Arial" panose="020B0604020202020204" pitchFamily="34" charset="0"/>
                <a:cs typeface="Arial" panose="020B0604020202020204" pitchFamily="34" charset="0"/>
              </a:rPr>
              <a:t>and </a:t>
            </a:r>
            <a:r>
              <a:rPr lang="en-US" sz="1100" b="1">
                <a:solidFill>
                  <a:srgbClr val="000000"/>
                </a:solidFill>
                <a:latin typeface="Arial" panose="020B0604020202020204" pitchFamily="34" charset="0"/>
                <a:cs typeface="Arial" panose="020B0604020202020204" pitchFamily="34" charset="0"/>
              </a:rPr>
              <a:t>projects</a:t>
            </a:r>
            <a:r>
              <a:rPr lang="en-US" sz="1100">
                <a:solidFill>
                  <a:srgbClr val="000000"/>
                </a:solidFill>
                <a:latin typeface="Arial" panose="020B0604020202020204" pitchFamily="34" charset="0"/>
                <a:cs typeface="Arial" panose="020B0604020202020204" pitchFamily="34" charset="0"/>
              </a:rPr>
              <a:t> in BIP’s pipeline aligned with them</a:t>
            </a:r>
            <a:endParaRPr lang="en-US" sz="1100" noProof="0">
              <a:solidFill>
                <a:srgbClr val="000000"/>
              </a:solidFill>
              <a:latin typeface="Arial" panose="020B0604020202020204" pitchFamily="34" charset="0"/>
              <a:cs typeface="Arial" panose="020B0604020202020204" pitchFamily="34" charset="0"/>
            </a:endParaRPr>
          </a:p>
        </p:txBody>
      </p:sp>
      <p:sp>
        <p:nvSpPr>
          <p:cNvPr id="83" name="Rectangle: Rounded Corners 82">
            <a:extLst>
              <a:ext uri="{FF2B5EF4-FFF2-40B4-BE49-F238E27FC236}">
                <a16:creationId xmlns:a16="http://schemas.microsoft.com/office/drawing/2014/main" id="{9EA71EE2-9C2E-E0A0-2864-2C57C3705268}"/>
              </a:ext>
            </a:extLst>
          </p:cNvPr>
          <p:cNvSpPr/>
          <p:nvPr/>
        </p:nvSpPr>
        <p:spPr bwMode="gray">
          <a:xfrm>
            <a:off x="42417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Portfolio meetings with investors</a:t>
            </a:r>
          </a:p>
        </p:txBody>
      </p:sp>
      <p:sp>
        <p:nvSpPr>
          <p:cNvPr id="7" name="btfpBulletedList630737">
            <a:extLst>
              <a:ext uri="{FF2B5EF4-FFF2-40B4-BE49-F238E27FC236}">
                <a16:creationId xmlns:a16="http://schemas.microsoft.com/office/drawing/2014/main" id="{EA80242F-FC6C-058C-BF63-218B513F17FF}"/>
              </a:ext>
            </a:extLst>
          </p:cNvPr>
          <p:cNvSpPr txBox="1"/>
          <p:nvPr/>
        </p:nvSpPr>
        <p:spPr bwMode="gray">
          <a:xfrm>
            <a:off x="330199" y="4413039"/>
            <a:ext cx="2460709" cy="211203"/>
          </a:xfrm>
          <a:prstGeom prst="rect">
            <a:avLst/>
          </a:prstGeom>
          <a:noFill/>
        </p:spPr>
        <p:txBody>
          <a:bodyPr wrap="square" lIns="36000" tIns="36000" rIns="36000" bIns="36000">
            <a:spAutoFit/>
          </a:bodyPr>
          <a:lstStyle/>
          <a:p>
            <a:pPr marL="0" marR="0" lvl="0" indent="0" algn="l" defTabSz="711200" eaLnBrk="1" fontAlgn="auto" latinLnBrk="0" hangingPunct="1">
              <a:lnSpc>
                <a:spcPct val="100000"/>
              </a:lnSpc>
              <a:spcBef>
                <a:spcPts val="2400"/>
              </a:spcBef>
              <a:spcAft>
                <a:spcPts val="0"/>
              </a:spcAft>
              <a:buClrTx/>
              <a:buSzTx/>
              <a:buFontTx/>
              <a:buNone/>
              <a:tabLst/>
              <a:defRPr/>
            </a:pPr>
            <a:r>
              <a:rPr kumimoji="0" lang="en-US" sz="900" b="1" i="0" u="none" strike="noStrike" kern="1200" cap="none" spc="300" normalizeH="0" baseline="0" noProof="0">
                <a:ln>
                  <a:noFill/>
                </a:ln>
                <a:solidFill>
                  <a:srgbClr val="333333"/>
                </a:solidFill>
                <a:effectLst/>
                <a:uLnTx/>
                <a:uFillTx/>
                <a:latin typeface="Arial" panose="020B0604020202020204" pitchFamily="34" charset="0"/>
                <a:ea typeface="MS PGothic"/>
                <a:cs typeface="Arial" panose="020B0604020202020204" pitchFamily="34" charset="0"/>
              </a:rPr>
              <a:t>DELIVERY MECHANISMS</a:t>
            </a:r>
          </a:p>
        </p:txBody>
      </p:sp>
      <p:sp>
        <p:nvSpPr>
          <p:cNvPr id="27" name="Rectangle: Rounded Corners 26">
            <a:extLst>
              <a:ext uri="{FF2B5EF4-FFF2-40B4-BE49-F238E27FC236}">
                <a16:creationId xmlns:a16="http://schemas.microsoft.com/office/drawing/2014/main" id="{D43D38AB-A349-E35E-9CAD-3F295D40C388}"/>
              </a:ext>
            </a:extLst>
          </p:cNvPr>
          <p:cNvSpPr/>
          <p:nvPr/>
        </p:nvSpPr>
        <p:spPr bwMode="gray">
          <a:xfrm>
            <a:off x="81533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Partnerships to leverage existing mechanisms</a:t>
            </a:r>
          </a:p>
        </p:txBody>
      </p:sp>
      <p:sp>
        <p:nvSpPr>
          <p:cNvPr id="28" name="Rectangle: Rounded Corners 27">
            <a:extLst>
              <a:ext uri="{FF2B5EF4-FFF2-40B4-BE49-F238E27FC236}">
                <a16:creationId xmlns:a16="http://schemas.microsoft.com/office/drawing/2014/main" id="{59750118-AFA2-693C-970B-D79ABF31D4E0}"/>
              </a:ext>
            </a:extLst>
          </p:cNvPr>
          <p:cNvSpPr/>
          <p:nvPr/>
        </p:nvSpPr>
        <p:spPr bwMode="gray">
          <a:xfrm>
            <a:off x="10109200"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Creation of new mechanisms</a:t>
            </a:r>
          </a:p>
        </p:txBody>
      </p:sp>
      <p:sp>
        <p:nvSpPr>
          <p:cNvPr id="120" name="Rectangle: Rounded Corners 119">
            <a:extLst>
              <a:ext uri="{FF2B5EF4-FFF2-40B4-BE49-F238E27FC236}">
                <a16:creationId xmlns:a16="http://schemas.microsoft.com/office/drawing/2014/main" id="{78C7EB95-0B67-791A-5575-8085ED831DE6}"/>
              </a:ext>
            </a:extLst>
          </p:cNvPr>
          <p:cNvSpPr/>
          <p:nvPr/>
        </p:nvSpPr>
        <p:spPr bwMode="gray">
          <a:xfrm rot="5400000">
            <a:off x="4295146" y="694345"/>
            <a:ext cx="588922" cy="2494582"/>
          </a:xfrm>
          <a:prstGeom prst="roundRect">
            <a:avLst>
              <a:gd name="adj" fmla="val 50000"/>
            </a:avLst>
          </a:prstGeom>
          <a:solidFill>
            <a:srgbClr val="00CE00">
              <a:alpha val="7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21" name="TextBox 120">
            <a:extLst>
              <a:ext uri="{FF2B5EF4-FFF2-40B4-BE49-F238E27FC236}">
                <a16:creationId xmlns:a16="http://schemas.microsoft.com/office/drawing/2014/main" id="{2839EA08-00B7-EEE4-1F57-2A29748A8760}"/>
              </a:ext>
            </a:extLst>
          </p:cNvPr>
          <p:cNvSpPr txBox="1"/>
          <p:nvPr/>
        </p:nvSpPr>
        <p:spPr bwMode="gray">
          <a:xfrm>
            <a:off x="3916784" y="1636605"/>
            <a:ext cx="1943826" cy="626701"/>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spcBef>
                <a:spcPts val="600"/>
              </a:spcBef>
              <a:buNone/>
              <a:defRPr/>
            </a:pPr>
            <a:r>
              <a:rPr lang="en-US" sz="1200" b="1" noProof="0">
                <a:solidFill>
                  <a:srgbClr val="FFFFFF"/>
                </a:solidFill>
                <a:latin typeface="Arial" panose="020B0604020202020204" pitchFamily="34" charset="0"/>
                <a:cs typeface="Arial" panose="020B0604020202020204" pitchFamily="34" charset="0"/>
              </a:rPr>
              <a:t>Connecting equity funds</a:t>
            </a:r>
            <a:br>
              <a:rPr lang="en-US" sz="1200" b="1" noProof="0">
                <a:solidFill>
                  <a:srgbClr val="FFFFFF"/>
                </a:solidFill>
                <a:latin typeface="Arial" panose="020B0604020202020204" pitchFamily="34" charset="0"/>
                <a:cs typeface="Arial" panose="020B0604020202020204" pitchFamily="34" charset="0"/>
              </a:rPr>
            </a:br>
            <a:r>
              <a:rPr lang="en-US" sz="1200" b="1" noProof="0">
                <a:solidFill>
                  <a:srgbClr val="FFFFFF"/>
                </a:solidFill>
                <a:latin typeface="Arial" panose="020B0604020202020204" pitchFamily="34" charset="0"/>
                <a:cs typeface="Arial" panose="020B0604020202020204" pitchFamily="34" charset="0"/>
              </a:rPr>
              <a:t>in fundraising to potential investors </a:t>
            </a:r>
          </a:p>
        </p:txBody>
      </p:sp>
      <p:sp>
        <p:nvSpPr>
          <p:cNvPr id="122" name="Oval 121">
            <a:extLst>
              <a:ext uri="{FF2B5EF4-FFF2-40B4-BE49-F238E27FC236}">
                <a16:creationId xmlns:a16="http://schemas.microsoft.com/office/drawing/2014/main" id="{1B8BF2C1-9EAC-92BC-CDA0-13E6B19A55CA}"/>
              </a:ext>
            </a:extLst>
          </p:cNvPr>
          <p:cNvSpPr/>
          <p:nvPr/>
        </p:nvSpPr>
        <p:spPr bwMode="gray">
          <a:xfrm>
            <a:off x="3394570"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25" name="Rectangle: Rounded Corners 124">
            <a:extLst>
              <a:ext uri="{FF2B5EF4-FFF2-40B4-BE49-F238E27FC236}">
                <a16:creationId xmlns:a16="http://schemas.microsoft.com/office/drawing/2014/main" id="{3F721C07-18B4-6B8A-6087-7514729444F6}"/>
              </a:ext>
            </a:extLst>
          </p:cNvPr>
          <p:cNvSpPr/>
          <p:nvPr/>
        </p:nvSpPr>
        <p:spPr bwMode="gray">
          <a:xfrm rot="5400000">
            <a:off x="7319814" y="669273"/>
            <a:ext cx="588920" cy="2544723"/>
          </a:xfrm>
          <a:prstGeom prst="roundRect">
            <a:avLst>
              <a:gd name="adj" fmla="val 49461"/>
            </a:avLst>
          </a:prstGeom>
          <a:solidFill>
            <a:srgbClr val="41598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cxnSp>
        <p:nvCxnSpPr>
          <p:cNvPr id="130" name="Straight Connector 129">
            <a:extLst>
              <a:ext uri="{FF2B5EF4-FFF2-40B4-BE49-F238E27FC236}">
                <a16:creationId xmlns:a16="http://schemas.microsoft.com/office/drawing/2014/main" id="{A306320B-82FC-1C7C-4592-E8776FA4A22F}"/>
              </a:ext>
            </a:extLst>
          </p:cNvPr>
          <p:cNvCxnSpPr>
            <a:cxnSpLocks/>
            <a:stCxn id="7" idx="3"/>
          </p:cNvCxnSpPr>
          <p:nvPr/>
        </p:nvCxnSpPr>
        <p:spPr bwMode="gray">
          <a:xfrm flipV="1">
            <a:off x="2790908" y="4518640"/>
            <a:ext cx="9070891" cy="1"/>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7" name="btfpIconCircle845452">
            <a:extLst>
              <a:ext uri="{FF2B5EF4-FFF2-40B4-BE49-F238E27FC236}">
                <a16:creationId xmlns:a16="http://schemas.microsoft.com/office/drawing/2014/main" id="{0E29B88E-3EC9-F9B2-A896-850227703F2D}"/>
              </a:ext>
            </a:extLst>
          </p:cNvPr>
          <p:cNvSpPr>
            <a:spLocks/>
          </p:cNvSpPr>
          <p:nvPr/>
        </p:nvSpPr>
        <p:spPr bwMode="gray">
          <a:xfrm>
            <a:off x="3394570"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03" name="Straight Connector 202">
            <a:extLst>
              <a:ext uri="{FF2B5EF4-FFF2-40B4-BE49-F238E27FC236}">
                <a16:creationId xmlns:a16="http://schemas.microsoft.com/office/drawing/2014/main" id="{48B94DF2-0148-5A21-1343-D58620CC5CEC}"/>
              </a:ext>
            </a:extLst>
          </p:cNvPr>
          <p:cNvCxnSpPr>
            <a:cxnSpLocks/>
          </p:cNvCxnSpPr>
          <p:nvPr/>
        </p:nvCxnSpPr>
        <p:spPr bwMode="gray">
          <a:xfrm>
            <a:off x="6098765"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0" name="Isosceles Triangle 209">
            <a:extLst>
              <a:ext uri="{FF2B5EF4-FFF2-40B4-BE49-F238E27FC236}">
                <a16:creationId xmlns:a16="http://schemas.microsoft.com/office/drawing/2014/main" id="{EE396720-BD46-DA60-3047-197F73FAB9F3}"/>
              </a:ext>
            </a:extLst>
          </p:cNvPr>
          <p:cNvSpPr/>
          <p:nvPr/>
        </p:nvSpPr>
        <p:spPr bwMode="gray">
          <a:xfrm>
            <a:off x="3858073" y="5293406"/>
            <a:ext cx="526152" cy="138639"/>
          </a:xfrm>
          <a:prstGeom prst="triangle">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211" name="Isosceles Triangle 210">
            <a:extLst>
              <a:ext uri="{FF2B5EF4-FFF2-40B4-BE49-F238E27FC236}">
                <a16:creationId xmlns:a16="http://schemas.microsoft.com/office/drawing/2014/main" id="{386F9549-A790-1C7A-AA5A-95735CCE0A0A}"/>
              </a:ext>
            </a:extLst>
          </p:cNvPr>
          <p:cNvSpPr/>
          <p:nvPr/>
        </p:nvSpPr>
        <p:spPr bwMode="gray">
          <a:xfrm>
            <a:off x="7807773" y="5293406"/>
            <a:ext cx="526152" cy="138639"/>
          </a:xfrm>
          <a:prstGeom prst="triangle">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81" name="btfpBulletedList630737">
            <a:extLst>
              <a:ext uri="{FF2B5EF4-FFF2-40B4-BE49-F238E27FC236}">
                <a16:creationId xmlns:a16="http://schemas.microsoft.com/office/drawing/2014/main" id="{AD661677-119E-5636-9D1F-120694E83B43}"/>
              </a:ext>
            </a:extLst>
          </p:cNvPr>
          <p:cNvSpPr txBox="1"/>
          <p:nvPr/>
        </p:nvSpPr>
        <p:spPr bwMode="gray">
          <a:xfrm>
            <a:off x="330199" y="2348943"/>
            <a:ext cx="2482851" cy="1580808"/>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projects aligned with BIP's objectives</a:t>
            </a:r>
          </a:p>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and integration of a </a:t>
            </a:r>
            <a:r>
              <a:rPr lang="en-US" sz="1100" b="1" noProof="0">
                <a:solidFill>
                  <a:srgbClr val="000000"/>
                </a:solidFill>
                <a:latin typeface="Arial" panose="020B0604020202020204" pitchFamily="34" charset="0"/>
                <a:cs typeface="Arial" panose="020B0604020202020204" pitchFamily="34" charset="0"/>
              </a:rPr>
              <a:t>long list of financial institutions interested in climate transition investments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a:t>
            </a:r>
            <a:r>
              <a:rPr lang="en-US" sz="1100" noProof="0">
                <a:solidFill>
                  <a:srgbClr val="000000"/>
                </a:solidFill>
                <a:latin typeface="Arial" panose="020B0604020202020204" pitchFamily="34" charset="0"/>
                <a:cs typeface="Arial" panose="020B0604020202020204" pitchFamily="34" charset="0"/>
              </a:rPr>
              <a:t> projects to FIs</a:t>
            </a:r>
          </a:p>
        </p:txBody>
      </p:sp>
      <p:sp>
        <p:nvSpPr>
          <p:cNvPr id="118" name="Rectangle: Rounded Corners 117">
            <a:extLst>
              <a:ext uri="{FF2B5EF4-FFF2-40B4-BE49-F238E27FC236}">
                <a16:creationId xmlns:a16="http://schemas.microsoft.com/office/drawing/2014/main" id="{D23D0FC7-1A2F-83F4-ED52-34237FFB32FB}"/>
              </a:ext>
            </a:extLst>
          </p:cNvPr>
          <p:cNvSpPr/>
          <p:nvPr/>
        </p:nvSpPr>
        <p:spPr bwMode="gray">
          <a:xfrm rot="5400000">
            <a:off x="1276830" y="694344"/>
            <a:ext cx="588920" cy="2494582"/>
          </a:xfrm>
          <a:prstGeom prst="roundRect">
            <a:avLst>
              <a:gd name="adj" fmla="val 50000"/>
            </a:avLst>
          </a:prstGeom>
          <a:solidFill>
            <a:srgbClr val="00973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68" name="TextBox 67">
            <a:extLst>
              <a:ext uri="{FF2B5EF4-FFF2-40B4-BE49-F238E27FC236}">
                <a16:creationId xmlns:a16="http://schemas.microsoft.com/office/drawing/2014/main" id="{C46F68E6-C564-C62D-6494-DF0C827853FE}"/>
              </a:ext>
            </a:extLst>
          </p:cNvPr>
          <p:cNvSpPr txBox="1"/>
          <p:nvPr/>
        </p:nvSpPr>
        <p:spPr bwMode="gray">
          <a:xfrm>
            <a:off x="959293" y="1728938"/>
            <a:ext cx="1831615" cy="442035"/>
          </a:xfrm>
          <a:prstGeom prst="rect">
            <a:avLst/>
          </a:prstGeom>
          <a:noFill/>
          <a:ln w="9525" cap="flat" cmpd="sng" algn="ctr">
            <a:noFill/>
            <a:prstDash val="solid"/>
            <a:round/>
            <a:headEnd type="none" w="med" len="med"/>
            <a:tailEnd type="none" w="med" len="med"/>
          </a:ln>
        </p:spPr>
        <p:txBody>
          <a:bodyPr wrap="square" lIns="36000" tIns="36000" rIns="36000" bIns="36000" anchor="t">
            <a:spAutoFit/>
          </a:bodyPr>
          <a:lstStyle/>
          <a:p>
            <a:pPr marL="0" lvl="0" indent="0">
              <a:buNone/>
              <a:defRPr/>
            </a:pPr>
            <a:r>
              <a:rPr lang="en-US" sz="1200" b="1" noProof="0">
                <a:solidFill>
                  <a:srgbClr val="FFFFFF"/>
                </a:solidFill>
                <a:latin typeface="Arial" panose="020B0604020202020204" pitchFamily="34" charset="0"/>
                <a:cs typeface="Arial" panose="020B0604020202020204" pitchFamily="34" charset="0"/>
              </a:rPr>
              <a:t>Connecting projects to</a:t>
            </a:r>
            <a:br>
              <a:rPr lang="en-US" sz="1200" b="1" noProof="0">
                <a:solidFill>
                  <a:srgbClr val="FFFFFF"/>
                </a:solidFill>
                <a:latin typeface="Arial" panose="020B0604020202020204" pitchFamily="34" charset="0"/>
                <a:cs typeface="Arial" panose="020B0604020202020204" pitchFamily="34" charset="0"/>
              </a:rPr>
            </a:br>
            <a:r>
              <a:rPr lang="en-US" sz="1200" b="1" noProof="0">
                <a:solidFill>
                  <a:srgbClr val="FFFFFF"/>
                </a:solidFill>
                <a:latin typeface="Arial" panose="020B0604020202020204" pitchFamily="34" charset="0"/>
                <a:cs typeface="Arial" panose="020B0604020202020204" pitchFamily="34" charset="0"/>
              </a:rPr>
              <a:t> financial institutions</a:t>
            </a:r>
          </a:p>
        </p:txBody>
      </p:sp>
      <p:sp>
        <p:nvSpPr>
          <p:cNvPr id="114" name="Oval 113">
            <a:extLst>
              <a:ext uri="{FF2B5EF4-FFF2-40B4-BE49-F238E27FC236}">
                <a16:creationId xmlns:a16="http://schemas.microsoft.com/office/drawing/2014/main" id="{5879DF33-E413-C433-E5CD-A538DDC7AEF2}"/>
              </a:ext>
            </a:extLst>
          </p:cNvPr>
          <p:cNvSpPr/>
          <p:nvPr/>
        </p:nvSpPr>
        <p:spPr bwMode="gray">
          <a:xfrm>
            <a:off x="376253"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82" name="btfpIconCircle767974">
            <a:extLst>
              <a:ext uri="{FF2B5EF4-FFF2-40B4-BE49-F238E27FC236}">
                <a16:creationId xmlns:a16="http://schemas.microsoft.com/office/drawing/2014/main" id="{373DBBC0-808C-B1E8-FB03-149939764E84}"/>
              </a:ext>
            </a:extLst>
          </p:cNvPr>
          <p:cNvSpPr>
            <a:spLocks/>
          </p:cNvSpPr>
          <p:nvPr/>
        </p:nvSpPr>
        <p:spPr bwMode="gray">
          <a:xfrm>
            <a:off x="408526" y="1723162"/>
            <a:ext cx="436942" cy="436942"/>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81" name="btfpIconLines767974">
            <a:extLst>
              <a:ext uri="{FF2B5EF4-FFF2-40B4-BE49-F238E27FC236}">
                <a16:creationId xmlns:a16="http://schemas.microsoft.com/office/drawing/2014/main" id="{A075596A-BB65-92CA-B9EF-F71B8BDCA9AE}"/>
              </a:ext>
            </a:extLst>
          </p:cNvPr>
          <p:cNvPicPr>
            <a:picLocks/>
          </p:cNvPicPr>
          <p:nvPr/>
        </p:nvPicPr>
        <p:blipFill>
          <a:blip r:embed="rId18"/>
          <a:stretch>
            <a:fillRect/>
          </a:stretch>
        </p:blipFill>
        <p:spPr>
          <a:xfrm>
            <a:off x="408526" y="1723162"/>
            <a:ext cx="436942" cy="436942"/>
          </a:xfrm>
          <a:prstGeom prst="rect">
            <a:avLst/>
          </a:prstGeom>
        </p:spPr>
      </p:pic>
      <p:cxnSp>
        <p:nvCxnSpPr>
          <p:cNvPr id="200" name="Straight Connector 199">
            <a:extLst>
              <a:ext uri="{FF2B5EF4-FFF2-40B4-BE49-F238E27FC236}">
                <a16:creationId xmlns:a16="http://schemas.microsoft.com/office/drawing/2014/main" id="{F63AB821-A7C4-960B-20B8-855E327566D3}"/>
              </a:ext>
            </a:extLst>
          </p:cNvPr>
          <p:cNvCxnSpPr>
            <a:cxnSpLocks/>
          </p:cNvCxnSpPr>
          <p:nvPr/>
        </p:nvCxnSpPr>
        <p:spPr bwMode="gray">
          <a:xfrm>
            <a:off x="3080448"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5C637F2C-493B-0AF3-C847-9CA4F1DF86C1}"/>
              </a:ext>
            </a:extLst>
          </p:cNvPr>
          <p:cNvSpPr/>
          <p:nvPr/>
        </p:nvSpPr>
        <p:spPr bwMode="gray">
          <a:xfrm>
            <a:off x="6393837"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32" name="btfpIconCircle213505">
            <a:extLst>
              <a:ext uri="{FF2B5EF4-FFF2-40B4-BE49-F238E27FC236}">
                <a16:creationId xmlns:a16="http://schemas.microsoft.com/office/drawing/2014/main" id="{608D1B96-02CB-9BF3-791F-1475B188FB10}"/>
              </a:ext>
            </a:extLst>
          </p:cNvPr>
          <p:cNvSpPr>
            <a:spLocks/>
          </p:cNvSpPr>
          <p:nvPr/>
        </p:nvSpPr>
        <p:spPr bwMode="gray">
          <a:xfrm>
            <a:off x="6393837"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239" name="btfpIconLines975729">
            <a:extLst>
              <a:ext uri="{FF2B5EF4-FFF2-40B4-BE49-F238E27FC236}">
                <a16:creationId xmlns:a16="http://schemas.microsoft.com/office/drawing/2014/main" id="{644F4853-F53A-ECBB-E1CA-6171E7E3DBAA}"/>
              </a:ext>
            </a:extLst>
          </p:cNvPr>
          <p:cNvPicPr>
            <a:picLocks/>
          </p:cNvPicPr>
          <p:nvPr/>
        </p:nvPicPr>
        <p:blipFill>
          <a:blip r:embed="rId19"/>
          <a:stretch>
            <a:fillRect/>
          </a:stretch>
        </p:blipFill>
        <p:spPr>
          <a:xfrm>
            <a:off x="6437382" y="1723162"/>
            <a:ext cx="418353" cy="442035"/>
          </a:xfrm>
          <a:prstGeom prst="rect">
            <a:avLst/>
          </a:prstGeom>
        </p:spPr>
      </p:pic>
      <p:pic>
        <p:nvPicPr>
          <p:cNvPr id="242" name="btfpIconLines764633">
            <a:extLst>
              <a:ext uri="{FF2B5EF4-FFF2-40B4-BE49-F238E27FC236}">
                <a16:creationId xmlns:a16="http://schemas.microsoft.com/office/drawing/2014/main" id="{0AD6F238-A037-5CFC-D787-9D0EF40108C2}"/>
              </a:ext>
            </a:extLst>
          </p:cNvPr>
          <p:cNvPicPr>
            <a:picLocks/>
          </p:cNvPicPr>
          <p:nvPr/>
        </p:nvPicPr>
        <p:blipFill>
          <a:blip r:embed="rId20"/>
          <a:stretch>
            <a:fillRect/>
          </a:stretch>
        </p:blipFill>
        <p:spPr>
          <a:xfrm>
            <a:off x="3438115" y="1716711"/>
            <a:ext cx="418353" cy="442035"/>
          </a:xfrm>
          <a:prstGeom prst="rect">
            <a:avLst/>
          </a:prstGeom>
        </p:spPr>
      </p:pic>
      <p:sp>
        <p:nvSpPr>
          <p:cNvPr id="253" name="TextBox 252">
            <a:extLst>
              <a:ext uri="{FF2B5EF4-FFF2-40B4-BE49-F238E27FC236}">
                <a16:creationId xmlns:a16="http://schemas.microsoft.com/office/drawing/2014/main" id="{8355E6AB-8983-4C3D-7F53-961BFACAA38B}"/>
              </a:ext>
            </a:extLst>
          </p:cNvPr>
          <p:cNvSpPr txBox="1"/>
          <p:nvPr/>
        </p:nvSpPr>
        <p:spPr bwMode="gray">
          <a:xfrm>
            <a:off x="6892338" y="1636605"/>
            <a:ext cx="1967537" cy="626701"/>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spcBef>
                <a:spcPts val="600"/>
              </a:spcBef>
              <a:buNone/>
              <a:defRPr/>
            </a:pPr>
            <a:r>
              <a:rPr lang="en-US" sz="1200" b="1" noProof="0">
                <a:solidFill>
                  <a:srgbClr val="FFFFFF"/>
                </a:solidFill>
                <a:latin typeface="Arial" panose="020B0604020202020204" pitchFamily="34" charset="0"/>
                <a:cs typeface="Arial" panose="020B0604020202020204" pitchFamily="34" charset="0"/>
              </a:rPr>
              <a:t>Connecting concessional mechanisms to projects and potential investors </a:t>
            </a:r>
          </a:p>
        </p:txBody>
      </p:sp>
      <p:sp>
        <p:nvSpPr>
          <p:cNvPr id="2" name="btfpBulletedList861325">
            <a:extLst>
              <a:ext uri="{FF2B5EF4-FFF2-40B4-BE49-F238E27FC236}">
                <a16:creationId xmlns:a16="http://schemas.microsoft.com/office/drawing/2014/main" id="{9B4E18AB-DD8B-D7F4-834B-B9C404032AC4}"/>
              </a:ext>
            </a:extLst>
          </p:cNvPr>
          <p:cNvSpPr txBox="1"/>
          <p:nvPr>
            <p:custDataLst>
              <p:tags r:id="rId10"/>
            </p:custDataLst>
          </p:nvPr>
        </p:nvSpPr>
        <p:spPr>
          <a:xfrm>
            <a:off x="330199" y="323114"/>
            <a:ext cx="9486153" cy="442035"/>
          </a:xfrm>
          <a:prstGeom prst="rect">
            <a:avLst/>
          </a:prstGeom>
          <a:noFill/>
        </p:spPr>
        <p:txBody>
          <a:bodyPr vert="horz" wrap="square" lIns="36000" tIns="36000" rIns="36000" bIns="36000" rtlCol="0" anchor="t">
            <a:spAutoFit/>
          </a:bodyPr>
          <a:lstStyle/>
          <a:p>
            <a:pPr marL="0" lvl="0" indent="0">
              <a:buNone/>
              <a:defRPr/>
            </a:pPr>
            <a:r>
              <a:rPr lang="en-US" sz="2400" b="1">
                <a:solidFill>
                  <a:srgbClr val="000000"/>
                </a:solidFill>
                <a:latin typeface="Arial" panose="020B0604020202020204" pitchFamily="34" charset="0"/>
                <a:cs typeface="Arial" panose="020B0604020202020204" pitchFamily="34" charset="0"/>
              </a:rPr>
              <a:t>BIP operates in four main ways</a:t>
            </a:r>
          </a:p>
        </p:txBody>
      </p:sp>
      <p:sp>
        <p:nvSpPr>
          <p:cNvPr id="4" name="btfpBulletedList630737">
            <a:extLst>
              <a:ext uri="{FF2B5EF4-FFF2-40B4-BE49-F238E27FC236}">
                <a16:creationId xmlns:a16="http://schemas.microsoft.com/office/drawing/2014/main" id="{7CB05EED-B0AB-B30A-E74F-3F6438E28028}"/>
              </a:ext>
            </a:extLst>
          </p:cNvPr>
          <p:cNvSpPr txBox="1"/>
          <p:nvPr/>
        </p:nvSpPr>
        <p:spPr bwMode="gray">
          <a:xfrm>
            <a:off x="6276947" y="2348943"/>
            <a:ext cx="2661955" cy="2088640"/>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concessional mechanisms aligned with BIP's objectives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Support on structuring and fundraising </a:t>
            </a:r>
            <a:r>
              <a:rPr lang="en-US" sz="1100" noProof="0">
                <a:solidFill>
                  <a:srgbClr val="000000"/>
                </a:solidFill>
                <a:latin typeface="Arial" panose="020B0604020202020204" pitchFamily="34" charset="0"/>
                <a:cs typeface="Arial" panose="020B0604020202020204" pitchFamily="34" charset="0"/>
              </a:rPr>
              <a:t>of mechanisms, mobilizing the platform’s expert network and investors</a:t>
            </a:r>
            <a:endParaRPr lang="en-US" sz="1100" b="1" noProof="0">
              <a:solidFill>
                <a:srgbClr val="000000"/>
              </a:solidFill>
              <a:latin typeface="Arial" panose="020B0604020202020204" pitchFamily="34" charset="0"/>
              <a:cs typeface="Arial" panose="020B0604020202020204" pitchFamily="34" charset="0"/>
            </a:endParaRP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 concessional mechanisms to interested FIs </a:t>
            </a:r>
            <a:r>
              <a:rPr lang="en-US" sz="1100" noProof="0">
                <a:solidFill>
                  <a:srgbClr val="000000"/>
                </a:solidFill>
                <a:latin typeface="Arial" panose="020B0604020202020204" pitchFamily="34" charset="0"/>
                <a:cs typeface="Arial" panose="020B0604020202020204" pitchFamily="34" charset="0"/>
              </a:rPr>
              <a:t>and </a:t>
            </a:r>
            <a:r>
              <a:rPr lang="en-US" sz="1100" b="1" noProof="0">
                <a:solidFill>
                  <a:srgbClr val="000000"/>
                </a:solidFill>
                <a:latin typeface="Arial" panose="020B0604020202020204" pitchFamily="34" charset="0"/>
                <a:cs typeface="Arial" panose="020B0604020202020204" pitchFamily="34" charset="0"/>
              </a:rPr>
              <a:t>projects</a:t>
            </a:r>
            <a:r>
              <a:rPr lang="en-US" sz="1100" noProof="0">
                <a:solidFill>
                  <a:srgbClr val="000000"/>
                </a:solidFill>
                <a:latin typeface="Arial" panose="020B0604020202020204" pitchFamily="34" charset="0"/>
                <a:cs typeface="Arial" panose="020B0604020202020204" pitchFamily="34" charset="0"/>
              </a:rPr>
              <a:t> in BIP’s pipeline aligned with them</a:t>
            </a:r>
          </a:p>
        </p:txBody>
      </p:sp>
      <p:cxnSp>
        <p:nvCxnSpPr>
          <p:cNvPr id="128" name="Straight Connector 127">
            <a:extLst>
              <a:ext uri="{FF2B5EF4-FFF2-40B4-BE49-F238E27FC236}">
                <a16:creationId xmlns:a16="http://schemas.microsoft.com/office/drawing/2014/main" id="{FDF54832-34C2-75D4-7DDA-48B3158B4AA4}"/>
              </a:ext>
            </a:extLst>
          </p:cNvPr>
          <p:cNvCxnSpPr>
            <a:cxnSpLocks/>
          </p:cNvCxnSpPr>
          <p:nvPr/>
        </p:nvCxnSpPr>
        <p:spPr bwMode="gray">
          <a:xfrm>
            <a:off x="9117083"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76E79AE-4E5C-EF12-C4EB-8B32594257F7}"/>
              </a:ext>
            </a:extLst>
          </p:cNvPr>
          <p:cNvSpPr/>
          <p:nvPr/>
        </p:nvSpPr>
        <p:spPr bwMode="gray">
          <a:xfrm>
            <a:off x="61975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Formal introduction of funds and mechanisms to investors</a:t>
            </a:r>
          </a:p>
        </p:txBody>
      </p:sp>
      <p:sp>
        <p:nvSpPr>
          <p:cNvPr id="5" name="Rectangle 4">
            <a:extLst>
              <a:ext uri="{FF2B5EF4-FFF2-40B4-BE49-F238E27FC236}">
                <a16:creationId xmlns:a16="http://schemas.microsoft.com/office/drawing/2014/main" id="{5574BA65-340F-FBD8-EEFC-B147D735B689}"/>
              </a:ext>
            </a:extLst>
          </p:cNvPr>
          <p:cNvSpPr/>
          <p:nvPr/>
        </p:nvSpPr>
        <p:spPr bwMode="gray">
          <a:xfrm>
            <a:off x="181498" y="1009142"/>
            <a:ext cx="11705702" cy="5658357"/>
          </a:xfrm>
          <a:prstGeom prst="rect">
            <a:avLst/>
          </a:prstGeom>
          <a:solidFill>
            <a:schemeClr val="lt1">
              <a:alpha val="75000"/>
            </a:scheme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err="1">
              <a:solidFill>
                <a:schemeClr val="dk1"/>
              </a:solidFill>
            </a:endParaRPr>
          </a:p>
        </p:txBody>
      </p:sp>
      <p:sp>
        <p:nvSpPr>
          <p:cNvPr id="3" name="Rectangle: Rounded Corners 2">
            <a:extLst>
              <a:ext uri="{FF2B5EF4-FFF2-40B4-BE49-F238E27FC236}">
                <a16:creationId xmlns:a16="http://schemas.microsoft.com/office/drawing/2014/main" id="{BB533CB1-F374-1255-F3D0-524BF4C1EAAF}"/>
              </a:ext>
            </a:extLst>
          </p:cNvPr>
          <p:cNvSpPr/>
          <p:nvPr/>
        </p:nvSpPr>
        <p:spPr bwMode="gray">
          <a:xfrm rot="5400000">
            <a:off x="10331781" y="689058"/>
            <a:ext cx="588920" cy="2494582"/>
          </a:xfrm>
          <a:prstGeom prst="roundRect">
            <a:avLst>
              <a:gd name="adj" fmla="val 50000"/>
            </a:avLst>
          </a:prstGeom>
          <a:solidFill>
            <a:srgbClr val="01216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36" name="btfpBulletedList630737">
            <a:extLst>
              <a:ext uri="{FF2B5EF4-FFF2-40B4-BE49-F238E27FC236}">
                <a16:creationId xmlns:a16="http://schemas.microsoft.com/office/drawing/2014/main" id="{54CE69AF-B435-7525-2C71-AFCDCBE21C08}"/>
              </a:ext>
            </a:extLst>
          </p:cNvPr>
          <p:cNvSpPr txBox="1"/>
          <p:nvPr/>
        </p:nvSpPr>
        <p:spPr bwMode="gray">
          <a:xfrm>
            <a:off x="9407023" y="2348943"/>
            <a:ext cx="2466509" cy="1411531"/>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Understanding the </a:t>
            </a:r>
            <a:r>
              <a:rPr lang="en-US" sz="1100" b="1" noProof="0">
                <a:solidFill>
                  <a:srgbClr val="000000"/>
                </a:solidFill>
                <a:latin typeface="Arial" panose="020B0604020202020204" pitchFamily="34" charset="0"/>
                <a:cs typeface="Arial" panose="020B0604020202020204" pitchFamily="34" charset="0"/>
              </a:rPr>
              <a:t>lifecycle and status of the projects</a:t>
            </a:r>
          </a:p>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Deep dive analysis on </a:t>
            </a:r>
            <a:r>
              <a:rPr lang="en-US" sz="1100" b="1" noProof="0">
                <a:solidFill>
                  <a:srgbClr val="000000"/>
                </a:solidFill>
                <a:latin typeface="Arial" panose="020B0604020202020204" pitchFamily="34" charset="0"/>
                <a:cs typeface="Arial" panose="020B0604020202020204" pitchFamily="34" charset="0"/>
              </a:rPr>
              <a:t>project barriers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Mapping, prioritization and implementation of potential solutions</a:t>
            </a:r>
          </a:p>
        </p:txBody>
      </p:sp>
      <p:sp>
        <p:nvSpPr>
          <p:cNvPr id="126" name="TextBox 125">
            <a:extLst>
              <a:ext uri="{FF2B5EF4-FFF2-40B4-BE49-F238E27FC236}">
                <a16:creationId xmlns:a16="http://schemas.microsoft.com/office/drawing/2014/main" id="{ABC10B36-D24E-11E3-EEAD-6A359EA06C9E}"/>
              </a:ext>
            </a:extLst>
          </p:cNvPr>
          <p:cNvSpPr txBox="1"/>
          <p:nvPr/>
        </p:nvSpPr>
        <p:spPr bwMode="gray">
          <a:xfrm>
            <a:off x="10021946" y="1715332"/>
            <a:ext cx="1746880" cy="442035"/>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buNone/>
              <a:defRPr/>
            </a:pPr>
            <a:r>
              <a:rPr lang="en-US" sz="1200" b="1" noProof="0">
                <a:solidFill>
                  <a:srgbClr val="FFFFFF"/>
                </a:solidFill>
                <a:latin typeface="Arial" panose="020B0604020202020204" pitchFamily="34" charset="0"/>
                <a:cs typeface="Arial" panose="020B0604020202020204" pitchFamily="34" charset="0"/>
              </a:rPr>
              <a:t>Addressing main barriers</a:t>
            </a:r>
          </a:p>
        </p:txBody>
      </p:sp>
      <p:sp>
        <p:nvSpPr>
          <p:cNvPr id="127" name="Oval 126">
            <a:extLst>
              <a:ext uri="{FF2B5EF4-FFF2-40B4-BE49-F238E27FC236}">
                <a16:creationId xmlns:a16="http://schemas.microsoft.com/office/drawing/2014/main" id="{DFEB9794-5FA4-0057-5D2C-BFBA9B5EDC24}"/>
              </a:ext>
            </a:extLst>
          </p:cNvPr>
          <p:cNvSpPr/>
          <p:nvPr/>
        </p:nvSpPr>
        <p:spPr bwMode="gray">
          <a:xfrm>
            <a:off x="9431204"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87" name="btfpIconCircle213505">
            <a:extLst>
              <a:ext uri="{FF2B5EF4-FFF2-40B4-BE49-F238E27FC236}">
                <a16:creationId xmlns:a16="http://schemas.microsoft.com/office/drawing/2014/main" id="{B53828E9-0426-639E-A6E9-D1D87579DE9D}"/>
              </a:ext>
            </a:extLst>
          </p:cNvPr>
          <p:cNvSpPr>
            <a:spLocks/>
          </p:cNvSpPr>
          <p:nvPr/>
        </p:nvSpPr>
        <p:spPr bwMode="gray">
          <a:xfrm>
            <a:off x="9446463"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236" name="btfpIconLines726494">
            <a:extLst>
              <a:ext uri="{FF2B5EF4-FFF2-40B4-BE49-F238E27FC236}">
                <a16:creationId xmlns:a16="http://schemas.microsoft.com/office/drawing/2014/main" id="{2A0CDEA7-B570-710E-465D-4CC7FA17AC2C}"/>
              </a:ext>
            </a:extLst>
          </p:cNvPr>
          <p:cNvPicPr>
            <a:picLocks/>
          </p:cNvPicPr>
          <p:nvPr/>
        </p:nvPicPr>
        <p:blipFill>
          <a:blip r:embed="rId21"/>
          <a:stretch>
            <a:fillRect/>
          </a:stretch>
        </p:blipFill>
        <p:spPr>
          <a:xfrm>
            <a:off x="9472772" y="1716689"/>
            <a:ext cx="418353" cy="442035"/>
          </a:xfrm>
          <a:prstGeom prst="rect">
            <a:avLst/>
          </a:prstGeom>
        </p:spPr>
      </p:pic>
    </p:spTree>
    <p:custDataLst>
      <p:tags r:id="rId1"/>
    </p:custDataLst>
    <p:extLst>
      <p:ext uri="{BB962C8B-B14F-4D97-AF65-F5344CB8AC3E}">
        <p14:creationId xmlns:p14="http://schemas.microsoft.com/office/powerpoint/2010/main" val="6517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13EC4AE-A266-09D8-B56F-111888039F2A}"/>
              </a:ext>
            </a:extLst>
          </p:cNvPr>
          <p:cNvSpPr/>
          <p:nvPr>
            <p:custDataLst>
              <p:tags r:id="rId2"/>
            </p:custDataLst>
          </p:nvPr>
        </p:nvSpPr>
        <p:spPr>
          <a:xfrm>
            <a:off x="2" y="-2"/>
            <a:ext cx="12191995" cy="6858002"/>
          </a:xfrm>
          <a:custGeom>
            <a:avLst/>
            <a:gdLst>
              <a:gd name="connsiteX0" fmla="*/ 0 w 7946506"/>
              <a:gd name="connsiteY0" fmla="*/ 0 h 4469909"/>
              <a:gd name="connsiteX1" fmla="*/ 7946507 w 7946506"/>
              <a:gd name="connsiteY1" fmla="*/ 0 h 4469909"/>
              <a:gd name="connsiteX2" fmla="*/ 7946507 w 7946506"/>
              <a:gd name="connsiteY2" fmla="*/ 4469910 h 4469909"/>
              <a:gd name="connsiteX3" fmla="*/ 1 w 7946506"/>
              <a:gd name="connsiteY3" fmla="*/ 4469910 h 4469909"/>
            </a:gdLst>
            <a:ahLst/>
            <a:cxnLst>
              <a:cxn ang="0">
                <a:pos x="connsiteX0" y="connsiteY0"/>
              </a:cxn>
              <a:cxn ang="0">
                <a:pos x="connsiteX1" y="connsiteY1"/>
              </a:cxn>
              <a:cxn ang="0">
                <a:pos x="connsiteX2" y="connsiteY2"/>
              </a:cxn>
              <a:cxn ang="0">
                <a:pos x="connsiteX3" y="connsiteY3"/>
              </a:cxn>
            </a:cxnLst>
            <a:rect l="l" t="t" r="r" b="b"/>
            <a:pathLst>
              <a:path w="7946506" h="4469909">
                <a:moveTo>
                  <a:pt x="0" y="0"/>
                </a:moveTo>
                <a:lnTo>
                  <a:pt x="7946507" y="0"/>
                </a:lnTo>
                <a:lnTo>
                  <a:pt x="7946507" y="4469910"/>
                </a:lnTo>
                <a:lnTo>
                  <a:pt x="1" y="4469910"/>
                </a:lnTo>
                <a:close/>
              </a:path>
            </a:pathLst>
          </a:custGeom>
          <a:solidFill>
            <a:srgbClr val="183EFF"/>
          </a:solidFill>
          <a:ln w="4138" cap="flat">
            <a:noFill/>
            <a:prstDash val="solid"/>
            <a:miter/>
          </a:ln>
        </p:spPr>
        <p:txBody>
          <a:bodyPr rtlCol="0" anchor="ctr"/>
          <a:lstStyle/>
          <a:p>
            <a:pPr>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 name="Rectangle: Single Corner Rounded 14">
            <a:extLst>
              <a:ext uri="{FF2B5EF4-FFF2-40B4-BE49-F238E27FC236}">
                <a16:creationId xmlns:a16="http://schemas.microsoft.com/office/drawing/2014/main" id="{443003AC-6097-DF19-E129-2AAB44FB09CA}"/>
              </a:ext>
            </a:extLst>
          </p:cNvPr>
          <p:cNvSpPr/>
          <p:nvPr>
            <p:custDataLst>
              <p:tags r:id="rId3"/>
            </p:custDataLst>
          </p:nvPr>
        </p:nvSpPr>
        <p:spPr bwMode="gray">
          <a:xfrm rot="10800000" flipV="1">
            <a:off x="546098" y="328263"/>
            <a:ext cx="11645901" cy="6529736"/>
          </a:xfrm>
          <a:prstGeom prst="round1Rect">
            <a:avLst>
              <a:gd name="adj" fmla="val 558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a:ln>
                <a:noFill/>
              </a:ln>
              <a:solidFill>
                <a:prstClr val="black"/>
              </a:solidFill>
              <a:effectLst/>
              <a:uLnTx/>
              <a:uFillTx/>
              <a:latin typeface="Arial" panose="020B0604020202020204" pitchFamily="34" charset="0"/>
              <a:cs typeface="Arial" panose="020B0604020202020204" pitchFamily="34" charset="0"/>
            </a:endParaRPr>
          </a:p>
        </p:txBody>
      </p:sp>
      <p:sp>
        <p:nvSpPr>
          <p:cNvPr id="13" name="Rectangle: Diagonal Corners Rounded 12">
            <a:extLst>
              <a:ext uri="{FF2B5EF4-FFF2-40B4-BE49-F238E27FC236}">
                <a16:creationId xmlns:a16="http://schemas.microsoft.com/office/drawing/2014/main" id="{3CFBA45F-8E3A-5E5E-066C-46EB5B547CE1}"/>
              </a:ext>
            </a:extLst>
          </p:cNvPr>
          <p:cNvSpPr/>
          <p:nvPr>
            <p:custDataLst>
              <p:tags r:id="rId4"/>
            </p:custDataLst>
          </p:nvPr>
        </p:nvSpPr>
        <p:spPr bwMode="gray">
          <a:xfrm>
            <a:off x="1" y="2621714"/>
            <a:ext cx="12192000" cy="3872947"/>
          </a:xfrm>
          <a:prstGeom prst="round2DiagRect">
            <a:avLst>
              <a:gd name="adj1" fmla="val 15941"/>
              <a:gd name="adj2" fmla="val 0"/>
            </a:avLst>
          </a:prstGeom>
          <a:solidFill>
            <a:schemeClr val="bg1">
              <a:lumMod val="95000"/>
            </a:scheme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211E20"/>
              </a:solidFill>
              <a:latin typeface="Arial" panose="020B0604020202020204" pitchFamily="34" charset="0"/>
              <a:cs typeface="Arial" panose="020B0604020202020204" pitchFamily="34" charset="0"/>
            </a:endParaRPr>
          </a:p>
        </p:txBody>
      </p:sp>
      <p:grpSp>
        <p:nvGrpSpPr>
          <p:cNvPr id="95" name="btfpColumnIndicatorGroup2">
            <a:extLst>
              <a:ext uri="{FF2B5EF4-FFF2-40B4-BE49-F238E27FC236}">
                <a16:creationId xmlns:a16="http://schemas.microsoft.com/office/drawing/2014/main" id="{DE688D60-9111-3B1A-8C00-7933D1458DB2}"/>
              </a:ext>
            </a:extLst>
          </p:cNvPr>
          <p:cNvGrpSpPr/>
          <p:nvPr/>
        </p:nvGrpSpPr>
        <p:grpSpPr>
          <a:xfrm>
            <a:off x="0" y="6926580"/>
            <a:ext cx="12192000" cy="137160"/>
            <a:chOff x="0" y="6926580"/>
            <a:chExt cx="12192000" cy="137160"/>
          </a:xfrm>
        </p:grpSpPr>
        <p:sp>
          <p:nvSpPr>
            <p:cNvPr id="92" name="btfpColumnGapBlocker971124">
              <a:extLst>
                <a:ext uri="{FF2B5EF4-FFF2-40B4-BE49-F238E27FC236}">
                  <a16:creationId xmlns:a16="http://schemas.microsoft.com/office/drawing/2014/main" id="{A003A0D4-A595-307A-05C7-238572D53348}"/>
                </a:ext>
              </a:extLst>
            </p:cNvPr>
            <p:cNvSpPr/>
            <p:nvPr/>
          </p:nvSpPr>
          <p:spPr bwMode="gray">
            <a:xfrm>
              <a:off x="1164590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88" name="btfpColumnGapBlocker112619">
              <a:extLst>
                <a:ext uri="{FF2B5EF4-FFF2-40B4-BE49-F238E27FC236}">
                  <a16:creationId xmlns:a16="http://schemas.microsoft.com/office/drawing/2014/main" id="{BB7296A9-C6E5-8811-509E-FE38D16CD61F}"/>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6" name="btfpColumnIndicator923011">
              <a:extLst>
                <a:ext uri="{FF2B5EF4-FFF2-40B4-BE49-F238E27FC236}">
                  <a16:creationId xmlns:a16="http://schemas.microsoft.com/office/drawing/2014/main" id="{F4BFABA1-B5DA-76F2-A060-1CFD35EF5BA3}"/>
                </a:ext>
              </a:extLst>
            </p:cNvPr>
            <p:cNvCxnSpPr/>
            <p:nvPr/>
          </p:nvCxnSpPr>
          <p:spPr bwMode="gray">
            <a:xfrm flipV="1">
              <a:off x="116459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btfpColumnIndicator259055">
              <a:extLst>
                <a:ext uri="{FF2B5EF4-FFF2-40B4-BE49-F238E27FC236}">
                  <a16:creationId xmlns:a16="http://schemas.microsoft.com/office/drawing/2014/main" id="{C1F8EFAB-74C8-1824-76C7-BABCD8818971}"/>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btfpColumnGapBlocker308584">
              <a:extLst>
                <a:ext uri="{FF2B5EF4-FFF2-40B4-BE49-F238E27FC236}">
                  <a16:creationId xmlns:a16="http://schemas.microsoft.com/office/drawing/2014/main" id="{5574C049-1BD5-2BC6-F86E-2F91753AC80A}"/>
                </a:ext>
              </a:extLst>
            </p:cNvPr>
            <p:cNvSpPr/>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6" name="btfpColumnIndicator911455">
              <a:extLst>
                <a:ext uri="{FF2B5EF4-FFF2-40B4-BE49-F238E27FC236}">
                  <a16:creationId xmlns:a16="http://schemas.microsoft.com/office/drawing/2014/main" id="{C5B04949-7274-857D-9F9D-CB4B73AB6D1C}"/>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btfpColumnIndicator512000">
              <a:extLst>
                <a:ext uri="{FF2B5EF4-FFF2-40B4-BE49-F238E27FC236}">
                  <a16:creationId xmlns:a16="http://schemas.microsoft.com/office/drawing/2014/main" id="{DFAD1333-AD51-A1EE-5B5E-00A72A5F5C3C}"/>
                </a:ext>
              </a:extLst>
            </p:cNvPr>
            <p:cNvCxnSpPr/>
            <p:nvPr/>
          </p:nvCxnSpPr>
          <p:spPr bwMode="gray">
            <a:xfrm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3" name="btfpColumnIndicatorGroup1">
            <a:extLst>
              <a:ext uri="{FF2B5EF4-FFF2-40B4-BE49-F238E27FC236}">
                <a16:creationId xmlns:a16="http://schemas.microsoft.com/office/drawing/2014/main" id="{906636CF-87F5-AF13-F65F-216B0513AA60}"/>
              </a:ext>
            </a:extLst>
          </p:cNvPr>
          <p:cNvGrpSpPr/>
          <p:nvPr/>
        </p:nvGrpSpPr>
        <p:grpSpPr>
          <a:xfrm>
            <a:off x="0" y="-205740"/>
            <a:ext cx="12192000" cy="137160"/>
            <a:chOff x="0" y="-205740"/>
            <a:chExt cx="12192000" cy="137160"/>
          </a:xfrm>
        </p:grpSpPr>
        <p:sp>
          <p:nvSpPr>
            <p:cNvPr id="90" name="btfpColumnGapBlocker386359">
              <a:extLst>
                <a:ext uri="{FF2B5EF4-FFF2-40B4-BE49-F238E27FC236}">
                  <a16:creationId xmlns:a16="http://schemas.microsoft.com/office/drawing/2014/main" id="{7B446FE6-53B2-FE32-221B-A69D3BF9ADD3}"/>
                </a:ext>
              </a:extLst>
            </p:cNvPr>
            <p:cNvSpPr/>
            <p:nvPr/>
          </p:nvSpPr>
          <p:spPr bwMode="gray">
            <a:xfrm>
              <a:off x="1164590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87" name="btfpColumnGapBlocker114151">
              <a:extLst>
                <a:ext uri="{FF2B5EF4-FFF2-40B4-BE49-F238E27FC236}">
                  <a16:creationId xmlns:a16="http://schemas.microsoft.com/office/drawing/2014/main" id="{734A6C14-9215-1D3B-0B87-FC950E4C91F6}"/>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5" name="btfpColumnIndicator953483">
              <a:extLst>
                <a:ext uri="{FF2B5EF4-FFF2-40B4-BE49-F238E27FC236}">
                  <a16:creationId xmlns:a16="http://schemas.microsoft.com/office/drawing/2014/main" id="{873BADD3-DAB2-8ED4-3A01-ADE47C2309B6}"/>
                </a:ext>
              </a:extLst>
            </p:cNvPr>
            <p:cNvCxnSpPr/>
            <p:nvPr/>
          </p:nvCxnSpPr>
          <p:spPr bwMode="gray">
            <a:xfrm flipV="1">
              <a:off x="116459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btfpColumnIndicator890797">
              <a:extLst>
                <a:ext uri="{FF2B5EF4-FFF2-40B4-BE49-F238E27FC236}">
                  <a16:creationId xmlns:a16="http://schemas.microsoft.com/office/drawing/2014/main" id="{13B4B4EA-E3BF-E256-8282-5DF4AA453AF6}"/>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btfpColumnGapBlocker831697">
              <a:extLst>
                <a:ext uri="{FF2B5EF4-FFF2-40B4-BE49-F238E27FC236}">
                  <a16:creationId xmlns:a16="http://schemas.microsoft.com/office/drawing/2014/main" id="{1C1B0774-B06D-1F10-0AE3-301CBDCC5194}"/>
                </a:ext>
              </a:extLst>
            </p:cNvPr>
            <p:cNvSpPr/>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3" name="btfpColumnIndicator257865">
              <a:extLst>
                <a:ext uri="{FF2B5EF4-FFF2-40B4-BE49-F238E27FC236}">
                  <a16:creationId xmlns:a16="http://schemas.microsoft.com/office/drawing/2014/main" id="{19B0957A-7618-E585-F4B6-E8314CCD693E}"/>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btfpColumnIndicator632132">
              <a:extLst>
                <a:ext uri="{FF2B5EF4-FFF2-40B4-BE49-F238E27FC236}">
                  <a16:creationId xmlns:a16="http://schemas.microsoft.com/office/drawing/2014/main" id="{D9EDE566-4825-58FE-584D-F032EF24BA91}"/>
                </a:ext>
              </a:extLst>
            </p:cNvPr>
            <p:cNvCxnSpPr/>
            <p:nvPr/>
          </p:nvCxnSpPr>
          <p:spPr bwMode="gray">
            <a:xfrm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aphicFrame>
        <p:nvGraphicFramePr>
          <p:cNvPr id="19" name="think-cell data - do not delete" hidden="1">
            <a:extLst>
              <a:ext uri="{FF2B5EF4-FFF2-40B4-BE49-F238E27FC236}">
                <a16:creationId xmlns:a16="http://schemas.microsoft.com/office/drawing/2014/main" id="{8C2CEBBF-4FF4-FA4F-5C50-A630F4930CF5}"/>
              </a:ext>
            </a:extLst>
          </p:cNvPr>
          <p:cNvGraphicFramePr>
            <a:graphicFrameLocks/>
          </p:cNvGraphicFramePr>
          <p:nvPr>
            <p:custDataLst>
              <p:tags r:id="rId5"/>
            </p:custDataLst>
            <p:extLst>
              <p:ext uri="{D42A27DB-BD31-4B8C-83A1-F6EECF244321}">
                <p14:modId xmlns:p14="http://schemas.microsoft.com/office/powerpoint/2010/main" val="35184243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84" imgH="486" progId="TCLayout.ActiveDocument.1">
                  <p:embed/>
                </p:oleObj>
              </mc:Choice>
              <mc:Fallback>
                <p:oleObj name="think-cell Slide" r:id="rId27" imgW="484" imgH="486" progId="TCLayout.ActiveDocument.1">
                  <p:embed/>
                  <p:pic>
                    <p:nvPicPr>
                      <p:cNvPr id="19" name="think-cell data - do not delete" hidden="1">
                        <a:extLst>
                          <a:ext uri="{FF2B5EF4-FFF2-40B4-BE49-F238E27FC236}">
                            <a16:creationId xmlns:a16="http://schemas.microsoft.com/office/drawing/2014/main" id="{8C2CEBBF-4FF4-FA4F-5C50-A630F4930CF5}"/>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14" name="Freeform: Shape 13">
            <a:extLst>
              <a:ext uri="{FF2B5EF4-FFF2-40B4-BE49-F238E27FC236}">
                <a16:creationId xmlns:a16="http://schemas.microsoft.com/office/drawing/2014/main" id="{04364682-CFFD-12E9-4362-92EDD2F53252}"/>
              </a:ext>
            </a:extLst>
          </p:cNvPr>
          <p:cNvSpPr/>
          <p:nvPr>
            <p:custDataLst>
              <p:tags r:id="rId6"/>
            </p:custDataLst>
          </p:nvPr>
        </p:nvSpPr>
        <p:spPr>
          <a:xfrm>
            <a:off x="-2346398" y="5204331"/>
            <a:ext cx="3307337" cy="1653669"/>
          </a:xfrm>
          <a:custGeom>
            <a:avLst/>
            <a:gdLst>
              <a:gd name="connsiteX0" fmla="*/ 5004147 w 5004146"/>
              <a:gd name="connsiteY0" fmla="*/ 2502074 h 2502073"/>
              <a:gd name="connsiteX1" fmla="*/ 2502073 w 5004146"/>
              <a:gd name="connsiteY1" fmla="*/ 0 h 2502073"/>
              <a:gd name="connsiteX2" fmla="*/ 0 w 5004146"/>
              <a:gd name="connsiteY2" fmla="*/ 2502074 h 2502073"/>
              <a:gd name="connsiteX3" fmla="*/ 5004147 w 5004146"/>
              <a:gd name="connsiteY3" fmla="*/ 2502074 h 2502073"/>
            </a:gdLst>
            <a:ahLst/>
            <a:cxnLst>
              <a:cxn ang="0">
                <a:pos x="connsiteX0" y="connsiteY0"/>
              </a:cxn>
              <a:cxn ang="0">
                <a:pos x="connsiteX1" y="connsiteY1"/>
              </a:cxn>
              <a:cxn ang="0">
                <a:pos x="connsiteX2" y="connsiteY2"/>
              </a:cxn>
              <a:cxn ang="0">
                <a:pos x="connsiteX3" y="connsiteY3"/>
              </a:cxn>
            </a:cxnLst>
            <a:rect l="l" t="t" r="r" b="b"/>
            <a:pathLst>
              <a:path w="5004146" h="2502073">
                <a:moveTo>
                  <a:pt x="5004147" y="2502074"/>
                </a:moveTo>
                <a:cubicBezTo>
                  <a:pt x="5004147" y="1120209"/>
                  <a:pt x="3883938" y="0"/>
                  <a:pt x="2502073" y="0"/>
                </a:cubicBezTo>
                <a:cubicBezTo>
                  <a:pt x="1120209" y="0"/>
                  <a:pt x="0" y="1120209"/>
                  <a:pt x="0" y="2502074"/>
                </a:cubicBezTo>
                <a:lnTo>
                  <a:pt x="5004147" y="2502074"/>
                </a:lnTo>
                <a:close/>
              </a:path>
            </a:pathLst>
          </a:custGeom>
          <a:solidFill>
            <a:srgbClr val="00CE0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a:solidFill>
                <a:srgbClr val="FFFFFF"/>
              </a:solidFill>
            </a:endParaRPr>
          </a:p>
        </p:txBody>
      </p:sp>
      <p:sp>
        <p:nvSpPr>
          <p:cNvPr id="17" name="Title 2271">
            <a:extLst>
              <a:ext uri="{FF2B5EF4-FFF2-40B4-BE49-F238E27FC236}">
                <a16:creationId xmlns:a16="http://schemas.microsoft.com/office/drawing/2014/main" id="{E2072916-386F-D4FB-58C4-DF5F65A8401E}"/>
              </a:ext>
            </a:extLst>
          </p:cNvPr>
          <p:cNvSpPr txBox="1">
            <a:spLocks/>
          </p:cNvSpPr>
          <p:nvPr>
            <p:custDataLst>
              <p:tags r:id="rId7"/>
            </p:custDataLst>
          </p:nvPr>
        </p:nvSpPr>
        <p:spPr>
          <a:xfrm>
            <a:off x="627062" y="363329"/>
            <a:ext cx="10331058" cy="82629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indent="0"/>
            <a:r>
              <a:rPr lang="en-US" sz="2800" b="1"/>
              <a:t>Beyond the Project Calls, BIP is currently focused on 4 key workstreams to address key project barriers</a:t>
            </a:r>
          </a:p>
        </p:txBody>
      </p:sp>
      <p:graphicFrame>
        <p:nvGraphicFramePr>
          <p:cNvPr id="28" name="Table 27">
            <a:extLst>
              <a:ext uri="{FF2B5EF4-FFF2-40B4-BE49-F238E27FC236}">
                <a16:creationId xmlns:a16="http://schemas.microsoft.com/office/drawing/2014/main" id="{76E912E5-27F8-1337-177D-17009CCC11A3}"/>
              </a:ext>
            </a:extLst>
          </p:cNvPr>
          <p:cNvGraphicFramePr>
            <a:graphicFrameLocks noGrp="1"/>
          </p:cNvGraphicFramePr>
          <p:nvPr>
            <p:custDataLst>
              <p:tags r:id="rId8"/>
            </p:custDataLst>
            <p:extLst>
              <p:ext uri="{D42A27DB-BD31-4B8C-83A1-F6EECF244321}">
                <p14:modId xmlns:p14="http://schemas.microsoft.com/office/powerpoint/2010/main" val="2561269041"/>
              </p:ext>
            </p:extLst>
          </p:nvPr>
        </p:nvGraphicFramePr>
        <p:xfrm>
          <a:off x="627061" y="2617801"/>
          <a:ext cx="11294003" cy="3717872"/>
        </p:xfrm>
        <a:graphic>
          <a:graphicData uri="http://schemas.openxmlformats.org/drawingml/2006/table">
            <a:tbl>
              <a:tblPr/>
              <a:tblGrid>
                <a:gridCol w="1163639">
                  <a:extLst>
                    <a:ext uri="{9D8B030D-6E8A-4147-A177-3AD203B41FA5}">
                      <a16:colId xmlns:a16="http://schemas.microsoft.com/office/drawing/2014/main" val="537146324"/>
                    </a:ext>
                  </a:extLst>
                </a:gridCol>
                <a:gridCol w="2532591">
                  <a:extLst>
                    <a:ext uri="{9D8B030D-6E8A-4147-A177-3AD203B41FA5}">
                      <a16:colId xmlns:a16="http://schemas.microsoft.com/office/drawing/2014/main" val="2420655266"/>
                    </a:ext>
                  </a:extLst>
                </a:gridCol>
                <a:gridCol w="2532591">
                  <a:extLst>
                    <a:ext uri="{9D8B030D-6E8A-4147-A177-3AD203B41FA5}">
                      <a16:colId xmlns:a16="http://schemas.microsoft.com/office/drawing/2014/main" val="3365254117"/>
                    </a:ext>
                  </a:extLst>
                </a:gridCol>
                <a:gridCol w="2532591">
                  <a:extLst>
                    <a:ext uri="{9D8B030D-6E8A-4147-A177-3AD203B41FA5}">
                      <a16:colId xmlns:a16="http://schemas.microsoft.com/office/drawing/2014/main" val="1062553011"/>
                    </a:ext>
                  </a:extLst>
                </a:gridCol>
                <a:gridCol w="2532591">
                  <a:extLst>
                    <a:ext uri="{9D8B030D-6E8A-4147-A177-3AD203B41FA5}">
                      <a16:colId xmlns:a16="http://schemas.microsoft.com/office/drawing/2014/main" val="1317941690"/>
                    </a:ext>
                  </a:extLst>
                </a:gridCol>
              </a:tblGrid>
              <a:tr h="854304">
                <a:tc>
                  <a:txBody>
                    <a:bodyPr/>
                    <a:lstStyle/>
                    <a:p>
                      <a:pPr marL="0" indent="0" algn="l" defTabSz="711200" rtl="0" eaLnBrk="1" latinLnBrk="0" hangingPunct="1">
                        <a:spcBef>
                          <a:spcPct val="0"/>
                        </a:spcBef>
                        <a:buFontTx/>
                        <a:buNone/>
                      </a:pPr>
                      <a:r>
                        <a:rPr lang="en-US" sz="1400" b="1" kern="1200">
                          <a:solidFill>
                            <a:srgbClr val="012169"/>
                          </a:solidFill>
                          <a:latin typeface="Arial" panose="020B0604020202020204" pitchFamily="34" charset="0"/>
                          <a:ea typeface="+mn-ea"/>
                          <a:cs typeface="Arial" panose="020B0604020202020204" pitchFamily="34" charset="0"/>
                        </a:rPr>
                        <a:t>Initiative</a:t>
                      </a:r>
                    </a:p>
                  </a:txBody>
                  <a:tcPr>
                    <a:lnL>
                      <a:noFill/>
                    </a:lnL>
                    <a:lnR w="38100" cap="flat" cmpd="sng" algn="ctr">
                      <a:solidFill>
                        <a:srgbClr val="012169"/>
                      </a:solidFill>
                      <a:prstDash val="solid"/>
                      <a:round/>
                      <a:headEnd type="none" w="med" len="med"/>
                      <a:tailEnd type="none" w="med" len="med"/>
                    </a:lnR>
                    <a:lnT w="28575" cap="flat" cmpd="sng" algn="ctr">
                      <a:no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711200" rtl="0" eaLnBrk="1" latinLnBrk="0" hangingPunct="1">
                        <a:spcBef>
                          <a:spcPct val="0"/>
                        </a:spcBef>
                        <a:buNone/>
                      </a:pPr>
                      <a:endParaRPr lang="en-US" sz="1200" b="0" kern="1200">
                        <a:solidFill>
                          <a:schemeClr val="dk1"/>
                        </a:solidFill>
                        <a:latin typeface="+mn-lt"/>
                        <a:ea typeface="+mn-ea"/>
                        <a:cs typeface="+mn-cs"/>
                      </a:endParaRPr>
                    </a:p>
                  </a:txBody>
                  <a:tcPr marL="72000" marR="72000" marT="72000" marB="72000">
                    <a:lnL w="38100" cap="flat" cmpd="sng" algn="ctr">
                      <a:solidFill>
                        <a:srgbClr val="012169"/>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711200" rtl="0" eaLnBrk="1" latinLnBrk="0" hangingPunct="1">
                        <a:spcBef>
                          <a:spcPct val="0"/>
                        </a:spcBef>
                        <a:buNone/>
                      </a:pPr>
                      <a:endParaRPr lang="en-US" sz="1200" b="0" kern="1200">
                        <a:solidFill>
                          <a:schemeClr val="dk1"/>
                        </a:solidFill>
                        <a:latin typeface="+mn-lt"/>
                        <a:ea typeface="+mn-ea"/>
                        <a:cs typeface="+mn-cs"/>
                      </a:endParaRPr>
                    </a:p>
                  </a:txBody>
                  <a:tcPr marL="72000" marR="72000" marT="72000" marB="7200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711200" rtl="0" eaLnBrk="1" latinLnBrk="0" hangingPunct="1">
                        <a:spcBef>
                          <a:spcPct val="0"/>
                        </a:spcBef>
                        <a:buNone/>
                      </a:pPr>
                      <a:endParaRPr lang="en-US" sz="1200" b="0" kern="1200">
                        <a:solidFill>
                          <a:schemeClr val="dk1"/>
                        </a:solidFill>
                        <a:latin typeface="+mn-lt"/>
                        <a:ea typeface="+mn-ea"/>
                        <a:cs typeface="+mn-cs"/>
                      </a:endParaRPr>
                    </a:p>
                  </a:txBody>
                  <a:tcPr marL="72000" marR="72000" marT="72000" marB="72000">
                    <a:lnL>
                      <a:noFill/>
                    </a:lnL>
                    <a:lnR>
                      <a:noFill/>
                    </a:lnR>
                    <a:lnT w="28575" cap="flat" cmpd="sng" algn="ctr">
                      <a:no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711200" rtl="0" eaLnBrk="1" latinLnBrk="0" hangingPunct="1">
                        <a:spcBef>
                          <a:spcPct val="0"/>
                        </a:spcBef>
                        <a:buNone/>
                      </a:pPr>
                      <a:endParaRPr lang="en-US" sz="1200" b="0" kern="1200">
                        <a:solidFill>
                          <a:schemeClr val="dk1"/>
                        </a:solidFill>
                        <a:latin typeface="+mn-lt"/>
                        <a:ea typeface="+mn-ea"/>
                        <a:cs typeface="+mn-cs"/>
                      </a:endParaRPr>
                    </a:p>
                  </a:txBody>
                  <a:tcPr marL="72000" marR="72000" marT="72000" marB="72000">
                    <a:lnL>
                      <a:noFill/>
                    </a:lnL>
                    <a:lnR>
                      <a:noFill/>
                    </a:lnR>
                    <a:lnT w="28575" cap="flat" cmpd="sng" algn="ctr">
                      <a:no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475619"/>
                  </a:ext>
                </a:extLst>
              </a:tr>
              <a:tr h="1142228">
                <a:tc>
                  <a:txBody>
                    <a:bodyPr/>
                    <a:lstStyle/>
                    <a:p>
                      <a:pPr marL="0" indent="0" algn="l" defTabSz="711200" rtl="0" eaLnBrk="1" latinLnBrk="0" hangingPunct="1">
                        <a:spcBef>
                          <a:spcPct val="0"/>
                        </a:spcBef>
                        <a:buFontTx/>
                        <a:buNone/>
                      </a:pPr>
                      <a:r>
                        <a:rPr lang="en-US" sz="1400" b="1" kern="1200">
                          <a:solidFill>
                            <a:srgbClr val="009D2F"/>
                          </a:solidFill>
                          <a:latin typeface="Arial" panose="020B0604020202020204" pitchFamily="34" charset="0"/>
                          <a:ea typeface="+mn-ea"/>
                          <a:cs typeface="Arial" panose="020B0604020202020204" pitchFamily="34" charset="0"/>
                        </a:rPr>
                        <a:t>Objective</a:t>
                      </a:r>
                    </a:p>
                  </a:txBody>
                  <a:tcPr>
                    <a:lnL>
                      <a:noFill/>
                    </a:lnL>
                    <a:lnR w="38100" cap="flat" cmpd="sng" algn="ctr">
                      <a:solidFill>
                        <a:srgbClr val="00B050"/>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711200" rtl="0" eaLnBrk="1" latinLnBrk="0" hangingPunct="1">
                        <a:spcBef>
                          <a:spcPct val="0"/>
                        </a:spcBef>
                        <a:buNone/>
                      </a:pPr>
                      <a:r>
                        <a:rPr lang="en-US" sz="1150" b="0" kern="1200">
                          <a:solidFill>
                            <a:schemeClr val="tx1"/>
                          </a:solidFill>
                          <a:latin typeface="Arial" panose="020B0604020202020204" pitchFamily="34" charset="0"/>
                          <a:ea typeface="+mn-ea"/>
                          <a:cs typeface="Arial" panose="020B0604020202020204" pitchFamily="34" charset="0"/>
                        </a:rPr>
                        <a:t>Advance in the </a:t>
                      </a:r>
                      <a:r>
                        <a:rPr lang="en-US" sz="1150" b="1" kern="1200">
                          <a:solidFill>
                            <a:schemeClr val="tx1"/>
                          </a:solidFill>
                          <a:latin typeface="Arial" panose="020B0604020202020204" pitchFamily="34" charset="0"/>
                          <a:ea typeface="+mn-ea"/>
                          <a:cs typeface="Arial" panose="020B0604020202020204" pitchFamily="34" charset="0"/>
                        </a:rPr>
                        <a:t>mobilization of concessional and commercial capital</a:t>
                      </a:r>
                      <a:r>
                        <a:rPr lang="en-US" sz="1150" b="0" kern="1200">
                          <a:solidFill>
                            <a:schemeClr val="tx1"/>
                          </a:solidFill>
                          <a:latin typeface="Arial" panose="020B0604020202020204" pitchFamily="34" charset="0"/>
                          <a:ea typeface="+mn-ea"/>
                          <a:cs typeface="Arial" panose="020B0604020202020204" pitchFamily="34" charset="0"/>
                        </a:rPr>
                        <a:t>, expanding BIP's network of partners and </a:t>
                      </a:r>
                      <a:r>
                        <a:rPr lang="en-US" sz="1150" b="1" kern="1200">
                          <a:solidFill>
                            <a:schemeClr val="tx1"/>
                          </a:solidFill>
                          <a:latin typeface="Arial" panose="020B0604020202020204" pitchFamily="34" charset="0"/>
                          <a:ea typeface="+mn-ea"/>
                          <a:cs typeface="Arial" panose="020B0604020202020204" pitchFamily="34" charset="0"/>
                        </a:rPr>
                        <a:t>consolidating the offer of concessional resources</a:t>
                      </a:r>
                    </a:p>
                  </a:txBody>
                  <a:tcPr marL="72000" marR="72000" marT="72000" marB="72000" anchor="ctr">
                    <a:lnL w="38100" cap="flat" cmpd="sng" algn="ctr">
                      <a:solidFill>
                        <a:srgbClr val="00B050"/>
                      </a:solidFill>
                      <a:prstDash val="solid"/>
                      <a:round/>
                      <a:headEnd type="none" w="med" len="med"/>
                      <a:tailEnd type="none" w="med" len="med"/>
                    </a:lnL>
                    <a:lnR w="28575" cap="flat" cmpd="sng" algn="ctr">
                      <a:no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711200" rtl="0" eaLnBrk="1" latinLnBrk="0" hangingPunct="1">
                        <a:spcBef>
                          <a:spcPct val="0"/>
                        </a:spcBef>
                        <a:buNone/>
                      </a:pPr>
                      <a:r>
                        <a:rPr lang="en-US" sz="1150" b="0" kern="1200">
                          <a:solidFill>
                            <a:schemeClr val="tx1"/>
                          </a:solidFill>
                          <a:latin typeface="Arial" panose="020B0604020202020204" pitchFamily="34" charset="0"/>
                          <a:ea typeface="+mn-ea"/>
                          <a:cs typeface="Arial" panose="020B0604020202020204" pitchFamily="34" charset="0"/>
                        </a:rPr>
                        <a:t>Unlocking industrial and energy transition projects through </a:t>
                      </a:r>
                      <a:r>
                        <a:rPr lang="en-US" sz="1150" b="1" kern="1200">
                          <a:solidFill>
                            <a:schemeClr val="tx1"/>
                          </a:solidFill>
                          <a:latin typeface="Arial" panose="020B0604020202020204" pitchFamily="34" charset="0"/>
                          <a:ea typeface="+mn-ea"/>
                          <a:cs typeface="Arial" panose="020B0604020202020204" pitchFamily="34" charset="0"/>
                        </a:rPr>
                        <a:t>catalytic equity</a:t>
                      </a:r>
                    </a:p>
                  </a:txBody>
                  <a:tcPr marL="72000" marR="72000" marT="72000" marB="720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711200" rtl="0" eaLnBrk="1" latinLnBrk="0" hangingPunct="1">
                        <a:spcBef>
                          <a:spcPct val="0"/>
                        </a:spcBef>
                        <a:buNone/>
                      </a:pPr>
                      <a:r>
                        <a:rPr lang="en-US" sz="1150" b="0" kern="1200">
                          <a:solidFill>
                            <a:schemeClr val="tx1"/>
                          </a:solidFill>
                          <a:latin typeface="Arial" panose="020B0604020202020204" pitchFamily="34" charset="0"/>
                          <a:ea typeface="+mn-ea"/>
                          <a:cs typeface="Arial" panose="020B0604020202020204" pitchFamily="34" charset="0"/>
                        </a:rPr>
                        <a:t>Enable investments through</a:t>
                      </a:r>
                      <a:r>
                        <a:rPr lang="en-US" sz="1150" b="1" kern="1200">
                          <a:solidFill>
                            <a:schemeClr val="tx1"/>
                          </a:solidFill>
                          <a:latin typeface="Arial" panose="020B0604020202020204" pitchFamily="34" charset="0"/>
                          <a:ea typeface="+mn-ea"/>
                          <a:cs typeface="Arial" panose="020B0604020202020204" pitchFamily="34" charset="0"/>
                        </a:rPr>
                        <a:t> de-risking instruments </a:t>
                      </a:r>
                      <a:r>
                        <a:rPr lang="en-US" sz="1150" b="0" kern="1200">
                          <a:solidFill>
                            <a:schemeClr val="tx1"/>
                          </a:solidFill>
                          <a:latin typeface="Arial" panose="020B0604020202020204" pitchFamily="34" charset="0"/>
                          <a:ea typeface="+mn-ea"/>
                          <a:cs typeface="Arial" panose="020B0604020202020204" pitchFamily="34" charset="0"/>
                        </a:rPr>
                        <a:t>and discussion on IF </a:t>
                      </a:r>
                      <a:r>
                        <a:rPr lang="en-US" sz="1150" b="1" kern="1200">
                          <a:solidFill>
                            <a:schemeClr val="tx1"/>
                          </a:solidFill>
                          <a:latin typeface="Arial" panose="020B0604020202020204" pitchFamily="34" charset="0"/>
                          <a:ea typeface="+mn-ea"/>
                          <a:cs typeface="Arial" panose="020B0604020202020204" pitchFamily="34" charset="0"/>
                        </a:rPr>
                        <a:t>risk assessment procedures</a:t>
                      </a:r>
                    </a:p>
                  </a:txBody>
                  <a:tcPr marL="72000" marR="72000" marT="72000" marB="72000" anchor="ctr">
                    <a:lnL>
                      <a:noFill/>
                    </a:lnL>
                    <a:lnR>
                      <a:noFill/>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711200" rtl="0" eaLnBrk="1" latinLnBrk="0" hangingPunct="1">
                        <a:spcBef>
                          <a:spcPct val="0"/>
                        </a:spcBef>
                        <a:buNone/>
                      </a:pPr>
                      <a:r>
                        <a:rPr lang="en-US" sz="1150" b="1" kern="1200">
                          <a:solidFill>
                            <a:schemeClr val="tx1"/>
                          </a:solidFill>
                          <a:latin typeface="Arial" panose="020B0604020202020204" pitchFamily="34" charset="0"/>
                          <a:ea typeface="+mn-ea"/>
                          <a:cs typeface="Arial" panose="020B0604020202020204" pitchFamily="34" charset="0"/>
                        </a:rPr>
                        <a:t>Expand use of insurance </a:t>
                      </a:r>
                      <a:r>
                        <a:rPr lang="en-US" sz="1150" b="0" kern="1200">
                          <a:solidFill>
                            <a:schemeClr val="tx1"/>
                          </a:solidFill>
                          <a:latin typeface="Arial" panose="020B0604020202020204" pitchFamily="34" charset="0"/>
                          <a:ea typeface="+mn-ea"/>
                          <a:cs typeface="Arial" panose="020B0604020202020204" pitchFamily="34" charset="0"/>
                        </a:rPr>
                        <a:t>to unlock financing for higher-risk projects</a:t>
                      </a:r>
                    </a:p>
                  </a:txBody>
                  <a:tcPr marL="72000" marR="72000" marT="72000" marB="72000" anchor="ctr">
                    <a:lnL>
                      <a:noFill/>
                    </a:lnL>
                    <a:lnR>
                      <a:noFill/>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23244"/>
                  </a:ext>
                </a:extLst>
              </a:tr>
              <a:tr h="1108430">
                <a:tc>
                  <a:txBody>
                    <a:bodyPr/>
                    <a:lstStyle/>
                    <a:p>
                      <a:pPr marL="0" indent="0" algn="l" defTabSz="711200" rtl="0" eaLnBrk="1" latinLnBrk="0" hangingPunct="1">
                        <a:spcBef>
                          <a:spcPct val="0"/>
                        </a:spcBef>
                        <a:buFontTx/>
                        <a:buNone/>
                      </a:pPr>
                      <a:r>
                        <a:rPr lang="en-US" sz="1400" b="1" kern="1200">
                          <a:solidFill>
                            <a:srgbClr val="AB8933"/>
                          </a:solidFill>
                          <a:latin typeface="Arial" panose="020B0604020202020204" pitchFamily="34" charset="0"/>
                          <a:ea typeface="+mn-ea"/>
                          <a:cs typeface="Arial" panose="020B0604020202020204" pitchFamily="34" charset="0"/>
                        </a:rPr>
                        <a:t>Current Focus</a:t>
                      </a:r>
                    </a:p>
                  </a:txBody>
                  <a:tcPr>
                    <a:lnL>
                      <a:noFill/>
                    </a:lnL>
                    <a:lnR w="38100" cap="flat" cmpd="sng" algn="ctr">
                      <a:solidFill>
                        <a:srgbClr val="AB8933"/>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177800" algn="l" defTabSz="711200" rtl="0" eaLnBrk="1" latinLnBrk="0" hangingPunct="1">
                        <a:spcBef>
                          <a:spcPct val="0"/>
                        </a:spcBef>
                      </a:pPr>
                      <a:r>
                        <a:rPr lang="en-US" sz="1150" b="0" kern="1200">
                          <a:solidFill>
                            <a:schemeClr val="tx1"/>
                          </a:solidFill>
                          <a:latin typeface="Arial" panose="020B0604020202020204" pitchFamily="34" charset="0"/>
                          <a:ea typeface="+mn-ea"/>
                          <a:cs typeface="Arial" panose="020B0604020202020204" pitchFamily="34" charset="0"/>
                        </a:rPr>
                        <a:t>Conduct </a:t>
                      </a:r>
                      <a:r>
                        <a:rPr lang="en-US" sz="1150" b="1" kern="1200">
                          <a:solidFill>
                            <a:schemeClr val="tx1"/>
                          </a:solidFill>
                          <a:latin typeface="Arial" panose="020B0604020202020204" pitchFamily="34" charset="0"/>
                          <a:ea typeface="+mn-ea"/>
                          <a:cs typeface="Arial" panose="020B0604020202020204" pitchFamily="34" charset="0"/>
                        </a:rPr>
                        <a:t>international missions</a:t>
                      </a:r>
                      <a:r>
                        <a:rPr lang="en-US" sz="1150" b="0" kern="1200">
                          <a:solidFill>
                            <a:schemeClr val="tx1"/>
                          </a:solidFill>
                          <a:latin typeface="Arial" panose="020B0604020202020204" pitchFamily="34" charset="0"/>
                          <a:ea typeface="+mn-ea"/>
                          <a:cs typeface="Arial" panose="020B0604020202020204" pitchFamily="34" charset="0"/>
                        </a:rPr>
                        <a:t> for direct engagement with investors</a:t>
                      </a:r>
                    </a:p>
                    <a:p>
                      <a:pPr marL="177800" indent="-177800" algn="l" defTabSz="711200" rtl="0" eaLnBrk="1" latinLnBrk="0" hangingPunct="1">
                        <a:spcBef>
                          <a:spcPct val="0"/>
                        </a:spcBef>
                      </a:pPr>
                      <a:r>
                        <a:rPr lang="en-US" sz="1150" b="0" kern="1200">
                          <a:solidFill>
                            <a:schemeClr val="tx1"/>
                          </a:solidFill>
                          <a:latin typeface="Arial" panose="020B0604020202020204" pitchFamily="34" charset="0"/>
                          <a:ea typeface="+mn-ea"/>
                          <a:cs typeface="Arial" panose="020B0604020202020204" pitchFamily="34" charset="0"/>
                        </a:rPr>
                        <a:t>Build </a:t>
                      </a:r>
                      <a:r>
                        <a:rPr lang="en-US" sz="1150" b="1" kern="1200">
                          <a:solidFill>
                            <a:schemeClr val="tx1"/>
                          </a:solidFill>
                          <a:latin typeface="Arial" panose="020B0604020202020204" pitchFamily="34" charset="0"/>
                          <a:ea typeface="+mn-ea"/>
                          <a:cs typeface="Arial" panose="020B0604020202020204" pitchFamily="34" charset="0"/>
                        </a:rPr>
                        <a:t>partnerships with climate funds, MDBs/DFIs, sovereign wealth funds and philanthropic funds</a:t>
                      </a:r>
                    </a:p>
                    <a:p>
                      <a:pPr marL="177800" indent="-177800" algn="l" defTabSz="711200" rtl="0" eaLnBrk="1" latinLnBrk="0" hangingPunct="1">
                        <a:spcBef>
                          <a:spcPct val="0"/>
                        </a:spcBef>
                      </a:pPr>
                      <a:r>
                        <a:rPr lang="en-US" sz="1150" b="0" kern="1200">
                          <a:solidFill>
                            <a:schemeClr val="tx1"/>
                          </a:solidFill>
                          <a:latin typeface="Arial" panose="020B0604020202020204" pitchFamily="34" charset="0"/>
                          <a:ea typeface="+mn-ea"/>
                          <a:cs typeface="Arial" panose="020B0604020202020204" pitchFamily="34" charset="0"/>
                        </a:rPr>
                        <a:t>Coordinate and consolidate </a:t>
                      </a:r>
                      <a:r>
                        <a:rPr lang="en-US" sz="1150" b="1" kern="1200">
                          <a:solidFill>
                            <a:schemeClr val="tx1"/>
                          </a:solidFill>
                          <a:latin typeface="Arial" panose="020B0604020202020204" pitchFamily="34" charset="0"/>
                          <a:ea typeface="+mn-ea"/>
                          <a:cs typeface="Arial" panose="020B0604020202020204" pitchFamily="34" charset="0"/>
                        </a:rPr>
                        <a:t>existing concessional offerings</a:t>
                      </a:r>
                    </a:p>
                  </a:txBody>
                  <a:tcPr marL="72000" marR="72000" marT="72000" marB="72000">
                    <a:lnL w="38100" cap="flat" cmpd="sng" algn="ctr">
                      <a:solidFill>
                        <a:srgbClr val="AB8933"/>
                      </a:solidFill>
                      <a:prstDash val="solid"/>
                      <a:round/>
                      <a:headEnd type="none" w="med" len="med"/>
                      <a:tailEnd type="none" w="med" len="med"/>
                    </a:lnL>
                    <a:lnR w="28575" cap="flat" cmpd="sng" algn="ctr">
                      <a:no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177800" algn="l" defTabSz="711200" rtl="0" eaLnBrk="1" latinLnBrk="0" hangingPunct="1">
                        <a:spcBef>
                          <a:spcPct val="0"/>
                        </a:spcBef>
                      </a:pPr>
                      <a:r>
                        <a:rPr lang="en-US" sz="1150" b="0" kern="1200">
                          <a:solidFill>
                            <a:schemeClr val="tx1"/>
                          </a:solidFill>
                          <a:latin typeface="Arial" panose="020B0604020202020204" pitchFamily="34" charset="0"/>
                          <a:ea typeface="+mn-ea"/>
                          <a:cs typeface="Arial" panose="020B0604020202020204" pitchFamily="34" charset="0"/>
                        </a:rPr>
                        <a:t>Structuring of a </a:t>
                      </a:r>
                      <a:r>
                        <a:rPr lang="en-US" sz="1150" b="1" kern="1200">
                          <a:solidFill>
                            <a:schemeClr val="tx1"/>
                          </a:solidFill>
                          <a:latin typeface="Arial" panose="020B0604020202020204" pitchFamily="34" charset="0"/>
                          <a:ea typeface="+mn-ea"/>
                          <a:cs typeface="Arial" panose="020B0604020202020204" pitchFamily="34" charset="0"/>
                        </a:rPr>
                        <a:t>catalytic equity fund</a:t>
                      </a:r>
                      <a:r>
                        <a:rPr lang="en-US" sz="1150" b="0" kern="1200">
                          <a:solidFill>
                            <a:schemeClr val="tx1"/>
                          </a:solidFill>
                          <a:latin typeface="Arial" panose="020B0604020202020204" pitchFamily="34" charset="0"/>
                          <a:ea typeface="+mn-ea"/>
                          <a:cs typeface="Arial" panose="020B0604020202020204" pitchFamily="34" charset="0"/>
                        </a:rPr>
                        <a:t> in partnership with the GCF</a:t>
                      </a:r>
                    </a:p>
                    <a:p>
                      <a:pPr marL="177800" indent="-177800" algn="l" defTabSz="711200" rtl="0" eaLnBrk="1" latinLnBrk="0" hangingPunct="1">
                        <a:spcBef>
                          <a:spcPct val="0"/>
                        </a:spcBef>
                      </a:pPr>
                      <a:r>
                        <a:rPr lang="en-US" sz="1150" b="0" kern="1200">
                          <a:solidFill>
                            <a:schemeClr val="tx1"/>
                          </a:solidFill>
                          <a:latin typeface="Arial" panose="020B0604020202020204" pitchFamily="34" charset="0"/>
                          <a:ea typeface="+mn-ea"/>
                          <a:cs typeface="Arial" panose="020B0604020202020204" pitchFamily="34" charset="0"/>
                        </a:rPr>
                        <a:t>Network with </a:t>
                      </a:r>
                      <a:r>
                        <a:rPr lang="en-US" sz="1150" b="1" kern="1200">
                          <a:solidFill>
                            <a:schemeClr val="tx1"/>
                          </a:solidFill>
                          <a:latin typeface="Arial" panose="020B0604020202020204" pitchFamily="34" charset="0"/>
                          <a:ea typeface="+mn-ea"/>
                          <a:cs typeface="Arial" panose="020B0604020202020204" pitchFamily="34" charset="0"/>
                        </a:rPr>
                        <a:t>other potential investors</a:t>
                      </a:r>
                    </a:p>
                  </a:txBody>
                  <a:tcPr marL="72000" marR="72000" marT="72000" marB="72000">
                    <a:lnL w="28575" cap="flat" cmpd="sng" algn="ctr">
                      <a:noFill/>
                      <a:prstDash val="solid"/>
                      <a:round/>
                      <a:headEnd type="none" w="med" len="med"/>
                      <a:tailEnd type="none" w="med" len="med"/>
                    </a:lnL>
                    <a:lnR w="28575" cap="flat" cmpd="sng" algn="ctr">
                      <a:no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177800" algn="l" defTabSz="711200" rtl="0" eaLnBrk="1" latinLnBrk="0" hangingPunct="1">
                        <a:spcBef>
                          <a:spcPct val="0"/>
                        </a:spcBef>
                      </a:pPr>
                      <a:r>
                        <a:rPr lang="en-US" sz="1150" b="1" kern="1200">
                          <a:solidFill>
                            <a:schemeClr val="tx1"/>
                          </a:solidFill>
                          <a:latin typeface="Arial" panose="020B0604020202020204" pitchFamily="34" charset="0"/>
                          <a:ea typeface="+mn-ea"/>
                          <a:cs typeface="Arial" panose="020B0604020202020204" pitchFamily="34" charset="0"/>
                        </a:rPr>
                        <a:t>Structure de-risking initiatives with concessional resources </a:t>
                      </a:r>
                      <a:r>
                        <a:rPr lang="en-US" sz="1150" b="0" kern="1200">
                          <a:solidFill>
                            <a:schemeClr val="tx1"/>
                          </a:solidFill>
                          <a:latin typeface="Arial" panose="020B0604020202020204" pitchFamily="34" charset="0"/>
                          <a:ea typeface="+mn-ea"/>
                          <a:cs typeface="Arial" panose="020B0604020202020204" pitchFamily="34" charset="0"/>
                        </a:rPr>
                        <a:t>from DFIs</a:t>
                      </a:r>
                    </a:p>
                    <a:p>
                      <a:pPr marL="177800" indent="-177800" algn="l" defTabSz="711200" rtl="0" eaLnBrk="1" latinLnBrk="0" hangingPunct="1">
                        <a:spcBef>
                          <a:spcPct val="0"/>
                        </a:spcBef>
                      </a:pPr>
                      <a:r>
                        <a:rPr lang="en-US" sz="1150" b="0" kern="1200">
                          <a:solidFill>
                            <a:schemeClr val="tx1"/>
                          </a:solidFill>
                          <a:latin typeface="Arial" panose="020B0604020202020204" pitchFamily="34" charset="0"/>
                          <a:ea typeface="+mn-ea"/>
                          <a:cs typeface="Arial" panose="020B0604020202020204" pitchFamily="34" charset="0"/>
                        </a:rPr>
                        <a:t>Map </a:t>
                      </a:r>
                      <a:r>
                        <a:rPr lang="en-US" sz="1150" b="1" kern="1200">
                          <a:solidFill>
                            <a:schemeClr val="tx1"/>
                          </a:solidFill>
                          <a:latin typeface="Arial" panose="020B0604020202020204" pitchFamily="34" charset="0"/>
                          <a:ea typeface="+mn-ea"/>
                          <a:cs typeface="Arial" panose="020B0604020202020204" pitchFamily="34" charset="0"/>
                        </a:rPr>
                        <a:t>enablers to reduce risks </a:t>
                      </a:r>
                      <a:r>
                        <a:rPr lang="en-US" sz="1150" b="0" kern="1200">
                          <a:solidFill>
                            <a:schemeClr val="tx1"/>
                          </a:solidFill>
                          <a:latin typeface="Arial" panose="020B0604020202020204" pitchFamily="34" charset="0"/>
                          <a:ea typeface="+mn-ea"/>
                          <a:cs typeface="Arial" panose="020B0604020202020204" pitchFamily="34" charset="0"/>
                        </a:rPr>
                        <a:t>in reforestation and agriculture projects</a:t>
                      </a:r>
                    </a:p>
                  </a:txBody>
                  <a:tcPr marL="72000" marR="72000" marT="72000" marB="72000">
                    <a:lnL>
                      <a:noFill/>
                    </a:lnL>
                    <a:lnR>
                      <a:noFill/>
                    </a:lnR>
                    <a:lnT w="762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177800" algn="l" defTabSz="711200" rtl="0" eaLnBrk="1" latinLnBrk="0" hangingPunct="1">
                        <a:spcBef>
                          <a:spcPct val="0"/>
                        </a:spcBef>
                      </a:pPr>
                      <a:r>
                        <a:rPr lang="en-US" sz="1150" b="0" kern="1200" noProof="0">
                          <a:solidFill>
                            <a:schemeClr val="tx1"/>
                          </a:solidFill>
                          <a:latin typeface="Arial" panose="020B0604020202020204" pitchFamily="34" charset="0"/>
                          <a:ea typeface="+mn-ea"/>
                          <a:cs typeface="Arial" panose="020B0604020202020204" pitchFamily="34" charset="0"/>
                        </a:rPr>
                        <a:t>Identify </a:t>
                      </a:r>
                      <a:r>
                        <a:rPr lang="en-US" sz="1150" b="1" kern="1200" noProof="0">
                          <a:solidFill>
                            <a:schemeClr val="tx1"/>
                          </a:solidFill>
                          <a:latin typeface="Arial" panose="020B0604020202020204" pitchFamily="34" charset="0"/>
                          <a:ea typeface="+mn-ea"/>
                          <a:cs typeface="Arial" panose="020B0604020202020204" pitchFamily="34" charset="0"/>
                        </a:rPr>
                        <a:t>barriers </a:t>
                      </a:r>
                      <a:r>
                        <a:rPr lang="en-US" sz="1150" b="0" kern="1200" noProof="0">
                          <a:solidFill>
                            <a:schemeClr val="tx1"/>
                          </a:solidFill>
                          <a:latin typeface="Arial" panose="020B0604020202020204" pitchFamily="34" charset="0"/>
                          <a:ea typeface="+mn-ea"/>
                          <a:cs typeface="Arial" panose="020B0604020202020204" pitchFamily="34" charset="0"/>
                        </a:rPr>
                        <a:t>to accessing/deploying </a:t>
                      </a:r>
                      <a:r>
                        <a:rPr lang="en-US" sz="1150" b="1" kern="1200" noProof="0">
                          <a:solidFill>
                            <a:schemeClr val="tx1"/>
                          </a:solidFill>
                          <a:latin typeface="Arial" panose="020B0604020202020204" pitchFamily="34" charset="0"/>
                          <a:ea typeface="+mn-ea"/>
                          <a:cs typeface="Arial" panose="020B0604020202020204" pitchFamily="34" charset="0"/>
                        </a:rPr>
                        <a:t>insurance in Brazil</a:t>
                      </a:r>
                    </a:p>
                    <a:p>
                      <a:pPr marL="177800" indent="-177800" algn="l" defTabSz="711200" rtl="0" eaLnBrk="1" latinLnBrk="0" hangingPunct="1">
                        <a:spcBef>
                          <a:spcPct val="0"/>
                        </a:spcBef>
                      </a:pPr>
                      <a:r>
                        <a:rPr lang="en-US" sz="1150" b="0" kern="1200" noProof="0">
                          <a:solidFill>
                            <a:schemeClr val="tx1"/>
                          </a:solidFill>
                          <a:latin typeface="Arial" panose="020B0604020202020204" pitchFamily="34" charset="0"/>
                          <a:ea typeface="+mn-ea"/>
                          <a:cs typeface="Arial" panose="020B0604020202020204" pitchFamily="34" charset="0"/>
                        </a:rPr>
                        <a:t>Build </a:t>
                      </a:r>
                      <a:r>
                        <a:rPr lang="en-US" sz="1150" b="1" kern="1200" noProof="0">
                          <a:solidFill>
                            <a:schemeClr val="tx1"/>
                          </a:solidFill>
                          <a:latin typeface="Arial" panose="020B0604020202020204" pitchFamily="34" charset="0"/>
                          <a:ea typeface="+mn-ea"/>
                          <a:cs typeface="Arial" panose="020B0604020202020204" pitchFamily="34" charset="0"/>
                        </a:rPr>
                        <a:t>risk matrix </a:t>
                      </a:r>
                      <a:r>
                        <a:rPr lang="en-US" sz="1150" b="0" kern="1200" noProof="0">
                          <a:solidFill>
                            <a:schemeClr val="tx1"/>
                          </a:solidFill>
                          <a:latin typeface="Arial" panose="020B0604020202020204" pitchFamily="34" charset="0"/>
                          <a:ea typeface="+mn-ea"/>
                          <a:cs typeface="Arial" panose="020B0604020202020204" pitchFamily="34" charset="0"/>
                        </a:rPr>
                        <a:t>for NBS</a:t>
                      </a:r>
                    </a:p>
                    <a:p>
                      <a:pPr marL="177800" indent="-177800" algn="l" defTabSz="711200" rtl="0" eaLnBrk="1" latinLnBrk="0" hangingPunct="1">
                        <a:spcBef>
                          <a:spcPct val="0"/>
                        </a:spcBef>
                      </a:pPr>
                      <a:r>
                        <a:rPr lang="en-US" sz="1150" b="0" kern="1200" noProof="0">
                          <a:solidFill>
                            <a:schemeClr val="tx1"/>
                          </a:solidFill>
                          <a:latin typeface="Arial" panose="020B0604020202020204" pitchFamily="34" charset="0"/>
                          <a:ea typeface="+mn-ea"/>
                          <a:cs typeface="Arial" panose="020B0604020202020204" pitchFamily="34" charset="0"/>
                        </a:rPr>
                        <a:t>Map </a:t>
                      </a:r>
                      <a:r>
                        <a:rPr lang="en-US" sz="1150" b="1" kern="1200" noProof="0">
                          <a:solidFill>
                            <a:schemeClr val="tx1"/>
                          </a:solidFill>
                          <a:latin typeface="Arial" panose="020B0604020202020204" pitchFamily="34" charset="0"/>
                          <a:ea typeface="+mn-ea"/>
                          <a:cs typeface="Arial" panose="020B0604020202020204" pitchFamily="34" charset="0"/>
                        </a:rPr>
                        <a:t>solutions and partners for insurance coverage</a:t>
                      </a:r>
                    </a:p>
                  </a:txBody>
                  <a:tcPr marL="72000" marR="72000" marT="72000" marB="72000">
                    <a:lnL>
                      <a:noFill/>
                    </a:lnL>
                    <a:lnR>
                      <a:noFill/>
                    </a:lnR>
                    <a:lnT w="762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957547"/>
                  </a:ext>
                </a:extLst>
              </a:tr>
            </a:tbl>
          </a:graphicData>
        </a:graphic>
      </p:graphicFrame>
      <p:cxnSp>
        <p:nvCxnSpPr>
          <p:cNvPr id="35" name="Straight Connector 34">
            <a:extLst>
              <a:ext uri="{FF2B5EF4-FFF2-40B4-BE49-F238E27FC236}">
                <a16:creationId xmlns:a16="http://schemas.microsoft.com/office/drawing/2014/main" id="{8F421703-B005-2EF4-E268-5CCA80D2BFD7}"/>
              </a:ext>
              <a:ext uri="{C183D7F6-B498-43B3-948B-1728B52AA6E4}">
                <adec:decorative xmlns:adec="http://schemas.microsoft.com/office/drawing/2017/decorative" val="1"/>
              </a:ext>
            </a:extLst>
          </p:cNvPr>
          <p:cNvCxnSpPr>
            <a:cxnSpLocks/>
          </p:cNvCxnSpPr>
          <p:nvPr>
            <p:custDataLst>
              <p:tags r:id="rId9"/>
            </p:custDataLst>
          </p:nvPr>
        </p:nvCxnSpPr>
        <p:spPr bwMode="gray">
          <a:xfrm>
            <a:off x="546098" y="2472856"/>
            <a:ext cx="11645901" cy="0"/>
          </a:xfrm>
          <a:prstGeom prst="line">
            <a:avLst/>
          </a:prstGeom>
          <a:ln w="9525" cap="flat" cmpd="sng" algn="ctr">
            <a:solidFill>
              <a:schemeClr val="tx2"/>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9" name="Freeform: Shape 108">
            <a:extLst>
              <a:ext uri="{FF2B5EF4-FFF2-40B4-BE49-F238E27FC236}">
                <a16:creationId xmlns:a16="http://schemas.microsoft.com/office/drawing/2014/main" id="{02105E45-0BB0-EFB9-56FD-48AE2FC56778}"/>
              </a:ext>
            </a:extLst>
          </p:cNvPr>
          <p:cNvSpPr/>
          <p:nvPr>
            <p:custDataLst>
              <p:tags r:id="rId10"/>
            </p:custDataLst>
          </p:nvPr>
        </p:nvSpPr>
        <p:spPr>
          <a:xfrm flipH="1" flipV="1">
            <a:off x="10958121" y="0"/>
            <a:ext cx="2238486" cy="1231168"/>
          </a:xfrm>
          <a:custGeom>
            <a:avLst/>
            <a:gdLst>
              <a:gd name="connsiteX0" fmla="*/ 5004147 w 5004146"/>
              <a:gd name="connsiteY0" fmla="*/ 2502074 h 2502073"/>
              <a:gd name="connsiteX1" fmla="*/ 2502073 w 5004146"/>
              <a:gd name="connsiteY1" fmla="*/ 0 h 2502073"/>
              <a:gd name="connsiteX2" fmla="*/ 0 w 5004146"/>
              <a:gd name="connsiteY2" fmla="*/ 2502074 h 2502073"/>
              <a:gd name="connsiteX3" fmla="*/ 5004147 w 5004146"/>
              <a:gd name="connsiteY3" fmla="*/ 2502074 h 2502073"/>
            </a:gdLst>
            <a:ahLst/>
            <a:cxnLst>
              <a:cxn ang="0">
                <a:pos x="connsiteX0" y="connsiteY0"/>
              </a:cxn>
              <a:cxn ang="0">
                <a:pos x="connsiteX1" y="connsiteY1"/>
              </a:cxn>
              <a:cxn ang="0">
                <a:pos x="connsiteX2" y="connsiteY2"/>
              </a:cxn>
              <a:cxn ang="0">
                <a:pos x="connsiteX3" y="connsiteY3"/>
              </a:cxn>
            </a:cxnLst>
            <a:rect l="l" t="t" r="r" b="b"/>
            <a:pathLst>
              <a:path w="5004146" h="2502073">
                <a:moveTo>
                  <a:pt x="5004147" y="2502074"/>
                </a:moveTo>
                <a:cubicBezTo>
                  <a:pt x="5004147" y="1120209"/>
                  <a:pt x="3883938" y="0"/>
                  <a:pt x="2502073" y="0"/>
                </a:cubicBezTo>
                <a:cubicBezTo>
                  <a:pt x="1120209" y="0"/>
                  <a:pt x="0" y="1120209"/>
                  <a:pt x="0" y="2502074"/>
                </a:cubicBezTo>
                <a:lnTo>
                  <a:pt x="5004147" y="2502074"/>
                </a:lnTo>
                <a:close/>
              </a:path>
            </a:pathLst>
          </a:custGeom>
          <a:solidFill>
            <a:srgbClr val="FECD00"/>
          </a:solidFill>
          <a:ln w="4138" cap="flat">
            <a:noFill/>
            <a:prstDash val="solid"/>
            <a:miter/>
          </a:ln>
        </p:spPr>
        <p:txBody>
          <a:bodyPr rtlCol="0" anchor="ctr"/>
          <a:lstStyle/>
          <a:p>
            <a:pPr marL="177800" marR="0" lvl="0" indent="-177800" algn="l" defTabSz="711200" eaLnBrk="1" fontAlgn="auto" latinLnBrk="0" hangingPunct="1">
              <a:lnSpc>
                <a:spcPct val="100000"/>
              </a:lnSpc>
              <a:spcBef>
                <a:spcPts val="1200"/>
              </a:spcBef>
              <a:spcAft>
                <a:spcPct val="0"/>
              </a:spcAft>
              <a:buClrTx/>
              <a:buSzTx/>
              <a:buFontTx/>
              <a:buChar char="•"/>
              <a:defRPr/>
            </a:pPr>
            <a:endParaRPr kumimoji="0" lang="en-US" sz="1600" b="0" i="0" u="none" strike="noStrike" kern="1200" cap="none" spc="0" normalizeH="0" baseline="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2221144-F8D1-6B32-37D0-BAB56E7368AC}"/>
              </a:ext>
            </a:extLst>
          </p:cNvPr>
          <p:cNvPicPr>
            <a:picLocks noChangeAspect="1"/>
          </p:cNvPicPr>
          <p:nvPr/>
        </p:nvPicPr>
        <p:blipFill>
          <a:blip r:embed="rId29"/>
          <a:srcRect r="19903"/>
          <a:stretch/>
        </p:blipFill>
        <p:spPr>
          <a:xfrm>
            <a:off x="1772816" y="1309303"/>
            <a:ext cx="10148247" cy="1170533"/>
          </a:xfrm>
          <a:prstGeom prst="rect">
            <a:avLst/>
          </a:prstGeom>
        </p:spPr>
      </p:pic>
      <p:grpSp>
        <p:nvGrpSpPr>
          <p:cNvPr id="5" name="Group 4">
            <a:extLst>
              <a:ext uri="{FF2B5EF4-FFF2-40B4-BE49-F238E27FC236}">
                <a16:creationId xmlns:a16="http://schemas.microsoft.com/office/drawing/2014/main" id="{6D93846A-9CAA-2495-C8B7-139F8539DA74}"/>
              </a:ext>
            </a:extLst>
          </p:cNvPr>
          <p:cNvGrpSpPr/>
          <p:nvPr/>
        </p:nvGrpSpPr>
        <p:grpSpPr>
          <a:xfrm>
            <a:off x="1941126" y="2213039"/>
            <a:ext cx="1877307" cy="379726"/>
            <a:chOff x="1941126" y="2213039"/>
            <a:chExt cx="1877307" cy="379726"/>
          </a:xfrm>
        </p:grpSpPr>
        <p:sp>
          <p:nvSpPr>
            <p:cNvPr id="6" name="Rectangle: Rounded Corners 5">
              <a:extLst>
                <a:ext uri="{FF2B5EF4-FFF2-40B4-BE49-F238E27FC236}">
                  <a16:creationId xmlns:a16="http://schemas.microsoft.com/office/drawing/2014/main" id="{21F84A87-A04F-78DD-0DCE-8DD29749FD9E}"/>
                </a:ext>
                <a:ext uri="{C183D7F6-B498-43B3-948B-1728B52AA6E4}">
                  <adec:decorative xmlns:adec="http://schemas.microsoft.com/office/drawing/2017/decorative" val="1"/>
                </a:ext>
              </a:extLst>
            </p:cNvPr>
            <p:cNvSpPr/>
            <p:nvPr>
              <p:custDataLst>
                <p:tags r:id="rId24"/>
              </p:custDataLst>
            </p:nvPr>
          </p:nvSpPr>
          <p:spPr bwMode="gray">
            <a:xfrm>
              <a:off x="2261378" y="2213039"/>
              <a:ext cx="1236804" cy="379726"/>
            </a:xfrm>
            <a:prstGeom prst="roundRect">
              <a:avLst>
                <a:gd name="adj" fmla="val 27627"/>
              </a:avLst>
            </a:prstGeom>
            <a:solidFill>
              <a:schemeClr val="bg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2"/>
                  </a:solidFill>
                  <a:prstDash val="solid"/>
                  <a:miter lim="800000"/>
                  <a:headEnd type="none" w="med" len="med"/>
                  <a:tailEnd type="none" w="med" len="med"/>
                </a14:hiddenLine>
              </a:ext>
            </a:extLst>
          </p:spPr>
          <p:style>
            <a:lnRef idx="2">
              <a:schemeClr val="accent1">
                <a:lumMod val="75000"/>
              </a:schemeClr>
            </a:lnRef>
            <a:fillRef idx="1">
              <a:schemeClr val="accent1"/>
            </a:fillRef>
            <a:effectRef idx="0">
              <a:schemeClr val="accent1"/>
            </a:effectRef>
            <a:fontRef idx="minor">
              <a:schemeClr val="bg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bg1"/>
                  </a:solidFill>
                  <a:latin typeface="+mn-lt"/>
                  <a:ea typeface="+mn-ea"/>
                  <a:cs typeface="+mn-cs"/>
                </a:defRPr>
              </a:lvl1pPr>
              <a:lvl2pPr marL="355600" indent="-177800" algn="l" defTabSz="711200" rtl="0" eaLnBrk="1" latinLnBrk="0" hangingPunct="1">
                <a:spcBef>
                  <a:spcPts val="600"/>
                </a:spcBef>
                <a:buChar char="–"/>
                <a:defRPr sz="1400" kern="1200">
                  <a:solidFill>
                    <a:schemeClr val="bg1"/>
                  </a:solidFill>
                  <a:latin typeface="+mn-lt"/>
                  <a:ea typeface="+mn-ea"/>
                  <a:cs typeface="+mn-cs"/>
                </a:defRPr>
              </a:lvl2pPr>
              <a:lvl3pPr marL="533400" indent="-177800" algn="l" defTabSz="711200" rtl="0" eaLnBrk="1" latinLnBrk="0" hangingPunct="1">
                <a:spcBef>
                  <a:spcPts val="600"/>
                </a:spcBef>
                <a:buChar char="&gt;"/>
                <a:defRPr sz="1400" kern="1200">
                  <a:solidFill>
                    <a:schemeClr val="bg1"/>
                  </a:solidFill>
                  <a:latin typeface="+mn-lt"/>
                  <a:ea typeface="+mn-ea"/>
                  <a:cs typeface="+mn-cs"/>
                </a:defRPr>
              </a:lvl3pPr>
              <a:lvl4pPr marL="711200" indent="-177800" algn="l" defTabSz="711200" rtl="0" eaLnBrk="1" latinLnBrk="0" hangingPunct="1">
                <a:spcBef>
                  <a:spcPts val="600"/>
                </a:spcBef>
                <a:buChar char="–"/>
                <a:defRPr sz="1400" kern="1200">
                  <a:solidFill>
                    <a:schemeClr val="bg1"/>
                  </a:solidFill>
                  <a:latin typeface="+mn-lt"/>
                  <a:ea typeface="+mn-ea"/>
                  <a:cs typeface="+mn-cs"/>
                </a:defRPr>
              </a:lvl4pPr>
              <a:lvl5pPr marL="889000" indent="-177800" algn="l" defTabSz="711200" rtl="0" eaLnBrk="1" latinLnBrk="0" hangingPunct="1">
                <a:spcBef>
                  <a:spcPts val="600"/>
                </a:spcBef>
                <a:buChar char="&gt;"/>
                <a:defRPr sz="1400" kern="1200">
                  <a:solidFill>
                    <a:schemeClr val="bg1"/>
                  </a:solidFill>
                  <a:latin typeface="+mn-lt"/>
                  <a:ea typeface="+mn-ea"/>
                  <a:cs typeface="+mn-cs"/>
                </a:defRPr>
              </a:lvl5pPr>
              <a:lvl6pPr marL="1066800" indent="-177800" algn="l" defTabSz="711200" rtl="0" eaLnBrk="1" latinLnBrk="0" hangingPunct="1">
                <a:defRPr sz="1400" kern="1200">
                  <a:solidFill>
                    <a:schemeClr val="bg1"/>
                  </a:solidFill>
                  <a:latin typeface="+mn-lt"/>
                  <a:ea typeface="+mn-ea"/>
                  <a:cs typeface="+mn-cs"/>
                </a:defRPr>
              </a:lvl6pPr>
              <a:lvl7pPr marL="1244600" indent="-177800" algn="l" defTabSz="711200" rtl="0" eaLnBrk="1" latinLnBrk="0" hangingPunct="1">
                <a:defRPr sz="1400" kern="1200">
                  <a:solidFill>
                    <a:schemeClr val="bg1"/>
                  </a:solidFill>
                  <a:latin typeface="+mn-lt"/>
                  <a:ea typeface="+mn-ea"/>
                  <a:cs typeface="+mn-cs"/>
                </a:defRPr>
              </a:lvl7pPr>
              <a:lvl8pPr marL="1422400" indent="-177800" algn="l" defTabSz="711200" rtl="0" eaLnBrk="1" latinLnBrk="0" hangingPunct="1">
                <a:defRPr sz="1400" kern="1200">
                  <a:solidFill>
                    <a:schemeClr val="bg1"/>
                  </a:solidFill>
                  <a:latin typeface="+mn-lt"/>
                  <a:ea typeface="+mn-ea"/>
                  <a:cs typeface="+mn-cs"/>
                </a:defRPr>
              </a:lvl8pPr>
              <a:lvl9pPr marL="1600200" indent="-177800" algn="l" defTabSz="711200" rtl="0" eaLnBrk="1" latinLnBrk="0" hangingPunct="1">
                <a:defRPr sz="1400" kern="1200">
                  <a:solidFill>
                    <a:schemeClr val="bg1"/>
                  </a:solidFill>
                  <a:latin typeface="+mn-lt"/>
                  <a:ea typeface="+mn-ea"/>
                  <a:cs typeface="+mn-cs"/>
                </a:defRPr>
              </a:lvl9pPr>
            </a:lstStyle>
            <a:p>
              <a:pPr marL="0" indent="0" algn="ctr">
                <a:buNone/>
              </a:pPr>
              <a:endParaRPr lang="en-US" sz="1600">
                <a:solidFill>
                  <a:srgbClr val="012169"/>
                </a:solidFill>
                <a:latin typeface="Arial" panose="020B0604020202020204" pitchFamily="34" charset="0"/>
                <a:cs typeface="Arial" panose="020B0604020202020204" pitchFamily="34" charset="0"/>
              </a:endParaRPr>
            </a:p>
          </p:txBody>
        </p:sp>
        <p:sp>
          <p:nvSpPr>
            <p:cNvPr id="7" name="TextBox 867">
              <a:extLst>
                <a:ext uri="{FF2B5EF4-FFF2-40B4-BE49-F238E27FC236}">
                  <a16:creationId xmlns:a16="http://schemas.microsoft.com/office/drawing/2014/main" id="{CE8F8208-4B9E-7705-E341-6A32A263E6A0}"/>
                </a:ext>
              </a:extLst>
            </p:cNvPr>
            <p:cNvSpPr txBox="1"/>
            <p:nvPr>
              <p:custDataLst>
                <p:tags r:id="rId25"/>
              </p:custDataLst>
            </p:nvPr>
          </p:nvSpPr>
          <p:spPr bwMode="gray">
            <a:xfrm>
              <a:off x="1941126" y="2218609"/>
              <a:ext cx="1877307" cy="368586"/>
            </a:xfrm>
            <a:prstGeom prst="rect">
              <a:avLst/>
            </a:prstGeom>
            <a:noFill/>
          </p:spPr>
          <p:txBody>
            <a:bodyPr wrap="square" lIns="0" tIns="36000" rIns="36000" bIns="36000" rtlCol="0" anchor="ctr" anchorCtr="0">
              <a:noAutofit/>
            </a:bodyPr>
            <a:lstStyle>
              <a:defPPr>
                <a:defRPr lang="en-US"/>
              </a:defPPr>
              <a:lvl1pPr marL="4762" indent="0" algn="ctr">
                <a:buNone/>
                <a:defRPr sz="2800" b="1">
                  <a:solidFill>
                    <a:srgbClr val="2D475A"/>
                  </a:solidFill>
                  <a:latin typeface="Arial" panose="020B0604020202020204" pitchFamily="34" charset="0"/>
                  <a:cs typeface="Arial" panose="020B0604020202020204" pitchFamily="34" charset="0"/>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r>
                <a:rPr lang="en-US">
                  <a:solidFill>
                    <a:srgbClr val="012169"/>
                  </a:solidFill>
                </a:rPr>
                <a:t>01</a:t>
              </a:r>
            </a:p>
          </p:txBody>
        </p:sp>
      </p:grpSp>
      <p:grpSp>
        <p:nvGrpSpPr>
          <p:cNvPr id="8" name="Group 7">
            <a:extLst>
              <a:ext uri="{FF2B5EF4-FFF2-40B4-BE49-F238E27FC236}">
                <a16:creationId xmlns:a16="http://schemas.microsoft.com/office/drawing/2014/main" id="{FBEB86FD-5073-48A5-D00B-183FD5DD00F4}"/>
              </a:ext>
            </a:extLst>
          </p:cNvPr>
          <p:cNvGrpSpPr/>
          <p:nvPr/>
        </p:nvGrpSpPr>
        <p:grpSpPr>
          <a:xfrm>
            <a:off x="4548567" y="2213039"/>
            <a:ext cx="1877307" cy="379726"/>
            <a:chOff x="3931622" y="2213039"/>
            <a:chExt cx="1877307" cy="379726"/>
          </a:xfrm>
        </p:grpSpPr>
        <p:sp>
          <p:nvSpPr>
            <p:cNvPr id="9" name="Rectangle: Rounded Corners 8">
              <a:extLst>
                <a:ext uri="{FF2B5EF4-FFF2-40B4-BE49-F238E27FC236}">
                  <a16:creationId xmlns:a16="http://schemas.microsoft.com/office/drawing/2014/main" id="{69C35EF7-ACC1-55B3-AE4B-5A5956D04193}"/>
                </a:ext>
                <a:ext uri="{C183D7F6-B498-43B3-948B-1728B52AA6E4}">
                  <adec:decorative xmlns:adec="http://schemas.microsoft.com/office/drawing/2017/decorative" val="1"/>
                </a:ext>
              </a:extLst>
            </p:cNvPr>
            <p:cNvSpPr/>
            <p:nvPr>
              <p:custDataLst>
                <p:tags r:id="rId22"/>
              </p:custDataLst>
            </p:nvPr>
          </p:nvSpPr>
          <p:spPr bwMode="gray">
            <a:xfrm>
              <a:off x="4251852" y="2213039"/>
              <a:ext cx="1236804" cy="379726"/>
            </a:xfrm>
            <a:prstGeom prst="roundRect">
              <a:avLst>
                <a:gd name="adj" fmla="val 27627"/>
              </a:avLst>
            </a:prstGeom>
            <a:solidFill>
              <a:schemeClr val="bg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2"/>
                  </a:solidFill>
                  <a:prstDash val="solid"/>
                  <a:miter lim="800000"/>
                  <a:headEnd type="none" w="med" len="med"/>
                  <a:tailEnd type="none" w="med" len="med"/>
                </a14:hiddenLine>
              </a:ext>
            </a:extLst>
          </p:spPr>
          <p:style>
            <a:lnRef idx="2">
              <a:schemeClr val="accent1">
                <a:lumMod val="75000"/>
              </a:schemeClr>
            </a:lnRef>
            <a:fillRef idx="1">
              <a:schemeClr val="accent1"/>
            </a:fillRef>
            <a:effectRef idx="0">
              <a:schemeClr val="accent1"/>
            </a:effectRef>
            <a:fontRef idx="minor">
              <a:schemeClr val="bg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bg1"/>
                  </a:solidFill>
                  <a:latin typeface="+mn-lt"/>
                  <a:ea typeface="+mn-ea"/>
                  <a:cs typeface="+mn-cs"/>
                </a:defRPr>
              </a:lvl1pPr>
              <a:lvl2pPr marL="355600" indent="-177800" algn="l" defTabSz="711200" rtl="0" eaLnBrk="1" latinLnBrk="0" hangingPunct="1">
                <a:spcBef>
                  <a:spcPts val="600"/>
                </a:spcBef>
                <a:buChar char="–"/>
                <a:defRPr sz="1400" kern="1200">
                  <a:solidFill>
                    <a:schemeClr val="bg1"/>
                  </a:solidFill>
                  <a:latin typeface="+mn-lt"/>
                  <a:ea typeface="+mn-ea"/>
                  <a:cs typeface="+mn-cs"/>
                </a:defRPr>
              </a:lvl2pPr>
              <a:lvl3pPr marL="533400" indent="-177800" algn="l" defTabSz="711200" rtl="0" eaLnBrk="1" latinLnBrk="0" hangingPunct="1">
                <a:spcBef>
                  <a:spcPts val="600"/>
                </a:spcBef>
                <a:buChar char="&gt;"/>
                <a:defRPr sz="1400" kern="1200">
                  <a:solidFill>
                    <a:schemeClr val="bg1"/>
                  </a:solidFill>
                  <a:latin typeface="+mn-lt"/>
                  <a:ea typeface="+mn-ea"/>
                  <a:cs typeface="+mn-cs"/>
                </a:defRPr>
              </a:lvl3pPr>
              <a:lvl4pPr marL="711200" indent="-177800" algn="l" defTabSz="711200" rtl="0" eaLnBrk="1" latinLnBrk="0" hangingPunct="1">
                <a:spcBef>
                  <a:spcPts val="600"/>
                </a:spcBef>
                <a:buChar char="–"/>
                <a:defRPr sz="1400" kern="1200">
                  <a:solidFill>
                    <a:schemeClr val="bg1"/>
                  </a:solidFill>
                  <a:latin typeface="+mn-lt"/>
                  <a:ea typeface="+mn-ea"/>
                  <a:cs typeface="+mn-cs"/>
                </a:defRPr>
              </a:lvl4pPr>
              <a:lvl5pPr marL="889000" indent="-177800" algn="l" defTabSz="711200" rtl="0" eaLnBrk="1" latinLnBrk="0" hangingPunct="1">
                <a:spcBef>
                  <a:spcPts val="600"/>
                </a:spcBef>
                <a:buChar char="&gt;"/>
                <a:defRPr sz="1400" kern="1200">
                  <a:solidFill>
                    <a:schemeClr val="bg1"/>
                  </a:solidFill>
                  <a:latin typeface="+mn-lt"/>
                  <a:ea typeface="+mn-ea"/>
                  <a:cs typeface="+mn-cs"/>
                </a:defRPr>
              </a:lvl5pPr>
              <a:lvl6pPr marL="1066800" indent="-177800" algn="l" defTabSz="711200" rtl="0" eaLnBrk="1" latinLnBrk="0" hangingPunct="1">
                <a:defRPr sz="1400" kern="1200">
                  <a:solidFill>
                    <a:schemeClr val="bg1"/>
                  </a:solidFill>
                  <a:latin typeface="+mn-lt"/>
                  <a:ea typeface="+mn-ea"/>
                  <a:cs typeface="+mn-cs"/>
                </a:defRPr>
              </a:lvl6pPr>
              <a:lvl7pPr marL="1244600" indent="-177800" algn="l" defTabSz="711200" rtl="0" eaLnBrk="1" latinLnBrk="0" hangingPunct="1">
                <a:defRPr sz="1400" kern="1200">
                  <a:solidFill>
                    <a:schemeClr val="bg1"/>
                  </a:solidFill>
                  <a:latin typeface="+mn-lt"/>
                  <a:ea typeface="+mn-ea"/>
                  <a:cs typeface="+mn-cs"/>
                </a:defRPr>
              </a:lvl7pPr>
              <a:lvl8pPr marL="1422400" indent="-177800" algn="l" defTabSz="711200" rtl="0" eaLnBrk="1" latinLnBrk="0" hangingPunct="1">
                <a:defRPr sz="1400" kern="1200">
                  <a:solidFill>
                    <a:schemeClr val="bg1"/>
                  </a:solidFill>
                  <a:latin typeface="+mn-lt"/>
                  <a:ea typeface="+mn-ea"/>
                  <a:cs typeface="+mn-cs"/>
                </a:defRPr>
              </a:lvl8pPr>
              <a:lvl9pPr marL="1600200" indent="-177800" algn="l" defTabSz="711200" rtl="0" eaLnBrk="1" latinLnBrk="0" hangingPunct="1">
                <a:defRPr sz="1400" kern="1200">
                  <a:solidFill>
                    <a:schemeClr val="bg1"/>
                  </a:solidFill>
                  <a:latin typeface="+mn-lt"/>
                  <a:ea typeface="+mn-ea"/>
                  <a:cs typeface="+mn-cs"/>
                </a:defRPr>
              </a:lvl9pPr>
            </a:lstStyle>
            <a:p>
              <a:pPr marL="0" indent="0" algn="ctr">
                <a:buNone/>
              </a:pPr>
              <a:endParaRPr lang="en-US" sz="1600">
                <a:solidFill>
                  <a:srgbClr val="012169"/>
                </a:solidFill>
                <a:latin typeface="Arial" panose="020B0604020202020204" pitchFamily="34" charset="0"/>
                <a:cs typeface="Arial" panose="020B0604020202020204" pitchFamily="34" charset="0"/>
              </a:endParaRPr>
            </a:p>
          </p:txBody>
        </p:sp>
        <p:sp>
          <p:nvSpPr>
            <p:cNvPr id="10" name="TextBox 871">
              <a:extLst>
                <a:ext uri="{FF2B5EF4-FFF2-40B4-BE49-F238E27FC236}">
                  <a16:creationId xmlns:a16="http://schemas.microsoft.com/office/drawing/2014/main" id="{1ABC5CF1-228B-4884-9BDE-0DD72A1519A8}"/>
                </a:ext>
              </a:extLst>
            </p:cNvPr>
            <p:cNvSpPr txBox="1"/>
            <p:nvPr>
              <p:custDataLst>
                <p:tags r:id="rId23"/>
              </p:custDataLst>
            </p:nvPr>
          </p:nvSpPr>
          <p:spPr bwMode="gray">
            <a:xfrm>
              <a:off x="3931622" y="2218609"/>
              <a:ext cx="1877307" cy="368586"/>
            </a:xfrm>
            <a:prstGeom prst="rect">
              <a:avLst/>
            </a:prstGeom>
            <a:noFill/>
          </p:spPr>
          <p:txBody>
            <a:bodyPr wrap="square" lIns="0" tIns="36000" rIns="36000" bIns="36000" rtlCol="0" anchor="ctr" anchorCtr="0">
              <a:noAutofit/>
            </a:bodyPr>
            <a:lstStyle>
              <a:defPPr>
                <a:defRPr lang="en-US"/>
              </a:defPPr>
              <a:lvl1pPr marL="4762" indent="0" algn="ctr">
                <a:buNone/>
                <a:defRPr sz="2800" b="1">
                  <a:solidFill>
                    <a:srgbClr val="2D475A"/>
                  </a:solidFill>
                  <a:latin typeface="Arial" panose="020B0604020202020204" pitchFamily="34" charset="0"/>
                  <a:cs typeface="Arial" panose="020B0604020202020204" pitchFamily="34" charset="0"/>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r>
                <a:rPr lang="en-US">
                  <a:solidFill>
                    <a:srgbClr val="012169"/>
                  </a:solidFill>
                </a:rPr>
                <a:t>02</a:t>
              </a:r>
            </a:p>
          </p:txBody>
        </p:sp>
      </p:grpSp>
      <p:grpSp>
        <p:nvGrpSpPr>
          <p:cNvPr id="18" name="Group 17">
            <a:extLst>
              <a:ext uri="{FF2B5EF4-FFF2-40B4-BE49-F238E27FC236}">
                <a16:creationId xmlns:a16="http://schemas.microsoft.com/office/drawing/2014/main" id="{477777C0-D49F-AB51-3E36-AE865A2EFE5D}"/>
              </a:ext>
            </a:extLst>
          </p:cNvPr>
          <p:cNvGrpSpPr/>
          <p:nvPr/>
        </p:nvGrpSpPr>
        <p:grpSpPr>
          <a:xfrm>
            <a:off x="7156008" y="2213039"/>
            <a:ext cx="1877307" cy="379726"/>
            <a:chOff x="5925727" y="2213039"/>
            <a:chExt cx="1877307" cy="379726"/>
          </a:xfrm>
        </p:grpSpPr>
        <p:sp>
          <p:nvSpPr>
            <p:cNvPr id="20" name="Rectangle: Rounded Corners 19">
              <a:extLst>
                <a:ext uri="{FF2B5EF4-FFF2-40B4-BE49-F238E27FC236}">
                  <a16:creationId xmlns:a16="http://schemas.microsoft.com/office/drawing/2014/main" id="{F49C6071-E183-EC96-988A-5F070F4ADBBD}"/>
                </a:ext>
                <a:ext uri="{C183D7F6-B498-43B3-948B-1728B52AA6E4}">
                  <adec:decorative xmlns:adec="http://schemas.microsoft.com/office/drawing/2017/decorative" val="1"/>
                </a:ext>
              </a:extLst>
            </p:cNvPr>
            <p:cNvSpPr/>
            <p:nvPr>
              <p:custDataLst>
                <p:tags r:id="rId20"/>
              </p:custDataLst>
            </p:nvPr>
          </p:nvSpPr>
          <p:spPr bwMode="gray">
            <a:xfrm>
              <a:off x="6245959" y="2213039"/>
              <a:ext cx="1236804" cy="379726"/>
            </a:xfrm>
            <a:prstGeom prst="roundRect">
              <a:avLst>
                <a:gd name="adj" fmla="val 27627"/>
              </a:avLst>
            </a:prstGeom>
            <a:solidFill>
              <a:schemeClr val="bg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2"/>
                  </a:solidFill>
                  <a:prstDash val="solid"/>
                  <a:miter lim="800000"/>
                  <a:headEnd type="none" w="med" len="med"/>
                  <a:tailEnd type="none" w="med" len="med"/>
                </a14:hiddenLine>
              </a:ext>
            </a:extLst>
          </p:spPr>
          <p:style>
            <a:lnRef idx="2">
              <a:schemeClr val="accent1">
                <a:lumMod val="75000"/>
              </a:schemeClr>
            </a:lnRef>
            <a:fillRef idx="1">
              <a:schemeClr val="accent1"/>
            </a:fillRef>
            <a:effectRef idx="0">
              <a:schemeClr val="accent1"/>
            </a:effectRef>
            <a:fontRef idx="minor">
              <a:schemeClr val="bg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bg1"/>
                  </a:solidFill>
                  <a:latin typeface="+mn-lt"/>
                  <a:ea typeface="+mn-ea"/>
                  <a:cs typeface="+mn-cs"/>
                </a:defRPr>
              </a:lvl1pPr>
              <a:lvl2pPr marL="355600" indent="-177800" algn="l" defTabSz="711200" rtl="0" eaLnBrk="1" latinLnBrk="0" hangingPunct="1">
                <a:spcBef>
                  <a:spcPts val="600"/>
                </a:spcBef>
                <a:buChar char="–"/>
                <a:defRPr sz="1400" kern="1200">
                  <a:solidFill>
                    <a:schemeClr val="bg1"/>
                  </a:solidFill>
                  <a:latin typeface="+mn-lt"/>
                  <a:ea typeface="+mn-ea"/>
                  <a:cs typeface="+mn-cs"/>
                </a:defRPr>
              </a:lvl2pPr>
              <a:lvl3pPr marL="533400" indent="-177800" algn="l" defTabSz="711200" rtl="0" eaLnBrk="1" latinLnBrk="0" hangingPunct="1">
                <a:spcBef>
                  <a:spcPts val="600"/>
                </a:spcBef>
                <a:buChar char="&gt;"/>
                <a:defRPr sz="1400" kern="1200">
                  <a:solidFill>
                    <a:schemeClr val="bg1"/>
                  </a:solidFill>
                  <a:latin typeface="+mn-lt"/>
                  <a:ea typeface="+mn-ea"/>
                  <a:cs typeface="+mn-cs"/>
                </a:defRPr>
              </a:lvl3pPr>
              <a:lvl4pPr marL="711200" indent="-177800" algn="l" defTabSz="711200" rtl="0" eaLnBrk="1" latinLnBrk="0" hangingPunct="1">
                <a:spcBef>
                  <a:spcPts val="600"/>
                </a:spcBef>
                <a:buChar char="–"/>
                <a:defRPr sz="1400" kern="1200">
                  <a:solidFill>
                    <a:schemeClr val="bg1"/>
                  </a:solidFill>
                  <a:latin typeface="+mn-lt"/>
                  <a:ea typeface="+mn-ea"/>
                  <a:cs typeface="+mn-cs"/>
                </a:defRPr>
              </a:lvl4pPr>
              <a:lvl5pPr marL="889000" indent="-177800" algn="l" defTabSz="711200" rtl="0" eaLnBrk="1" latinLnBrk="0" hangingPunct="1">
                <a:spcBef>
                  <a:spcPts val="600"/>
                </a:spcBef>
                <a:buChar char="&gt;"/>
                <a:defRPr sz="1400" kern="1200">
                  <a:solidFill>
                    <a:schemeClr val="bg1"/>
                  </a:solidFill>
                  <a:latin typeface="+mn-lt"/>
                  <a:ea typeface="+mn-ea"/>
                  <a:cs typeface="+mn-cs"/>
                </a:defRPr>
              </a:lvl5pPr>
              <a:lvl6pPr marL="1066800" indent="-177800" algn="l" defTabSz="711200" rtl="0" eaLnBrk="1" latinLnBrk="0" hangingPunct="1">
                <a:defRPr sz="1400" kern="1200">
                  <a:solidFill>
                    <a:schemeClr val="bg1"/>
                  </a:solidFill>
                  <a:latin typeface="+mn-lt"/>
                  <a:ea typeface="+mn-ea"/>
                  <a:cs typeface="+mn-cs"/>
                </a:defRPr>
              </a:lvl6pPr>
              <a:lvl7pPr marL="1244600" indent="-177800" algn="l" defTabSz="711200" rtl="0" eaLnBrk="1" latinLnBrk="0" hangingPunct="1">
                <a:defRPr sz="1400" kern="1200">
                  <a:solidFill>
                    <a:schemeClr val="bg1"/>
                  </a:solidFill>
                  <a:latin typeface="+mn-lt"/>
                  <a:ea typeface="+mn-ea"/>
                  <a:cs typeface="+mn-cs"/>
                </a:defRPr>
              </a:lvl7pPr>
              <a:lvl8pPr marL="1422400" indent="-177800" algn="l" defTabSz="711200" rtl="0" eaLnBrk="1" latinLnBrk="0" hangingPunct="1">
                <a:defRPr sz="1400" kern="1200">
                  <a:solidFill>
                    <a:schemeClr val="bg1"/>
                  </a:solidFill>
                  <a:latin typeface="+mn-lt"/>
                  <a:ea typeface="+mn-ea"/>
                  <a:cs typeface="+mn-cs"/>
                </a:defRPr>
              </a:lvl8pPr>
              <a:lvl9pPr marL="1600200" indent="-177800" algn="l" defTabSz="711200" rtl="0" eaLnBrk="1" latinLnBrk="0" hangingPunct="1">
                <a:defRPr sz="1400" kern="1200">
                  <a:solidFill>
                    <a:schemeClr val="bg1"/>
                  </a:solidFill>
                  <a:latin typeface="+mn-lt"/>
                  <a:ea typeface="+mn-ea"/>
                  <a:cs typeface="+mn-cs"/>
                </a:defRPr>
              </a:lvl9pPr>
            </a:lstStyle>
            <a:p>
              <a:pPr marL="0" indent="0" algn="ctr">
                <a:buNone/>
              </a:pPr>
              <a:endParaRPr lang="en-US" sz="1600">
                <a:solidFill>
                  <a:srgbClr val="012169"/>
                </a:solidFill>
                <a:latin typeface="Arial" panose="020B0604020202020204" pitchFamily="34" charset="0"/>
                <a:cs typeface="Arial" panose="020B0604020202020204" pitchFamily="34" charset="0"/>
              </a:endParaRPr>
            </a:p>
          </p:txBody>
        </p:sp>
        <p:sp>
          <p:nvSpPr>
            <p:cNvPr id="21" name="TextBox 873">
              <a:extLst>
                <a:ext uri="{FF2B5EF4-FFF2-40B4-BE49-F238E27FC236}">
                  <a16:creationId xmlns:a16="http://schemas.microsoft.com/office/drawing/2014/main" id="{71D58432-E08D-5FBE-F19C-721519DF8487}"/>
                </a:ext>
              </a:extLst>
            </p:cNvPr>
            <p:cNvSpPr txBox="1"/>
            <p:nvPr>
              <p:custDataLst>
                <p:tags r:id="rId21"/>
              </p:custDataLst>
            </p:nvPr>
          </p:nvSpPr>
          <p:spPr bwMode="gray">
            <a:xfrm>
              <a:off x="5925727" y="2218609"/>
              <a:ext cx="1877307" cy="368586"/>
            </a:xfrm>
            <a:prstGeom prst="rect">
              <a:avLst/>
            </a:prstGeom>
            <a:noFill/>
          </p:spPr>
          <p:txBody>
            <a:bodyPr wrap="square" lIns="0" tIns="36000" rIns="36000" bIns="36000" rtlCol="0" anchor="ctr" anchorCtr="0">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4762" indent="0" algn="ctr">
                <a:buNone/>
              </a:pPr>
              <a:r>
                <a:rPr lang="en-US" sz="2800" b="1">
                  <a:solidFill>
                    <a:srgbClr val="012169"/>
                  </a:solidFill>
                  <a:latin typeface="Arial" panose="020B0604020202020204" pitchFamily="34" charset="0"/>
                  <a:cs typeface="Arial" panose="020B0604020202020204" pitchFamily="34" charset="0"/>
                </a:rPr>
                <a:t>03</a:t>
              </a:r>
            </a:p>
          </p:txBody>
        </p:sp>
      </p:grpSp>
      <p:grpSp>
        <p:nvGrpSpPr>
          <p:cNvPr id="22" name="Group 21">
            <a:extLst>
              <a:ext uri="{FF2B5EF4-FFF2-40B4-BE49-F238E27FC236}">
                <a16:creationId xmlns:a16="http://schemas.microsoft.com/office/drawing/2014/main" id="{14AC48D7-7A73-7E22-08E8-DE037425F05D}"/>
              </a:ext>
            </a:extLst>
          </p:cNvPr>
          <p:cNvGrpSpPr/>
          <p:nvPr/>
        </p:nvGrpSpPr>
        <p:grpSpPr>
          <a:xfrm>
            <a:off x="9763449" y="2213039"/>
            <a:ext cx="1877307" cy="379726"/>
            <a:chOff x="7916222" y="2213039"/>
            <a:chExt cx="1877307" cy="379726"/>
          </a:xfrm>
        </p:grpSpPr>
        <p:sp>
          <p:nvSpPr>
            <p:cNvPr id="23" name="Rectangle: Rounded Corners 22">
              <a:extLst>
                <a:ext uri="{FF2B5EF4-FFF2-40B4-BE49-F238E27FC236}">
                  <a16:creationId xmlns:a16="http://schemas.microsoft.com/office/drawing/2014/main" id="{E339591D-E37A-7E1B-642B-16855F84A3E7}"/>
                </a:ext>
                <a:ext uri="{C183D7F6-B498-43B3-948B-1728B52AA6E4}">
                  <adec:decorative xmlns:adec="http://schemas.microsoft.com/office/drawing/2017/decorative" val="1"/>
                </a:ext>
              </a:extLst>
            </p:cNvPr>
            <p:cNvSpPr/>
            <p:nvPr>
              <p:custDataLst>
                <p:tags r:id="rId18"/>
              </p:custDataLst>
            </p:nvPr>
          </p:nvSpPr>
          <p:spPr bwMode="gray">
            <a:xfrm>
              <a:off x="8236454" y="2213039"/>
              <a:ext cx="1236804" cy="379726"/>
            </a:xfrm>
            <a:prstGeom prst="roundRect">
              <a:avLst>
                <a:gd name="adj" fmla="val 27627"/>
              </a:avLst>
            </a:prstGeom>
            <a:solidFill>
              <a:schemeClr val="bg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2"/>
                  </a:solidFill>
                  <a:prstDash val="solid"/>
                  <a:miter lim="800000"/>
                  <a:headEnd type="none" w="med" len="med"/>
                  <a:tailEnd type="none" w="med" len="med"/>
                </a14:hiddenLine>
              </a:ext>
            </a:extLst>
          </p:spPr>
          <p:style>
            <a:lnRef idx="2">
              <a:schemeClr val="accent1">
                <a:lumMod val="75000"/>
              </a:schemeClr>
            </a:lnRef>
            <a:fillRef idx="1">
              <a:schemeClr val="accent1"/>
            </a:fillRef>
            <a:effectRef idx="0">
              <a:schemeClr val="accent1"/>
            </a:effectRef>
            <a:fontRef idx="minor">
              <a:schemeClr val="bg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bg1"/>
                  </a:solidFill>
                  <a:latin typeface="+mn-lt"/>
                  <a:ea typeface="+mn-ea"/>
                  <a:cs typeface="+mn-cs"/>
                </a:defRPr>
              </a:lvl1pPr>
              <a:lvl2pPr marL="355600" indent="-177800" algn="l" defTabSz="711200" rtl="0" eaLnBrk="1" latinLnBrk="0" hangingPunct="1">
                <a:spcBef>
                  <a:spcPts val="600"/>
                </a:spcBef>
                <a:buChar char="–"/>
                <a:defRPr sz="1400" kern="1200">
                  <a:solidFill>
                    <a:schemeClr val="bg1"/>
                  </a:solidFill>
                  <a:latin typeface="+mn-lt"/>
                  <a:ea typeface="+mn-ea"/>
                  <a:cs typeface="+mn-cs"/>
                </a:defRPr>
              </a:lvl2pPr>
              <a:lvl3pPr marL="533400" indent="-177800" algn="l" defTabSz="711200" rtl="0" eaLnBrk="1" latinLnBrk="0" hangingPunct="1">
                <a:spcBef>
                  <a:spcPts val="600"/>
                </a:spcBef>
                <a:buChar char="&gt;"/>
                <a:defRPr sz="1400" kern="1200">
                  <a:solidFill>
                    <a:schemeClr val="bg1"/>
                  </a:solidFill>
                  <a:latin typeface="+mn-lt"/>
                  <a:ea typeface="+mn-ea"/>
                  <a:cs typeface="+mn-cs"/>
                </a:defRPr>
              </a:lvl3pPr>
              <a:lvl4pPr marL="711200" indent="-177800" algn="l" defTabSz="711200" rtl="0" eaLnBrk="1" latinLnBrk="0" hangingPunct="1">
                <a:spcBef>
                  <a:spcPts val="600"/>
                </a:spcBef>
                <a:buChar char="–"/>
                <a:defRPr sz="1400" kern="1200">
                  <a:solidFill>
                    <a:schemeClr val="bg1"/>
                  </a:solidFill>
                  <a:latin typeface="+mn-lt"/>
                  <a:ea typeface="+mn-ea"/>
                  <a:cs typeface="+mn-cs"/>
                </a:defRPr>
              </a:lvl4pPr>
              <a:lvl5pPr marL="889000" indent="-177800" algn="l" defTabSz="711200" rtl="0" eaLnBrk="1" latinLnBrk="0" hangingPunct="1">
                <a:spcBef>
                  <a:spcPts val="600"/>
                </a:spcBef>
                <a:buChar char="&gt;"/>
                <a:defRPr sz="1400" kern="1200">
                  <a:solidFill>
                    <a:schemeClr val="bg1"/>
                  </a:solidFill>
                  <a:latin typeface="+mn-lt"/>
                  <a:ea typeface="+mn-ea"/>
                  <a:cs typeface="+mn-cs"/>
                </a:defRPr>
              </a:lvl5pPr>
              <a:lvl6pPr marL="1066800" indent="-177800" algn="l" defTabSz="711200" rtl="0" eaLnBrk="1" latinLnBrk="0" hangingPunct="1">
                <a:defRPr sz="1400" kern="1200">
                  <a:solidFill>
                    <a:schemeClr val="bg1"/>
                  </a:solidFill>
                  <a:latin typeface="+mn-lt"/>
                  <a:ea typeface="+mn-ea"/>
                  <a:cs typeface="+mn-cs"/>
                </a:defRPr>
              </a:lvl6pPr>
              <a:lvl7pPr marL="1244600" indent="-177800" algn="l" defTabSz="711200" rtl="0" eaLnBrk="1" latinLnBrk="0" hangingPunct="1">
                <a:defRPr sz="1400" kern="1200">
                  <a:solidFill>
                    <a:schemeClr val="bg1"/>
                  </a:solidFill>
                  <a:latin typeface="+mn-lt"/>
                  <a:ea typeface="+mn-ea"/>
                  <a:cs typeface="+mn-cs"/>
                </a:defRPr>
              </a:lvl7pPr>
              <a:lvl8pPr marL="1422400" indent="-177800" algn="l" defTabSz="711200" rtl="0" eaLnBrk="1" latinLnBrk="0" hangingPunct="1">
                <a:defRPr sz="1400" kern="1200">
                  <a:solidFill>
                    <a:schemeClr val="bg1"/>
                  </a:solidFill>
                  <a:latin typeface="+mn-lt"/>
                  <a:ea typeface="+mn-ea"/>
                  <a:cs typeface="+mn-cs"/>
                </a:defRPr>
              </a:lvl8pPr>
              <a:lvl9pPr marL="1600200" indent="-177800" algn="l" defTabSz="711200" rtl="0" eaLnBrk="1" latinLnBrk="0" hangingPunct="1">
                <a:defRPr sz="1400" kern="1200">
                  <a:solidFill>
                    <a:schemeClr val="bg1"/>
                  </a:solidFill>
                  <a:latin typeface="+mn-lt"/>
                  <a:ea typeface="+mn-ea"/>
                  <a:cs typeface="+mn-cs"/>
                </a:defRPr>
              </a:lvl9pPr>
            </a:lstStyle>
            <a:p>
              <a:pPr marL="0" indent="0" algn="ctr">
                <a:buNone/>
              </a:pPr>
              <a:endParaRPr lang="en-US" sz="1600">
                <a:solidFill>
                  <a:srgbClr val="012169"/>
                </a:solidFill>
                <a:latin typeface="Arial" panose="020B0604020202020204" pitchFamily="34" charset="0"/>
                <a:cs typeface="Arial" panose="020B0604020202020204" pitchFamily="34" charset="0"/>
              </a:endParaRPr>
            </a:p>
          </p:txBody>
        </p:sp>
        <p:sp>
          <p:nvSpPr>
            <p:cNvPr id="24" name="TextBox 875">
              <a:extLst>
                <a:ext uri="{FF2B5EF4-FFF2-40B4-BE49-F238E27FC236}">
                  <a16:creationId xmlns:a16="http://schemas.microsoft.com/office/drawing/2014/main" id="{CB490AA4-3B03-F19D-005D-BFF129314188}"/>
                </a:ext>
              </a:extLst>
            </p:cNvPr>
            <p:cNvSpPr txBox="1"/>
            <p:nvPr>
              <p:custDataLst>
                <p:tags r:id="rId19"/>
              </p:custDataLst>
            </p:nvPr>
          </p:nvSpPr>
          <p:spPr bwMode="gray">
            <a:xfrm>
              <a:off x="7916222" y="2218609"/>
              <a:ext cx="1877307" cy="368586"/>
            </a:xfrm>
            <a:prstGeom prst="rect">
              <a:avLst/>
            </a:prstGeom>
            <a:noFill/>
          </p:spPr>
          <p:txBody>
            <a:bodyPr wrap="square" lIns="0" tIns="36000" rIns="36000" bIns="36000" rtlCol="0" anchor="ctr" anchorCtr="0">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4762" indent="0" algn="ctr">
                <a:buNone/>
              </a:pPr>
              <a:r>
                <a:rPr lang="en-US" sz="2800" b="1">
                  <a:solidFill>
                    <a:srgbClr val="012169"/>
                  </a:solidFill>
                  <a:latin typeface="Arial" panose="020B0604020202020204" pitchFamily="34" charset="0"/>
                  <a:cs typeface="Arial" panose="020B0604020202020204" pitchFamily="34" charset="0"/>
                </a:rPr>
                <a:t>04</a:t>
              </a:r>
            </a:p>
          </p:txBody>
        </p:sp>
      </p:grpSp>
      <p:sp>
        <p:nvSpPr>
          <p:cNvPr id="25" name="TextBox 1">
            <a:extLst>
              <a:ext uri="{FF2B5EF4-FFF2-40B4-BE49-F238E27FC236}">
                <a16:creationId xmlns:a16="http://schemas.microsoft.com/office/drawing/2014/main" id="{164C8171-9510-5BDF-1630-F432A197EE22}"/>
              </a:ext>
            </a:extLst>
          </p:cNvPr>
          <p:cNvSpPr txBox="1"/>
          <p:nvPr>
            <p:custDataLst>
              <p:tags r:id="rId11"/>
            </p:custDataLst>
          </p:nvPr>
        </p:nvSpPr>
        <p:spPr>
          <a:xfrm>
            <a:off x="1918364" y="2676458"/>
            <a:ext cx="1922830" cy="258532"/>
          </a:xfrm>
          <a:prstGeom prst="rect">
            <a:avLst/>
          </a:prstGeom>
        </p:spPr>
        <p:txBody>
          <a:bodyPr wrap="square" lIns="36576" tIns="36576" rIns="36576" bIns="36576"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lgn="ctr">
              <a:spcBef>
                <a:spcPts val="600"/>
              </a:spcBef>
              <a:buNone/>
            </a:pPr>
            <a:r>
              <a:rPr lang="en-US" sz="1200" b="1">
                <a:solidFill>
                  <a:srgbClr val="012169"/>
                </a:solidFill>
                <a:latin typeface="Arial" panose="020B0604020202020204" pitchFamily="34" charset="0"/>
                <a:cs typeface="Arial" panose="020B0604020202020204" pitchFamily="34" charset="0"/>
              </a:rPr>
              <a:t>Capital mobilization</a:t>
            </a:r>
            <a:endParaRPr lang="en-US" sz="1100" i="1">
              <a:solidFill>
                <a:srgbClr val="012169"/>
              </a:solidFill>
              <a:latin typeface="Arial" panose="020B0604020202020204" pitchFamily="34" charset="0"/>
              <a:cs typeface="Arial" panose="020B0604020202020204" pitchFamily="34" charset="0"/>
            </a:endParaRPr>
          </a:p>
        </p:txBody>
      </p:sp>
      <p:sp>
        <p:nvSpPr>
          <p:cNvPr id="26" name="TextBox 9">
            <a:extLst>
              <a:ext uri="{FF2B5EF4-FFF2-40B4-BE49-F238E27FC236}">
                <a16:creationId xmlns:a16="http://schemas.microsoft.com/office/drawing/2014/main" id="{BFCFCAEC-4070-C4A4-BB80-EB5C2CFBA9FC}"/>
              </a:ext>
            </a:extLst>
          </p:cNvPr>
          <p:cNvSpPr txBox="1"/>
          <p:nvPr>
            <p:custDataLst>
              <p:tags r:id="rId12"/>
            </p:custDataLst>
          </p:nvPr>
        </p:nvSpPr>
        <p:spPr>
          <a:xfrm>
            <a:off x="4525805" y="2676460"/>
            <a:ext cx="1922830" cy="473976"/>
          </a:xfrm>
          <a:prstGeom prst="rect">
            <a:avLst/>
          </a:prstGeom>
          <a:noFill/>
        </p:spPr>
        <p:txBody>
          <a:bodyPr wrap="square" lIns="36576" tIns="36576" rIns="36576" bIns="36576"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lgn="ctr">
              <a:spcBef>
                <a:spcPts val="600"/>
              </a:spcBef>
              <a:buNone/>
            </a:pPr>
            <a:r>
              <a:rPr lang="en-US" sz="1300" b="1">
                <a:solidFill>
                  <a:srgbClr val="012169"/>
                </a:solidFill>
                <a:latin typeface="Arial" panose="020B0604020202020204" pitchFamily="34" charset="0"/>
                <a:cs typeface="Arial" panose="020B0604020202020204" pitchFamily="34" charset="0"/>
              </a:rPr>
              <a:t>Develop catalytic equity instruments</a:t>
            </a:r>
          </a:p>
        </p:txBody>
      </p:sp>
      <p:sp>
        <p:nvSpPr>
          <p:cNvPr id="30" name="TextBox 13">
            <a:extLst>
              <a:ext uri="{FF2B5EF4-FFF2-40B4-BE49-F238E27FC236}">
                <a16:creationId xmlns:a16="http://schemas.microsoft.com/office/drawing/2014/main" id="{32656321-0A35-4A29-D553-384875B59A58}"/>
              </a:ext>
            </a:extLst>
          </p:cNvPr>
          <p:cNvSpPr txBox="1"/>
          <p:nvPr>
            <p:custDataLst>
              <p:tags r:id="rId13"/>
            </p:custDataLst>
          </p:nvPr>
        </p:nvSpPr>
        <p:spPr>
          <a:xfrm>
            <a:off x="7133246" y="2676460"/>
            <a:ext cx="1922830" cy="473976"/>
          </a:xfrm>
          <a:prstGeom prst="rect">
            <a:avLst/>
          </a:prstGeom>
          <a:noFill/>
        </p:spPr>
        <p:txBody>
          <a:bodyPr wrap="square" lIns="36576" tIns="36576" rIns="36576" bIns="36576"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lgn="ctr">
              <a:spcBef>
                <a:spcPts val="600"/>
              </a:spcBef>
              <a:buNone/>
            </a:pPr>
            <a:r>
              <a:rPr lang="en-US" sz="1300" b="1">
                <a:solidFill>
                  <a:srgbClr val="012169"/>
                </a:solidFill>
                <a:latin typeface="Arial" panose="020B0604020202020204" pitchFamily="34" charset="0"/>
                <a:cs typeface="Arial" panose="020B0604020202020204" pitchFamily="34" charset="0"/>
              </a:rPr>
              <a:t>Develop de-risking mechanisms</a:t>
            </a:r>
            <a:endParaRPr lang="en-US" sz="1300" i="1">
              <a:solidFill>
                <a:srgbClr val="012169"/>
              </a:solidFill>
              <a:latin typeface="Arial" panose="020B0604020202020204" pitchFamily="34" charset="0"/>
              <a:cs typeface="Arial" panose="020B0604020202020204" pitchFamily="34" charset="0"/>
            </a:endParaRPr>
          </a:p>
        </p:txBody>
      </p:sp>
      <p:sp>
        <p:nvSpPr>
          <p:cNvPr id="31" name="TextBox 17">
            <a:extLst>
              <a:ext uri="{FF2B5EF4-FFF2-40B4-BE49-F238E27FC236}">
                <a16:creationId xmlns:a16="http://schemas.microsoft.com/office/drawing/2014/main" id="{6C2DAA79-8A85-FCC9-6109-00D9D0047ACB}"/>
              </a:ext>
            </a:extLst>
          </p:cNvPr>
          <p:cNvSpPr txBox="1"/>
          <p:nvPr>
            <p:custDataLst>
              <p:tags r:id="rId14"/>
            </p:custDataLst>
          </p:nvPr>
        </p:nvSpPr>
        <p:spPr>
          <a:xfrm>
            <a:off x="9740687" y="2692037"/>
            <a:ext cx="1922830" cy="674031"/>
          </a:xfrm>
          <a:prstGeom prst="rect">
            <a:avLst/>
          </a:prstGeom>
          <a:noFill/>
        </p:spPr>
        <p:txBody>
          <a:bodyPr wrap="square" lIns="36576" tIns="36576" rIns="36576" bIns="36576"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lgn="ctr">
              <a:spcBef>
                <a:spcPts val="600"/>
              </a:spcBef>
              <a:buNone/>
            </a:pPr>
            <a:r>
              <a:rPr lang="en-US" sz="1300" b="1">
                <a:solidFill>
                  <a:srgbClr val="012169"/>
                </a:solidFill>
                <a:latin typeface="Arial" panose="020B0604020202020204" pitchFamily="34" charset="0"/>
                <a:cs typeface="Arial" panose="020B0604020202020204" pitchFamily="34" charset="0"/>
              </a:rPr>
              <a:t>Foster insurance mechanisms for emerging sectors</a:t>
            </a:r>
          </a:p>
        </p:txBody>
      </p:sp>
      <p:grpSp>
        <p:nvGrpSpPr>
          <p:cNvPr id="32" name="btfpIcon468201">
            <a:extLst>
              <a:ext uri="{FF2B5EF4-FFF2-40B4-BE49-F238E27FC236}">
                <a16:creationId xmlns:a16="http://schemas.microsoft.com/office/drawing/2014/main" id="{B7FAE082-D87F-6F9B-7DEE-F17D7BE911E8}"/>
              </a:ext>
            </a:extLst>
          </p:cNvPr>
          <p:cNvGrpSpPr>
            <a:grpSpLocks noChangeAspect="1"/>
          </p:cNvGrpSpPr>
          <p:nvPr>
            <p:custDataLst>
              <p:tags r:id="rId15"/>
            </p:custDataLst>
          </p:nvPr>
        </p:nvGrpSpPr>
        <p:grpSpPr>
          <a:xfrm>
            <a:off x="960655" y="3862130"/>
            <a:ext cx="610245" cy="610245"/>
            <a:chOff x="879581" y="3913097"/>
            <a:chExt cx="610245" cy="610245"/>
          </a:xfrm>
        </p:grpSpPr>
        <p:sp>
          <p:nvSpPr>
            <p:cNvPr id="33" name="btfpIconCircle468201">
              <a:extLst>
                <a:ext uri="{FF2B5EF4-FFF2-40B4-BE49-F238E27FC236}">
                  <a16:creationId xmlns:a16="http://schemas.microsoft.com/office/drawing/2014/main" id="{4ACDA37C-1363-4174-D3B8-97748E4C9AC6}"/>
                </a:ext>
              </a:extLst>
            </p:cNvPr>
            <p:cNvSpPr>
              <a:spLocks/>
            </p:cNvSpPr>
            <p:nvPr/>
          </p:nvSpPr>
          <p:spPr bwMode="gray">
            <a:xfrm>
              <a:off x="879581" y="3913097"/>
              <a:ext cx="610245" cy="610245"/>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Arial" panose="020B0604020202020204" pitchFamily="34" charset="0"/>
                <a:cs typeface="Arial" panose="020B0604020202020204" pitchFamily="34" charset="0"/>
              </a:endParaRPr>
            </a:p>
          </p:txBody>
        </p:sp>
        <p:pic>
          <p:nvPicPr>
            <p:cNvPr id="34" name="btfpIconLines468201">
              <a:extLst>
                <a:ext uri="{FF2B5EF4-FFF2-40B4-BE49-F238E27FC236}">
                  <a16:creationId xmlns:a16="http://schemas.microsoft.com/office/drawing/2014/main" id="{351C7EE7-46AB-3F1C-9F88-83EDF5A3613A}"/>
                </a:ext>
              </a:extLst>
            </p:cNvPr>
            <p:cNvPicPr>
              <a:picLocks/>
            </p:cNvPicPr>
            <p:nvPr/>
          </p:nvPicPr>
          <p:blipFill>
            <a:blip r:embed="rId30"/>
            <a:stretch>
              <a:fillRect/>
            </a:stretch>
          </p:blipFill>
          <p:spPr>
            <a:xfrm>
              <a:off x="879581" y="3913097"/>
              <a:ext cx="610245" cy="610245"/>
            </a:xfrm>
            <a:prstGeom prst="rect">
              <a:avLst/>
            </a:prstGeom>
          </p:spPr>
        </p:pic>
      </p:grpSp>
      <p:grpSp>
        <p:nvGrpSpPr>
          <p:cNvPr id="50" name="btfpIcon214149">
            <a:extLst>
              <a:ext uri="{FF2B5EF4-FFF2-40B4-BE49-F238E27FC236}">
                <a16:creationId xmlns:a16="http://schemas.microsoft.com/office/drawing/2014/main" id="{B87B5F02-6B04-70C4-708A-42519DAB0085}"/>
              </a:ext>
            </a:extLst>
          </p:cNvPr>
          <p:cNvGrpSpPr>
            <a:grpSpLocks noChangeAspect="1"/>
          </p:cNvGrpSpPr>
          <p:nvPr>
            <p:custDataLst>
              <p:tags r:id="rId16"/>
            </p:custDataLst>
          </p:nvPr>
        </p:nvGrpSpPr>
        <p:grpSpPr>
          <a:xfrm>
            <a:off x="988394" y="5257718"/>
            <a:ext cx="554768" cy="554768"/>
            <a:chOff x="988394" y="5897798"/>
            <a:chExt cx="554768" cy="554768"/>
          </a:xfrm>
        </p:grpSpPr>
        <p:sp>
          <p:nvSpPr>
            <p:cNvPr id="53" name="btfpIconCircle214149">
              <a:extLst>
                <a:ext uri="{FF2B5EF4-FFF2-40B4-BE49-F238E27FC236}">
                  <a16:creationId xmlns:a16="http://schemas.microsoft.com/office/drawing/2014/main" id="{BA6AE044-D827-075A-50A0-959BEFB62C3B}"/>
                </a:ext>
              </a:extLst>
            </p:cNvPr>
            <p:cNvSpPr>
              <a:spLocks/>
            </p:cNvSpPr>
            <p:nvPr/>
          </p:nvSpPr>
          <p:spPr bwMode="gray">
            <a:xfrm>
              <a:off x="988394" y="5897798"/>
              <a:ext cx="554768" cy="554768"/>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endParaRPr>
            </a:p>
          </p:txBody>
        </p:sp>
        <p:pic>
          <p:nvPicPr>
            <p:cNvPr id="55" name="btfpIconLines214149">
              <a:extLst>
                <a:ext uri="{FF2B5EF4-FFF2-40B4-BE49-F238E27FC236}">
                  <a16:creationId xmlns:a16="http://schemas.microsoft.com/office/drawing/2014/main" id="{1F4A279D-C8A8-EF50-1A89-D26793AD0950}"/>
                </a:ext>
              </a:extLst>
            </p:cNvPr>
            <p:cNvPicPr>
              <a:picLocks/>
            </p:cNvPicPr>
            <p:nvPr/>
          </p:nvPicPr>
          <p:blipFill>
            <a:blip r:embed="rId31"/>
            <a:stretch>
              <a:fillRect/>
            </a:stretch>
          </p:blipFill>
          <p:spPr>
            <a:xfrm>
              <a:off x="988394" y="5897798"/>
              <a:ext cx="554768" cy="554768"/>
            </a:xfrm>
            <a:prstGeom prst="rect">
              <a:avLst/>
            </a:prstGeom>
          </p:spPr>
        </p:pic>
      </p:grpSp>
      <p:grpSp>
        <p:nvGrpSpPr>
          <p:cNvPr id="56" name="btfpIcon162995">
            <a:extLst>
              <a:ext uri="{FF2B5EF4-FFF2-40B4-BE49-F238E27FC236}">
                <a16:creationId xmlns:a16="http://schemas.microsoft.com/office/drawing/2014/main" id="{BCB33E3B-7FA8-1C93-763C-FE4770B29925}"/>
              </a:ext>
            </a:extLst>
          </p:cNvPr>
          <p:cNvGrpSpPr>
            <a:grpSpLocks noChangeAspect="1"/>
          </p:cNvGrpSpPr>
          <p:nvPr>
            <p:custDataLst>
              <p:tags r:id="rId17"/>
            </p:custDataLst>
          </p:nvPr>
        </p:nvGrpSpPr>
        <p:grpSpPr>
          <a:xfrm>
            <a:off x="1030356" y="3004066"/>
            <a:ext cx="540544" cy="540544"/>
            <a:chOff x="1030356" y="3004066"/>
            <a:chExt cx="540544" cy="540544"/>
          </a:xfrm>
        </p:grpSpPr>
        <p:sp>
          <p:nvSpPr>
            <p:cNvPr id="57" name="btfpIconCircle162995">
              <a:extLst>
                <a:ext uri="{FF2B5EF4-FFF2-40B4-BE49-F238E27FC236}">
                  <a16:creationId xmlns:a16="http://schemas.microsoft.com/office/drawing/2014/main" id="{39B3038C-0ADF-1558-F4B5-FA220981665B}"/>
                </a:ext>
              </a:extLst>
            </p:cNvPr>
            <p:cNvSpPr>
              <a:spLocks/>
            </p:cNvSpPr>
            <p:nvPr/>
          </p:nvSpPr>
          <p:spPr bwMode="gray">
            <a:xfrm>
              <a:off x="1030356" y="3004066"/>
              <a:ext cx="540544" cy="540544"/>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en-US">
                <a:solidFill>
                  <a:schemeClr val="dk1"/>
                </a:solidFill>
              </a:endParaRPr>
            </a:p>
          </p:txBody>
        </p:sp>
        <p:pic>
          <p:nvPicPr>
            <p:cNvPr id="58" name="btfpIconLines162995">
              <a:extLst>
                <a:ext uri="{FF2B5EF4-FFF2-40B4-BE49-F238E27FC236}">
                  <a16:creationId xmlns:a16="http://schemas.microsoft.com/office/drawing/2014/main" id="{00F6811E-5C7C-104D-726A-D95EB7C030B4}"/>
                </a:ext>
              </a:extLst>
            </p:cNvPr>
            <p:cNvPicPr>
              <a:picLocks/>
            </p:cNvPicPr>
            <p:nvPr/>
          </p:nvPicPr>
          <p:blipFill>
            <a:blip r:embed="rId32"/>
            <a:stretch>
              <a:fillRect/>
            </a:stretch>
          </p:blipFill>
          <p:spPr>
            <a:xfrm>
              <a:off x="1030356" y="3004066"/>
              <a:ext cx="540544" cy="540544"/>
            </a:xfrm>
            <a:prstGeom prst="rect">
              <a:avLst/>
            </a:prstGeom>
          </p:spPr>
        </p:pic>
      </p:grpSp>
    </p:spTree>
    <p:custDataLst>
      <p:tags r:id="rId1"/>
    </p:custDataLst>
    <p:extLst>
      <p:ext uri="{BB962C8B-B14F-4D97-AF65-F5344CB8AC3E}">
        <p14:creationId xmlns:p14="http://schemas.microsoft.com/office/powerpoint/2010/main" val="27606851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hink-cell data - do not delete" hidden="1">
            <a:extLst>
              <a:ext uri="{FF2B5EF4-FFF2-40B4-BE49-F238E27FC236}">
                <a16:creationId xmlns:a16="http://schemas.microsoft.com/office/drawing/2014/main" id="{525F54A6-8B3C-BB88-9C6E-A0D0EC42442C}"/>
              </a:ext>
            </a:extLst>
          </p:cNvPr>
          <p:cNvGraphicFramePr>
            <a:graphicFrameLocks/>
          </p:cNvGraphicFramePr>
          <p:nvPr>
            <p:custDataLst>
              <p:tags r:id="rId2"/>
            </p:custDataLst>
            <p:extLst>
              <p:ext uri="{D42A27DB-BD31-4B8C-83A1-F6EECF244321}">
                <p14:modId xmlns:p14="http://schemas.microsoft.com/office/powerpoint/2010/main" val="3085686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0" imgH="0" progId="TCLayout.ActiveDocument.1">
                  <p:embed/>
                </p:oleObj>
              </mc:Choice>
              <mc:Fallback>
                <p:oleObj name="think-cell Slide" r:id="rId31" imgW="0" imgH="0" progId="TCLayout.ActiveDocument.1">
                  <p:embed/>
                  <p:pic>
                    <p:nvPicPr>
                      <p:cNvPr id="36" name="think-cell data - do not delete" hidden="1">
                        <a:extLst>
                          <a:ext uri="{FF2B5EF4-FFF2-40B4-BE49-F238E27FC236}">
                            <a16:creationId xmlns:a16="http://schemas.microsoft.com/office/drawing/2014/main" id="{525F54A6-8B3C-BB88-9C6E-A0D0EC42442C}"/>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C2CD817F-9939-576B-9228-A0111DBB2925}"/>
              </a:ext>
            </a:extLst>
          </p:cNvPr>
          <p:cNvPicPr>
            <a:picLocks noChangeAspect="1"/>
          </p:cNvPicPr>
          <p:nvPr>
            <p:custDataLst>
              <p:tags r:id="rId3"/>
            </p:custDataLst>
          </p:nvPr>
        </p:nvPicPr>
        <p:blipFill>
          <a:blip r:embed="rId33">
            <a:extLst>
              <a:ext uri="{28A0092B-C50C-407E-A947-70E740481C1C}">
                <a14:useLocalDpi xmlns:a14="http://schemas.microsoft.com/office/drawing/2010/main" val="0"/>
              </a:ext>
            </a:extLst>
          </a:blip>
          <a:srcRect l="569" t="14436" b="39448"/>
          <a:stretch>
            <a:fillRect/>
          </a:stretch>
        </p:blipFill>
        <p:spPr>
          <a:xfrm>
            <a:off x="-4" y="1"/>
            <a:ext cx="12192004" cy="3770172"/>
          </a:xfrm>
          <a:prstGeom prst="rect">
            <a:avLst/>
          </a:prstGeom>
        </p:spPr>
      </p:pic>
      <p:sp>
        <p:nvSpPr>
          <p:cNvPr id="15" name="Rectangle 14">
            <a:extLst>
              <a:ext uri="{FF2B5EF4-FFF2-40B4-BE49-F238E27FC236}">
                <a16:creationId xmlns:a16="http://schemas.microsoft.com/office/drawing/2014/main" id="{FCCE6317-6876-8FB0-E160-4B28C2568C71}"/>
              </a:ext>
            </a:extLst>
          </p:cNvPr>
          <p:cNvSpPr/>
          <p:nvPr>
            <p:custDataLst>
              <p:tags r:id="rId4"/>
            </p:custDataLst>
          </p:nvPr>
        </p:nvSpPr>
        <p:spPr bwMode="gray">
          <a:xfrm rot="10800000">
            <a:off x="-4" y="1"/>
            <a:ext cx="12192004" cy="3770172"/>
          </a:xfrm>
          <a:prstGeom prst="rect">
            <a:avLst/>
          </a:prstGeom>
          <a:solidFill>
            <a:srgbClr val="000000">
              <a:alpha val="6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a:solidFill>
                <a:srgbClr val="FFFFFF"/>
              </a:solidFill>
            </a:endParaRPr>
          </a:p>
        </p:txBody>
      </p:sp>
      <p:pic>
        <p:nvPicPr>
          <p:cNvPr id="22" name="Picture 21" descr="A logo with white text&#10;&#10;Description automatically generated">
            <a:extLst>
              <a:ext uri="{FF2B5EF4-FFF2-40B4-BE49-F238E27FC236}">
                <a16:creationId xmlns:a16="http://schemas.microsoft.com/office/drawing/2014/main" id="{B7281357-5E8A-1555-8409-F6FC5324476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539856" y="135146"/>
            <a:ext cx="2412123" cy="1356819"/>
          </a:xfrm>
          <a:prstGeom prst="rect">
            <a:avLst/>
          </a:prstGeom>
        </p:spPr>
      </p:pic>
      <p:grpSp>
        <p:nvGrpSpPr>
          <p:cNvPr id="11" name="btfpColumnIndicatorGroup2">
            <a:extLst>
              <a:ext uri="{FF2B5EF4-FFF2-40B4-BE49-F238E27FC236}">
                <a16:creationId xmlns:a16="http://schemas.microsoft.com/office/drawing/2014/main" id="{972513F0-6EB2-FEB4-9C23-AC4D73B46071}"/>
              </a:ext>
            </a:extLst>
          </p:cNvPr>
          <p:cNvGrpSpPr/>
          <p:nvPr>
            <p:custDataLst>
              <p:tags r:id="rId5"/>
            </p:custDataLst>
          </p:nvPr>
        </p:nvGrpSpPr>
        <p:grpSpPr>
          <a:xfrm>
            <a:off x="0" y="6926580"/>
            <a:ext cx="12192000" cy="137160"/>
            <a:chOff x="0" y="6926580"/>
            <a:chExt cx="12192000" cy="137160"/>
          </a:xfrm>
        </p:grpSpPr>
        <p:sp>
          <p:nvSpPr>
            <p:cNvPr id="9" name="btfpColumnGapBlocker104759">
              <a:extLst>
                <a:ext uri="{FF2B5EF4-FFF2-40B4-BE49-F238E27FC236}">
                  <a16:creationId xmlns:a16="http://schemas.microsoft.com/office/drawing/2014/main" id="{37E0E77E-84ED-B841-CA7E-8416FDB87350}"/>
                </a:ext>
              </a:extLst>
            </p:cNvPr>
            <p:cNvSpPr/>
            <p:nvPr>
              <p:custDataLst>
                <p:tags r:id="rId25"/>
              </p:custDataLst>
            </p:nvPr>
          </p:nvSpPr>
          <p:spPr bwMode="gray">
            <a:xfrm>
              <a:off x="11645900" y="692658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7" name="btfpColumnGapBlocker460347">
              <a:extLst>
                <a:ext uri="{FF2B5EF4-FFF2-40B4-BE49-F238E27FC236}">
                  <a16:creationId xmlns:a16="http://schemas.microsoft.com/office/drawing/2014/main" id="{6D91D0DA-1B7D-44E9-75CF-A563A36CA17A}"/>
                </a:ext>
              </a:extLst>
            </p:cNvPr>
            <p:cNvSpPr/>
            <p:nvPr>
              <p:custDataLst>
                <p:tags r:id="rId26"/>
              </p:custDataLst>
            </p:nvPr>
          </p:nvSpPr>
          <p:spPr bwMode="gray">
            <a:xfrm>
              <a:off x="0" y="692658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5" name="btfpColumnIndicator863295">
              <a:extLst>
                <a:ext uri="{FF2B5EF4-FFF2-40B4-BE49-F238E27FC236}">
                  <a16:creationId xmlns:a16="http://schemas.microsoft.com/office/drawing/2014/main" id="{3E10EB58-63AD-70F9-E73C-849B7B82B827}"/>
                </a:ext>
              </a:extLst>
            </p:cNvPr>
            <p:cNvCxnSpPr/>
            <p:nvPr>
              <p:custDataLst>
                <p:tags r:id="rId27"/>
              </p:custDataLst>
            </p:nvPr>
          </p:nvCxnSpPr>
          <p:spPr bwMode="gray">
            <a:xfrm flipH="1" flipV="1">
              <a:off x="116459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btfpColumnIndicator200496">
              <a:extLst>
                <a:ext uri="{FF2B5EF4-FFF2-40B4-BE49-F238E27FC236}">
                  <a16:creationId xmlns:a16="http://schemas.microsoft.com/office/drawing/2014/main" id="{D841361B-E211-E4F2-6961-5568E82E87B7}"/>
                </a:ext>
              </a:extLst>
            </p:cNvPr>
            <p:cNvCxnSpPr/>
            <p:nvPr>
              <p:custDataLst>
                <p:tags r:id="rId28"/>
              </p:custDataLst>
            </p:nvPr>
          </p:nvCxnSpPr>
          <p:spPr bwMode="gray">
            <a:xfrm flipH="1" flipV="1">
              <a:off x="5461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 name="btfpColumnIndicatorGroup1">
            <a:extLst>
              <a:ext uri="{FF2B5EF4-FFF2-40B4-BE49-F238E27FC236}">
                <a16:creationId xmlns:a16="http://schemas.microsoft.com/office/drawing/2014/main" id="{06CDB805-EE94-4C52-F9F3-D6B889969B36}"/>
              </a:ext>
            </a:extLst>
          </p:cNvPr>
          <p:cNvGrpSpPr/>
          <p:nvPr>
            <p:custDataLst>
              <p:tags r:id="rId6"/>
            </p:custDataLst>
          </p:nvPr>
        </p:nvGrpSpPr>
        <p:grpSpPr>
          <a:xfrm>
            <a:off x="0" y="-205740"/>
            <a:ext cx="12192000" cy="137160"/>
            <a:chOff x="0" y="-205740"/>
            <a:chExt cx="12192000" cy="137160"/>
          </a:xfrm>
        </p:grpSpPr>
        <p:sp>
          <p:nvSpPr>
            <p:cNvPr id="8" name="btfpColumnGapBlocker546895">
              <a:extLst>
                <a:ext uri="{FF2B5EF4-FFF2-40B4-BE49-F238E27FC236}">
                  <a16:creationId xmlns:a16="http://schemas.microsoft.com/office/drawing/2014/main" id="{7DF8A3E3-65F2-FF98-0042-C988ABED8D84}"/>
                </a:ext>
              </a:extLst>
            </p:cNvPr>
            <p:cNvSpPr/>
            <p:nvPr>
              <p:custDataLst>
                <p:tags r:id="rId21"/>
              </p:custDataLst>
            </p:nvPr>
          </p:nvSpPr>
          <p:spPr bwMode="gray">
            <a:xfrm>
              <a:off x="11645900" y="-20574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6" name="btfpColumnGapBlocker823141">
              <a:extLst>
                <a:ext uri="{FF2B5EF4-FFF2-40B4-BE49-F238E27FC236}">
                  <a16:creationId xmlns:a16="http://schemas.microsoft.com/office/drawing/2014/main" id="{2B3AF25B-35E2-BEC6-A957-FE0C3F649CA3}"/>
                </a:ext>
              </a:extLst>
            </p:cNvPr>
            <p:cNvSpPr/>
            <p:nvPr>
              <p:custDataLst>
                <p:tags r:id="rId22"/>
              </p:custDataLst>
            </p:nvPr>
          </p:nvSpPr>
          <p:spPr bwMode="gray">
            <a:xfrm>
              <a:off x="0" y="-20574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pt-BR"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4" name="btfpColumnIndicator754040">
              <a:extLst>
                <a:ext uri="{FF2B5EF4-FFF2-40B4-BE49-F238E27FC236}">
                  <a16:creationId xmlns:a16="http://schemas.microsoft.com/office/drawing/2014/main" id="{FB18E0E7-C963-06E6-7891-34FA2EB6FCAA}"/>
                </a:ext>
              </a:extLst>
            </p:cNvPr>
            <p:cNvCxnSpPr/>
            <p:nvPr>
              <p:custDataLst>
                <p:tags r:id="rId23"/>
              </p:custDataLst>
            </p:nvPr>
          </p:nvCxnSpPr>
          <p:spPr bwMode="gray">
            <a:xfrm flipH="1" flipV="1">
              <a:off x="11645900"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 name="btfpColumnIndicator580314">
              <a:extLst>
                <a:ext uri="{FF2B5EF4-FFF2-40B4-BE49-F238E27FC236}">
                  <a16:creationId xmlns:a16="http://schemas.microsoft.com/office/drawing/2014/main" id="{76C01A42-63E1-FDB2-C36F-4734EDB87EBC}"/>
                </a:ext>
              </a:extLst>
            </p:cNvPr>
            <p:cNvCxnSpPr/>
            <p:nvPr>
              <p:custDataLst>
                <p:tags r:id="rId24"/>
              </p:custDataLst>
            </p:nvPr>
          </p:nvCxnSpPr>
          <p:spPr bwMode="gray">
            <a:xfrm flipH="1" flipV="1">
              <a:off x="546100"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B88C59B0-49D4-D9A3-06B3-ED30C9C7B238}"/>
              </a:ext>
            </a:extLst>
          </p:cNvPr>
          <p:cNvSpPr/>
          <p:nvPr>
            <p:custDataLst>
              <p:tags r:id="rId7"/>
            </p:custDataLst>
          </p:nvPr>
        </p:nvSpPr>
        <p:spPr bwMode="gray">
          <a:xfrm>
            <a:off x="-3" y="5675086"/>
            <a:ext cx="12192004" cy="1182914"/>
          </a:xfrm>
          <a:prstGeom prst="rect">
            <a:avLst/>
          </a:prstGeom>
          <a:solidFill>
            <a:srgbClr val="F3F2F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srgbClr val="211E20"/>
              </a:solidFill>
              <a:effectLst/>
              <a:uLnTx/>
              <a:uFillTx/>
              <a:latin typeface="Avenir Next LT Pro Light"/>
              <a:ea typeface="+mn-ea"/>
              <a:cs typeface="+mn-cs"/>
            </a:endParaRPr>
          </a:p>
        </p:txBody>
      </p:sp>
      <p:sp>
        <p:nvSpPr>
          <p:cNvPr id="39" name="Freeform: Shape 38">
            <a:extLst>
              <a:ext uri="{FF2B5EF4-FFF2-40B4-BE49-F238E27FC236}">
                <a16:creationId xmlns:a16="http://schemas.microsoft.com/office/drawing/2014/main" id="{465A9825-F956-9CAC-8587-0D4BA0FE96E7}"/>
              </a:ext>
            </a:extLst>
          </p:cNvPr>
          <p:cNvSpPr/>
          <p:nvPr>
            <p:custDataLst>
              <p:tags r:id="rId8"/>
            </p:custDataLst>
          </p:nvPr>
        </p:nvSpPr>
        <p:spPr>
          <a:xfrm>
            <a:off x="0" y="5662213"/>
            <a:ext cx="711194" cy="1195787"/>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00CE00"/>
          </a:solidFill>
          <a:ln w="4138" cap="flat">
            <a:noFill/>
            <a:prstDash val="solid"/>
            <a:miter/>
          </a:ln>
        </p:spPr>
        <p:txBody>
          <a:bodyPr rtlCol="0" anchor="ctr"/>
          <a:lstStyle/>
          <a:p>
            <a:pPr marL="177800" marR="0" lvl="0" indent="-177800" algn="l" defTabSz="711200" eaLnBrk="1" fontAlgn="auto" latinLnBrk="0" hangingPunct="1">
              <a:lnSpc>
                <a:spcPct val="100000"/>
              </a:lnSpc>
              <a:spcBef>
                <a:spcPts val="1200"/>
              </a:spcBef>
              <a:spcAft>
                <a:spcPct val="0"/>
              </a:spcAft>
              <a:buClrTx/>
              <a:buSzTx/>
              <a:buFontTx/>
              <a:buChar char="•"/>
              <a:defRPr/>
            </a:pPr>
            <a:endParaRPr kumimoji="0" lang="en-US" sz="16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12" name="TextBox 11">
            <a:extLst>
              <a:ext uri="{FF2B5EF4-FFF2-40B4-BE49-F238E27FC236}">
                <a16:creationId xmlns:a16="http://schemas.microsoft.com/office/drawing/2014/main" id="{26238CFC-BF1D-7547-8076-0FD84DD43D6E}"/>
              </a:ext>
            </a:extLst>
          </p:cNvPr>
          <p:cNvSpPr txBox="1"/>
          <p:nvPr>
            <p:custDataLst>
              <p:tags r:id="rId9"/>
            </p:custDataLst>
          </p:nvPr>
        </p:nvSpPr>
        <p:spPr bwMode="gray">
          <a:xfrm>
            <a:off x="550863" y="469900"/>
            <a:ext cx="3690937" cy="688256"/>
          </a:xfrm>
          <a:prstGeom prst="rect">
            <a:avLst/>
          </a:prstGeom>
          <a:noFill/>
        </p:spPr>
        <p:txBody>
          <a:bodyPr wrap="square" lIns="36000" tIns="36000" rIns="36000" bIns="36000" rtlCol="0">
            <a:spAutoFit/>
          </a:bodyPr>
          <a:lstStyle/>
          <a:p>
            <a:pPr marL="0" indent="0">
              <a:buNone/>
            </a:pPr>
            <a:r>
              <a:rPr lang="en-US" sz="4000" b="1" i="0">
                <a:solidFill>
                  <a:srgbClr val="FFFFFF"/>
                </a:solidFill>
                <a:effectLst/>
                <a:latin typeface="Arial" panose="020B0604020202020204" pitchFamily="34" charset="0"/>
                <a:cs typeface="Arial" panose="020B0604020202020204" pitchFamily="34" charset="0"/>
              </a:rPr>
              <a:t>Thank you!</a:t>
            </a:r>
            <a:endParaRPr lang="en-US" sz="4000" b="1">
              <a:solidFill>
                <a:srgbClr val="FFFFFF"/>
              </a:solidFill>
              <a:latin typeface="Arial" panose="020B0604020202020204" pitchFamily="34" charset="0"/>
              <a:cs typeface="Arial" panose="020B0604020202020204" pitchFamily="34" charset="0"/>
            </a:endParaRPr>
          </a:p>
        </p:txBody>
      </p:sp>
      <p:sp>
        <p:nvSpPr>
          <p:cNvPr id="16" name="Rectangle: Diagonal Corners Rounded 15">
            <a:extLst>
              <a:ext uri="{FF2B5EF4-FFF2-40B4-BE49-F238E27FC236}">
                <a16:creationId xmlns:a16="http://schemas.microsoft.com/office/drawing/2014/main" id="{B127B1CA-AD0B-BC20-AB21-91286FFFA774}"/>
              </a:ext>
            </a:extLst>
          </p:cNvPr>
          <p:cNvSpPr/>
          <p:nvPr>
            <p:custDataLst>
              <p:tags r:id="rId10"/>
            </p:custDataLst>
          </p:nvPr>
        </p:nvSpPr>
        <p:spPr bwMode="gray">
          <a:xfrm>
            <a:off x="711195" y="2311979"/>
            <a:ext cx="4880714" cy="3120336"/>
          </a:xfrm>
          <a:prstGeom prst="round2DiagRect">
            <a:avLst>
              <a:gd name="adj1" fmla="val 0"/>
              <a:gd name="adj2" fmla="val 26955"/>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TextBox 16">
            <a:extLst>
              <a:ext uri="{FF2B5EF4-FFF2-40B4-BE49-F238E27FC236}">
                <a16:creationId xmlns:a16="http://schemas.microsoft.com/office/drawing/2014/main" id="{8E08B79F-B061-ED61-4562-92D460F8D2A7}"/>
              </a:ext>
            </a:extLst>
          </p:cNvPr>
          <p:cNvSpPr txBox="1"/>
          <p:nvPr>
            <p:custDataLst>
              <p:tags r:id="rId11"/>
            </p:custDataLst>
          </p:nvPr>
        </p:nvSpPr>
        <p:spPr bwMode="gray">
          <a:xfrm>
            <a:off x="984489" y="2591321"/>
            <a:ext cx="4021265" cy="349702"/>
          </a:xfrm>
          <a:prstGeom prst="rect">
            <a:avLst/>
          </a:prstGeom>
          <a:noFill/>
        </p:spPr>
        <p:txBody>
          <a:bodyPr wrap="square" lIns="36000" tIns="36000" rIns="36000" bIns="36000" rtlCol="0">
            <a:spAutoFit/>
          </a:bodyPr>
          <a:lstStyle/>
          <a:p>
            <a:pPr marL="0" indent="0">
              <a:buNone/>
            </a:pPr>
            <a:r>
              <a:rPr lang="en-US" sz="1800" b="1">
                <a:latin typeface="Arial" panose="020B0604020202020204" pitchFamily="34" charset="0"/>
                <a:cs typeface="Arial" panose="020B0604020202020204" pitchFamily="34" charset="0"/>
              </a:rPr>
              <a:t>Financial institutions</a:t>
            </a:r>
          </a:p>
        </p:txBody>
      </p:sp>
      <p:sp>
        <p:nvSpPr>
          <p:cNvPr id="26" name="TextBox 25">
            <a:extLst>
              <a:ext uri="{FF2B5EF4-FFF2-40B4-BE49-F238E27FC236}">
                <a16:creationId xmlns:a16="http://schemas.microsoft.com/office/drawing/2014/main" id="{6314DD8B-4389-6B8E-8039-F59DC72B810A}"/>
              </a:ext>
            </a:extLst>
          </p:cNvPr>
          <p:cNvSpPr txBox="1"/>
          <p:nvPr>
            <p:custDataLst>
              <p:tags r:id="rId12"/>
            </p:custDataLst>
          </p:nvPr>
        </p:nvSpPr>
        <p:spPr bwMode="gray">
          <a:xfrm>
            <a:off x="984489" y="3263597"/>
            <a:ext cx="4021265" cy="1457698"/>
          </a:xfrm>
          <a:prstGeom prst="rect">
            <a:avLst/>
          </a:prstGeom>
          <a:noFill/>
        </p:spPr>
        <p:txBody>
          <a:bodyPr wrap="square" lIns="36000" tIns="36000" rIns="36000" bIns="36000" rtlCol="0">
            <a:spAutoFit/>
          </a:bodyPr>
          <a:lstStyle/>
          <a:p>
            <a:pPr marL="0" indent="0">
              <a:buNone/>
            </a:pPr>
            <a:r>
              <a:rPr lang="en-US" sz="1800">
                <a:latin typeface="Arial" panose="020B0604020202020204" pitchFamily="34" charset="0"/>
                <a:cs typeface="Arial" panose="020B0604020202020204" pitchFamily="34" charset="0"/>
              </a:rPr>
              <a:t>Should you be interested in learning more about projects, funds or mechanisms in the BIP pipeline, you may reach out to the Secretariat to join the Platform’s network</a:t>
            </a:r>
          </a:p>
        </p:txBody>
      </p:sp>
      <p:pic>
        <p:nvPicPr>
          <p:cNvPr id="13" name="btfpIconLines475986">
            <a:extLst>
              <a:ext uri="{FF2B5EF4-FFF2-40B4-BE49-F238E27FC236}">
                <a16:creationId xmlns:a16="http://schemas.microsoft.com/office/drawing/2014/main" id="{F54B4B5C-6434-9540-E981-610F00761BF4}"/>
              </a:ext>
            </a:extLst>
          </p:cNvPr>
          <p:cNvPicPr/>
          <p:nvPr>
            <p:custDataLst>
              <p:tags r:id="rId13"/>
            </p:custDataLst>
          </p:nvPr>
        </p:nvPicPr>
        <p:blipFill>
          <a:blip r:embed="rId35">
            <a:extLst>
              <a:ext uri="{28A0092B-C50C-407E-A947-70E740481C1C}">
                <a14:useLocalDpi xmlns:a14="http://schemas.microsoft.com/office/drawing/2010/main" val="0"/>
              </a:ext>
            </a:extLst>
          </a:blip>
          <a:stretch>
            <a:fillRect/>
          </a:stretch>
        </p:blipFill>
        <p:spPr>
          <a:xfrm>
            <a:off x="4649230" y="2465010"/>
            <a:ext cx="738397" cy="738397"/>
          </a:xfrm>
          <a:prstGeom prst="rect">
            <a:avLst/>
          </a:prstGeom>
        </p:spPr>
      </p:pic>
      <p:sp>
        <p:nvSpPr>
          <p:cNvPr id="24" name="Rectangle: Diagonal Corners Rounded 23">
            <a:extLst>
              <a:ext uri="{FF2B5EF4-FFF2-40B4-BE49-F238E27FC236}">
                <a16:creationId xmlns:a16="http://schemas.microsoft.com/office/drawing/2014/main" id="{7431EC97-DABA-02BC-4804-C3811CBC770A}"/>
              </a:ext>
            </a:extLst>
          </p:cNvPr>
          <p:cNvSpPr/>
          <p:nvPr>
            <p:custDataLst>
              <p:tags r:id="rId14"/>
            </p:custDataLst>
          </p:nvPr>
        </p:nvSpPr>
        <p:spPr bwMode="gray">
          <a:xfrm>
            <a:off x="6451597" y="2311979"/>
            <a:ext cx="4880714" cy="3120336"/>
          </a:xfrm>
          <a:prstGeom prst="round2DiagRect">
            <a:avLst>
              <a:gd name="adj1" fmla="val 0"/>
              <a:gd name="adj2" fmla="val 26955"/>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5" name="TextBox 24">
            <a:extLst>
              <a:ext uri="{FF2B5EF4-FFF2-40B4-BE49-F238E27FC236}">
                <a16:creationId xmlns:a16="http://schemas.microsoft.com/office/drawing/2014/main" id="{613C8BB5-1CA2-BF2F-BEBD-583E1B729682}"/>
              </a:ext>
            </a:extLst>
          </p:cNvPr>
          <p:cNvSpPr txBox="1"/>
          <p:nvPr>
            <p:custDataLst>
              <p:tags r:id="rId15"/>
            </p:custDataLst>
          </p:nvPr>
        </p:nvSpPr>
        <p:spPr bwMode="gray">
          <a:xfrm>
            <a:off x="6724891" y="2591321"/>
            <a:ext cx="3877519" cy="626701"/>
          </a:xfrm>
          <a:prstGeom prst="rect">
            <a:avLst/>
          </a:prstGeom>
          <a:noFill/>
        </p:spPr>
        <p:txBody>
          <a:bodyPr wrap="square" lIns="36000" tIns="36000" rIns="36000" bIns="36000" rtlCol="0">
            <a:spAutoFit/>
          </a:bodyPr>
          <a:lstStyle/>
          <a:p>
            <a:pPr marL="0" indent="0">
              <a:buNone/>
            </a:pPr>
            <a:r>
              <a:rPr lang="en-US" sz="1800" b="1">
                <a:latin typeface="Arial" panose="020B0604020202020204" pitchFamily="34" charset="0"/>
                <a:cs typeface="Arial" panose="020B0604020202020204" pitchFamily="34" charset="0"/>
              </a:rPr>
              <a:t>Project owners/developers and fund or mechanism managers</a:t>
            </a:r>
          </a:p>
        </p:txBody>
      </p:sp>
      <p:sp>
        <p:nvSpPr>
          <p:cNvPr id="27" name="TextBox 26">
            <a:extLst>
              <a:ext uri="{FF2B5EF4-FFF2-40B4-BE49-F238E27FC236}">
                <a16:creationId xmlns:a16="http://schemas.microsoft.com/office/drawing/2014/main" id="{5E3A6231-5DE6-A519-599A-4895DB5A6B12}"/>
              </a:ext>
            </a:extLst>
          </p:cNvPr>
          <p:cNvSpPr txBox="1"/>
          <p:nvPr>
            <p:custDataLst>
              <p:tags r:id="rId16"/>
            </p:custDataLst>
          </p:nvPr>
        </p:nvSpPr>
        <p:spPr bwMode="gray">
          <a:xfrm>
            <a:off x="6724891" y="3263597"/>
            <a:ext cx="4021265" cy="1457698"/>
          </a:xfrm>
          <a:prstGeom prst="rect">
            <a:avLst/>
          </a:prstGeom>
          <a:noFill/>
        </p:spPr>
        <p:txBody>
          <a:bodyPr wrap="square" lIns="36000" tIns="36000" rIns="36000" bIns="36000" rtlCol="0">
            <a:spAutoFit/>
          </a:bodyPr>
          <a:lstStyle/>
          <a:p>
            <a:pPr marL="0" indent="0">
              <a:buNone/>
            </a:pPr>
            <a:r>
              <a:rPr lang="en-US" sz="1800">
                <a:latin typeface="Arial" panose="020B0604020202020204" pitchFamily="34" charset="0"/>
                <a:cs typeface="Arial" panose="020B0604020202020204" pitchFamily="34" charset="0"/>
              </a:rPr>
              <a:t>If you have a project, private equity fund or mechanism that aligns with the BIP sectors, please contact the Secretariat to submit it for consideration</a:t>
            </a:r>
          </a:p>
        </p:txBody>
      </p:sp>
      <p:pic>
        <p:nvPicPr>
          <p:cNvPr id="21" name="btfpIconLines730137">
            <a:extLst>
              <a:ext uri="{FF2B5EF4-FFF2-40B4-BE49-F238E27FC236}">
                <a16:creationId xmlns:a16="http://schemas.microsoft.com/office/drawing/2014/main" id="{39C23EF4-6CB9-329A-4962-B9211D1D8C8E}"/>
              </a:ext>
            </a:extLst>
          </p:cNvPr>
          <p:cNvPicPr/>
          <p:nvPr>
            <p:custDataLst>
              <p:tags r:id="rId17"/>
            </p:custDataLst>
          </p:nvPr>
        </p:nvPicPr>
        <p:blipFill>
          <a:blip r:embed="rId36">
            <a:extLst>
              <a:ext uri="{28A0092B-C50C-407E-A947-70E740481C1C}">
                <a14:useLocalDpi xmlns:a14="http://schemas.microsoft.com/office/drawing/2010/main" val="0"/>
              </a:ext>
            </a:extLst>
          </a:blip>
          <a:stretch>
            <a:fillRect/>
          </a:stretch>
        </p:blipFill>
        <p:spPr>
          <a:xfrm>
            <a:off x="10389632" y="2465010"/>
            <a:ext cx="738397" cy="738397"/>
          </a:xfrm>
          <a:prstGeom prst="rect">
            <a:avLst/>
          </a:prstGeom>
        </p:spPr>
      </p:pic>
      <p:sp>
        <p:nvSpPr>
          <p:cNvPr id="19" name="TextBox 18">
            <a:extLst>
              <a:ext uri="{FF2B5EF4-FFF2-40B4-BE49-F238E27FC236}">
                <a16:creationId xmlns:a16="http://schemas.microsoft.com/office/drawing/2014/main" id="{4ADAA2D5-F465-C3BA-16B5-46D13DAE84A6}"/>
              </a:ext>
            </a:extLst>
          </p:cNvPr>
          <p:cNvSpPr txBox="1"/>
          <p:nvPr>
            <p:custDataLst>
              <p:tags r:id="rId18"/>
            </p:custDataLst>
          </p:nvPr>
        </p:nvSpPr>
        <p:spPr bwMode="gray">
          <a:xfrm>
            <a:off x="2002973" y="4923996"/>
            <a:ext cx="8186056" cy="842145"/>
          </a:xfrm>
          <a:prstGeom prst="rect">
            <a:avLst/>
          </a:prstGeom>
          <a:noFill/>
        </p:spPr>
        <p:txBody>
          <a:bodyPr wrap="square" lIns="36000" tIns="36000" rIns="36000" bIns="36000" rtlCol="0">
            <a:spAutoFit/>
          </a:bodyPr>
          <a:lstStyle/>
          <a:p>
            <a:pPr marL="0" marR="0" lvl="0" indent="0" algn="ctr" defTabSz="711200" eaLnBrk="1" fontAlgn="auto" latinLnBrk="0" hangingPunct="1">
              <a:lnSpc>
                <a:spcPct val="100000"/>
              </a:lnSpc>
              <a:spcBef>
                <a:spcPts val="900"/>
              </a:spcBef>
              <a:spcAft>
                <a:spcPct val="0"/>
              </a:spcAft>
              <a:buClrTx/>
              <a:buSzTx/>
              <a:buFontTx/>
              <a:buNone/>
              <a:defRPr/>
            </a:pPr>
            <a:r>
              <a:rPr kumimoji="0" lang="en-US" sz="1600" b="1" i="0" u="none" strike="noStrike" kern="1200" cap="none" spc="0" normalizeH="0" baseline="0" noProof="0">
                <a:ln>
                  <a:noFill/>
                </a:ln>
                <a:solidFill>
                  <a:srgbClr val="211E20"/>
                </a:solidFill>
                <a:effectLst/>
                <a:uLnTx/>
                <a:uFillTx/>
                <a:latin typeface="Arial" panose="020B0604020202020204" pitchFamily="34" charset="0"/>
                <a:cs typeface="Arial" panose="020B0604020202020204" pitchFamily="34" charset="0"/>
              </a:rPr>
              <a:t>Please contact the Secretariat via </a:t>
            </a:r>
            <a:r>
              <a:rPr lang="en-US" sz="1800" b="1">
                <a:solidFill>
                  <a:srgbClr val="009D2F"/>
                </a:solidFill>
                <a:latin typeface="Arial" panose="020B0604020202020204" pitchFamily="34" charset="0"/>
                <a:cs typeface="Arial" panose="020B0604020202020204" pitchFamily="34" charset="0"/>
              </a:rPr>
              <a:t>bip@bndes.gov.br </a:t>
            </a:r>
            <a:r>
              <a:rPr lang="en-US" b="1">
                <a:solidFill>
                  <a:srgbClr val="211E20"/>
                </a:solidFill>
                <a:latin typeface="Arial" panose="020B0604020202020204" pitchFamily="34" charset="0"/>
                <a:cs typeface="Arial" panose="020B0604020202020204" pitchFamily="34" charset="0"/>
              </a:rPr>
              <a:t>to submit a project, fund or mechanism for consideration or to be included in the network of financial institutions</a:t>
            </a:r>
          </a:p>
        </p:txBody>
      </p:sp>
      <p:pic>
        <p:nvPicPr>
          <p:cNvPr id="44" name="Picture 43" descr="A qr code on a white background&#10;&#10;AI-generated content may be incorrect.">
            <a:extLst>
              <a:ext uri="{FF2B5EF4-FFF2-40B4-BE49-F238E27FC236}">
                <a16:creationId xmlns:a16="http://schemas.microsoft.com/office/drawing/2014/main" id="{7600CCC6-D73E-37B6-08B3-73E4C462FC1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1153124" y="5820668"/>
            <a:ext cx="937375" cy="937375"/>
          </a:xfrm>
          <a:prstGeom prst="rect">
            <a:avLst/>
          </a:prstGeom>
        </p:spPr>
      </p:pic>
      <p:sp>
        <p:nvSpPr>
          <p:cNvPr id="18" name="TextBox 17">
            <a:extLst>
              <a:ext uri="{FF2B5EF4-FFF2-40B4-BE49-F238E27FC236}">
                <a16:creationId xmlns:a16="http://schemas.microsoft.com/office/drawing/2014/main" id="{3266A634-820F-C975-4C36-A2F1FA21E8C0}"/>
              </a:ext>
            </a:extLst>
          </p:cNvPr>
          <p:cNvSpPr txBox="1"/>
          <p:nvPr>
            <p:custDataLst>
              <p:tags r:id="rId19"/>
            </p:custDataLst>
          </p:nvPr>
        </p:nvSpPr>
        <p:spPr bwMode="gray">
          <a:xfrm>
            <a:off x="4231713" y="5947647"/>
            <a:ext cx="3728570" cy="318924"/>
          </a:xfrm>
          <a:prstGeom prst="rect">
            <a:avLst/>
          </a:prstGeom>
          <a:noFill/>
        </p:spPr>
        <p:txBody>
          <a:bodyPr wrap="square" lIns="36000" tIns="36000" rIns="36000" bIns="36000" rtlCol="0">
            <a:spAutoFit/>
          </a:bodyPr>
          <a:lstStyle/>
          <a:p>
            <a:pPr marL="0" lvl="0" indent="0" algn="ctr">
              <a:spcBef>
                <a:spcPts val="2400"/>
              </a:spcBef>
              <a:buNone/>
              <a:defRPr/>
            </a:pPr>
            <a:r>
              <a:rPr lang="en-US" b="1">
                <a:solidFill>
                  <a:srgbClr val="211E20"/>
                </a:solidFill>
                <a:latin typeface="Arial" panose="020B0604020202020204" pitchFamily="34" charset="0"/>
                <a:cs typeface="Arial" panose="020B0604020202020204" pitchFamily="34" charset="0"/>
              </a:rPr>
              <a:t>More information at </a:t>
            </a:r>
            <a:r>
              <a:rPr lang="en-US" b="1">
                <a:solidFill>
                  <a:srgbClr val="006BA4"/>
                </a:solidFill>
                <a:latin typeface="Arial" panose="020B0604020202020204" pitchFamily="34" charset="0"/>
                <a:cs typeface="Arial" panose="020B0604020202020204" pitchFamily="34" charset="0"/>
                <a:hlinkClick r:id="rId38">
                  <a:extLst>
                    <a:ext uri="{A12FA001-AC4F-418D-AE19-62706E023703}">
                      <ahyp:hlinkClr xmlns:ahyp="http://schemas.microsoft.com/office/drawing/2018/hyperlinkcolor" val="tx"/>
                    </a:ext>
                  </a:extLst>
                </a:hlinkClick>
              </a:rPr>
              <a:t>gov.br/bip</a:t>
            </a:r>
            <a:endParaRPr lang="en-US" b="1">
              <a:solidFill>
                <a:srgbClr val="006BA4"/>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BCAA39E1-24EA-4047-E33B-63FB22FD7E25}"/>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003739" y="6289356"/>
            <a:ext cx="279095" cy="279095"/>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11CE4AC-15AE-1BEB-60B2-81E8364D6B6D}"/>
              </a:ext>
            </a:extLst>
          </p:cNvPr>
          <p:cNvSpPr txBox="1"/>
          <p:nvPr>
            <p:custDataLst>
              <p:tags r:id="rId20"/>
            </p:custDataLst>
          </p:nvPr>
        </p:nvSpPr>
        <p:spPr bwMode="gray">
          <a:xfrm>
            <a:off x="2166605" y="6269441"/>
            <a:ext cx="7858786" cy="318924"/>
          </a:xfrm>
          <a:prstGeom prst="rect">
            <a:avLst/>
          </a:prstGeom>
          <a:noFill/>
        </p:spPr>
        <p:txBody>
          <a:bodyPr wrap="square" lIns="36000" tIns="36000" rIns="36000" bIns="36000" rtlCol="0">
            <a:spAutoFit/>
          </a:bodyPr>
          <a:lstStyle/>
          <a:p>
            <a:pPr marL="0" lvl="0" indent="0" algn="ctr">
              <a:spcBef>
                <a:spcPts val="2400"/>
              </a:spcBef>
              <a:buNone/>
              <a:defRPr/>
            </a:pPr>
            <a:r>
              <a:rPr lang="en-US" b="1">
                <a:solidFill>
                  <a:srgbClr val="009D2F"/>
                </a:solidFill>
                <a:latin typeface="Arial" panose="020B0604020202020204" pitchFamily="34" charset="0"/>
                <a:cs typeface="Arial" panose="020B0604020202020204" pitchFamily="34" charset="0"/>
              </a:rPr>
              <a:t> </a:t>
            </a:r>
            <a:r>
              <a:rPr lang="en-US" b="1">
                <a:solidFill>
                  <a:srgbClr val="211E20"/>
                </a:solidFill>
                <a:latin typeface="Arial" panose="020B0604020202020204" pitchFamily="34" charset="0"/>
                <a:cs typeface="Arial" panose="020B0604020202020204" pitchFamily="34" charset="0"/>
              </a:rPr>
              <a:t>Follow us on </a:t>
            </a:r>
            <a:r>
              <a:rPr lang="en-US" b="1" u="sng">
                <a:solidFill>
                  <a:srgbClr val="006BA4"/>
                </a:solidFill>
                <a:latin typeface="Arial" panose="020B0604020202020204" pitchFamily="34" charset="0"/>
                <a:cs typeface="Arial" panose="020B0604020202020204" pitchFamily="34" charset="0"/>
                <a:hlinkClick r:id="rId40">
                  <a:extLst>
                    <a:ext uri="{A12FA001-AC4F-418D-AE19-62706E023703}">
                      <ahyp:hlinkClr xmlns:ahyp="http://schemas.microsoft.com/office/drawing/2018/hyperlinkcolor" val="tx"/>
                    </a:ext>
                  </a:extLst>
                </a:hlinkClick>
              </a:rPr>
              <a:t>linkedin.com/company/</a:t>
            </a:r>
            <a:r>
              <a:rPr lang="en-US" b="1" u="sng" err="1">
                <a:solidFill>
                  <a:srgbClr val="006BA4"/>
                </a:solidFill>
                <a:latin typeface="Arial" panose="020B0604020202020204" pitchFamily="34" charset="0"/>
                <a:cs typeface="Arial" panose="020B0604020202020204" pitchFamily="34" charset="0"/>
                <a:hlinkClick r:id="rId40">
                  <a:extLst>
                    <a:ext uri="{A12FA001-AC4F-418D-AE19-62706E023703}">
                      <ahyp:hlinkClr xmlns:ahyp="http://schemas.microsoft.com/office/drawing/2018/hyperlinkcolor" val="tx"/>
                    </a:ext>
                  </a:extLst>
                </a:hlinkClick>
              </a:rPr>
              <a:t>bip</a:t>
            </a:r>
            <a:r>
              <a:rPr lang="en-US" b="1" u="sng">
                <a:solidFill>
                  <a:srgbClr val="006BA4"/>
                </a:solidFill>
                <a:latin typeface="Arial" panose="020B0604020202020204" pitchFamily="34" charset="0"/>
                <a:cs typeface="Arial" panose="020B0604020202020204" pitchFamily="34" charset="0"/>
                <a:hlinkClick r:id="rId40">
                  <a:extLst>
                    <a:ext uri="{A12FA001-AC4F-418D-AE19-62706E023703}">
                      <ahyp:hlinkClr xmlns:ahyp="http://schemas.microsoft.com/office/drawing/2018/hyperlinkcolor" val="tx"/>
                    </a:ext>
                  </a:extLst>
                </a:hlinkClick>
              </a:rPr>
              <a:t>-</a:t>
            </a:r>
            <a:r>
              <a:rPr lang="en-US" b="1" u="sng" err="1">
                <a:solidFill>
                  <a:srgbClr val="006BA4"/>
                </a:solidFill>
                <a:latin typeface="Arial" panose="020B0604020202020204" pitchFamily="34" charset="0"/>
                <a:cs typeface="Arial" panose="020B0604020202020204" pitchFamily="34" charset="0"/>
                <a:hlinkClick r:id="rId40">
                  <a:extLst>
                    <a:ext uri="{A12FA001-AC4F-418D-AE19-62706E023703}">
                      <ahyp:hlinkClr xmlns:ahyp="http://schemas.microsoft.com/office/drawing/2018/hyperlinkcolor" val="tx"/>
                    </a:ext>
                  </a:extLst>
                </a:hlinkClick>
              </a:rPr>
              <a:t>plataforma</a:t>
            </a:r>
            <a:r>
              <a:rPr lang="en-US" b="1" u="sng">
                <a:solidFill>
                  <a:srgbClr val="006BA4"/>
                </a:solidFill>
                <a:latin typeface="Arial" panose="020B0604020202020204" pitchFamily="34" charset="0"/>
                <a:cs typeface="Arial" panose="020B0604020202020204" pitchFamily="34" charset="0"/>
                <a:hlinkClick r:id="rId40">
                  <a:extLst>
                    <a:ext uri="{A12FA001-AC4F-418D-AE19-62706E023703}">
                      <ahyp:hlinkClr xmlns:ahyp="http://schemas.microsoft.com/office/drawing/2018/hyperlinkcolor" val="tx"/>
                    </a:ext>
                  </a:extLst>
                </a:hlinkClick>
              </a:rPr>
              <a:t>-brasil</a:t>
            </a:r>
            <a:endParaRPr lang="en-US" b="1" u="sng">
              <a:solidFill>
                <a:srgbClr val="006BA4"/>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0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040FDF8A-3966-4A2D-83E1-166D2294E135}"/>
              </a:ext>
            </a:extLst>
          </p:cNvPr>
          <p:cNvGraphicFramePr>
            <a:graphicFrameLocks/>
          </p:cNvGraphicFramePr>
          <p:nvPr>
            <p:custDataLst>
              <p:tags r:id="rId2"/>
            </p:custDataLst>
            <p:extLst>
              <p:ext uri="{D42A27DB-BD31-4B8C-83A1-F6EECF244321}">
                <p14:modId xmlns:p14="http://schemas.microsoft.com/office/powerpoint/2010/main" val="1367284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0" imgH="0" progId="TCLayout.ActiveDocument.1">
                  <p:embed/>
                </p:oleObj>
              </mc:Choice>
              <mc:Fallback>
                <p:oleObj name="think-cell Slide" r:id="rId56" imgW="0" imgH="0" progId="TCLayout.ActiveDocument.1">
                  <p:embed/>
                  <p:pic>
                    <p:nvPicPr>
                      <p:cNvPr id="16" name="think-cell data - do not delete" hidden="1">
                        <a:extLst>
                          <a:ext uri="{FF2B5EF4-FFF2-40B4-BE49-F238E27FC236}">
                            <a16:creationId xmlns:a16="http://schemas.microsoft.com/office/drawing/2014/main" id="{040FDF8A-3966-4A2D-83E1-166D2294E135}"/>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11269" name="Rectangle 11268">
            <a:extLst>
              <a:ext uri="{FF2B5EF4-FFF2-40B4-BE49-F238E27FC236}">
                <a16:creationId xmlns:a16="http://schemas.microsoft.com/office/drawing/2014/main" id="{4E9EAC6C-796D-B0F9-0ECB-8E602FBCCDB7}"/>
              </a:ext>
            </a:extLst>
          </p:cNvPr>
          <p:cNvSpPr/>
          <p:nvPr>
            <p:custDataLst>
              <p:tags r:id="rId3"/>
            </p:custDataLst>
          </p:nvPr>
        </p:nvSpPr>
        <p:spPr bwMode="gray">
          <a:xfrm>
            <a:off x="4196739" y="0"/>
            <a:ext cx="8007076" cy="6858000"/>
          </a:xfrm>
          <a:prstGeom prst="rect">
            <a:avLst/>
          </a:prstGeom>
          <a:solidFill>
            <a:srgbClr val="F3F2F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600" b="0" i="0" u="none" strike="noStrike" kern="1200" cap="none" spc="0" normalizeH="0" baseline="0" noProof="0">
                <a:ln>
                  <a:noFill/>
                </a:ln>
                <a:solidFill>
                  <a:prstClr val="black"/>
                </a:solidFill>
                <a:effectLst/>
                <a:uLnTx/>
                <a:uFillTx/>
                <a:latin typeface="Avenir Next LT Pro Light"/>
                <a:ea typeface="+mn-ea"/>
                <a:cs typeface="+mn-cs"/>
              </a:rPr>
              <a:t> </a:t>
            </a:r>
          </a:p>
        </p:txBody>
      </p:sp>
      <p:sp>
        <p:nvSpPr>
          <p:cNvPr id="49" name="Rectangle: Single Corner Rounded 48">
            <a:extLst>
              <a:ext uri="{FF2B5EF4-FFF2-40B4-BE49-F238E27FC236}">
                <a16:creationId xmlns:a16="http://schemas.microsoft.com/office/drawing/2014/main" id="{D27EF987-92E6-6B5F-EEC8-F812E8CBA4CA}"/>
              </a:ext>
            </a:extLst>
          </p:cNvPr>
          <p:cNvSpPr/>
          <p:nvPr>
            <p:custDataLst>
              <p:tags r:id="rId4"/>
            </p:custDataLst>
          </p:nvPr>
        </p:nvSpPr>
        <p:spPr bwMode="gray">
          <a:xfrm>
            <a:off x="4188123" y="0"/>
            <a:ext cx="4196739" cy="6858000"/>
          </a:xfrm>
          <a:prstGeom prst="round1Rect">
            <a:avLst>
              <a:gd name="adj" fmla="val 32524"/>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IN"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50" name="Rectangle 49">
            <a:extLst>
              <a:ext uri="{FF2B5EF4-FFF2-40B4-BE49-F238E27FC236}">
                <a16:creationId xmlns:a16="http://schemas.microsoft.com/office/drawing/2014/main" id="{A7BA7DA6-4FDB-FFBE-5E2E-009AC2F29D30}"/>
              </a:ext>
            </a:extLst>
          </p:cNvPr>
          <p:cNvSpPr/>
          <p:nvPr>
            <p:custDataLst>
              <p:tags r:id="rId5"/>
            </p:custDataLst>
          </p:nvPr>
        </p:nvSpPr>
        <p:spPr bwMode="gray">
          <a:xfrm>
            <a:off x="1" y="0"/>
            <a:ext cx="4181154" cy="6858000"/>
          </a:xfrm>
          <a:prstGeom prst="rect">
            <a:avLst/>
          </a:prstGeom>
          <a:solidFill>
            <a:srgbClr val="FFCE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srgbClr val="211E20"/>
              </a:solidFill>
              <a:effectLst/>
              <a:uLnTx/>
              <a:uFillTx/>
              <a:latin typeface="Avenir Next LT Pro Light"/>
              <a:ea typeface="+mn-ea"/>
              <a:cs typeface="+mn-cs"/>
            </a:endParaRPr>
          </a:p>
        </p:txBody>
      </p:sp>
      <p:grpSp>
        <p:nvGrpSpPr>
          <p:cNvPr id="43" name="btfpColumnIndicatorGroup2">
            <a:extLst>
              <a:ext uri="{FF2B5EF4-FFF2-40B4-BE49-F238E27FC236}">
                <a16:creationId xmlns:a16="http://schemas.microsoft.com/office/drawing/2014/main" id="{696C0FDB-7673-8CD1-3B99-CF20EC980563}"/>
              </a:ext>
            </a:extLst>
          </p:cNvPr>
          <p:cNvGrpSpPr/>
          <p:nvPr>
            <p:custDataLst>
              <p:tags r:id="rId6"/>
            </p:custDataLst>
          </p:nvPr>
        </p:nvGrpSpPr>
        <p:grpSpPr>
          <a:xfrm>
            <a:off x="0" y="6926580"/>
            <a:ext cx="12192000" cy="137160"/>
            <a:chOff x="0" y="6926580"/>
            <a:chExt cx="12192000" cy="137160"/>
          </a:xfrm>
        </p:grpSpPr>
        <p:sp>
          <p:nvSpPr>
            <p:cNvPr id="41" name="btfpColumnGapBlocker840376">
              <a:extLst>
                <a:ext uri="{FF2B5EF4-FFF2-40B4-BE49-F238E27FC236}">
                  <a16:creationId xmlns:a16="http://schemas.microsoft.com/office/drawing/2014/main" id="{46CAB5FC-7509-1179-D99D-210B0B8DFF36}"/>
                </a:ext>
              </a:extLst>
            </p:cNvPr>
            <p:cNvSpPr/>
            <p:nvPr>
              <p:custDataLst>
                <p:tags r:id="rId44"/>
              </p:custDataLst>
            </p:nvPr>
          </p:nvSpPr>
          <p:spPr bwMode="gray">
            <a:xfrm>
              <a:off x="11645900" y="692658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39" name="btfpColumnGapBlocker952897">
              <a:extLst>
                <a:ext uri="{FF2B5EF4-FFF2-40B4-BE49-F238E27FC236}">
                  <a16:creationId xmlns:a16="http://schemas.microsoft.com/office/drawing/2014/main" id="{F61B3DE4-C6C0-3466-4627-D2D5F82184EF}"/>
                </a:ext>
              </a:extLst>
            </p:cNvPr>
            <p:cNvSpPr/>
            <p:nvPr>
              <p:custDataLst>
                <p:tags r:id="rId45"/>
              </p:custDataLst>
            </p:nvPr>
          </p:nvSpPr>
          <p:spPr bwMode="gray">
            <a:xfrm>
              <a:off x="7768167" y="692658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37" name="btfpColumnIndicator457422">
              <a:extLst>
                <a:ext uri="{FF2B5EF4-FFF2-40B4-BE49-F238E27FC236}">
                  <a16:creationId xmlns:a16="http://schemas.microsoft.com/office/drawing/2014/main" id="{7C40091E-CADF-ABFA-E98E-30E719788C47}"/>
                </a:ext>
              </a:extLst>
            </p:cNvPr>
            <p:cNvCxnSpPr/>
            <p:nvPr>
              <p:custDataLst>
                <p:tags r:id="rId46"/>
              </p:custDataLst>
            </p:nvPr>
          </p:nvCxnSpPr>
          <p:spPr bwMode="gray">
            <a:xfrm flipH="1" flipV="1">
              <a:off x="116459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btfpColumnIndicator153531">
              <a:extLst>
                <a:ext uri="{FF2B5EF4-FFF2-40B4-BE49-F238E27FC236}">
                  <a16:creationId xmlns:a16="http://schemas.microsoft.com/office/drawing/2014/main" id="{8DE17A75-F6D9-B37C-9541-B62F1D4143E9}"/>
                </a:ext>
              </a:extLst>
            </p:cNvPr>
            <p:cNvCxnSpPr/>
            <p:nvPr>
              <p:custDataLst>
                <p:tags r:id="rId47"/>
              </p:custDataLst>
            </p:nvPr>
          </p:nvCxnSpPr>
          <p:spPr bwMode="gray">
            <a:xfrm flipH="1" flipV="1">
              <a:off x="8301567"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btfpColumnGapBlocker507200">
              <a:extLst>
                <a:ext uri="{FF2B5EF4-FFF2-40B4-BE49-F238E27FC236}">
                  <a16:creationId xmlns:a16="http://schemas.microsoft.com/office/drawing/2014/main" id="{154A35EF-8205-9765-C762-A515DAA6D756}"/>
                </a:ext>
              </a:extLst>
            </p:cNvPr>
            <p:cNvSpPr/>
            <p:nvPr>
              <p:custDataLst>
                <p:tags r:id="rId48"/>
              </p:custDataLst>
            </p:nvPr>
          </p:nvSpPr>
          <p:spPr bwMode="gray">
            <a:xfrm>
              <a:off x="3890433" y="692658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30" name="btfpColumnIndicator960095">
              <a:extLst>
                <a:ext uri="{FF2B5EF4-FFF2-40B4-BE49-F238E27FC236}">
                  <a16:creationId xmlns:a16="http://schemas.microsoft.com/office/drawing/2014/main" id="{D715B8C2-3D08-07F2-128E-1C78A0616E87}"/>
                </a:ext>
              </a:extLst>
            </p:cNvPr>
            <p:cNvCxnSpPr/>
            <p:nvPr>
              <p:custDataLst>
                <p:tags r:id="rId49"/>
              </p:custDataLst>
            </p:nvPr>
          </p:nvCxnSpPr>
          <p:spPr bwMode="gray">
            <a:xfrm flipH="1" flipV="1">
              <a:off x="7768167"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btfpColumnIndicator412293">
              <a:extLst>
                <a:ext uri="{FF2B5EF4-FFF2-40B4-BE49-F238E27FC236}">
                  <a16:creationId xmlns:a16="http://schemas.microsoft.com/office/drawing/2014/main" id="{3AFDAAEF-362B-EA9D-F777-FDB725B355FC}"/>
                </a:ext>
              </a:extLst>
            </p:cNvPr>
            <p:cNvCxnSpPr/>
            <p:nvPr>
              <p:custDataLst>
                <p:tags r:id="rId50"/>
              </p:custDataLst>
            </p:nvPr>
          </p:nvCxnSpPr>
          <p:spPr bwMode="gray">
            <a:xfrm flipH="1" flipV="1">
              <a:off x="4423833"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btfpColumnGapBlocker989838">
              <a:extLst>
                <a:ext uri="{FF2B5EF4-FFF2-40B4-BE49-F238E27FC236}">
                  <a16:creationId xmlns:a16="http://schemas.microsoft.com/office/drawing/2014/main" id="{0DEC1347-E2D8-71C6-8E3D-D60013A82E02}"/>
                </a:ext>
              </a:extLst>
            </p:cNvPr>
            <p:cNvSpPr/>
            <p:nvPr>
              <p:custDataLst>
                <p:tags r:id="rId51"/>
              </p:custDataLst>
            </p:nvPr>
          </p:nvSpPr>
          <p:spPr bwMode="gray">
            <a:xfrm>
              <a:off x="0" y="692658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10" name="btfpColumnIndicator471747">
              <a:extLst>
                <a:ext uri="{FF2B5EF4-FFF2-40B4-BE49-F238E27FC236}">
                  <a16:creationId xmlns:a16="http://schemas.microsoft.com/office/drawing/2014/main" id="{58385849-5005-E9FF-74E9-7B2F21A6CA47}"/>
                </a:ext>
              </a:extLst>
            </p:cNvPr>
            <p:cNvCxnSpPr/>
            <p:nvPr>
              <p:custDataLst>
                <p:tags r:id="rId52"/>
              </p:custDataLst>
            </p:nvPr>
          </p:nvCxnSpPr>
          <p:spPr bwMode="gray">
            <a:xfrm flipH="1" flipV="1">
              <a:off x="3890433"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btfpColumnIndicator968364">
              <a:extLst>
                <a:ext uri="{FF2B5EF4-FFF2-40B4-BE49-F238E27FC236}">
                  <a16:creationId xmlns:a16="http://schemas.microsoft.com/office/drawing/2014/main" id="{BD4A53B7-A67F-8282-D026-3DD40E6F8BB3}"/>
                </a:ext>
              </a:extLst>
            </p:cNvPr>
            <p:cNvCxnSpPr/>
            <p:nvPr>
              <p:custDataLst>
                <p:tags r:id="rId53"/>
              </p:custDataLst>
            </p:nvPr>
          </p:nvCxnSpPr>
          <p:spPr bwMode="gray">
            <a:xfrm flipH="1" flipV="1">
              <a:off x="5461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2" name="btfpColumnIndicatorGroup1">
            <a:extLst>
              <a:ext uri="{FF2B5EF4-FFF2-40B4-BE49-F238E27FC236}">
                <a16:creationId xmlns:a16="http://schemas.microsoft.com/office/drawing/2014/main" id="{361BD820-C0B7-B11A-2BC1-51E0C4DD698D}"/>
              </a:ext>
            </a:extLst>
          </p:cNvPr>
          <p:cNvGrpSpPr/>
          <p:nvPr>
            <p:custDataLst>
              <p:tags r:id="rId7"/>
            </p:custDataLst>
          </p:nvPr>
        </p:nvGrpSpPr>
        <p:grpSpPr>
          <a:xfrm>
            <a:off x="0" y="-205740"/>
            <a:ext cx="12192000" cy="137160"/>
            <a:chOff x="0" y="-205740"/>
            <a:chExt cx="12192000" cy="137160"/>
          </a:xfrm>
        </p:grpSpPr>
        <p:sp>
          <p:nvSpPr>
            <p:cNvPr id="40" name="btfpColumnGapBlocker184886">
              <a:extLst>
                <a:ext uri="{FF2B5EF4-FFF2-40B4-BE49-F238E27FC236}">
                  <a16:creationId xmlns:a16="http://schemas.microsoft.com/office/drawing/2014/main" id="{426C6379-BC76-1591-AECD-B67BE378881E}"/>
                </a:ext>
              </a:extLst>
            </p:cNvPr>
            <p:cNvSpPr/>
            <p:nvPr>
              <p:custDataLst>
                <p:tags r:id="rId34"/>
              </p:custDataLst>
            </p:nvPr>
          </p:nvSpPr>
          <p:spPr bwMode="gray">
            <a:xfrm>
              <a:off x="11645900" y="-20574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38" name="btfpColumnGapBlocker739524">
              <a:extLst>
                <a:ext uri="{FF2B5EF4-FFF2-40B4-BE49-F238E27FC236}">
                  <a16:creationId xmlns:a16="http://schemas.microsoft.com/office/drawing/2014/main" id="{BD49C9E9-BE2E-9DBA-ED7E-84614885012E}"/>
                </a:ext>
              </a:extLst>
            </p:cNvPr>
            <p:cNvSpPr/>
            <p:nvPr>
              <p:custDataLst>
                <p:tags r:id="rId35"/>
              </p:custDataLst>
            </p:nvPr>
          </p:nvSpPr>
          <p:spPr bwMode="gray">
            <a:xfrm>
              <a:off x="7768167" y="-20574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35" name="btfpColumnIndicator731194">
              <a:extLst>
                <a:ext uri="{FF2B5EF4-FFF2-40B4-BE49-F238E27FC236}">
                  <a16:creationId xmlns:a16="http://schemas.microsoft.com/office/drawing/2014/main" id="{74B8DCFA-9004-03B1-2965-E4BE853FF0CD}"/>
                </a:ext>
              </a:extLst>
            </p:cNvPr>
            <p:cNvCxnSpPr/>
            <p:nvPr>
              <p:custDataLst>
                <p:tags r:id="rId36"/>
              </p:custDataLst>
            </p:nvPr>
          </p:nvCxnSpPr>
          <p:spPr bwMode="gray">
            <a:xfrm flipH="1" flipV="1">
              <a:off x="11645900"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btfpColumnIndicator590602">
              <a:extLst>
                <a:ext uri="{FF2B5EF4-FFF2-40B4-BE49-F238E27FC236}">
                  <a16:creationId xmlns:a16="http://schemas.microsoft.com/office/drawing/2014/main" id="{0E4F10FC-5775-BFB9-B1A2-F493765A51CD}"/>
                </a:ext>
              </a:extLst>
            </p:cNvPr>
            <p:cNvCxnSpPr/>
            <p:nvPr>
              <p:custDataLst>
                <p:tags r:id="rId37"/>
              </p:custDataLst>
            </p:nvPr>
          </p:nvCxnSpPr>
          <p:spPr bwMode="gray">
            <a:xfrm flipH="1" flipV="1">
              <a:off x="8301567"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btfpColumnGapBlocker947651">
              <a:extLst>
                <a:ext uri="{FF2B5EF4-FFF2-40B4-BE49-F238E27FC236}">
                  <a16:creationId xmlns:a16="http://schemas.microsoft.com/office/drawing/2014/main" id="{FF7FF20E-424C-F768-A652-75344A35FBC0}"/>
                </a:ext>
              </a:extLst>
            </p:cNvPr>
            <p:cNvSpPr/>
            <p:nvPr>
              <p:custDataLst>
                <p:tags r:id="rId38"/>
              </p:custDataLst>
            </p:nvPr>
          </p:nvSpPr>
          <p:spPr bwMode="gray">
            <a:xfrm>
              <a:off x="3890433" y="-205740"/>
              <a:ext cx="5334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28" name="btfpColumnIndicator527088">
              <a:extLst>
                <a:ext uri="{FF2B5EF4-FFF2-40B4-BE49-F238E27FC236}">
                  <a16:creationId xmlns:a16="http://schemas.microsoft.com/office/drawing/2014/main" id="{3026508B-296E-1DD1-94CC-933113622D0D}"/>
                </a:ext>
              </a:extLst>
            </p:cNvPr>
            <p:cNvCxnSpPr/>
            <p:nvPr>
              <p:custDataLst>
                <p:tags r:id="rId39"/>
              </p:custDataLst>
            </p:nvPr>
          </p:nvCxnSpPr>
          <p:spPr bwMode="gray">
            <a:xfrm flipH="1" flipV="1">
              <a:off x="7768167"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btfpColumnIndicator215821">
              <a:extLst>
                <a:ext uri="{FF2B5EF4-FFF2-40B4-BE49-F238E27FC236}">
                  <a16:creationId xmlns:a16="http://schemas.microsoft.com/office/drawing/2014/main" id="{46566F02-3BD0-8DF0-6EBE-6B63C31F82D0}"/>
                </a:ext>
              </a:extLst>
            </p:cNvPr>
            <p:cNvCxnSpPr/>
            <p:nvPr>
              <p:custDataLst>
                <p:tags r:id="rId40"/>
              </p:custDataLst>
            </p:nvPr>
          </p:nvCxnSpPr>
          <p:spPr bwMode="gray">
            <a:xfrm flipH="1" flipV="1">
              <a:off x="4423833"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btfpColumnGapBlocker730986">
              <a:extLst>
                <a:ext uri="{FF2B5EF4-FFF2-40B4-BE49-F238E27FC236}">
                  <a16:creationId xmlns:a16="http://schemas.microsoft.com/office/drawing/2014/main" id="{E64770CA-0A3B-7B33-2CED-5267CDBF501B}"/>
                </a:ext>
              </a:extLst>
            </p:cNvPr>
            <p:cNvSpPr/>
            <p:nvPr>
              <p:custDataLst>
                <p:tags r:id="rId41"/>
              </p:custDataLst>
            </p:nvPr>
          </p:nvSpPr>
          <p:spPr bwMode="gray">
            <a:xfrm>
              <a:off x="0" y="-20574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9" name="btfpColumnIndicator435305">
              <a:extLst>
                <a:ext uri="{FF2B5EF4-FFF2-40B4-BE49-F238E27FC236}">
                  <a16:creationId xmlns:a16="http://schemas.microsoft.com/office/drawing/2014/main" id="{1ADA4743-952A-0959-788C-DE22C0C8225C}"/>
                </a:ext>
              </a:extLst>
            </p:cNvPr>
            <p:cNvCxnSpPr/>
            <p:nvPr>
              <p:custDataLst>
                <p:tags r:id="rId42"/>
              </p:custDataLst>
            </p:nvPr>
          </p:nvCxnSpPr>
          <p:spPr bwMode="gray">
            <a:xfrm flipH="1" flipV="1">
              <a:off x="3890433"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btfpColumnIndicator987234">
              <a:extLst>
                <a:ext uri="{FF2B5EF4-FFF2-40B4-BE49-F238E27FC236}">
                  <a16:creationId xmlns:a16="http://schemas.microsoft.com/office/drawing/2014/main" id="{6A455D8A-7303-D589-AEE4-4357176B1EAF}"/>
                </a:ext>
              </a:extLst>
            </p:cNvPr>
            <p:cNvCxnSpPr/>
            <p:nvPr>
              <p:custDataLst>
                <p:tags r:id="rId43"/>
              </p:custDataLst>
            </p:nvPr>
          </p:nvCxnSpPr>
          <p:spPr bwMode="gray">
            <a:xfrm flipH="1" flipV="1">
              <a:off x="546100"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998A9D6E-97CF-5ED7-8680-42FB9CF7D9B6}"/>
              </a:ext>
            </a:extLst>
          </p:cNvPr>
          <p:cNvSpPr txBox="1"/>
          <p:nvPr>
            <p:custDataLst>
              <p:tags r:id="rId8"/>
            </p:custDataLst>
          </p:nvPr>
        </p:nvSpPr>
        <p:spPr bwMode="gray">
          <a:xfrm>
            <a:off x="8749811" y="3757468"/>
            <a:ext cx="2995972" cy="1919363"/>
          </a:xfrm>
          <a:prstGeom prst="rect">
            <a:avLst/>
          </a:prstGeom>
          <a:noFill/>
        </p:spPr>
        <p:txBody>
          <a:bodyPr wrap="square" lIns="36000" tIns="36000" rIns="36000" bIns="36000" rtlCol="0">
            <a:spAutoFit/>
          </a:bodyPr>
          <a:lstStyle/>
          <a:p>
            <a:pPr marL="0" marR="0" lvl="0" indent="0" algn="l" defTabSz="711200" rtl="0" eaLnBrk="1" fontAlgn="auto" latinLnBrk="0" hangingPunct="1">
              <a:lnSpc>
                <a:spcPct val="100000"/>
              </a:lnSpc>
              <a:spcBef>
                <a:spcPts val="900"/>
              </a:spcBef>
              <a:spcAft>
                <a:spcPct val="0"/>
              </a:spcAft>
              <a:buClrTx/>
              <a:buSzTx/>
              <a:buFontTx/>
              <a:buNone/>
              <a:defRPr/>
            </a:pPr>
            <a:r>
              <a:rPr lang="en-US" sz="2000" b="1">
                <a:solidFill>
                  <a:srgbClr val="211E20"/>
                </a:solidFill>
                <a:latin typeface="Arial" panose="020B0604020202020204" pitchFamily="34" charset="0"/>
                <a:cs typeface="Arial" panose="020B0604020202020204" pitchFamily="34" charset="0"/>
              </a:rPr>
              <a:t>… </a:t>
            </a:r>
            <a:r>
              <a:rPr kumimoji="0" lang="en-US" sz="2000" b="1" i="0" u="none" strike="noStrike" kern="1200" cap="none" spc="0" normalizeH="0" baseline="0" noProof="0">
                <a:ln>
                  <a:noFill/>
                </a:ln>
                <a:solidFill>
                  <a:srgbClr val="183EFE"/>
                </a:solidFill>
                <a:effectLst/>
                <a:uLnTx/>
                <a:uFillTx/>
                <a:latin typeface="Arial" panose="020B0604020202020204" pitchFamily="34" charset="0"/>
                <a:cs typeface="Arial" panose="020B0604020202020204" pitchFamily="34" charset="0"/>
              </a:rPr>
              <a:t>BIP will further support the efforts of advancing Brazil’s</a:t>
            </a:r>
            <a:r>
              <a:rPr kumimoji="0" lang="en-US" sz="2000" b="1" i="0" u="none" strike="noStrike" kern="1200" cap="none" spc="0" normalizeH="0" noProof="0">
                <a:ln>
                  <a:noFill/>
                </a:ln>
                <a:solidFill>
                  <a:srgbClr val="183EFE"/>
                </a:solidFill>
                <a:effectLst/>
                <a:uLnTx/>
                <a:uFillTx/>
                <a:latin typeface="Arial" panose="020B0604020202020204" pitchFamily="34" charset="0"/>
                <a:cs typeface="Arial" panose="020B0604020202020204" pitchFamily="34" charset="0"/>
              </a:rPr>
              <a:t> NDC</a:t>
            </a:r>
            <a:r>
              <a:rPr kumimoji="0" lang="en-US" sz="2000" b="1" i="0" u="none" strike="noStrike" kern="1200" cap="none" spc="0" normalizeH="0" baseline="0" noProof="0">
                <a:ln>
                  <a:noFill/>
                </a:ln>
                <a:solidFill>
                  <a:srgbClr val="211E20"/>
                </a:solidFill>
                <a:effectLst/>
                <a:uLnTx/>
                <a:uFillTx/>
                <a:latin typeface="Arial" panose="020B0604020202020204" pitchFamily="34" charset="0"/>
                <a:cs typeface="Arial" panose="020B0604020202020204" pitchFamily="34" charset="0"/>
              </a:rPr>
              <a:t>, with the government</a:t>
            </a:r>
            <a:r>
              <a:rPr kumimoji="0" lang="en-US" sz="2000" b="1" i="0" u="none" strike="noStrike" kern="1200" cap="none" spc="0" normalizeH="0" noProof="0">
                <a:ln>
                  <a:noFill/>
                </a:ln>
                <a:solidFill>
                  <a:srgbClr val="211E20"/>
                </a:solidFill>
                <a:effectLst/>
                <a:uLnTx/>
                <a:uFillTx/>
                <a:latin typeface="Arial" panose="020B0604020202020204" pitchFamily="34" charset="0"/>
                <a:cs typeface="Arial" panose="020B0604020202020204" pitchFamily="34" charset="0"/>
              </a:rPr>
              <a:t> </a:t>
            </a:r>
            <a:r>
              <a:rPr lang="en-US" sz="2000" b="1">
                <a:solidFill>
                  <a:srgbClr val="211E20"/>
                </a:solidFill>
                <a:latin typeface="Arial" panose="020B0604020202020204" pitchFamily="34" charset="0"/>
                <a:cs typeface="Arial" panose="020B0604020202020204" pitchFamily="34" charset="0"/>
              </a:rPr>
              <a:t>t</a:t>
            </a:r>
            <a:r>
              <a:rPr kumimoji="0" lang="en-US" sz="2000" b="1" i="0" u="none" strike="noStrike" kern="1200" cap="none" spc="0" normalizeH="0" noProof="0" err="1">
                <a:ln>
                  <a:noFill/>
                </a:ln>
                <a:solidFill>
                  <a:srgbClr val="211E20"/>
                </a:solidFill>
                <a:effectLst/>
                <a:uLnTx/>
                <a:uFillTx/>
                <a:latin typeface="Arial" panose="020B0604020202020204" pitchFamily="34" charset="0"/>
                <a:cs typeface="Arial" panose="020B0604020202020204" pitchFamily="34" charset="0"/>
              </a:rPr>
              <a:t>ransition</a:t>
            </a:r>
            <a:r>
              <a:rPr kumimoji="0" lang="en-US" sz="2000" b="1" i="0" u="none" strike="noStrike" kern="1200" cap="none" spc="0" normalizeH="0" baseline="0" noProof="0">
                <a:ln>
                  <a:noFill/>
                </a:ln>
                <a:solidFill>
                  <a:srgbClr val="211E20"/>
                </a:solidFill>
                <a:effectLst/>
                <a:uLnTx/>
                <a:uFillTx/>
                <a:latin typeface="Arial" panose="020B0604020202020204" pitchFamily="34" charset="0"/>
                <a:cs typeface="Arial" panose="020B0604020202020204" pitchFamily="34" charset="0"/>
              </a:rPr>
              <a:t> </a:t>
            </a:r>
            <a:r>
              <a:rPr lang="en-US" sz="2000" b="1">
                <a:solidFill>
                  <a:srgbClr val="211E20"/>
                </a:solidFill>
                <a:latin typeface="Arial" panose="020B0604020202020204" pitchFamily="34" charset="0"/>
                <a:cs typeface="Arial" panose="020B0604020202020204" pitchFamily="34" charset="0"/>
              </a:rPr>
              <a:t>p</a:t>
            </a:r>
            <a:r>
              <a:rPr kumimoji="0" lang="en-US" sz="2000" b="1" i="0" u="none" strike="noStrike" kern="1200" cap="none" spc="0" normalizeH="0" baseline="0" noProof="0" err="1">
                <a:ln>
                  <a:noFill/>
                </a:ln>
                <a:solidFill>
                  <a:srgbClr val="211E20"/>
                </a:solidFill>
                <a:effectLst/>
                <a:uLnTx/>
                <a:uFillTx/>
                <a:latin typeface="Arial" panose="020B0604020202020204" pitchFamily="34" charset="0"/>
                <a:cs typeface="Arial" panose="020B0604020202020204" pitchFamily="34" charset="0"/>
              </a:rPr>
              <a:t>lans</a:t>
            </a:r>
            <a:r>
              <a:rPr kumimoji="0" lang="en-US" sz="2000" b="1" i="0" u="none" strike="noStrike" kern="1200" cap="none" spc="0" normalizeH="0" baseline="0" noProof="0">
                <a:ln>
                  <a:noFill/>
                </a:ln>
                <a:solidFill>
                  <a:srgbClr val="211E20"/>
                </a:solidFill>
                <a:effectLst/>
                <a:uLnTx/>
                <a:uFillTx/>
                <a:latin typeface="Arial" panose="020B0604020202020204" pitchFamily="34" charset="0"/>
                <a:cs typeface="Arial" panose="020B0604020202020204" pitchFamily="34" charset="0"/>
              </a:rPr>
              <a:t> as strategic guidelines</a:t>
            </a:r>
          </a:p>
        </p:txBody>
      </p:sp>
      <p:sp>
        <p:nvSpPr>
          <p:cNvPr id="69" name="TextBox 68">
            <a:extLst>
              <a:ext uri="{FF2B5EF4-FFF2-40B4-BE49-F238E27FC236}">
                <a16:creationId xmlns:a16="http://schemas.microsoft.com/office/drawing/2014/main" id="{5E7FD5DC-809F-E469-1FB4-261C46CE3700}"/>
              </a:ext>
            </a:extLst>
          </p:cNvPr>
          <p:cNvSpPr txBox="1"/>
          <p:nvPr>
            <p:custDataLst>
              <p:tags r:id="rId9"/>
            </p:custDataLst>
          </p:nvPr>
        </p:nvSpPr>
        <p:spPr bwMode="gray">
          <a:xfrm>
            <a:off x="8740457" y="964405"/>
            <a:ext cx="2844889" cy="380480"/>
          </a:xfrm>
          <a:prstGeom prst="rect">
            <a:avLst/>
          </a:prstGeom>
          <a:noFill/>
        </p:spPr>
        <p:txBody>
          <a:bodyPr wrap="square" lIns="36000" tIns="36000" rIns="36000" bIns="36000" rtlCol="0">
            <a:spAutoFit/>
          </a:bodyPr>
          <a:lstStyle>
            <a:defPPr>
              <a:defRPr lang="pt-BR"/>
            </a:defPPr>
            <a:lvl1pPr marL="0" marR="0" lvl="0" indent="0" fontAlgn="auto">
              <a:lnSpc>
                <a:spcPct val="100000"/>
              </a:lnSpc>
              <a:spcBef>
                <a:spcPts val="900"/>
              </a:spcBef>
              <a:spcAft>
                <a:spcPct val="0"/>
              </a:spcAft>
              <a:buClrTx/>
              <a:buSzTx/>
              <a:buFontTx/>
              <a:buNone/>
              <a:defRPr sz="2000" b="1">
                <a:solidFill>
                  <a:srgbClr val="211E20"/>
                </a:solidFill>
                <a:latin typeface="Arial" panose="020B0604020202020204" pitchFamily="34" charset="0"/>
                <a:cs typeface="Arial" panose="020B0604020202020204" pitchFamily="34" charset="0"/>
              </a:defRPr>
            </a:lvl1pPr>
          </a:lstStyle>
          <a:p>
            <a:r>
              <a:rPr lang="en-US"/>
              <a:t>With the support of...</a:t>
            </a:r>
          </a:p>
        </p:txBody>
      </p:sp>
      <p:sp>
        <p:nvSpPr>
          <p:cNvPr id="90" name="Isosceles Triangle 77">
            <a:extLst>
              <a:ext uri="{FF2B5EF4-FFF2-40B4-BE49-F238E27FC236}">
                <a16:creationId xmlns:a16="http://schemas.microsoft.com/office/drawing/2014/main" id="{CCBCF72D-0B86-B2B5-F51F-DF7723EACCAD}"/>
              </a:ext>
            </a:extLst>
          </p:cNvPr>
          <p:cNvSpPr/>
          <p:nvPr>
            <p:custDataLst>
              <p:tags r:id="rId10"/>
            </p:custDataLst>
          </p:nvPr>
        </p:nvSpPr>
        <p:spPr>
          <a:xfrm rot="5400000">
            <a:off x="6105648" y="693846"/>
            <a:ext cx="178967" cy="82492"/>
          </a:xfrm>
          <a:custGeom>
            <a:avLst/>
            <a:gdLst>
              <a:gd name="connsiteX0" fmla="*/ 0 w 707136"/>
              <a:gd name="connsiteY0" fmla="*/ 609600 h 609600"/>
              <a:gd name="connsiteX1" fmla="*/ 353568 w 707136"/>
              <a:gd name="connsiteY1" fmla="*/ 0 h 609600"/>
              <a:gd name="connsiteX2" fmla="*/ 707136 w 707136"/>
              <a:gd name="connsiteY2" fmla="*/ 609600 h 609600"/>
              <a:gd name="connsiteX3" fmla="*/ 91440 w 707136"/>
              <a:gd name="connsiteY3" fmla="*/ 701040 h 701040"/>
            </a:gdLst>
            <a:ahLst/>
            <a:cxnLst>
              <a:cxn ang="0">
                <a:pos x="connsiteX0" y="connsiteY0"/>
              </a:cxn>
              <a:cxn ang="0">
                <a:pos x="connsiteX1" y="connsiteY1"/>
              </a:cxn>
              <a:cxn ang="0">
                <a:pos x="connsiteX2" y="connsiteY2"/>
              </a:cxn>
            </a:cxnLst>
            <a:rect l="l" t="t" r="r" b="b"/>
            <a:pathLst>
              <a:path w="707136" h="609600">
                <a:moveTo>
                  <a:pt x="0" y="609600"/>
                </a:moveTo>
                <a:lnTo>
                  <a:pt x="353568" y="0"/>
                </a:lnTo>
                <a:lnTo>
                  <a:pt x="707136" y="609600"/>
                </a:lnTo>
              </a:path>
            </a:pathLst>
          </a:custGeom>
          <a:noFill/>
          <a:ln w="19050" cap="rnd" cmpd="sng" algn="ctr">
            <a:solidFill>
              <a:srgbClr val="3C3C3C"/>
            </a:solidFill>
            <a:prstDash val="solid"/>
            <a:miter lim="800000"/>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grpSp>
        <p:nvGrpSpPr>
          <p:cNvPr id="36" name="Group 35">
            <a:extLst>
              <a:ext uri="{FF2B5EF4-FFF2-40B4-BE49-F238E27FC236}">
                <a16:creationId xmlns:a16="http://schemas.microsoft.com/office/drawing/2014/main" id="{1E444958-3576-9E12-17C4-783339AD02B8}"/>
              </a:ext>
            </a:extLst>
          </p:cNvPr>
          <p:cNvGrpSpPr/>
          <p:nvPr>
            <p:custDataLst>
              <p:tags r:id="rId11"/>
            </p:custDataLst>
          </p:nvPr>
        </p:nvGrpSpPr>
        <p:grpSpPr>
          <a:xfrm>
            <a:off x="4689152" y="5970975"/>
            <a:ext cx="3253830" cy="709722"/>
            <a:chOff x="4689152" y="5970975"/>
            <a:chExt cx="3253830" cy="709722"/>
          </a:xfrm>
        </p:grpSpPr>
        <p:sp>
          <p:nvSpPr>
            <p:cNvPr id="23" name="Rectangle 22">
              <a:extLst>
                <a:ext uri="{FF2B5EF4-FFF2-40B4-BE49-F238E27FC236}">
                  <a16:creationId xmlns:a16="http://schemas.microsoft.com/office/drawing/2014/main" id="{EDD4CD95-DA45-5F3A-D7EA-107C4C580050}"/>
                </a:ext>
              </a:extLst>
            </p:cNvPr>
            <p:cNvSpPr/>
            <p:nvPr>
              <p:custDataLst>
                <p:tags r:id="rId32"/>
              </p:custDataLst>
            </p:nvPr>
          </p:nvSpPr>
          <p:spPr bwMode="gray">
            <a:xfrm>
              <a:off x="4689152" y="5970975"/>
              <a:ext cx="3253830" cy="709722"/>
            </a:xfrm>
            <a:prstGeom prst="rect">
              <a:avLst/>
            </a:prstGeom>
            <a:solidFill>
              <a:srgbClr val="D6D6D6">
                <a:alpha val="25000"/>
              </a:srgbClr>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D6D6D6"/>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000000"/>
                </a:solidFill>
              </a:endParaRPr>
            </a:p>
          </p:txBody>
        </p:sp>
        <p:pic>
          <p:nvPicPr>
            <p:cNvPr id="2050" name="Picture 2" descr="Plano Clima guiará política climática brasileira até 2035">
              <a:extLst>
                <a:ext uri="{FF2B5EF4-FFF2-40B4-BE49-F238E27FC236}">
                  <a16:creationId xmlns:a16="http://schemas.microsoft.com/office/drawing/2014/main" id="{3435EBB6-374E-593A-2609-48A480FA96F0}"/>
                </a:ext>
              </a:extLst>
            </p:cNvPr>
            <p:cNvPicPr>
              <a:picLocks noChangeAspect="1" noChangeArrowheads="1"/>
            </p:cNvPicPr>
            <p:nvPr>
              <p:custDataLst>
                <p:tags r:id="rId33"/>
              </p:custDataLst>
            </p:nvPr>
          </p:nvPicPr>
          <p:blipFill>
            <a:blip r:embed="rId58">
              <a:clrChange>
                <a:clrFrom>
                  <a:srgbClr val="FFFFFF"/>
                </a:clrFrom>
                <a:clrTo>
                  <a:srgbClr val="FFFFFF">
                    <a:alpha val="0"/>
                  </a:srgbClr>
                </a:clrTo>
              </a:clrChange>
              <a:extLst>
                <a:ext uri="{28A0092B-C50C-407E-A947-70E740481C1C}">
                  <a14:useLocalDpi xmlns:a14="http://schemas.microsoft.com/office/drawing/2010/main" val="0"/>
                </a:ext>
              </a:extLst>
            </a:blip>
            <a:srcRect l="13521" t="28173" r="13521" b="28140"/>
            <a:stretch>
              <a:fillRect/>
            </a:stretch>
          </p:blipFill>
          <p:spPr bwMode="auto">
            <a:xfrm>
              <a:off x="5567709" y="6015991"/>
              <a:ext cx="1480112" cy="619691"/>
            </a:xfrm>
            <a:prstGeom prst="rect">
              <a:avLst/>
            </a:prstGeom>
            <a:noFill/>
            <a:extLst>
              <a:ext uri="{909E8E84-426E-40DD-AFC4-6F175D3DCCD1}">
                <a14:hiddenFill xmlns:a14="http://schemas.microsoft.com/office/drawing/2010/main">
                  <a:solidFill>
                    <a:srgbClr val="FFFFFF"/>
                  </a:solidFill>
                </a14:hiddenFill>
              </a:ext>
            </a:extLst>
          </p:spPr>
        </p:pic>
      </p:grpSp>
      <p:sp>
        <p:nvSpPr>
          <p:cNvPr id="97" name="Isosceles Triangle 77">
            <a:extLst>
              <a:ext uri="{FF2B5EF4-FFF2-40B4-BE49-F238E27FC236}">
                <a16:creationId xmlns:a16="http://schemas.microsoft.com/office/drawing/2014/main" id="{74675050-1503-4B72-58D2-52B0F8CD39C1}"/>
              </a:ext>
            </a:extLst>
          </p:cNvPr>
          <p:cNvSpPr/>
          <p:nvPr>
            <p:custDataLst>
              <p:tags r:id="rId12"/>
            </p:custDataLst>
          </p:nvPr>
        </p:nvSpPr>
        <p:spPr>
          <a:xfrm rot="5400000">
            <a:off x="6105648" y="3887440"/>
            <a:ext cx="178967" cy="82492"/>
          </a:xfrm>
          <a:custGeom>
            <a:avLst/>
            <a:gdLst>
              <a:gd name="connsiteX0" fmla="*/ 0 w 707136"/>
              <a:gd name="connsiteY0" fmla="*/ 609600 h 609600"/>
              <a:gd name="connsiteX1" fmla="*/ 353568 w 707136"/>
              <a:gd name="connsiteY1" fmla="*/ 0 h 609600"/>
              <a:gd name="connsiteX2" fmla="*/ 707136 w 707136"/>
              <a:gd name="connsiteY2" fmla="*/ 609600 h 609600"/>
              <a:gd name="connsiteX3" fmla="*/ 91440 w 707136"/>
              <a:gd name="connsiteY3" fmla="*/ 701040 h 701040"/>
            </a:gdLst>
            <a:ahLst/>
            <a:cxnLst>
              <a:cxn ang="0">
                <a:pos x="connsiteX0" y="connsiteY0"/>
              </a:cxn>
              <a:cxn ang="0">
                <a:pos x="connsiteX1" y="connsiteY1"/>
              </a:cxn>
              <a:cxn ang="0">
                <a:pos x="connsiteX2" y="connsiteY2"/>
              </a:cxn>
            </a:cxnLst>
            <a:rect l="l" t="t" r="r" b="b"/>
            <a:pathLst>
              <a:path w="707136" h="609600">
                <a:moveTo>
                  <a:pt x="0" y="609600"/>
                </a:moveTo>
                <a:lnTo>
                  <a:pt x="353568" y="0"/>
                </a:lnTo>
                <a:lnTo>
                  <a:pt x="707136" y="609600"/>
                </a:lnTo>
              </a:path>
            </a:pathLst>
          </a:custGeom>
          <a:noFill/>
          <a:ln w="19050" cap="rnd" cmpd="sng" algn="ctr">
            <a:solidFill>
              <a:srgbClr val="3C3C3C"/>
            </a:solidFill>
            <a:prstDash val="solid"/>
            <a:miter lim="800000"/>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pic>
        <p:nvPicPr>
          <p:cNvPr id="11307" name="Picture 11306">
            <a:extLst>
              <a:ext uri="{FF2B5EF4-FFF2-40B4-BE49-F238E27FC236}">
                <a16:creationId xmlns:a16="http://schemas.microsoft.com/office/drawing/2014/main" id="{91D68E53-1725-3F3D-33FD-D588094AE892}"/>
              </a:ext>
            </a:extLst>
          </p:cNvPr>
          <p:cNvPicPr>
            <a:picLocks noChangeAspect="1"/>
          </p:cNvPicPr>
          <p:nvPr>
            <p:custDataLst>
              <p:tags r:id="rId13"/>
            </p:custDataLst>
          </p:nvPr>
        </p:nvPicPr>
        <p:blipFill>
          <a:blip r:embed="rId59">
            <a:extLst>
              <a:ext uri="{28A0092B-C50C-407E-A947-70E740481C1C}">
                <a14:useLocalDpi xmlns:a14="http://schemas.microsoft.com/office/drawing/2010/main" val="0"/>
              </a:ext>
            </a:extLst>
          </a:blip>
          <a:srcRect l="11468" r="5109"/>
          <a:stretch>
            <a:fillRect/>
          </a:stretch>
        </p:blipFill>
        <p:spPr>
          <a:xfrm>
            <a:off x="6390077" y="3357007"/>
            <a:ext cx="1337337" cy="1143358"/>
          </a:xfrm>
          <a:prstGeom prst="rect">
            <a:avLst/>
          </a:prstGeom>
        </p:spPr>
      </p:pic>
      <p:sp>
        <p:nvSpPr>
          <p:cNvPr id="99" name="Isosceles Triangle 77">
            <a:extLst>
              <a:ext uri="{FF2B5EF4-FFF2-40B4-BE49-F238E27FC236}">
                <a16:creationId xmlns:a16="http://schemas.microsoft.com/office/drawing/2014/main" id="{7E6708D8-F47B-5567-D16B-3A05BDAEA04C}"/>
              </a:ext>
            </a:extLst>
          </p:cNvPr>
          <p:cNvSpPr/>
          <p:nvPr>
            <p:custDataLst>
              <p:tags r:id="rId14"/>
            </p:custDataLst>
          </p:nvPr>
        </p:nvSpPr>
        <p:spPr>
          <a:xfrm rot="5400000">
            <a:off x="6105648" y="5317003"/>
            <a:ext cx="178967" cy="82492"/>
          </a:xfrm>
          <a:custGeom>
            <a:avLst/>
            <a:gdLst>
              <a:gd name="connsiteX0" fmla="*/ 0 w 707136"/>
              <a:gd name="connsiteY0" fmla="*/ 609600 h 609600"/>
              <a:gd name="connsiteX1" fmla="*/ 353568 w 707136"/>
              <a:gd name="connsiteY1" fmla="*/ 0 h 609600"/>
              <a:gd name="connsiteX2" fmla="*/ 707136 w 707136"/>
              <a:gd name="connsiteY2" fmla="*/ 609600 h 609600"/>
              <a:gd name="connsiteX3" fmla="*/ 91440 w 707136"/>
              <a:gd name="connsiteY3" fmla="*/ 701040 h 701040"/>
            </a:gdLst>
            <a:ahLst/>
            <a:cxnLst>
              <a:cxn ang="0">
                <a:pos x="connsiteX0" y="connsiteY0"/>
              </a:cxn>
              <a:cxn ang="0">
                <a:pos x="connsiteX1" y="connsiteY1"/>
              </a:cxn>
              <a:cxn ang="0">
                <a:pos x="connsiteX2" y="connsiteY2"/>
              </a:cxn>
            </a:cxnLst>
            <a:rect l="l" t="t" r="r" b="b"/>
            <a:pathLst>
              <a:path w="707136" h="609600">
                <a:moveTo>
                  <a:pt x="0" y="609600"/>
                </a:moveTo>
                <a:lnTo>
                  <a:pt x="353568" y="0"/>
                </a:lnTo>
                <a:lnTo>
                  <a:pt x="707136" y="609600"/>
                </a:lnTo>
              </a:path>
            </a:pathLst>
          </a:custGeom>
          <a:noFill/>
          <a:ln w="19050" cap="rnd" cmpd="sng" algn="ctr">
            <a:solidFill>
              <a:srgbClr val="3C3C3C"/>
            </a:solidFill>
            <a:prstDash val="solid"/>
            <a:miter lim="800000"/>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32" name="TextBox 131">
            <a:extLst>
              <a:ext uri="{FF2B5EF4-FFF2-40B4-BE49-F238E27FC236}">
                <a16:creationId xmlns:a16="http://schemas.microsoft.com/office/drawing/2014/main" id="{8C35E681-67D4-C30E-985C-B990BA17A8D3}"/>
              </a:ext>
            </a:extLst>
          </p:cNvPr>
          <p:cNvSpPr txBox="1"/>
          <p:nvPr>
            <p:custDataLst>
              <p:tags r:id="rId15"/>
            </p:custDataLst>
          </p:nvPr>
        </p:nvSpPr>
        <p:spPr>
          <a:xfrm>
            <a:off x="11410699" y="6454968"/>
            <a:ext cx="325730" cy="230832"/>
          </a:xfrm>
          <a:prstGeom prst="rect">
            <a:avLst/>
          </a:prstGeom>
          <a:noFill/>
        </p:spPr>
        <p:txBody>
          <a:bodyPr wrap="none" rtlCol="0">
            <a:spAutoFit/>
          </a:bodyPr>
          <a:lstStyle/>
          <a:p>
            <a:pPr marL="0" marR="0" lvl="0" indent="0" algn="l" defTabSz="711200" rtl="0" eaLnBrk="1" fontAlgn="auto" latinLnBrk="0" hangingPunct="1">
              <a:lnSpc>
                <a:spcPct val="100000"/>
              </a:lnSpc>
              <a:spcBef>
                <a:spcPts val="1200"/>
              </a:spcBef>
              <a:spcAft>
                <a:spcPct val="0"/>
              </a:spcAft>
              <a:buClrTx/>
              <a:buSzTx/>
              <a:buFontTx/>
              <a:buNone/>
              <a:defRPr/>
            </a:pPr>
            <a:fld id="{9364D0EC-EC4E-44C8-984F-0D5A8EE3907A}"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711200" rtl="0" eaLnBrk="1" fontAlgn="auto" latinLnBrk="0" hangingPunct="1">
                <a:lnSpc>
                  <a:spcPct val="100000"/>
                </a:lnSpc>
                <a:spcBef>
                  <a:spcPts val="1200"/>
                </a:spcBef>
                <a:spcAft>
                  <a:spcPct val="0"/>
                </a:spcAft>
                <a:buClrTx/>
                <a:buSzTx/>
                <a:buFontTx/>
                <a:buNone/>
                <a:defRPr/>
              </a:pPr>
              <a:t>3</a:t>
            </a:fld>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white background with blue text&#10;&#10;Description automatically generated">
            <a:extLst>
              <a:ext uri="{FF2B5EF4-FFF2-40B4-BE49-F238E27FC236}">
                <a16:creationId xmlns:a16="http://schemas.microsoft.com/office/drawing/2014/main" id="{62B2803F-CC5B-E5D0-C004-8AC9A71492A3}"/>
              </a:ext>
            </a:extLst>
          </p:cNvPr>
          <p:cNvPicPr>
            <a:picLocks noChangeAspect="1"/>
          </p:cNvPicPr>
          <p:nvPr>
            <p:custDataLst>
              <p:tags r:id="rId16"/>
            </p:custDataLst>
          </p:nvPr>
        </p:nvPicPr>
        <p:blipFill>
          <a:blip r:embed="rId60">
            <a:extLst>
              <a:ext uri="{28A0092B-C50C-407E-A947-70E740481C1C}">
                <a14:useLocalDpi xmlns:a14="http://schemas.microsoft.com/office/drawing/2010/main" val="0"/>
              </a:ext>
            </a:extLst>
          </a:blip>
          <a:stretch>
            <a:fillRect/>
          </a:stretch>
        </p:blipFill>
        <p:spPr>
          <a:xfrm>
            <a:off x="6400650" y="546587"/>
            <a:ext cx="1604552" cy="377010"/>
          </a:xfrm>
          <a:prstGeom prst="rect">
            <a:avLst/>
          </a:prstGeom>
          <a:ln>
            <a:solidFill>
              <a:schemeClr val="bg1">
                <a:lumMod val="85000"/>
              </a:schemeClr>
            </a:solidFill>
          </a:ln>
        </p:spPr>
      </p:pic>
      <p:sp>
        <p:nvSpPr>
          <p:cNvPr id="46" name="TextBox 45">
            <a:extLst>
              <a:ext uri="{FF2B5EF4-FFF2-40B4-BE49-F238E27FC236}">
                <a16:creationId xmlns:a16="http://schemas.microsoft.com/office/drawing/2014/main" id="{0F238BBF-B59B-B81B-5170-A67B47058FBB}"/>
              </a:ext>
            </a:extLst>
          </p:cNvPr>
          <p:cNvSpPr txBox="1"/>
          <p:nvPr>
            <p:custDataLst>
              <p:tags r:id="rId17"/>
            </p:custDataLst>
          </p:nvPr>
        </p:nvSpPr>
        <p:spPr bwMode="gray">
          <a:xfrm>
            <a:off x="6369373" y="5137232"/>
            <a:ext cx="1822106" cy="442035"/>
          </a:xfrm>
          <a:prstGeom prst="rect">
            <a:avLst/>
          </a:prstGeom>
          <a:noFill/>
        </p:spPr>
        <p:txBody>
          <a:bodyPr wrap="square" lIns="36000" tIns="36000" rIns="36000" bIns="36000">
            <a:spAutoFit/>
          </a:bodyPr>
          <a:lstStyle/>
          <a:p>
            <a:pPr marL="0" marR="0" lvl="0" indent="0" algn="l" defTabSz="711200" rtl="0" eaLnBrk="1" fontAlgn="auto" latinLnBrk="0" hangingPunct="1">
              <a:lnSpc>
                <a:spcPct val="100000"/>
              </a:lnSpc>
              <a:spcBef>
                <a:spcPts val="1200"/>
              </a:spcBef>
              <a:spcAft>
                <a:spcPct val="0"/>
              </a:spcAft>
              <a:buClrTx/>
              <a:buSzTx/>
              <a:buFontTx/>
              <a:buNone/>
              <a:defRPr/>
            </a:pPr>
            <a:r>
              <a:rPr kumimoji="0" lang="pt-BR" sz="1200" i="0" u="none" strike="noStrike" kern="1200" cap="none" spc="0" normalizeH="0" baseline="0" noProof="0">
                <a:ln>
                  <a:noFill/>
                </a:ln>
                <a:solidFill>
                  <a:srgbClr val="5C5C5C"/>
                </a:solidFill>
                <a:effectLst/>
                <a:uLnTx/>
                <a:uFillTx/>
                <a:latin typeface="Arial" panose="020B0604020202020204" pitchFamily="34" charset="0"/>
                <a:ea typeface="+mn-ea"/>
                <a:cs typeface="Arial" panose="020B0604020202020204" pitchFamily="34" charset="0"/>
              </a:rPr>
              <a:t>Plano Nacional de Transição Energética</a:t>
            </a:r>
            <a:endParaRPr kumimoji="0" lang="en-IN" sz="1200" i="0" u="none" strike="noStrike" kern="1200" cap="none" spc="0" normalizeH="0" baseline="0" noProof="0">
              <a:ln>
                <a:noFill/>
              </a:ln>
              <a:solidFill>
                <a:srgbClr val="5C5C5C"/>
              </a:solidFill>
              <a:effectLst/>
              <a:uLnTx/>
              <a:uFillTx/>
              <a:latin typeface="Arial" panose="020B0604020202020204" pitchFamily="34" charset="0"/>
              <a:ea typeface="+mn-ea"/>
              <a:cs typeface="Arial" panose="020B0604020202020204" pitchFamily="34" charset="0"/>
            </a:endParaRPr>
          </a:p>
        </p:txBody>
      </p:sp>
      <p:sp>
        <p:nvSpPr>
          <p:cNvPr id="17" name="Rectangle: Single Corner Rounded 16">
            <a:extLst>
              <a:ext uri="{FF2B5EF4-FFF2-40B4-BE49-F238E27FC236}">
                <a16:creationId xmlns:a16="http://schemas.microsoft.com/office/drawing/2014/main" id="{2CFAEDC9-85C7-8095-EA44-9456A7685221}"/>
              </a:ext>
            </a:extLst>
          </p:cNvPr>
          <p:cNvSpPr/>
          <p:nvPr>
            <p:custDataLst>
              <p:tags r:id="rId18"/>
            </p:custDataLst>
          </p:nvPr>
        </p:nvSpPr>
        <p:spPr bwMode="gray">
          <a:xfrm>
            <a:off x="1" y="0"/>
            <a:ext cx="4181156" cy="6858000"/>
          </a:xfrm>
          <a:prstGeom prst="round1Rect">
            <a:avLst>
              <a:gd name="adj" fmla="val 32524"/>
            </a:avLst>
          </a:prstGeom>
          <a:solidFill>
            <a:srgbClr val="183E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IN">
              <a:solidFill>
                <a:prstClr val="black"/>
              </a:solidFill>
              <a:latin typeface="Avenir Next LT Pro Light"/>
            </a:endParaRPr>
          </a:p>
        </p:txBody>
      </p:sp>
      <p:sp>
        <p:nvSpPr>
          <p:cNvPr id="2" name="Title 1">
            <a:extLst>
              <a:ext uri="{FF2B5EF4-FFF2-40B4-BE49-F238E27FC236}">
                <a16:creationId xmlns:a16="http://schemas.microsoft.com/office/drawing/2014/main" id="{28D10DB9-95B7-414C-977A-83F6D6D5B3B2}"/>
              </a:ext>
            </a:extLst>
          </p:cNvPr>
          <p:cNvSpPr>
            <a:spLocks noGrp="1"/>
          </p:cNvSpPr>
          <p:nvPr>
            <p:ph type="title"/>
            <p:custDataLst>
              <p:tags r:id="rId19"/>
            </p:custDataLst>
          </p:nvPr>
        </p:nvSpPr>
        <p:spPr>
          <a:xfrm>
            <a:off x="304215" y="1009405"/>
            <a:ext cx="3708985" cy="1900896"/>
          </a:xfrm>
        </p:spPr>
        <p:txBody>
          <a:bodyPr vert="horz" wrap="square">
            <a:spAutoFit/>
          </a:bodyPr>
          <a:lstStyle/>
          <a:p>
            <a:r>
              <a:rPr lang="en-US" sz="2200">
                <a:solidFill>
                  <a:schemeClr val="bg1"/>
                </a:solidFill>
              </a:rPr>
              <a:t>The Brazilian government</a:t>
            </a:r>
            <a:br>
              <a:rPr lang="en-US" sz="2200">
                <a:solidFill>
                  <a:schemeClr val="bg1"/>
                </a:solidFill>
              </a:rPr>
            </a:br>
            <a:r>
              <a:rPr lang="en-US" sz="2200">
                <a:solidFill>
                  <a:schemeClr val="bg1"/>
                </a:solidFill>
              </a:rPr>
              <a:t>is already making progress toward achieving net zero through its various government transition plans</a:t>
            </a:r>
            <a:endParaRPr lang="en-IN" sz="2200">
              <a:solidFill>
                <a:schemeClr val="bg1"/>
              </a:solidFill>
            </a:endParaRPr>
          </a:p>
        </p:txBody>
      </p:sp>
      <p:pic>
        <p:nvPicPr>
          <p:cNvPr id="143" name="btfpPhotoGeneric739487">
            <a:extLst>
              <a:ext uri="{FF2B5EF4-FFF2-40B4-BE49-F238E27FC236}">
                <a16:creationId xmlns:a16="http://schemas.microsoft.com/office/drawing/2014/main" id="{6C9EFE8B-9036-FB48-DD89-323DFD763A66}"/>
              </a:ext>
            </a:extLst>
          </p:cNvPr>
          <p:cNvPicPr>
            <a:picLocks noChangeAspect="1"/>
          </p:cNvPicPr>
          <p:nvPr>
            <p:custDataLst>
              <p:tags r:id="rId20"/>
            </p:custDataLst>
          </p:nvPr>
        </p:nvPicPr>
        <p:blipFill>
          <a:blip r:embed="rId61">
            <a:extLst>
              <a:ext uri="{28A0092B-C50C-407E-A947-70E740481C1C}">
                <a14:useLocalDpi xmlns:a14="http://schemas.microsoft.com/office/drawing/2010/main" val="0"/>
              </a:ext>
            </a:extLst>
          </a:blip>
          <a:srcRect l="7508" r="4829"/>
          <a:stretch>
            <a:fillRect/>
          </a:stretch>
        </p:blipFill>
        <p:spPr>
          <a:xfrm>
            <a:off x="294177" y="3424618"/>
            <a:ext cx="4058425" cy="3090963"/>
          </a:xfrm>
          <a:prstGeom prst="round2DiagRect">
            <a:avLst>
              <a:gd name="adj1" fmla="val 0"/>
              <a:gd name="adj2" fmla="val 17406"/>
            </a:avLst>
          </a:prstGeom>
        </p:spPr>
      </p:pic>
      <p:cxnSp>
        <p:nvCxnSpPr>
          <p:cNvPr id="29" name="Straight Connector 28">
            <a:extLst>
              <a:ext uri="{FF2B5EF4-FFF2-40B4-BE49-F238E27FC236}">
                <a16:creationId xmlns:a16="http://schemas.microsoft.com/office/drawing/2014/main" id="{32093E56-CC1F-FE70-A297-E735EF09CBE0}"/>
              </a:ext>
            </a:extLst>
          </p:cNvPr>
          <p:cNvCxnSpPr/>
          <p:nvPr>
            <p:custDataLst>
              <p:tags r:id="rId21"/>
            </p:custDataLst>
          </p:nvPr>
        </p:nvCxnSpPr>
        <p:spPr bwMode="gray">
          <a:xfrm>
            <a:off x="4689152" y="1424024"/>
            <a:ext cx="3253830" cy="0"/>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F7B463E-A4B7-6B43-FAD9-3BC57D0FD701}"/>
              </a:ext>
            </a:extLst>
          </p:cNvPr>
          <p:cNvCxnSpPr/>
          <p:nvPr>
            <p:custDataLst>
              <p:tags r:id="rId22"/>
            </p:custDataLst>
          </p:nvPr>
        </p:nvCxnSpPr>
        <p:spPr bwMode="gray">
          <a:xfrm>
            <a:off x="4689152" y="3154842"/>
            <a:ext cx="3253830" cy="0"/>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808D61-46C9-C6D1-B9DA-88170F5BE1BE}"/>
              </a:ext>
            </a:extLst>
          </p:cNvPr>
          <p:cNvCxnSpPr/>
          <p:nvPr>
            <p:custDataLst>
              <p:tags r:id="rId23"/>
            </p:custDataLst>
          </p:nvPr>
        </p:nvCxnSpPr>
        <p:spPr bwMode="gray">
          <a:xfrm>
            <a:off x="4689152" y="4717150"/>
            <a:ext cx="3253830" cy="0"/>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B98AE47B-F69E-BACD-5222-4DC0035BCAEE}"/>
              </a:ext>
            </a:extLst>
          </p:cNvPr>
          <p:cNvGrpSpPr/>
          <p:nvPr/>
        </p:nvGrpSpPr>
        <p:grpSpPr>
          <a:xfrm>
            <a:off x="6191950" y="1666873"/>
            <a:ext cx="2038420" cy="1401331"/>
            <a:chOff x="6191950" y="1666873"/>
            <a:chExt cx="2038420" cy="1401331"/>
          </a:xfrm>
        </p:grpSpPr>
        <p:sp>
          <p:nvSpPr>
            <p:cNvPr id="51" name="TextBox 50">
              <a:extLst>
                <a:ext uri="{FF2B5EF4-FFF2-40B4-BE49-F238E27FC236}">
                  <a16:creationId xmlns:a16="http://schemas.microsoft.com/office/drawing/2014/main" id="{3980F64E-F8DB-BCC1-5AB0-82160293D6ED}"/>
                </a:ext>
              </a:extLst>
            </p:cNvPr>
            <p:cNvSpPr txBox="1"/>
            <p:nvPr>
              <p:custDataLst>
                <p:tags r:id="rId28"/>
              </p:custDataLst>
            </p:nvPr>
          </p:nvSpPr>
          <p:spPr bwMode="gray">
            <a:xfrm>
              <a:off x="6369373" y="2626169"/>
              <a:ext cx="1507494" cy="442035"/>
            </a:xfrm>
            <a:prstGeom prst="rect">
              <a:avLst/>
            </a:prstGeom>
            <a:noFill/>
          </p:spPr>
          <p:txBody>
            <a:bodyPr wrap="square" lIns="36000" tIns="36000" rIns="36000" bIns="36000">
              <a:spAutoFit/>
            </a:bodyPr>
            <a:lstStyle/>
            <a:p>
              <a:pPr marL="0" lvl="0" indent="0">
                <a:buNone/>
                <a:defRPr/>
              </a:pPr>
              <a:r>
                <a:rPr lang="pt-BR" sz="1200">
                  <a:solidFill>
                    <a:srgbClr val="5C5C5C"/>
                  </a:solidFill>
                  <a:latin typeface="Arial" panose="020B0604020202020204" pitchFamily="34" charset="0"/>
                  <a:cs typeface="Arial" panose="020B0604020202020204" pitchFamily="34" charset="0"/>
                </a:rPr>
                <a:t>Estratégia Nacional de Bioeconomia</a:t>
              </a:r>
            </a:p>
          </p:txBody>
        </p:sp>
        <p:pic>
          <p:nvPicPr>
            <p:cNvPr id="5" name="Picture 4">
              <a:extLst>
                <a:ext uri="{FF2B5EF4-FFF2-40B4-BE49-F238E27FC236}">
                  <a16:creationId xmlns:a16="http://schemas.microsoft.com/office/drawing/2014/main" id="{D583A201-768D-5FA8-0FDE-5C79190290EB}"/>
                </a:ext>
              </a:extLst>
            </p:cNvPr>
            <p:cNvPicPr>
              <a:picLocks noChangeAspect="1"/>
            </p:cNvPicPr>
            <p:nvPr>
              <p:custDataLst>
                <p:tags r:id="rId29"/>
              </p:custDataLst>
            </p:nvPr>
          </p:nvPicPr>
          <p:blipFill>
            <a:blip r:embed="rId62"/>
            <a:srcRect l="7483" t="4528" r="10544" b="11850"/>
            <a:stretch>
              <a:fillRect/>
            </a:stretch>
          </p:blipFill>
          <p:spPr>
            <a:xfrm>
              <a:off x="6328939" y="1666873"/>
              <a:ext cx="913419" cy="373843"/>
            </a:xfrm>
            <a:prstGeom prst="rect">
              <a:avLst/>
            </a:prstGeom>
          </p:spPr>
        </p:pic>
        <p:pic>
          <p:nvPicPr>
            <p:cNvPr id="6" name="Picture 5">
              <a:extLst>
                <a:ext uri="{FF2B5EF4-FFF2-40B4-BE49-F238E27FC236}">
                  <a16:creationId xmlns:a16="http://schemas.microsoft.com/office/drawing/2014/main" id="{0147E08E-3735-6CED-31D9-0F0192907083}"/>
                </a:ext>
              </a:extLst>
            </p:cNvPr>
            <p:cNvPicPr>
              <a:picLocks noChangeAspect="1"/>
            </p:cNvPicPr>
            <p:nvPr>
              <p:custDataLst>
                <p:tags r:id="rId30"/>
              </p:custDataLst>
            </p:nvPr>
          </p:nvPicPr>
          <p:blipFill>
            <a:blip r:embed="rId63"/>
            <a:stretch>
              <a:fillRect/>
            </a:stretch>
          </p:blipFill>
          <p:spPr>
            <a:xfrm>
              <a:off x="6191950" y="2121431"/>
              <a:ext cx="1215761" cy="440672"/>
            </a:xfrm>
            <a:prstGeom prst="rect">
              <a:avLst/>
            </a:prstGeom>
          </p:spPr>
        </p:pic>
        <p:grpSp>
          <p:nvGrpSpPr>
            <p:cNvPr id="13" name="Group 12">
              <a:extLst>
                <a:ext uri="{FF2B5EF4-FFF2-40B4-BE49-F238E27FC236}">
                  <a16:creationId xmlns:a16="http://schemas.microsoft.com/office/drawing/2014/main" id="{F6281C65-FCCF-27C1-EB50-07F328B14E7A}"/>
                </a:ext>
              </a:extLst>
            </p:cNvPr>
            <p:cNvGrpSpPr/>
            <p:nvPr/>
          </p:nvGrpSpPr>
          <p:grpSpPr>
            <a:xfrm>
              <a:off x="7325512" y="1755385"/>
              <a:ext cx="904858" cy="297466"/>
              <a:chOff x="7336063" y="1695373"/>
              <a:chExt cx="904858" cy="297466"/>
            </a:xfrm>
          </p:grpSpPr>
          <p:pic>
            <p:nvPicPr>
              <p:cNvPr id="14" name="Picture 13">
                <a:extLst>
                  <a:ext uri="{FF2B5EF4-FFF2-40B4-BE49-F238E27FC236}">
                    <a16:creationId xmlns:a16="http://schemas.microsoft.com/office/drawing/2014/main" id="{AA35FD21-55D2-E350-0483-C3BC8B192CCA}"/>
                  </a:ext>
                </a:extLst>
              </p:cNvPr>
              <p:cNvPicPr>
                <a:picLocks noChangeAspect="1"/>
              </p:cNvPicPr>
              <p:nvPr/>
            </p:nvPicPr>
            <p:blipFill>
              <a:blip r:embed="rId64"/>
              <a:stretch>
                <a:fillRect/>
              </a:stretch>
            </p:blipFill>
            <p:spPr>
              <a:xfrm>
                <a:off x="7336063" y="1695373"/>
                <a:ext cx="904858" cy="297466"/>
              </a:xfrm>
              <a:prstGeom prst="rect">
                <a:avLst/>
              </a:prstGeom>
            </p:spPr>
          </p:pic>
          <p:sp>
            <p:nvSpPr>
              <p:cNvPr id="15" name="Rectangle 14">
                <a:extLst>
                  <a:ext uri="{FF2B5EF4-FFF2-40B4-BE49-F238E27FC236}">
                    <a16:creationId xmlns:a16="http://schemas.microsoft.com/office/drawing/2014/main" id="{586511E9-777F-CA9E-8917-FFE30CCD685C}"/>
                  </a:ext>
                </a:extLst>
              </p:cNvPr>
              <p:cNvSpPr/>
              <p:nvPr/>
            </p:nvSpPr>
            <p:spPr bwMode="gray">
              <a:xfrm>
                <a:off x="7983851" y="1877417"/>
                <a:ext cx="186277" cy="101884"/>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sp>
          <p:nvSpPr>
            <p:cNvPr id="18" name="TextBox 17">
              <a:extLst>
                <a:ext uri="{FF2B5EF4-FFF2-40B4-BE49-F238E27FC236}">
                  <a16:creationId xmlns:a16="http://schemas.microsoft.com/office/drawing/2014/main" id="{6035A16C-82FC-48FD-3CB5-D9CF373FAB9B}"/>
                </a:ext>
              </a:extLst>
            </p:cNvPr>
            <p:cNvSpPr txBox="1"/>
            <p:nvPr>
              <p:custDataLst>
                <p:tags r:id="rId31"/>
              </p:custDataLst>
            </p:nvPr>
          </p:nvSpPr>
          <p:spPr bwMode="gray">
            <a:xfrm>
              <a:off x="7484309" y="2205894"/>
              <a:ext cx="661545" cy="257369"/>
            </a:xfrm>
            <a:prstGeom prst="rect">
              <a:avLst/>
            </a:prstGeom>
            <a:noFill/>
          </p:spPr>
          <p:txBody>
            <a:bodyPr wrap="square" lIns="36000" tIns="36000" rIns="36000" bIns="36000">
              <a:spAutoFit/>
            </a:bodyPr>
            <a:lstStyle/>
            <a:p>
              <a:pPr marL="0" lvl="0" indent="0">
                <a:buNone/>
                <a:defRPr/>
              </a:pPr>
              <a:r>
                <a:rPr lang="pt-BR" sz="1200" err="1">
                  <a:solidFill>
                    <a:srgbClr val="5C5C5C"/>
                  </a:solidFill>
                  <a:latin typeface="Arial" panose="020B0604020202020204" pitchFamily="34" charset="0"/>
                  <a:cs typeface="Arial" panose="020B0604020202020204" pitchFamily="34" charset="0"/>
                </a:rPr>
                <a:t>PPCDs</a:t>
              </a:r>
              <a:endParaRPr lang="pt-BR" sz="1200">
                <a:solidFill>
                  <a:srgbClr val="5C5C5C"/>
                </a:solidFill>
                <a:latin typeface="Arial" panose="020B0604020202020204" pitchFamily="34" charset="0"/>
                <a:cs typeface="Arial" panose="020B0604020202020204" pitchFamily="34" charset="0"/>
              </a:endParaRPr>
            </a:p>
          </p:txBody>
        </p:sp>
      </p:grpSp>
      <p:sp>
        <p:nvSpPr>
          <p:cNvPr id="95" name="Isosceles Triangle 77">
            <a:extLst>
              <a:ext uri="{FF2B5EF4-FFF2-40B4-BE49-F238E27FC236}">
                <a16:creationId xmlns:a16="http://schemas.microsoft.com/office/drawing/2014/main" id="{989B972B-BECC-EC71-0059-3C4023A07CC7}"/>
              </a:ext>
            </a:extLst>
          </p:cNvPr>
          <p:cNvSpPr/>
          <p:nvPr>
            <p:custDataLst>
              <p:tags r:id="rId24"/>
            </p:custDataLst>
          </p:nvPr>
        </p:nvSpPr>
        <p:spPr>
          <a:xfrm rot="5400000">
            <a:off x="6105648" y="2248187"/>
            <a:ext cx="178967" cy="82492"/>
          </a:xfrm>
          <a:custGeom>
            <a:avLst/>
            <a:gdLst>
              <a:gd name="connsiteX0" fmla="*/ 0 w 707136"/>
              <a:gd name="connsiteY0" fmla="*/ 609600 h 609600"/>
              <a:gd name="connsiteX1" fmla="*/ 353568 w 707136"/>
              <a:gd name="connsiteY1" fmla="*/ 0 h 609600"/>
              <a:gd name="connsiteX2" fmla="*/ 707136 w 707136"/>
              <a:gd name="connsiteY2" fmla="*/ 609600 h 609600"/>
              <a:gd name="connsiteX3" fmla="*/ 91440 w 707136"/>
              <a:gd name="connsiteY3" fmla="*/ 701040 h 701040"/>
            </a:gdLst>
            <a:ahLst/>
            <a:cxnLst>
              <a:cxn ang="0">
                <a:pos x="connsiteX0" y="connsiteY0"/>
              </a:cxn>
              <a:cxn ang="0">
                <a:pos x="connsiteX1" y="connsiteY1"/>
              </a:cxn>
              <a:cxn ang="0">
                <a:pos x="connsiteX2" y="connsiteY2"/>
              </a:cxn>
            </a:cxnLst>
            <a:rect l="l" t="t" r="r" b="b"/>
            <a:pathLst>
              <a:path w="707136" h="609600">
                <a:moveTo>
                  <a:pt x="0" y="609600"/>
                </a:moveTo>
                <a:lnTo>
                  <a:pt x="353568" y="0"/>
                </a:lnTo>
                <a:lnTo>
                  <a:pt x="707136" y="609600"/>
                </a:lnTo>
              </a:path>
            </a:pathLst>
          </a:custGeom>
          <a:noFill/>
          <a:ln w="19050" cap="rnd" cmpd="sng" algn="ctr">
            <a:solidFill>
              <a:srgbClr val="3C3C3C"/>
            </a:solidFill>
            <a:prstDash val="solid"/>
            <a:miter lim="800000"/>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pic>
        <p:nvPicPr>
          <p:cNvPr id="21" name="Picture 2">
            <a:extLst>
              <a:ext uri="{FF2B5EF4-FFF2-40B4-BE49-F238E27FC236}">
                <a16:creationId xmlns:a16="http://schemas.microsoft.com/office/drawing/2014/main" id="{6FA47A17-B965-EA60-5890-463223348C96}"/>
              </a:ext>
            </a:extLst>
          </p:cNvPr>
          <p:cNvPicPr>
            <a:picLocks noChangeAspect="1" noChangeArrowheads="1"/>
          </p:cNvPicPr>
          <p:nvPr>
            <p:custDataLst>
              <p:tags r:id="rId25"/>
            </p:custDataLst>
          </p:nvPr>
        </p:nvPicPr>
        <p:blipFill>
          <a:blip r:embed="rId65">
            <a:extLst>
              <a:ext uri="{28A0092B-C50C-407E-A947-70E740481C1C}">
                <a14:useLocalDpi xmlns:a14="http://schemas.microsoft.com/office/drawing/2010/main" val="0"/>
              </a:ext>
            </a:extLst>
          </a:blip>
          <a:stretch>
            <a:fillRect/>
          </a:stretch>
        </p:blipFill>
        <p:spPr bwMode="auto">
          <a:xfrm>
            <a:off x="8759507" y="1411275"/>
            <a:ext cx="1497739" cy="30890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3B7C7D8-5E7F-6CEC-D0F8-9E39B648B57F}"/>
              </a:ext>
            </a:extLst>
          </p:cNvPr>
          <p:cNvSpPr txBox="1"/>
          <p:nvPr>
            <p:custDataLst>
              <p:tags r:id="rId26"/>
            </p:custDataLst>
          </p:nvPr>
        </p:nvSpPr>
        <p:spPr bwMode="gray">
          <a:xfrm>
            <a:off x="8740457" y="1712499"/>
            <a:ext cx="2589596" cy="288147"/>
          </a:xfrm>
          <a:prstGeom prst="rect">
            <a:avLst/>
          </a:prstGeom>
          <a:noFill/>
        </p:spPr>
        <p:txBody>
          <a:bodyPr wrap="square" lIns="36000" tIns="36000" rIns="36000" bIns="36000">
            <a:spAutoFit/>
          </a:bodyPr>
          <a:lstStyle/>
          <a:p>
            <a:pPr marL="0" marR="0" lvl="0" indent="0" algn="l" defTabSz="711200" rtl="0" eaLnBrk="1" fontAlgn="auto" latinLnBrk="0" hangingPunct="1">
              <a:lnSpc>
                <a:spcPct val="100000"/>
              </a:lnSpc>
              <a:spcBef>
                <a:spcPts val="1200"/>
              </a:spcBef>
              <a:spcAft>
                <a:spcPct val="0"/>
              </a:spcAft>
              <a:buClrTx/>
              <a:buSzTx/>
              <a:buFontTx/>
              <a:buNone/>
              <a:defRPr/>
            </a:pPr>
            <a:r>
              <a:rPr kumimoji="0" lang="en-IN" sz="1400" b="0" i="1" u="none" strike="noStrike" kern="1200" cap="none" spc="0" normalizeH="0" baseline="0" noProof="0">
                <a:ln>
                  <a:noFill/>
                </a:ln>
                <a:solidFill>
                  <a:srgbClr val="5C5C5C"/>
                </a:solidFill>
                <a:effectLst/>
                <a:uLnTx/>
                <a:uFillTx/>
                <a:latin typeface="Arial" panose="020B0604020202020204" pitchFamily="34" charset="0"/>
                <a:ea typeface="+mn-ea"/>
                <a:cs typeface="Arial" panose="020B0604020202020204" pitchFamily="34" charset="0"/>
              </a:rPr>
              <a:t>as Platform Secretariat lead</a:t>
            </a:r>
          </a:p>
        </p:txBody>
      </p:sp>
      <p:pic>
        <p:nvPicPr>
          <p:cNvPr id="53" name="Google Shape;417;p18" descr="A black background with white text&#10;&#10;Description automatically generated">
            <a:extLst>
              <a:ext uri="{FF2B5EF4-FFF2-40B4-BE49-F238E27FC236}">
                <a16:creationId xmlns:a16="http://schemas.microsoft.com/office/drawing/2014/main" id="{702DF389-65E4-F523-1D59-A2DE36AE1BF1}"/>
              </a:ext>
            </a:extLst>
          </p:cNvPr>
          <p:cNvPicPr preferRelativeResize="0"/>
          <p:nvPr>
            <p:custDataLst>
              <p:tags r:id="rId27"/>
            </p:custDataLst>
          </p:nvPr>
        </p:nvPicPr>
        <p:blipFill>
          <a:blip r:embed="rId66">
            <a:alphaModFix/>
          </a:blip>
          <a:stretch>
            <a:fillRect/>
          </a:stretch>
        </p:blipFill>
        <p:spPr>
          <a:xfrm>
            <a:off x="8759507" y="2042884"/>
            <a:ext cx="1276304" cy="402266"/>
          </a:xfrm>
          <a:prstGeom prst="rect">
            <a:avLst/>
          </a:prstGeom>
          <a:noFill/>
          <a:ln>
            <a:noFill/>
          </a:ln>
        </p:spPr>
      </p:pic>
      <p:pic>
        <p:nvPicPr>
          <p:cNvPr id="54" name="Picture 53">
            <a:extLst>
              <a:ext uri="{FF2B5EF4-FFF2-40B4-BE49-F238E27FC236}">
                <a16:creationId xmlns:a16="http://schemas.microsoft.com/office/drawing/2014/main" id="{F4DAD54B-CF51-4C01-EE7F-EDE640B98149}"/>
              </a:ext>
            </a:extLst>
          </p:cNvPr>
          <p:cNvPicPr>
            <a:picLocks noChangeAspect="1"/>
          </p:cNvPicPr>
          <p:nvPr/>
        </p:nvPicPr>
        <p:blipFill>
          <a:blip r:embed="rId67"/>
          <a:stretch>
            <a:fillRect/>
          </a:stretch>
        </p:blipFill>
        <p:spPr>
          <a:xfrm>
            <a:off x="8809445" y="3110789"/>
            <a:ext cx="325448" cy="663333"/>
          </a:xfrm>
          <a:prstGeom prst="rect">
            <a:avLst/>
          </a:prstGeom>
        </p:spPr>
      </p:pic>
      <p:pic>
        <p:nvPicPr>
          <p:cNvPr id="55" name="Picture 54">
            <a:extLst>
              <a:ext uri="{FF2B5EF4-FFF2-40B4-BE49-F238E27FC236}">
                <a16:creationId xmlns:a16="http://schemas.microsoft.com/office/drawing/2014/main" id="{CDC1A009-6684-1E91-652D-E99D7D48E59E}"/>
              </a:ext>
            </a:extLst>
          </p:cNvPr>
          <p:cNvPicPr>
            <a:picLocks noChangeAspect="1"/>
          </p:cNvPicPr>
          <p:nvPr/>
        </p:nvPicPr>
        <p:blipFill>
          <a:blip r:embed="rId68"/>
          <a:stretch>
            <a:fillRect/>
          </a:stretch>
        </p:blipFill>
        <p:spPr>
          <a:xfrm>
            <a:off x="10233360" y="2469084"/>
            <a:ext cx="900220" cy="605714"/>
          </a:xfrm>
          <a:prstGeom prst="rect">
            <a:avLst/>
          </a:prstGeom>
        </p:spPr>
      </p:pic>
      <p:pic>
        <p:nvPicPr>
          <p:cNvPr id="56" name="Picture 55">
            <a:extLst>
              <a:ext uri="{FF2B5EF4-FFF2-40B4-BE49-F238E27FC236}">
                <a16:creationId xmlns:a16="http://schemas.microsoft.com/office/drawing/2014/main" id="{98D41B7B-D938-05E4-5AE3-4F2CE2A29A05}"/>
              </a:ext>
            </a:extLst>
          </p:cNvPr>
          <p:cNvPicPr>
            <a:picLocks noChangeAspect="1"/>
          </p:cNvPicPr>
          <p:nvPr/>
        </p:nvPicPr>
        <p:blipFill>
          <a:blip r:embed="rId69"/>
          <a:stretch>
            <a:fillRect/>
          </a:stretch>
        </p:blipFill>
        <p:spPr>
          <a:xfrm>
            <a:off x="8759507" y="2585379"/>
            <a:ext cx="1191928" cy="373125"/>
          </a:xfrm>
          <a:prstGeom prst="rect">
            <a:avLst/>
          </a:prstGeom>
        </p:spPr>
      </p:pic>
      <p:grpSp>
        <p:nvGrpSpPr>
          <p:cNvPr id="3" name="Group 2">
            <a:extLst>
              <a:ext uri="{FF2B5EF4-FFF2-40B4-BE49-F238E27FC236}">
                <a16:creationId xmlns:a16="http://schemas.microsoft.com/office/drawing/2014/main" id="{0F77A78F-DCB0-22F5-6812-5C70F7CBC7F7}"/>
              </a:ext>
            </a:extLst>
          </p:cNvPr>
          <p:cNvGrpSpPr/>
          <p:nvPr/>
        </p:nvGrpSpPr>
        <p:grpSpPr>
          <a:xfrm>
            <a:off x="4713272" y="291573"/>
            <a:ext cx="1340717" cy="887037"/>
            <a:chOff x="6201282" y="5957488"/>
            <a:chExt cx="1340717" cy="887037"/>
          </a:xfrm>
        </p:grpSpPr>
        <p:pic>
          <p:nvPicPr>
            <p:cNvPr id="19" name="Picture 18" descr="A black background with colorful letters&#10;&#10;Description automatically generated">
              <a:extLst>
                <a:ext uri="{FF2B5EF4-FFF2-40B4-BE49-F238E27FC236}">
                  <a16:creationId xmlns:a16="http://schemas.microsoft.com/office/drawing/2014/main" id="{8379BED4-ACA2-F1AE-D68C-E4A24D49B0D1}"/>
                </a:ext>
              </a:extLst>
            </p:cNvPr>
            <p:cNvPicPr>
              <a:picLocks noChangeAspect="1"/>
            </p:cNvPicPr>
            <p:nvPr/>
          </p:nvPicPr>
          <p:blipFill>
            <a:blip r:embed="rId70" cstate="print">
              <a:extLst>
                <a:ext uri="{28A0092B-C50C-407E-A947-70E740481C1C}">
                  <a14:useLocalDpi xmlns:a14="http://schemas.microsoft.com/office/drawing/2010/main" val="0"/>
                </a:ext>
              </a:extLst>
            </a:blip>
            <a:srcRect b="66711"/>
            <a:stretch>
              <a:fillRect/>
            </a:stretch>
          </p:blipFill>
          <p:spPr>
            <a:xfrm>
              <a:off x="6341545" y="5957488"/>
              <a:ext cx="1060191" cy="277023"/>
            </a:xfrm>
            <a:prstGeom prst="rect">
              <a:avLst/>
            </a:prstGeom>
          </p:spPr>
        </p:pic>
        <p:pic>
          <p:nvPicPr>
            <p:cNvPr id="57" name="Picture 2">
              <a:extLst>
                <a:ext uri="{FF2B5EF4-FFF2-40B4-BE49-F238E27FC236}">
                  <a16:creationId xmlns:a16="http://schemas.microsoft.com/office/drawing/2014/main" id="{72AB9A76-B3F9-B07A-3F2F-671C8A1E764F}"/>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6201282" y="6199321"/>
              <a:ext cx="1340717" cy="645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ED548D4D-A9A1-EEF4-3874-59973E8EB001}"/>
              </a:ext>
            </a:extLst>
          </p:cNvPr>
          <p:cNvGrpSpPr/>
          <p:nvPr/>
        </p:nvGrpSpPr>
        <p:grpSpPr>
          <a:xfrm>
            <a:off x="4704142" y="3351822"/>
            <a:ext cx="1358975" cy="1153728"/>
            <a:chOff x="7711650" y="5690797"/>
            <a:chExt cx="1358975" cy="1153728"/>
          </a:xfrm>
        </p:grpSpPr>
        <p:pic>
          <p:nvPicPr>
            <p:cNvPr id="59" name="Picture 58">
              <a:extLst>
                <a:ext uri="{FF2B5EF4-FFF2-40B4-BE49-F238E27FC236}">
                  <a16:creationId xmlns:a16="http://schemas.microsoft.com/office/drawing/2014/main" id="{88212E83-0A8D-FC3B-F9D8-439A0350B7E7}"/>
                </a:ext>
              </a:extLst>
            </p:cNvPr>
            <p:cNvPicPr>
              <a:picLocks noChangeAspect="1"/>
            </p:cNvPicPr>
            <p:nvPr/>
          </p:nvPicPr>
          <p:blipFill>
            <a:blip r:embed="rId72"/>
            <a:srcRect b="59193"/>
            <a:stretch>
              <a:fillRect/>
            </a:stretch>
          </p:blipFill>
          <p:spPr>
            <a:xfrm>
              <a:off x="7711650" y="5690797"/>
              <a:ext cx="1293049" cy="463759"/>
            </a:xfrm>
            <a:prstGeom prst="rect">
              <a:avLst/>
            </a:prstGeom>
          </p:spPr>
        </p:pic>
        <p:pic>
          <p:nvPicPr>
            <p:cNvPr id="60" name="Picture 2">
              <a:extLst>
                <a:ext uri="{FF2B5EF4-FFF2-40B4-BE49-F238E27FC236}">
                  <a16:creationId xmlns:a16="http://schemas.microsoft.com/office/drawing/2014/main" id="{9CE1ACBE-4093-46DC-3DEA-F729223BFDBE}"/>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7729908" y="6199321"/>
              <a:ext cx="1340717" cy="645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B5C15759-A8FA-9F00-61D5-FD3D8B5A323E}"/>
              </a:ext>
            </a:extLst>
          </p:cNvPr>
          <p:cNvGrpSpPr/>
          <p:nvPr/>
        </p:nvGrpSpPr>
        <p:grpSpPr>
          <a:xfrm>
            <a:off x="4685416" y="1749775"/>
            <a:ext cx="1396428" cy="1079316"/>
            <a:chOff x="9202823" y="5765209"/>
            <a:chExt cx="1396428" cy="1079316"/>
          </a:xfrm>
        </p:grpSpPr>
        <p:pic>
          <p:nvPicPr>
            <p:cNvPr id="62" name="Picture 61">
              <a:extLst>
                <a:ext uri="{FF2B5EF4-FFF2-40B4-BE49-F238E27FC236}">
                  <a16:creationId xmlns:a16="http://schemas.microsoft.com/office/drawing/2014/main" id="{8501DFCA-7736-4824-7544-614DAA3D57CF}"/>
                </a:ext>
              </a:extLst>
            </p:cNvPr>
            <p:cNvPicPr>
              <a:picLocks noChangeAspect="1"/>
            </p:cNvPicPr>
            <p:nvPr/>
          </p:nvPicPr>
          <p:blipFill>
            <a:blip r:embed="rId73"/>
            <a:srcRect b="60130"/>
            <a:stretch>
              <a:fillRect/>
            </a:stretch>
          </p:blipFill>
          <p:spPr>
            <a:xfrm>
              <a:off x="9202823" y="5765209"/>
              <a:ext cx="1333091" cy="446051"/>
            </a:xfrm>
            <a:prstGeom prst="rect">
              <a:avLst/>
            </a:prstGeom>
          </p:spPr>
        </p:pic>
        <p:pic>
          <p:nvPicPr>
            <p:cNvPr id="63" name="Picture 2">
              <a:extLst>
                <a:ext uri="{FF2B5EF4-FFF2-40B4-BE49-F238E27FC236}">
                  <a16:creationId xmlns:a16="http://schemas.microsoft.com/office/drawing/2014/main" id="{6638C691-B66D-AB66-6A86-43DB0746490B}"/>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9258534" y="6199321"/>
              <a:ext cx="1340717" cy="645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64" name="Group 11263">
            <a:extLst>
              <a:ext uri="{FF2B5EF4-FFF2-40B4-BE49-F238E27FC236}">
                <a16:creationId xmlns:a16="http://schemas.microsoft.com/office/drawing/2014/main" id="{3A4F081C-D094-2E69-3F32-6511BE807E5C}"/>
              </a:ext>
            </a:extLst>
          </p:cNvPr>
          <p:cNvGrpSpPr/>
          <p:nvPr/>
        </p:nvGrpSpPr>
        <p:grpSpPr>
          <a:xfrm>
            <a:off x="4681947" y="4866243"/>
            <a:ext cx="1403365" cy="984012"/>
            <a:chOff x="10724513" y="5860513"/>
            <a:chExt cx="1403365" cy="984012"/>
          </a:xfrm>
        </p:grpSpPr>
        <p:pic>
          <p:nvPicPr>
            <p:cNvPr id="11265" name="Picture 11264">
              <a:extLst>
                <a:ext uri="{FF2B5EF4-FFF2-40B4-BE49-F238E27FC236}">
                  <a16:creationId xmlns:a16="http://schemas.microsoft.com/office/drawing/2014/main" id="{1ADB5A64-B763-2473-907B-C3B348F6AA11}"/>
                </a:ext>
              </a:extLst>
            </p:cNvPr>
            <p:cNvPicPr>
              <a:picLocks noChangeAspect="1"/>
            </p:cNvPicPr>
            <p:nvPr/>
          </p:nvPicPr>
          <p:blipFill>
            <a:blip r:embed="rId74"/>
            <a:stretch>
              <a:fillRect/>
            </a:stretch>
          </p:blipFill>
          <p:spPr>
            <a:xfrm>
              <a:off x="10724513" y="5860513"/>
              <a:ext cx="1336269" cy="284066"/>
            </a:xfrm>
            <a:prstGeom prst="rect">
              <a:avLst/>
            </a:prstGeom>
          </p:spPr>
        </p:pic>
        <p:pic>
          <p:nvPicPr>
            <p:cNvPr id="11266" name="Picture 2">
              <a:extLst>
                <a:ext uri="{FF2B5EF4-FFF2-40B4-BE49-F238E27FC236}">
                  <a16:creationId xmlns:a16="http://schemas.microsoft.com/office/drawing/2014/main" id="{BE672646-54D6-4018-75F1-317DD6D0191D}"/>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0787161" y="6199321"/>
              <a:ext cx="1340717" cy="64520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14801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par>
                                <p:cTn id="8" presetID="63" presetClass="path" presetSubtype="0" accel="50000" decel="50000" fill="hold" nodeType="withEffect">
                                  <p:stCondLst>
                                    <p:cond delay="0"/>
                                  </p:stCondLst>
                                  <p:childTnLst>
                                    <p:animMotion origin="layout" path="M -0.01744 2.96296E-6 L -4.79167E-6 2.96296E-6 " pathEditMode="relative" rAng="0" ptsTypes="AA">
                                      <p:cBhvr>
                                        <p:cTn id="9" dur="500" fill="hold"/>
                                        <p:tgtEl>
                                          <p:spTgt spid="143"/>
                                        </p:tgtEl>
                                        <p:attrNameLst>
                                          <p:attrName>ppt_x</p:attrName>
                                          <p:attrName>ppt_y</p:attrName>
                                        </p:attrNameLst>
                                      </p:cBhvr>
                                      <p:rCtr x="872" y="0"/>
                                    </p:animMotion>
                                  </p:childTnLst>
                                </p:cTn>
                              </p:par>
                              <p:par>
                                <p:cTn id="10" presetID="10" presetClass="entr" presetSubtype="0" fill="hold" grpId="0" nodeType="withEffect">
                                  <p:stCondLst>
                                    <p:cond delay="25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63" presetClass="path" presetSubtype="0" accel="50000" decel="50000" fill="hold" grpId="1" nodeType="withEffect">
                                  <p:stCondLst>
                                    <p:cond delay="250"/>
                                  </p:stCondLst>
                                  <p:childTnLst>
                                    <p:animMotion origin="layout" path="M -0.01744 0 L 5E-06 0" pathEditMode="relative" rAng="0" ptsTypes="AA">
                                      <p:cBhvr>
                                        <p:cTn id="14" dur="500" fill="hold"/>
                                        <p:tgtEl>
                                          <p:spTgt spid="49"/>
                                        </p:tgtEl>
                                        <p:attrNameLst>
                                          <p:attrName>ppt_x</p:attrName>
                                          <p:attrName>ppt_y</p:attrName>
                                        </p:attrNameLst>
                                      </p:cBhvr>
                                      <p:rCtr x="872" y="0"/>
                                    </p:animMotion>
                                  </p:childTnLst>
                                </p:cTn>
                              </p:par>
                              <p:par>
                                <p:cTn id="15" presetID="10"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childTnLst>
                                </p:cTn>
                              </p:par>
                              <p:par>
                                <p:cTn id="18" presetID="63" presetClass="path" presetSubtype="0" accel="50000" decel="50000" fill="hold" grpId="1" nodeType="withEffect">
                                  <p:stCondLst>
                                    <p:cond delay="0"/>
                                  </p:stCondLst>
                                  <p:childTnLst>
                                    <p:animMotion origin="layout" path="M -0.00885 4.07407E-06 L -2.91667E-06 4.07407E-06" pathEditMode="relative" rAng="0" ptsTypes="AA">
                                      <p:cBhvr>
                                        <p:cTn id="19" dur="500" fill="hold"/>
                                        <p:tgtEl>
                                          <p:spTgt spid="90"/>
                                        </p:tgtEl>
                                        <p:attrNameLst>
                                          <p:attrName>ppt_x</p:attrName>
                                          <p:attrName>ppt_y</p:attrName>
                                        </p:attrNameLst>
                                      </p:cBhvr>
                                      <p:rCtr x="443" y="0"/>
                                    </p:animMotion>
                                  </p:childTnLst>
                                </p:cTn>
                              </p:par>
                            </p:childTnLst>
                          </p:cTn>
                        </p:par>
                        <p:par>
                          <p:cTn id="20" fill="hold" nodeType="afterGroup">
                            <p:stCondLst>
                              <p:cond delay="750"/>
                            </p:stCondLst>
                            <p:childTnLst>
                              <p:par>
                                <p:cTn id="21" presetID="16" presetClass="entr" presetSubtype="37"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outVertical)">
                                      <p:cBhvr>
                                        <p:cTn id="23" dur="500"/>
                                        <p:tgtEl>
                                          <p:spTgt spid="29"/>
                                        </p:tgtEl>
                                      </p:cBhvr>
                                    </p:animEffect>
                                  </p:childTnLst>
                                </p:cTn>
                              </p:par>
                              <p:par>
                                <p:cTn id="24" presetID="10" presetClass="entr" presetSubtype="0" fill="hold" nodeType="withEffect">
                                  <p:stCondLst>
                                    <p:cond delay="25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par>
                                <p:cTn id="30" presetID="1"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63" presetClass="path" presetSubtype="0" accel="50000" decel="50000" fill="hold" grpId="1" nodeType="withEffect">
                                  <p:stCondLst>
                                    <p:cond delay="0"/>
                                  </p:stCondLst>
                                  <p:childTnLst>
                                    <p:animMotion origin="layout" path="M -0.00885 3.7037E-06 L -2.91667E-06 3.7037E-06" pathEditMode="relative" rAng="0" ptsTypes="AA">
                                      <p:cBhvr>
                                        <p:cTn id="33" dur="500" fill="hold"/>
                                        <p:tgtEl>
                                          <p:spTgt spid="95"/>
                                        </p:tgtEl>
                                        <p:attrNameLst>
                                          <p:attrName>ppt_x</p:attrName>
                                          <p:attrName>ppt_y</p:attrName>
                                        </p:attrNameLst>
                                      </p:cBhvr>
                                      <p:rCtr x="443" y="0"/>
                                    </p:animMotion>
                                  </p:childTnLst>
                                </p:cTn>
                              </p:par>
                            </p:childTnLst>
                          </p:cTn>
                        </p:par>
                        <p:par>
                          <p:cTn id="34" fill="hold" nodeType="afterGroup">
                            <p:stCondLst>
                              <p:cond delay="1500"/>
                            </p:stCondLst>
                            <p:childTnLst>
                              <p:par>
                                <p:cTn id="35" presetID="16" presetClass="entr" presetSubtype="37"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500"/>
                                        <p:tgtEl>
                                          <p:spTgt spid="97"/>
                                        </p:tgtEl>
                                      </p:cBhvr>
                                    </p:animEffect>
                                  </p:childTnLst>
                                </p:cTn>
                              </p:par>
                              <p:par>
                                <p:cTn id="41" presetID="63" presetClass="path" presetSubtype="0" accel="50000" decel="50000" fill="hold" grpId="1" nodeType="withEffect">
                                  <p:stCondLst>
                                    <p:cond delay="0"/>
                                  </p:stCondLst>
                                  <p:childTnLst>
                                    <p:animMotion origin="layout" path="M -0.00885 3.33333E-06 L -2.91667E-06 3.33333E-06" pathEditMode="relative" rAng="0" ptsTypes="AA">
                                      <p:cBhvr>
                                        <p:cTn id="42" dur="500" fill="hold"/>
                                        <p:tgtEl>
                                          <p:spTgt spid="97"/>
                                        </p:tgtEl>
                                        <p:attrNameLst>
                                          <p:attrName>ppt_x</p:attrName>
                                          <p:attrName>ppt_y</p:attrName>
                                        </p:attrNameLst>
                                      </p:cBhvr>
                                      <p:rCtr x="443" y="0"/>
                                    </p:animMotion>
                                  </p:childTnLst>
                                </p:cTn>
                              </p:par>
                              <p:par>
                                <p:cTn id="43" presetID="10" presetClass="entr" presetSubtype="0" fill="hold" nodeType="withEffect">
                                  <p:stCondLst>
                                    <p:cond delay="250"/>
                                  </p:stCondLst>
                                  <p:childTnLst>
                                    <p:set>
                                      <p:cBhvr>
                                        <p:cTn id="44" dur="1" fill="hold">
                                          <p:stCondLst>
                                            <p:cond delay="0"/>
                                          </p:stCondLst>
                                        </p:cTn>
                                        <p:tgtEl>
                                          <p:spTgt spid="11307"/>
                                        </p:tgtEl>
                                        <p:attrNameLst>
                                          <p:attrName>style.visibility</p:attrName>
                                        </p:attrNameLst>
                                      </p:cBhvr>
                                      <p:to>
                                        <p:strVal val="visible"/>
                                      </p:to>
                                    </p:set>
                                    <p:animEffect transition="in" filter="fade">
                                      <p:cBhvr>
                                        <p:cTn id="45" dur="500"/>
                                        <p:tgtEl>
                                          <p:spTgt spid="11307"/>
                                        </p:tgtEl>
                                      </p:cBhvr>
                                    </p:animEffect>
                                  </p:childTnLst>
                                </p:cTn>
                              </p:par>
                            </p:childTnLst>
                          </p:cTn>
                        </p:par>
                        <p:par>
                          <p:cTn id="46" fill="hold" nodeType="afterGroup">
                            <p:stCondLst>
                              <p:cond delay="2250"/>
                            </p:stCondLst>
                            <p:childTnLst>
                              <p:par>
                                <p:cTn id="47" presetID="16" presetClass="entr" presetSubtype="37"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barn(outVertical)">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500"/>
                                        <p:tgtEl>
                                          <p:spTgt spid="99"/>
                                        </p:tgtEl>
                                      </p:cBhvr>
                                    </p:animEffect>
                                  </p:childTnLst>
                                </p:cTn>
                              </p:par>
                              <p:par>
                                <p:cTn id="53" presetID="63" presetClass="path" presetSubtype="0" accel="50000" decel="50000" fill="hold" grpId="1" nodeType="withEffect">
                                  <p:stCondLst>
                                    <p:cond delay="0"/>
                                  </p:stCondLst>
                                  <p:childTnLst>
                                    <p:animMotion origin="layout" path="M -0.00885 0 L -2.91667E-06 0" pathEditMode="relative" rAng="0" ptsTypes="AA">
                                      <p:cBhvr>
                                        <p:cTn id="54" dur="500" fill="hold"/>
                                        <p:tgtEl>
                                          <p:spTgt spid="99"/>
                                        </p:tgtEl>
                                        <p:attrNameLst>
                                          <p:attrName>ppt_x</p:attrName>
                                          <p:attrName>ppt_y</p:attrName>
                                        </p:attrNameLst>
                                      </p:cBhvr>
                                      <p:rCtr x="443" y="0"/>
                                    </p:animMotion>
                                  </p:childTnLst>
                                </p:cTn>
                              </p:par>
                              <p:par>
                                <p:cTn id="55" presetID="10" presetClass="entr" presetSubtype="0" fill="hold" grpId="0" nodeType="withEffect">
                                  <p:stCondLst>
                                    <p:cond delay="25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par>
                          <p:cTn id="58" fill="hold" nodeType="afterGroup">
                            <p:stCondLst>
                              <p:cond delay="3000"/>
                            </p:stCondLst>
                            <p:childTnLst>
                              <p:par>
                                <p:cTn id="59" presetID="47" presetClass="entr" presetSubtype="0" fill="hold"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50"/>
                                        <p:tgtEl>
                                          <p:spTgt spid="36"/>
                                        </p:tgtEl>
                                      </p:cBhvr>
                                    </p:animEffect>
                                    <p:anim calcmode="lin" valueType="num">
                                      <p:cBhvr>
                                        <p:cTn id="62" dur="750" fill="hold"/>
                                        <p:tgtEl>
                                          <p:spTgt spid="36"/>
                                        </p:tgtEl>
                                        <p:attrNameLst>
                                          <p:attrName>ppt_x</p:attrName>
                                        </p:attrNameLst>
                                      </p:cBhvr>
                                      <p:tavLst>
                                        <p:tav tm="0">
                                          <p:val>
                                            <p:strVal val="#ppt_x"/>
                                          </p:val>
                                        </p:tav>
                                        <p:tav tm="100000">
                                          <p:val>
                                            <p:strVal val="#ppt_x"/>
                                          </p:val>
                                        </p:tav>
                                      </p:tavLst>
                                    </p:anim>
                                    <p:anim calcmode="lin" valueType="num">
                                      <p:cBhvr>
                                        <p:cTn id="63" dur="750" fill="hold"/>
                                        <p:tgtEl>
                                          <p:spTgt spid="36"/>
                                        </p:tgtEl>
                                        <p:attrNameLst>
                                          <p:attrName>ppt_y</p:attrName>
                                        </p:attrNameLst>
                                      </p:cBhvr>
                                      <p:tavLst>
                                        <p:tav tm="0">
                                          <p:val>
                                            <p:strVal val="#ppt_y-.1"/>
                                          </p:val>
                                        </p:tav>
                                        <p:tav tm="100000">
                                          <p:val>
                                            <p:strVal val="#ppt_y"/>
                                          </p:val>
                                        </p:tav>
                                      </p:tavLst>
                                    </p:anim>
                                  </p:childTnLst>
                                </p:cTn>
                              </p:par>
                            </p:childTnLst>
                          </p:cTn>
                        </p:par>
                        <p:par>
                          <p:cTn id="64" fill="hold" nodeType="afterGroup">
                            <p:stCondLst>
                              <p:cond delay="3750"/>
                            </p:stCondLst>
                            <p:childTnLst>
                              <p:par>
                                <p:cTn id="65" presetID="10" presetClass="entr" presetSubtype="0" fill="hold" grpId="0" nodeType="after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500"/>
                                        <p:tgtEl>
                                          <p:spTgt spid="69"/>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par>
                                <p:cTn id="71" presetID="63" presetClass="path" presetSubtype="0" accel="50000" decel="50000" fill="hold" grpId="1" nodeType="withEffect">
                                  <p:stCondLst>
                                    <p:cond delay="500"/>
                                  </p:stCondLst>
                                  <p:childTnLst>
                                    <p:animMotion origin="layout" path="M -0.01744 4.07407E-06 L -3.54167E-06 4.07407E-06" pathEditMode="relative" rAng="0" ptsTypes="AA">
                                      <p:cBhvr>
                                        <p:cTn id="72" dur="500" fill="hold"/>
                                        <p:tgtEl>
                                          <p:spTgt spid="52"/>
                                        </p:tgtEl>
                                        <p:attrNameLst>
                                          <p:attrName>ppt_x</p:attrName>
                                          <p:attrName>ppt_y</p:attrName>
                                        </p:attrNameLst>
                                      </p:cBhvr>
                                      <p:rCtr x="872" y="0"/>
                                    </p:animMotion>
                                  </p:childTnLst>
                                </p:cTn>
                              </p:par>
                              <p:par>
                                <p:cTn id="73" presetID="10" presetClass="entr" presetSubtype="0" fill="hold" nodeType="withEffect">
                                  <p:stCondLst>
                                    <p:cond delay="25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par>
                                <p:cTn id="79" presetID="10" presetClass="entr" presetSubtype="0" fill="hold" nodeType="withEffect">
                                  <p:stCondLst>
                                    <p:cond delay="25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par>
                                <p:cTn id="82" presetID="10" presetClass="entr" presetSubtype="0" fill="hold" nodeType="withEffect">
                                  <p:stCondLst>
                                    <p:cond delay="250"/>
                                  </p:stCondLst>
                                  <p:childTnLst>
                                    <p:set>
                                      <p:cBhvr>
                                        <p:cTn id="83" dur="1" fill="hold">
                                          <p:stCondLst>
                                            <p:cond delay="0"/>
                                          </p:stCondLst>
                                        </p:cTn>
                                        <p:tgtEl>
                                          <p:spTgt spid="56"/>
                                        </p:tgtEl>
                                        <p:attrNameLst>
                                          <p:attrName>style.visibility</p:attrName>
                                        </p:attrNameLst>
                                      </p:cBhvr>
                                      <p:to>
                                        <p:strVal val="visible"/>
                                      </p:to>
                                    </p:set>
                                    <p:animEffect transition="in" filter="fade">
                                      <p:cBhvr>
                                        <p:cTn id="84" dur="500"/>
                                        <p:tgtEl>
                                          <p:spTgt spid="56"/>
                                        </p:tgtEl>
                                      </p:cBhvr>
                                    </p:animEffect>
                                  </p:childTnLst>
                                </p:cTn>
                              </p:par>
                              <p:par>
                                <p:cTn id="85" presetID="10" presetClass="entr" presetSubtype="0" fill="hold" nodeType="withEffect">
                                  <p:stCondLst>
                                    <p:cond delay="25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nodeType="withEffect">
                                  <p:stCondLst>
                                    <p:cond delay="25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2" grpId="0"/>
      <p:bldP spid="52" grpId="1"/>
      <p:bldP spid="69" grpId="0"/>
      <p:bldP spid="90" grpId="0" animBg="1"/>
      <p:bldP spid="90" grpId="1" animBg="1"/>
      <p:bldP spid="97" grpId="0" animBg="1"/>
      <p:bldP spid="97" grpId="1" animBg="1"/>
      <p:bldP spid="99" grpId="0" animBg="1"/>
      <p:bldP spid="99" grpId="1" animBg="1"/>
      <p:bldP spid="46" grpId="0"/>
      <p:bldP spid="95" grpId="0" animBg="1"/>
      <p:bldP spid="95" grpId="1"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563CED1F-A9AC-5E97-0E8F-594E3BC4749E}"/>
              </a:ext>
            </a:extLst>
          </p:cNvPr>
          <p:cNvGraphicFramePr>
            <a:graphicFrameLocks/>
          </p:cNvGraphicFramePr>
          <p:nvPr>
            <p:custDataLst>
              <p:tags r:id="rId2"/>
            </p:custDataLst>
            <p:extLst>
              <p:ext uri="{D42A27DB-BD31-4B8C-83A1-F6EECF244321}">
                <p14:modId xmlns:p14="http://schemas.microsoft.com/office/powerpoint/2010/main" val="2775644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0" imgH="0" progId="TCLayout.ActiveDocument.1">
                  <p:embed/>
                </p:oleObj>
              </mc:Choice>
              <mc:Fallback>
                <p:oleObj name="think-cell Slide" r:id="rId18" imgW="0" imgH="0" progId="TCLayout.ActiveDocument.1">
                  <p:embed/>
                  <p:pic>
                    <p:nvPicPr>
                      <p:cNvPr id="17" name="think-cell data - do not delete" hidden="1">
                        <a:extLst>
                          <a:ext uri="{FF2B5EF4-FFF2-40B4-BE49-F238E27FC236}">
                            <a16:creationId xmlns:a16="http://schemas.microsoft.com/office/drawing/2014/main" id="{563CED1F-A9AC-5E97-0E8F-594E3BC4749E}"/>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35" name="Rectangle 34">
            <a:extLst>
              <a:ext uri="{FF2B5EF4-FFF2-40B4-BE49-F238E27FC236}">
                <a16:creationId xmlns:a16="http://schemas.microsoft.com/office/drawing/2014/main" id="{1E7EE5DF-3EA9-D048-21CC-AA94090DADF8}"/>
              </a:ext>
            </a:extLst>
          </p:cNvPr>
          <p:cNvSpPr/>
          <p:nvPr>
            <p:custDataLst>
              <p:tags r:id="rId3"/>
            </p:custDataLst>
          </p:nvPr>
        </p:nvSpPr>
        <p:spPr bwMode="gray">
          <a:xfrm>
            <a:off x="7721600" y="3570288"/>
            <a:ext cx="4470400" cy="3287712"/>
          </a:xfrm>
          <a:prstGeom prst="rect">
            <a:avLst/>
          </a:prstGeom>
          <a:solidFill>
            <a:srgbClr val="FFCE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a:solidFill>
                <a:srgbClr val="211E20"/>
              </a:solidFill>
            </a:endParaRPr>
          </a:p>
        </p:txBody>
      </p:sp>
      <p:pic>
        <p:nvPicPr>
          <p:cNvPr id="33" name="Picture 32" descr="A river with trees and a sunset&#10;&#10;Description automatically generated">
            <a:extLst>
              <a:ext uri="{FF2B5EF4-FFF2-40B4-BE49-F238E27FC236}">
                <a16:creationId xmlns:a16="http://schemas.microsoft.com/office/drawing/2014/main" id="{8E45A714-273D-EDED-3FCE-174B30378907}"/>
              </a:ext>
            </a:extLst>
          </p:cNvPr>
          <p:cNvPicPr>
            <a:picLocks noChangeAspect="1"/>
          </p:cNvPicPr>
          <p:nvPr>
            <p:custDataLst>
              <p:tags r:id="rId4"/>
            </p:custDataLst>
          </p:nvPr>
        </p:nvPicPr>
        <p:blipFill>
          <a:blip r:embed="rId20">
            <a:extLst>
              <a:ext uri="{28A0092B-C50C-407E-A947-70E740481C1C}">
                <a14:useLocalDpi xmlns:a14="http://schemas.microsoft.com/office/drawing/2010/main"/>
              </a:ext>
            </a:extLst>
          </a:blip>
          <a:srcRect l="4479" t="1766" b="9948"/>
          <a:stretch>
            <a:fillRect/>
          </a:stretch>
        </p:blipFill>
        <p:spPr>
          <a:xfrm>
            <a:off x="546100" y="1"/>
            <a:ext cx="11645896" cy="6857999"/>
          </a:xfrm>
          <a:custGeom>
            <a:avLst/>
            <a:gdLst>
              <a:gd name="connsiteX0" fmla="*/ 0 w 11645896"/>
              <a:gd name="connsiteY0" fmla="*/ 0 h 6857999"/>
              <a:gd name="connsiteX1" fmla="*/ 11645896 w 11645896"/>
              <a:gd name="connsiteY1" fmla="*/ 0 h 6857999"/>
              <a:gd name="connsiteX2" fmla="*/ 11645896 w 11645896"/>
              <a:gd name="connsiteY2" fmla="*/ 4806565 h 6857999"/>
              <a:gd name="connsiteX3" fmla="*/ 9594462 w 11645896"/>
              <a:gd name="connsiteY3" fmla="*/ 6857999 h 6857999"/>
              <a:gd name="connsiteX4" fmla="*/ 0 w 11645896"/>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5896" h="6857999">
                <a:moveTo>
                  <a:pt x="0" y="0"/>
                </a:moveTo>
                <a:lnTo>
                  <a:pt x="11645896" y="0"/>
                </a:lnTo>
                <a:lnTo>
                  <a:pt x="11645896" y="4806565"/>
                </a:lnTo>
                <a:cubicBezTo>
                  <a:pt x="11645896" y="5939541"/>
                  <a:pt x="10727438" y="6857999"/>
                  <a:pt x="9594462" y="6857999"/>
                </a:cubicBezTo>
                <a:lnTo>
                  <a:pt x="0" y="6857999"/>
                </a:lnTo>
                <a:close/>
              </a:path>
            </a:pathLst>
          </a:custGeom>
        </p:spPr>
      </p:pic>
      <p:grpSp>
        <p:nvGrpSpPr>
          <p:cNvPr id="11" name="btfpColumnIndicatorGroup2">
            <a:extLst>
              <a:ext uri="{FF2B5EF4-FFF2-40B4-BE49-F238E27FC236}">
                <a16:creationId xmlns:a16="http://schemas.microsoft.com/office/drawing/2014/main" id="{9E761F01-52B2-49B5-805C-DB88FE580C87}"/>
              </a:ext>
            </a:extLst>
          </p:cNvPr>
          <p:cNvGrpSpPr/>
          <p:nvPr>
            <p:custDataLst>
              <p:tags r:id="rId5"/>
            </p:custDataLst>
          </p:nvPr>
        </p:nvGrpSpPr>
        <p:grpSpPr>
          <a:xfrm>
            <a:off x="0" y="6926580"/>
            <a:ext cx="12192000" cy="137160"/>
            <a:chOff x="0" y="6926580"/>
            <a:chExt cx="12192000" cy="137160"/>
          </a:xfrm>
        </p:grpSpPr>
        <p:sp>
          <p:nvSpPr>
            <p:cNvPr id="9" name="btfpColumnGapBlocker544094">
              <a:extLst>
                <a:ext uri="{FF2B5EF4-FFF2-40B4-BE49-F238E27FC236}">
                  <a16:creationId xmlns:a16="http://schemas.microsoft.com/office/drawing/2014/main" id="{FB020F42-6945-4AFD-A595-48F35E1F98E9}"/>
                </a:ext>
              </a:extLst>
            </p:cNvPr>
            <p:cNvSpPr/>
            <p:nvPr>
              <p:custDataLst>
                <p:tags r:id="rId13"/>
              </p:custDataLst>
            </p:nvPr>
          </p:nvSpPr>
          <p:spPr bwMode="gray">
            <a:xfrm>
              <a:off x="11645900" y="692658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a:solidFill>
                  <a:schemeClr val="tx1"/>
                </a:solidFill>
              </a:endParaRPr>
            </a:p>
          </p:txBody>
        </p:sp>
        <p:sp>
          <p:nvSpPr>
            <p:cNvPr id="7" name="btfpColumnGapBlocker146232">
              <a:extLst>
                <a:ext uri="{FF2B5EF4-FFF2-40B4-BE49-F238E27FC236}">
                  <a16:creationId xmlns:a16="http://schemas.microsoft.com/office/drawing/2014/main" id="{F799B1BF-7F83-4855-9163-8F9351A4E67C}"/>
                </a:ext>
              </a:extLst>
            </p:cNvPr>
            <p:cNvSpPr/>
            <p:nvPr>
              <p:custDataLst>
                <p:tags r:id="rId14"/>
              </p:custDataLst>
            </p:nvPr>
          </p:nvSpPr>
          <p:spPr bwMode="gray">
            <a:xfrm>
              <a:off x="0" y="692658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a:solidFill>
                  <a:schemeClr val="tx1"/>
                </a:solidFill>
              </a:endParaRPr>
            </a:p>
          </p:txBody>
        </p:sp>
        <p:cxnSp>
          <p:nvCxnSpPr>
            <p:cNvPr id="5" name="btfpColumnIndicator692448">
              <a:extLst>
                <a:ext uri="{FF2B5EF4-FFF2-40B4-BE49-F238E27FC236}">
                  <a16:creationId xmlns:a16="http://schemas.microsoft.com/office/drawing/2014/main" id="{0604BB62-A17D-4172-B121-3A64D90C7920}"/>
                </a:ext>
              </a:extLst>
            </p:cNvPr>
            <p:cNvCxnSpPr/>
            <p:nvPr>
              <p:custDataLst>
                <p:tags r:id="rId15"/>
              </p:custDataLst>
            </p:nvPr>
          </p:nvCxnSpPr>
          <p:spPr bwMode="gray">
            <a:xfrm flipH="1" flipV="1">
              <a:off x="116459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btfpColumnIndicator634323">
              <a:extLst>
                <a:ext uri="{FF2B5EF4-FFF2-40B4-BE49-F238E27FC236}">
                  <a16:creationId xmlns:a16="http://schemas.microsoft.com/office/drawing/2014/main" id="{D1DE06CA-4D23-45CB-B64F-A4DE6E456B03}"/>
                </a:ext>
              </a:extLst>
            </p:cNvPr>
            <p:cNvCxnSpPr/>
            <p:nvPr>
              <p:custDataLst>
                <p:tags r:id="rId16"/>
              </p:custDataLst>
            </p:nvPr>
          </p:nvCxnSpPr>
          <p:spPr bwMode="gray">
            <a:xfrm flipH="1" flipV="1">
              <a:off x="546100" y="692658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 name="btfpColumnIndicatorGroup1">
            <a:extLst>
              <a:ext uri="{FF2B5EF4-FFF2-40B4-BE49-F238E27FC236}">
                <a16:creationId xmlns:a16="http://schemas.microsoft.com/office/drawing/2014/main" id="{D57BB32A-8BB8-4AEE-AE47-05521B2F9C56}"/>
              </a:ext>
            </a:extLst>
          </p:cNvPr>
          <p:cNvGrpSpPr/>
          <p:nvPr>
            <p:custDataLst>
              <p:tags r:id="rId6"/>
            </p:custDataLst>
          </p:nvPr>
        </p:nvGrpSpPr>
        <p:grpSpPr>
          <a:xfrm>
            <a:off x="0" y="-205740"/>
            <a:ext cx="12192000" cy="137160"/>
            <a:chOff x="0" y="-205740"/>
            <a:chExt cx="12192000" cy="137160"/>
          </a:xfrm>
        </p:grpSpPr>
        <p:sp>
          <p:nvSpPr>
            <p:cNvPr id="8" name="btfpColumnGapBlocker519093">
              <a:extLst>
                <a:ext uri="{FF2B5EF4-FFF2-40B4-BE49-F238E27FC236}">
                  <a16:creationId xmlns:a16="http://schemas.microsoft.com/office/drawing/2014/main" id="{D65959F8-C05E-4B99-A941-7552358CAC92}"/>
                </a:ext>
              </a:extLst>
            </p:cNvPr>
            <p:cNvSpPr/>
            <p:nvPr>
              <p:custDataLst>
                <p:tags r:id="rId9"/>
              </p:custDataLst>
            </p:nvPr>
          </p:nvSpPr>
          <p:spPr bwMode="gray">
            <a:xfrm>
              <a:off x="11645900" y="-20574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a:solidFill>
                  <a:schemeClr val="tx1"/>
                </a:solidFill>
              </a:endParaRPr>
            </a:p>
          </p:txBody>
        </p:sp>
        <p:sp>
          <p:nvSpPr>
            <p:cNvPr id="6" name="btfpColumnGapBlocker776274">
              <a:extLst>
                <a:ext uri="{FF2B5EF4-FFF2-40B4-BE49-F238E27FC236}">
                  <a16:creationId xmlns:a16="http://schemas.microsoft.com/office/drawing/2014/main" id="{7D65D627-7B45-4ABF-90B9-4E5FBAE7CD0C}"/>
                </a:ext>
              </a:extLst>
            </p:cNvPr>
            <p:cNvSpPr/>
            <p:nvPr>
              <p:custDataLst>
                <p:tags r:id="rId10"/>
              </p:custDataLst>
            </p:nvPr>
          </p:nvSpPr>
          <p:spPr bwMode="gray">
            <a:xfrm>
              <a:off x="0" y="-205740"/>
              <a:ext cx="5461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pt-BR" sz="1600">
                <a:solidFill>
                  <a:schemeClr val="tx1"/>
                </a:solidFill>
              </a:endParaRPr>
            </a:p>
          </p:txBody>
        </p:sp>
        <p:cxnSp>
          <p:nvCxnSpPr>
            <p:cNvPr id="4" name="btfpColumnIndicator526749">
              <a:extLst>
                <a:ext uri="{FF2B5EF4-FFF2-40B4-BE49-F238E27FC236}">
                  <a16:creationId xmlns:a16="http://schemas.microsoft.com/office/drawing/2014/main" id="{A5459228-8803-40AC-A494-35D320FC9983}"/>
                </a:ext>
              </a:extLst>
            </p:cNvPr>
            <p:cNvCxnSpPr/>
            <p:nvPr>
              <p:custDataLst>
                <p:tags r:id="rId11"/>
              </p:custDataLst>
            </p:nvPr>
          </p:nvCxnSpPr>
          <p:spPr bwMode="gray">
            <a:xfrm flipH="1" flipV="1">
              <a:off x="11645900"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 name="btfpColumnIndicator131274">
              <a:extLst>
                <a:ext uri="{FF2B5EF4-FFF2-40B4-BE49-F238E27FC236}">
                  <a16:creationId xmlns:a16="http://schemas.microsoft.com/office/drawing/2014/main" id="{1FF62E38-A6A9-43D2-9D1A-C58C4F18631F}"/>
                </a:ext>
              </a:extLst>
            </p:cNvPr>
            <p:cNvCxnSpPr/>
            <p:nvPr>
              <p:custDataLst>
                <p:tags r:id="rId12"/>
              </p:custDataLst>
            </p:nvPr>
          </p:nvCxnSpPr>
          <p:spPr bwMode="gray">
            <a:xfrm flipH="1" flipV="1">
              <a:off x="546100" y="-205740"/>
              <a:ext cx="0" cy="137160"/>
            </a:xfrm>
            <a:prstGeom prst="line">
              <a:avLst/>
            </a:prstGeom>
            <a:ln w="19050" cap="flat" cmpd="sng" algn="ctr">
              <a:solidFill>
                <a:srgbClr val="507867"/>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Freeform: Shape 21">
            <a:extLst>
              <a:ext uri="{FF2B5EF4-FFF2-40B4-BE49-F238E27FC236}">
                <a16:creationId xmlns:a16="http://schemas.microsoft.com/office/drawing/2014/main" id="{6F568C9F-D080-9993-4A3F-68FA18555A15}"/>
              </a:ext>
            </a:extLst>
          </p:cNvPr>
          <p:cNvSpPr/>
          <p:nvPr>
            <p:custDataLst>
              <p:tags r:id="rId7"/>
            </p:custDataLst>
          </p:nvPr>
        </p:nvSpPr>
        <p:spPr>
          <a:xfrm flipV="1">
            <a:off x="0" y="0"/>
            <a:ext cx="6201282" cy="6858000"/>
          </a:xfrm>
          <a:custGeom>
            <a:avLst/>
            <a:gdLst>
              <a:gd name="connsiteX0" fmla="*/ 0 w 4041874"/>
              <a:gd name="connsiteY0" fmla="*/ 0 h 4469909"/>
              <a:gd name="connsiteX1" fmla="*/ 0 w 4041874"/>
              <a:gd name="connsiteY1" fmla="*/ 4469910 h 4469909"/>
              <a:gd name="connsiteX2" fmla="*/ 4041874 w 4041874"/>
              <a:gd name="connsiteY2" fmla="*/ 4469910 h 4469909"/>
              <a:gd name="connsiteX3" fmla="*/ 1383396 w 4041874"/>
              <a:gd name="connsiteY3" fmla="*/ 0 h 4469909"/>
              <a:gd name="connsiteX4" fmla="*/ 0 w 4041874"/>
              <a:gd name="connsiteY4" fmla="*/ 0 h 44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873" h="4469909">
                <a:moveTo>
                  <a:pt x="0" y="0"/>
                </a:moveTo>
                <a:lnTo>
                  <a:pt x="0" y="4469910"/>
                </a:lnTo>
                <a:lnTo>
                  <a:pt x="4041874" y="4469910"/>
                </a:lnTo>
                <a:lnTo>
                  <a:pt x="1383396" y="0"/>
                </a:lnTo>
                <a:lnTo>
                  <a:pt x="0" y="0"/>
                </a:lnTo>
                <a:close/>
              </a:path>
            </a:pathLst>
          </a:custGeom>
          <a:solidFill>
            <a:srgbClr val="FFFFFF"/>
          </a:solidFill>
          <a:ln w="4138" cap="flat">
            <a:noFill/>
            <a:prstDash val="solid"/>
            <a:miter/>
          </a:ln>
        </p:spPr>
        <p:txBody>
          <a:bodyPr rtlCol="0" anchor="ctr"/>
          <a:lstStyle/>
          <a:p>
            <a:endParaRPr lang="pt-BR">
              <a:solidFill>
                <a:srgbClr val="000000"/>
              </a:solidFill>
            </a:endParaRPr>
          </a:p>
        </p:txBody>
      </p:sp>
      <p:sp>
        <p:nvSpPr>
          <p:cNvPr id="25" name="Freeform: Shape 24">
            <a:extLst>
              <a:ext uri="{FF2B5EF4-FFF2-40B4-BE49-F238E27FC236}">
                <a16:creationId xmlns:a16="http://schemas.microsoft.com/office/drawing/2014/main" id="{579A155B-F9A8-CEAD-0696-6BF34762CBFA}"/>
              </a:ext>
            </a:extLst>
          </p:cNvPr>
          <p:cNvSpPr/>
          <p:nvPr>
            <p:custDataLst>
              <p:tags r:id="rId8"/>
            </p:custDataLst>
          </p:nvPr>
        </p:nvSpPr>
        <p:spPr>
          <a:xfrm flipV="1">
            <a:off x="5207000" y="-2"/>
            <a:ext cx="994282" cy="1671765"/>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183EFF"/>
          </a:solidFill>
          <a:ln w="9525" cap="flat" cmpd="sng" algn="ctr">
            <a:noFill/>
            <a:prstDash val="solid"/>
            <a:miter lim="800000"/>
            <a:headEnd type="none" w="med" len="med"/>
            <a:tailEnd type="none" w="med" len="me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defRPr/>
            </a:pPr>
            <a:endParaRPr kumimoji="0" lang="pt-BR" sz="1600" b="0" i="0" u="none" strike="noStrike" kern="1200" cap="none" spc="0" normalizeH="0" baseline="0" noProof="0">
              <a:ln>
                <a:noFill/>
              </a:ln>
              <a:solidFill>
                <a:srgbClr val="211E20"/>
              </a:solidFill>
              <a:effectLst/>
              <a:uLnTx/>
              <a:uFillTx/>
              <a:latin typeface="Avenir Next LT Pro Light"/>
              <a:ea typeface="+mn-ea"/>
              <a:cs typeface="+mn-cs"/>
            </a:endParaRPr>
          </a:p>
        </p:txBody>
      </p:sp>
      <p:pic>
        <p:nvPicPr>
          <p:cNvPr id="18" name="Picture 17" descr="A logo with blue green yellow and blue text&#10;&#10;Description automatically generated">
            <a:extLst>
              <a:ext uri="{FF2B5EF4-FFF2-40B4-BE49-F238E27FC236}">
                <a16:creationId xmlns:a16="http://schemas.microsoft.com/office/drawing/2014/main" id="{DC70DAB4-6972-1CD5-A574-ECF9224C47A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349734"/>
            <a:ext cx="4700545" cy="2644056"/>
          </a:xfrm>
          <a:prstGeom prst="rect">
            <a:avLst/>
          </a:prstGeom>
        </p:spPr>
      </p:pic>
    </p:spTree>
    <p:custDataLst>
      <p:tags r:id="rId1"/>
    </p:custDataLst>
    <p:extLst>
      <p:ext uri="{BB962C8B-B14F-4D97-AF65-F5344CB8AC3E}">
        <p14:creationId xmlns:p14="http://schemas.microsoft.com/office/powerpoint/2010/main" val="360018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btfpColumnIndicatorGroup2">
            <a:extLst>
              <a:ext uri="{FF2B5EF4-FFF2-40B4-BE49-F238E27FC236}">
                <a16:creationId xmlns:a16="http://schemas.microsoft.com/office/drawing/2014/main" id="{C30440C6-232A-13FD-1AB3-EA1B10675F31}"/>
              </a:ext>
            </a:extLst>
          </p:cNvPr>
          <p:cNvGrpSpPr/>
          <p:nvPr/>
        </p:nvGrpSpPr>
        <p:grpSpPr>
          <a:xfrm>
            <a:off x="0" y="6926580"/>
            <a:ext cx="12192000" cy="137160"/>
            <a:chOff x="0" y="6926580"/>
            <a:chExt cx="12192000" cy="137160"/>
          </a:xfrm>
        </p:grpSpPr>
        <p:sp>
          <p:nvSpPr>
            <p:cNvPr id="78" name="btfpColumnGapBlocker486279">
              <a:extLst>
                <a:ext uri="{FF2B5EF4-FFF2-40B4-BE49-F238E27FC236}">
                  <a16:creationId xmlns:a16="http://schemas.microsoft.com/office/drawing/2014/main" id="{0AFBD23B-172A-17DC-4273-9453BC4BCB47}"/>
                </a:ext>
              </a:extLst>
            </p:cNvPr>
            <p:cNvSpPr/>
            <p:nvPr/>
          </p:nvSpPr>
          <p:spPr bwMode="gray">
            <a:xfrm>
              <a:off x="11861801" y="6926580"/>
              <a:ext cx="3301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74" name="btfpColumnGapBlocker795366">
              <a:extLst>
                <a:ext uri="{FF2B5EF4-FFF2-40B4-BE49-F238E27FC236}">
                  <a16:creationId xmlns:a16="http://schemas.microsoft.com/office/drawing/2014/main" id="{F9FAAF53-2C86-00BF-15E0-A19C87F5505E}"/>
                </a:ext>
              </a:extLst>
            </p:cNvPr>
            <p:cNvSpPr/>
            <p:nvPr/>
          </p:nvSpPr>
          <p:spPr bwMode="gray">
            <a:xfrm>
              <a:off x="10138229"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72" name="btfpColumnIndicator764804">
              <a:extLst>
                <a:ext uri="{FF2B5EF4-FFF2-40B4-BE49-F238E27FC236}">
                  <a16:creationId xmlns:a16="http://schemas.microsoft.com/office/drawing/2014/main" id="{D7BED6FC-844E-9DE6-108C-DD716BF6A288}"/>
                </a:ext>
              </a:extLst>
            </p:cNvPr>
            <p:cNvCxnSpPr/>
            <p:nvPr/>
          </p:nvCxnSpPr>
          <p:spPr bwMode="gray">
            <a:xfrm flipV="1">
              <a:off x="11861801"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btfpColumnIndicator403264">
              <a:extLst>
                <a:ext uri="{FF2B5EF4-FFF2-40B4-BE49-F238E27FC236}">
                  <a16:creationId xmlns:a16="http://schemas.microsoft.com/office/drawing/2014/main" id="{FBC2E7A0-2E70-6283-2D6B-E7650F3C5DB2}"/>
                </a:ext>
              </a:extLst>
            </p:cNvPr>
            <p:cNvCxnSpPr/>
            <p:nvPr/>
          </p:nvCxnSpPr>
          <p:spPr bwMode="gray">
            <a:xfrm flipV="1">
              <a:off x="10671629"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btfpColumnGapBlocker492150">
              <a:extLst>
                <a:ext uri="{FF2B5EF4-FFF2-40B4-BE49-F238E27FC236}">
                  <a16:creationId xmlns:a16="http://schemas.microsoft.com/office/drawing/2014/main" id="{D7D2F487-150A-B09C-BDEE-C60328B030DD}"/>
                </a:ext>
              </a:extLst>
            </p:cNvPr>
            <p:cNvSpPr/>
            <p:nvPr/>
          </p:nvSpPr>
          <p:spPr bwMode="gray">
            <a:xfrm>
              <a:off x="8414658"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57" name="btfpColumnIndicator444502">
              <a:extLst>
                <a:ext uri="{FF2B5EF4-FFF2-40B4-BE49-F238E27FC236}">
                  <a16:creationId xmlns:a16="http://schemas.microsoft.com/office/drawing/2014/main" id="{2D28EEC9-CD52-15A4-A9FC-250C08C7D2FC}"/>
                </a:ext>
              </a:extLst>
            </p:cNvPr>
            <p:cNvCxnSpPr/>
            <p:nvPr/>
          </p:nvCxnSpPr>
          <p:spPr bwMode="gray">
            <a:xfrm flipV="1">
              <a:off x="10138229"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btfpColumnIndicator111997">
              <a:extLst>
                <a:ext uri="{FF2B5EF4-FFF2-40B4-BE49-F238E27FC236}">
                  <a16:creationId xmlns:a16="http://schemas.microsoft.com/office/drawing/2014/main" id="{BABCA74D-BE66-4DB0-CD9A-260537B46343}"/>
                </a:ext>
              </a:extLst>
            </p:cNvPr>
            <p:cNvCxnSpPr/>
            <p:nvPr/>
          </p:nvCxnSpPr>
          <p:spPr bwMode="gray">
            <a:xfrm flipV="1">
              <a:off x="8948058"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btfpColumnGapBlocker573780">
              <a:extLst>
                <a:ext uri="{FF2B5EF4-FFF2-40B4-BE49-F238E27FC236}">
                  <a16:creationId xmlns:a16="http://schemas.microsoft.com/office/drawing/2014/main" id="{D5707714-0A8D-F167-F8CE-B32ACE75E5EC}"/>
                </a:ext>
              </a:extLst>
            </p:cNvPr>
            <p:cNvSpPr/>
            <p:nvPr/>
          </p:nvSpPr>
          <p:spPr bwMode="gray">
            <a:xfrm>
              <a:off x="6691086"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46" name="btfpColumnIndicator481317">
              <a:extLst>
                <a:ext uri="{FF2B5EF4-FFF2-40B4-BE49-F238E27FC236}">
                  <a16:creationId xmlns:a16="http://schemas.microsoft.com/office/drawing/2014/main" id="{3F915545-9BBE-0B69-78CB-D17D5CB5E0FD}"/>
                </a:ext>
              </a:extLst>
            </p:cNvPr>
            <p:cNvCxnSpPr/>
            <p:nvPr/>
          </p:nvCxnSpPr>
          <p:spPr bwMode="gray">
            <a:xfrm flipV="1">
              <a:off x="8414658"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btfpColumnIndicator214094">
              <a:extLst>
                <a:ext uri="{FF2B5EF4-FFF2-40B4-BE49-F238E27FC236}">
                  <a16:creationId xmlns:a16="http://schemas.microsoft.com/office/drawing/2014/main" id="{72CE34A0-81DA-8FE3-497A-134411959DC6}"/>
                </a:ext>
              </a:extLst>
            </p:cNvPr>
            <p:cNvCxnSpPr/>
            <p:nvPr/>
          </p:nvCxnSpPr>
          <p:spPr bwMode="gray">
            <a:xfrm flipV="1">
              <a:off x="7224486"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btfpColumnGapBlocker166478">
              <a:extLst>
                <a:ext uri="{FF2B5EF4-FFF2-40B4-BE49-F238E27FC236}">
                  <a16:creationId xmlns:a16="http://schemas.microsoft.com/office/drawing/2014/main" id="{6170F671-D572-BC73-F61A-D36998BFB35B}"/>
                </a:ext>
              </a:extLst>
            </p:cNvPr>
            <p:cNvSpPr/>
            <p:nvPr/>
          </p:nvSpPr>
          <p:spPr bwMode="gray">
            <a:xfrm>
              <a:off x="4967515"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39" name="btfpColumnIndicator486978">
              <a:extLst>
                <a:ext uri="{FF2B5EF4-FFF2-40B4-BE49-F238E27FC236}">
                  <a16:creationId xmlns:a16="http://schemas.microsoft.com/office/drawing/2014/main" id="{0640C9B8-0F40-B566-1290-B0B5C74D7C6D}"/>
                </a:ext>
              </a:extLst>
            </p:cNvPr>
            <p:cNvCxnSpPr/>
            <p:nvPr/>
          </p:nvCxnSpPr>
          <p:spPr bwMode="gray">
            <a:xfrm flipV="1">
              <a:off x="6691086"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btfpColumnIndicator490126">
              <a:extLst>
                <a:ext uri="{FF2B5EF4-FFF2-40B4-BE49-F238E27FC236}">
                  <a16:creationId xmlns:a16="http://schemas.microsoft.com/office/drawing/2014/main" id="{4652BAC9-1BE7-2960-6472-7F71AD44CE06}"/>
                </a:ext>
              </a:extLst>
            </p:cNvPr>
            <p:cNvCxnSpPr/>
            <p:nvPr/>
          </p:nvCxnSpPr>
          <p:spPr bwMode="gray">
            <a:xfrm flipV="1">
              <a:off x="5500915"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btfpColumnGapBlocker689560">
              <a:extLst>
                <a:ext uri="{FF2B5EF4-FFF2-40B4-BE49-F238E27FC236}">
                  <a16:creationId xmlns:a16="http://schemas.microsoft.com/office/drawing/2014/main" id="{6A592E67-A3E5-EEEF-6FDB-3624AC54887F}"/>
                </a:ext>
              </a:extLst>
            </p:cNvPr>
            <p:cNvSpPr/>
            <p:nvPr/>
          </p:nvSpPr>
          <p:spPr bwMode="gray">
            <a:xfrm>
              <a:off x="3243943"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9" name="btfpColumnIndicator384260">
              <a:extLst>
                <a:ext uri="{FF2B5EF4-FFF2-40B4-BE49-F238E27FC236}">
                  <a16:creationId xmlns:a16="http://schemas.microsoft.com/office/drawing/2014/main" id="{08783777-F499-0E1C-C213-86C26588BC2A}"/>
                </a:ext>
              </a:extLst>
            </p:cNvPr>
            <p:cNvCxnSpPr/>
            <p:nvPr/>
          </p:nvCxnSpPr>
          <p:spPr bwMode="gray">
            <a:xfrm flipV="1">
              <a:off x="4967515"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btfpColumnIndicator703385">
              <a:extLst>
                <a:ext uri="{FF2B5EF4-FFF2-40B4-BE49-F238E27FC236}">
                  <a16:creationId xmlns:a16="http://schemas.microsoft.com/office/drawing/2014/main" id="{6F55E8C8-6324-5438-8C34-50986B932813}"/>
                </a:ext>
              </a:extLst>
            </p:cNvPr>
            <p:cNvCxnSpPr/>
            <p:nvPr/>
          </p:nvCxnSpPr>
          <p:spPr bwMode="gray">
            <a:xfrm flipV="1">
              <a:off x="3777343"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btfpColumnGapBlocker423247">
              <a:extLst>
                <a:ext uri="{FF2B5EF4-FFF2-40B4-BE49-F238E27FC236}">
                  <a16:creationId xmlns:a16="http://schemas.microsoft.com/office/drawing/2014/main" id="{CFD2C194-0677-8856-D295-29356FD5836E}"/>
                </a:ext>
              </a:extLst>
            </p:cNvPr>
            <p:cNvSpPr/>
            <p:nvPr/>
          </p:nvSpPr>
          <p:spPr bwMode="gray">
            <a:xfrm>
              <a:off x="1520371" y="6926580"/>
              <a:ext cx="5334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3" name="btfpColumnIndicator848438">
              <a:extLst>
                <a:ext uri="{FF2B5EF4-FFF2-40B4-BE49-F238E27FC236}">
                  <a16:creationId xmlns:a16="http://schemas.microsoft.com/office/drawing/2014/main" id="{B1A82096-AEFB-9880-18B6-4DE7291F8C86}"/>
                </a:ext>
              </a:extLst>
            </p:cNvPr>
            <p:cNvCxnSpPr/>
            <p:nvPr/>
          </p:nvCxnSpPr>
          <p:spPr bwMode="gray">
            <a:xfrm flipV="1">
              <a:off x="3243943"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btfpColumnIndicator105946">
              <a:extLst>
                <a:ext uri="{FF2B5EF4-FFF2-40B4-BE49-F238E27FC236}">
                  <a16:creationId xmlns:a16="http://schemas.microsoft.com/office/drawing/2014/main" id="{79781DF7-2193-29F2-06B6-8C8BA8EB7391}"/>
                </a:ext>
              </a:extLst>
            </p:cNvPr>
            <p:cNvCxnSpPr/>
            <p:nvPr/>
          </p:nvCxnSpPr>
          <p:spPr bwMode="gray">
            <a:xfrm flipV="1">
              <a:off x="2053772"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btfpColumnGapBlocker762669">
              <a:extLst>
                <a:ext uri="{FF2B5EF4-FFF2-40B4-BE49-F238E27FC236}">
                  <a16:creationId xmlns:a16="http://schemas.microsoft.com/office/drawing/2014/main" id="{B97C514D-AE3C-88EA-C893-06D8F329C7E6}"/>
                </a:ext>
              </a:extLst>
            </p:cNvPr>
            <p:cNvSpPr/>
            <p:nvPr/>
          </p:nvSpPr>
          <p:spPr bwMode="gray">
            <a:xfrm>
              <a:off x="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6" name="btfpColumnIndicator394135">
              <a:extLst>
                <a:ext uri="{FF2B5EF4-FFF2-40B4-BE49-F238E27FC236}">
                  <a16:creationId xmlns:a16="http://schemas.microsoft.com/office/drawing/2014/main" id="{9D145EEC-2EE3-61BA-4C9A-3583F9E7E2F2}"/>
                </a:ext>
              </a:extLst>
            </p:cNvPr>
            <p:cNvCxnSpPr/>
            <p:nvPr/>
          </p:nvCxnSpPr>
          <p:spPr bwMode="gray">
            <a:xfrm flipV="1">
              <a:off x="1520371"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btfpColumnIndicator378565">
              <a:extLst>
                <a:ext uri="{FF2B5EF4-FFF2-40B4-BE49-F238E27FC236}">
                  <a16:creationId xmlns:a16="http://schemas.microsoft.com/office/drawing/2014/main" id="{915437F0-3F7E-E021-2F26-22D39443B751}"/>
                </a:ext>
              </a:extLst>
            </p:cNvPr>
            <p:cNvCxnSpPr/>
            <p:nvPr/>
          </p:nvCxnSpPr>
          <p:spPr bwMode="gray">
            <a:xfrm flipV="1">
              <a:off x="3302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9" name="btfpColumnIndicatorGroup1">
            <a:extLst>
              <a:ext uri="{FF2B5EF4-FFF2-40B4-BE49-F238E27FC236}">
                <a16:creationId xmlns:a16="http://schemas.microsoft.com/office/drawing/2014/main" id="{36117CE0-0019-DDDA-CA49-789BEC7BE441}"/>
              </a:ext>
            </a:extLst>
          </p:cNvPr>
          <p:cNvGrpSpPr/>
          <p:nvPr/>
        </p:nvGrpSpPr>
        <p:grpSpPr>
          <a:xfrm>
            <a:off x="0" y="-205740"/>
            <a:ext cx="12192000" cy="137160"/>
            <a:chOff x="0" y="-205740"/>
            <a:chExt cx="12192000" cy="137160"/>
          </a:xfrm>
        </p:grpSpPr>
        <p:sp>
          <p:nvSpPr>
            <p:cNvPr id="77" name="btfpColumnGapBlocker390014">
              <a:extLst>
                <a:ext uri="{FF2B5EF4-FFF2-40B4-BE49-F238E27FC236}">
                  <a16:creationId xmlns:a16="http://schemas.microsoft.com/office/drawing/2014/main" id="{636A04A4-58F9-6FE7-4744-6CF5254F020E}"/>
                </a:ext>
              </a:extLst>
            </p:cNvPr>
            <p:cNvSpPr/>
            <p:nvPr/>
          </p:nvSpPr>
          <p:spPr bwMode="gray">
            <a:xfrm>
              <a:off x="11861801" y="-205740"/>
              <a:ext cx="3301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73" name="btfpColumnGapBlocker680943">
              <a:extLst>
                <a:ext uri="{FF2B5EF4-FFF2-40B4-BE49-F238E27FC236}">
                  <a16:creationId xmlns:a16="http://schemas.microsoft.com/office/drawing/2014/main" id="{343037AD-7A90-5D3D-351A-30AA2E4A50D3}"/>
                </a:ext>
              </a:extLst>
            </p:cNvPr>
            <p:cNvSpPr/>
            <p:nvPr/>
          </p:nvSpPr>
          <p:spPr bwMode="gray">
            <a:xfrm>
              <a:off x="10138229"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71" name="btfpColumnIndicator346724">
              <a:extLst>
                <a:ext uri="{FF2B5EF4-FFF2-40B4-BE49-F238E27FC236}">
                  <a16:creationId xmlns:a16="http://schemas.microsoft.com/office/drawing/2014/main" id="{CBF766A7-A837-2865-2228-1E331FDC0430}"/>
                </a:ext>
              </a:extLst>
            </p:cNvPr>
            <p:cNvCxnSpPr/>
            <p:nvPr/>
          </p:nvCxnSpPr>
          <p:spPr bwMode="gray">
            <a:xfrm flipV="1">
              <a:off x="11861801"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btfpColumnIndicator469095">
              <a:extLst>
                <a:ext uri="{FF2B5EF4-FFF2-40B4-BE49-F238E27FC236}">
                  <a16:creationId xmlns:a16="http://schemas.microsoft.com/office/drawing/2014/main" id="{13AEEFF4-212F-A7FD-4003-C6391CDD1D61}"/>
                </a:ext>
              </a:extLst>
            </p:cNvPr>
            <p:cNvCxnSpPr/>
            <p:nvPr/>
          </p:nvCxnSpPr>
          <p:spPr bwMode="gray">
            <a:xfrm flipV="1">
              <a:off x="10671629"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btfpColumnGapBlocker801353">
              <a:extLst>
                <a:ext uri="{FF2B5EF4-FFF2-40B4-BE49-F238E27FC236}">
                  <a16:creationId xmlns:a16="http://schemas.microsoft.com/office/drawing/2014/main" id="{9778E535-299F-94E6-A776-D22D858EACA8}"/>
                </a:ext>
              </a:extLst>
            </p:cNvPr>
            <p:cNvSpPr/>
            <p:nvPr/>
          </p:nvSpPr>
          <p:spPr bwMode="gray">
            <a:xfrm>
              <a:off x="8414658"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52" name="btfpColumnIndicator485087">
              <a:extLst>
                <a:ext uri="{FF2B5EF4-FFF2-40B4-BE49-F238E27FC236}">
                  <a16:creationId xmlns:a16="http://schemas.microsoft.com/office/drawing/2014/main" id="{75105E7B-B267-C4D6-4FF4-5F11FB892917}"/>
                </a:ext>
              </a:extLst>
            </p:cNvPr>
            <p:cNvCxnSpPr/>
            <p:nvPr/>
          </p:nvCxnSpPr>
          <p:spPr bwMode="gray">
            <a:xfrm flipV="1">
              <a:off x="10138229"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btfpColumnIndicator801527">
              <a:extLst>
                <a:ext uri="{FF2B5EF4-FFF2-40B4-BE49-F238E27FC236}">
                  <a16:creationId xmlns:a16="http://schemas.microsoft.com/office/drawing/2014/main" id="{9FDCFF5D-437C-57A7-1769-8E088EBD9BEA}"/>
                </a:ext>
              </a:extLst>
            </p:cNvPr>
            <p:cNvCxnSpPr/>
            <p:nvPr/>
          </p:nvCxnSpPr>
          <p:spPr bwMode="gray">
            <a:xfrm flipV="1">
              <a:off x="8948058"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btfpColumnGapBlocker137263">
              <a:extLst>
                <a:ext uri="{FF2B5EF4-FFF2-40B4-BE49-F238E27FC236}">
                  <a16:creationId xmlns:a16="http://schemas.microsoft.com/office/drawing/2014/main" id="{79F446F6-E1C9-955E-02E9-316315EA247F}"/>
                </a:ext>
              </a:extLst>
            </p:cNvPr>
            <p:cNvSpPr/>
            <p:nvPr/>
          </p:nvSpPr>
          <p:spPr bwMode="gray">
            <a:xfrm>
              <a:off x="6691086"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45" name="btfpColumnIndicator420001">
              <a:extLst>
                <a:ext uri="{FF2B5EF4-FFF2-40B4-BE49-F238E27FC236}">
                  <a16:creationId xmlns:a16="http://schemas.microsoft.com/office/drawing/2014/main" id="{E9C81F7D-B30D-9A65-043E-AF8A0E97C3F1}"/>
                </a:ext>
              </a:extLst>
            </p:cNvPr>
            <p:cNvCxnSpPr/>
            <p:nvPr/>
          </p:nvCxnSpPr>
          <p:spPr bwMode="gray">
            <a:xfrm flipV="1">
              <a:off x="8414658"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btfpColumnIndicator698650">
              <a:extLst>
                <a:ext uri="{FF2B5EF4-FFF2-40B4-BE49-F238E27FC236}">
                  <a16:creationId xmlns:a16="http://schemas.microsoft.com/office/drawing/2014/main" id="{D2803270-C155-B084-569D-67B8C2133EC6}"/>
                </a:ext>
              </a:extLst>
            </p:cNvPr>
            <p:cNvCxnSpPr/>
            <p:nvPr/>
          </p:nvCxnSpPr>
          <p:spPr bwMode="gray">
            <a:xfrm flipV="1">
              <a:off x="7224486"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btfpColumnGapBlocker294428">
              <a:extLst>
                <a:ext uri="{FF2B5EF4-FFF2-40B4-BE49-F238E27FC236}">
                  <a16:creationId xmlns:a16="http://schemas.microsoft.com/office/drawing/2014/main" id="{67614799-8A8C-36DE-FE7F-83ED44E7E356}"/>
                </a:ext>
              </a:extLst>
            </p:cNvPr>
            <p:cNvSpPr/>
            <p:nvPr/>
          </p:nvSpPr>
          <p:spPr bwMode="gray">
            <a:xfrm>
              <a:off x="4967515"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38" name="btfpColumnIndicator812611">
              <a:extLst>
                <a:ext uri="{FF2B5EF4-FFF2-40B4-BE49-F238E27FC236}">
                  <a16:creationId xmlns:a16="http://schemas.microsoft.com/office/drawing/2014/main" id="{2C94E8C0-EE6D-2899-3B15-879906209D24}"/>
                </a:ext>
              </a:extLst>
            </p:cNvPr>
            <p:cNvCxnSpPr/>
            <p:nvPr/>
          </p:nvCxnSpPr>
          <p:spPr bwMode="gray">
            <a:xfrm flipV="1">
              <a:off x="6691086"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btfpColumnIndicator944510">
              <a:extLst>
                <a:ext uri="{FF2B5EF4-FFF2-40B4-BE49-F238E27FC236}">
                  <a16:creationId xmlns:a16="http://schemas.microsoft.com/office/drawing/2014/main" id="{7546734B-B14B-A720-E1E4-563E36B9273B}"/>
                </a:ext>
              </a:extLst>
            </p:cNvPr>
            <p:cNvCxnSpPr/>
            <p:nvPr/>
          </p:nvCxnSpPr>
          <p:spPr bwMode="gray">
            <a:xfrm flipV="1">
              <a:off x="5500915"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btfpColumnGapBlocker277681">
              <a:extLst>
                <a:ext uri="{FF2B5EF4-FFF2-40B4-BE49-F238E27FC236}">
                  <a16:creationId xmlns:a16="http://schemas.microsoft.com/office/drawing/2014/main" id="{B77A347D-A00E-E5FA-4A8A-3E25A77CA27E}"/>
                </a:ext>
              </a:extLst>
            </p:cNvPr>
            <p:cNvSpPr/>
            <p:nvPr/>
          </p:nvSpPr>
          <p:spPr bwMode="gray">
            <a:xfrm>
              <a:off x="3243943"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8" name="btfpColumnIndicator712765">
              <a:extLst>
                <a:ext uri="{FF2B5EF4-FFF2-40B4-BE49-F238E27FC236}">
                  <a16:creationId xmlns:a16="http://schemas.microsoft.com/office/drawing/2014/main" id="{0CE3A03B-73E5-E601-D2D5-200E20C199FD}"/>
                </a:ext>
              </a:extLst>
            </p:cNvPr>
            <p:cNvCxnSpPr/>
            <p:nvPr/>
          </p:nvCxnSpPr>
          <p:spPr bwMode="gray">
            <a:xfrm flipV="1">
              <a:off x="4967515"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btfpColumnIndicator432606">
              <a:extLst>
                <a:ext uri="{FF2B5EF4-FFF2-40B4-BE49-F238E27FC236}">
                  <a16:creationId xmlns:a16="http://schemas.microsoft.com/office/drawing/2014/main" id="{76EA645A-7AC7-2EE0-76DB-1445792E82F2}"/>
                </a:ext>
              </a:extLst>
            </p:cNvPr>
            <p:cNvCxnSpPr/>
            <p:nvPr/>
          </p:nvCxnSpPr>
          <p:spPr bwMode="gray">
            <a:xfrm flipV="1">
              <a:off x="3777343"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btfpColumnGapBlocker154499">
              <a:extLst>
                <a:ext uri="{FF2B5EF4-FFF2-40B4-BE49-F238E27FC236}">
                  <a16:creationId xmlns:a16="http://schemas.microsoft.com/office/drawing/2014/main" id="{158830BE-35DB-15C3-6B57-577231C74F5E}"/>
                </a:ext>
              </a:extLst>
            </p:cNvPr>
            <p:cNvSpPr/>
            <p:nvPr/>
          </p:nvSpPr>
          <p:spPr bwMode="gray">
            <a:xfrm>
              <a:off x="1520371" y="-205740"/>
              <a:ext cx="5334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2" name="btfpColumnIndicator471049">
              <a:extLst>
                <a:ext uri="{FF2B5EF4-FFF2-40B4-BE49-F238E27FC236}">
                  <a16:creationId xmlns:a16="http://schemas.microsoft.com/office/drawing/2014/main" id="{0555C5E8-889D-B8A3-7B1F-D8C26E43139A}"/>
                </a:ext>
              </a:extLst>
            </p:cNvPr>
            <p:cNvCxnSpPr/>
            <p:nvPr/>
          </p:nvCxnSpPr>
          <p:spPr bwMode="gray">
            <a:xfrm flipV="1">
              <a:off x="3243943"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btfpColumnIndicator299849">
              <a:extLst>
                <a:ext uri="{FF2B5EF4-FFF2-40B4-BE49-F238E27FC236}">
                  <a16:creationId xmlns:a16="http://schemas.microsoft.com/office/drawing/2014/main" id="{6DB3E4B8-9755-71FD-CD1B-1A388547FAD7}"/>
                </a:ext>
              </a:extLst>
            </p:cNvPr>
            <p:cNvCxnSpPr/>
            <p:nvPr/>
          </p:nvCxnSpPr>
          <p:spPr bwMode="gray">
            <a:xfrm flipV="1">
              <a:off x="2053772"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btfpColumnGapBlocker553944">
              <a:extLst>
                <a:ext uri="{FF2B5EF4-FFF2-40B4-BE49-F238E27FC236}">
                  <a16:creationId xmlns:a16="http://schemas.microsoft.com/office/drawing/2014/main" id="{9E5FC9AC-9AA8-33C3-0EFE-3C50D619A931}"/>
                </a:ext>
              </a:extLst>
            </p:cNvPr>
            <p:cNvSpPr/>
            <p:nvPr/>
          </p:nvSpPr>
          <p:spPr bwMode="gray">
            <a:xfrm>
              <a:off x="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5" name="btfpColumnIndicator741945">
              <a:extLst>
                <a:ext uri="{FF2B5EF4-FFF2-40B4-BE49-F238E27FC236}">
                  <a16:creationId xmlns:a16="http://schemas.microsoft.com/office/drawing/2014/main" id="{159743AF-84C0-E8DB-DDAD-579EAB42C465}"/>
                </a:ext>
              </a:extLst>
            </p:cNvPr>
            <p:cNvCxnSpPr/>
            <p:nvPr/>
          </p:nvCxnSpPr>
          <p:spPr bwMode="gray">
            <a:xfrm flipV="1">
              <a:off x="1520371"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btfpColumnIndicator312802">
              <a:extLst>
                <a:ext uri="{FF2B5EF4-FFF2-40B4-BE49-F238E27FC236}">
                  <a16:creationId xmlns:a16="http://schemas.microsoft.com/office/drawing/2014/main" id="{EBA33A68-9FBD-7BB4-B1C5-18E819134B50}"/>
                </a:ext>
              </a:extLst>
            </p:cNvPr>
            <p:cNvCxnSpPr/>
            <p:nvPr/>
          </p:nvCxnSpPr>
          <p:spPr bwMode="gray">
            <a:xfrm flipV="1">
              <a:off x="3302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aphicFrame>
        <p:nvGraphicFramePr>
          <p:cNvPr id="25" name="think-cell data - do not delete" hidden="1">
            <a:extLst>
              <a:ext uri="{FF2B5EF4-FFF2-40B4-BE49-F238E27FC236}">
                <a16:creationId xmlns:a16="http://schemas.microsoft.com/office/drawing/2014/main" id="{6C631C4B-E9D0-6F33-BCAA-4823E103201E}"/>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7" imgW="0" imgH="0" progId="TCLayout.ActiveDocument.1">
                  <p:embed/>
                </p:oleObj>
              </mc:Choice>
              <mc:Fallback>
                <p:oleObj name="think-cell Slide" r:id="rId47" imgW="0" imgH="0" progId="TCLayout.ActiveDocument.1">
                  <p:embed/>
                  <p:pic>
                    <p:nvPicPr>
                      <p:cNvPr id="25" name="think-cell data - do not delete" hidden="1">
                        <a:extLst>
                          <a:ext uri="{FF2B5EF4-FFF2-40B4-BE49-F238E27FC236}">
                            <a16:creationId xmlns:a16="http://schemas.microsoft.com/office/drawing/2014/main" id="{6C631C4B-E9D0-6F33-BCAA-4823E103201E}"/>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76" name="Freeform: Shape 75">
            <a:extLst>
              <a:ext uri="{FF2B5EF4-FFF2-40B4-BE49-F238E27FC236}">
                <a16:creationId xmlns:a16="http://schemas.microsoft.com/office/drawing/2014/main" id="{C7923711-3A6C-0DAA-8A67-ED1097ED1321}"/>
              </a:ext>
            </a:extLst>
          </p:cNvPr>
          <p:cNvSpPr/>
          <p:nvPr>
            <p:custDataLst>
              <p:tags r:id="rId3"/>
            </p:custDataLst>
          </p:nvPr>
        </p:nvSpPr>
        <p:spPr>
          <a:xfrm>
            <a:off x="0" y="0"/>
            <a:ext cx="3351911" cy="1298636"/>
          </a:xfrm>
          <a:custGeom>
            <a:avLst/>
            <a:gdLst>
              <a:gd name="connsiteX0" fmla="*/ 0 w 2367065"/>
              <a:gd name="connsiteY0" fmla="*/ 0 h 917076"/>
              <a:gd name="connsiteX1" fmla="*/ 2367065 w 2367065"/>
              <a:gd name="connsiteY1" fmla="*/ 0 h 917076"/>
              <a:gd name="connsiteX2" fmla="*/ 2367065 w 2367065"/>
              <a:gd name="connsiteY2" fmla="*/ 917077 h 917076"/>
              <a:gd name="connsiteX3" fmla="*/ -1 w 2367065"/>
              <a:gd name="connsiteY3" fmla="*/ 917077 h 917076"/>
            </a:gdLst>
            <a:ahLst/>
            <a:cxnLst>
              <a:cxn ang="0">
                <a:pos x="connsiteX0" y="connsiteY0"/>
              </a:cxn>
              <a:cxn ang="0">
                <a:pos x="connsiteX1" y="connsiteY1"/>
              </a:cxn>
              <a:cxn ang="0">
                <a:pos x="connsiteX2" y="connsiteY2"/>
              </a:cxn>
              <a:cxn ang="0">
                <a:pos x="connsiteX3" y="connsiteY3"/>
              </a:cxn>
            </a:cxnLst>
            <a:rect l="l" t="t" r="r" b="b"/>
            <a:pathLst>
              <a:path w="2367065" h="917076">
                <a:moveTo>
                  <a:pt x="0" y="0"/>
                </a:moveTo>
                <a:lnTo>
                  <a:pt x="2367065" y="0"/>
                </a:lnTo>
                <a:lnTo>
                  <a:pt x="2367065" y="917077"/>
                </a:lnTo>
                <a:lnTo>
                  <a:pt x="-1" y="917077"/>
                </a:lnTo>
                <a:close/>
              </a:path>
            </a:pathLst>
          </a:custGeom>
          <a:solidFill>
            <a:srgbClr val="183EFF"/>
          </a:solidFill>
          <a:ln w="4138" cap="flat">
            <a:noFill/>
            <a:prstDash val="solid"/>
            <a:miter/>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tabLst/>
              <a:defRPr/>
            </a:pPr>
            <a:endParaRPr kumimoji="0" lang="pt-BR" sz="1600" b="0" i="0" u="none" strike="noStrike" kern="1200" cap="none" spc="0" normalizeH="0" baseline="0" noProof="0">
              <a:ln>
                <a:noFill/>
              </a:ln>
              <a:solidFill>
                <a:srgbClr val="FFFFFF"/>
              </a:solidFill>
              <a:effectLst/>
              <a:uLnTx/>
              <a:uFillTx/>
              <a:latin typeface="Avenir Next LT Pro Light"/>
              <a:ea typeface="MS PGothic"/>
              <a:cs typeface="+mn-cs"/>
            </a:endParaRPr>
          </a:p>
        </p:txBody>
      </p:sp>
      <p:sp>
        <p:nvSpPr>
          <p:cNvPr id="41" name="Freeform: Shape 40">
            <a:extLst>
              <a:ext uri="{FF2B5EF4-FFF2-40B4-BE49-F238E27FC236}">
                <a16:creationId xmlns:a16="http://schemas.microsoft.com/office/drawing/2014/main" id="{8530D026-086E-E988-E40E-202912741D86}"/>
              </a:ext>
            </a:extLst>
          </p:cNvPr>
          <p:cNvSpPr/>
          <p:nvPr>
            <p:custDataLst>
              <p:tags r:id="rId4"/>
            </p:custDataLst>
          </p:nvPr>
        </p:nvSpPr>
        <p:spPr>
          <a:xfrm flipH="1">
            <a:off x="2579548" y="0"/>
            <a:ext cx="772363" cy="1298635"/>
          </a:xfrm>
          <a:custGeom>
            <a:avLst/>
            <a:gdLst>
              <a:gd name="connsiteX0" fmla="*/ 0 w 704300"/>
              <a:gd name="connsiteY0" fmla="*/ 1184195 h 1184194"/>
              <a:gd name="connsiteX1" fmla="*/ 704300 w 704300"/>
              <a:gd name="connsiteY1" fmla="*/ 1184195 h 1184194"/>
              <a:gd name="connsiteX2" fmla="*/ 0 w 704300"/>
              <a:gd name="connsiteY2" fmla="*/ 0 h 1184194"/>
              <a:gd name="connsiteX3" fmla="*/ 0 w 704300"/>
              <a:gd name="connsiteY3" fmla="*/ 1184195 h 1184194"/>
            </a:gdLst>
            <a:ahLst/>
            <a:cxnLst>
              <a:cxn ang="0">
                <a:pos x="connsiteX0" y="connsiteY0"/>
              </a:cxn>
              <a:cxn ang="0">
                <a:pos x="connsiteX1" y="connsiteY1"/>
              </a:cxn>
              <a:cxn ang="0">
                <a:pos x="connsiteX2" y="connsiteY2"/>
              </a:cxn>
              <a:cxn ang="0">
                <a:pos x="connsiteX3" y="connsiteY3"/>
              </a:cxn>
            </a:cxnLst>
            <a:rect l="l" t="t" r="r" b="b"/>
            <a:pathLst>
              <a:path w="704300" h="1184194">
                <a:moveTo>
                  <a:pt x="0" y="1184195"/>
                </a:moveTo>
                <a:lnTo>
                  <a:pt x="704300" y="1184195"/>
                </a:lnTo>
                <a:lnTo>
                  <a:pt x="0" y="0"/>
                </a:lnTo>
                <a:lnTo>
                  <a:pt x="0" y="1184195"/>
                </a:lnTo>
                <a:close/>
              </a:path>
            </a:pathLst>
          </a:custGeom>
          <a:solidFill>
            <a:srgbClr val="FFCE00"/>
          </a:solidFill>
          <a:ln w="9525" cap="flat" cmpd="sng" algn="ctr">
            <a:noFill/>
            <a:prstDash val="solid"/>
            <a:miter lim="800000"/>
            <a:headEnd type="none" w="med" len="med"/>
            <a:tailEnd type="none" w="med" len="med"/>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tabLst/>
              <a:defRPr/>
            </a:pPr>
            <a:endParaRPr kumimoji="0" lang="pt-BR" sz="1600" b="0" i="0" u="none" strike="noStrike" kern="1200" cap="none" spc="0" normalizeH="0" baseline="0" noProof="0">
              <a:ln>
                <a:noFill/>
              </a:ln>
              <a:solidFill>
                <a:srgbClr val="211E20"/>
              </a:solidFill>
              <a:effectLst/>
              <a:uLnTx/>
              <a:uFillTx/>
              <a:latin typeface="Avenir Next LT Pro Light"/>
              <a:ea typeface="MS PGothic"/>
              <a:cs typeface="+mn-cs"/>
            </a:endParaRPr>
          </a:p>
        </p:txBody>
      </p:sp>
      <p:sp>
        <p:nvSpPr>
          <p:cNvPr id="75" name="Freeform: Shape 74">
            <a:extLst>
              <a:ext uri="{FF2B5EF4-FFF2-40B4-BE49-F238E27FC236}">
                <a16:creationId xmlns:a16="http://schemas.microsoft.com/office/drawing/2014/main" id="{E89DC071-846E-4FBC-6B51-54BB07CC0D74}"/>
              </a:ext>
            </a:extLst>
          </p:cNvPr>
          <p:cNvSpPr/>
          <p:nvPr>
            <p:custDataLst>
              <p:tags r:id="rId5"/>
            </p:custDataLst>
          </p:nvPr>
        </p:nvSpPr>
        <p:spPr>
          <a:xfrm>
            <a:off x="2" y="1298636"/>
            <a:ext cx="6090247" cy="5559364"/>
          </a:xfrm>
          <a:custGeom>
            <a:avLst/>
            <a:gdLst>
              <a:gd name="connsiteX0" fmla="*/ 0 w 7946506"/>
              <a:gd name="connsiteY0" fmla="*/ 0 h 4469909"/>
              <a:gd name="connsiteX1" fmla="*/ 7946507 w 7946506"/>
              <a:gd name="connsiteY1" fmla="*/ 0 h 4469909"/>
              <a:gd name="connsiteX2" fmla="*/ 7946507 w 7946506"/>
              <a:gd name="connsiteY2" fmla="*/ 4469910 h 4469909"/>
              <a:gd name="connsiteX3" fmla="*/ 1 w 7946506"/>
              <a:gd name="connsiteY3" fmla="*/ 4469910 h 4469909"/>
            </a:gdLst>
            <a:ahLst/>
            <a:cxnLst>
              <a:cxn ang="0">
                <a:pos x="connsiteX0" y="connsiteY0"/>
              </a:cxn>
              <a:cxn ang="0">
                <a:pos x="connsiteX1" y="connsiteY1"/>
              </a:cxn>
              <a:cxn ang="0">
                <a:pos x="connsiteX2" y="connsiteY2"/>
              </a:cxn>
              <a:cxn ang="0">
                <a:pos x="connsiteX3" y="connsiteY3"/>
              </a:cxn>
            </a:cxnLst>
            <a:rect l="l" t="t" r="r" b="b"/>
            <a:pathLst>
              <a:path w="7946506" h="4469909">
                <a:moveTo>
                  <a:pt x="0" y="0"/>
                </a:moveTo>
                <a:lnTo>
                  <a:pt x="7946507" y="0"/>
                </a:lnTo>
                <a:lnTo>
                  <a:pt x="7946507" y="4469910"/>
                </a:lnTo>
                <a:lnTo>
                  <a:pt x="1" y="4469910"/>
                </a:lnTo>
                <a:close/>
              </a:path>
            </a:pathLst>
          </a:custGeom>
          <a:solidFill>
            <a:srgbClr val="00CE00"/>
          </a:solidFill>
          <a:ln w="4138" cap="flat">
            <a:noFill/>
            <a:prstDash val="solid"/>
            <a:miter/>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tabLst/>
              <a:defRPr/>
            </a:pPr>
            <a:endParaRPr kumimoji="0" lang="pt-BR" sz="1600" b="0" i="0" u="none" strike="noStrike" kern="1200" cap="none" spc="0" normalizeH="0" baseline="0" noProof="0">
              <a:ln>
                <a:noFill/>
              </a:ln>
              <a:solidFill>
                <a:srgbClr val="FFFFFF"/>
              </a:solidFill>
              <a:effectLst/>
              <a:uLnTx/>
              <a:uFillTx/>
              <a:latin typeface="Avenir Next LT Pro Light"/>
              <a:ea typeface="MS PGothic"/>
              <a:cs typeface="+mn-cs"/>
            </a:endParaRPr>
          </a:p>
        </p:txBody>
      </p:sp>
      <p:sp>
        <p:nvSpPr>
          <p:cNvPr id="162" name="Rectangle: Single Corner Rounded 161">
            <a:extLst>
              <a:ext uri="{FF2B5EF4-FFF2-40B4-BE49-F238E27FC236}">
                <a16:creationId xmlns:a16="http://schemas.microsoft.com/office/drawing/2014/main" id="{08604BD8-3848-BDC8-7C84-409656B89ADA}"/>
              </a:ext>
            </a:extLst>
          </p:cNvPr>
          <p:cNvSpPr/>
          <p:nvPr>
            <p:custDataLst>
              <p:tags r:id="rId6"/>
            </p:custDataLst>
          </p:nvPr>
        </p:nvSpPr>
        <p:spPr bwMode="gray">
          <a:xfrm rot="10800000">
            <a:off x="3351911" y="291662"/>
            <a:ext cx="8855526" cy="6858000"/>
          </a:xfrm>
          <a:prstGeom prst="round1Rect">
            <a:avLst>
              <a:gd name="adj" fmla="val 29913"/>
            </a:avLst>
          </a:prstGeom>
          <a:solidFill>
            <a:srgbClr val="FFFFFF"/>
          </a:solidFill>
          <a:ln w="9525">
            <a:solidFill>
              <a:srgbClr val="009D2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dirty="0">
              <a:ln>
                <a:noFill/>
              </a:ln>
              <a:solidFill>
                <a:srgbClr val="000000"/>
              </a:solidFill>
              <a:effectLst/>
              <a:uLnTx/>
              <a:uFillTx/>
              <a:latin typeface="Avenir Next LT Pro Light"/>
              <a:ea typeface="MS PGothic"/>
              <a:cs typeface="+mn-cs"/>
            </a:endParaRPr>
          </a:p>
        </p:txBody>
      </p:sp>
      <p:grpSp>
        <p:nvGrpSpPr>
          <p:cNvPr id="163" name="Group 162">
            <a:extLst>
              <a:ext uri="{FF2B5EF4-FFF2-40B4-BE49-F238E27FC236}">
                <a16:creationId xmlns:a16="http://schemas.microsoft.com/office/drawing/2014/main" id="{23C87C2D-591C-7D25-19CC-052B7FDCA292}"/>
              </a:ext>
            </a:extLst>
          </p:cNvPr>
          <p:cNvGrpSpPr/>
          <p:nvPr>
            <p:custDataLst>
              <p:tags r:id="rId7"/>
            </p:custDataLst>
          </p:nvPr>
        </p:nvGrpSpPr>
        <p:grpSpPr>
          <a:xfrm>
            <a:off x="615908" y="2843844"/>
            <a:ext cx="384498" cy="305137"/>
            <a:chOff x="5857875" y="3721499"/>
            <a:chExt cx="476250" cy="377952"/>
          </a:xfrm>
          <a:solidFill>
            <a:schemeClr val="bg1"/>
          </a:solidFill>
        </p:grpSpPr>
        <p:sp>
          <p:nvSpPr>
            <p:cNvPr id="164" name="Freeform: Shape 163">
              <a:extLst>
                <a:ext uri="{FF2B5EF4-FFF2-40B4-BE49-F238E27FC236}">
                  <a16:creationId xmlns:a16="http://schemas.microsoft.com/office/drawing/2014/main" id="{77FAC54B-CEB5-C7F3-F2AD-F70F1D96159C}"/>
                </a:ext>
              </a:extLst>
            </p:cNvPr>
            <p:cNvSpPr/>
            <p:nvPr>
              <p:custDataLst>
                <p:tags r:id="rId43"/>
              </p:custDataLst>
            </p:nvPr>
          </p:nvSpPr>
          <p:spPr>
            <a:xfrm>
              <a:off x="6143625" y="3721499"/>
              <a:ext cx="190500" cy="377952"/>
            </a:xfrm>
            <a:custGeom>
              <a:avLst/>
              <a:gdLst>
                <a:gd name="connsiteX0" fmla="*/ 190500 w 190500"/>
                <a:gd name="connsiteY0" fmla="*/ 377952 h 377952"/>
                <a:gd name="connsiteX1" fmla="*/ 190500 w 190500"/>
                <a:gd name="connsiteY1" fmla="*/ 187452 h 377952"/>
                <a:gd name="connsiteX2" fmla="*/ 81820 w 190500"/>
                <a:gd name="connsiteY2" fmla="*/ 187452 h 377952"/>
                <a:gd name="connsiteX3" fmla="*/ 190500 w 190500"/>
                <a:gd name="connsiteY3" fmla="*/ 81725 h 377952"/>
                <a:gd name="connsiteX4" fmla="*/ 190500 w 190500"/>
                <a:gd name="connsiteY4" fmla="*/ 0 h 377952"/>
                <a:gd name="connsiteX5" fmla="*/ 0 w 190500"/>
                <a:gd name="connsiteY5" fmla="*/ 187452 h 377952"/>
                <a:gd name="connsiteX6" fmla="*/ 0 w 190500"/>
                <a:gd name="connsiteY6" fmla="*/ 187452 h 377952"/>
                <a:gd name="connsiteX7" fmla="*/ 0 w 190500"/>
                <a:gd name="connsiteY7" fmla="*/ 377952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9D2F"/>
            </a:solidFill>
            <a:ln w="9525" cap="flat">
              <a:noFill/>
              <a:prstDash val="solid"/>
              <a:miter/>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tabLst/>
                <a:defRPr/>
              </a:pPr>
              <a:endParaRPr kumimoji="0" lang="pt-BR" sz="1600" b="0" i="0" u="none" strike="noStrike" kern="1200" cap="none" spc="0" normalizeH="0" baseline="0" noProof="0">
                <a:ln>
                  <a:noFill/>
                </a:ln>
                <a:solidFill>
                  <a:srgbClr val="FFFFFF"/>
                </a:solidFill>
                <a:effectLst/>
                <a:uLnTx/>
                <a:uFillTx/>
                <a:latin typeface="Avenir Next LT Pro Light"/>
                <a:ea typeface="MS PGothic"/>
                <a:cs typeface="+mn-cs"/>
              </a:endParaRPr>
            </a:p>
          </p:txBody>
        </p:sp>
        <p:sp>
          <p:nvSpPr>
            <p:cNvPr id="165" name="Freeform: Shape 164">
              <a:extLst>
                <a:ext uri="{FF2B5EF4-FFF2-40B4-BE49-F238E27FC236}">
                  <a16:creationId xmlns:a16="http://schemas.microsoft.com/office/drawing/2014/main" id="{192E7782-5D18-A4CA-CFEE-19E67F23DF63}"/>
                </a:ext>
              </a:extLst>
            </p:cNvPr>
            <p:cNvSpPr/>
            <p:nvPr>
              <p:custDataLst>
                <p:tags r:id="rId44"/>
              </p:custDataLst>
            </p:nvPr>
          </p:nvSpPr>
          <p:spPr>
            <a:xfrm>
              <a:off x="5857875" y="3721499"/>
              <a:ext cx="190500" cy="377952"/>
            </a:xfrm>
            <a:custGeom>
              <a:avLst/>
              <a:gdLst>
                <a:gd name="connsiteX0" fmla="*/ 190500 w 190500"/>
                <a:gd name="connsiteY0" fmla="*/ 377952 h 377952"/>
                <a:gd name="connsiteX1" fmla="*/ 190500 w 190500"/>
                <a:gd name="connsiteY1" fmla="*/ 187452 h 377952"/>
                <a:gd name="connsiteX2" fmla="*/ 81820 w 190500"/>
                <a:gd name="connsiteY2" fmla="*/ 187452 h 377952"/>
                <a:gd name="connsiteX3" fmla="*/ 190500 w 190500"/>
                <a:gd name="connsiteY3" fmla="*/ 81725 h 377952"/>
                <a:gd name="connsiteX4" fmla="*/ 190500 w 190500"/>
                <a:gd name="connsiteY4" fmla="*/ 0 h 377952"/>
                <a:gd name="connsiteX5" fmla="*/ 0 w 190500"/>
                <a:gd name="connsiteY5" fmla="*/ 187452 h 377952"/>
                <a:gd name="connsiteX6" fmla="*/ 0 w 190500"/>
                <a:gd name="connsiteY6" fmla="*/ 187452 h 377952"/>
                <a:gd name="connsiteX7" fmla="*/ 0 w 190500"/>
                <a:gd name="connsiteY7" fmla="*/ 377952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9D2F"/>
            </a:solidFill>
            <a:ln w="9525" cap="flat">
              <a:noFill/>
              <a:prstDash val="solid"/>
              <a:miter/>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tabLst/>
                <a:defRPr/>
              </a:pPr>
              <a:endParaRPr kumimoji="0" lang="pt-BR" sz="1600" b="0" i="0" u="none" strike="noStrike" kern="1200" cap="none" spc="0" normalizeH="0" baseline="0" noProof="0">
                <a:ln>
                  <a:noFill/>
                </a:ln>
                <a:solidFill>
                  <a:srgbClr val="FFFFFF"/>
                </a:solidFill>
                <a:effectLst/>
                <a:uLnTx/>
                <a:uFillTx/>
                <a:latin typeface="Avenir Next LT Pro Light"/>
                <a:ea typeface="MS PGothic"/>
                <a:cs typeface="+mn-cs"/>
              </a:endParaRPr>
            </a:p>
          </p:txBody>
        </p:sp>
      </p:grpSp>
      <p:sp>
        <p:nvSpPr>
          <p:cNvPr id="10" name="btfpBulletedList181671">
            <a:extLst>
              <a:ext uri="{FF2B5EF4-FFF2-40B4-BE49-F238E27FC236}">
                <a16:creationId xmlns:a16="http://schemas.microsoft.com/office/drawing/2014/main" id="{BC7EBB46-E65D-CDFC-F255-6C4AE32C52B1}"/>
              </a:ext>
            </a:extLst>
          </p:cNvPr>
          <p:cNvSpPr txBox="1"/>
          <p:nvPr>
            <p:custDataLst>
              <p:tags r:id="rId8"/>
            </p:custDataLst>
          </p:nvPr>
        </p:nvSpPr>
        <p:spPr bwMode="gray">
          <a:xfrm>
            <a:off x="555626" y="3319678"/>
            <a:ext cx="2365704" cy="2842692"/>
          </a:xfrm>
          <a:prstGeom prst="rect">
            <a:avLst/>
          </a:prstGeom>
          <a:noFill/>
        </p:spPr>
        <p:txBody>
          <a:bodyPr wrap="square" lIns="36000" tIns="36000" rIns="36000" bIns="3600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“Support </a:t>
            </a: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the achievement of Brazil's ambitious climate goals </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by scaling up </a:t>
            </a: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transition investments </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from all sources, aligned with </a:t>
            </a: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the government's climate transition plans </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in key sectors."</a:t>
            </a:r>
          </a:p>
        </p:txBody>
      </p:sp>
      <p:sp>
        <p:nvSpPr>
          <p:cNvPr id="85" name="btfpBulletedList861325">
            <a:extLst>
              <a:ext uri="{FF2B5EF4-FFF2-40B4-BE49-F238E27FC236}">
                <a16:creationId xmlns:a16="http://schemas.microsoft.com/office/drawing/2014/main" id="{109530CA-D25B-43D6-9600-75A6DAC95C3B}"/>
              </a:ext>
            </a:extLst>
          </p:cNvPr>
          <p:cNvSpPr txBox="1"/>
          <p:nvPr>
            <p:custDataLst>
              <p:tags r:id="rId9"/>
            </p:custDataLst>
          </p:nvPr>
        </p:nvSpPr>
        <p:spPr>
          <a:xfrm>
            <a:off x="234583" y="598091"/>
            <a:ext cx="2421531" cy="442035"/>
          </a:xfrm>
          <a:prstGeom prst="rect">
            <a:avLst/>
          </a:prstGeom>
          <a:noFill/>
        </p:spPr>
        <p:txBody>
          <a:bodyPr vert="horz" wrap="square" lIns="36000" tIns="36000" rIns="36000" bIns="36000" rtlCol="0" anchor="t">
            <a:spAutoFit/>
          </a:bodyPr>
          <a:lstStyle/>
          <a:p>
            <a:pPr marL="0" marR="0" lvl="0" indent="0" algn="l" defTabSz="711200" rtl="0" eaLnBrk="0" fontAlgn="auto" latinLnBrk="0" hangingPunct="1">
              <a:lnSpc>
                <a:spcPct val="100000"/>
              </a:lnSpc>
              <a:spcBef>
                <a:spcPts val="120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S PGothic"/>
                <a:cs typeface="Arial" panose="020B0604020202020204" pitchFamily="34" charset="0"/>
              </a:rPr>
              <a:t>BIP’s Ambition</a:t>
            </a:r>
          </a:p>
        </p:txBody>
      </p:sp>
      <p:sp>
        <p:nvSpPr>
          <p:cNvPr id="56" name="btfpBulletedList861325">
            <a:extLst>
              <a:ext uri="{FF2B5EF4-FFF2-40B4-BE49-F238E27FC236}">
                <a16:creationId xmlns:a16="http://schemas.microsoft.com/office/drawing/2014/main" id="{5BA19EF8-E13D-B0A9-B1D0-85FFC1A2658B}"/>
              </a:ext>
            </a:extLst>
          </p:cNvPr>
          <p:cNvSpPr txBox="1"/>
          <p:nvPr>
            <p:custDataLst>
              <p:tags r:id="rId10"/>
            </p:custDataLst>
          </p:nvPr>
        </p:nvSpPr>
        <p:spPr>
          <a:xfrm>
            <a:off x="7930442" y="260253"/>
            <a:ext cx="3844825" cy="1919363"/>
          </a:xfrm>
          <a:prstGeom prst="rect">
            <a:avLst/>
          </a:prstGeom>
          <a:noFill/>
        </p:spPr>
        <p:txBody>
          <a:bodyPr vert="horz" wrap="square" lIns="36000" tIns="36000" rIns="36000" bIns="36000" rtlCol="0" anchor="t">
            <a:spAutoFit/>
          </a:bodyPr>
          <a:lstStyle/>
          <a:p>
            <a:pPr marL="0" marR="0" lvl="0" indent="0" algn="r" defTabSz="711200" rtl="0" eaLnBrk="0" fontAlgn="auto" latinLnBrk="0" hangingPunct="1">
              <a:lnSpc>
                <a:spcPct val="100000"/>
              </a:lnSpc>
              <a:spcBef>
                <a:spcPts val="12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A Government-Led Platform to connect Projects</a:t>
            </a:r>
            <a:r>
              <a:rPr lang="en-US" sz="2400" b="1">
                <a:solidFill>
                  <a:srgbClr val="000000"/>
                </a:solidFill>
                <a:latin typeface="Arial" panose="020B0604020202020204" pitchFamily="34" charset="0"/>
                <a:ea typeface="MS PGothic"/>
                <a:cs typeface="Arial" panose="020B0604020202020204" pitchFamily="34" charset="0"/>
              </a:rPr>
              <a:t> and</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 </a:t>
            </a:r>
            <a:r>
              <a:rPr lang="en-US" sz="2400" b="1">
                <a:solidFill>
                  <a:srgbClr val="000000"/>
                </a:solidFill>
                <a:latin typeface="Arial" panose="020B0604020202020204" pitchFamily="34" charset="0"/>
                <a:ea typeface="MS PGothic"/>
                <a:cs typeface="Arial" panose="020B0604020202020204" pitchFamily="34" charset="0"/>
              </a:rPr>
              <a:t>PE funds</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 with Financial Institutions</a:t>
            </a:r>
          </a:p>
        </p:txBody>
      </p:sp>
      <p:sp>
        <p:nvSpPr>
          <p:cNvPr id="2" name="Oval 1">
            <a:extLst>
              <a:ext uri="{FF2B5EF4-FFF2-40B4-BE49-F238E27FC236}">
                <a16:creationId xmlns:a16="http://schemas.microsoft.com/office/drawing/2014/main" id="{4AA8EDD7-D437-13CE-EEAF-CA15FCFF3B09}"/>
              </a:ext>
            </a:extLst>
          </p:cNvPr>
          <p:cNvSpPr/>
          <p:nvPr>
            <p:custDataLst>
              <p:tags r:id="rId11"/>
            </p:custDataLst>
          </p:nvPr>
        </p:nvSpPr>
        <p:spPr bwMode="gray">
          <a:xfrm>
            <a:off x="6376648" y="2051718"/>
            <a:ext cx="2754564" cy="2754562"/>
          </a:xfrm>
          <a:prstGeom prst="ellipse">
            <a:avLst/>
          </a:prstGeom>
          <a:solidFill>
            <a:srgbClr val="F3F2F2"/>
          </a:solid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600"/>
              </a:spcBef>
              <a:spcAft>
                <a:spcPct val="0"/>
              </a:spcAft>
              <a:buClrTx/>
              <a:buSzTx/>
              <a:buFontTx/>
              <a:buNone/>
              <a:tabLst/>
              <a:defRPr/>
            </a:pPr>
            <a:r>
              <a:rPr kumimoji="0" lang="en-US" sz="3200" b="1" i="0" u="none" strike="noStrike" kern="1200" cap="none" spc="300" normalizeH="0" baseline="0" noProof="0">
                <a:ln>
                  <a:noFill/>
                </a:ln>
                <a:solidFill>
                  <a:srgbClr val="183EFF"/>
                </a:solidFill>
                <a:effectLst/>
                <a:uLnTx/>
                <a:uFillTx/>
                <a:latin typeface="Arial" panose="020B0604020202020204" pitchFamily="34" charset="0"/>
                <a:ea typeface="MS PGothic"/>
                <a:cs typeface="Arial" panose="020B0604020202020204" pitchFamily="34" charset="0"/>
              </a:rPr>
              <a:t>BIP</a:t>
            </a:r>
          </a:p>
          <a:p>
            <a:pPr marL="0" marR="0" lvl="0" indent="0" algn="ctr" defTabSz="711200" rtl="0" eaLnBrk="1" fontAlgn="auto"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a:ln>
                  <a:noFill/>
                </a:ln>
                <a:solidFill>
                  <a:srgbClr val="211E20"/>
                </a:solidFill>
                <a:effectLst/>
                <a:uLnTx/>
                <a:uFillTx/>
                <a:latin typeface="Arial" panose="020B0604020202020204" pitchFamily="34" charset="0"/>
                <a:ea typeface="MS PGothic"/>
                <a:cs typeface="Arial" panose="020B0604020202020204" pitchFamily="34" charset="0"/>
              </a:rPr>
              <a:t>Facilitates connections based on alignment with government transition plans and climate priorities</a:t>
            </a:r>
          </a:p>
        </p:txBody>
      </p:sp>
      <p:sp>
        <p:nvSpPr>
          <p:cNvPr id="24" name="Rectangle 23">
            <a:extLst>
              <a:ext uri="{FF2B5EF4-FFF2-40B4-BE49-F238E27FC236}">
                <a16:creationId xmlns:a16="http://schemas.microsoft.com/office/drawing/2014/main" id="{11116169-87E4-1BB6-F140-20C6D37C99C9}"/>
              </a:ext>
            </a:extLst>
          </p:cNvPr>
          <p:cNvSpPr/>
          <p:nvPr>
            <p:custDataLst>
              <p:tags r:id="rId12"/>
            </p:custDataLst>
          </p:nvPr>
        </p:nvSpPr>
        <p:spPr bwMode="gray">
          <a:xfrm rot="612833">
            <a:off x="6101753" y="1764578"/>
            <a:ext cx="3328844" cy="3328844"/>
          </a:xfrm>
          <a:prstGeom prst="rect">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grpSp>
        <p:nvGrpSpPr>
          <p:cNvPr id="119" name="Group 118">
            <a:extLst>
              <a:ext uri="{FF2B5EF4-FFF2-40B4-BE49-F238E27FC236}">
                <a16:creationId xmlns:a16="http://schemas.microsoft.com/office/drawing/2014/main" id="{670EE818-3E7A-37B3-11BA-B38913A773F4}"/>
              </a:ext>
            </a:extLst>
          </p:cNvPr>
          <p:cNvGrpSpPr/>
          <p:nvPr/>
        </p:nvGrpSpPr>
        <p:grpSpPr>
          <a:xfrm>
            <a:off x="4139018" y="70528"/>
            <a:ext cx="2959620" cy="2948798"/>
            <a:chOff x="3886690" y="49277"/>
            <a:chExt cx="2959620" cy="2948798"/>
          </a:xfrm>
        </p:grpSpPr>
        <p:sp>
          <p:nvSpPr>
            <p:cNvPr id="66" name="Oval 65">
              <a:extLst>
                <a:ext uri="{FF2B5EF4-FFF2-40B4-BE49-F238E27FC236}">
                  <a16:creationId xmlns:a16="http://schemas.microsoft.com/office/drawing/2014/main" id="{6E2A5FD1-90FD-2042-E99F-3C43357C3D14}"/>
                </a:ext>
              </a:extLst>
            </p:cNvPr>
            <p:cNvSpPr/>
            <p:nvPr>
              <p:custDataLst>
                <p:tags r:id="rId36"/>
              </p:custDataLst>
            </p:nvPr>
          </p:nvSpPr>
          <p:spPr bwMode="gray">
            <a:xfrm rot="612833">
              <a:off x="3897510" y="49277"/>
              <a:ext cx="2948800" cy="2948798"/>
            </a:xfrm>
            <a:prstGeom prst="ellipse">
              <a:avLst/>
            </a:prstGeom>
            <a:noFill/>
            <a:ln w="9525" cap="flat" cmpd="sng" algn="ctr">
              <a:solidFill>
                <a:srgbClr val="D6D6D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prstClr val="black"/>
                </a:solidFill>
                <a:effectLst/>
                <a:uLnTx/>
                <a:uFillTx/>
                <a:latin typeface="Avenir Next LT Pro Light"/>
                <a:ea typeface="MS PGothic"/>
                <a:cs typeface="+mn-cs"/>
              </a:endParaRPr>
            </a:p>
          </p:txBody>
        </p:sp>
        <p:sp>
          <p:nvSpPr>
            <p:cNvPr id="68" name="btfpBulletedList263437">
              <a:extLst>
                <a:ext uri="{FF2B5EF4-FFF2-40B4-BE49-F238E27FC236}">
                  <a16:creationId xmlns:a16="http://schemas.microsoft.com/office/drawing/2014/main" id="{3201D71D-3336-36D1-E72F-AF7FE7DB8097}"/>
                </a:ext>
              </a:extLst>
            </p:cNvPr>
            <p:cNvSpPr txBox="1"/>
            <p:nvPr>
              <p:custDataLst>
                <p:tags r:id="rId37"/>
              </p:custDataLst>
            </p:nvPr>
          </p:nvSpPr>
          <p:spPr bwMode="gray">
            <a:xfrm rot="48323">
              <a:off x="4138831" y="1526988"/>
              <a:ext cx="2383708" cy="1072977"/>
            </a:xfrm>
            <a:prstGeom prst="rect">
              <a:avLst/>
            </a:prstGeom>
            <a:noFill/>
          </p:spPr>
          <p:txBody>
            <a:bodyPr vert="horz" wrap="square" lIns="36000" tIns="36000" rIns="36000" bIns="36000" rtlCol="0" anchor="t">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300" b="0" i="0" u="none" strike="noStrike" kern="1200" cap="none" spc="0" normalizeH="0" baseline="0" noProof="0" dirty="0">
                  <a:ln>
                    <a:noFill/>
                  </a:ln>
                  <a:solidFill>
                    <a:srgbClr val="009D2F"/>
                  </a:solidFill>
                  <a:effectLst/>
                  <a:uLnTx/>
                  <a:uFillTx/>
                  <a:latin typeface="Arial" panose="020B0604020202020204" pitchFamily="34" charset="0"/>
                  <a:ea typeface="MS PGothic"/>
                  <a:cs typeface="Arial" panose="020B0604020202020204" pitchFamily="34" charset="0"/>
                </a:rPr>
                <a:t>Public and private Brazilian and international financial institutions seeking to invest in climate and ecological transformation</a:t>
              </a:r>
            </a:p>
          </p:txBody>
        </p:sp>
        <p:sp>
          <p:nvSpPr>
            <p:cNvPr id="69" name="Rectangle 68">
              <a:extLst>
                <a:ext uri="{FF2B5EF4-FFF2-40B4-BE49-F238E27FC236}">
                  <a16:creationId xmlns:a16="http://schemas.microsoft.com/office/drawing/2014/main" id="{8CB8DE98-E803-518F-527A-337C49866117}"/>
                </a:ext>
              </a:extLst>
            </p:cNvPr>
            <p:cNvSpPr/>
            <p:nvPr>
              <p:custDataLst>
                <p:tags r:id="rId38"/>
              </p:custDataLst>
            </p:nvPr>
          </p:nvSpPr>
          <p:spPr bwMode="gray">
            <a:xfrm rot="48323">
              <a:off x="3886690" y="1049830"/>
              <a:ext cx="2911141" cy="380480"/>
            </a:xfrm>
            <a:prstGeom prst="rect">
              <a:avLst/>
            </a:prstGeom>
            <a:noFill/>
            <a:ln w="9525" cap="flat" cmpd="sng" algn="ctr">
              <a:noFill/>
              <a:prstDash val="solid"/>
              <a:miter lim="800000"/>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2000" b="1" i="0" u="none" strike="noStrike" kern="1200" cap="none" spc="0" normalizeH="0" baseline="0" noProof="0">
                  <a:ln>
                    <a:noFill/>
                  </a:ln>
                  <a:solidFill>
                    <a:srgbClr val="211E20"/>
                  </a:solidFill>
                  <a:effectLst/>
                  <a:uLnTx/>
                  <a:uFillTx/>
                  <a:latin typeface="Arial" panose="020B0604020202020204" pitchFamily="34" charset="0"/>
                  <a:ea typeface="MS PGothic"/>
                  <a:cs typeface="Arial" panose="020B0604020202020204" pitchFamily="34" charset="0"/>
                </a:rPr>
                <a:t>Investors</a:t>
              </a:r>
              <a:endParaRPr kumimoji="0" lang="pt-BR" sz="2000" b="1" i="0" u="none" strike="noStrike" kern="1200" cap="none" spc="0" normalizeH="0" baseline="0" noProof="0">
                <a:ln>
                  <a:noFill/>
                </a:ln>
                <a:solidFill>
                  <a:srgbClr val="211E20"/>
                </a:solidFill>
                <a:effectLst/>
                <a:uLnTx/>
                <a:uFillTx/>
                <a:latin typeface="Arial" panose="020B0604020202020204" pitchFamily="34" charset="0"/>
                <a:ea typeface="MS PGothic"/>
                <a:cs typeface="Arial" panose="020B0604020202020204" pitchFamily="34" charset="0"/>
              </a:endParaRPr>
            </a:p>
          </p:txBody>
        </p:sp>
        <p:grpSp>
          <p:nvGrpSpPr>
            <p:cNvPr id="63" name="btfpIcon475986">
              <a:extLst>
                <a:ext uri="{FF2B5EF4-FFF2-40B4-BE49-F238E27FC236}">
                  <a16:creationId xmlns:a16="http://schemas.microsoft.com/office/drawing/2014/main" id="{A2583C51-8B31-B3A9-5020-82DAF74FF841}"/>
                </a:ext>
              </a:extLst>
            </p:cNvPr>
            <p:cNvGrpSpPr>
              <a:grpSpLocks noChangeAspect="1"/>
            </p:cNvGrpSpPr>
            <p:nvPr>
              <p:custDataLst>
                <p:tags r:id="rId39"/>
              </p:custDataLst>
            </p:nvPr>
          </p:nvGrpSpPr>
          <p:grpSpPr>
            <a:xfrm>
              <a:off x="4875186" y="74895"/>
              <a:ext cx="910998" cy="909902"/>
              <a:chOff x="4789428" y="663076"/>
              <a:chExt cx="910998" cy="909902"/>
            </a:xfrm>
          </p:grpSpPr>
          <p:sp>
            <p:nvSpPr>
              <p:cNvPr id="64" name="btfpIconCircle475986">
                <a:extLst>
                  <a:ext uri="{FF2B5EF4-FFF2-40B4-BE49-F238E27FC236}">
                    <a16:creationId xmlns:a16="http://schemas.microsoft.com/office/drawing/2014/main" id="{033312B3-520D-5AB8-0FB7-FA22C4D641A2}"/>
                  </a:ext>
                </a:extLst>
              </p:cNvPr>
              <p:cNvSpPr/>
              <p:nvPr>
                <p:custDataLst>
                  <p:tags r:id="rId41"/>
                </p:custDataLst>
              </p:nvPr>
            </p:nvSpPr>
            <p:spPr bwMode="gray">
              <a:xfrm>
                <a:off x="4790765" y="663076"/>
                <a:ext cx="909661" cy="909661"/>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65" name="btfpIconLines475986">
                <a:extLst>
                  <a:ext uri="{FF2B5EF4-FFF2-40B4-BE49-F238E27FC236}">
                    <a16:creationId xmlns:a16="http://schemas.microsoft.com/office/drawing/2014/main" id="{229E41C6-6843-69CF-75BA-BAE73D0368B5}"/>
                  </a:ext>
                </a:extLst>
              </p:cNvPr>
              <p:cNvPicPr/>
              <p:nvPr>
                <p:custDataLst>
                  <p:tags r:id="rId42"/>
                </p:custDataLst>
              </p:nvPr>
            </p:nvPicPr>
            <p:blipFill>
              <a:blip r:embed="rId49">
                <a:extLst>
                  <a:ext uri="{28A0092B-C50C-407E-A947-70E740481C1C}">
                    <a14:useLocalDpi xmlns:a14="http://schemas.microsoft.com/office/drawing/2010/main" val="0"/>
                  </a:ext>
                </a:extLst>
              </a:blip>
              <a:stretch>
                <a:fillRect/>
              </a:stretch>
            </p:blipFill>
            <p:spPr>
              <a:xfrm>
                <a:off x="4789428" y="663317"/>
                <a:ext cx="909661" cy="909661"/>
              </a:xfrm>
              <a:prstGeom prst="rect">
                <a:avLst/>
              </a:prstGeom>
            </p:spPr>
          </p:pic>
        </p:grpSp>
        <p:sp>
          <p:nvSpPr>
            <p:cNvPr id="20" name="!!Oval 47">
              <a:extLst>
                <a:ext uri="{FF2B5EF4-FFF2-40B4-BE49-F238E27FC236}">
                  <a16:creationId xmlns:a16="http://schemas.microsoft.com/office/drawing/2014/main" id="{BCABCC43-19B1-1391-2AF9-B194F4A695EE}"/>
                </a:ext>
              </a:extLst>
            </p:cNvPr>
            <p:cNvSpPr/>
            <p:nvPr>
              <p:custDataLst>
                <p:tags r:id="rId40"/>
              </p:custDataLst>
            </p:nvPr>
          </p:nvSpPr>
          <p:spPr bwMode="gray">
            <a:xfrm rot="612833">
              <a:off x="6337549" y="2386285"/>
              <a:ext cx="286251" cy="284441"/>
            </a:xfrm>
            <a:prstGeom prst="ellipse">
              <a:avLst/>
            </a:prstGeom>
            <a:solidFill>
              <a:srgbClr val="183EFF"/>
            </a:solidFill>
            <a:ln w="38100" cap="flat" cmpd="sng" algn="ctr">
              <a:solidFill>
                <a:srgbClr val="FFFFF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srgbClr val="FFFFFF"/>
                </a:solidFill>
                <a:effectLst/>
                <a:uLnTx/>
                <a:uFillTx/>
                <a:latin typeface="Avenir Next LT Pro Light"/>
                <a:ea typeface="MS PGothic"/>
                <a:cs typeface="+mn-cs"/>
              </a:endParaRPr>
            </a:p>
          </p:txBody>
        </p:sp>
      </p:grpSp>
      <p:grpSp>
        <p:nvGrpSpPr>
          <p:cNvPr id="118" name="Group 117">
            <a:extLst>
              <a:ext uri="{FF2B5EF4-FFF2-40B4-BE49-F238E27FC236}">
                <a16:creationId xmlns:a16="http://schemas.microsoft.com/office/drawing/2014/main" id="{4EB12BB5-C13D-E7CB-4926-01ADDCFB5609}"/>
              </a:ext>
            </a:extLst>
          </p:cNvPr>
          <p:cNvGrpSpPr/>
          <p:nvPr/>
        </p:nvGrpSpPr>
        <p:grpSpPr>
          <a:xfrm>
            <a:off x="3625399" y="3428999"/>
            <a:ext cx="2948800" cy="2948798"/>
            <a:chOff x="3918266" y="3823426"/>
            <a:chExt cx="2948800" cy="2948798"/>
          </a:xfrm>
        </p:grpSpPr>
        <p:sp>
          <p:nvSpPr>
            <p:cNvPr id="96" name="btfpIconCircle730137">
              <a:extLst>
                <a:ext uri="{FF2B5EF4-FFF2-40B4-BE49-F238E27FC236}">
                  <a16:creationId xmlns:a16="http://schemas.microsoft.com/office/drawing/2014/main" id="{8CD096C9-3718-FF6D-38F6-27274F62B8EC}"/>
                </a:ext>
              </a:extLst>
            </p:cNvPr>
            <p:cNvSpPr/>
            <p:nvPr>
              <p:custDataLst>
                <p:tags r:id="rId31"/>
              </p:custDataLst>
            </p:nvPr>
          </p:nvSpPr>
          <p:spPr bwMode="gray">
            <a:xfrm>
              <a:off x="4901113" y="4052696"/>
              <a:ext cx="941593" cy="941593"/>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grpSp>
          <p:nvGrpSpPr>
            <p:cNvPr id="113" name="Group 112">
              <a:extLst>
                <a:ext uri="{FF2B5EF4-FFF2-40B4-BE49-F238E27FC236}">
                  <a16:creationId xmlns:a16="http://schemas.microsoft.com/office/drawing/2014/main" id="{61A143AD-AA62-4004-6A3D-DCE10196418B}"/>
                </a:ext>
              </a:extLst>
            </p:cNvPr>
            <p:cNvGrpSpPr/>
            <p:nvPr/>
          </p:nvGrpSpPr>
          <p:grpSpPr>
            <a:xfrm>
              <a:off x="3918266" y="3823426"/>
              <a:ext cx="2948800" cy="2948798"/>
              <a:chOff x="3918266" y="3823426"/>
              <a:chExt cx="2948800" cy="2948798"/>
            </a:xfrm>
          </p:grpSpPr>
          <p:sp>
            <p:nvSpPr>
              <p:cNvPr id="98" name="Oval 97">
                <a:extLst>
                  <a:ext uri="{FF2B5EF4-FFF2-40B4-BE49-F238E27FC236}">
                    <a16:creationId xmlns:a16="http://schemas.microsoft.com/office/drawing/2014/main" id="{44EE5D2F-6023-DCC1-EF5B-4BC53D0CB10C}"/>
                  </a:ext>
                </a:extLst>
              </p:cNvPr>
              <p:cNvSpPr/>
              <p:nvPr>
                <p:custDataLst>
                  <p:tags r:id="rId32"/>
                </p:custDataLst>
              </p:nvPr>
            </p:nvSpPr>
            <p:spPr bwMode="gray">
              <a:xfrm>
                <a:off x="3918266" y="3823426"/>
                <a:ext cx="2948800" cy="2948798"/>
              </a:xfrm>
              <a:prstGeom prst="ellipse">
                <a:avLst/>
              </a:prstGeom>
              <a:noFill/>
              <a:ln w="9525" cap="flat" cmpd="sng" algn="ctr">
                <a:solidFill>
                  <a:srgbClr val="D6D6D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prstClr val="black"/>
                  </a:solidFill>
                  <a:effectLst/>
                  <a:uLnTx/>
                  <a:uFillTx/>
                  <a:latin typeface="Avenir Next LT Pro Light"/>
                  <a:ea typeface="MS PGothic"/>
                  <a:cs typeface="+mn-cs"/>
                </a:endParaRPr>
              </a:p>
            </p:txBody>
          </p:sp>
          <p:sp>
            <p:nvSpPr>
              <p:cNvPr id="100" name="btfpBulletedList263437">
                <a:extLst>
                  <a:ext uri="{FF2B5EF4-FFF2-40B4-BE49-F238E27FC236}">
                    <a16:creationId xmlns:a16="http://schemas.microsoft.com/office/drawing/2014/main" id="{DD3880EE-10A6-B616-9A5F-07A780E4CE9B}"/>
                  </a:ext>
                </a:extLst>
              </p:cNvPr>
              <p:cNvSpPr txBox="1"/>
              <p:nvPr>
                <p:custDataLst>
                  <p:tags r:id="rId33"/>
                </p:custDataLst>
              </p:nvPr>
            </p:nvSpPr>
            <p:spPr bwMode="gray">
              <a:xfrm>
                <a:off x="4187819" y="5521554"/>
                <a:ext cx="2409694" cy="672867"/>
              </a:xfrm>
              <a:prstGeom prst="rect">
                <a:avLst/>
              </a:prstGeom>
              <a:noFill/>
            </p:spPr>
            <p:txBody>
              <a:bodyPr vert="horz" wrap="square" lIns="36000" tIns="36000" rIns="36000" bIns="36000" rtlCol="0" anchor="t">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300" b="0" i="0" u="none" strike="noStrike" kern="1200" cap="none" spc="0" normalizeH="0" baseline="0" noProof="0" dirty="0">
                    <a:ln>
                      <a:noFill/>
                    </a:ln>
                    <a:solidFill>
                      <a:srgbClr val="009D2F"/>
                    </a:solidFill>
                    <a:effectLst/>
                    <a:uLnTx/>
                    <a:uFillTx/>
                    <a:latin typeface="Arial" panose="020B0604020202020204" pitchFamily="34" charset="0"/>
                    <a:ea typeface="MS PGothic"/>
                    <a:cs typeface="Arial" panose="020B0604020202020204" pitchFamily="34" charset="0"/>
                  </a:rPr>
                  <a:t>Funds aligned with the climate transition in prioritized sectors, at the fundraising stage</a:t>
                </a:r>
              </a:p>
            </p:txBody>
          </p:sp>
          <p:sp>
            <p:nvSpPr>
              <p:cNvPr id="101" name="Rectangle 100">
                <a:extLst>
                  <a:ext uri="{FF2B5EF4-FFF2-40B4-BE49-F238E27FC236}">
                    <a16:creationId xmlns:a16="http://schemas.microsoft.com/office/drawing/2014/main" id="{D2ACB2C6-C5A8-277D-9819-50E28681796A}"/>
                  </a:ext>
                </a:extLst>
              </p:cNvPr>
              <p:cNvSpPr/>
              <p:nvPr>
                <p:custDataLst>
                  <p:tags r:id="rId34"/>
                </p:custDataLst>
              </p:nvPr>
            </p:nvSpPr>
            <p:spPr bwMode="gray">
              <a:xfrm>
                <a:off x="4525156" y="4682144"/>
                <a:ext cx="1735021" cy="996033"/>
              </a:xfrm>
              <a:prstGeom prst="rect">
                <a:avLst/>
              </a:prstGeom>
              <a:noFill/>
              <a:ln w="9525" cap="flat" cmpd="sng" algn="ctr">
                <a:noFill/>
                <a:prstDash val="solid"/>
                <a:miter lim="800000"/>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2000" b="1" i="0" u="none" strike="noStrike" kern="1200" cap="none" spc="0" normalizeH="0" baseline="0" noProof="0" dirty="0">
                    <a:ln>
                      <a:noFill/>
                    </a:ln>
                    <a:solidFill>
                      <a:srgbClr val="211E20"/>
                    </a:solidFill>
                    <a:effectLst/>
                    <a:uLnTx/>
                    <a:uFillTx/>
                    <a:latin typeface="Arial" panose="020B0604020202020204" pitchFamily="34" charset="0"/>
                    <a:ea typeface="MS PGothic"/>
                    <a:cs typeface="Arial" panose="020B0604020202020204" pitchFamily="34" charset="0"/>
                  </a:rPr>
                  <a:t>Private equity funds</a:t>
                </a:r>
              </a:p>
            </p:txBody>
          </p:sp>
          <p:sp>
            <p:nvSpPr>
              <p:cNvPr id="105" name="!!Oval 47">
                <a:extLst>
                  <a:ext uri="{FF2B5EF4-FFF2-40B4-BE49-F238E27FC236}">
                    <a16:creationId xmlns:a16="http://schemas.microsoft.com/office/drawing/2014/main" id="{F0F59270-B31C-A11C-DE6B-3E593762E72C}"/>
                  </a:ext>
                </a:extLst>
              </p:cNvPr>
              <p:cNvSpPr/>
              <p:nvPr>
                <p:custDataLst>
                  <p:tags r:id="rId35"/>
                </p:custDataLst>
              </p:nvPr>
            </p:nvSpPr>
            <p:spPr bwMode="gray">
              <a:xfrm rot="612833">
                <a:off x="6360873" y="4189212"/>
                <a:ext cx="286251" cy="284441"/>
              </a:xfrm>
              <a:prstGeom prst="ellipse">
                <a:avLst/>
              </a:prstGeom>
              <a:solidFill>
                <a:srgbClr val="183EFF"/>
              </a:solidFill>
              <a:ln w="38100" cap="flat" cmpd="sng" algn="ctr">
                <a:solidFill>
                  <a:srgbClr val="FFFFF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srgbClr val="FFFFFF"/>
                  </a:solidFill>
                  <a:effectLst/>
                  <a:uLnTx/>
                  <a:uFillTx/>
                  <a:latin typeface="Avenir Next LT Pro Light"/>
                  <a:ea typeface="MS PGothic"/>
                  <a:cs typeface="+mn-cs"/>
                </a:endParaRPr>
              </a:p>
            </p:txBody>
          </p:sp>
        </p:grpSp>
      </p:grpSp>
      <p:grpSp>
        <p:nvGrpSpPr>
          <p:cNvPr id="117" name="Group 116">
            <a:extLst>
              <a:ext uri="{FF2B5EF4-FFF2-40B4-BE49-F238E27FC236}">
                <a16:creationId xmlns:a16="http://schemas.microsoft.com/office/drawing/2014/main" id="{F5F79566-9F30-0CAA-7160-D4DC16F974E2}"/>
              </a:ext>
            </a:extLst>
          </p:cNvPr>
          <p:cNvGrpSpPr/>
          <p:nvPr/>
        </p:nvGrpSpPr>
        <p:grpSpPr>
          <a:xfrm>
            <a:off x="9035457" y="1976811"/>
            <a:ext cx="3035574" cy="2948798"/>
            <a:chOff x="8650694" y="2857034"/>
            <a:chExt cx="3035574" cy="2948798"/>
          </a:xfrm>
        </p:grpSpPr>
        <p:grpSp>
          <p:nvGrpSpPr>
            <p:cNvPr id="112" name="Group 111">
              <a:extLst>
                <a:ext uri="{FF2B5EF4-FFF2-40B4-BE49-F238E27FC236}">
                  <a16:creationId xmlns:a16="http://schemas.microsoft.com/office/drawing/2014/main" id="{E7100A26-1998-9D11-BC56-008685CC4138}"/>
                </a:ext>
              </a:extLst>
            </p:cNvPr>
            <p:cNvGrpSpPr/>
            <p:nvPr/>
          </p:nvGrpSpPr>
          <p:grpSpPr>
            <a:xfrm>
              <a:off x="8650694" y="2857034"/>
              <a:ext cx="3035574" cy="2948798"/>
              <a:chOff x="8650694" y="2857034"/>
              <a:chExt cx="3035574" cy="2948798"/>
            </a:xfrm>
          </p:grpSpPr>
          <p:sp>
            <p:nvSpPr>
              <p:cNvPr id="31" name="Oval 30">
                <a:extLst>
                  <a:ext uri="{FF2B5EF4-FFF2-40B4-BE49-F238E27FC236}">
                    <a16:creationId xmlns:a16="http://schemas.microsoft.com/office/drawing/2014/main" id="{1DB9A688-90F6-7921-5B77-02DD89F2D480}"/>
                  </a:ext>
                </a:extLst>
              </p:cNvPr>
              <p:cNvSpPr/>
              <p:nvPr>
                <p:custDataLst>
                  <p:tags r:id="rId27"/>
                </p:custDataLst>
              </p:nvPr>
            </p:nvSpPr>
            <p:spPr bwMode="gray">
              <a:xfrm rot="612833">
                <a:off x="8737468" y="2857034"/>
                <a:ext cx="2948800" cy="2948798"/>
              </a:xfrm>
              <a:prstGeom prst="ellipse">
                <a:avLst/>
              </a:prstGeom>
              <a:noFill/>
              <a:ln w="9525" cap="flat" cmpd="sng" algn="ctr">
                <a:solidFill>
                  <a:srgbClr val="D6D6D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prstClr val="black"/>
                  </a:solidFill>
                  <a:effectLst/>
                  <a:uLnTx/>
                  <a:uFillTx/>
                  <a:latin typeface="Avenir Next LT Pro Light"/>
                  <a:ea typeface="MS PGothic"/>
                  <a:cs typeface="+mn-cs"/>
                </a:endParaRPr>
              </a:p>
            </p:txBody>
          </p:sp>
          <p:grpSp>
            <p:nvGrpSpPr>
              <p:cNvPr id="111" name="Group 110">
                <a:extLst>
                  <a:ext uri="{FF2B5EF4-FFF2-40B4-BE49-F238E27FC236}">
                    <a16:creationId xmlns:a16="http://schemas.microsoft.com/office/drawing/2014/main" id="{66E9AD98-7076-54CA-C3C9-61E2AA25B6F6}"/>
                  </a:ext>
                </a:extLst>
              </p:cNvPr>
              <p:cNvGrpSpPr/>
              <p:nvPr/>
            </p:nvGrpSpPr>
            <p:grpSpPr>
              <a:xfrm>
                <a:off x="8650694" y="3731200"/>
                <a:ext cx="2764620" cy="1381681"/>
                <a:chOff x="8650694" y="3731200"/>
                <a:chExt cx="2764620" cy="1381681"/>
              </a:xfrm>
            </p:grpSpPr>
            <p:sp>
              <p:nvSpPr>
                <p:cNvPr id="21" name="!!Oval 48">
                  <a:extLst>
                    <a:ext uri="{FF2B5EF4-FFF2-40B4-BE49-F238E27FC236}">
                      <a16:creationId xmlns:a16="http://schemas.microsoft.com/office/drawing/2014/main" id="{4D1637B4-3D1B-6CAA-C8D8-659D2AF5EEBB}"/>
                    </a:ext>
                  </a:extLst>
                </p:cNvPr>
                <p:cNvSpPr/>
                <p:nvPr>
                  <p:custDataLst>
                    <p:tags r:id="rId28"/>
                  </p:custDataLst>
                </p:nvPr>
              </p:nvSpPr>
              <p:spPr bwMode="gray">
                <a:xfrm rot="612833">
                  <a:off x="8650694" y="3731200"/>
                  <a:ext cx="286251" cy="284441"/>
                </a:xfrm>
                <a:prstGeom prst="ellipse">
                  <a:avLst/>
                </a:prstGeom>
                <a:solidFill>
                  <a:srgbClr val="183EFF"/>
                </a:solidFill>
                <a:ln w="38100" cap="flat" cmpd="sng" algn="ctr">
                  <a:solidFill>
                    <a:srgbClr val="FFFFF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srgbClr val="FFFFFF"/>
                    </a:solidFill>
                    <a:effectLst/>
                    <a:uLnTx/>
                    <a:uFillTx/>
                    <a:latin typeface="Avenir Next LT Pro Light"/>
                    <a:ea typeface="MS PGothic"/>
                    <a:cs typeface="+mn-cs"/>
                  </a:endParaRPr>
                </a:p>
              </p:txBody>
            </p:sp>
            <p:sp>
              <p:nvSpPr>
                <p:cNvPr id="108" name="btfpBulletedList263437">
                  <a:extLst>
                    <a:ext uri="{FF2B5EF4-FFF2-40B4-BE49-F238E27FC236}">
                      <a16:creationId xmlns:a16="http://schemas.microsoft.com/office/drawing/2014/main" id="{B7B35059-42B1-E6A0-36B7-34FA48C8E126}"/>
                    </a:ext>
                  </a:extLst>
                </p:cNvPr>
                <p:cNvSpPr txBox="1"/>
                <p:nvPr>
                  <p:custDataLst>
                    <p:tags r:id="rId29"/>
                  </p:custDataLst>
                </p:nvPr>
              </p:nvSpPr>
              <p:spPr bwMode="gray">
                <a:xfrm>
                  <a:off x="9005620" y="4440014"/>
                  <a:ext cx="2409694" cy="672867"/>
                </a:xfrm>
                <a:prstGeom prst="rect">
                  <a:avLst/>
                </a:prstGeom>
                <a:noFill/>
              </p:spPr>
              <p:txBody>
                <a:bodyPr vert="horz" wrap="square" lIns="36000" tIns="36000" rIns="36000" bIns="36000" rtlCol="0" anchor="t">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300" b="0" i="0" u="none" strike="noStrike" kern="1200" cap="none" spc="0" normalizeH="0" baseline="0" noProof="0" dirty="0">
                      <a:ln>
                        <a:noFill/>
                      </a:ln>
                      <a:solidFill>
                        <a:srgbClr val="009D2F"/>
                      </a:solidFill>
                      <a:effectLst/>
                      <a:uLnTx/>
                      <a:uFillTx/>
                      <a:latin typeface="Arial" panose="020B0604020202020204" pitchFamily="34" charset="0"/>
                      <a:ea typeface="MS PGothic"/>
                      <a:cs typeface="Arial" panose="020B0604020202020204" pitchFamily="34" charset="0"/>
                    </a:rPr>
                    <a:t>Projects aligned with the climate transition in prioritized sectors and seeking financing</a:t>
                  </a:r>
                </a:p>
              </p:txBody>
            </p:sp>
            <p:sp>
              <p:nvSpPr>
                <p:cNvPr id="109" name="Rectangle 108">
                  <a:extLst>
                    <a:ext uri="{FF2B5EF4-FFF2-40B4-BE49-F238E27FC236}">
                      <a16:creationId xmlns:a16="http://schemas.microsoft.com/office/drawing/2014/main" id="{32CDFF46-0D3D-9080-425D-1C8EB7051803}"/>
                    </a:ext>
                  </a:extLst>
                </p:cNvPr>
                <p:cNvSpPr/>
                <p:nvPr>
                  <p:custDataLst>
                    <p:tags r:id="rId30"/>
                  </p:custDataLst>
                </p:nvPr>
              </p:nvSpPr>
              <p:spPr bwMode="gray">
                <a:xfrm>
                  <a:off x="9440595" y="4002548"/>
                  <a:ext cx="1539744" cy="380480"/>
                </a:xfrm>
                <a:prstGeom prst="rect">
                  <a:avLst/>
                </a:prstGeom>
                <a:noFill/>
                <a:ln w="9525" cap="flat" cmpd="sng" algn="ctr">
                  <a:noFill/>
                  <a:prstDash val="solid"/>
                  <a:miter lim="800000"/>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en-US" sz="2000" b="1" i="0" u="none" strike="noStrike" kern="1200" cap="none" spc="0" normalizeH="0" baseline="0" noProof="0">
                      <a:ln>
                        <a:noFill/>
                      </a:ln>
                      <a:solidFill>
                        <a:srgbClr val="211E20"/>
                      </a:solidFill>
                      <a:effectLst/>
                      <a:uLnTx/>
                      <a:uFillTx/>
                      <a:latin typeface="Arial" panose="020B0604020202020204" pitchFamily="34" charset="0"/>
                      <a:ea typeface="MS PGothic"/>
                      <a:cs typeface="Arial" panose="020B0604020202020204" pitchFamily="34" charset="0"/>
                    </a:rPr>
                    <a:t>Projects</a:t>
                  </a:r>
                </a:p>
              </p:txBody>
            </p:sp>
          </p:grpSp>
        </p:grpSp>
        <p:grpSp>
          <p:nvGrpSpPr>
            <p:cNvPr id="114" name="btfpIcon730137">
              <a:extLst>
                <a:ext uri="{FF2B5EF4-FFF2-40B4-BE49-F238E27FC236}">
                  <a16:creationId xmlns:a16="http://schemas.microsoft.com/office/drawing/2014/main" id="{DA720703-54E4-33C0-FC54-FF3B94A6EF92}"/>
                </a:ext>
              </a:extLst>
            </p:cNvPr>
            <p:cNvGrpSpPr>
              <a:grpSpLocks noChangeAspect="1"/>
            </p:cNvGrpSpPr>
            <p:nvPr>
              <p:custDataLst>
                <p:tags r:id="rId24"/>
              </p:custDataLst>
            </p:nvPr>
          </p:nvGrpSpPr>
          <p:grpSpPr>
            <a:xfrm>
              <a:off x="9742890" y="3043200"/>
              <a:ext cx="941593" cy="941593"/>
              <a:chOff x="9694030" y="3436175"/>
              <a:chExt cx="941593" cy="941593"/>
            </a:xfrm>
          </p:grpSpPr>
          <p:sp>
            <p:nvSpPr>
              <p:cNvPr id="115" name="btfpIconCircle730137">
                <a:extLst>
                  <a:ext uri="{FF2B5EF4-FFF2-40B4-BE49-F238E27FC236}">
                    <a16:creationId xmlns:a16="http://schemas.microsoft.com/office/drawing/2014/main" id="{DBC46338-E369-0684-B09E-5A08A71157DF}"/>
                  </a:ext>
                </a:extLst>
              </p:cNvPr>
              <p:cNvSpPr/>
              <p:nvPr>
                <p:custDataLst>
                  <p:tags r:id="rId25"/>
                </p:custDataLst>
              </p:nvPr>
            </p:nvSpPr>
            <p:spPr bwMode="gray">
              <a:xfrm>
                <a:off x="9694030" y="3436175"/>
                <a:ext cx="941593" cy="941593"/>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16" name="btfpIconLines730137">
                <a:extLst>
                  <a:ext uri="{FF2B5EF4-FFF2-40B4-BE49-F238E27FC236}">
                    <a16:creationId xmlns:a16="http://schemas.microsoft.com/office/drawing/2014/main" id="{EC2CF837-AAA6-0511-AB4E-129077927020}"/>
                  </a:ext>
                </a:extLst>
              </p:cNvPr>
              <p:cNvPicPr/>
              <p:nvPr>
                <p:custDataLst>
                  <p:tags r:id="rId26"/>
                </p:custDataLst>
              </p:nvPr>
            </p:nvPicPr>
            <p:blipFill>
              <a:blip r:embed="rId50">
                <a:extLst>
                  <a:ext uri="{28A0092B-C50C-407E-A947-70E740481C1C}">
                    <a14:useLocalDpi xmlns:a14="http://schemas.microsoft.com/office/drawing/2010/main" val="0"/>
                  </a:ext>
                </a:extLst>
              </a:blip>
              <a:stretch>
                <a:fillRect/>
              </a:stretch>
            </p:blipFill>
            <p:spPr>
              <a:xfrm>
                <a:off x="9694030" y="3436175"/>
                <a:ext cx="941593" cy="941593"/>
              </a:xfrm>
              <a:prstGeom prst="rect">
                <a:avLst/>
              </a:prstGeom>
            </p:spPr>
          </p:pic>
        </p:grpSp>
      </p:grpSp>
      <p:pic>
        <p:nvPicPr>
          <p:cNvPr id="122" name="Picture 121">
            <a:extLst>
              <a:ext uri="{FF2B5EF4-FFF2-40B4-BE49-F238E27FC236}">
                <a16:creationId xmlns:a16="http://schemas.microsoft.com/office/drawing/2014/main" id="{E58E141B-360A-BE46-EB93-96DCBBC96956}"/>
              </a:ext>
            </a:extLst>
          </p:cNvPr>
          <p:cNvPicPr>
            <a:picLocks/>
          </p:cNvPicPr>
          <p:nvPr/>
        </p:nvPicPr>
        <p:blipFill>
          <a:blip r:embed="rId51"/>
          <a:stretch>
            <a:fillRect/>
          </a:stretch>
        </p:blipFill>
        <p:spPr>
          <a:xfrm>
            <a:off x="330200" y="1270000"/>
            <a:ext cx="1588" cy="1588"/>
          </a:xfrm>
          <a:prstGeom prst="rect">
            <a:avLst/>
          </a:prstGeom>
        </p:spPr>
      </p:pic>
      <p:grpSp>
        <p:nvGrpSpPr>
          <p:cNvPr id="135" name="btfpIcon978122">
            <a:extLst>
              <a:ext uri="{FF2B5EF4-FFF2-40B4-BE49-F238E27FC236}">
                <a16:creationId xmlns:a16="http://schemas.microsoft.com/office/drawing/2014/main" id="{51367ABE-EA21-A2FF-36B8-C2F18D9CFBB6}"/>
              </a:ext>
            </a:extLst>
          </p:cNvPr>
          <p:cNvGrpSpPr>
            <a:grpSpLocks noChangeAspect="1"/>
          </p:cNvGrpSpPr>
          <p:nvPr>
            <p:custDataLst>
              <p:tags r:id="rId13"/>
            </p:custDataLst>
          </p:nvPr>
        </p:nvGrpSpPr>
        <p:grpSpPr>
          <a:xfrm>
            <a:off x="4567818" y="3537774"/>
            <a:ext cx="1081088" cy="1081088"/>
            <a:chOff x="4156421" y="2873238"/>
            <a:chExt cx="1081088" cy="1081088"/>
          </a:xfrm>
        </p:grpSpPr>
        <p:sp>
          <p:nvSpPr>
            <p:cNvPr id="134" name="btfpIconCircle978122">
              <a:extLst>
                <a:ext uri="{FF2B5EF4-FFF2-40B4-BE49-F238E27FC236}">
                  <a16:creationId xmlns:a16="http://schemas.microsoft.com/office/drawing/2014/main" id="{25CE2680-3BFA-5344-2401-15C358B025E9}"/>
                </a:ext>
              </a:extLst>
            </p:cNvPr>
            <p:cNvSpPr>
              <a:spLocks/>
            </p:cNvSpPr>
            <p:nvPr/>
          </p:nvSpPr>
          <p:spPr bwMode="gray">
            <a:xfrm>
              <a:off x="4156421" y="2873238"/>
              <a:ext cx="1081088" cy="1081088"/>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err="1">
                <a:ln>
                  <a:noFill/>
                </a:ln>
                <a:solidFill>
                  <a:srgbClr val="000000"/>
                </a:solidFill>
                <a:effectLst/>
                <a:uLnTx/>
                <a:uFillTx/>
                <a:latin typeface="Arial"/>
                <a:ea typeface="MS PGothic"/>
                <a:cs typeface="+mn-cs"/>
              </a:endParaRPr>
            </a:p>
          </p:txBody>
        </p:sp>
        <p:pic>
          <p:nvPicPr>
            <p:cNvPr id="133" name="btfpIconLines978122">
              <a:extLst>
                <a:ext uri="{FF2B5EF4-FFF2-40B4-BE49-F238E27FC236}">
                  <a16:creationId xmlns:a16="http://schemas.microsoft.com/office/drawing/2014/main" id="{B996AB00-6A0F-DA91-CEFB-9386AA61637A}"/>
                </a:ext>
              </a:extLst>
            </p:cNvPr>
            <p:cNvPicPr>
              <a:picLocks/>
            </p:cNvPicPr>
            <p:nvPr/>
          </p:nvPicPr>
          <p:blipFill>
            <a:blip r:embed="rId52"/>
            <a:stretch>
              <a:fillRect/>
            </a:stretch>
          </p:blipFill>
          <p:spPr>
            <a:xfrm>
              <a:off x="4156421" y="2873238"/>
              <a:ext cx="1081088" cy="1081088"/>
            </a:xfrm>
            <a:prstGeom prst="rect">
              <a:avLst/>
            </a:prstGeom>
          </p:spPr>
        </p:pic>
      </p:grpSp>
      <p:grpSp>
        <p:nvGrpSpPr>
          <p:cNvPr id="138" name="Group 137">
            <a:extLst>
              <a:ext uri="{FF2B5EF4-FFF2-40B4-BE49-F238E27FC236}">
                <a16:creationId xmlns:a16="http://schemas.microsoft.com/office/drawing/2014/main" id="{0BA28142-16D1-A505-C05F-4844D506B095}"/>
              </a:ext>
            </a:extLst>
          </p:cNvPr>
          <p:cNvGrpSpPr/>
          <p:nvPr>
            <p:custDataLst>
              <p:tags r:id="rId14"/>
            </p:custDataLst>
          </p:nvPr>
        </p:nvGrpSpPr>
        <p:grpSpPr>
          <a:xfrm rot="5827741">
            <a:off x="6089508" y="1760537"/>
            <a:ext cx="3328844" cy="3328844"/>
            <a:chOff x="5938981" y="1785020"/>
            <a:chExt cx="3328844" cy="3328844"/>
          </a:xfrm>
        </p:grpSpPr>
        <p:sp>
          <p:nvSpPr>
            <p:cNvPr id="139" name="Oval 138">
              <a:extLst>
                <a:ext uri="{FF2B5EF4-FFF2-40B4-BE49-F238E27FC236}">
                  <a16:creationId xmlns:a16="http://schemas.microsoft.com/office/drawing/2014/main" id="{01B78F69-7ABD-8EF5-7F28-0ABC3F5ABF5F}"/>
                </a:ext>
              </a:extLst>
            </p:cNvPr>
            <p:cNvSpPr/>
            <p:nvPr>
              <p:custDataLst>
                <p:tags r:id="rId19"/>
              </p:custDataLst>
            </p:nvPr>
          </p:nvSpPr>
          <p:spPr bwMode="gray">
            <a:xfrm>
              <a:off x="6005621" y="1851660"/>
              <a:ext cx="3195564" cy="3195564"/>
            </a:xfrm>
            <a:prstGeom prst="ellipse">
              <a:avLst/>
            </a:prstGeom>
            <a:noFill/>
            <a:ln w="9525" cap="flat" cmpd="sng" algn="ctr">
              <a:solidFill>
                <a:srgbClr val="D6D6D6"/>
              </a:solidFill>
              <a:prstDash val="solid"/>
              <a:miter lim="800000"/>
              <a:headEnd type="none" w="med" len="med"/>
              <a:tailEnd type="none" w="med" len="med"/>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pt-BR" sz="1800" b="0" i="0" u="none" strike="noStrike" kern="0" cap="none" spc="0" normalizeH="0" baseline="0" noProof="0">
                <a:ln>
                  <a:noFill/>
                </a:ln>
                <a:solidFill>
                  <a:srgbClr val="000000"/>
                </a:solidFill>
                <a:effectLst/>
                <a:uLnTx/>
                <a:uFillTx/>
                <a:latin typeface="Arial"/>
                <a:ea typeface="MS PGothic"/>
                <a:cs typeface="+mn-cs"/>
              </a:endParaRPr>
            </a:p>
          </p:txBody>
        </p:sp>
        <p:sp>
          <p:nvSpPr>
            <p:cNvPr id="140" name="Oval 139">
              <a:extLst>
                <a:ext uri="{FF2B5EF4-FFF2-40B4-BE49-F238E27FC236}">
                  <a16:creationId xmlns:a16="http://schemas.microsoft.com/office/drawing/2014/main" id="{C187F649-B7D5-803E-2754-14204DCA474F}"/>
                </a:ext>
              </a:extLst>
            </p:cNvPr>
            <p:cNvSpPr/>
            <p:nvPr>
              <p:custDataLst>
                <p:tags r:id="rId20"/>
              </p:custDataLst>
            </p:nvPr>
          </p:nvSpPr>
          <p:spPr bwMode="gray">
            <a:xfrm>
              <a:off x="7544586" y="4981260"/>
              <a:ext cx="120576" cy="122400"/>
            </a:xfrm>
            <a:prstGeom prst="ellipse">
              <a:avLst/>
            </a:prstGeom>
            <a:solidFill>
              <a:srgbClr val="183EFF"/>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pt-BR" sz="1800" b="0" i="0" u="none" strike="noStrike" kern="0" cap="none" spc="0" normalizeH="0" baseline="0" noProof="0">
                <a:ln>
                  <a:noFill/>
                </a:ln>
                <a:solidFill>
                  <a:srgbClr val="FFFFFF"/>
                </a:solidFill>
                <a:effectLst/>
                <a:uLnTx/>
                <a:uFillTx/>
                <a:latin typeface="Arial"/>
                <a:ea typeface="MS PGothic"/>
                <a:cs typeface="+mn-cs"/>
              </a:endParaRPr>
            </a:p>
          </p:txBody>
        </p:sp>
        <p:sp>
          <p:nvSpPr>
            <p:cNvPr id="141" name="Oval 140">
              <a:extLst>
                <a:ext uri="{FF2B5EF4-FFF2-40B4-BE49-F238E27FC236}">
                  <a16:creationId xmlns:a16="http://schemas.microsoft.com/office/drawing/2014/main" id="{CEC8E457-1FBB-812F-DBE0-56A3AA025076}"/>
                </a:ext>
              </a:extLst>
            </p:cNvPr>
            <p:cNvSpPr/>
            <p:nvPr>
              <p:custDataLst>
                <p:tags r:id="rId21"/>
              </p:custDataLst>
            </p:nvPr>
          </p:nvSpPr>
          <p:spPr bwMode="gray">
            <a:xfrm>
              <a:off x="6428759" y="2251972"/>
              <a:ext cx="120576" cy="122400"/>
            </a:xfrm>
            <a:prstGeom prst="ellipse">
              <a:avLst/>
            </a:prstGeom>
            <a:solidFill>
              <a:srgbClr val="183EFF"/>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pt-BR" sz="1800" b="0" i="0" u="none" strike="noStrike" kern="0" cap="none" spc="0" normalizeH="0" baseline="0" noProof="0">
                <a:ln>
                  <a:noFill/>
                </a:ln>
                <a:solidFill>
                  <a:srgbClr val="FFFFFF"/>
                </a:solidFill>
                <a:effectLst/>
                <a:uLnTx/>
                <a:uFillTx/>
                <a:latin typeface="Arial"/>
                <a:ea typeface="MS PGothic"/>
                <a:cs typeface="+mn-cs"/>
              </a:endParaRPr>
            </a:p>
          </p:txBody>
        </p:sp>
        <p:sp>
          <p:nvSpPr>
            <p:cNvPr id="142" name="Oval 141">
              <a:extLst>
                <a:ext uri="{FF2B5EF4-FFF2-40B4-BE49-F238E27FC236}">
                  <a16:creationId xmlns:a16="http://schemas.microsoft.com/office/drawing/2014/main" id="{4647CA22-49AA-F28B-A85E-E1968C260F0C}"/>
                </a:ext>
              </a:extLst>
            </p:cNvPr>
            <p:cNvSpPr/>
            <p:nvPr>
              <p:custDataLst>
                <p:tags r:id="rId22"/>
              </p:custDataLst>
            </p:nvPr>
          </p:nvSpPr>
          <p:spPr bwMode="gray">
            <a:xfrm>
              <a:off x="8667298" y="2251971"/>
              <a:ext cx="120576" cy="122400"/>
            </a:xfrm>
            <a:prstGeom prst="ellipse">
              <a:avLst/>
            </a:prstGeom>
            <a:solidFill>
              <a:srgbClr val="183EFF"/>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pt-BR" sz="1800" b="0" i="0" u="none" strike="noStrike" kern="0" cap="none" spc="0" normalizeH="0" baseline="0" noProof="0">
                <a:ln>
                  <a:noFill/>
                </a:ln>
                <a:solidFill>
                  <a:srgbClr val="FFFFFF"/>
                </a:solidFill>
                <a:effectLst/>
                <a:uLnTx/>
                <a:uFillTx/>
                <a:latin typeface="Arial"/>
                <a:ea typeface="MS PGothic"/>
                <a:cs typeface="+mn-cs"/>
              </a:endParaRPr>
            </a:p>
          </p:txBody>
        </p:sp>
        <p:sp>
          <p:nvSpPr>
            <p:cNvPr id="143" name="Rectangle 142">
              <a:extLst>
                <a:ext uri="{FF2B5EF4-FFF2-40B4-BE49-F238E27FC236}">
                  <a16:creationId xmlns:a16="http://schemas.microsoft.com/office/drawing/2014/main" id="{BD7630FF-3E09-3B29-6F95-9219940D789B}"/>
                </a:ext>
              </a:extLst>
            </p:cNvPr>
            <p:cNvSpPr/>
            <p:nvPr>
              <p:custDataLst>
                <p:tags r:id="rId23"/>
              </p:custDataLst>
            </p:nvPr>
          </p:nvSpPr>
          <p:spPr bwMode="gray">
            <a:xfrm>
              <a:off x="5938981" y="1785020"/>
              <a:ext cx="3328844" cy="3328844"/>
            </a:xfrm>
            <a:prstGeom prst="rect">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grpSp>
      <p:sp>
        <p:nvSpPr>
          <p:cNvPr id="29" name="Rectangle 19">
            <a:extLst>
              <a:ext uri="{FF2B5EF4-FFF2-40B4-BE49-F238E27FC236}">
                <a16:creationId xmlns:a16="http://schemas.microsoft.com/office/drawing/2014/main" id="{06377DDF-5933-098D-0D68-478D8456CB6F}"/>
              </a:ext>
            </a:extLst>
          </p:cNvPr>
          <p:cNvSpPr/>
          <p:nvPr/>
        </p:nvSpPr>
        <p:spPr bwMode="gray">
          <a:xfrm rot="612833">
            <a:off x="1447770" y="3445343"/>
            <a:ext cx="2460832" cy="2484114"/>
          </a:xfrm>
          <a:prstGeom prst="rect">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32" name="Oval 51">
            <a:extLst>
              <a:ext uri="{FF2B5EF4-FFF2-40B4-BE49-F238E27FC236}">
                <a16:creationId xmlns:a16="http://schemas.microsoft.com/office/drawing/2014/main" id="{3F710979-3521-1849-C970-29EC0EE3A137}"/>
              </a:ext>
            </a:extLst>
          </p:cNvPr>
          <p:cNvSpPr/>
          <p:nvPr/>
        </p:nvSpPr>
        <p:spPr bwMode="gray">
          <a:xfrm rot="5827741">
            <a:off x="3758955" y="4291621"/>
            <a:ext cx="89979" cy="90484"/>
          </a:xfrm>
          <a:prstGeom prst="ellipse">
            <a:avLst/>
          </a:prstGeom>
          <a:solidFill>
            <a:srgbClr val="183EFF"/>
          </a:solidFill>
          <a:ln w="9525" cap="flat" cmpd="sng" algn="ctr">
            <a:noFill/>
            <a:prstDash val="solid"/>
            <a:miter lim="800000"/>
          </a:ln>
          <a:effectLst/>
        </p:spPr>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pt-BR" sz="1800" b="0" i="0" u="none" strike="noStrike" kern="0" cap="none" spc="0" normalizeH="0" baseline="0" noProof="0">
              <a:ln>
                <a:noFill/>
              </a:ln>
              <a:solidFill>
                <a:srgbClr val="FFFFFF"/>
              </a:solidFill>
              <a:effectLst/>
              <a:uLnTx/>
              <a:uFillTx/>
              <a:latin typeface="Arial"/>
              <a:ea typeface="MS PGothic"/>
              <a:cs typeface="+mn-cs"/>
            </a:endParaRPr>
          </a:p>
        </p:txBody>
      </p:sp>
      <p:sp>
        <p:nvSpPr>
          <p:cNvPr id="33" name="Rectangle 53">
            <a:extLst>
              <a:ext uri="{FF2B5EF4-FFF2-40B4-BE49-F238E27FC236}">
                <a16:creationId xmlns:a16="http://schemas.microsoft.com/office/drawing/2014/main" id="{413BC6A9-0F9D-ADDE-8BA8-50612F986355}"/>
              </a:ext>
            </a:extLst>
          </p:cNvPr>
          <p:cNvSpPr/>
          <p:nvPr/>
        </p:nvSpPr>
        <p:spPr bwMode="gray">
          <a:xfrm rot="5827741">
            <a:off x="1427077" y="3453969"/>
            <a:ext cx="2484114" cy="2460832"/>
          </a:xfrm>
          <a:prstGeom prst="rect">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53" name="btfpIconCircle212075">
            <a:extLst>
              <a:ext uri="{FF2B5EF4-FFF2-40B4-BE49-F238E27FC236}">
                <a16:creationId xmlns:a16="http://schemas.microsoft.com/office/drawing/2014/main" id="{CEDD93C5-ABB1-B673-8188-97AE6943C753}"/>
              </a:ext>
            </a:extLst>
          </p:cNvPr>
          <p:cNvSpPr>
            <a:spLocks/>
          </p:cNvSpPr>
          <p:nvPr/>
        </p:nvSpPr>
        <p:spPr bwMode="gray">
          <a:xfrm>
            <a:off x="3550494" y="1898552"/>
            <a:ext cx="719464" cy="719464"/>
          </a:xfrm>
          <a:prstGeom prst="ellipse">
            <a:avLst/>
          </a:prstGeom>
          <a:solidFill>
            <a:srgbClr val="FFFFF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err="1">
              <a:ln>
                <a:noFill/>
              </a:ln>
              <a:solidFill>
                <a:srgbClr val="000000"/>
              </a:solidFill>
              <a:effectLst/>
              <a:uLnTx/>
              <a:uFillTx/>
              <a:latin typeface="Arial"/>
              <a:ea typeface="MS PGothic"/>
              <a:cs typeface="+mn-cs"/>
            </a:endParaRPr>
          </a:p>
        </p:txBody>
      </p:sp>
      <p:grpSp>
        <p:nvGrpSpPr>
          <p:cNvPr id="23" name="Group 118">
            <a:extLst>
              <a:ext uri="{FF2B5EF4-FFF2-40B4-BE49-F238E27FC236}">
                <a16:creationId xmlns:a16="http://schemas.microsoft.com/office/drawing/2014/main" id="{BD491DC1-AC77-8EF5-1007-B8873DBB2FC7}"/>
              </a:ext>
            </a:extLst>
          </p:cNvPr>
          <p:cNvGrpSpPr/>
          <p:nvPr/>
        </p:nvGrpSpPr>
        <p:grpSpPr>
          <a:xfrm>
            <a:off x="7041805" y="3956367"/>
            <a:ext cx="2948800" cy="2948798"/>
            <a:chOff x="3897510" y="49277"/>
            <a:chExt cx="2948800" cy="2948798"/>
          </a:xfrm>
        </p:grpSpPr>
        <p:sp>
          <p:nvSpPr>
            <p:cNvPr id="26" name="Oval 65">
              <a:extLst>
                <a:ext uri="{FF2B5EF4-FFF2-40B4-BE49-F238E27FC236}">
                  <a16:creationId xmlns:a16="http://schemas.microsoft.com/office/drawing/2014/main" id="{90483FA7-4158-4122-3314-31F5333FA123}"/>
                </a:ext>
              </a:extLst>
            </p:cNvPr>
            <p:cNvSpPr/>
            <p:nvPr>
              <p:custDataLst>
                <p:tags r:id="rId15"/>
              </p:custDataLst>
            </p:nvPr>
          </p:nvSpPr>
          <p:spPr bwMode="gray">
            <a:xfrm rot="612833">
              <a:off x="3897510" y="49277"/>
              <a:ext cx="2948800" cy="2948798"/>
            </a:xfrm>
            <a:prstGeom prst="ellipse">
              <a:avLst/>
            </a:prstGeom>
            <a:noFill/>
            <a:ln w="9525" cap="flat" cmpd="sng" algn="ctr">
              <a:solidFill>
                <a:srgbClr val="D6D6D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prstClr val="black"/>
                </a:solidFill>
                <a:effectLst/>
                <a:uLnTx/>
                <a:uFillTx/>
                <a:latin typeface="Avenir Next LT Pro Light"/>
                <a:ea typeface="MS PGothic"/>
                <a:cs typeface="+mn-cs"/>
              </a:endParaRPr>
            </a:p>
          </p:txBody>
        </p:sp>
        <p:sp>
          <p:nvSpPr>
            <p:cNvPr id="27" name="btfpBulletedList263437">
              <a:extLst>
                <a:ext uri="{FF2B5EF4-FFF2-40B4-BE49-F238E27FC236}">
                  <a16:creationId xmlns:a16="http://schemas.microsoft.com/office/drawing/2014/main" id="{734FB84A-EB7B-393B-C7CB-0D83C7CBF1DD}"/>
                </a:ext>
              </a:extLst>
            </p:cNvPr>
            <p:cNvSpPr txBox="1"/>
            <p:nvPr>
              <p:custDataLst>
                <p:tags r:id="rId16"/>
              </p:custDataLst>
            </p:nvPr>
          </p:nvSpPr>
          <p:spPr bwMode="gray">
            <a:xfrm rot="48323">
              <a:off x="4138831" y="1727043"/>
              <a:ext cx="2383708" cy="672867"/>
            </a:xfrm>
            <a:prstGeom prst="rect">
              <a:avLst/>
            </a:prstGeom>
            <a:noFill/>
          </p:spPr>
          <p:txBody>
            <a:bodyPr vert="horz" wrap="square" lIns="36000" tIns="36000" rIns="36000" bIns="36000" rtlCol="0" anchor="t">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300" b="0" i="0" u="none" strike="noStrike" kern="1200" cap="none" spc="0" normalizeH="0" baseline="0" noProof="0" dirty="0">
                  <a:ln>
                    <a:noFill/>
                  </a:ln>
                  <a:solidFill>
                    <a:srgbClr val="009D2F"/>
                  </a:solidFill>
                  <a:effectLst/>
                  <a:uLnTx/>
                  <a:uFillTx/>
                  <a:latin typeface="Arial" panose="020B0604020202020204" pitchFamily="34" charset="0"/>
                  <a:ea typeface="MS PGothic"/>
                  <a:cs typeface="Arial" panose="020B0604020202020204" pitchFamily="34" charset="0"/>
                </a:rPr>
                <a:t>Concessional mechanisms aligned to the climate transition on prioritized </a:t>
              </a:r>
              <a:r>
                <a:rPr kumimoji="0" lang="en-US" sz="1300" b="0" i="0" u="none" strike="noStrike" kern="1200" cap="none" spc="0" normalizeH="0" baseline="0" noProof="0" dirty="0" err="1">
                  <a:ln>
                    <a:noFill/>
                  </a:ln>
                  <a:solidFill>
                    <a:srgbClr val="009D2F"/>
                  </a:solidFill>
                  <a:effectLst/>
                  <a:uLnTx/>
                  <a:uFillTx/>
                  <a:latin typeface="Arial" panose="020B0604020202020204" pitchFamily="34" charset="0"/>
                  <a:ea typeface="MS PGothic"/>
                  <a:cs typeface="Arial" panose="020B0604020202020204" pitchFamily="34" charset="0"/>
                </a:rPr>
                <a:t>sectos</a:t>
              </a:r>
              <a:endParaRPr kumimoji="0" lang="en-US" sz="1300" b="0" i="0" u="none" strike="noStrike" kern="1200" cap="none" spc="0" normalizeH="0" baseline="0" noProof="0" dirty="0">
                <a:ln>
                  <a:noFill/>
                </a:ln>
                <a:solidFill>
                  <a:srgbClr val="009D2F"/>
                </a:solidFill>
                <a:effectLst/>
                <a:uLnTx/>
                <a:uFillTx/>
                <a:latin typeface="Arial" panose="020B0604020202020204" pitchFamily="34" charset="0"/>
                <a:ea typeface="MS PGothic"/>
                <a:cs typeface="Arial" panose="020B0604020202020204" pitchFamily="34" charset="0"/>
              </a:endParaRPr>
            </a:p>
          </p:txBody>
        </p:sp>
        <p:sp>
          <p:nvSpPr>
            <p:cNvPr id="54" name="btfpIconCircle475986">
              <a:extLst>
                <a:ext uri="{FF2B5EF4-FFF2-40B4-BE49-F238E27FC236}">
                  <a16:creationId xmlns:a16="http://schemas.microsoft.com/office/drawing/2014/main" id="{937753A5-EE0F-C8E5-E55C-6C3461246DC1}"/>
                </a:ext>
              </a:extLst>
            </p:cNvPr>
            <p:cNvSpPr/>
            <p:nvPr>
              <p:custDataLst>
                <p:tags r:id="rId17"/>
              </p:custDataLst>
            </p:nvPr>
          </p:nvSpPr>
          <p:spPr bwMode="gray">
            <a:xfrm>
              <a:off x="4876523" y="74895"/>
              <a:ext cx="909661" cy="909661"/>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51" name="!!Oval 47">
              <a:extLst>
                <a:ext uri="{FF2B5EF4-FFF2-40B4-BE49-F238E27FC236}">
                  <a16:creationId xmlns:a16="http://schemas.microsoft.com/office/drawing/2014/main" id="{A0C9D203-8CC9-AA5D-578C-B49F84C1D520}"/>
                </a:ext>
              </a:extLst>
            </p:cNvPr>
            <p:cNvSpPr/>
            <p:nvPr>
              <p:custDataLst>
                <p:tags r:id="rId18"/>
              </p:custDataLst>
            </p:nvPr>
          </p:nvSpPr>
          <p:spPr bwMode="gray">
            <a:xfrm rot="612833">
              <a:off x="6337549" y="2386285"/>
              <a:ext cx="286251" cy="284441"/>
            </a:xfrm>
            <a:prstGeom prst="ellipse">
              <a:avLst/>
            </a:prstGeom>
            <a:solidFill>
              <a:srgbClr val="183EFF"/>
            </a:solidFill>
            <a:ln w="38100" cap="flat" cmpd="sng" algn="ctr">
              <a:solidFill>
                <a:srgbClr val="FFFFF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srgbClr val="FFFFFF"/>
                </a:solidFill>
                <a:effectLst/>
                <a:uLnTx/>
                <a:uFillTx/>
                <a:latin typeface="Avenir Next LT Pro Light"/>
                <a:ea typeface="MS PGothic"/>
                <a:cs typeface="+mn-cs"/>
              </a:endParaRPr>
            </a:p>
          </p:txBody>
        </p:sp>
      </p:grpSp>
      <p:sp>
        <p:nvSpPr>
          <p:cNvPr id="86" name="Rectangle 80">
            <a:extLst>
              <a:ext uri="{FF2B5EF4-FFF2-40B4-BE49-F238E27FC236}">
                <a16:creationId xmlns:a16="http://schemas.microsoft.com/office/drawing/2014/main" id="{E47F5CCB-7406-1C53-D3AC-D4E88ADB6B15}"/>
              </a:ext>
            </a:extLst>
          </p:cNvPr>
          <p:cNvSpPr/>
          <p:nvPr/>
        </p:nvSpPr>
        <p:spPr bwMode="gray">
          <a:xfrm>
            <a:off x="7523676" y="4907759"/>
            <a:ext cx="2002235" cy="688256"/>
          </a:xfrm>
          <a:prstGeom prst="rect">
            <a:avLst/>
          </a:prstGeom>
          <a:noFill/>
          <a:ln w="9525" cap="flat" cmpd="sng" algn="ctr">
            <a:noFill/>
            <a:prstDash val="solid"/>
            <a:miter lim="800000"/>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sp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ctr" defTabSz="711200" rtl="0" eaLnBrk="1" fontAlgn="auto" latinLnBrk="0" hangingPunct="1">
              <a:lnSpc>
                <a:spcPct val="100000"/>
              </a:lnSpc>
              <a:spcBef>
                <a:spcPts val="1200"/>
              </a:spcBef>
              <a:spcAft>
                <a:spcPct val="0"/>
              </a:spcAft>
              <a:buClrTx/>
              <a:buSzTx/>
              <a:buFontTx/>
              <a:buNone/>
              <a:tabLst/>
              <a:defRPr/>
            </a:pPr>
            <a:r>
              <a:rPr kumimoji="0" lang="pt-BR" sz="20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MS PGothic"/>
                <a:cs typeface="Arial" panose="020B0604020202020204" pitchFamily="34" charset="0"/>
              </a:rPr>
              <a:t>Concessional</a:t>
            </a:r>
            <a:r>
              <a:rPr kumimoji="0" lang="pt-BR" sz="2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S PGothic"/>
                <a:cs typeface="Arial" panose="020B0604020202020204" pitchFamily="34" charset="0"/>
              </a:rPr>
              <a:t> </a:t>
            </a:r>
            <a:r>
              <a:rPr kumimoji="0" lang="pt-BR" sz="20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MS PGothic"/>
                <a:cs typeface="Arial" panose="020B0604020202020204" pitchFamily="34" charset="0"/>
              </a:rPr>
              <a:t>Mechanisms</a:t>
            </a:r>
            <a:endParaRPr kumimoji="0" lang="pt-BR" sz="2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S PGothic"/>
              <a:cs typeface="Arial" panose="020B0604020202020204" pitchFamily="34" charset="0"/>
            </a:endParaRPr>
          </a:p>
        </p:txBody>
      </p:sp>
    </p:spTree>
    <p:custDataLst>
      <p:tags r:id="rId1"/>
    </p:custDataLst>
    <p:extLst>
      <p:ext uri="{BB962C8B-B14F-4D97-AF65-F5344CB8AC3E}">
        <p14:creationId xmlns:p14="http://schemas.microsoft.com/office/powerpoint/2010/main" val="328544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par>
                                <p:cTn id="8" presetID="1" presetClass="entr" presetSubtype="0"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childTnLst>
                                </p:cTn>
                              </p:par>
                              <p:par>
                                <p:cTn id="10" presetID="8" presetClass="emph" presetSubtype="0" repeatCount="indefinite" fill="hold" nodeType="withEffect">
                                  <p:stCondLst>
                                    <p:cond delay="0"/>
                                  </p:stCondLst>
                                  <p:childTnLst>
                                    <p:animRot by="21600000">
                                      <p:cBhvr>
                                        <p:cTn id="11" dur="5000" fill="hold"/>
                                        <p:tgtEl>
                                          <p:spTgt spid="1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4" name="think-cell data - do not delete" hidden="1">
            <a:extLst>
              <a:ext uri="{FF2B5EF4-FFF2-40B4-BE49-F238E27FC236}">
                <a16:creationId xmlns:a16="http://schemas.microsoft.com/office/drawing/2014/main" id="{7039768A-0559-2357-F0D3-7406B302607A}"/>
              </a:ext>
            </a:extLst>
          </p:cNvPr>
          <p:cNvGraphicFramePr>
            <a:graphicFrameLocks/>
          </p:cNvGraphicFramePr>
          <p:nvPr>
            <p:custDataLst>
              <p:tags r:id="rId2"/>
            </p:custDataLst>
            <p:extLst>
              <p:ext uri="{D42A27DB-BD31-4B8C-83A1-F6EECF244321}">
                <p14:modId xmlns:p14="http://schemas.microsoft.com/office/powerpoint/2010/main" val="4268395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1588" imgH="1588" progId="TCLayout.ActiveDocument.1">
                  <p:embed/>
                </p:oleObj>
              </mc:Choice>
              <mc:Fallback>
                <p:oleObj name="think-cell Slide" r:id="rId40" imgW="1588" imgH="1588" progId="TCLayout.ActiveDocument.1">
                  <p:embed/>
                  <p:pic>
                    <p:nvPicPr>
                      <p:cNvPr id="84" name="think-cell data - do not delete" hidden="1">
                        <a:extLst>
                          <a:ext uri="{FF2B5EF4-FFF2-40B4-BE49-F238E27FC236}">
                            <a16:creationId xmlns:a16="http://schemas.microsoft.com/office/drawing/2014/main" id="{7039768A-0559-2357-F0D3-7406B302607A}"/>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grpSp>
        <p:nvGrpSpPr>
          <p:cNvPr id="2278" name="btfpColumnIndicatorGroup2">
            <a:extLst>
              <a:ext uri="{FF2B5EF4-FFF2-40B4-BE49-F238E27FC236}">
                <a16:creationId xmlns:a16="http://schemas.microsoft.com/office/drawing/2014/main" id="{806540EF-4F5C-4F60-2CEE-D7EE2CBE44E4}"/>
              </a:ext>
            </a:extLst>
          </p:cNvPr>
          <p:cNvGrpSpPr/>
          <p:nvPr/>
        </p:nvGrpSpPr>
        <p:grpSpPr>
          <a:xfrm>
            <a:off x="0" y="6926580"/>
            <a:ext cx="12192000" cy="137160"/>
            <a:chOff x="0" y="6926580"/>
            <a:chExt cx="12192000" cy="137160"/>
          </a:xfrm>
        </p:grpSpPr>
        <p:sp>
          <p:nvSpPr>
            <p:cNvPr id="2261" name="btfpColumnGapBlocker813615">
              <a:extLst>
                <a:ext uri="{FF2B5EF4-FFF2-40B4-BE49-F238E27FC236}">
                  <a16:creationId xmlns:a16="http://schemas.microsoft.com/office/drawing/2014/main" id="{9D7EAA4C-2C3D-81A4-8BD8-DE9703CE85BA}"/>
                </a:ext>
              </a:extLst>
            </p:cNvPr>
            <p:cNvSpPr/>
            <p:nvPr/>
          </p:nvSpPr>
          <p:spPr bwMode="gray">
            <a:xfrm>
              <a:off x="1186180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2258" name="btfpColumnGapBlocker132024">
              <a:extLst>
                <a:ext uri="{FF2B5EF4-FFF2-40B4-BE49-F238E27FC236}">
                  <a16:creationId xmlns:a16="http://schemas.microsoft.com/office/drawing/2014/main" id="{07F694C6-6525-BA64-F483-0DFAA889A0B8}"/>
                </a:ext>
              </a:extLst>
            </p:cNvPr>
            <p:cNvSpPr/>
            <p:nvPr/>
          </p:nvSpPr>
          <p:spPr bwMode="gray">
            <a:xfrm>
              <a:off x="88455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33" name="btfpColumnIndicator456218">
              <a:extLst>
                <a:ext uri="{FF2B5EF4-FFF2-40B4-BE49-F238E27FC236}">
                  <a16:creationId xmlns:a16="http://schemas.microsoft.com/office/drawing/2014/main" id="{5016D7E3-78E7-3812-88CF-3D5CB4DC4578}"/>
                </a:ext>
              </a:extLst>
            </p:cNvPr>
            <p:cNvCxnSpPr/>
            <p:nvPr/>
          </p:nvCxnSpPr>
          <p:spPr bwMode="gray">
            <a:xfrm flipV="1">
              <a:off x="118618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btfpColumnIndicator780951">
              <a:extLst>
                <a:ext uri="{FF2B5EF4-FFF2-40B4-BE49-F238E27FC236}">
                  <a16:creationId xmlns:a16="http://schemas.microsoft.com/office/drawing/2014/main" id="{775D1F88-261D-4D19-8DEA-11A769201650}"/>
                </a:ext>
              </a:extLst>
            </p:cNvPr>
            <p:cNvCxnSpPr/>
            <p:nvPr/>
          </p:nvCxnSpPr>
          <p:spPr bwMode="gray">
            <a:xfrm flipV="1">
              <a:off x="93789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btfpColumnGapBlocker668416">
              <a:extLst>
                <a:ext uri="{FF2B5EF4-FFF2-40B4-BE49-F238E27FC236}">
                  <a16:creationId xmlns:a16="http://schemas.microsoft.com/office/drawing/2014/main" id="{72CADF67-E53E-55C3-E941-0926D193B506}"/>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7" name="btfpColumnIndicator768904">
              <a:extLst>
                <a:ext uri="{FF2B5EF4-FFF2-40B4-BE49-F238E27FC236}">
                  <a16:creationId xmlns:a16="http://schemas.microsoft.com/office/drawing/2014/main" id="{095C66C4-F0E4-E1D8-7220-EF7A41FC226B}"/>
                </a:ext>
              </a:extLst>
            </p:cNvPr>
            <p:cNvCxnSpPr/>
            <p:nvPr/>
          </p:nvCxnSpPr>
          <p:spPr bwMode="gray">
            <a:xfrm flipV="1">
              <a:off x="88455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btfpColumnIndicator982640">
              <a:extLst>
                <a:ext uri="{FF2B5EF4-FFF2-40B4-BE49-F238E27FC236}">
                  <a16:creationId xmlns:a16="http://schemas.microsoft.com/office/drawing/2014/main" id="{E7F680FF-6F7E-367D-C6C7-F59B27A2E50E}"/>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btfpColumnGapBlocker774568">
              <a:extLst>
                <a:ext uri="{FF2B5EF4-FFF2-40B4-BE49-F238E27FC236}">
                  <a16:creationId xmlns:a16="http://schemas.microsoft.com/office/drawing/2014/main" id="{7A8D36BA-C6E4-B913-DC32-C0987A3ABA1A}"/>
                </a:ext>
              </a:extLst>
            </p:cNvPr>
            <p:cNvSpPr/>
            <p:nvPr/>
          </p:nvSpPr>
          <p:spPr bwMode="gray">
            <a:xfrm>
              <a:off x="28130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1" name="btfpColumnIndicator704217">
              <a:extLst>
                <a:ext uri="{FF2B5EF4-FFF2-40B4-BE49-F238E27FC236}">
                  <a16:creationId xmlns:a16="http://schemas.microsoft.com/office/drawing/2014/main" id="{2EEEF7DF-36F6-642C-BA20-25ABA2F3AF25}"/>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btfpColumnIndicator946770">
              <a:extLst>
                <a:ext uri="{FF2B5EF4-FFF2-40B4-BE49-F238E27FC236}">
                  <a16:creationId xmlns:a16="http://schemas.microsoft.com/office/drawing/2014/main" id="{03EB6B2D-C74B-17A0-723E-EC8C778E3E51}"/>
                </a:ext>
              </a:extLst>
            </p:cNvPr>
            <p:cNvCxnSpPr/>
            <p:nvPr/>
          </p:nvCxnSpPr>
          <p:spPr bwMode="gray">
            <a:xfrm flipV="1">
              <a:off x="33464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btfpColumnGapBlocker535960">
              <a:extLst>
                <a:ext uri="{FF2B5EF4-FFF2-40B4-BE49-F238E27FC236}">
                  <a16:creationId xmlns:a16="http://schemas.microsoft.com/office/drawing/2014/main" id="{8EDD1588-3552-E12C-E80B-22EEC5EF0466}"/>
                </a:ext>
              </a:extLst>
            </p:cNvPr>
            <p:cNvSpPr/>
            <p:nvPr/>
          </p:nvSpPr>
          <p:spPr bwMode="gray">
            <a:xfrm>
              <a:off x="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6" name="btfpColumnIndicator221536">
              <a:extLst>
                <a:ext uri="{FF2B5EF4-FFF2-40B4-BE49-F238E27FC236}">
                  <a16:creationId xmlns:a16="http://schemas.microsoft.com/office/drawing/2014/main" id="{AF28BE39-A72B-4A47-2BD5-769409757A7A}"/>
                </a:ext>
              </a:extLst>
            </p:cNvPr>
            <p:cNvCxnSpPr/>
            <p:nvPr/>
          </p:nvCxnSpPr>
          <p:spPr bwMode="gray">
            <a:xfrm flipV="1">
              <a:off x="28130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btfpColumnIndicator926500">
              <a:extLst>
                <a:ext uri="{FF2B5EF4-FFF2-40B4-BE49-F238E27FC236}">
                  <a16:creationId xmlns:a16="http://schemas.microsoft.com/office/drawing/2014/main" id="{A4633318-8F3F-4271-6CC4-97AA427B9AE1}"/>
                </a:ext>
              </a:extLst>
            </p:cNvPr>
            <p:cNvCxnSpPr/>
            <p:nvPr/>
          </p:nvCxnSpPr>
          <p:spPr bwMode="gray">
            <a:xfrm flipV="1">
              <a:off x="3302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266" name="btfpColumnIndicatorGroup1">
            <a:extLst>
              <a:ext uri="{FF2B5EF4-FFF2-40B4-BE49-F238E27FC236}">
                <a16:creationId xmlns:a16="http://schemas.microsoft.com/office/drawing/2014/main" id="{2C59BE94-1B54-76B9-05B8-B47D59DA7AC8}"/>
              </a:ext>
            </a:extLst>
          </p:cNvPr>
          <p:cNvGrpSpPr/>
          <p:nvPr/>
        </p:nvGrpSpPr>
        <p:grpSpPr>
          <a:xfrm>
            <a:off x="0" y="-205740"/>
            <a:ext cx="12192000" cy="137160"/>
            <a:chOff x="0" y="-205740"/>
            <a:chExt cx="12192000" cy="137160"/>
          </a:xfrm>
        </p:grpSpPr>
        <p:sp>
          <p:nvSpPr>
            <p:cNvPr id="2260" name="btfpColumnGapBlocker567432">
              <a:extLst>
                <a:ext uri="{FF2B5EF4-FFF2-40B4-BE49-F238E27FC236}">
                  <a16:creationId xmlns:a16="http://schemas.microsoft.com/office/drawing/2014/main" id="{96B502B3-C32D-B2E9-1620-90A37760FFF4}"/>
                </a:ext>
              </a:extLst>
            </p:cNvPr>
            <p:cNvSpPr/>
            <p:nvPr/>
          </p:nvSpPr>
          <p:spPr bwMode="gray">
            <a:xfrm>
              <a:off x="1186180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2245" name="btfpColumnGapBlocker346670">
              <a:extLst>
                <a:ext uri="{FF2B5EF4-FFF2-40B4-BE49-F238E27FC236}">
                  <a16:creationId xmlns:a16="http://schemas.microsoft.com/office/drawing/2014/main" id="{42EC5791-3A70-448A-13EC-B6C61B51025D}"/>
                </a:ext>
              </a:extLst>
            </p:cNvPr>
            <p:cNvSpPr/>
            <p:nvPr/>
          </p:nvSpPr>
          <p:spPr bwMode="gray">
            <a:xfrm>
              <a:off x="88455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32" name="btfpColumnIndicator544200">
              <a:extLst>
                <a:ext uri="{FF2B5EF4-FFF2-40B4-BE49-F238E27FC236}">
                  <a16:creationId xmlns:a16="http://schemas.microsoft.com/office/drawing/2014/main" id="{BC23846F-69B0-2F44-E93A-6949ACF2AB02}"/>
                </a:ext>
              </a:extLst>
            </p:cNvPr>
            <p:cNvCxnSpPr/>
            <p:nvPr/>
          </p:nvCxnSpPr>
          <p:spPr bwMode="gray">
            <a:xfrm flipV="1">
              <a:off x="118618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btfpColumnIndicator513803">
              <a:extLst>
                <a:ext uri="{FF2B5EF4-FFF2-40B4-BE49-F238E27FC236}">
                  <a16:creationId xmlns:a16="http://schemas.microsoft.com/office/drawing/2014/main" id="{C46415D7-BB50-F494-BE37-90C56E3C3AA1}"/>
                </a:ext>
              </a:extLst>
            </p:cNvPr>
            <p:cNvCxnSpPr/>
            <p:nvPr/>
          </p:nvCxnSpPr>
          <p:spPr bwMode="gray">
            <a:xfrm flipV="1">
              <a:off x="93789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btfpColumnGapBlocker228620">
              <a:extLst>
                <a:ext uri="{FF2B5EF4-FFF2-40B4-BE49-F238E27FC236}">
                  <a16:creationId xmlns:a16="http://schemas.microsoft.com/office/drawing/2014/main" id="{1A110878-D0AA-0FE7-198F-D4A7F410A6BB}"/>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6" name="btfpColumnIndicator982208">
              <a:extLst>
                <a:ext uri="{FF2B5EF4-FFF2-40B4-BE49-F238E27FC236}">
                  <a16:creationId xmlns:a16="http://schemas.microsoft.com/office/drawing/2014/main" id="{5937882E-832B-F3C7-2A9A-80F8E3D39DAF}"/>
                </a:ext>
              </a:extLst>
            </p:cNvPr>
            <p:cNvCxnSpPr/>
            <p:nvPr/>
          </p:nvCxnSpPr>
          <p:spPr bwMode="gray">
            <a:xfrm flipV="1">
              <a:off x="88455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btfpColumnIndicator842147">
              <a:extLst>
                <a:ext uri="{FF2B5EF4-FFF2-40B4-BE49-F238E27FC236}">
                  <a16:creationId xmlns:a16="http://schemas.microsoft.com/office/drawing/2014/main" id="{B16F3D14-A1C6-72B6-8C52-1D14C4745439}"/>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btfpColumnGapBlocker468779">
              <a:extLst>
                <a:ext uri="{FF2B5EF4-FFF2-40B4-BE49-F238E27FC236}">
                  <a16:creationId xmlns:a16="http://schemas.microsoft.com/office/drawing/2014/main" id="{6C647CFF-5183-6831-9525-41E7342E122E}"/>
                </a:ext>
              </a:extLst>
            </p:cNvPr>
            <p:cNvSpPr/>
            <p:nvPr/>
          </p:nvSpPr>
          <p:spPr bwMode="gray">
            <a:xfrm>
              <a:off x="28130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9" name="btfpColumnIndicator290560">
              <a:extLst>
                <a:ext uri="{FF2B5EF4-FFF2-40B4-BE49-F238E27FC236}">
                  <a16:creationId xmlns:a16="http://schemas.microsoft.com/office/drawing/2014/main" id="{131D2EBD-B401-C5E4-DB05-1662E10996BC}"/>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btfpColumnIndicator857568">
              <a:extLst>
                <a:ext uri="{FF2B5EF4-FFF2-40B4-BE49-F238E27FC236}">
                  <a16:creationId xmlns:a16="http://schemas.microsoft.com/office/drawing/2014/main" id="{07D572E6-EB20-70B2-5253-7812CF06810F}"/>
                </a:ext>
              </a:extLst>
            </p:cNvPr>
            <p:cNvCxnSpPr/>
            <p:nvPr/>
          </p:nvCxnSpPr>
          <p:spPr bwMode="gray">
            <a:xfrm flipV="1">
              <a:off x="33464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btfpColumnGapBlocker266635">
              <a:extLst>
                <a:ext uri="{FF2B5EF4-FFF2-40B4-BE49-F238E27FC236}">
                  <a16:creationId xmlns:a16="http://schemas.microsoft.com/office/drawing/2014/main" id="{62470EAD-B1D8-BEA5-B451-CF6B9271BFAB}"/>
                </a:ext>
              </a:extLst>
            </p:cNvPr>
            <p:cNvSpPr/>
            <p:nvPr/>
          </p:nvSpPr>
          <p:spPr bwMode="gray">
            <a:xfrm>
              <a:off x="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1" lang="pt-BR"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5" name="btfpColumnIndicator912601">
              <a:extLst>
                <a:ext uri="{FF2B5EF4-FFF2-40B4-BE49-F238E27FC236}">
                  <a16:creationId xmlns:a16="http://schemas.microsoft.com/office/drawing/2014/main" id="{6C26AAD9-9E0D-2C80-C385-DC62664443DA}"/>
                </a:ext>
              </a:extLst>
            </p:cNvPr>
            <p:cNvCxnSpPr/>
            <p:nvPr/>
          </p:nvCxnSpPr>
          <p:spPr bwMode="gray">
            <a:xfrm flipV="1">
              <a:off x="28130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 name="btfpColumnIndicator196364">
              <a:extLst>
                <a:ext uri="{FF2B5EF4-FFF2-40B4-BE49-F238E27FC236}">
                  <a16:creationId xmlns:a16="http://schemas.microsoft.com/office/drawing/2014/main" id="{37965E0B-B656-3710-7B38-55F53364FFDC}"/>
                </a:ext>
              </a:extLst>
            </p:cNvPr>
            <p:cNvCxnSpPr/>
            <p:nvPr/>
          </p:nvCxnSpPr>
          <p:spPr bwMode="gray">
            <a:xfrm flipV="1">
              <a:off x="3302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2273" name="Picture 2272" descr="Looking up at a building with trees in the background&#10;&#10;Description automatically generated">
            <a:extLst>
              <a:ext uri="{FF2B5EF4-FFF2-40B4-BE49-F238E27FC236}">
                <a16:creationId xmlns:a16="http://schemas.microsoft.com/office/drawing/2014/main" id="{1EED891F-8167-59EF-60DD-33D7038F14A2}"/>
              </a:ext>
            </a:extLst>
          </p:cNvPr>
          <p:cNvPicPr>
            <a:picLocks noChangeAspect="1"/>
          </p:cNvPicPr>
          <p:nvPr>
            <p:custDataLst>
              <p:tags r:id="rId3"/>
            </p:custDataLst>
          </p:nvPr>
        </p:nvPicPr>
        <p:blipFill>
          <a:blip r:embed="rId42" cstate="print">
            <a:extLst>
              <a:ext uri="{28A0092B-C50C-407E-A947-70E740481C1C}">
                <a14:useLocalDpi xmlns:a14="http://schemas.microsoft.com/office/drawing/2010/main" val="0"/>
              </a:ext>
            </a:extLst>
          </a:blip>
          <a:stretch>
            <a:fillRect/>
          </a:stretch>
        </p:blipFill>
        <p:spPr>
          <a:xfrm>
            <a:off x="0" y="-68580"/>
            <a:ext cx="12192000" cy="6914019"/>
          </a:xfrm>
          <a:prstGeom prst="rect">
            <a:avLst/>
          </a:prstGeom>
        </p:spPr>
      </p:pic>
      <p:sp>
        <p:nvSpPr>
          <p:cNvPr id="2294" name="Rectangle: Diagonal Corners Rounded 2293">
            <a:extLst>
              <a:ext uri="{FF2B5EF4-FFF2-40B4-BE49-F238E27FC236}">
                <a16:creationId xmlns:a16="http://schemas.microsoft.com/office/drawing/2014/main" id="{905BDE13-DDAF-0F9D-3644-4CAF10CBC6A4}"/>
              </a:ext>
            </a:extLst>
          </p:cNvPr>
          <p:cNvSpPr/>
          <p:nvPr>
            <p:custDataLst>
              <p:tags r:id="rId4"/>
            </p:custDataLst>
          </p:nvPr>
        </p:nvSpPr>
        <p:spPr bwMode="gray">
          <a:xfrm>
            <a:off x="1" y="2903535"/>
            <a:ext cx="12192000" cy="3377975"/>
          </a:xfrm>
          <a:prstGeom prst="round2DiagRect">
            <a:avLst>
              <a:gd name="adj1" fmla="val 36667"/>
              <a:gd name="adj2" fmla="val 0"/>
            </a:avLst>
          </a:prstGeom>
          <a:solidFill>
            <a:srgbClr val="FFCE00"/>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211E20"/>
              </a:solidFill>
              <a:effectLst/>
              <a:uLnTx/>
              <a:uFillTx/>
              <a:latin typeface="Arial"/>
              <a:ea typeface="MS PGothic"/>
              <a:cs typeface="+mn-cs"/>
            </a:endParaRPr>
          </a:p>
        </p:txBody>
      </p:sp>
      <p:sp>
        <p:nvSpPr>
          <p:cNvPr id="77" name="Freeform: Shape 76">
            <a:extLst>
              <a:ext uri="{FF2B5EF4-FFF2-40B4-BE49-F238E27FC236}">
                <a16:creationId xmlns:a16="http://schemas.microsoft.com/office/drawing/2014/main" id="{B6872A18-2CF7-FEB5-D723-B235D552260B}"/>
              </a:ext>
            </a:extLst>
          </p:cNvPr>
          <p:cNvSpPr/>
          <p:nvPr>
            <p:custDataLst>
              <p:tags r:id="rId5"/>
            </p:custDataLst>
          </p:nvPr>
        </p:nvSpPr>
        <p:spPr>
          <a:xfrm>
            <a:off x="10617453" y="4875193"/>
            <a:ext cx="3965614" cy="1982808"/>
          </a:xfrm>
          <a:custGeom>
            <a:avLst/>
            <a:gdLst>
              <a:gd name="connsiteX0" fmla="*/ 5004147 w 5004146"/>
              <a:gd name="connsiteY0" fmla="*/ 2502074 h 2502073"/>
              <a:gd name="connsiteX1" fmla="*/ 2502073 w 5004146"/>
              <a:gd name="connsiteY1" fmla="*/ 0 h 2502073"/>
              <a:gd name="connsiteX2" fmla="*/ 0 w 5004146"/>
              <a:gd name="connsiteY2" fmla="*/ 2502074 h 2502073"/>
              <a:gd name="connsiteX3" fmla="*/ 5004147 w 5004146"/>
              <a:gd name="connsiteY3" fmla="*/ 2502074 h 2502073"/>
            </a:gdLst>
            <a:ahLst/>
            <a:cxnLst>
              <a:cxn ang="0">
                <a:pos x="connsiteX0" y="connsiteY0"/>
              </a:cxn>
              <a:cxn ang="0">
                <a:pos x="connsiteX1" y="connsiteY1"/>
              </a:cxn>
              <a:cxn ang="0">
                <a:pos x="connsiteX2" y="connsiteY2"/>
              </a:cxn>
              <a:cxn ang="0">
                <a:pos x="connsiteX3" y="connsiteY3"/>
              </a:cxn>
            </a:cxnLst>
            <a:rect l="l" t="t" r="r" b="b"/>
            <a:pathLst>
              <a:path w="5004146" h="2502073">
                <a:moveTo>
                  <a:pt x="5004147" y="2502074"/>
                </a:moveTo>
                <a:cubicBezTo>
                  <a:pt x="5004147" y="1120209"/>
                  <a:pt x="3883938" y="0"/>
                  <a:pt x="2502073" y="0"/>
                </a:cubicBezTo>
                <a:cubicBezTo>
                  <a:pt x="1120209" y="0"/>
                  <a:pt x="0" y="1120209"/>
                  <a:pt x="0" y="2502074"/>
                </a:cubicBezTo>
                <a:lnTo>
                  <a:pt x="5004147" y="2502074"/>
                </a:lnTo>
                <a:close/>
              </a:path>
            </a:pathLst>
          </a:custGeom>
          <a:solidFill>
            <a:srgbClr val="30CC01"/>
          </a:solidFill>
          <a:ln w="4138" cap="flat">
            <a:noFill/>
            <a:prstDash val="solid"/>
            <a:miter/>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tabLst/>
              <a:defRPr/>
            </a:pPr>
            <a:endParaRPr kumimoji="0" lang="pt-BR" sz="1600" b="0" i="0" u="none" strike="noStrike" kern="1200" cap="none" spc="0" normalizeH="0" baseline="0" noProof="0">
              <a:ln>
                <a:noFill/>
              </a:ln>
              <a:solidFill>
                <a:prstClr val="black"/>
              </a:solidFill>
              <a:effectLst/>
              <a:uLnTx/>
              <a:uFillTx/>
              <a:latin typeface="Avenir Next LT Pro Light"/>
              <a:ea typeface="MS PGothic"/>
              <a:cs typeface="+mn-cs"/>
            </a:endParaRPr>
          </a:p>
        </p:txBody>
      </p:sp>
      <p:sp>
        <p:nvSpPr>
          <p:cNvPr id="2296" name="Freeform: Shape 2295">
            <a:extLst>
              <a:ext uri="{FF2B5EF4-FFF2-40B4-BE49-F238E27FC236}">
                <a16:creationId xmlns:a16="http://schemas.microsoft.com/office/drawing/2014/main" id="{D5DB6170-5B28-E24C-F3DE-9D4A35982599}"/>
              </a:ext>
            </a:extLst>
          </p:cNvPr>
          <p:cNvSpPr/>
          <p:nvPr>
            <p:custDataLst>
              <p:tags r:id="rId6"/>
            </p:custDataLst>
          </p:nvPr>
        </p:nvSpPr>
        <p:spPr>
          <a:xfrm>
            <a:off x="-2346398" y="5204331"/>
            <a:ext cx="3307337" cy="1653669"/>
          </a:xfrm>
          <a:custGeom>
            <a:avLst/>
            <a:gdLst>
              <a:gd name="connsiteX0" fmla="*/ 5004147 w 5004146"/>
              <a:gd name="connsiteY0" fmla="*/ 2502074 h 2502073"/>
              <a:gd name="connsiteX1" fmla="*/ 2502073 w 5004146"/>
              <a:gd name="connsiteY1" fmla="*/ 0 h 2502073"/>
              <a:gd name="connsiteX2" fmla="*/ 0 w 5004146"/>
              <a:gd name="connsiteY2" fmla="*/ 2502074 h 2502073"/>
              <a:gd name="connsiteX3" fmla="*/ 5004147 w 5004146"/>
              <a:gd name="connsiteY3" fmla="*/ 2502074 h 2502073"/>
            </a:gdLst>
            <a:ahLst/>
            <a:cxnLst>
              <a:cxn ang="0">
                <a:pos x="connsiteX0" y="connsiteY0"/>
              </a:cxn>
              <a:cxn ang="0">
                <a:pos x="connsiteX1" y="connsiteY1"/>
              </a:cxn>
              <a:cxn ang="0">
                <a:pos x="connsiteX2" y="connsiteY2"/>
              </a:cxn>
              <a:cxn ang="0">
                <a:pos x="connsiteX3" y="connsiteY3"/>
              </a:cxn>
            </a:cxnLst>
            <a:rect l="l" t="t" r="r" b="b"/>
            <a:pathLst>
              <a:path w="5004146" h="2502073">
                <a:moveTo>
                  <a:pt x="5004147" y="2502074"/>
                </a:moveTo>
                <a:cubicBezTo>
                  <a:pt x="5004147" y="1120209"/>
                  <a:pt x="3883938" y="0"/>
                  <a:pt x="2502073" y="0"/>
                </a:cubicBezTo>
                <a:cubicBezTo>
                  <a:pt x="1120209" y="0"/>
                  <a:pt x="0" y="1120209"/>
                  <a:pt x="0" y="2502074"/>
                </a:cubicBezTo>
                <a:lnTo>
                  <a:pt x="5004147" y="2502074"/>
                </a:lnTo>
                <a:close/>
              </a:path>
            </a:pathLst>
          </a:custGeom>
          <a:solidFill>
            <a:srgbClr val="183EFF"/>
          </a:solidFill>
          <a:ln w="4138" cap="flat">
            <a:noFill/>
            <a:prstDash val="solid"/>
            <a:miter/>
          </a:ln>
        </p:spPr>
        <p:txBody>
          <a:bodyPr rtlCol="0" anchor="ctr"/>
          <a:lstStyle/>
          <a:p>
            <a:pPr marL="177800" marR="0" lvl="0" indent="-177800" algn="l" defTabSz="711200" rtl="0" eaLnBrk="1" fontAlgn="auto" latinLnBrk="0" hangingPunct="1">
              <a:lnSpc>
                <a:spcPct val="100000"/>
              </a:lnSpc>
              <a:spcBef>
                <a:spcPts val="1200"/>
              </a:spcBef>
              <a:spcAft>
                <a:spcPct val="0"/>
              </a:spcAft>
              <a:buClrTx/>
              <a:buSzTx/>
              <a:buFontTx/>
              <a:buChar char="•"/>
              <a:tabLst/>
              <a:defRPr/>
            </a:pPr>
            <a:endParaRPr kumimoji="0" lang="pt-BR" sz="1600" b="0" i="0" u="none" strike="noStrike" kern="1200" cap="none" spc="0" normalizeH="0" baseline="0" noProof="0">
              <a:ln>
                <a:noFill/>
              </a:ln>
              <a:solidFill>
                <a:prstClr val="black"/>
              </a:solidFill>
              <a:effectLst/>
              <a:uLnTx/>
              <a:uFillTx/>
              <a:latin typeface="Avenir Next LT Pro Light"/>
              <a:ea typeface="MS PGothic"/>
              <a:cs typeface="+mn-cs"/>
            </a:endParaRPr>
          </a:p>
        </p:txBody>
      </p:sp>
      <p:sp>
        <p:nvSpPr>
          <p:cNvPr id="37" name="Rectangle: Single Corner Rounded 36">
            <a:extLst>
              <a:ext uri="{FF2B5EF4-FFF2-40B4-BE49-F238E27FC236}">
                <a16:creationId xmlns:a16="http://schemas.microsoft.com/office/drawing/2014/main" id="{56B51FDB-BF71-33CD-9B82-DA80E11AB437}"/>
              </a:ext>
            </a:extLst>
          </p:cNvPr>
          <p:cNvSpPr/>
          <p:nvPr>
            <p:custDataLst>
              <p:tags r:id="rId7"/>
            </p:custDataLst>
          </p:nvPr>
        </p:nvSpPr>
        <p:spPr bwMode="gray">
          <a:xfrm rot="10800000" flipV="1">
            <a:off x="546099" y="320644"/>
            <a:ext cx="11379197" cy="6537356"/>
          </a:xfrm>
          <a:prstGeom prst="round1Rect">
            <a:avLst>
              <a:gd name="adj" fmla="val 558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tabLst/>
              <a:defRPr/>
            </a:pPr>
            <a:endParaRPr kumimoji="0" lang="pt-BR" sz="1600" b="0" i="0" u="none" strike="noStrike" kern="1200" cap="none" spc="0" normalizeH="0" baseline="0" noProof="0">
              <a:ln>
                <a:noFill/>
              </a:ln>
              <a:solidFill>
                <a:prstClr val="black"/>
              </a:solidFill>
              <a:effectLst/>
              <a:uLnTx/>
              <a:uFillTx/>
              <a:latin typeface="Avenir Next LT Pro Light"/>
              <a:ea typeface="MS PGothic"/>
              <a:cs typeface="+mn-cs"/>
            </a:endParaRPr>
          </a:p>
        </p:txBody>
      </p:sp>
      <p:sp>
        <p:nvSpPr>
          <p:cNvPr id="51" name="btfpColumnHeaderBoxText881687">
            <a:extLst>
              <a:ext uri="{FF2B5EF4-FFF2-40B4-BE49-F238E27FC236}">
                <a16:creationId xmlns:a16="http://schemas.microsoft.com/office/drawing/2014/main" id="{D37EFB36-43E3-F4AE-6490-ADE1307DD250}"/>
              </a:ext>
            </a:extLst>
          </p:cNvPr>
          <p:cNvSpPr txBox="1"/>
          <p:nvPr>
            <p:custDataLst>
              <p:tags r:id="rId8"/>
            </p:custDataLst>
          </p:nvPr>
        </p:nvSpPr>
        <p:spPr bwMode="gray">
          <a:xfrm>
            <a:off x="5520981" y="878382"/>
            <a:ext cx="5469566" cy="25495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300" normalizeH="0" baseline="0" noProof="0">
                <a:ln>
                  <a:noFill/>
                </a:ln>
                <a:solidFill>
                  <a:srgbClr val="183EFE"/>
                </a:solidFill>
                <a:effectLst/>
                <a:uLnTx/>
                <a:uFillTx/>
                <a:latin typeface="Arial" panose="020B0604020202020204" pitchFamily="34" charset="0"/>
                <a:ea typeface="MS PGothic"/>
                <a:cs typeface="Arial" panose="020B0604020202020204" pitchFamily="34" charset="0"/>
              </a:rPr>
              <a:t>ROLES</a:t>
            </a:r>
          </a:p>
        </p:txBody>
      </p:sp>
      <p:sp>
        <p:nvSpPr>
          <p:cNvPr id="2276" name="btfpColumnHeaderBoxText801534">
            <a:extLst>
              <a:ext uri="{FF2B5EF4-FFF2-40B4-BE49-F238E27FC236}">
                <a16:creationId xmlns:a16="http://schemas.microsoft.com/office/drawing/2014/main" id="{D425B8C6-9949-455F-0BC9-187566743C0D}"/>
              </a:ext>
            </a:extLst>
          </p:cNvPr>
          <p:cNvSpPr txBox="1"/>
          <p:nvPr>
            <p:custDataLst>
              <p:tags r:id="rId9"/>
            </p:custDataLst>
          </p:nvPr>
        </p:nvSpPr>
        <p:spPr bwMode="gray">
          <a:xfrm>
            <a:off x="2264806" y="878382"/>
            <a:ext cx="2581495" cy="25495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300" normalizeH="0" baseline="0" noProof="0">
                <a:ln>
                  <a:noFill/>
                </a:ln>
                <a:solidFill>
                  <a:srgbClr val="183EFE"/>
                </a:solidFill>
                <a:effectLst/>
                <a:uLnTx/>
                <a:uFillTx/>
                <a:latin typeface="Arial" panose="020B0604020202020204" pitchFamily="34" charset="0"/>
                <a:ea typeface="MS PGothic"/>
                <a:cs typeface="Arial" panose="020B0604020202020204" pitchFamily="34" charset="0"/>
              </a:rPr>
              <a:t>PARTICIPANTS</a:t>
            </a:r>
          </a:p>
        </p:txBody>
      </p:sp>
      <p:sp>
        <p:nvSpPr>
          <p:cNvPr id="2282" name="btfpColumnHeaderBoxText844802">
            <a:extLst>
              <a:ext uri="{FF2B5EF4-FFF2-40B4-BE49-F238E27FC236}">
                <a16:creationId xmlns:a16="http://schemas.microsoft.com/office/drawing/2014/main" id="{B4688B86-2ADB-9C59-0ACF-5A426B6F620F}"/>
              </a:ext>
            </a:extLst>
          </p:cNvPr>
          <p:cNvSpPr txBox="1"/>
          <p:nvPr>
            <p:custDataLst>
              <p:tags r:id="rId10"/>
            </p:custDataLst>
          </p:nvPr>
        </p:nvSpPr>
        <p:spPr bwMode="gray">
          <a:xfrm>
            <a:off x="738557" y="878382"/>
            <a:ext cx="2124214" cy="25495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300" normalizeH="0" baseline="0" noProof="0">
                <a:ln>
                  <a:noFill/>
                </a:ln>
                <a:solidFill>
                  <a:srgbClr val="183EFE"/>
                </a:solidFill>
                <a:effectLst/>
                <a:uLnTx/>
                <a:uFillTx/>
                <a:latin typeface="Arial" panose="020B0604020202020204" pitchFamily="34" charset="0"/>
                <a:ea typeface="MS PGothic"/>
                <a:cs typeface="Arial" panose="020B0604020202020204" pitchFamily="34" charset="0"/>
              </a:rPr>
              <a:t>GROUPS</a:t>
            </a:r>
          </a:p>
        </p:txBody>
      </p:sp>
      <p:sp>
        <p:nvSpPr>
          <p:cNvPr id="2272" name="Title 2271">
            <a:extLst>
              <a:ext uri="{FF2B5EF4-FFF2-40B4-BE49-F238E27FC236}">
                <a16:creationId xmlns:a16="http://schemas.microsoft.com/office/drawing/2014/main" id="{8174F61E-15D3-4046-9AF8-0F307F2B0E6E}"/>
              </a:ext>
            </a:extLst>
          </p:cNvPr>
          <p:cNvSpPr>
            <a:spLocks noGrp="1"/>
          </p:cNvSpPr>
          <p:nvPr>
            <p:ph type="title" idx="4294967295"/>
            <p:custDataLst>
              <p:tags r:id="rId11"/>
            </p:custDataLst>
          </p:nvPr>
        </p:nvSpPr>
        <p:spPr>
          <a:xfrm>
            <a:off x="627062" y="271889"/>
            <a:ext cx="4089205" cy="659509"/>
          </a:xfrm>
        </p:spPr>
        <p:txBody>
          <a:bodyPr vert="horz">
            <a:normAutofit/>
          </a:bodyPr>
          <a:lstStyle/>
          <a:p>
            <a:r>
              <a:rPr lang="en-US" sz="2800" b="1"/>
              <a:t>Governance</a:t>
            </a:r>
          </a:p>
        </p:txBody>
      </p:sp>
      <p:cxnSp>
        <p:nvCxnSpPr>
          <p:cNvPr id="2240" name="Straight Connector 2239">
            <a:extLst>
              <a:ext uri="{FF2B5EF4-FFF2-40B4-BE49-F238E27FC236}">
                <a16:creationId xmlns:a16="http://schemas.microsoft.com/office/drawing/2014/main" id="{87E1F8A6-438B-8090-5A8D-9442F8A7EF20}"/>
              </a:ext>
            </a:extLst>
          </p:cNvPr>
          <p:cNvCxnSpPr/>
          <p:nvPr>
            <p:custDataLst>
              <p:tags r:id="rId12"/>
            </p:custDataLst>
          </p:nvPr>
        </p:nvCxnSpPr>
        <p:spPr bwMode="gray">
          <a:xfrm>
            <a:off x="769619" y="2851475"/>
            <a:ext cx="10871518" cy="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9CFAE4E3-1844-8D6B-0C92-CF07CE708FE0}"/>
              </a:ext>
            </a:extLst>
          </p:cNvPr>
          <p:cNvSpPr/>
          <p:nvPr>
            <p:custDataLst>
              <p:tags r:id="rId13"/>
            </p:custDataLst>
          </p:nvPr>
        </p:nvSpPr>
        <p:spPr bwMode="gray">
          <a:xfrm>
            <a:off x="738556" y="2895553"/>
            <a:ext cx="1905583" cy="713863"/>
          </a:xfrm>
          <a:prstGeom prst="rect">
            <a:avLst/>
          </a:prstGeom>
          <a:noFill/>
          <a:ln w="9525" cap="flat" cmpd="sng" algn="ctr">
            <a:noFill/>
            <a:prstDash val="solid"/>
            <a:miter lim="800000"/>
          </a:ln>
          <a:effectLst/>
          <a:extLst>
            <a:ext uri="{909E8E84-426E-40DD-AFC4-6F175D3DCCD1}">
              <a14:hiddenFill xmlns:a14="http://schemas.microsoft.com/office/drawing/2010/main">
                <a:solidFill>
                  <a:srgbClr val="D6D6D6">
                    <a:alpha val="25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Secretariat</a:t>
            </a:r>
          </a:p>
        </p:txBody>
      </p:sp>
      <p:sp>
        <p:nvSpPr>
          <p:cNvPr id="2246" name="btfpBulletedList703661">
            <a:extLst>
              <a:ext uri="{FF2B5EF4-FFF2-40B4-BE49-F238E27FC236}">
                <a16:creationId xmlns:a16="http://schemas.microsoft.com/office/drawing/2014/main" id="{FA23603E-E4C3-5301-8E0B-4C0B71FB661E}"/>
              </a:ext>
            </a:extLst>
          </p:cNvPr>
          <p:cNvSpPr txBox="1"/>
          <p:nvPr>
            <p:custDataLst>
              <p:tags r:id="rId14"/>
            </p:custDataLst>
          </p:nvPr>
        </p:nvSpPr>
        <p:spPr bwMode="gray">
          <a:xfrm>
            <a:off x="5449503" y="2912935"/>
            <a:ext cx="6191634" cy="811367"/>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Set and drive the Platform workplan</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Provide overall administrative and project management support</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Facilitate communication and collaboration among Platform and external stakeholders</a:t>
            </a:r>
          </a:p>
        </p:txBody>
      </p:sp>
      <p:grpSp>
        <p:nvGrpSpPr>
          <p:cNvPr id="113" name="btfpIcon887281">
            <a:extLst>
              <a:ext uri="{FF2B5EF4-FFF2-40B4-BE49-F238E27FC236}">
                <a16:creationId xmlns:a16="http://schemas.microsoft.com/office/drawing/2014/main" id="{23FD6B07-8731-D1B0-E07A-F39039CD3D3D}"/>
              </a:ext>
            </a:extLst>
          </p:cNvPr>
          <p:cNvGrpSpPr>
            <a:grpSpLocks noChangeAspect="1"/>
          </p:cNvGrpSpPr>
          <p:nvPr>
            <p:custDataLst>
              <p:tags r:id="rId15"/>
            </p:custDataLst>
          </p:nvPr>
        </p:nvGrpSpPr>
        <p:grpSpPr>
          <a:xfrm>
            <a:off x="1742080" y="3176080"/>
            <a:ext cx="540544" cy="540544"/>
            <a:chOff x="1900682" y="3080678"/>
            <a:chExt cx="540544" cy="540544"/>
          </a:xfrm>
        </p:grpSpPr>
        <p:sp>
          <p:nvSpPr>
            <p:cNvPr id="112" name="btfpIconCircle887281">
              <a:extLst>
                <a:ext uri="{FF2B5EF4-FFF2-40B4-BE49-F238E27FC236}">
                  <a16:creationId xmlns:a16="http://schemas.microsoft.com/office/drawing/2014/main" id="{44F98CF5-2DA5-648A-DD59-85CF23C4A1BF}"/>
                </a:ext>
              </a:extLst>
            </p:cNvPr>
            <p:cNvSpPr/>
            <p:nvPr>
              <p:custDataLst>
                <p:tags r:id="rId36"/>
              </p:custDataLst>
            </p:nvPr>
          </p:nvSpPr>
          <p:spPr bwMode="gray">
            <a:xfrm>
              <a:off x="1900682" y="3080678"/>
              <a:ext cx="540544" cy="540544"/>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11" name="btfpIconLines887281">
              <a:extLst>
                <a:ext uri="{FF2B5EF4-FFF2-40B4-BE49-F238E27FC236}">
                  <a16:creationId xmlns:a16="http://schemas.microsoft.com/office/drawing/2014/main" id="{2BE1AAB1-C15E-2647-C1B5-26A2FBBEE8FD}"/>
                </a:ext>
              </a:extLst>
            </p:cNvPr>
            <p:cNvPicPr/>
            <p:nvPr>
              <p:custDataLst>
                <p:tags r:id="rId37"/>
              </p:custDataLst>
            </p:nvPr>
          </p:nvPicPr>
          <p:blipFill>
            <a:blip r:embed="rId43">
              <a:extLst>
                <a:ext uri="{28A0092B-C50C-407E-A947-70E740481C1C}">
                  <a14:useLocalDpi xmlns:a14="http://schemas.microsoft.com/office/drawing/2010/main" val="0"/>
                </a:ext>
              </a:extLst>
            </a:blip>
            <a:stretch>
              <a:fillRect/>
            </a:stretch>
          </p:blipFill>
          <p:spPr>
            <a:xfrm>
              <a:off x="1900682" y="3080678"/>
              <a:ext cx="540544" cy="540544"/>
            </a:xfrm>
            <a:prstGeom prst="rect">
              <a:avLst/>
            </a:prstGeom>
          </p:spPr>
        </p:pic>
      </p:grpSp>
      <p:sp>
        <p:nvSpPr>
          <p:cNvPr id="60" name="Rectangle 59">
            <a:extLst>
              <a:ext uri="{FF2B5EF4-FFF2-40B4-BE49-F238E27FC236}">
                <a16:creationId xmlns:a16="http://schemas.microsoft.com/office/drawing/2014/main" id="{AC603F37-F3E7-D296-2A52-B57942CB3FB5}"/>
              </a:ext>
            </a:extLst>
          </p:cNvPr>
          <p:cNvSpPr/>
          <p:nvPr>
            <p:custDataLst>
              <p:tags r:id="rId16"/>
            </p:custDataLst>
          </p:nvPr>
        </p:nvSpPr>
        <p:spPr bwMode="gray">
          <a:xfrm>
            <a:off x="738556" y="1325223"/>
            <a:ext cx="1905583" cy="1611586"/>
          </a:xfrm>
          <a:prstGeom prst="rect">
            <a:avLst/>
          </a:prstGeom>
          <a:noFill/>
          <a:ln w="9525" cap="flat" cmpd="sng" algn="ctr">
            <a:noFill/>
            <a:prstDash val="solid"/>
            <a:miter lim="800000"/>
          </a:ln>
          <a:effectLst/>
          <a:extLst>
            <a:ext uri="{909E8E84-426E-40DD-AFC4-6F175D3DCCD1}">
              <a14:hiddenFill xmlns:a14="http://schemas.microsoft.com/office/drawing/2010/main">
                <a:solidFill>
                  <a:srgbClr val="D6D6D6">
                    <a:alpha val="25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Steering Committee</a:t>
            </a:r>
          </a:p>
        </p:txBody>
      </p:sp>
      <p:sp>
        <p:nvSpPr>
          <p:cNvPr id="2274" name="TextBox 2273">
            <a:extLst>
              <a:ext uri="{FF2B5EF4-FFF2-40B4-BE49-F238E27FC236}">
                <a16:creationId xmlns:a16="http://schemas.microsoft.com/office/drawing/2014/main" id="{94B8D271-0B9B-1CDD-DE33-D021B8B008E8}"/>
              </a:ext>
            </a:extLst>
          </p:cNvPr>
          <p:cNvSpPr txBox="1"/>
          <p:nvPr>
            <p:custDataLst>
              <p:tags r:id="rId17"/>
            </p:custDataLst>
          </p:nvPr>
        </p:nvSpPr>
        <p:spPr bwMode="gray">
          <a:xfrm>
            <a:off x="5449504" y="1166291"/>
            <a:ext cx="6191634" cy="1319198"/>
          </a:xfrm>
          <a:prstGeom prst="rect">
            <a:avLst/>
          </a:prstGeom>
          <a:noFill/>
        </p:spPr>
        <p:txBody>
          <a:bodyPr vert="horz" wrap="square" lIns="36000" tIns="36000" rIns="36000" bIns="36000" rtlCol="0">
            <a:spAutoFit/>
          </a:bodyPr>
          <a:lstStyle>
            <a:defPPr>
              <a:defRPr lang="en-US"/>
            </a:defPPr>
            <a:lvl1pPr>
              <a:spcBef>
                <a:spcPts val="300"/>
              </a:spcBef>
              <a:defRPr sz="1200"/>
            </a:lvl1p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Lead and elevate the Platform agenda within the government to advocate for necessary policy changes that unlock financing and enabling environment barriers to scaling investment flows –The Ministry of Finance is the coordinating ministry within the government</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Establish the Platform as the main collaborative body for Brazil’s net zero transition by integrating existing pathways and </a:t>
            </a:r>
            <a:r>
              <a:rPr kumimoji="0" lang="en-US" sz="1100" b="0" i="0" u="none" strike="noStrike" kern="1200" cap="none" spc="0" normalizeH="0" baseline="0" noProof="0" err="1">
                <a:ln>
                  <a:noFill/>
                </a:ln>
                <a:solidFill>
                  <a:srgbClr val="000000"/>
                </a:solidFill>
                <a:effectLst/>
                <a:uLnTx/>
                <a:uFillTx/>
                <a:latin typeface="Arial" panose="020B0604020202020204" pitchFamily="34" charset="0"/>
                <a:ea typeface="MS PGothic"/>
                <a:cs typeface="Arial" panose="020B0604020202020204" pitchFamily="34" charset="0"/>
              </a:rPr>
              <a:t>programmes</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 to mobilize capital at scale</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Decide on inclusion of new government participants (i.e., Ministries, based on programmes)</a:t>
            </a:r>
          </a:p>
        </p:txBody>
      </p:sp>
      <p:cxnSp>
        <p:nvCxnSpPr>
          <p:cNvPr id="44" name="Straight Connector 43">
            <a:extLst>
              <a:ext uri="{FF2B5EF4-FFF2-40B4-BE49-F238E27FC236}">
                <a16:creationId xmlns:a16="http://schemas.microsoft.com/office/drawing/2014/main" id="{F1FBF87A-0CDC-C05F-CD0D-5C4F901F2053}"/>
              </a:ext>
            </a:extLst>
          </p:cNvPr>
          <p:cNvCxnSpPr/>
          <p:nvPr>
            <p:custDataLst>
              <p:tags r:id="rId18"/>
            </p:custDataLst>
          </p:nvPr>
        </p:nvCxnSpPr>
        <p:spPr bwMode="gray">
          <a:xfrm>
            <a:off x="769619" y="4875212"/>
            <a:ext cx="10871518" cy="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B4B8421F-3DFD-8DAE-CB63-963435E17737}"/>
              </a:ext>
            </a:extLst>
          </p:cNvPr>
          <p:cNvSpPr/>
          <p:nvPr>
            <p:custDataLst>
              <p:tags r:id="rId19"/>
            </p:custDataLst>
          </p:nvPr>
        </p:nvSpPr>
        <p:spPr bwMode="gray">
          <a:xfrm>
            <a:off x="738556" y="4904571"/>
            <a:ext cx="1522069" cy="492655"/>
          </a:xfrm>
          <a:prstGeom prst="rect">
            <a:avLst/>
          </a:prstGeom>
          <a:noFill/>
          <a:ln w="9525" cap="flat" cmpd="sng" algn="ctr">
            <a:noFill/>
            <a:prstDash val="solid"/>
            <a:miter lim="800000"/>
          </a:ln>
          <a:effectLst/>
          <a:extLst>
            <a:ext uri="{909E8E84-426E-40DD-AFC4-6F175D3DCCD1}">
              <a14:hiddenFill xmlns:a14="http://schemas.microsoft.com/office/drawing/2010/main">
                <a:solidFill>
                  <a:srgbClr val="D6D6D6">
                    <a:alpha val="25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Partner</a:t>
            </a:r>
            <a:b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Network</a:t>
            </a:r>
          </a:p>
        </p:txBody>
      </p:sp>
      <p:grpSp>
        <p:nvGrpSpPr>
          <p:cNvPr id="127" name="btfpIcon357311">
            <a:extLst>
              <a:ext uri="{FF2B5EF4-FFF2-40B4-BE49-F238E27FC236}">
                <a16:creationId xmlns:a16="http://schemas.microsoft.com/office/drawing/2014/main" id="{FB394795-B900-3EE0-0B58-2E8FF4B91E0E}"/>
              </a:ext>
            </a:extLst>
          </p:cNvPr>
          <p:cNvGrpSpPr>
            <a:grpSpLocks noChangeAspect="1"/>
          </p:cNvGrpSpPr>
          <p:nvPr>
            <p:custDataLst>
              <p:tags r:id="rId20"/>
            </p:custDataLst>
          </p:nvPr>
        </p:nvGrpSpPr>
        <p:grpSpPr>
          <a:xfrm>
            <a:off x="1742080" y="5169907"/>
            <a:ext cx="540544" cy="540544"/>
            <a:chOff x="1900682" y="6116427"/>
            <a:chExt cx="540544" cy="540544"/>
          </a:xfrm>
        </p:grpSpPr>
        <p:sp>
          <p:nvSpPr>
            <p:cNvPr id="126" name="btfpIconCircle357311">
              <a:extLst>
                <a:ext uri="{FF2B5EF4-FFF2-40B4-BE49-F238E27FC236}">
                  <a16:creationId xmlns:a16="http://schemas.microsoft.com/office/drawing/2014/main" id="{0A718C15-0895-3514-D5A6-8594374EA2CA}"/>
                </a:ext>
              </a:extLst>
            </p:cNvPr>
            <p:cNvSpPr/>
            <p:nvPr>
              <p:custDataLst>
                <p:tags r:id="rId34"/>
              </p:custDataLst>
            </p:nvPr>
          </p:nvSpPr>
          <p:spPr bwMode="gray">
            <a:xfrm>
              <a:off x="1900682" y="6116427"/>
              <a:ext cx="540544" cy="540544"/>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25" name="btfpIconLines357311">
              <a:extLst>
                <a:ext uri="{FF2B5EF4-FFF2-40B4-BE49-F238E27FC236}">
                  <a16:creationId xmlns:a16="http://schemas.microsoft.com/office/drawing/2014/main" id="{EC7026F7-3A67-0565-F80C-346450C5CBF1}"/>
                </a:ext>
              </a:extLst>
            </p:cNvPr>
            <p:cNvPicPr/>
            <p:nvPr>
              <p:custDataLst>
                <p:tags r:id="rId35"/>
              </p:custDataLst>
            </p:nvPr>
          </p:nvPicPr>
          <p:blipFill>
            <a:blip r:embed="rId44">
              <a:extLst>
                <a:ext uri="{28A0092B-C50C-407E-A947-70E740481C1C}">
                  <a14:useLocalDpi xmlns:a14="http://schemas.microsoft.com/office/drawing/2010/main" val="0"/>
                </a:ext>
              </a:extLst>
            </a:blip>
            <a:stretch>
              <a:fillRect/>
            </a:stretch>
          </p:blipFill>
          <p:spPr>
            <a:xfrm>
              <a:off x="1900682" y="6116427"/>
              <a:ext cx="540544" cy="540544"/>
            </a:xfrm>
            <a:prstGeom prst="rect">
              <a:avLst/>
            </a:prstGeom>
          </p:spPr>
        </p:pic>
      </p:grpSp>
      <p:cxnSp>
        <p:nvCxnSpPr>
          <p:cNvPr id="2241" name="Straight Connector 2240">
            <a:extLst>
              <a:ext uri="{FF2B5EF4-FFF2-40B4-BE49-F238E27FC236}">
                <a16:creationId xmlns:a16="http://schemas.microsoft.com/office/drawing/2014/main" id="{43CB2C9B-FD17-AF55-02EC-5A2BD60A6560}"/>
              </a:ext>
            </a:extLst>
          </p:cNvPr>
          <p:cNvCxnSpPr/>
          <p:nvPr>
            <p:custDataLst>
              <p:tags r:id="rId21"/>
            </p:custDataLst>
          </p:nvPr>
        </p:nvCxnSpPr>
        <p:spPr bwMode="gray">
          <a:xfrm>
            <a:off x="769619" y="3758930"/>
            <a:ext cx="10871518" cy="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2DDC688B-4445-DB6F-F4CC-C6577235C90D}"/>
              </a:ext>
            </a:extLst>
          </p:cNvPr>
          <p:cNvSpPr/>
          <p:nvPr>
            <p:custDataLst>
              <p:tags r:id="rId22"/>
            </p:custDataLst>
          </p:nvPr>
        </p:nvSpPr>
        <p:spPr bwMode="gray">
          <a:xfrm>
            <a:off x="738557" y="3734170"/>
            <a:ext cx="1737288" cy="1330408"/>
          </a:xfrm>
          <a:prstGeom prst="rect">
            <a:avLst/>
          </a:prstGeom>
          <a:noFill/>
          <a:ln w="9525" cap="flat" cmpd="sng" algn="ctr">
            <a:noFill/>
            <a:prstDash val="solid"/>
            <a:miter lim="800000"/>
          </a:ln>
          <a:effectLst/>
          <a:extLst>
            <a:ext uri="{909E8E84-426E-40DD-AFC4-6F175D3DCCD1}">
              <a14:hiddenFill xmlns:a14="http://schemas.microsoft.com/office/drawing/2010/main">
                <a:solidFill>
                  <a:srgbClr val="D6D6D6">
                    <a:alpha val="25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Financial Institution</a:t>
            </a:r>
            <a:b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Network</a:t>
            </a:r>
          </a:p>
        </p:txBody>
      </p:sp>
      <p:sp>
        <p:nvSpPr>
          <p:cNvPr id="2248" name="btfpBulletedList703661">
            <a:extLst>
              <a:ext uri="{FF2B5EF4-FFF2-40B4-BE49-F238E27FC236}">
                <a16:creationId xmlns:a16="http://schemas.microsoft.com/office/drawing/2014/main" id="{5559B5B5-AA56-347B-4370-673F76A19B61}"/>
              </a:ext>
            </a:extLst>
          </p:cNvPr>
          <p:cNvSpPr txBox="1"/>
          <p:nvPr>
            <p:custDataLst>
              <p:tags r:id="rId23"/>
            </p:custDataLst>
          </p:nvPr>
        </p:nvSpPr>
        <p:spPr bwMode="gray">
          <a:xfrm>
            <a:off x="5449503" y="3901598"/>
            <a:ext cx="6191634" cy="865228"/>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Participate in regularly scheduled meetings related to the Platform’s pipeline to explore potential investment opportunities</a:t>
            </a:r>
          </a:p>
          <a:p>
            <a:pPr lvl="0">
              <a:spcBef>
                <a:spcPts val="900"/>
              </a:spcBef>
              <a:defRPr/>
            </a:pPr>
            <a:r>
              <a:rPr lang="en-US" sz="1100"/>
              <a:t>Participate in discussions regarding key investment barriers and potential solutions, according to themes prioritized by the Secretariat</a:t>
            </a:r>
            <a:endPar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nvGrpSpPr>
          <p:cNvPr id="2299" name="btfpIcon221309">
            <a:extLst>
              <a:ext uri="{FF2B5EF4-FFF2-40B4-BE49-F238E27FC236}">
                <a16:creationId xmlns:a16="http://schemas.microsoft.com/office/drawing/2014/main" id="{0D36C899-EB97-6A4F-958C-BB09C9FD1D94}"/>
              </a:ext>
            </a:extLst>
          </p:cNvPr>
          <p:cNvGrpSpPr>
            <a:grpSpLocks noChangeAspect="1"/>
          </p:cNvGrpSpPr>
          <p:nvPr>
            <p:custDataLst>
              <p:tags r:id="rId24"/>
            </p:custDataLst>
          </p:nvPr>
        </p:nvGrpSpPr>
        <p:grpSpPr>
          <a:xfrm>
            <a:off x="1742080" y="4301005"/>
            <a:ext cx="540544" cy="540544"/>
            <a:chOff x="1775778" y="4468645"/>
            <a:chExt cx="540544" cy="540544"/>
          </a:xfrm>
        </p:grpSpPr>
        <p:sp>
          <p:nvSpPr>
            <p:cNvPr id="2298" name="btfpIconCircle221309">
              <a:extLst>
                <a:ext uri="{FF2B5EF4-FFF2-40B4-BE49-F238E27FC236}">
                  <a16:creationId xmlns:a16="http://schemas.microsoft.com/office/drawing/2014/main" id="{93CE6CED-8F7D-5470-609B-1D445949BE74}"/>
                </a:ext>
              </a:extLst>
            </p:cNvPr>
            <p:cNvSpPr/>
            <p:nvPr>
              <p:custDataLst>
                <p:tags r:id="rId32"/>
              </p:custDataLst>
            </p:nvPr>
          </p:nvSpPr>
          <p:spPr bwMode="gray">
            <a:xfrm>
              <a:off x="1775778" y="4468645"/>
              <a:ext cx="540544" cy="540544"/>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2297" name="btfpIconLines221309">
              <a:extLst>
                <a:ext uri="{FF2B5EF4-FFF2-40B4-BE49-F238E27FC236}">
                  <a16:creationId xmlns:a16="http://schemas.microsoft.com/office/drawing/2014/main" id="{486D69A4-25B3-FE43-B1DC-B0BBF4B995E3}"/>
                </a:ext>
              </a:extLst>
            </p:cNvPr>
            <p:cNvPicPr/>
            <p:nvPr>
              <p:custDataLst>
                <p:tags r:id="rId33"/>
              </p:custDataLst>
            </p:nvPr>
          </p:nvPicPr>
          <p:blipFill>
            <a:blip r:embed="rId45">
              <a:extLst>
                <a:ext uri="{28A0092B-C50C-407E-A947-70E740481C1C}">
                  <a14:useLocalDpi xmlns:a14="http://schemas.microsoft.com/office/drawing/2010/main" val="0"/>
                </a:ext>
              </a:extLst>
            </a:blip>
            <a:stretch>
              <a:fillRect/>
            </a:stretch>
          </p:blipFill>
          <p:spPr>
            <a:xfrm>
              <a:off x="1775778" y="4468645"/>
              <a:ext cx="540544" cy="540544"/>
            </a:xfrm>
            <a:prstGeom prst="rect">
              <a:avLst/>
            </a:prstGeom>
          </p:spPr>
        </p:pic>
      </p:grpSp>
      <p:sp>
        <p:nvSpPr>
          <p:cNvPr id="2259" name="btfpBulletedList703661">
            <a:extLst>
              <a:ext uri="{FF2B5EF4-FFF2-40B4-BE49-F238E27FC236}">
                <a16:creationId xmlns:a16="http://schemas.microsoft.com/office/drawing/2014/main" id="{1AC4B8D6-3C7A-DEA1-4320-77BE992F0789}"/>
              </a:ext>
            </a:extLst>
          </p:cNvPr>
          <p:cNvSpPr txBox="1"/>
          <p:nvPr>
            <p:custDataLst>
              <p:tags r:id="rId25"/>
            </p:custDataLst>
          </p:nvPr>
        </p:nvSpPr>
        <p:spPr bwMode="gray">
          <a:xfrm>
            <a:off x="5449504" y="5082281"/>
            <a:ext cx="6191634" cy="411257"/>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Provide technical and/or organizational support to the Secretariat, General Session and Working Groups, utilizing network and/or capabilities to support the Platform objectives</a:t>
            </a:r>
          </a:p>
        </p:txBody>
      </p:sp>
      <p:sp>
        <p:nvSpPr>
          <p:cNvPr id="2264" name="btfpBulletedList703661">
            <a:extLst>
              <a:ext uri="{FF2B5EF4-FFF2-40B4-BE49-F238E27FC236}">
                <a16:creationId xmlns:a16="http://schemas.microsoft.com/office/drawing/2014/main" id="{85AB6F83-7A57-E825-9E66-61117CA9DF3E}"/>
              </a:ext>
            </a:extLst>
          </p:cNvPr>
          <p:cNvSpPr txBox="1"/>
          <p:nvPr>
            <p:custDataLst>
              <p:tags r:id="rId26"/>
            </p:custDataLst>
          </p:nvPr>
        </p:nvSpPr>
        <p:spPr bwMode="gray">
          <a:xfrm>
            <a:off x="5449503" y="5761619"/>
            <a:ext cx="6191634" cy="865228"/>
          </a:xfrm>
          <a:prstGeom prst="rect">
            <a:avLst/>
          </a:prstGeom>
          <a:solidFill>
            <a:srgbClr val="FFFFFF"/>
          </a:solid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Facilitate connection between the Platform and external stakeholders to support the development of project pipeline and overall objectives and provide input with sector-specific knowledge</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Participate in meetings on Platform progress, workplan and pipeline</a:t>
            </a:r>
          </a:p>
        </p:txBody>
      </p:sp>
      <p:cxnSp>
        <p:nvCxnSpPr>
          <p:cNvPr id="2265" name="Straight Connector 2264">
            <a:extLst>
              <a:ext uri="{FF2B5EF4-FFF2-40B4-BE49-F238E27FC236}">
                <a16:creationId xmlns:a16="http://schemas.microsoft.com/office/drawing/2014/main" id="{EF6C7FB8-F79E-B25C-7750-57A3E4EAA032}"/>
              </a:ext>
            </a:extLst>
          </p:cNvPr>
          <p:cNvCxnSpPr/>
          <p:nvPr>
            <p:custDataLst>
              <p:tags r:id="rId27"/>
            </p:custDataLst>
          </p:nvPr>
        </p:nvCxnSpPr>
        <p:spPr bwMode="gray">
          <a:xfrm>
            <a:off x="769619" y="5710451"/>
            <a:ext cx="10871518" cy="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267" name="Rectangle 2266">
            <a:extLst>
              <a:ext uri="{FF2B5EF4-FFF2-40B4-BE49-F238E27FC236}">
                <a16:creationId xmlns:a16="http://schemas.microsoft.com/office/drawing/2014/main" id="{573703B1-F5E6-7C85-F6D8-E25B25596BD4}"/>
              </a:ext>
            </a:extLst>
          </p:cNvPr>
          <p:cNvSpPr/>
          <p:nvPr>
            <p:custDataLst>
              <p:tags r:id="rId28"/>
            </p:custDataLst>
          </p:nvPr>
        </p:nvSpPr>
        <p:spPr bwMode="gray">
          <a:xfrm>
            <a:off x="738556" y="5753286"/>
            <a:ext cx="1522069" cy="492655"/>
          </a:xfrm>
          <a:prstGeom prst="rect">
            <a:avLst/>
          </a:prstGeom>
          <a:noFill/>
          <a:ln w="9525" cap="flat" cmpd="sng" algn="ctr">
            <a:noFill/>
            <a:prstDash val="solid"/>
            <a:miter lim="800000"/>
          </a:ln>
          <a:effectLst/>
          <a:extLst>
            <a:ext uri="{909E8E84-426E-40DD-AFC4-6F175D3DCCD1}">
              <a14:hiddenFill xmlns:a14="http://schemas.microsoft.com/office/drawing/2010/main">
                <a:solidFill>
                  <a:srgbClr val="D6D6D6">
                    <a:alpha val="25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Supporter </a:t>
            </a:r>
            <a:b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b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Network</a:t>
            </a:r>
          </a:p>
        </p:txBody>
      </p:sp>
      <p:grpSp>
        <p:nvGrpSpPr>
          <p:cNvPr id="2287" name="btfpIcon430249">
            <a:extLst>
              <a:ext uri="{FF2B5EF4-FFF2-40B4-BE49-F238E27FC236}">
                <a16:creationId xmlns:a16="http://schemas.microsoft.com/office/drawing/2014/main" id="{775125B9-06C9-AB44-9977-1B914ED6F141}"/>
              </a:ext>
            </a:extLst>
          </p:cNvPr>
          <p:cNvGrpSpPr>
            <a:grpSpLocks noChangeAspect="1"/>
          </p:cNvGrpSpPr>
          <p:nvPr>
            <p:custDataLst>
              <p:tags r:id="rId29"/>
            </p:custDataLst>
          </p:nvPr>
        </p:nvGrpSpPr>
        <p:grpSpPr>
          <a:xfrm>
            <a:off x="1742080" y="5968900"/>
            <a:ext cx="540544" cy="540544"/>
            <a:chOff x="1801996" y="6083200"/>
            <a:chExt cx="540544" cy="540544"/>
          </a:xfrm>
        </p:grpSpPr>
        <p:sp>
          <p:nvSpPr>
            <p:cNvPr id="2286" name="btfpIconCircle430249">
              <a:extLst>
                <a:ext uri="{FF2B5EF4-FFF2-40B4-BE49-F238E27FC236}">
                  <a16:creationId xmlns:a16="http://schemas.microsoft.com/office/drawing/2014/main" id="{36BF37DF-815D-D7F8-E6E4-743945E4B7C3}"/>
                </a:ext>
              </a:extLst>
            </p:cNvPr>
            <p:cNvSpPr/>
            <p:nvPr>
              <p:custDataLst>
                <p:tags r:id="rId30"/>
              </p:custDataLst>
            </p:nvPr>
          </p:nvSpPr>
          <p:spPr bwMode="gray">
            <a:xfrm>
              <a:off x="1801996" y="6083200"/>
              <a:ext cx="540544" cy="540544"/>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pt-BR"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2285" name="btfpIconLines430249">
              <a:extLst>
                <a:ext uri="{FF2B5EF4-FFF2-40B4-BE49-F238E27FC236}">
                  <a16:creationId xmlns:a16="http://schemas.microsoft.com/office/drawing/2014/main" id="{72AB2E6D-ADB1-0200-79CC-EC4DD84A48BB}"/>
                </a:ext>
              </a:extLst>
            </p:cNvPr>
            <p:cNvPicPr/>
            <p:nvPr>
              <p:custDataLst>
                <p:tags r:id="rId31"/>
              </p:custDataLst>
            </p:nvPr>
          </p:nvPicPr>
          <p:blipFill>
            <a:blip r:embed="rId46">
              <a:extLst>
                <a:ext uri="{28A0092B-C50C-407E-A947-70E740481C1C}">
                  <a14:useLocalDpi xmlns:a14="http://schemas.microsoft.com/office/drawing/2010/main" val="0"/>
                </a:ext>
              </a:extLst>
            </a:blip>
            <a:stretch>
              <a:fillRect/>
            </a:stretch>
          </p:blipFill>
          <p:spPr>
            <a:xfrm>
              <a:off x="1801996" y="6083200"/>
              <a:ext cx="540544" cy="540544"/>
            </a:xfrm>
            <a:prstGeom prst="rect">
              <a:avLst/>
            </a:prstGeom>
          </p:spPr>
        </p:pic>
      </p:grpSp>
      <p:pic>
        <p:nvPicPr>
          <p:cNvPr id="8" name="Picture 7">
            <a:extLst>
              <a:ext uri="{FF2B5EF4-FFF2-40B4-BE49-F238E27FC236}">
                <a16:creationId xmlns:a16="http://schemas.microsoft.com/office/drawing/2014/main" id="{44CD7C88-682D-14CB-C2A3-503F1EBA7970}"/>
              </a:ext>
            </a:extLst>
          </p:cNvPr>
          <p:cNvPicPr>
            <a:picLocks noChangeAspect="1"/>
          </p:cNvPicPr>
          <p:nvPr/>
        </p:nvPicPr>
        <p:blipFill>
          <a:blip r:embed="rId47"/>
          <a:stretch>
            <a:fillRect/>
          </a:stretch>
        </p:blipFill>
        <p:spPr>
          <a:xfrm>
            <a:off x="2399000" y="3059903"/>
            <a:ext cx="2639976" cy="681482"/>
          </a:xfrm>
          <a:prstGeom prst="rect">
            <a:avLst/>
          </a:prstGeom>
        </p:spPr>
      </p:pic>
      <p:pic>
        <p:nvPicPr>
          <p:cNvPr id="39" name="Picture 38">
            <a:extLst>
              <a:ext uri="{FF2B5EF4-FFF2-40B4-BE49-F238E27FC236}">
                <a16:creationId xmlns:a16="http://schemas.microsoft.com/office/drawing/2014/main" id="{DC419898-CCE3-2361-7008-9368C3ED56C9}"/>
              </a:ext>
            </a:extLst>
          </p:cNvPr>
          <p:cNvPicPr>
            <a:picLocks noChangeAspect="1"/>
          </p:cNvPicPr>
          <p:nvPr/>
        </p:nvPicPr>
        <p:blipFill>
          <a:blip r:embed="rId48"/>
          <a:stretch>
            <a:fillRect/>
          </a:stretch>
        </p:blipFill>
        <p:spPr>
          <a:xfrm>
            <a:off x="2343960" y="3846411"/>
            <a:ext cx="2868321" cy="1011970"/>
          </a:xfrm>
          <a:prstGeom prst="rect">
            <a:avLst/>
          </a:prstGeom>
        </p:spPr>
      </p:pic>
      <p:pic>
        <p:nvPicPr>
          <p:cNvPr id="48" name="Picture 47">
            <a:extLst>
              <a:ext uri="{FF2B5EF4-FFF2-40B4-BE49-F238E27FC236}">
                <a16:creationId xmlns:a16="http://schemas.microsoft.com/office/drawing/2014/main" id="{815EE220-8145-74F7-C144-05C8C392AD84}"/>
              </a:ext>
            </a:extLst>
          </p:cNvPr>
          <p:cNvPicPr>
            <a:picLocks noChangeAspect="1"/>
          </p:cNvPicPr>
          <p:nvPr/>
        </p:nvPicPr>
        <p:blipFill>
          <a:blip r:embed="rId49"/>
          <a:stretch>
            <a:fillRect/>
          </a:stretch>
        </p:blipFill>
        <p:spPr>
          <a:xfrm>
            <a:off x="2388195" y="4916888"/>
            <a:ext cx="3042261" cy="788278"/>
          </a:xfrm>
          <a:prstGeom prst="rect">
            <a:avLst/>
          </a:prstGeom>
        </p:spPr>
      </p:pic>
      <p:pic>
        <p:nvPicPr>
          <p:cNvPr id="63" name="Picture 62">
            <a:extLst>
              <a:ext uri="{FF2B5EF4-FFF2-40B4-BE49-F238E27FC236}">
                <a16:creationId xmlns:a16="http://schemas.microsoft.com/office/drawing/2014/main" id="{BDC1734C-06C8-2D92-71D8-E6E3F755ACFA}"/>
              </a:ext>
            </a:extLst>
          </p:cNvPr>
          <p:cNvPicPr>
            <a:picLocks noChangeAspect="1"/>
          </p:cNvPicPr>
          <p:nvPr/>
        </p:nvPicPr>
        <p:blipFill>
          <a:blip r:embed="rId50"/>
          <a:stretch>
            <a:fillRect/>
          </a:stretch>
        </p:blipFill>
        <p:spPr>
          <a:xfrm>
            <a:off x="2561183" y="6022703"/>
            <a:ext cx="2502027" cy="329214"/>
          </a:xfrm>
          <a:prstGeom prst="rect">
            <a:avLst/>
          </a:prstGeom>
        </p:spPr>
      </p:pic>
      <p:grpSp>
        <p:nvGrpSpPr>
          <p:cNvPr id="2256" name="Group 2255">
            <a:extLst>
              <a:ext uri="{FF2B5EF4-FFF2-40B4-BE49-F238E27FC236}">
                <a16:creationId xmlns:a16="http://schemas.microsoft.com/office/drawing/2014/main" id="{C60C4E88-8ACF-18CD-2108-D54405FBEE37}"/>
              </a:ext>
            </a:extLst>
          </p:cNvPr>
          <p:cNvGrpSpPr/>
          <p:nvPr/>
        </p:nvGrpSpPr>
        <p:grpSpPr>
          <a:xfrm>
            <a:off x="1064305" y="1441198"/>
            <a:ext cx="3974671" cy="1329571"/>
            <a:chOff x="1064305" y="1441198"/>
            <a:chExt cx="3974671" cy="1329571"/>
          </a:xfrm>
        </p:grpSpPr>
        <p:pic>
          <p:nvPicPr>
            <p:cNvPr id="7" name="Picture 6">
              <a:extLst>
                <a:ext uri="{FF2B5EF4-FFF2-40B4-BE49-F238E27FC236}">
                  <a16:creationId xmlns:a16="http://schemas.microsoft.com/office/drawing/2014/main" id="{5132ED82-2239-19B4-8AFA-33C843EDA828}"/>
                </a:ext>
              </a:extLst>
            </p:cNvPr>
            <p:cNvPicPr>
              <a:picLocks noChangeAspect="1"/>
            </p:cNvPicPr>
            <p:nvPr/>
          </p:nvPicPr>
          <p:blipFill>
            <a:blip r:embed="rId51"/>
            <a:stretch>
              <a:fillRect/>
            </a:stretch>
          </p:blipFill>
          <p:spPr>
            <a:xfrm>
              <a:off x="3380419" y="2357953"/>
              <a:ext cx="1644268" cy="412816"/>
            </a:xfrm>
            <a:prstGeom prst="rect">
              <a:avLst/>
            </a:prstGeom>
          </p:spPr>
        </p:pic>
        <p:pic>
          <p:nvPicPr>
            <p:cNvPr id="20" name="Picture 19">
              <a:extLst>
                <a:ext uri="{FF2B5EF4-FFF2-40B4-BE49-F238E27FC236}">
                  <a16:creationId xmlns:a16="http://schemas.microsoft.com/office/drawing/2014/main" id="{CE05D357-64E1-DBE8-B69C-6F9127A58029}"/>
                </a:ext>
              </a:extLst>
            </p:cNvPr>
            <p:cNvPicPr>
              <a:picLocks noChangeAspect="1"/>
            </p:cNvPicPr>
            <p:nvPr/>
          </p:nvPicPr>
          <p:blipFill>
            <a:blip r:embed="rId52"/>
            <a:stretch>
              <a:fillRect/>
            </a:stretch>
          </p:blipFill>
          <p:spPr>
            <a:xfrm>
              <a:off x="3258255" y="1887336"/>
              <a:ext cx="1780721" cy="398825"/>
            </a:xfrm>
            <a:prstGeom prst="rect">
              <a:avLst/>
            </a:prstGeom>
          </p:spPr>
        </p:pic>
        <p:pic>
          <p:nvPicPr>
            <p:cNvPr id="36" name="Picture 35">
              <a:extLst>
                <a:ext uri="{FF2B5EF4-FFF2-40B4-BE49-F238E27FC236}">
                  <a16:creationId xmlns:a16="http://schemas.microsoft.com/office/drawing/2014/main" id="{5D5CDF38-499A-3270-F380-F0ECA4AF5B2A}"/>
                </a:ext>
              </a:extLst>
            </p:cNvPr>
            <p:cNvPicPr>
              <a:picLocks noChangeAspect="1"/>
            </p:cNvPicPr>
            <p:nvPr/>
          </p:nvPicPr>
          <p:blipFill>
            <a:blip r:embed="rId53"/>
            <a:stretch>
              <a:fillRect/>
            </a:stretch>
          </p:blipFill>
          <p:spPr>
            <a:xfrm>
              <a:off x="3214857" y="1441198"/>
              <a:ext cx="1780721" cy="374346"/>
            </a:xfrm>
            <a:prstGeom prst="rect">
              <a:avLst/>
            </a:prstGeom>
          </p:spPr>
        </p:pic>
        <p:pic>
          <p:nvPicPr>
            <p:cNvPr id="45" name="Picture 44">
              <a:extLst>
                <a:ext uri="{FF2B5EF4-FFF2-40B4-BE49-F238E27FC236}">
                  <a16:creationId xmlns:a16="http://schemas.microsoft.com/office/drawing/2014/main" id="{6A8F0E2A-BB55-4D63-B355-A9A6F747CB59}"/>
                </a:ext>
              </a:extLst>
            </p:cNvPr>
            <p:cNvPicPr>
              <a:picLocks noChangeAspect="1"/>
            </p:cNvPicPr>
            <p:nvPr/>
          </p:nvPicPr>
          <p:blipFill>
            <a:blip r:embed="rId54"/>
            <a:stretch>
              <a:fillRect/>
            </a:stretch>
          </p:blipFill>
          <p:spPr>
            <a:xfrm>
              <a:off x="1064305" y="1887336"/>
              <a:ext cx="1598909" cy="398825"/>
            </a:xfrm>
            <a:prstGeom prst="rect">
              <a:avLst/>
            </a:prstGeom>
          </p:spPr>
        </p:pic>
        <p:cxnSp>
          <p:nvCxnSpPr>
            <p:cNvPr id="55" name="Connector: Elbow 54">
              <a:extLst>
                <a:ext uri="{FF2B5EF4-FFF2-40B4-BE49-F238E27FC236}">
                  <a16:creationId xmlns:a16="http://schemas.microsoft.com/office/drawing/2014/main" id="{28DEB44B-7185-E425-54C5-6B17460EAA0D}"/>
                </a:ext>
              </a:extLst>
            </p:cNvPr>
            <p:cNvCxnSpPr>
              <a:cxnSpLocks/>
              <a:stCxn id="45" idx="3"/>
            </p:cNvCxnSpPr>
            <p:nvPr/>
          </p:nvCxnSpPr>
          <p:spPr bwMode="gray">
            <a:xfrm flipV="1">
              <a:off x="2663214" y="1615354"/>
              <a:ext cx="510990" cy="471395"/>
            </a:xfrm>
            <a:prstGeom prst="bentConnector3">
              <a:avLst/>
            </a:prstGeom>
            <a:ln w="9525" cap="flat" cmpd="sng" algn="ctr">
              <a:solidFill>
                <a:srgbClr val="D6D6D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0D6A834E-0133-77FA-1AA8-D96F2741B541}"/>
                </a:ext>
              </a:extLst>
            </p:cNvPr>
            <p:cNvCxnSpPr>
              <a:cxnSpLocks/>
              <a:stCxn id="45" idx="3"/>
            </p:cNvCxnSpPr>
            <p:nvPr/>
          </p:nvCxnSpPr>
          <p:spPr bwMode="gray">
            <a:xfrm>
              <a:off x="2663214" y="2086749"/>
              <a:ext cx="510990" cy="477612"/>
            </a:xfrm>
            <a:prstGeom prst="bentConnector3">
              <a:avLst/>
            </a:prstGeom>
            <a:ln w="9525" cap="flat" cmpd="sng" algn="ctr">
              <a:solidFill>
                <a:srgbClr val="D6D6D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4" name="Straight Connector 2243">
              <a:extLst>
                <a:ext uri="{FF2B5EF4-FFF2-40B4-BE49-F238E27FC236}">
                  <a16:creationId xmlns:a16="http://schemas.microsoft.com/office/drawing/2014/main" id="{C861A86C-D9D4-E362-D97D-B2BC2896A1EF}"/>
                </a:ext>
              </a:extLst>
            </p:cNvPr>
            <p:cNvCxnSpPr>
              <a:cxnSpLocks/>
              <a:stCxn id="45" idx="3"/>
            </p:cNvCxnSpPr>
            <p:nvPr/>
          </p:nvCxnSpPr>
          <p:spPr bwMode="gray">
            <a:xfrm flipV="1">
              <a:off x="2663214" y="2086739"/>
              <a:ext cx="516549" cy="10"/>
            </a:xfrm>
            <a:prstGeom prst="line">
              <a:avLst/>
            </a:prstGeom>
            <a:ln w="9525" cap="flat" cmpd="sng" algn="ctr">
              <a:solidFill>
                <a:srgbClr val="D6D6D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22870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70F8D-13C2-BD37-5194-877B6742775D}"/>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C0BE9783-6266-F251-0777-BD30052F6932}"/>
              </a:ext>
            </a:extLst>
          </p:cNvPr>
          <p:cNvGraphicFramePr>
            <a:graphicFrameLocks/>
          </p:cNvGraphicFramePr>
          <p:nvPr>
            <p:custDataLst>
              <p:tags r:id="rId2"/>
            </p:custDataLst>
            <p:extLst>
              <p:ext uri="{D42A27DB-BD31-4B8C-83A1-F6EECF244321}">
                <p14:modId xmlns:p14="http://schemas.microsoft.com/office/powerpoint/2010/main" val="1952979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606" imgH="608" progId="TCLayout.ActiveDocument.1">
                  <p:embed/>
                </p:oleObj>
              </mc:Choice>
              <mc:Fallback>
                <p:oleObj name="think-cell Slide" r:id="rId13" imgW="606" imgH="608" progId="TCLayout.ActiveDocument.1">
                  <p:embed/>
                  <p:pic>
                    <p:nvPicPr>
                      <p:cNvPr id="15" name="think-cell data - do not delete" hidden="1">
                        <a:extLst>
                          <a:ext uri="{FF2B5EF4-FFF2-40B4-BE49-F238E27FC236}">
                            <a16:creationId xmlns:a16="http://schemas.microsoft.com/office/drawing/2014/main" id="{C0BE9783-6266-F251-0777-BD30052F6932}"/>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60" name="Picture 59" descr="Looking up at a building with trees in the background&#10;&#10;Description automatically generated">
            <a:extLst>
              <a:ext uri="{FF2B5EF4-FFF2-40B4-BE49-F238E27FC236}">
                <a16:creationId xmlns:a16="http://schemas.microsoft.com/office/drawing/2014/main" id="{604F2629-99A8-7E54-EE48-C5B014A29D8C}"/>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rcRect t="810"/>
          <a:stretch/>
        </p:blipFill>
        <p:spPr>
          <a:xfrm flipH="1">
            <a:off x="0" y="0"/>
            <a:ext cx="12192000" cy="6858000"/>
          </a:xfrm>
          <a:prstGeom prst="rect">
            <a:avLst/>
          </a:prstGeom>
        </p:spPr>
      </p:pic>
      <p:sp>
        <p:nvSpPr>
          <p:cNvPr id="72" name="Rectangle: Diagonal Corners Rounded 71">
            <a:extLst>
              <a:ext uri="{FF2B5EF4-FFF2-40B4-BE49-F238E27FC236}">
                <a16:creationId xmlns:a16="http://schemas.microsoft.com/office/drawing/2014/main" id="{C164D450-1309-90AB-05C0-AA6F142AF115}"/>
              </a:ext>
            </a:extLst>
          </p:cNvPr>
          <p:cNvSpPr/>
          <p:nvPr>
            <p:custDataLst>
              <p:tags r:id="rId4"/>
            </p:custDataLst>
          </p:nvPr>
        </p:nvSpPr>
        <p:spPr bwMode="gray">
          <a:xfrm>
            <a:off x="-2" y="3480025"/>
            <a:ext cx="12192006" cy="3377975"/>
          </a:xfrm>
          <a:prstGeom prst="round2DiagRect">
            <a:avLst>
              <a:gd name="adj1" fmla="val 36667"/>
              <a:gd name="adj2" fmla="val 0"/>
            </a:avLst>
          </a:prstGeom>
          <a:solidFill>
            <a:srgbClr val="FFCE00"/>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211E20"/>
              </a:solidFill>
              <a:effectLst/>
              <a:uLnTx/>
              <a:uFillTx/>
              <a:latin typeface="Arial"/>
              <a:ea typeface="MS PGothic"/>
              <a:cs typeface="+mn-cs"/>
            </a:endParaRPr>
          </a:p>
        </p:txBody>
      </p:sp>
      <p:sp>
        <p:nvSpPr>
          <p:cNvPr id="70" name="Rectangle 69">
            <a:extLst>
              <a:ext uri="{FF2B5EF4-FFF2-40B4-BE49-F238E27FC236}">
                <a16:creationId xmlns:a16="http://schemas.microsoft.com/office/drawing/2014/main" id="{DC914F6F-E8B3-8996-6042-3000740F7D07}"/>
              </a:ext>
            </a:extLst>
          </p:cNvPr>
          <p:cNvSpPr/>
          <p:nvPr/>
        </p:nvSpPr>
        <p:spPr bwMode="gray">
          <a:xfrm>
            <a:off x="1326692" y="98602"/>
            <a:ext cx="10865308" cy="6767786"/>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3" name="Rectangle: Rounded Corners 2">
            <a:extLst>
              <a:ext uri="{FF2B5EF4-FFF2-40B4-BE49-F238E27FC236}">
                <a16:creationId xmlns:a16="http://schemas.microsoft.com/office/drawing/2014/main" id="{E04714A8-2156-7A2D-97A3-C642BCFA6BD5}"/>
              </a:ext>
            </a:extLst>
          </p:cNvPr>
          <p:cNvSpPr/>
          <p:nvPr/>
        </p:nvSpPr>
        <p:spPr bwMode="gray">
          <a:xfrm rot="5400000">
            <a:off x="10331781" y="689058"/>
            <a:ext cx="588920" cy="2494582"/>
          </a:xfrm>
          <a:prstGeom prst="roundRect">
            <a:avLst>
              <a:gd name="adj" fmla="val 50000"/>
            </a:avLst>
          </a:prstGeom>
          <a:solidFill>
            <a:srgbClr val="01216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grpSp>
        <p:nvGrpSpPr>
          <p:cNvPr id="111" name="btfpColumnIndicatorGroup2">
            <a:extLst>
              <a:ext uri="{FF2B5EF4-FFF2-40B4-BE49-F238E27FC236}">
                <a16:creationId xmlns:a16="http://schemas.microsoft.com/office/drawing/2014/main" id="{E5DB10F3-7D13-B2B3-8BBC-20459606EFF3}"/>
              </a:ext>
            </a:extLst>
          </p:cNvPr>
          <p:cNvGrpSpPr/>
          <p:nvPr/>
        </p:nvGrpSpPr>
        <p:grpSpPr>
          <a:xfrm>
            <a:off x="0" y="6926580"/>
            <a:ext cx="12192000" cy="137160"/>
            <a:chOff x="0" y="6926580"/>
            <a:chExt cx="12192000" cy="137160"/>
          </a:xfrm>
        </p:grpSpPr>
        <p:sp>
          <p:nvSpPr>
            <p:cNvPr id="109" name="btfpColumnGapBlocker664948">
              <a:extLst>
                <a:ext uri="{FF2B5EF4-FFF2-40B4-BE49-F238E27FC236}">
                  <a16:creationId xmlns:a16="http://schemas.microsoft.com/office/drawing/2014/main" id="{6B07AA00-37EA-6B91-306A-3FF718670A8B}"/>
                </a:ext>
              </a:extLst>
            </p:cNvPr>
            <p:cNvSpPr/>
            <p:nvPr/>
          </p:nvSpPr>
          <p:spPr bwMode="gray">
            <a:xfrm>
              <a:off x="1186180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07" name="btfpColumnGapBlocker340226">
              <a:extLst>
                <a:ext uri="{FF2B5EF4-FFF2-40B4-BE49-F238E27FC236}">
                  <a16:creationId xmlns:a16="http://schemas.microsoft.com/office/drawing/2014/main" id="{C28E56EA-188E-9227-7569-70C1CAB8C18E}"/>
                </a:ext>
              </a:extLst>
            </p:cNvPr>
            <p:cNvSpPr/>
            <p:nvPr/>
          </p:nvSpPr>
          <p:spPr bwMode="gray">
            <a:xfrm>
              <a:off x="88455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05" name="btfpColumnIndicator591613">
              <a:extLst>
                <a:ext uri="{FF2B5EF4-FFF2-40B4-BE49-F238E27FC236}">
                  <a16:creationId xmlns:a16="http://schemas.microsoft.com/office/drawing/2014/main" id="{AA86A90F-AD4B-5A59-3713-271C659BEF74}"/>
                </a:ext>
              </a:extLst>
            </p:cNvPr>
            <p:cNvCxnSpPr/>
            <p:nvPr/>
          </p:nvCxnSpPr>
          <p:spPr bwMode="gray">
            <a:xfrm flipV="1">
              <a:off x="118618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btfpColumnIndicator816627">
              <a:extLst>
                <a:ext uri="{FF2B5EF4-FFF2-40B4-BE49-F238E27FC236}">
                  <a16:creationId xmlns:a16="http://schemas.microsoft.com/office/drawing/2014/main" id="{3A69C718-6B09-01DC-648C-CDFC3DF21D4E}"/>
                </a:ext>
              </a:extLst>
            </p:cNvPr>
            <p:cNvCxnSpPr/>
            <p:nvPr/>
          </p:nvCxnSpPr>
          <p:spPr bwMode="gray">
            <a:xfrm flipV="1">
              <a:off x="93789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btfpColumnGapBlocker729369">
              <a:extLst>
                <a:ext uri="{FF2B5EF4-FFF2-40B4-BE49-F238E27FC236}">
                  <a16:creationId xmlns:a16="http://schemas.microsoft.com/office/drawing/2014/main" id="{62798913-034B-1778-5B9C-69C990383348}"/>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8" name="btfpColumnIndicator547954">
              <a:extLst>
                <a:ext uri="{FF2B5EF4-FFF2-40B4-BE49-F238E27FC236}">
                  <a16:creationId xmlns:a16="http://schemas.microsoft.com/office/drawing/2014/main" id="{B79F42FE-5951-09CE-47A0-95AE150CD4D5}"/>
                </a:ext>
              </a:extLst>
            </p:cNvPr>
            <p:cNvCxnSpPr/>
            <p:nvPr/>
          </p:nvCxnSpPr>
          <p:spPr bwMode="gray">
            <a:xfrm flipV="1">
              <a:off x="88455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btfpColumnIndicator770316">
              <a:extLst>
                <a:ext uri="{FF2B5EF4-FFF2-40B4-BE49-F238E27FC236}">
                  <a16:creationId xmlns:a16="http://schemas.microsoft.com/office/drawing/2014/main" id="{35AE5327-1204-6A88-3397-50953E295EDD}"/>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btfpColumnGapBlocker872800">
              <a:extLst>
                <a:ext uri="{FF2B5EF4-FFF2-40B4-BE49-F238E27FC236}">
                  <a16:creationId xmlns:a16="http://schemas.microsoft.com/office/drawing/2014/main" id="{C1594EDD-4CB0-6A1E-516E-40F94CED59B6}"/>
                </a:ext>
              </a:extLst>
            </p:cNvPr>
            <p:cNvSpPr/>
            <p:nvPr/>
          </p:nvSpPr>
          <p:spPr bwMode="gray">
            <a:xfrm>
              <a:off x="28130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2" name="btfpColumnIndicator989541">
              <a:extLst>
                <a:ext uri="{FF2B5EF4-FFF2-40B4-BE49-F238E27FC236}">
                  <a16:creationId xmlns:a16="http://schemas.microsoft.com/office/drawing/2014/main" id="{22EDD2F0-2FF8-8C8D-49C0-9B282AC23488}"/>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btfpColumnIndicator742149">
              <a:extLst>
                <a:ext uri="{FF2B5EF4-FFF2-40B4-BE49-F238E27FC236}">
                  <a16:creationId xmlns:a16="http://schemas.microsoft.com/office/drawing/2014/main" id="{3A9EC868-F135-BE63-B47B-34D5EF3AF1A0}"/>
                </a:ext>
              </a:extLst>
            </p:cNvPr>
            <p:cNvCxnSpPr/>
            <p:nvPr/>
          </p:nvCxnSpPr>
          <p:spPr bwMode="gray">
            <a:xfrm flipV="1">
              <a:off x="33464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btfpColumnGapBlocker126167">
              <a:extLst>
                <a:ext uri="{FF2B5EF4-FFF2-40B4-BE49-F238E27FC236}">
                  <a16:creationId xmlns:a16="http://schemas.microsoft.com/office/drawing/2014/main" id="{4E0F18BF-A0E2-08CF-3891-E15D2E50CD69}"/>
                </a:ext>
              </a:extLst>
            </p:cNvPr>
            <p:cNvSpPr/>
            <p:nvPr/>
          </p:nvSpPr>
          <p:spPr bwMode="gray">
            <a:xfrm>
              <a:off x="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82" name="btfpColumnIndicator585651">
              <a:extLst>
                <a:ext uri="{FF2B5EF4-FFF2-40B4-BE49-F238E27FC236}">
                  <a16:creationId xmlns:a16="http://schemas.microsoft.com/office/drawing/2014/main" id="{B3A09EB7-6B73-EFAA-C9BD-389E35B4D504}"/>
                </a:ext>
              </a:extLst>
            </p:cNvPr>
            <p:cNvCxnSpPr/>
            <p:nvPr/>
          </p:nvCxnSpPr>
          <p:spPr bwMode="gray">
            <a:xfrm flipV="1">
              <a:off x="28130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btfpColumnIndicator704116">
              <a:extLst>
                <a:ext uri="{FF2B5EF4-FFF2-40B4-BE49-F238E27FC236}">
                  <a16:creationId xmlns:a16="http://schemas.microsoft.com/office/drawing/2014/main" id="{6129C576-B6D2-9699-12D8-D8F8C06F0380}"/>
                </a:ext>
              </a:extLst>
            </p:cNvPr>
            <p:cNvCxnSpPr/>
            <p:nvPr/>
          </p:nvCxnSpPr>
          <p:spPr bwMode="gray">
            <a:xfrm flipV="1">
              <a:off x="3302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0" name="btfpColumnIndicatorGroup1">
            <a:extLst>
              <a:ext uri="{FF2B5EF4-FFF2-40B4-BE49-F238E27FC236}">
                <a16:creationId xmlns:a16="http://schemas.microsoft.com/office/drawing/2014/main" id="{B9A71188-6CC8-D938-245C-442E8A972899}"/>
              </a:ext>
            </a:extLst>
          </p:cNvPr>
          <p:cNvGrpSpPr/>
          <p:nvPr/>
        </p:nvGrpSpPr>
        <p:grpSpPr>
          <a:xfrm>
            <a:off x="0" y="-205740"/>
            <a:ext cx="12192000" cy="137160"/>
            <a:chOff x="0" y="-205740"/>
            <a:chExt cx="12192000" cy="137160"/>
          </a:xfrm>
        </p:grpSpPr>
        <p:sp>
          <p:nvSpPr>
            <p:cNvPr id="108" name="btfpColumnGapBlocker914877">
              <a:extLst>
                <a:ext uri="{FF2B5EF4-FFF2-40B4-BE49-F238E27FC236}">
                  <a16:creationId xmlns:a16="http://schemas.microsoft.com/office/drawing/2014/main" id="{358FAA3C-2F82-103D-96EC-24B1DF8ECA90}"/>
                </a:ext>
              </a:extLst>
            </p:cNvPr>
            <p:cNvSpPr/>
            <p:nvPr/>
          </p:nvSpPr>
          <p:spPr bwMode="gray">
            <a:xfrm>
              <a:off x="1186180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06" name="btfpColumnGapBlocker662590">
              <a:extLst>
                <a:ext uri="{FF2B5EF4-FFF2-40B4-BE49-F238E27FC236}">
                  <a16:creationId xmlns:a16="http://schemas.microsoft.com/office/drawing/2014/main" id="{7FE48EC2-E8B3-A397-AD6C-0A2FAFFE3BE3}"/>
                </a:ext>
              </a:extLst>
            </p:cNvPr>
            <p:cNvSpPr/>
            <p:nvPr/>
          </p:nvSpPr>
          <p:spPr bwMode="gray">
            <a:xfrm>
              <a:off x="88455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04" name="btfpColumnIndicator891240">
              <a:extLst>
                <a:ext uri="{FF2B5EF4-FFF2-40B4-BE49-F238E27FC236}">
                  <a16:creationId xmlns:a16="http://schemas.microsoft.com/office/drawing/2014/main" id="{B34350E6-BCCC-934A-86C1-77E02FCAE5E3}"/>
                </a:ext>
              </a:extLst>
            </p:cNvPr>
            <p:cNvCxnSpPr/>
            <p:nvPr/>
          </p:nvCxnSpPr>
          <p:spPr bwMode="gray">
            <a:xfrm flipV="1">
              <a:off x="118618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btfpColumnIndicator391546">
              <a:extLst>
                <a:ext uri="{FF2B5EF4-FFF2-40B4-BE49-F238E27FC236}">
                  <a16:creationId xmlns:a16="http://schemas.microsoft.com/office/drawing/2014/main" id="{07CA6FF4-E784-E28B-5002-2B2F07D8D1CC}"/>
                </a:ext>
              </a:extLst>
            </p:cNvPr>
            <p:cNvCxnSpPr/>
            <p:nvPr/>
          </p:nvCxnSpPr>
          <p:spPr bwMode="gray">
            <a:xfrm flipV="1">
              <a:off x="93789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btfpColumnGapBlocker687810">
              <a:extLst>
                <a:ext uri="{FF2B5EF4-FFF2-40B4-BE49-F238E27FC236}">
                  <a16:creationId xmlns:a16="http://schemas.microsoft.com/office/drawing/2014/main" id="{6FBCE72F-2C91-CD83-DF91-35AFCD865B8D}"/>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7" name="btfpColumnIndicator778830">
              <a:extLst>
                <a:ext uri="{FF2B5EF4-FFF2-40B4-BE49-F238E27FC236}">
                  <a16:creationId xmlns:a16="http://schemas.microsoft.com/office/drawing/2014/main" id="{045B97F4-B308-8757-94C7-C1BF7318AC96}"/>
                </a:ext>
              </a:extLst>
            </p:cNvPr>
            <p:cNvCxnSpPr/>
            <p:nvPr/>
          </p:nvCxnSpPr>
          <p:spPr bwMode="gray">
            <a:xfrm flipV="1">
              <a:off x="88455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btfpColumnIndicator234960">
              <a:extLst>
                <a:ext uri="{FF2B5EF4-FFF2-40B4-BE49-F238E27FC236}">
                  <a16:creationId xmlns:a16="http://schemas.microsoft.com/office/drawing/2014/main" id="{D445EFCE-8A5A-8C4E-FB87-A04D520823F3}"/>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btfpColumnGapBlocker709251">
              <a:extLst>
                <a:ext uri="{FF2B5EF4-FFF2-40B4-BE49-F238E27FC236}">
                  <a16:creationId xmlns:a16="http://schemas.microsoft.com/office/drawing/2014/main" id="{7D05C222-04A5-A783-782D-92B5A33A61F4}"/>
                </a:ext>
              </a:extLst>
            </p:cNvPr>
            <p:cNvSpPr/>
            <p:nvPr/>
          </p:nvSpPr>
          <p:spPr bwMode="gray">
            <a:xfrm>
              <a:off x="28130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1" name="btfpColumnIndicator798555">
              <a:extLst>
                <a:ext uri="{FF2B5EF4-FFF2-40B4-BE49-F238E27FC236}">
                  <a16:creationId xmlns:a16="http://schemas.microsoft.com/office/drawing/2014/main" id="{F7E0036B-6144-63FA-27B7-0F177B7E9D9C}"/>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btfpColumnIndicator133608">
              <a:extLst>
                <a:ext uri="{FF2B5EF4-FFF2-40B4-BE49-F238E27FC236}">
                  <a16:creationId xmlns:a16="http://schemas.microsoft.com/office/drawing/2014/main" id="{7154496F-502C-FD90-C5F8-CD3B8FD82E7A}"/>
                </a:ext>
              </a:extLst>
            </p:cNvPr>
            <p:cNvCxnSpPr/>
            <p:nvPr/>
          </p:nvCxnSpPr>
          <p:spPr bwMode="gray">
            <a:xfrm flipV="1">
              <a:off x="33464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btfpColumnGapBlocker428275">
              <a:extLst>
                <a:ext uri="{FF2B5EF4-FFF2-40B4-BE49-F238E27FC236}">
                  <a16:creationId xmlns:a16="http://schemas.microsoft.com/office/drawing/2014/main" id="{557F61A5-AD67-05AB-B7B4-02C6D14EA1A9}"/>
                </a:ext>
              </a:extLst>
            </p:cNvPr>
            <p:cNvSpPr/>
            <p:nvPr/>
          </p:nvSpPr>
          <p:spPr bwMode="gray">
            <a:xfrm>
              <a:off x="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79" name="btfpColumnIndicator696067">
              <a:extLst>
                <a:ext uri="{FF2B5EF4-FFF2-40B4-BE49-F238E27FC236}">
                  <a16:creationId xmlns:a16="http://schemas.microsoft.com/office/drawing/2014/main" id="{1B296BC8-6A77-7116-6603-6ED8E2DFCE3E}"/>
                </a:ext>
              </a:extLst>
            </p:cNvPr>
            <p:cNvCxnSpPr/>
            <p:nvPr/>
          </p:nvCxnSpPr>
          <p:spPr bwMode="gray">
            <a:xfrm flipV="1">
              <a:off x="28130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btfpColumnIndicator823429">
              <a:extLst>
                <a:ext uri="{FF2B5EF4-FFF2-40B4-BE49-F238E27FC236}">
                  <a16:creationId xmlns:a16="http://schemas.microsoft.com/office/drawing/2014/main" id="{7C742D97-1696-AD53-D5D0-AA7D5DBA49FC}"/>
                </a:ext>
              </a:extLst>
            </p:cNvPr>
            <p:cNvCxnSpPr/>
            <p:nvPr/>
          </p:nvCxnSpPr>
          <p:spPr bwMode="gray">
            <a:xfrm flipV="1">
              <a:off x="3302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3" name="Freeform: Shape 102">
            <a:extLst>
              <a:ext uri="{FF2B5EF4-FFF2-40B4-BE49-F238E27FC236}">
                <a16:creationId xmlns:a16="http://schemas.microsoft.com/office/drawing/2014/main" id="{BCC12F7B-6B82-BA6E-9694-E70F9F316326}"/>
              </a:ext>
            </a:extLst>
          </p:cNvPr>
          <p:cNvSpPr/>
          <p:nvPr>
            <p:custDataLst>
              <p:tags r:id="rId5"/>
            </p:custDataLst>
          </p:nvPr>
        </p:nvSpPr>
        <p:spPr>
          <a:xfrm>
            <a:off x="-9972" y="5405715"/>
            <a:ext cx="873802" cy="1643881"/>
          </a:xfrm>
          <a:custGeom>
            <a:avLst/>
            <a:gdLst>
              <a:gd name="connsiteX0" fmla="*/ 0 w 873802"/>
              <a:gd name="connsiteY0" fmla="*/ 0 h 1643881"/>
              <a:gd name="connsiteX1" fmla="*/ 152246 w 873802"/>
              <a:gd name="connsiteY1" fmla="*/ 113847 h 1643881"/>
              <a:gd name="connsiteX2" fmla="*/ 873802 w 873802"/>
              <a:gd name="connsiteY2" fmla="*/ 1643881 h 1643881"/>
              <a:gd name="connsiteX3" fmla="*/ 0 w 873802"/>
              <a:gd name="connsiteY3" fmla="*/ 1643881 h 1643881"/>
            </a:gdLst>
            <a:ahLst/>
            <a:cxnLst>
              <a:cxn ang="0">
                <a:pos x="connsiteX0" y="connsiteY0"/>
              </a:cxn>
              <a:cxn ang="0">
                <a:pos x="connsiteX1" y="connsiteY1"/>
              </a:cxn>
              <a:cxn ang="0">
                <a:pos x="connsiteX2" y="connsiteY2"/>
              </a:cxn>
              <a:cxn ang="0">
                <a:pos x="connsiteX3" y="connsiteY3"/>
              </a:cxn>
            </a:cxnLst>
            <a:rect l="l" t="t" r="r" b="b"/>
            <a:pathLst>
              <a:path w="873802" h="1643881">
                <a:moveTo>
                  <a:pt x="0" y="0"/>
                </a:moveTo>
                <a:lnTo>
                  <a:pt x="152246" y="113847"/>
                </a:lnTo>
                <a:cubicBezTo>
                  <a:pt x="592919" y="477523"/>
                  <a:pt x="873802" y="1027898"/>
                  <a:pt x="873802" y="1643881"/>
                </a:cubicBezTo>
                <a:lnTo>
                  <a:pt x="0" y="1643881"/>
                </a:lnTo>
                <a:close/>
              </a:path>
            </a:pathLst>
          </a:custGeom>
          <a:solidFill>
            <a:srgbClr val="30CC01"/>
          </a:solidFill>
          <a:ln w="4138" cap="flat">
            <a:noFill/>
            <a:prstDash val="solid"/>
            <a:miter/>
          </a:ln>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noProof="0">
              <a:ln>
                <a:noFill/>
              </a:ln>
              <a:solidFill>
                <a:prstClr val="black"/>
              </a:solidFill>
              <a:effectLst/>
              <a:uLnTx/>
              <a:uFillTx/>
              <a:latin typeface="Avenir Next LT Pro Light"/>
              <a:ea typeface="MS PGothic"/>
              <a:cs typeface="+mn-cs"/>
            </a:endParaRPr>
          </a:p>
        </p:txBody>
      </p:sp>
      <p:sp>
        <p:nvSpPr>
          <p:cNvPr id="66" name="Rectangle: Single Corner Rounded 65">
            <a:extLst>
              <a:ext uri="{FF2B5EF4-FFF2-40B4-BE49-F238E27FC236}">
                <a16:creationId xmlns:a16="http://schemas.microsoft.com/office/drawing/2014/main" id="{867468D9-3B13-5AE2-BCCB-F15049541EE9}"/>
              </a:ext>
            </a:extLst>
          </p:cNvPr>
          <p:cNvSpPr/>
          <p:nvPr>
            <p:custDataLst>
              <p:tags r:id="rId6"/>
            </p:custDataLst>
          </p:nvPr>
        </p:nvSpPr>
        <p:spPr bwMode="gray">
          <a:xfrm flipH="1">
            <a:off x="181502" y="98602"/>
            <a:ext cx="2770563" cy="6767786"/>
          </a:xfrm>
          <a:prstGeom prst="round1Rect">
            <a:avLst>
              <a:gd name="adj" fmla="val 16346"/>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18" name="btfpBulletedList666091">
            <a:extLst>
              <a:ext uri="{FF2B5EF4-FFF2-40B4-BE49-F238E27FC236}">
                <a16:creationId xmlns:a16="http://schemas.microsoft.com/office/drawing/2014/main" id="{49861AF6-488B-C2A0-5253-2D169B858219}"/>
              </a:ext>
            </a:extLst>
          </p:cNvPr>
          <p:cNvSpPr txBox="1"/>
          <p:nvPr/>
        </p:nvSpPr>
        <p:spPr bwMode="gray">
          <a:xfrm>
            <a:off x="1854200" y="1066746"/>
            <a:ext cx="10007600" cy="442035"/>
          </a:xfrm>
          <a:prstGeom prst="rect">
            <a:avLst/>
          </a:prstGeom>
          <a:noFill/>
        </p:spPr>
        <p:txBody>
          <a:bodyPr wrap="square" lIns="36000" tIns="36000" rIns="36000" bIns="36000">
            <a:spAutoFit/>
          </a:bodyPr>
          <a:lstStyle/>
          <a:p>
            <a:pPr marL="0" lvl="0" indent="0">
              <a:buNone/>
              <a:defRPr/>
            </a:pPr>
            <a:r>
              <a:rPr lang="en-US" sz="1200" noProof="0">
                <a:solidFill>
                  <a:srgbClr val="000000"/>
                </a:solidFill>
                <a:latin typeface="Arial" panose="020B0604020202020204" pitchFamily="34" charset="0"/>
                <a:cs typeface="Arial" panose="020B0604020202020204" pitchFamily="34" charset="0"/>
              </a:rPr>
              <a:t>To support the </a:t>
            </a:r>
            <a:r>
              <a:rPr lang="en-US" sz="1200" b="1" noProof="0">
                <a:solidFill>
                  <a:srgbClr val="000000"/>
                </a:solidFill>
                <a:latin typeface="Arial" panose="020B0604020202020204" pitchFamily="34" charset="0"/>
                <a:cs typeface="Arial" panose="020B0604020202020204" pitchFamily="34" charset="0"/>
              </a:rPr>
              <a:t>advancement of Brazil's ambitious climate goals</a:t>
            </a:r>
            <a:r>
              <a:rPr lang="en-US" sz="1200" noProof="0">
                <a:solidFill>
                  <a:srgbClr val="000000"/>
                </a:solidFill>
                <a:latin typeface="Arial" panose="020B0604020202020204" pitchFamily="34" charset="0"/>
                <a:cs typeface="Arial" panose="020B0604020202020204" pitchFamily="34" charset="0"/>
              </a:rPr>
              <a:t>, increasing </a:t>
            </a:r>
            <a:r>
              <a:rPr lang="en-US" sz="1200" b="1" noProof="0">
                <a:solidFill>
                  <a:srgbClr val="000000"/>
                </a:solidFill>
                <a:latin typeface="Arial" panose="020B0604020202020204" pitchFamily="34" charset="0"/>
                <a:cs typeface="Arial" panose="020B0604020202020204" pitchFamily="34" charset="0"/>
              </a:rPr>
              <a:t>transition investment from all sources </a:t>
            </a:r>
            <a:br>
              <a:rPr lang="en-US" sz="1200" noProof="0">
                <a:solidFill>
                  <a:srgbClr val="000000"/>
                </a:solidFill>
                <a:latin typeface="Arial" panose="020B0604020202020204" pitchFamily="34" charset="0"/>
                <a:cs typeface="Arial" panose="020B0604020202020204" pitchFamily="34" charset="0"/>
              </a:rPr>
            </a:br>
            <a:r>
              <a:rPr lang="en-US" sz="1200" noProof="0">
                <a:solidFill>
                  <a:srgbClr val="000000"/>
                </a:solidFill>
                <a:latin typeface="Arial" panose="020B0604020202020204" pitchFamily="34" charset="0"/>
                <a:cs typeface="Arial" panose="020B0604020202020204" pitchFamily="34" charset="0"/>
              </a:rPr>
              <a:t>in support of the </a:t>
            </a:r>
            <a:r>
              <a:rPr lang="en-US" sz="1200" b="1" noProof="0">
                <a:solidFill>
                  <a:srgbClr val="000000"/>
                </a:solidFill>
                <a:latin typeface="Arial" panose="020B0604020202020204" pitchFamily="34" charset="0"/>
                <a:cs typeface="Arial" panose="020B0604020202020204" pitchFamily="34" charset="0"/>
              </a:rPr>
              <a:t>government's climate transition plans </a:t>
            </a:r>
            <a:r>
              <a:rPr lang="en-US" sz="1200" noProof="0">
                <a:solidFill>
                  <a:srgbClr val="000000"/>
                </a:solidFill>
                <a:latin typeface="Arial" panose="020B0604020202020204" pitchFamily="34" charset="0"/>
                <a:cs typeface="Arial" panose="020B0604020202020204" pitchFamily="34" charset="0"/>
              </a:rPr>
              <a:t>in key sectors</a:t>
            </a:r>
          </a:p>
        </p:txBody>
      </p:sp>
      <p:sp>
        <p:nvSpPr>
          <p:cNvPr id="19" name="TextBox 18">
            <a:extLst>
              <a:ext uri="{FF2B5EF4-FFF2-40B4-BE49-F238E27FC236}">
                <a16:creationId xmlns:a16="http://schemas.microsoft.com/office/drawing/2014/main" id="{6B7E1CAE-65C1-9C5C-1DED-51DB1EBE5BC8}"/>
              </a:ext>
            </a:extLst>
          </p:cNvPr>
          <p:cNvSpPr txBox="1"/>
          <p:nvPr/>
        </p:nvSpPr>
        <p:spPr bwMode="gray">
          <a:xfrm>
            <a:off x="330199" y="1071367"/>
            <a:ext cx="1422397" cy="432792"/>
          </a:xfrm>
          <a:prstGeom prst="roundRect">
            <a:avLst>
              <a:gd name="adj" fmla="val 50000"/>
            </a:avLst>
          </a:prstGeom>
          <a:solidFill>
            <a:srgbClr val="183EFF"/>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5C5C5C"/>
                </a:solidFill>
                <a:prstDash val="solid"/>
                <a:round/>
                <a:headEnd type="none" w="med" len="med"/>
                <a:tailEnd type="none" w="med" len="med"/>
              </a14:hiddenLine>
            </a:ext>
          </a:extLst>
        </p:spPr>
        <p:txBody>
          <a:bodyPr wrap="square" anchor="ctr">
            <a:sp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BIP ambition</a:t>
            </a:r>
          </a:p>
        </p:txBody>
      </p:sp>
      <p:pic>
        <p:nvPicPr>
          <p:cNvPr id="12" name="Picture 11" descr="A logo with blue green yellow and blue text&#10;&#10;Description automatically generated">
            <a:extLst>
              <a:ext uri="{FF2B5EF4-FFF2-40B4-BE49-F238E27FC236}">
                <a16:creationId xmlns:a16="http://schemas.microsoft.com/office/drawing/2014/main" id="{ECE8AEB1-9602-DA89-2B4E-F1F7F96EC6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4197" y="90213"/>
            <a:ext cx="1237803" cy="696262"/>
          </a:xfrm>
          <a:prstGeom prst="rect">
            <a:avLst/>
          </a:prstGeom>
        </p:spPr>
      </p:pic>
      <p:sp>
        <p:nvSpPr>
          <p:cNvPr id="80" name="TextBox 79">
            <a:extLst>
              <a:ext uri="{FF2B5EF4-FFF2-40B4-BE49-F238E27FC236}">
                <a16:creationId xmlns:a16="http://schemas.microsoft.com/office/drawing/2014/main" id="{4B2F40FF-580C-1B63-600D-BAA98D72BF16}"/>
              </a:ext>
            </a:extLst>
          </p:cNvPr>
          <p:cNvSpPr txBox="1"/>
          <p:nvPr/>
        </p:nvSpPr>
        <p:spPr bwMode="gray">
          <a:xfrm>
            <a:off x="601979" y="5401495"/>
            <a:ext cx="11259819" cy="404242"/>
          </a:xfrm>
          <a:prstGeom prst="roundRect">
            <a:avLst>
              <a:gd name="adj" fmla="val 50000"/>
            </a:avLst>
          </a:prstGeom>
          <a:solidFill>
            <a:srgbClr val="D6D6D6"/>
          </a:solidFill>
          <a:ln w="9525" cap="flat" cmpd="sng" algn="ctr">
            <a:noFill/>
            <a:prstDash val="solid"/>
            <a:round/>
            <a:headEnd type="none" w="med" len="med"/>
            <a:tailEnd type="none" w="med" len="med"/>
          </a:ln>
        </p:spPr>
        <p:txBody>
          <a:bodyPr wrap="square" lIns="324000" anchor="ctr">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333333"/>
                </a:solidFill>
                <a:effectLst/>
                <a:uLnTx/>
                <a:uFillTx/>
                <a:latin typeface="Arial" panose="020B0604020202020204" pitchFamily="34" charset="0"/>
                <a:ea typeface="MS PGothic"/>
                <a:cs typeface="Arial" panose="020B0604020202020204" pitchFamily="34" charset="0"/>
              </a:rPr>
              <a:t>Coordinating key market stakeholders and actions for the climate transition</a:t>
            </a:r>
          </a:p>
        </p:txBody>
      </p:sp>
      <p:sp>
        <p:nvSpPr>
          <p:cNvPr id="29" name="btfpBulletedList630737">
            <a:extLst>
              <a:ext uri="{FF2B5EF4-FFF2-40B4-BE49-F238E27FC236}">
                <a16:creationId xmlns:a16="http://schemas.microsoft.com/office/drawing/2014/main" id="{D4D190A2-EFCD-29D4-C0E7-566CC4AA2D06}"/>
              </a:ext>
            </a:extLst>
          </p:cNvPr>
          <p:cNvSpPr txBox="1"/>
          <p:nvPr/>
        </p:nvSpPr>
        <p:spPr bwMode="gray">
          <a:xfrm>
            <a:off x="330200" y="5854364"/>
            <a:ext cx="3924386" cy="749812"/>
          </a:xfrm>
          <a:prstGeom prst="rect">
            <a:avLst/>
          </a:prstGeom>
          <a:noFill/>
        </p:spPr>
        <p:txBody>
          <a:bodyPr wrap="square" lIns="36000" tIns="36000" rIns="36000" bIns="36000">
            <a:spAutoFit/>
          </a:bodyPr>
          <a:lstStyle/>
          <a:p>
            <a:pPr marL="0" lvl="0" indent="0">
              <a:buNone/>
              <a:defRPr/>
            </a:pPr>
            <a:r>
              <a:rPr lang="en-US" sz="1100" b="1" noProof="0">
                <a:solidFill>
                  <a:srgbClr val="000000"/>
                </a:solidFill>
                <a:latin typeface="Arial" panose="020B0604020202020204" pitchFamily="34" charset="0"/>
                <a:cs typeface="Arial" panose="020B0604020202020204" pitchFamily="34" charset="0"/>
              </a:rPr>
              <a:t>Facilitate connection and communication between the platform and external stakeholders</a:t>
            </a:r>
            <a:r>
              <a:rPr lang="en-US" sz="1100" noProof="0">
                <a:solidFill>
                  <a:srgbClr val="000000"/>
                </a:solidFill>
                <a:latin typeface="Arial" panose="020B0604020202020204" pitchFamily="34" charset="0"/>
                <a:cs typeface="Arial" panose="020B0604020202020204" pitchFamily="34" charset="0"/>
              </a:rPr>
              <a:t> (e.g., MDBs, DFIs, government initiatives) to consolidate efforts, support overall objectives, and gather insights on sector-specific topics.</a:t>
            </a:r>
          </a:p>
        </p:txBody>
      </p:sp>
      <p:sp>
        <p:nvSpPr>
          <p:cNvPr id="30" name="btfpBulletedList263437">
            <a:extLst>
              <a:ext uri="{FF2B5EF4-FFF2-40B4-BE49-F238E27FC236}">
                <a16:creationId xmlns:a16="http://schemas.microsoft.com/office/drawing/2014/main" id="{EDF82AAF-EFBE-34DC-090F-F494D435A034}"/>
              </a:ext>
            </a:extLst>
          </p:cNvPr>
          <p:cNvSpPr txBox="1"/>
          <p:nvPr>
            <p:custDataLst>
              <p:tags r:id="rId7"/>
            </p:custDataLst>
          </p:nvPr>
        </p:nvSpPr>
        <p:spPr bwMode="gray">
          <a:xfrm>
            <a:off x="9588500" y="5908124"/>
            <a:ext cx="2261080"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Other stakeholders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MDBs, DFIs, national associations, vertical climate funds)</a:t>
            </a:r>
          </a:p>
        </p:txBody>
      </p:sp>
      <p:sp>
        <p:nvSpPr>
          <p:cNvPr id="31" name="btfpBulletedList263437">
            <a:extLst>
              <a:ext uri="{FF2B5EF4-FFF2-40B4-BE49-F238E27FC236}">
                <a16:creationId xmlns:a16="http://schemas.microsoft.com/office/drawing/2014/main" id="{38FC61C8-A5C0-1F8D-F173-EA9A65897134}"/>
              </a:ext>
            </a:extLst>
          </p:cNvPr>
          <p:cNvSpPr txBox="1"/>
          <p:nvPr>
            <p:custDataLst>
              <p:tags r:id="rId8"/>
            </p:custDataLst>
          </p:nvPr>
        </p:nvSpPr>
        <p:spPr bwMode="gray">
          <a:xfrm>
            <a:off x="4526733" y="5908124"/>
            <a:ext cx="1818411"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Government initiatives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Eco Invest, Arc of Restoration)</a:t>
            </a:r>
          </a:p>
        </p:txBody>
      </p:sp>
      <p:sp>
        <p:nvSpPr>
          <p:cNvPr id="32" name="btfpBulletedList263437">
            <a:extLst>
              <a:ext uri="{FF2B5EF4-FFF2-40B4-BE49-F238E27FC236}">
                <a16:creationId xmlns:a16="http://schemas.microsoft.com/office/drawing/2014/main" id="{083EAABC-5B4C-DAC8-5A2E-037C74BCB041}"/>
              </a:ext>
            </a:extLst>
          </p:cNvPr>
          <p:cNvSpPr txBox="1"/>
          <p:nvPr>
            <p:custDataLst>
              <p:tags r:id="rId9"/>
            </p:custDataLst>
          </p:nvPr>
        </p:nvSpPr>
        <p:spPr bwMode="gray">
          <a:xfrm>
            <a:off x="6617291" y="5908124"/>
            <a:ext cx="2699063"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Sectoral initiatives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Industrial Transition Accelerator Brazil </a:t>
            </a:r>
            <a:r>
              <a:rPr kumimoji="0" lang="en-US" sz="1050" i="0" u="none" strike="noStrike" kern="1200" cap="none" spc="0" normalizeH="0" baseline="0" noProof="0" err="1">
                <a:ln>
                  <a:noFill/>
                </a:ln>
                <a:solidFill>
                  <a:srgbClr val="5C5C5C"/>
                </a:solidFill>
                <a:effectLst/>
                <a:uLnTx/>
                <a:uFillTx/>
                <a:latin typeface="Arial" panose="020B0604020202020204" pitchFamily="34" charset="0"/>
                <a:ea typeface="MS PGothic"/>
                <a:cs typeface="Arial" panose="020B0604020202020204" pitchFamily="34" charset="0"/>
              </a:rPr>
              <a:t>programme</a:t>
            </a: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 Nature Investment Lab)</a:t>
            </a:r>
            <a:endParaRPr kumimoji="0" lang="en-US" sz="1050" b="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endParaRPr>
          </a:p>
        </p:txBody>
      </p:sp>
      <p:sp>
        <p:nvSpPr>
          <p:cNvPr id="189" name="Oval 188">
            <a:extLst>
              <a:ext uri="{FF2B5EF4-FFF2-40B4-BE49-F238E27FC236}">
                <a16:creationId xmlns:a16="http://schemas.microsoft.com/office/drawing/2014/main" id="{3A237A4A-94FE-72B3-F86E-7F01392044E8}"/>
              </a:ext>
            </a:extLst>
          </p:cNvPr>
          <p:cNvSpPr/>
          <p:nvPr/>
        </p:nvSpPr>
        <p:spPr bwMode="gray">
          <a:xfrm>
            <a:off x="390901" y="5352872"/>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96" name="btfpIconCircle792055">
            <a:extLst>
              <a:ext uri="{FF2B5EF4-FFF2-40B4-BE49-F238E27FC236}">
                <a16:creationId xmlns:a16="http://schemas.microsoft.com/office/drawing/2014/main" id="{DF427CEB-9154-D148-C8B4-81CA4DD6AA96}"/>
              </a:ext>
            </a:extLst>
          </p:cNvPr>
          <p:cNvSpPr>
            <a:spLocks/>
          </p:cNvSpPr>
          <p:nvPr/>
        </p:nvSpPr>
        <p:spPr bwMode="gray">
          <a:xfrm>
            <a:off x="390901" y="5368131"/>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95" name="btfpIconLines792055">
            <a:extLst>
              <a:ext uri="{FF2B5EF4-FFF2-40B4-BE49-F238E27FC236}">
                <a16:creationId xmlns:a16="http://schemas.microsoft.com/office/drawing/2014/main" id="{9288E5E4-C170-9AFE-D596-4FC270633912}"/>
              </a:ext>
            </a:extLst>
          </p:cNvPr>
          <p:cNvPicPr>
            <a:picLocks/>
          </p:cNvPicPr>
          <p:nvPr/>
        </p:nvPicPr>
        <p:blipFill>
          <a:blip r:embed="rId17"/>
          <a:stretch>
            <a:fillRect/>
          </a:stretch>
        </p:blipFill>
        <p:spPr>
          <a:xfrm>
            <a:off x="390901" y="5368131"/>
            <a:ext cx="470970" cy="470970"/>
          </a:xfrm>
          <a:prstGeom prst="rect">
            <a:avLst/>
          </a:prstGeom>
        </p:spPr>
      </p:pic>
      <p:sp>
        <p:nvSpPr>
          <p:cNvPr id="136" name="btfpBulletedList630737">
            <a:extLst>
              <a:ext uri="{FF2B5EF4-FFF2-40B4-BE49-F238E27FC236}">
                <a16:creationId xmlns:a16="http://schemas.microsoft.com/office/drawing/2014/main" id="{39607655-0D53-B7D7-863A-5B40B9F725B2}"/>
              </a:ext>
            </a:extLst>
          </p:cNvPr>
          <p:cNvSpPr txBox="1"/>
          <p:nvPr/>
        </p:nvSpPr>
        <p:spPr bwMode="gray">
          <a:xfrm>
            <a:off x="9407023" y="2348943"/>
            <a:ext cx="2466509" cy="1411531"/>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Understanding the </a:t>
            </a:r>
            <a:r>
              <a:rPr lang="en-US" sz="1100" b="1" noProof="0">
                <a:solidFill>
                  <a:srgbClr val="000000"/>
                </a:solidFill>
                <a:latin typeface="Arial" panose="020B0604020202020204" pitchFamily="34" charset="0"/>
                <a:cs typeface="Arial" panose="020B0604020202020204" pitchFamily="34" charset="0"/>
              </a:rPr>
              <a:t>lifecycle and status of the projects</a:t>
            </a:r>
          </a:p>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Deep dive analysis on </a:t>
            </a:r>
            <a:r>
              <a:rPr lang="en-US" sz="1100" b="1" noProof="0">
                <a:solidFill>
                  <a:srgbClr val="000000"/>
                </a:solidFill>
                <a:latin typeface="Arial" panose="020B0604020202020204" pitchFamily="34" charset="0"/>
                <a:cs typeface="Arial" panose="020B0604020202020204" pitchFamily="34" charset="0"/>
              </a:rPr>
              <a:t>project barriers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Mapping, prioritization and implementation of potential solutions</a:t>
            </a:r>
          </a:p>
        </p:txBody>
      </p:sp>
      <p:sp>
        <p:nvSpPr>
          <p:cNvPr id="88" name="Rectangle: Rounded Corners 87">
            <a:extLst>
              <a:ext uri="{FF2B5EF4-FFF2-40B4-BE49-F238E27FC236}">
                <a16:creationId xmlns:a16="http://schemas.microsoft.com/office/drawing/2014/main" id="{C71B8A69-E1C8-DD4D-148D-D7783FD37A49}"/>
              </a:ext>
            </a:extLst>
          </p:cNvPr>
          <p:cNvSpPr/>
          <p:nvPr/>
        </p:nvSpPr>
        <p:spPr bwMode="gray">
          <a:xfrm>
            <a:off x="3301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Project calls</a:t>
            </a:r>
          </a:p>
        </p:txBody>
      </p:sp>
      <p:sp>
        <p:nvSpPr>
          <p:cNvPr id="89" name="Rectangle: Rounded Corners 88">
            <a:extLst>
              <a:ext uri="{FF2B5EF4-FFF2-40B4-BE49-F238E27FC236}">
                <a16:creationId xmlns:a16="http://schemas.microsoft.com/office/drawing/2014/main" id="{0A47ACB1-C3C1-495D-2B78-A5E30E87A1B8}"/>
              </a:ext>
            </a:extLst>
          </p:cNvPr>
          <p:cNvSpPr/>
          <p:nvPr/>
        </p:nvSpPr>
        <p:spPr bwMode="gray">
          <a:xfrm>
            <a:off x="22859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Formally introduction of projects to FIs</a:t>
            </a:r>
          </a:p>
        </p:txBody>
      </p:sp>
      <p:sp>
        <p:nvSpPr>
          <p:cNvPr id="75" name="btfpBulletedList630737">
            <a:extLst>
              <a:ext uri="{FF2B5EF4-FFF2-40B4-BE49-F238E27FC236}">
                <a16:creationId xmlns:a16="http://schemas.microsoft.com/office/drawing/2014/main" id="{B6D8B6DF-D8AD-4FE3-0798-8916FF2E178D}"/>
              </a:ext>
            </a:extLst>
          </p:cNvPr>
          <p:cNvSpPr txBox="1"/>
          <p:nvPr/>
        </p:nvSpPr>
        <p:spPr bwMode="gray">
          <a:xfrm>
            <a:off x="3342316" y="2348943"/>
            <a:ext cx="2482852" cy="1673141"/>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equity funds in fundraising aligned with BIP's objectives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 equity funds in fundraising to potential investors </a:t>
            </a:r>
            <a:r>
              <a:rPr lang="en-US" sz="1100" noProof="0">
                <a:solidFill>
                  <a:srgbClr val="000000"/>
                </a:solidFill>
                <a:latin typeface="Arial" panose="020B0604020202020204" pitchFamily="34" charset="0"/>
                <a:cs typeface="Arial" panose="020B0604020202020204" pitchFamily="34" charset="0"/>
              </a:rPr>
              <a:t>(national and international) </a:t>
            </a:r>
            <a:r>
              <a:rPr lang="en-US" sz="1100">
                <a:solidFill>
                  <a:srgbClr val="000000"/>
                </a:solidFill>
                <a:latin typeface="Arial" panose="020B0604020202020204" pitchFamily="34" charset="0"/>
                <a:cs typeface="Arial" panose="020B0604020202020204" pitchFamily="34" charset="0"/>
              </a:rPr>
              <a:t>and </a:t>
            </a:r>
            <a:r>
              <a:rPr lang="en-US" sz="1100" b="1">
                <a:solidFill>
                  <a:srgbClr val="000000"/>
                </a:solidFill>
                <a:latin typeface="Arial" panose="020B0604020202020204" pitchFamily="34" charset="0"/>
                <a:cs typeface="Arial" panose="020B0604020202020204" pitchFamily="34" charset="0"/>
              </a:rPr>
              <a:t>projects</a:t>
            </a:r>
            <a:r>
              <a:rPr lang="en-US" sz="1100">
                <a:solidFill>
                  <a:srgbClr val="000000"/>
                </a:solidFill>
                <a:latin typeface="Arial" panose="020B0604020202020204" pitchFamily="34" charset="0"/>
                <a:cs typeface="Arial" panose="020B0604020202020204" pitchFamily="34" charset="0"/>
              </a:rPr>
              <a:t> in BIP’s pipeline aligned with them</a:t>
            </a:r>
            <a:endParaRPr lang="en-US" sz="1100" noProof="0">
              <a:solidFill>
                <a:srgbClr val="000000"/>
              </a:solidFill>
              <a:latin typeface="Arial" panose="020B0604020202020204" pitchFamily="34" charset="0"/>
              <a:cs typeface="Arial" panose="020B0604020202020204" pitchFamily="34" charset="0"/>
            </a:endParaRPr>
          </a:p>
        </p:txBody>
      </p:sp>
      <p:sp>
        <p:nvSpPr>
          <p:cNvPr id="83" name="Rectangle: Rounded Corners 82">
            <a:extLst>
              <a:ext uri="{FF2B5EF4-FFF2-40B4-BE49-F238E27FC236}">
                <a16:creationId xmlns:a16="http://schemas.microsoft.com/office/drawing/2014/main" id="{97307295-8C3D-897D-49D9-C638A6FBCDB7}"/>
              </a:ext>
            </a:extLst>
          </p:cNvPr>
          <p:cNvSpPr/>
          <p:nvPr/>
        </p:nvSpPr>
        <p:spPr bwMode="gray">
          <a:xfrm>
            <a:off x="42417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Portfolio meetings with investors</a:t>
            </a:r>
          </a:p>
        </p:txBody>
      </p:sp>
      <p:sp>
        <p:nvSpPr>
          <p:cNvPr id="85" name="Rectangle: Rounded Corners 84">
            <a:extLst>
              <a:ext uri="{FF2B5EF4-FFF2-40B4-BE49-F238E27FC236}">
                <a16:creationId xmlns:a16="http://schemas.microsoft.com/office/drawing/2014/main" id="{159BACC1-5160-281F-27B5-88A3FB38C80E}"/>
              </a:ext>
            </a:extLst>
          </p:cNvPr>
          <p:cNvSpPr/>
          <p:nvPr/>
        </p:nvSpPr>
        <p:spPr bwMode="gray">
          <a:xfrm>
            <a:off x="61975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Formal introduction of funds and mechanisms to investors</a:t>
            </a:r>
          </a:p>
        </p:txBody>
      </p:sp>
      <p:sp>
        <p:nvSpPr>
          <p:cNvPr id="7" name="btfpBulletedList630737">
            <a:extLst>
              <a:ext uri="{FF2B5EF4-FFF2-40B4-BE49-F238E27FC236}">
                <a16:creationId xmlns:a16="http://schemas.microsoft.com/office/drawing/2014/main" id="{A8DF5D1E-61AC-B0D3-AEA2-0EE9FF0AC3DC}"/>
              </a:ext>
            </a:extLst>
          </p:cNvPr>
          <p:cNvSpPr txBox="1"/>
          <p:nvPr/>
        </p:nvSpPr>
        <p:spPr bwMode="gray">
          <a:xfrm>
            <a:off x="330199" y="4413039"/>
            <a:ext cx="2460709" cy="211203"/>
          </a:xfrm>
          <a:prstGeom prst="rect">
            <a:avLst/>
          </a:prstGeom>
          <a:noFill/>
        </p:spPr>
        <p:txBody>
          <a:bodyPr wrap="square" lIns="36000" tIns="36000" rIns="36000" bIns="36000">
            <a:spAutoFit/>
          </a:bodyPr>
          <a:lstStyle/>
          <a:p>
            <a:pPr marL="0" marR="0" lvl="0" indent="0" algn="l" defTabSz="711200" eaLnBrk="1" fontAlgn="auto" latinLnBrk="0" hangingPunct="1">
              <a:lnSpc>
                <a:spcPct val="100000"/>
              </a:lnSpc>
              <a:spcBef>
                <a:spcPts val="2400"/>
              </a:spcBef>
              <a:spcAft>
                <a:spcPts val="0"/>
              </a:spcAft>
              <a:buClrTx/>
              <a:buSzTx/>
              <a:buFontTx/>
              <a:buNone/>
              <a:tabLst/>
              <a:defRPr/>
            </a:pPr>
            <a:r>
              <a:rPr kumimoji="0" lang="en-US" sz="900" b="1" i="0" u="none" strike="noStrike" kern="1200" cap="none" spc="300" normalizeH="0" baseline="0" noProof="0">
                <a:ln>
                  <a:noFill/>
                </a:ln>
                <a:solidFill>
                  <a:srgbClr val="333333"/>
                </a:solidFill>
                <a:effectLst/>
                <a:uLnTx/>
                <a:uFillTx/>
                <a:latin typeface="Arial" panose="020B0604020202020204" pitchFamily="34" charset="0"/>
                <a:ea typeface="MS PGothic"/>
                <a:cs typeface="Arial" panose="020B0604020202020204" pitchFamily="34" charset="0"/>
              </a:rPr>
              <a:t>DELIVERY MECHANISMS</a:t>
            </a:r>
          </a:p>
        </p:txBody>
      </p:sp>
      <p:sp>
        <p:nvSpPr>
          <p:cNvPr id="27" name="Rectangle: Rounded Corners 26">
            <a:extLst>
              <a:ext uri="{FF2B5EF4-FFF2-40B4-BE49-F238E27FC236}">
                <a16:creationId xmlns:a16="http://schemas.microsoft.com/office/drawing/2014/main" id="{8E4CB084-280C-F83F-F533-EAF626223B2C}"/>
              </a:ext>
            </a:extLst>
          </p:cNvPr>
          <p:cNvSpPr/>
          <p:nvPr/>
        </p:nvSpPr>
        <p:spPr bwMode="gray">
          <a:xfrm>
            <a:off x="81533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Partnerships to leverage existing mechanisms</a:t>
            </a:r>
          </a:p>
        </p:txBody>
      </p:sp>
      <p:sp>
        <p:nvSpPr>
          <p:cNvPr id="28" name="Rectangle: Rounded Corners 27">
            <a:extLst>
              <a:ext uri="{FF2B5EF4-FFF2-40B4-BE49-F238E27FC236}">
                <a16:creationId xmlns:a16="http://schemas.microsoft.com/office/drawing/2014/main" id="{1B0321D4-1BAB-10A7-96BF-0726847750A4}"/>
              </a:ext>
            </a:extLst>
          </p:cNvPr>
          <p:cNvSpPr/>
          <p:nvPr/>
        </p:nvSpPr>
        <p:spPr bwMode="gray">
          <a:xfrm>
            <a:off x="10109200"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Creation of new mechanisms</a:t>
            </a:r>
          </a:p>
        </p:txBody>
      </p:sp>
      <p:sp>
        <p:nvSpPr>
          <p:cNvPr id="120" name="Rectangle: Rounded Corners 119">
            <a:extLst>
              <a:ext uri="{FF2B5EF4-FFF2-40B4-BE49-F238E27FC236}">
                <a16:creationId xmlns:a16="http://schemas.microsoft.com/office/drawing/2014/main" id="{D3099387-A29A-6C97-130C-061A10FA72A4}"/>
              </a:ext>
            </a:extLst>
          </p:cNvPr>
          <p:cNvSpPr/>
          <p:nvPr/>
        </p:nvSpPr>
        <p:spPr bwMode="gray">
          <a:xfrm rot="5400000">
            <a:off x="4295146" y="694345"/>
            <a:ext cx="588922" cy="2494582"/>
          </a:xfrm>
          <a:prstGeom prst="roundRect">
            <a:avLst>
              <a:gd name="adj" fmla="val 50000"/>
            </a:avLst>
          </a:prstGeom>
          <a:solidFill>
            <a:srgbClr val="00CE00">
              <a:alpha val="7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21" name="TextBox 120">
            <a:extLst>
              <a:ext uri="{FF2B5EF4-FFF2-40B4-BE49-F238E27FC236}">
                <a16:creationId xmlns:a16="http://schemas.microsoft.com/office/drawing/2014/main" id="{B22D569D-718B-CFCD-442A-7C188E780863}"/>
              </a:ext>
            </a:extLst>
          </p:cNvPr>
          <p:cNvSpPr txBox="1"/>
          <p:nvPr/>
        </p:nvSpPr>
        <p:spPr bwMode="gray">
          <a:xfrm>
            <a:off x="3916784" y="1636605"/>
            <a:ext cx="1943826" cy="626701"/>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spcBef>
                <a:spcPts val="600"/>
              </a:spcBef>
              <a:buNone/>
              <a:defRPr/>
            </a:pPr>
            <a:r>
              <a:rPr lang="en-US" sz="1200" b="1" noProof="0">
                <a:solidFill>
                  <a:srgbClr val="FFFFFF"/>
                </a:solidFill>
                <a:latin typeface="Arial" panose="020B0604020202020204" pitchFamily="34" charset="0"/>
                <a:cs typeface="Arial" panose="020B0604020202020204" pitchFamily="34" charset="0"/>
              </a:rPr>
              <a:t>Connecting equity funds</a:t>
            </a:r>
            <a:br>
              <a:rPr lang="en-US" sz="1200" b="1" noProof="0">
                <a:solidFill>
                  <a:srgbClr val="FFFFFF"/>
                </a:solidFill>
                <a:latin typeface="Arial" panose="020B0604020202020204" pitchFamily="34" charset="0"/>
                <a:cs typeface="Arial" panose="020B0604020202020204" pitchFamily="34" charset="0"/>
              </a:rPr>
            </a:br>
            <a:r>
              <a:rPr lang="en-US" sz="1200" b="1" noProof="0">
                <a:solidFill>
                  <a:srgbClr val="FFFFFF"/>
                </a:solidFill>
                <a:latin typeface="Arial" panose="020B0604020202020204" pitchFamily="34" charset="0"/>
                <a:cs typeface="Arial" panose="020B0604020202020204" pitchFamily="34" charset="0"/>
              </a:rPr>
              <a:t>in fundraising to potential investors </a:t>
            </a:r>
          </a:p>
        </p:txBody>
      </p:sp>
      <p:sp>
        <p:nvSpPr>
          <p:cNvPr id="122" name="Oval 121">
            <a:extLst>
              <a:ext uri="{FF2B5EF4-FFF2-40B4-BE49-F238E27FC236}">
                <a16:creationId xmlns:a16="http://schemas.microsoft.com/office/drawing/2014/main" id="{1CFB38C0-D6C5-77FD-7EDA-156FE2074371}"/>
              </a:ext>
            </a:extLst>
          </p:cNvPr>
          <p:cNvSpPr/>
          <p:nvPr/>
        </p:nvSpPr>
        <p:spPr bwMode="gray">
          <a:xfrm>
            <a:off x="3394570"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25" name="Rectangle: Rounded Corners 124">
            <a:extLst>
              <a:ext uri="{FF2B5EF4-FFF2-40B4-BE49-F238E27FC236}">
                <a16:creationId xmlns:a16="http://schemas.microsoft.com/office/drawing/2014/main" id="{7EC63EEA-50CD-9ECD-EE4B-47303C865CB1}"/>
              </a:ext>
            </a:extLst>
          </p:cNvPr>
          <p:cNvSpPr/>
          <p:nvPr/>
        </p:nvSpPr>
        <p:spPr bwMode="gray">
          <a:xfrm rot="5400000">
            <a:off x="7319814" y="669273"/>
            <a:ext cx="588920" cy="2544723"/>
          </a:xfrm>
          <a:prstGeom prst="roundRect">
            <a:avLst>
              <a:gd name="adj" fmla="val 49461"/>
            </a:avLst>
          </a:prstGeom>
          <a:solidFill>
            <a:srgbClr val="41598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26" name="TextBox 125">
            <a:extLst>
              <a:ext uri="{FF2B5EF4-FFF2-40B4-BE49-F238E27FC236}">
                <a16:creationId xmlns:a16="http://schemas.microsoft.com/office/drawing/2014/main" id="{42C9FCCA-EB53-A424-EA13-092BD26C2AF7}"/>
              </a:ext>
            </a:extLst>
          </p:cNvPr>
          <p:cNvSpPr txBox="1"/>
          <p:nvPr/>
        </p:nvSpPr>
        <p:spPr bwMode="gray">
          <a:xfrm>
            <a:off x="10021946" y="1715332"/>
            <a:ext cx="1746880" cy="442035"/>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buNone/>
              <a:defRPr/>
            </a:pPr>
            <a:r>
              <a:rPr lang="en-US" sz="1200" b="1" noProof="0">
                <a:solidFill>
                  <a:srgbClr val="FFFFFF"/>
                </a:solidFill>
                <a:latin typeface="Arial" panose="020B0604020202020204" pitchFamily="34" charset="0"/>
                <a:cs typeface="Arial" panose="020B0604020202020204" pitchFamily="34" charset="0"/>
              </a:rPr>
              <a:t>Addressing main barriers</a:t>
            </a:r>
          </a:p>
        </p:txBody>
      </p:sp>
      <p:sp>
        <p:nvSpPr>
          <p:cNvPr id="127" name="Oval 126">
            <a:extLst>
              <a:ext uri="{FF2B5EF4-FFF2-40B4-BE49-F238E27FC236}">
                <a16:creationId xmlns:a16="http://schemas.microsoft.com/office/drawing/2014/main" id="{785A12FC-58AD-FBF3-407F-C35903AD947B}"/>
              </a:ext>
            </a:extLst>
          </p:cNvPr>
          <p:cNvSpPr/>
          <p:nvPr/>
        </p:nvSpPr>
        <p:spPr bwMode="gray">
          <a:xfrm>
            <a:off x="9431204"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cxnSp>
        <p:nvCxnSpPr>
          <p:cNvPr id="130" name="Straight Connector 129">
            <a:extLst>
              <a:ext uri="{FF2B5EF4-FFF2-40B4-BE49-F238E27FC236}">
                <a16:creationId xmlns:a16="http://schemas.microsoft.com/office/drawing/2014/main" id="{D4B37D28-79D2-857C-99C5-34E70FD79AE8}"/>
              </a:ext>
            </a:extLst>
          </p:cNvPr>
          <p:cNvCxnSpPr>
            <a:cxnSpLocks/>
            <a:stCxn id="7" idx="3"/>
          </p:cNvCxnSpPr>
          <p:nvPr/>
        </p:nvCxnSpPr>
        <p:spPr bwMode="gray">
          <a:xfrm flipV="1">
            <a:off x="2790908" y="4518640"/>
            <a:ext cx="9070891" cy="1"/>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7" name="btfpIconCircle845452">
            <a:extLst>
              <a:ext uri="{FF2B5EF4-FFF2-40B4-BE49-F238E27FC236}">
                <a16:creationId xmlns:a16="http://schemas.microsoft.com/office/drawing/2014/main" id="{D4952817-D058-30AF-C475-02BDF854B1C9}"/>
              </a:ext>
            </a:extLst>
          </p:cNvPr>
          <p:cNvSpPr>
            <a:spLocks/>
          </p:cNvSpPr>
          <p:nvPr/>
        </p:nvSpPr>
        <p:spPr bwMode="gray">
          <a:xfrm>
            <a:off x="3394570"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87" name="btfpIconCircle213505">
            <a:extLst>
              <a:ext uri="{FF2B5EF4-FFF2-40B4-BE49-F238E27FC236}">
                <a16:creationId xmlns:a16="http://schemas.microsoft.com/office/drawing/2014/main" id="{3A642697-70B2-5BD0-587E-DAD167567C5A}"/>
              </a:ext>
            </a:extLst>
          </p:cNvPr>
          <p:cNvSpPr>
            <a:spLocks/>
          </p:cNvSpPr>
          <p:nvPr/>
        </p:nvSpPr>
        <p:spPr bwMode="gray">
          <a:xfrm>
            <a:off x="9446463"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03" name="Straight Connector 202">
            <a:extLst>
              <a:ext uri="{FF2B5EF4-FFF2-40B4-BE49-F238E27FC236}">
                <a16:creationId xmlns:a16="http://schemas.microsoft.com/office/drawing/2014/main" id="{8EBFA1E0-9547-F9F8-198C-DEFAAA44AE1D}"/>
              </a:ext>
            </a:extLst>
          </p:cNvPr>
          <p:cNvCxnSpPr>
            <a:cxnSpLocks/>
          </p:cNvCxnSpPr>
          <p:nvPr/>
        </p:nvCxnSpPr>
        <p:spPr bwMode="gray">
          <a:xfrm>
            <a:off x="6098765"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0" name="Isosceles Triangle 209">
            <a:extLst>
              <a:ext uri="{FF2B5EF4-FFF2-40B4-BE49-F238E27FC236}">
                <a16:creationId xmlns:a16="http://schemas.microsoft.com/office/drawing/2014/main" id="{CF10F14F-AD6B-43C9-9D2A-8083B72DA0A3}"/>
              </a:ext>
            </a:extLst>
          </p:cNvPr>
          <p:cNvSpPr/>
          <p:nvPr/>
        </p:nvSpPr>
        <p:spPr bwMode="gray">
          <a:xfrm>
            <a:off x="3858073" y="5293406"/>
            <a:ext cx="526152" cy="138639"/>
          </a:xfrm>
          <a:prstGeom prst="triangle">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211" name="Isosceles Triangle 210">
            <a:extLst>
              <a:ext uri="{FF2B5EF4-FFF2-40B4-BE49-F238E27FC236}">
                <a16:creationId xmlns:a16="http://schemas.microsoft.com/office/drawing/2014/main" id="{03B14DE1-F359-FB66-EE37-7368705A968D}"/>
              </a:ext>
            </a:extLst>
          </p:cNvPr>
          <p:cNvSpPr/>
          <p:nvPr/>
        </p:nvSpPr>
        <p:spPr bwMode="gray">
          <a:xfrm>
            <a:off x="7807773" y="5293406"/>
            <a:ext cx="526152" cy="138639"/>
          </a:xfrm>
          <a:prstGeom prst="triangle">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81" name="btfpBulletedList630737">
            <a:extLst>
              <a:ext uri="{FF2B5EF4-FFF2-40B4-BE49-F238E27FC236}">
                <a16:creationId xmlns:a16="http://schemas.microsoft.com/office/drawing/2014/main" id="{1661810D-A9D3-BEF2-A753-692935F8E6F9}"/>
              </a:ext>
            </a:extLst>
          </p:cNvPr>
          <p:cNvSpPr txBox="1"/>
          <p:nvPr/>
        </p:nvSpPr>
        <p:spPr bwMode="gray">
          <a:xfrm>
            <a:off x="330199" y="2348943"/>
            <a:ext cx="2482851" cy="1580808"/>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projects aligned with BIP's objectives</a:t>
            </a:r>
          </a:p>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and integration of a </a:t>
            </a:r>
            <a:r>
              <a:rPr lang="en-US" sz="1100" b="1" noProof="0">
                <a:solidFill>
                  <a:srgbClr val="000000"/>
                </a:solidFill>
                <a:latin typeface="Arial" panose="020B0604020202020204" pitchFamily="34" charset="0"/>
                <a:cs typeface="Arial" panose="020B0604020202020204" pitchFamily="34" charset="0"/>
              </a:rPr>
              <a:t>long list of financial institutions interested in climate transition investments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a:t>
            </a:r>
            <a:r>
              <a:rPr lang="en-US" sz="1100" noProof="0">
                <a:solidFill>
                  <a:srgbClr val="000000"/>
                </a:solidFill>
                <a:latin typeface="Arial" panose="020B0604020202020204" pitchFamily="34" charset="0"/>
                <a:cs typeface="Arial" panose="020B0604020202020204" pitchFamily="34" charset="0"/>
              </a:rPr>
              <a:t> projects to FIs</a:t>
            </a:r>
          </a:p>
        </p:txBody>
      </p:sp>
      <p:sp>
        <p:nvSpPr>
          <p:cNvPr id="118" name="Rectangle: Rounded Corners 117">
            <a:extLst>
              <a:ext uri="{FF2B5EF4-FFF2-40B4-BE49-F238E27FC236}">
                <a16:creationId xmlns:a16="http://schemas.microsoft.com/office/drawing/2014/main" id="{2CD27C04-C4AA-0E7D-EC61-76243EFCDC21}"/>
              </a:ext>
            </a:extLst>
          </p:cNvPr>
          <p:cNvSpPr/>
          <p:nvPr/>
        </p:nvSpPr>
        <p:spPr bwMode="gray">
          <a:xfrm rot="5400000">
            <a:off x="1276830" y="694344"/>
            <a:ext cx="588920" cy="2494582"/>
          </a:xfrm>
          <a:prstGeom prst="roundRect">
            <a:avLst>
              <a:gd name="adj" fmla="val 50000"/>
            </a:avLst>
          </a:prstGeom>
          <a:solidFill>
            <a:srgbClr val="00973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68" name="TextBox 67">
            <a:extLst>
              <a:ext uri="{FF2B5EF4-FFF2-40B4-BE49-F238E27FC236}">
                <a16:creationId xmlns:a16="http://schemas.microsoft.com/office/drawing/2014/main" id="{4CDCBAE5-7DDB-91C9-1BFB-DE5BA7636237}"/>
              </a:ext>
            </a:extLst>
          </p:cNvPr>
          <p:cNvSpPr txBox="1"/>
          <p:nvPr/>
        </p:nvSpPr>
        <p:spPr bwMode="gray">
          <a:xfrm>
            <a:off x="959293" y="1728938"/>
            <a:ext cx="1831615" cy="442035"/>
          </a:xfrm>
          <a:prstGeom prst="rect">
            <a:avLst/>
          </a:prstGeom>
          <a:noFill/>
          <a:ln w="9525" cap="flat" cmpd="sng" algn="ctr">
            <a:noFill/>
            <a:prstDash val="solid"/>
            <a:round/>
            <a:headEnd type="none" w="med" len="med"/>
            <a:tailEnd type="none" w="med" len="med"/>
          </a:ln>
        </p:spPr>
        <p:txBody>
          <a:bodyPr wrap="square" lIns="36000" tIns="36000" rIns="36000" bIns="36000" anchor="t">
            <a:spAutoFit/>
          </a:bodyPr>
          <a:lstStyle/>
          <a:p>
            <a:pPr marL="0" lvl="0" indent="0">
              <a:buNone/>
              <a:defRPr/>
            </a:pPr>
            <a:r>
              <a:rPr lang="en-US" sz="1200" b="1" noProof="0">
                <a:solidFill>
                  <a:srgbClr val="FFFFFF"/>
                </a:solidFill>
                <a:latin typeface="Arial" panose="020B0604020202020204" pitchFamily="34" charset="0"/>
                <a:cs typeface="Arial" panose="020B0604020202020204" pitchFamily="34" charset="0"/>
              </a:rPr>
              <a:t>Connecting projects to</a:t>
            </a:r>
            <a:br>
              <a:rPr lang="en-US" sz="1200" b="1" noProof="0">
                <a:solidFill>
                  <a:srgbClr val="FFFFFF"/>
                </a:solidFill>
                <a:latin typeface="Arial" panose="020B0604020202020204" pitchFamily="34" charset="0"/>
                <a:cs typeface="Arial" panose="020B0604020202020204" pitchFamily="34" charset="0"/>
              </a:rPr>
            </a:br>
            <a:r>
              <a:rPr lang="en-US" sz="1200" b="1" noProof="0">
                <a:solidFill>
                  <a:srgbClr val="FFFFFF"/>
                </a:solidFill>
                <a:latin typeface="Arial" panose="020B0604020202020204" pitchFamily="34" charset="0"/>
                <a:cs typeface="Arial" panose="020B0604020202020204" pitchFamily="34" charset="0"/>
              </a:rPr>
              <a:t> financial institutions</a:t>
            </a:r>
          </a:p>
        </p:txBody>
      </p:sp>
      <p:sp>
        <p:nvSpPr>
          <p:cNvPr id="114" name="Oval 113">
            <a:extLst>
              <a:ext uri="{FF2B5EF4-FFF2-40B4-BE49-F238E27FC236}">
                <a16:creationId xmlns:a16="http://schemas.microsoft.com/office/drawing/2014/main" id="{0D0A3B42-C18B-2EDC-5D24-072546D037E2}"/>
              </a:ext>
            </a:extLst>
          </p:cNvPr>
          <p:cNvSpPr/>
          <p:nvPr/>
        </p:nvSpPr>
        <p:spPr bwMode="gray">
          <a:xfrm>
            <a:off x="376253"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82" name="btfpIconCircle767974">
            <a:extLst>
              <a:ext uri="{FF2B5EF4-FFF2-40B4-BE49-F238E27FC236}">
                <a16:creationId xmlns:a16="http://schemas.microsoft.com/office/drawing/2014/main" id="{51A36F9A-957D-D388-E941-009E823DA24E}"/>
              </a:ext>
            </a:extLst>
          </p:cNvPr>
          <p:cNvSpPr>
            <a:spLocks/>
          </p:cNvSpPr>
          <p:nvPr/>
        </p:nvSpPr>
        <p:spPr bwMode="gray">
          <a:xfrm>
            <a:off x="408526" y="1723162"/>
            <a:ext cx="436942" cy="436942"/>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81" name="btfpIconLines767974">
            <a:extLst>
              <a:ext uri="{FF2B5EF4-FFF2-40B4-BE49-F238E27FC236}">
                <a16:creationId xmlns:a16="http://schemas.microsoft.com/office/drawing/2014/main" id="{9D602915-5866-1E68-FCC4-7CEA237F0003}"/>
              </a:ext>
            </a:extLst>
          </p:cNvPr>
          <p:cNvPicPr>
            <a:picLocks/>
          </p:cNvPicPr>
          <p:nvPr/>
        </p:nvPicPr>
        <p:blipFill>
          <a:blip r:embed="rId18"/>
          <a:stretch>
            <a:fillRect/>
          </a:stretch>
        </p:blipFill>
        <p:spPr>
          <a:xfrm>
            <a:off x="408526" y="1723162"/>
            <a:ext cx="436942" cy="436942"/>
          </a:xfrm>
          <a:prstGeom prst="rect">
            <a:avLst/>
          </a:prstGeom>
        </p:spPr>
      </p:pic>
      <p:cxnSp>
        <p:nvCxnSpPr>
          <p:cNvPr id="200" name="Straight Connector 199">
            <a:extLst>
              <a:ext uri="{FF2B5EF4-FFF2-40B4-BE49-F238E27FC236}">
                <a16:creationId xmlns:a16="http://schemas.microsoft.com/office/drawing/2014/main" id="{C0B5AD80-C546-AE81-C1ED-E517E8438C71}"/>
              </a:ext>
            </a:extLst>
          </p:cNvPr>
          <p:cNvCxnSpPr>
            <a:cxnSpLocks/>
          </p:cNvCxnSpPr>
          <p:nvPr/>
        </p:nvCxnSpPr>
        <p:spPr bwMode="gray">
          <a:xfrm>
            <a:off x="3080448"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C8FCDCE-1057-ABA5-688A-93DB1F317775}"/>
              </a:ext>
            </a:extLst>
          </p:cNvPr>
          <p:cNvCxnSpPr>
            <a:cxnSpLocks/>
          </p:cNvCxnSpPr>
          <p:nvPr/>
        </p:nvCxnSpPr>
        <p:spPr bwMode="gray">
          <a:xfrm>
            <a:off x="9117083"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59B69691-448E-5C36-F10A-017BAE22B360}"/>
              </a:ext>
            </a:extLst>
          </p:cNvPr>
          <p:cNvSpPr/>
          <p:nvPr/>
        </p:nvSpPr>
        <p:spPr bwMode="gray">
          <a:xfrm>
            <a:off x="6393837"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32" name="btfpIconCircle213505">
            <a:extLst>
              <a:ext uri="{FF2B5EF4-FFF2-40B4-BE49-F238E27FC236}">
                <a16:creationId xmlns:a16="http://schemas.microsoft.com/office/drawing/2014/main" id="{90765397-B717-01D7-8B15-FF74F22685F1}"/>
              </a:ext>
            </a:extLst>
          </p:cNvPr>
          <p:cNvSpPr>
            <a:spLocks/>
          </p:cNvSpPr>
          <p:nvPr/>
        </p:nvSpPr>
        <p:spPr bwMode="gray">
          <a:xfrm>
            <a:off x="6393837"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236" name="btfpIconLines726494">
            <a:extLst>
              <a:ext uri="{FF2B5EF4-FFF2-40B4-BE49-F238E27FC236}">
                <a16:creationId xmlns:a16="http://schemas.microsoft.com/office/drawing/2014/main" id="{C8F68474-B3AE-6402-B5FC-32FFAC75D695}"/>
              </a:ext>
            </a:extLst>
          </p:cNvPr>
          <p:cNvPicPr>
            <a:picLocks/>
          </p:cNvPicPr>
          <p:nvPr/>
        </p:nvPicPr>
        <p:blipFill>
          <a:blip r:embed="rId19"/>
          <a:stretch>
            <a:fillRect/>
          </a:stretch>
        </p:blipFill>
        <p:spPr>
          <a:xfrm>
            <a:off x="9472772" y="1716689"/>
            <a:ext cx="418353" cy="442035"/>
          </a:xfrm>
          <a:prstGeom prst="rect">
            <a:avLst/>
          </a:prstGeom>
        </p:spPr>
      </p:pic>
      <p:pic>
        <p:nvPicPr>
          <p:cNvPr id="239" name="btfpIconLines975729">
            <a:extLst>
              <a:ext uri="{FF2B5EF4-FFF2-40B4-BE49-F238E27FC236}">
                <a16:creationId xmlns:a16="http://schemas.microsoft.com/office/drawing/2014/main" id="{9953AB82-9EAE-8522-A9AF-3E4FBAE9758A}"/>
              </a:ext>
            </a:extLst>
          </p:cNvPr>
          <p:cNvPicPr>
            <a:picLocks/>
          </p:cNvPicPr>
          <p:nvPr/>
        </p:nvPicPr>
        <p:blipFill>
          <a:blip r:embed="rId20"/>
          <a:stretch>
            <a:fillRect/>
          </a:stretch>
        </p:blipFill>
        <p:spPr>
          <a:xfrm>
            <a:off x="6437382" y="1723162"/>
            <a:ext cx="418353" cy="442035"/>
          </a:xfrm>
          <a:prstGeom prst="rect">
            <a:avLst/>
          </a:prstGeom>
        </p:spPr>
      </p:pic>
      <p:pic>
        <p:nvPicPr>
          <p:cNvPr id="242" name="btfpIconLines764633">
            <a:extLst>
              <a:ext uri="{FF2B5EF4-FFF2-40B4-BE49-F238E27FC236}">
                <a16:creationId xmlns:a16="http://schemas.microsoft.com/office/drawing/2014/main" id="{B129D047-07F4-D009-83FE-8BD9DD4CB13F}"/>
              </a:ext>
            </a:extLst>
          </p:cNvPr>
          <p:cNvPicPr>
            <a:picLocks/>
          </p:cNvPicPr>
          <p:nvPr/>
        </p:nvPicPr>
        <p:blipFill>
          <a:blip r:embed="rId21"/>
          <a:stretch>
            <a:fillRect/>
          </a:stretch>
        </p:blipFill>
        <p:spPr>
          <a:xfrm>
            <a:off x="3438115" y="1716711"/>
            <a:ext cx="418353" cy="442035"/>
          </a:xfrm>
          <a:prstGeom prst="rect">
            <a:avLst/>
          </a:prstGeom>
        </p:spPr>
      </p:pic>
      <p:sp>
        <p:nvSpPr>
          <p:cNvPr id="253" name="TextBox 252">
            <a:extLst>
              <a:ext uri="{FF2B5EF4-FFF2-40B4-BE49-F238E27FC236}">
                <a16:creationId xmlns:a16="http://schemas.microsoft.com/office/drawing/2014/main" id="{0C8E3D5D-CAB7-3341-83EF-CF8846355EB8}"/>
              </a:ext>
            </a:extLst>
          </p:cNvPr>
          <p:cNvSpPr txBox="1"/>
          <p:nvPr/>
        </p:nvSpPr>
        <p:spPr bwMode="gray">
          <a:xfrm>
            <a:off x="6892338" y="1636605"/>
            <a:ext cx="1967537" cy="626701"/>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spcBef>
                <a:spcPts val="600"/>
              </a:spcBef>
              <a:buNone/>
              <a:defRPr/>
            </a:pPr>
            <a:r>
              <a:rPr lang="en-US" sz="1200" b="1" noProof="0">
                <a:solidFill>
                  <a:srgbClr val="FFFFFF"/>
                </a:solidFill>
                <a:latin typeface="Arial" panose="020B0604020202020204" pitchFamily="34" charset="0"/>
                <a:cs typeface="Arial" panose="020B0604020202020204" pitchFamily="34" charset="0"/>
              </a:rPr>
              <a:t>Connecting concessional mechanisms to projects and potential investors </a:t>
            </a:r>
          </a:p>
        </p:txBody>
      </p:sp>
      <p:sp>
        <p:nvSpPr>
          <p:cNvPr id="2" name="btfpBulletedList861325">
            <a:extLst>
              <a:ext uri="{FF2B5EF4-FFF2-40B4-BE49-F238E27FC236}">
                <a16:creationId xmlns:a16="http://schemas.microsoft.com/office/drawing/2014/main" id="{C4622728-63BD-331F-77D8-9020076EE588}"/>
              </a:ext>
            </a:extLst>
          </p:cNvPr>
          <p:cNvSpPr txBox="1"/>
          <p:nvPr>
            <p:custDataLst>
              <p:tags r:id="rId10"/>
            </p:custDataLst>
          </p:nvPr>
        </p:nvSpPr>
        <p:spPr>
          <a:xfrm>
            <a:off x="330199" y="323114"/>
            <a:ext cx="9486153" cy="442035"/>
          </a:xfrm>
          <a:prstGeom prst="rect">
            <a:avLst/>
          </a:prstGeom>
          <a:noFill/>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BIP operates in four main ways</a:t>
            </a:r>
          </a:p>
        </p:txBody>
      </p:sp>
      <p:sp>
        <p:nvSpPr>
          <p:cNvPr id="4" name="btfpBulletedList630737">
            <a:extLst>
              <a:ext uri="{FF2B5EF4-FFF2-40B4-BE49-F238E27FC236}">
                <a16:creationId xmlns:a16="http://schemas.microsoft.com/office/drawing/2014/main" id="{07507824-227D-0494-7D02-F42389B3935A}"/>
              </a:ext>
            </a:extLst>
          </p:cNvPr>
          <p:cNvSpPr txBox="1"/>
          <p:nvPr/>
        </p:nvSpPr>
        <p:spPr bwMode="gray">
          <a:xfrm>
            <a:off x="6276947" y="2348943"/>
            <a:ext cx="2661955" cy="2088640"/>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concessional mechanisms aligned with BIP's objectives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Support on structuring and fundraising </a:t>
            </a:r>
            <a:r>
              <a:rPr lang="en-US" sz="1100" noProof="0">
                <a:solidFill>
                  <a:srgbClr val="000000"/>
                </a:solidFill>
                <a:latin typeface="Arial" panose="020B0604020202020204" pitchFamily="34" charset="0"/>
                <a:cs typeface="Arial" panose="020B0604020202020204" pitchFamily="34" charset="0"/>
              </a:rPr>
              <a:t>of mechanisms, mobilizing the platform’s expert network and investors</a:t>
            </a:r>
            <a:endParaRPr lang="en-US" sz="1100" b="1" noProof="0">
              <a:solidFill>
                <a:srgbClr val="000000"/>
              </a:solidFill>
              <a:latin typeface="Arial" panose="020B0604020202020204" pitchFamily="34" charset="0"/>
              <a:cs typeface="Arial" panose="020B0604020202020204" pitchFamily="34" charset="0"/>
            </a:endParaRP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 concessional mechanisms to interested FIs </a:t>
            </a:r>
            <a:r>
              <a:rPr lang="en-US" sz="1100" noProof="0">
                <a:solidFill>
                  <a:srgbClr val="000000"/>
                </a:solidFill>
                <a:latin typeface="Arial" panose="020B0604020202020204" pitchFamily="34" charset="0"/>
                <a:cs typeface="Arial" panose="020B0604020202020204" pitchFamily="34" charset="0"/>
              </a:rPr>
              <a:t>and </a:t>
            </a:r>
            <a:r>
              <a:rPr lang="en-US" sz="1100" b="1" noProof="0">
                <a:solidFill>
                  <a:srgbClr val="000000"/>
                </a:solidFill>
                <a:latin typeface="Arial" panose="020B0604020202020204" pitchFamily="34" charset="0"/>
                <a:cs typeface="Arial" panose="020B0604020202020204" pitchFamily="34" charset="0"/>
              </a:rPr>
              <a:t>projects</a:t>
            </a:r>
            <a:r>
              <a:rPr lang="en-US" sz="1100" noProof="0">
                <a:solidFill>
                  <a:srgbClr val="000000"/>
                </a:solidFill>
                <a:latin typeface="Arial" panose="020B0604020202020204" pitchFamily="34" charset="0"/>
                <a:cs typeface="Arial" panose="020B0604020202020204" pitchFamily="34" charset="0"/>
              </a:rPr>
              <a:t> in BIP’s pipeline aligned with them</a:t>
            </a:r>
          </a:p>
        </p:txBody>
      </p:sp>
    </p:spTree>
    <p:custDataLst>
      <p:tags r:id="rId1"/>
    </p:custDataLst>
    <p:extLst>
      <p:ext uri="{BB962C8B-B14F-4D97-AF65-F5344CB8AC3E}">
        <p14:creationId xmlns:p14="http://schemas.microsoft.com/office/powerpoint/2010/main" val="166718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49FEE-372D-2588-75F9-0FA1F289E919}"/>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B180E711-6C44-6E61-5FD7-6DE6B79668C2}"/>
              </a:ext>
            </a:extLst>
          </p:cNvPr>
          <p:cNvGraphicFramePr>
            <a:graphicFrameLocks/>
          </p:cNvGraphicFramePr>
          <p:nvPr>
            <p:custDataLst>
              <p:tags r:id="rId2"/>
            </p:custDataLst>
            <p:extLst>
              <p:ext uri="{D42A27DB-BD31-4B8C-83A1-F6EECF244321}">
                <p14:modId xmlns:p14="http://schemas.microsoft.com/office/powerpoint/2010/main" val="3770528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606" imgH="608" progId="TCLayout.ActiveDocument.1">
                  <p:embed/>
                </p:oleObj>
              </mc:Choice>
              <mc:Fallback>
                <p:oleObj name="think-cell Slide" r:id="rId13" imgW="606" imgH="608" progId="TCLayout.ActiveDocument.1">
                  <p:embed/>
                  <p:pic>
                    <p:nvPicPr>
                      <p:cNvPr id="15" name="think-cell data - do not delete" hidden="1">
                        <a:extLst>
                          <a:ext uri="{FF2B5EF4-FFF2-40B4-BE49-F238E27FC236}">
                            <a16:creationId xmlns:a16="http://schemas.microsoft.com/office/drawing/2014/main" id="{B180E711-6C44-6E61-5FD7-6DE6B79668C2}"/>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60" name="Picture 59" descr="Looking up at a building with trees in the background&#10;&#10;Description automatically generated">
            <a:extLst>
              <a:ext uri="{FF2B5EF4-FFF2-40B4-BE49-F238E27FC236}">
                <a16:creationId xmlns:a16="http://schemas.microsoft.com/office/drawing/2014/main" id="{2F0776CA-44E3-A0A1-0ACE-AF6B3FCDCBB9}"/>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rcRect t="810"/>
          <a:stretch/>
        </p:blipFill>
        <p:spPr>
          <a:xfrm flipH="1">
            <a:off x="0" y="0"/>
            <a:ext cx="12192000" cy="6858000"/>
          </a:xfrm>
          <a:prstGeom prst="rect">
            <a:avLst/>
          </a:prstGeom>
        </p:spPr>
      </p:pic>
      <p:sp>
        <p:nvSpPr>
          <p:cNvPr id="72" name="Rectangle: Diagonal Corners Rounded 71">
            <a:extLst>
              <a:ext uri="{FF2B5EF4-FFF2-40B4-BE49-F238E27FC236}">
                <a16:creationId xmlns:a16="http://schemas.microsoft.com/office/drawing/2014/main" id="{794E00C8-843D-0A2C-6C14-E6BAF9C67ADD}"/>
              </a:ext>
            </a:extLst>
          </p:cNvPr>
          <p:cNvSpPr/>
          <p:nvPr>
            <p:custDataLst>
              <p:tags r:id="rId4"/>
            </p:custDataLst>
          </p:nvPr>
        </p:nvSpPr>
        <p:spPr bwMode="gray">
          <a:xfrm>
            <a:off x="-2" y="3480025"/>
            <a:ext cx="12192006" cy="3377975"/>
          </a:xfrm>
          <a:prstGeom prst="round2DiagRect">
            <a:avLst>
              <a:gd name="adj1" fmla="val 36667"/>
              <a:gd name="adj2" fmla="val 0"/>
            </a:avLst>
          </a:prstGeom>
          <a:solidFill>
            <a:srgbClr val="FFCE00"/>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211E20"/>
              </a:solidFill>
              <a:effectLst/>
              <a:uLnTx/>
              <a:uFillTx/>
              <a:latin typeface="Arial"/>
              <a:ea typeface="MS PGothic"/>
              <a:cs typeface="+mn-cs"/>
            </a:endParaRPr>
          </a:p>
        </p:txBody>
      </p:sp>
      <p:sp>
        <p:nvSpPr>
          <p:cNvPr id="70" name="Rectangle 69">
            <a:extLst>
              <a:ext uri="{FF2B5EF4-FFF2-40B4-BE49-F238E27FC236}">
                <a16:creationId xmlns:a16="http://schemas.microsoft.com/office/drawing/2014/main" id="{D439C6D6-EDDF-0230-9755-6A03D8A14A40}"/>
              </a:ext>
            </a:extLst>
          </p:cNvPr>
          <p:cNvSpPr/>
          <p:nvPr/>
        </p:nvSpPr>
        <p:spPr bwMode="gray">
          <a:xfrm>
            <a:off x="1326692" y="98602"/>
            <a:ext cx="10865308" cy="6767786"/>
          </a:xfrm>
          <a:prstGeom prst="rect">
            <a:avLst/>
          </a:prstGeom>
          <a:solidFill>
            <a:schemeClr val="l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3" name="Rectangle: Rounded Corners 2">
            <a:extLst>
              <a:ext uri="{FF2B5EF4-FFF2-40B4-BE49-F238E27FC236}">
                <a16:creationId xmlns:a16="http://schemas.microsoft.com/office/drawing/2014/main" id="{89D924C3-7EB5-EF0F-31BB-0260867CE2F3}"/>
              </a:ext>
            </a:extLst>
          </p:cNvPr>
          <p:cNvSpPr/>
          <p:nvPr/>
        </p:nvSpPr>
        <p:spPr bwMode="gray">
          <a:xfrm rot="5400000">
            <a:off x="10331781" y="689058"/>
            <a:ext cx="588920" cy="2494582"/>
          </a:xfrm>
          <a:prstGeom prst="roundRect">
            <a:avLst>
              <a:gd name="adj" fmla="val 50000"/>
            </a:avLst>
          </a:prstGeom>
          <a:solidFill>
            <a:srgbClr val="01216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grpSp>
        <p:nvGrpSpPr>
          <p:cNvPr id="111" name="btfpColumnIndicatorGroup2">
            <a:extLst>
              <a:ext uri="{FF2B5EF4-FFF2-40B4-BE49-F238E27FC236}">
                <a16:creationId xmlns:a16="http://schemas.microsoft.com/office/drawing/2014/main" id="{925E5251-2033-DA05-0293-19F4B9BE67B2}"/>
              </a:ext>
            </a:extLst>
          </p:cNvPr>
          <p:cNvGrpSpPr/>
          <p:nvPr/>
        </p:nvGrpSpPr>
        <p:grpSpPr>
          <a:xfrm>
            <a:off x="0" y="6926580"/>
            <a:ext cx="12192000" cy="137160"/>
            <a:chOff x="0" y="6926580"/>
            <a:chExt cx="12192000" cy="137160"/>
          </a:xfrm>
        </p:grpSpPr>
        <p:sp>
          <p:nvSpPr>
            <p:cNvPr id="109" name="btfpColumnGapBlocker664948">
              <a:extLst>
                <a:ext uri="{FF2B5EF4-FFF2-40B4-BE49-F238E27FC236}">
                  <a16:creationId xmlns:a16="http://schemas.microsoft.com/office/drawing/2014/main" id="{77127D30-DB9F-33A9-E979-46D31052EBCE}"/>
                </a:ext>
              </a:extLst>
            </p:cNvPr>
            <p:cNvSpPr/>
            <p:nvPr/>
          </p:nvSpPr>
          <p:spPr bwMode="gray">
            <a:xfrm>
              <a:off x="1186180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07" name="btfpColumnGapBlocker340226">
              <a:extLst>
                <a:ext uri="{FF2B5EF4-FFF2-40B4-BE49-F238E27FC236}">
                  <a16:creationId xmlns:a16="http://schemas.microsoft.com/office/drawing/2014/main" id="{BB28E408-D9BE-15DB-5BB0-830EF4800035}"/>
                </a:ext>
              </a:extLst>
            </p:cNvPr>
            <p:cNvSpPr/>
            <p:nvPr/>
          </p:nvSpPr>
          <p:spPr bwMode="gray">
            <a:xfrm>
              <a:off x="88455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05" name="btfpColumnIndicator591613">
              <a:extLst>
                <a:ext uri="{FF2B5EF4-FFF2-40B4-BE49-F238E27FC236}">
                  <a16:creationId xmlns:a16="http://schemas.microsoft.com/office/drawing/2014/main" id="{912825F2-9F77-4902-1034-95CF80EC5B6A}"/>
                </a:ext>
              </a:extLst>
            </p:cNvPr>
            <p:cNvCxnSpPr/>
            <p:nvPr/>
          </p:nvCxnSpPr>
          <p:spPr bwMode="gray">
            <a:xfrm flipV="1">
              <a:off x="118618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btfpColumnIndicator816627">
              <a:extLst>
                <a:ext uri="{FF2B5EF4-FFF2-40B4-BE49-F238E27FC236}">
                  <a16:creationId xmlns:a16="http://schemas.microsoft.com/office/drawing/2014/main" id="{3A46C3C5-D4B7-58D9-28C0-109FE052C091}"/>
                </a:ext>
              </a:extLst>
            </p:cNvPr>
            <p:cNvCxnSpPr/>
            <p:nvPr/>
          </p:nvCxnSpPr>
          <p:spPr bwMode="gray">
            <a:xfrm flipV="1">
              <a:off x="93789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btfpColumnGapBlocker729369">
              <a:extLst>
                <a:ext uri="{FF2B5EF4-FFF2-40B4-BE49-F238E27FC236}">
                  <a16:creationId xmlns:a16="http://schemas.microsoft.com/office/drawing/2014/main" id="{066CECCD-D7CC-5306-2CDC-5B0DDEFAB259}"/>
                </a:ext>
              </a:extLst>
            </p:cNvPr>
            <p:cNvSpPr/>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8" name="btfpColumnIndicator547954">
              <a:extLst>
                <a:ext uri="{FF2B5EF4-FFF2-40B4-BE49-F238E27FC236}">
                  <a16:creationId xmlns:a16="http://schemas.microsoft.com/office/drawing/2014/main" id="{997CFB5D-E45A-646B-D4F8-EA458585F2A2}"/>
                </a:ext>
              </a:extLst>
            </p:cNvPr>
            <p:cNvCxnSpPr/>
            <p:nvPr/>
          </p:nvCxnSpPr>
          <p:spPr bwMode="gray">
            <a:xfrm flipV="1">
              <a:off x="88455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btfpColumnIndicator770316">
              <a:extLst>
                <a:ext uri="{FF2B5EF4-FFF2-40B4-BE49-F238E27FC236}">
                  <a16:creationId xmlns:a16="http://schemas.microsoft.com/office/drawing/2014/main" id="{914654ED-8B9A-6799-72A2-5438AEB6F614}"/>
                </a:ext>
              </a:extLst>
            </p:cNvPr>
            <p:cNvCxnSpPr/>
            <p:nvPr/>
          </p:nvCxnSpPr>
          <p:spPr bwMode="gray">
            <a:xfrm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btfpColumnGapBlocker872800">
              <a:extLst>
                <a:ext uri="{FF2B5EF4-FFF2-40B4-BE49-F238E27FC236}">
                  <a16:creationId xmlns:a16="http://schemas.microsoft.com/office/drawing/2014/main" id="{662D9BCC-7930-05BB-FB44-A2759EC2938D}"/>
                </a:ext>
              </a:extLst>
            </p:cNvPr>
            <p:cNvSpPr/>
            <p:nvPr/>
          </p:nvSpPr>
          <p:spPr bwMode="gray">
            <a:xfrm>
              <a:off x="28130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2" name="btfpColumnIndicator989541">
              <a:extLst>
                <a:ext uri="{FF2B5EF4-FFF2-40B4-BE49-F238E27FC236}">
                  <a16:creationId xmlns:a16="http://schemas.microsoft.com/office/drawing/2014/main" id="{97E465ED-D4FE-DD79-E627-ADA44EB14D70}"/>
                </a:ext>
              </a:extLst>
            </p:cNvPr>
            <p:cNvCxnSpPr/>
            <p:nvPr/>
          </p:nvCxnSpPr>
          <p:spPr bwMode="gray">
            <a:xfrm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btfpColumnIndicator742149">
              <a:extLst>
                <a:ext uri="{FF2B5EF4-FFF2-40B4-BE49-F238E27FC236}">
                  <a16:creationId xmlns:a16="http://schemas.microsoft.com/office/drawing/2014/main" id="{922CFA72-BD07-C06F-6BCE-2402CC56EA53}"/>
                </a:ext>
              </a:extLst>
            </p:cNvPr>
            <p:cNvCxnSpPr/>
            <p:nvPr/>
          </p:nvCxnSpPr>
          <p:spPr bwMode="gray">
            <a:xfrm flipV="1">
              <a:off x="33464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btfpColumnGapBlocker126167">
              <a:extLst>
                <a:ext uri="{FF2B5EF4-FFF2-40B4-BE49-F238E27FC236}">
                  <a16:creationId xmlns:a16="http://schemas.microsoft.com/office/drawing/2014/main" id="{F2DA9AE3-5125-CEF5-4961-DAE5A5D502DD}"/>
                </a:ext>
              </a:extLst>
            </p:cNvPr>
            <p:cNvSpPr/>
            <p:nvPr/>
          </p:nvSpPr>
          <p:spPr bwMode="gray">
            <a:xfrm>
              <a:off x="0" y="692658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82" name="btfpColumnIndicator585651">
              <a:extLst>
                <a:ext uri="{FF2B5EF4-FFF2-40B4-BE49-F238E27FC236}">
                  <a16:creationId xmlns:a16="http://schemas.microsoft.com/office/drawing/2014/main" id="{8AFEA365-3C26-B7EC-509B-81060EE1552B}"/>
                </a:ext>
              </a:extLst>
            </p:cNvPr>
            <p:cNvCxnSpPr/>
            <p:nvPr/>
          </p:nvCxnSpPr>
          <p:spPr bwMode="gray">
            <a:xfrm flipV="1">
              <a:off x="281305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btfpColumnIndicator704116">
              <a:extLst>
                <a:ext uri="{FF2B5EF4-FFF2-40B4-BE49-F238E27FC236}">
                  <a16:creationId xmlns:a16="http://schemas.microsoft.com/office/drawing/2014/main" id="{FE1955D6-B855-0B03-4026-123AE3C4586A}"/>
                </a:ext>
              </a:extLst>
            </p:cNvPr>
            <p:cNvCxnSpPr/>
            <p:nvPr/>
          </p:nvCxnSpPr>
          <p:spPr bwMode="gray">
            <a:xfrm flipV="1">
              <a:off x="3302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0" name="btfpColumnIndicatorGroup1">
            <a:extLst>
              <a:ext uri="{FF2B5EF4-FFF2-40B4-BE49-F238E27FC236}">
                <a16:creationId xmlns:a16="http://schemas.microsoft.com/office/drawing/2014/main" id="{CF53553F-F615-2563-CD9A-BEED8831E300}"/>
              </a:ext>
            </a:extLst>
          </p:cNvPr>
          <p:cNvGrpSpPr/>
          <p:nvPr/>
        </p:nvGrpSpPr>
        <p:grpSpPr>
          <a:xfrm>
            <a:off x="0" y="-205740"/>
            <a:ext cx="12192000" cy="137160"/>
            <a:chOff x="0" y="-205740"/>
            <a:chExt cx="12192000" cy="137160"/>
          </a:xfrm>
        </p:grpSpPr>
        <p:sp>
          <p:nvSpPr>
            <p:cNvPr id="108" name="btfpColumnGapBlocker914877">
              <a:extLst>
                <a:ext uri="{FF2B5EF4-FFF2-40B4-BE49-F238E27FC236}">
                  <a16:creationId xmlns:a16="http://schemas.microsoft.com/office/drawing/2014/main" id="{13B19D21-008E-AF9E-779A-10ED8AEFA747}"/>
                </a:ext>
              </a:extLst>
            </p:cNvPr>
            <p:cNvSpPr/>
            <p:nvPr/>
          </p:nvSpPr>
          <p:spPr bwMode="gray">
            <a:xfrm>
              <a:off x="1186180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06" name="btfpColumnGapBlocker662590">
              <a:extLst>
                <a:ext uri="{FF2B5EF4-FFF2-40B4-BE49-F238E27FC236}">
                  <a16:creationId xmlns:a16="http://schemas.microsoft.com/office/drawing/2014/main" id="{01A6B075-96D3-F124-C6EE-14C92290082E}"/>
                </a:ext>
              </a:extLst>
            </p:cNvPr>
            <p:cNvSpPr/>
            <p:nvPr/>
          </p:nvSpPr>
          <p:spPr bwMode="gray">
            <a:xfrm>
              <a:off x="88455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104" name="btfpColumnIndicator891240">
              <a:extLst>
                <a:ext uri="{FF2B5EF4-FFF2-40B4-BE49-F238E27FC236}">
                  <a16:creationId xmlns:a16="http://schemas.microsoft.com/office/drawing/2014/main" id="{F571EC76-EB6C-90A3-0AC5-64C662CDF22F}"/>
                </a:ext>
              </a:extLst>
            </p:cNvPr>
            <p:cNvCxnSpPr/>
            <p:nvPr/>
          </p:nvCxnSpPr>
          <p:spPr bwMode="gray">
            <a:xfrm flipV="1">
              <a:off x="118618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btfpColumnIndicator391546">
              <a:extLst>
                <a:ext uri="{FF2B5EF4-FFF2-40B4-BE49-F238E27FC236}">
                  <a16:creationId xmlns:a16="http://schemas.microsoft.com/office/drawing/2014/main" id="{9D70591D-AE57-D32D-C14C-71F8F4B8BC40}"/>
                </a:ext>
              </a:extLst>
            </p:cNvPr>
            <p:cNvCxnSpPr/>
            <p:nvPr/>
          </p:nvCxnSpPr>
          <p:spPr bwMode="gray">
            <a:xfrm flipV="1">
              <a:off x="93789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btfpColumnGapBlocker687810">
              <a:extLst>
                <a:ext uri="{FF2B5EF4-FFF2-40B4-BE49-F238E27FC236}">
                  <a16:creationId xmlns:a16="http://schemas.microsoft.com/office/drawing/2014/main" id="{AC417045-B06B-32B2-E667-52960C868A47}"/>
                </a:ext>
              </a:extLst>
            </p:cNvPr>
            <p:cNvSpPr/>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7" name="btfpColumnIndicator778830">
              <a:extLst>
                <a:ext uri="{FF2B5EF4-FFF2-40B4-BE49-F238E27FC236}">
                  <a16:creationId xmlns:a16="http://schemas.microsoft.com/office/drawing/2014/main" id="{5E5BCE12-5040-DBC8-D029-EA6F1299173F}"/>
                </a:ext>
              </a:extLst>
            </p:cNvPr>
            <p:cNvCxnSpPr/>
            <p:nvPr/>
          </p:nvCxnSpPr>
          <p:spPr bwMode="gray">
            <a:xfrm flipV="1">
              <a:off x="88455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btfpColumnIndicator234960">
              <a:extLst>
                <a:ext uri="{FF2B5EF4-FFF2-40B4-BE49-F238E27FC236}">
                  <a16:creationId xmlns:a16="http://schemas.microsoft.com/office/drawing/2014/main" id="{6DCCF70C-ED7D-E8EE-CE03-ED4A543F3B0F}"/>
                </a:ext>
              </a:extLst>
            </p:cNvPr>
            <p:cNvCxnSpPr/>
            <p:nvPr/>
          </p:nvCxnSpPr>
          <p:spPr bwMode="gray">
            <a:xfrm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btfpColumnGapBlocker709251">
              <a:extLst>
                <a:ext uri="{FF2B5EF4-FFF2-40B4-BE49-F238E27FC236}">
                  <a16:creationId xmlns:a16="http://schemas.microsoft.com/office/drawing/2014/main" id="{2AFDE8E4-1188-F963-306B-0357D3EE281E}"/>
                </a:ext>
              </a:extLst>
            </p:cNvPr>
            <p:cNvSpPr/>
            <p:nvPr/>
          </p:nvSpPr>
          <p:spPr bwMode="gray">
            <a:xfrm>
              <a:off x="28130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91" name="btfpColumnIndicator798555">
              <a:extLst>
                <a:ext uri="{FF2B5EF4-FFF2-40B4-BE49-F238E27FC236}">
                  <a16:creationId xmlns:a16="http://schemas.microsoft.com/office/drawing/2014/main" id="{0CEDA22A-DAF9-0B4E-33D3-3E795C36558C}"/>
                </a:ext>
              </a:extLst>
            </p:cNvPr>
            <p:cNvCxnSpPr/>
            <p:nvPr/>
          </p:nvCxnSpPr>
          <p:spPr bwMode="gray">
            <a:xfrm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btfpColumnIndicator133608">
              <a:extLst>
                <a:ext uri="{FF2B5EF4-FFF2-40B4-BE49-F238E27FC236}">
                  <a16:creationId xmlns:a16="http://schemas.microsoft.com/office/drawing/2014/main" id="{1281A2F4-F888-E6F2-34D2-D4C3B8085CF4}"/>
                </a:ext>
              </a:extLst>
            </p:cNvPr>
            <p:cNvCxnSpPr/>
            <p:nvPr/>
          </p:nvCxnSpPr>
          <p:spPr bwMode="gray">
            <a:xfrm flipV="1">
              <a:off x="33464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btfpColumnGapBlocker428275">
              <a:extLst>
                <a:ext uri="{FF2B5EF4-FFF2-40B4-BE49-F238E27FC236}">
                  <a16:creationId xmlns:a16="http://schemas.microsoft.com/office/drawing/2014/main" id="{A7F4A2A8-99E7-37E5-C1E5-631523E60B67}"/>
                </a:ext>
              </a:extLst>
            </p:cNvPr>
            <p:cNvSpPr/>
            <p:nvPr/>
          </p:nvSpPr>
          <p:spPr bwMode="gray">
            <a:xfrm>
              <a:off x="0" y="-205740"/>
              <a:ext cx="3302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79" name="btfpColumnIndicator696067">
              <a:extLst>
                <a:ext uri="{FF2B5EF4-FFF2-40B4-BE49-F238E27FC236}">
                  <a16:creationId xmlns:a16="http://schemas.microsoft.com/office/drawing/2014/main" id="{F472CE22-DB16-3D83-FC4E-A38F85DC84E1}"/>
                </a:ext>
              </a:extLst>
            </p:cNvPr>
            <p:cNvCxnSpPr/>
            <p:nvPr/>
          </p:nvCxnSpPr>
          <p:spPr bwMode="gray">
            <a:xfrm flipV="1">
              <a:off x="281305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btfpColumnIndicator823429">
              <a:extLst>
                <a:ext uri="{FF2B5EF4-FFF2-40B4-BE49-F238E27FC236}">
                  <a16:creationId xmlns:a16="http://schemas.microsoft.com/office/drawing/2014/main" id="{62B17FBB-73A5-3DA9-351D-4B6A77EF8921}"/>
                </a:ext>
              </a:extLst>
            </p:cNvPr>
            <p:cNvCxnSpPr/>
            <p:nvPr/>
          </p:nvCxnSpPr>
          <p:spPr bwMode="gray">
            <a:xfrm flipV="1">
              <a:off x="3302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3" name="Freeform: Shape 102">
            <a:extLst>
              <a:ext uri="{FF2B5EF4-FFF2-40B4-BE49-F238E27FC236}">
                <a16:creationId xmlns:a16="http://schemas.microsoft.com/office/drawing/2014/main" id="{CCA34B42-64CA-C51F-2E65-A7D6C4BB62D2}"/>
              </a:ext>
            </a:extLst>
          </p:cNvPr>
          <p:cNvSpPr/>
          <p:nvPr>
            <p:custDataLst>
              <p:tags r:id="rId5"/>
            </p:custDataLst>
          </p:nvPr>
        </p:nvSpPr>
        <p:spPr>
          <a:xfrm>
            <a:off x="-9972" y="5405715"/>
            <a:ext cx="873802" cy="1643881"/>
          </a:xfrm>
          <a:custGeom>
            <a:avLst/>
            <a:gdLst>
              <a:gd name="connsiteX0" fmla="*/ 0 w 873802"/>
              <a:gd name="connsiteY0" fmla="*/ 0 h 1643881"/>
              <a:gd name="connsiteX1" fmla="*/ 152246 w 873802"/>
              <a:gd name="connsiteY1" fmla="*/ 113847 h 1643881"/>
              <a:gd name="connsiteX2" fmla="*/ 873802 w 873802"/>
              <a:gd name="connsiteY2" fmla="*/ 1643881 h 1643881"/>
              <a:gd name="connsiteX3" fmla="*/ 0 w 873802"/>
              <a:gd name="connsiteY3" fmla="*/ 1643881 h 1643881"/>
            </a:gdLst>
            <a:ahLst/>
            <a:cxnLst>
              <a:cxn ang="0">
                <a:pos x="connsiteX0" y="connsiteY0"/>
              </a:cxn>
              <a:cxn ang="0">
                <a:pos x="connsiteX1" y="connsiteY1"/>
              </a:cxn>
              <a:cxn ang="0">
                <a:pos x="connsiteX2" y="connsiteY2"/>
              </a:cxn>
              <a:cxn ang="0">
                <a:pos x="connsiteX3" y="connsiteY3"/>
              </a:cxn>
            </a:cxnLst>
            <a:rect l="l" t="t" r="r" b="b"/>
            <a:pathLst>
              <a:path w="873802" h="1643881">
                <a:moveTo>
                  <a:pt x="0" y="0"/>
                </a:moveTo>
                <a:lnTo>
                  <a:pt x="152246" y="113847"/>
                </a:lnTo>
                <a:cubicBezTo>
                  <a:pt x="592919" y="477523"/>
                  <a:pt x="873802" y="1027898"/>
                  <a:pt x="873802" y="1643881"/>
                </a:cubicBezTo>
                <a:lnTo>
                  <a:pt x="0" y="1643881"/>
                </a:lnTo>
                <a:close/>
              </a:path>
            </a:pathLst>
          </a:custGeom>
          <a:solidFill>
            <a:srgbClr val="30CC01"/>
          </a:solidFill>
          <a:ln w="4138" cap="flat">
            <a:noFill/>
            <a:prstDash val="solid"/>
            <a:miter/>
          </a:ln>
        </p:spPr>
        <p:txBody>
          <a:bodyPr wrap="square" rtlCol="0" anchor="ctr">
            <a:noAutofit/>
          </a:bodyPr>
          <a:lstStyle/>
          <a:p>
            <a:pPr marL="177800" marR="0" lvl="0" indent="-177800" algn="l" defTabSz="711200" eaLnBrk="1" fontAlgn="auto" latinLnBrk="0" hangingPunct="1">
              <a:lnSpc>
                <a:spcPct val="100000"/>
              </a:lnSpc>
              <a:spcBef>
                <a:spcPts val="1200"/>
              </a:spcBef>
              <a:spcAft>
                <a:spcPct val="0"/>
              </a:spcAft>
              <a:buClrTx/>
              <a:buSzTx/>
              <a:buFontTx/>
              <a:buChar char="•"/>
              <a:tabLst/>
              <a:defRPr/>
            </a:pPr>
            <a:endParaRPr kumimoji="0" lang="en-US" sz="1600" b="0" i="0" u="none" strike="noStrike" kern="1200" cap="none" spc="0" normalizeH="0" baseline="0" noProof="0">
              <a:ln>
                <a:noFill/>
              </a:ln>
              <a:solidFill>
                <a:prstClr val="black"/>
              </a:solidFill>
              <a:effectLst/>
              <a:uLnTx/>
              <a:uFillTx/>
              <a:latin typeface="Avenir Next LT Pro Light"/>
              <a:ea typeface="MS PGothic"/>
              <a:cs typeface="+mn-cs"/>
            </a:endParaRPr>
          </a:p>
        </p:txBody>
      </p:sp>
      <p:sp>
        <p:nvSpPr>
          <p:cNvPr id="66" name="Rectangle: Single Corner Rounded 65">
            <a:extLst>
              <a:ext uri="{FF2B5EF4-FFF2-40B4-BE49-F238E27FC236}">
                <a16:creationId xmlns:a16="http://schemas.microsoft.com/office/drawing/2014/main" id="{B97E8F83-02AA-167E-9A5C-97CDE13CAF09}"/>
              </a:ext>
            </a:extLst>
          </p:cNvPr>
          <p:cNvSpPr/>
          <p:nvPr>
            <p:custDataLst>
              <p:tags r:id="rId6"/>
            </p:custDataLst>
          </p:nvPr>
        </p:nvSpPr>
        <p:spPr bwMode="gray">
          <a:xfrm flipH="1">
            <a:off x="181502" y="98602"/>
            <a:ext cx="2770563" cy="6767786"/>
          </a:xfrm>
          <a:prstGeom prst="round1Rect">
            <a:avLst>
              <a:gd name="adj" fmla="val 16346"/>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18" name="btfpBulletedList666091">
            <a:extLst>
              <a:ext uri="{FF2B5EF4-FFF2-40B4-BE49-F238E27FC236}">
                <a16:creationId xmlns:a16="http://schemas.microsoft.com/office/drawing/2014/main" id="{ACD4C01C-AF03-C12B-B8E9-0633AA940DAC}"/>
              </a:ext>
            </a:extLst>
          </p:cNvPr>
          <p:cNvSpPr txBox="1"/>
          <p:nvPr/>
        </p:nvSpPr>
        <p:spPr bwMode="gray">
          <a:xfrm>
            <a:off x="1854200" y="1066746"/>
            <a:ext cx="10007600" cy="442035"/>
          </a:xfrm>
          <a:prstGeom prst="rect">
            <a:avLst/>
          </a:prstGeom>
          <a:noFill/>
        </p:spPr>
        <p:txBody>
          <a:bodyPr wrap="square" lIns="36000" tIns="36000" rIns="36000" bIns="36000">
            <a:spAutoFit/>
          </a:bodyPr>
          <a:lstStyle/>
          <a:p>
            <a:pPr marL="0" lvl="0" indent="0">
              <a:buNone/>
              <a:defRPr/>
            </a:pPr>
            <a:r>
              <a:rPr lang="en-US" sz="1200" noProof="0">
                <a:solidFill>
                  <a:srgbClr val="000000"/>
                </a:solidFill>
                <a:latin typeface="Arial" panose="020B0604020202020204" pitchFamily="34" charset="0"/>
                <a:cs typeface="Arial" panose="020B0604020202020204" pitchFamily="34" charset="0"/>
              </a:rPr>
              <a:t>To support the </a:t>
            </a:r>
            <a:r>
              <a:rPr lang="en-US" sz="1200" b="1" noProof="0">
                <a:solidFill>
                  <a:srgbClr val="000000"/>
                </a:solidFill>
                <a:latin typeface="Arial" panose="020B0604020202020204" pitchFamily="34" charset="0"/>
                <a:cs typeface="Arial" panose="020B0604020202020204" pitchFamily="34" charset="0"/>
              </a:rPr>
              <a:t>advancement of Brazil's ambitious climate goals</a:t>
            </a:r>
            <a:r>
              <a:rPr lang="en-US" sz="1200" noProof="0">
                <a:solidFill>
                  <a:srgbClr val="000000"/>
                </a:solidFill>
                <a:latin typeface="Arial" panose="020B0604020202020204" pitchFamily="34" charset="0"/>
                <a:cs typeface="Arial" panose="020B0604020202020204" pitchFamily="34" charset="0"/>
              </a:rPr>
              <a:t>, increasing </a:t>
            </a:r>
            <a:r>
              <a:rPr lang="en-US" sz="1200" b="1" noProof="0">
                <a:solidFill>
                  <a:srgbClr val="000000"/>
                </a:solidFill>
                <a:latin typeface="Arial" panose="020B0604020202020204" pitchFamily="34" charset="0"/>
                <a:cs typeface="Arial" panose="020B0604020202020204" pitchFamily="34" charset="0"/>
              </a:rPr>
              <a:t>transition investment from all sources </a:t>
            </a:r>
            <a:br>
              <a:rPr lang="en-US" sz="1200" noProof="0">
                <a:solidFill>
                  <a:srgbClr val="000000"/>
                </a:solidFill>
                <a:latin typeface="Arial" panose="020B0604020202020204" pitchFamily="34" charset="0"/>
                <a:cs typeface="Arial" panose="020B0604020202020204" pitchFamily="34" charset="0"/>
              </a:rPr>
            </a:br>
            <a:r>
              <a:rPr lang="en-US" sz="1200" noProof="0">
                <a:solidFill>
                  <a:srgbClr val="000000"/>
                </a:solidFill>
                <a:latin typeface="Arial" panose="020B0604020202020204" pitchFamily="34" charset="0"/>
                <a:cs typeface="Arial" panose="020B0604020202020204" pitchFamily="34" charset="0"/>
              </a:rPr>
              <a:t>in support of the </a:t>
            </a:r>
            <a:r>
              <a:rPr lang="en-US" sz="1200" b="1" noProof="0">
                <a:solidFill>
                  <a:srgbClr val="000000"/>
                </a:solidFill>
                <a:latin typeface="Arial" panose="020B0604020202020204" pitchFamily="34" charset="0"/>
                <a:cs typeface="Arial" panose="020B0604020202020204" pitchFamily="34" charset="0"/>
              </a:rPr>
              <a:t>government's climate transition plans </a:t>
            </a:r>
            <a:r>
              <a:rPr lang="en-US" sz="1200" noProof="0">
                <a:solidFill>
                  <a:srgbClr val="000000"/>
                </a:solidFill>
                <a:latin typeface="Arial" panose="020B0604020202020204" pitchFamily="34" charset="0"/>
                <a:cs typeface="Arial" panose="020B0604020202020204" pitchFamily="34" charset="0"/>
              </a:rPr>
              <a:t>in key sectors</a:t>
            </a:r>
          </a:p>
        </p:txBody>
      </p:sp>
      <p:sp>
        <p:nvSpPr>
          <p:cNvPr id="19" name="TextBox 18">
            <a:extLst>
              <a:ext uri="{FF2B5EF4-FFF2-40B4-BE49-F238E27FC236}">
                <a16:creationId xmlns:a16="http://schemas.microsoft.com/office/drawing/2014/main" id="{E8AC7E98-F485-B187-61A5-8A6ED73D7488}"/>
              </a:ext>
            </a:extLst>
          </p:cNvPr>
          <p:cNvSpPr txBox="1"/>
          <p:nvPr/>
        </p:nvSpPr>
        <p:spPr bwMode="gray">
          <a:xfrm>
            <a:off x="330199" y="1071367"/>
            <a:ext cx="1422397" cy="432792"/>
          </a:xfrm>
          <a:prstGeom prst="roundRect">
            <a:avLst>
              <a:gd name="adj" fmla="val 50000"/>
            </a:avLst>
          </a:prstGeom>
          <a:solidFill>
            <a:srgbClr val="183EFF"/>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5C5C5C"/>
                </a:solidFill>
                <a:prstDash val="solid"/>
                <a:round/>
                <a:headEnd type="none" w="med" len="med"/>
                <a:tailEnd type="none" w="med" len="med"/>
              </a14:hiddenLine>
            </a:ext>
          </a:extLst>
        </p:spPr>
        <p:txBody>
          <a:bodyPr wrap="square" anchor="ctr">
            <a:sp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BIP ambition</a:t>
            </a:r>
          </a:p>
        </p:txBody>
      </p:sp>
      <p:pic>
        <p:nvPicPr>
          <p:cNvPr id="12" name="Picture 11" descr="A logo with blue green yellow and blue text&#10;&#10;Description automatically generated">
            <a:extLst>
              <a:ext uri="{FF2B5EF4-FFF2-40B4-BE49-F238E27FC236}">
                <a16:creationId xmlns:a16="http://schemas.microsoft.com/office/drawing/2014/main" id="{18C1254D-BD86-E5B5-AFBA-BA5B40111BF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4197" y="90213"/>
            <a:ext cx="1237803" cy="696262"/>
          </a:xfrm>
          <a:prstGeom prst="rect">
            <a:avLst/>
          </a:prstGeom>
        </p:spPr>
      </p:pic>
      <p:sp>
        <p:nvSpPr>
          <p:cNvPr id="80" name="TextBox 79">
            <a:extLst>
              <a:ext uri="{FF2B5EF4-FFF2-40B4-BE49-F238E27FC236}">
                <a16:creationId xmlns:a16="http://schemas.microsoft.com/office/drawing/2014/main" id="{F0818E6E-95DD-0B14-93E8-54F0D8B1E2B5}"/>
              </a:ext>
            </a:extLst>
          </p:cNvPr>
          <p:cNvSpPr txBox="1"/>
          <p:nvPr/>
        </p:nvSpPr>
        <p:spPr bwMode="gray">
          <a:xfrm>
            <a:off x="601979" y="5401495"/>
            <a:ext cx="11259819" cy="404242"/>
          </a:xfrm>
          <a:prstGeom prst="roundRect">
            <a:avLst>
              <a:gd name="adj" fmla="val 50000"/>
            </a:avLst>
          </a:prstGeom>
          <a:solidFill>
            <a:srgbClr val="D6D6D6"/>
          </a:solidFill>
          <a:ln w="9525" cap="flat" cmpd="sng" algn="ctr">
            <a:noFill/>
            <a:prstDash val="solid"/>
            <a:round/>
            <a:headEnd type="none" w="med" len="med"/>
            <a:tailEnd type="none" w="med" len="med"/>
          </a:ln>
        </p:spPr>
        <p:txBody>
          <a:bodyPr wrap="square" lIns="324000" anchor="ctr">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333333"/>
                </a:solidFill>
                <a:effectLst/>
                <a:uLnTx/>
                <a:uFillTx/>
                <a:latin typeface="Arial" panose="020B0604020202020204" pitchFamily="34" charset="0"/>
                <a:ea typeface="MS PGothic"/>
                <a:cs typeface="Arial" panose="020B0604020202020204" pitchFamily="34" charset="0"/>
              </a:rPr>
              <a:t>Coordinating key market stakeholders and actions for the climate transition</a:t>
            </a:r>
          </a:p>
        </p:txBody>
      </p:sp>
      <p:sp>
        <p:nvSpPr>
          <p:cNvPr id="29" name="btfpBulletedList630737">
            <a:extLst>
              <a:ext uri="{FF2B5EF4-FFF2-40B4-BE49-F238E27FC236}">
                <a16:creationId xmlns:a16="http://schemas.microsoft.com/office/drawing/2014/main" id="{1EE1B774-BAEF-98EF-1D25-E1CC4B4E35DD}"/>
              </a:ext>
            </a:extLst>
          </p:cNvPr>
          <p:cNvSpPr txBox="1"/>
          <p:nvPr/>
        </p:nvSpPr>
        <p:spPr bwMode="gray">
          <a:xfrm>
            <a:off x="330200" y="5854364"/>
            <a:ext cx="3924386" cy="749812"/>
          </a:xfrm>
          <a:prstGeom prst="rect">
            <a:avLst/>
          </a:prstGeom>
          <a:noFill/>
        </p:spPr>
        <p:txBody>
          <a:bodyPr wrap="square" lIns="36000" tIns="36000" rIns="36000" bIns="36000">
            <a:spAutoFit/>
          </a:bodyPr>
          <a:lstStyle/>
          <a:p>
            <a:pPr marL="0" lvl="0" indent="0">
              <a:buNone/>
              <a:defRPr/>
            </a:pPr>
            <a:r>
              <a:rPr lang="en-US" sz="1100" b="1" noProof="0">
                <a:solidFill>
                  <a:srgbClr val="000000"/>
                </a:solidFill>
                <a:latin typeface="Arial" panose="020B0604020202020204" pitchFamily="34" charset="0"/>
                <a:cs typeface="Arial" panose="020B0604020202020204" pitchFamily="34" charset="0"/>
              </a:rPr>
              <a:t>Facilitate connection and communication between the platform and external stakeholders</a:t>
            </a:r>
            <a:r>
              <a:rPr lang="en-US" sz="1100" noProof="0">
                <a:solidFill>
                  <a:srgbClr val="000000"/>
                </a:solidFill>
                <a:latin typeface="Arial" panose="020B0604020202020204" pitchFamily="34" charset="0"/>
                <a:cs typeface="Arial" panose="020B0604020202020204" pitchFamily="34" charset="0"/>
              </a:rPr>
              <a:t> (e.g., MDBs, DFIs, government initiatives) to consolidate efforts, support overall objectives, and gather insights on sector-specific topics.</a:t>
            </a:r>
          </a:p>
        </p:txBody>
      </p:sp>
      <p:sp>
        <p:nvSpPr>
          <p:cNvPr id="30" name="btfpBulletedList263437">
            <a:extLst>
              <a:ext uri="{FF2B5EF4-FFF2-40B4-BE49-F238E27FC236}">
                <a16:creationId xmlns:a16="http://schemas.microsoft.com/office/drawing/2014/main" id="{5D7B1F48-B1F1-A035-360D-9EA835ECEF3A}"/>
              </a:ext>
            </a:extLst>
          </p:cNvPr>
          <p:cNvSpPr txBox="1"/>
          <p:nvPr>
            <p:custDataLst>
              <p:tags r:id="rId7"/>
            </p:custDataLst>
          </p:nvPr>
        </p:nvSpPr>
        <p:spPr bwMode="gray">
          <a:xfrm>
            <a:off x="9588500" y="5908124"/>
            <a:ext cx="2261080"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Other stakeholders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MDBs, DFIs, national associations, vertical climate funds)</a:t>
            </a:r>
          </a:p>
        </p:txBody>
      </p:sp>
      <p:sp>
        <p:nvSpPr>
          <p:cNvPr id="31" name="btfpBulletedList263437">
            <a:extLst>
              <a:ext uri="{FF2B5EF4-FFF2-40B4-BE49-F238E27FC236}">
                <a16:creationId xmlns:a16="http://schemas.microsoft.com/office/drawing/2014/main" id="{DF1D5031-A1D1-9A61-6B11-D73355F3D61C}"/>
              </a:ext>
            </a:extLst>
          </p:cNvPr>
          <p:cNvSpPr txBox="1"/>
          <p:nvPr>
            <p:custDataLst>
              <p:tags r:id="rId8"/>
            </p:custDataLst>
          </p:nvPr>
        </p:nvSpPr>
        <p:spPr bwMode="gray">
          <a:xfrm>
            <a:off x="4526733" y="5908124"/>
            <a:ext cx="1818411"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Government initiatives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Eco Invest, Arc of Restoration)</a:t>
            </a:r>
          </a:p>
        </p:txBody>
      </p:sp>
      <p:sp>
        <p:nvSpPr>
          <p:cNvPr id="32" name="btfpBulletedList263437">
            <a:extLst>
              <a:ext uri="{FF2B5EF4-FFF2-40B4-BE49-F238E27FC236}">
                <a16:creationId xmlns:a16="http://schemas.microsoft.com/office/drawing/2014/main" id="{D87CBAF8-12C7-D2B7-F532-1D157881AA69}"/>
              </a:ext>
            </a:extLst>
          </p:cNvPr>
          <p:cNvSpPr txBox="1"/>
          <p:nvPr>
            <p:custDataLst>
              <p:tags r:id="rId9"/>
            </p:custDataLst>
          </p:nvPr>
        </p:nvSpPr>
        <p:spPr bwMode="gray">
          <a:xfrm>
            <a:off x="6617291" y="5908124"/>
            <a:ext cx="2699063" cy="642293"/>
          </a:xfrm>
          <a:prstGeom prst="roundRect">
            <a:avLst/>
          </a:prstGeom>
          <a:solidFill>
            <a:schemeClr val="bg1">
              <a:lumMod val="95000"/>
            </a:schemeClr>
          </a:solidFill>
          <a:ln w="9525">
            <a:noFill/>
            <a:prstDash val="solid"/>
          </a:ln>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Sectoral initiatives</a:t>
            </a:r>
            <a:br>
              <a:rPr kumimoji="0" lang="en-US" sz="1200" b="1"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b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(E.g., Industrial Transition Accelerator Brazil </a:t>
            </a:r>
            <a:r>
              <a:rPr kumimoji="0" lang="en-US" sz="1050" i="0" u="none" strike="noStrike" kern="1200" cap="none" spc="0" normalizeH="0" baseline="0" noProof="0" err="1">
                <a:ln>
                  <a:noFill/>
                </a:ln>
                <a:solidFill>
                  <a:srgbClr val="5C5C5C"/>
                </a:solidFill>
                <a:effectLst/>
                <a:uLnTx/>
                <a:uFillTx/>
                <a:latin typeface="Arial" panose="020B0604020202020204" pitchFamily="34" charset="0"/>
                <a:ea typeface="MS PGothic"/>
                <a:cs typeface="Arial" panose="020B0604020202020204" pitchFamily="34" charset="0"/>
              </a:rPr>
              <a:t>programme</a:t>
            </a:r>
            <a:r>
              <a:rPr kumimoji="0" lang="en-US" sz="105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rPr>
              <a:t>, Nature Investment Lab)</a:t>
            </a:r>
            <a:endParaRPr kumimoji="0" lang="en-US" sz="1050" b="0" i="0" u="none" strike="noStrike" kern="1200" cap="none" spc="0" normalizeH="0" baseline="0" noProof="0">
              <a:ln>
                <a:noFill/>
              </a:ln>
              <a:solidFill>
                <a:srgbClr val="5C5C5C"/>
              </a:solidFill>
              <a:effectLst/>
              <a:uLnTx/>
              <a:uFillTx/>
              <a:latin typeface="Arial" panose="020B0604020202020204" pitchFamily="34" charset="0"/>
              <a:ea typeface="MS PGothic"/>
              <a:cs typeface="Arial" panose="020B0604020202020204" pitchFamily="34" charset="0"/>
            </a:endParaRPr>
          </a:p>
        </p:txBody>
      </p:sp>
      <p:sp>
        <p:nvSpPr>
          <p:cNvPr id="189" name="Oval 188">
            <a:extLst>
              <a:ext uri="{FF2B5EF4-FFF2-40B4-BE49-F238E27FC236}">
                <a16:creationId xmlns:a16="http://schemas.microsoft.com/office/drawing/2014/main" id="{2B2596B0-7795-CD2F-38FD-8FE28E28E922}"/>
              </a:ext>
            </a:extLst>
          </p:cNvPr>
          <p:cNvSpPr/>
          <p:nvPr/>
        </p:nvSpPr>
        <p:spPr bwMode="gray">
          <a:xfrm>
            <a:off x="390901" y="5352872"/>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96" name="btfpIconCircle792055">
            <a:extLst>
              <a:ext uri="{FF2B5EF4-FFF2-40B4-BE49-F238E27FC236}">
                <a16:creationId xmlns:a16="http://schemas.microsoft.com/office/drawing/2014/main" id="{6B72C201-7EE8-4639-DCF8-78FDE923247E}"/>
              </a:ext>
            </a:extLst>
          </p:cNvPr>
          <p:cNvSpPr>
            <a:spLocks/>
          </p:cNvSpPr>
          <p:nvPr/>
        </p:nvSpPr>
        <p:spPr bwMode="gray">
          <a:xfrm>
            <a:off x="390901" y="5368131"/>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95" name="btfpIconLines792055">
            <a:extLst>
              <a:ext uri="{FF2B5EF4-FFF2-40B4-BE49-F238E27FC236}">
                <a16:creationId xmlns:a16="http://schemas.microsoft.com/office/drawing/2014/main" id="{3DB917BD-6F03-7186-99F6-FA8F29DED45D}"/>
              </a:ext>
            </a:extLst>
          </p:cNvPr>
          <p:cNvPicPr>
            <a:picLocks/>
          </p:cNvPicPr>
          <p:nvPr/>
        </p:nvPicPr>
        <p:blipFill>
          <a:blip r:embed="rId17"/>
          <a:stretch>
            <a:fillRect/>
          </a:stretch>
        </p:blipFill>
        <p:spPr>
          <a:xfrm>
            <a:off x="390901" y="5368131"/>
            <a:ext cx="470970" cy="470970"/>
          </a:xfrm>
          <a:prstGeom prst="rect">
            <a:avLst/>
          </a:prstGeom>
        </p:spPr>
      </p:pic>
      <p:sp>
        <p:nvSpPr>
          <p:cNvPr id="136" name="btfpBulletedList630737">
            <a:extLst>
              <a:ext uri="{FF2B5EF4-FFF2-40B4-BE49-F238E27FC236}">
                <a16:creationId xmlns:a16="http://schemas.microsoft.com/office/drawing/2014/main" id="{09FB3A9D-DECE-0570-4AAC-6B808BB96DA8}"/>
              </a:ext>
            </a:extLst>
          </p:cNvPr>
          <p:cNvSpPr txBox="1"/>
          <p:nvPr/>
        </p:nvSpPr>
        <p:spPr bwMode="gray">
          <a:xfrm>
            <a:off x="9407023" y="2348943"/>
            <a:ext cx="2466509" cy="1411531"/>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Understanding the </a:t>
            </a:r>
            <a:r>
              <a:rPr lang="en-US" sz="1100" b="1" noProof="0">
                <a:solidFill>
                  <a:srgbClr val="000000"/>
                </a:solidFill>
                <a:latin typeface="Arial" panose="020B0604020202020204" pitchFamily="34" charset="0"/>
                <a:cs typeface="Arial" panose="020B0604020202020204" pitchFamily="34" charset="0"/>
              </a:rPr>
              <a:t>lifecycle and status of the projects</a:t>
            </a:r>
          </a:p>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Deep dive analysis on </a:t>
            </a:r>
            <a:r>
              <a:rPr lang="en-US" sz="1100" b="1" noProof="0">
                <a:solidFill>
                  <a:srgbClr val="000000"/>
                </a:solidFill>
                <a:latin typeface="Arial" panose="020B0604020202020204" pitchFamily="34" charset="0"/>
                <a:cs typeface="Arial" panose="020B0604020202020204" pitchFamily="34" charset="0"/>
              </a:rPr>
              <a:t>project barriers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Mapping, prioritization and implementation of potential solutions</a:t>
            </a:r>
          </a:p>
        </p:txBody>
      </p:sp>
      <p:sp>
        <p:nvSpPr>
          <p:cNvPr id="88" name="Rectangle: Rounded Corners 87">
            <a:extLst>
              <a:ext uri="{FF2B5EF4-FFF2-40B4-BE49-F238E27FC236}">
                <a16:creationId xmlns:a16="http://schemas.microsoft.com/office/drawing/2014/main" id="{ACF52988-FBFD-7CF4-BFCF-3DCF7379A7FE}"/>
              </a:ext>
            </a:extLst>
          </p:cNvPr>
          <p:cNvSpPr/>
          <p:nvPr/>
        </p:nvSpPr>
        <p:spPr bwMode="gray">
          <a:xfrm>
            <a:off x="3301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Project calls</a:t>
            </a:r>
          </a:p>
        </p:txBody>
      </p:sp>
      <p:sp>
        <p:nvSpPr>
          <p:cNvPr id="89" name="Rectangle: Rounded Corners 88">
            <a:extLst>
              <a:ext uri="{FF2B5EF4-FFF2-40B4-BE49-F238E27FC236}">
                <a16:creationId xmlns:a16="http://schemas.microsoft.com/office/drawing/2014/main" id="{58A10753-9E66-6E0B-AA4A-C072B494CD9E}"/>
              </a:ext>
            </a:extLst>
          </p:cNvPr>
          <p:cNvSpPr/>
          <p:nvPr/>
        </p:nvSpPr>
        <p:spPr bwMode="gray">
          <a:xfrm>
            <a:off x="22859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Formally introduction of projects to FIs</a:t>
            </a:r>
          </a:p>
        </p:txBody>
      </p:sp>
      <p:sp>
        <p:nvSpPr>
          <p:cNvPr id="75" name="btfpBulletedList630737">
            <a:extLst>
              <a:ext uri="{FF2B5EF4-FFF2-40B4-BE49-F238E27FC236}">
                <a16:creationId xmlns:a16="http://schemas.microsoft.com/office/drawing/2014/main" id="{93266E52-39D6-F341-1E8C-9B9FADE09B5C}"/>
              </a:ext>
            </a:extLst>
          </p:cNvPr>
          <p:cNvSpPr txBox="1"/>
          <p:nvPr/>
        </p:nvSpPr>
        <p:spPr bwMode="gray">
          <a:xfrm>
            <a:off x="3342316" y="2348943"/>
            <a:ext cx="2482852" cy="1673141"/>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equity funds in fundraising aligned with BIP's objectives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 equity funds in fundraising to potential investors </a:t>
            </a:r>
            <a:r>
              <a:rPr lang="en-US" sz="1100" noProof="0">
                <a:solidFill>
                  <a:srgbClr val="000000"/>
                </a:solidFill>
                <a:latin typeface="Arial" panose="020B0604020202020204" pitchFamily="34" charset="0"/>
                <a:cs typeface="Arial" panose="020B0604020202020204" pitchFamily="34" charset="0"/>
              </a:rPr>
              <a:t>(national and international) </a:t>
            </a:r>
            <a:r>
              <a:rPr lang="en-US" sz="1100">
                <a:solidFill>
                  <a:srgbClr val="000000"/>
                </a:solidFill>
                <a:latin typeface="Arial" panose="020B0604020202020204" pitchFamily="34" charset="0"/>
                <a:cs typeface="Arial" panose="020B0604020202020204" pitchFamily="34" charset="0"/>
              </a:rPr>
              <a:t>and </a:t>
            </a:r>
            <a:r>
              <a:rPr lang="en-US" sz="1100" b="1">
                <a:solidFill>
                  <a:srgbClr val="000000"/>
                </a:solidFill>
                <a:latin typeface="Arial" panose="020B0604020202020204" pitchFamily="34" charset="0"/>
                <a:cs typeface="Arial" panose="020B0604020202020204" pitchFamily="34" charset="0"/>
              </a:rPr>
              <a:t>projects</a:t>
            </a:r>
            <a:r>
              <a:rPr lang="en-US" sz="1100">
                <a:solidFill>
                  <a:srgbClr val="000000"/>
                </a:solidFill>
                <a:latin typeface="Arial" panose="020B0604020202020204" pitchFamily="34" charset="0"/>
                <a:cs typeface="Arial" panose="020B0604020202020204" pitchFamily="34" charset="0"/>
              </a:rPr>
              <a:t> in BIP’s pipeline aligned with them</a:t>
            </a:r>
            <a:endParaRPr lang="en-US" sz="1100" noProof="0">
              <a:solidFill>
                <a:srgbClr val="000000"/>
              </a:solidFill>
              <a:latin typeface="Arial" panose="020B0604020202020204" pitchFamily="34" charset="0"/>
              <a:cs typeface="Arial" panose="020B0604020202020204" pitchFamily="34" charset="0"/>
            </a:endParaRPr>
          </a:p>
        </p:txBody>
      </p:sp>
      <p:sp>
        <p:nvSpPr>
          <p:cNvPr id="83" name="Rectangle: Rounded Corners 82">
            <a:extLst>
              <a:ext uri="{FF2B5EF4-FFF2-40B4-BE49-F238E27FC236}">
                <a16:creationId xmlns:a16="http://schemas.microsoft.com/office/drawing/2014/main" id="{D146D93C-00CF-7AB9-559E-51CAFAEA90C6}"/>
              </a:ext>
            </a:extLst>
          </p:cNvPr>
          <p:cNvSpPr/>
          <p:nvPr/>
        </p:nvSpPr>
        <p:spPr bwMode="gray">
          <a:xfrm>
            <a:off x="42417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Portfolio meetings with investors</a:t>
            </a:r>
          </a:p>
        </p:txBody>
      </p:sp>
      <p:sp>
        <p:nvSpPr>
          <p:cNvPr id="7" name="btfpBulletedList630737">
            <a:extLst>
              <a:ext uri="{FF2B5EF4-FFF2-40B4-BE49-F238E27FC236}">
                <a16:creationId xmlns:a16="http://schemas.microsoft.com/office/drawing/2014/main" id="{996534D3-9E97-792D-F88C-B2395A1319DE}"/>
              </a:ext>
            </a:extLst>
          </p:cNvPr>
          <p:cNvSpPr txBox="1"/>
          <p:nvPr/>
        </p:nvSpPr>
        <p:spPr bwMode="gray">
          <a:xfrm>
            <a:off x="330199" y="4413039"/>
            <a:ext cx="2460709" cy="211203"/>
          </a:xfrm>
          <a:prstGeom prst="rect">
            <a:avLst/>
          </a:prstGeom>
          <a:noFill/>
        </p:spPr>
        <p:txBody>
          <a:bodyPr wrap="square" lIns="36000" tIns="36000" rIns="36000" bIns="36000">
            <a:spAutoFit/>
          </a:bodyPr>
          <a:lstStyle/>
          <a:p>
            <a:pPr marL="0" marR="0" lvl="0" indent="0" algn="l" defTabSz="711200" eaLnBrk="1" fontAlgn="auto" latinLnBrk="0" hangingPunct="1">
              <a:lnSpc>
                <a:spcPct val="100000"/>
              </a:lnSpc>
              <a:spcBef>
                <a:spcPts val="2400"/>
              </a:spcBef>
              <a:spcAft>
                <a:spcPts val="0"/>
              </a:spcAft>
              <a:buClrTx/>
              <a:buSzTx/>
              <a:buFontTx/>
              <a:buNone/>
              <a:tabLst/>
              <a:defRPr/>
            </a:pPr>
            <a:r>
              <a:rPr kumimoji="0" lang="en-US" sz="900" b="1" i="0" u="none" strike="noStrike" kern="1200" cap="none" spc="300" normalizeH="0" baseline="0" noProof="0">
                <a:ln>
                  <a:noFill/>
                </a:ln>
                <a:solidFill>
                  <a:srgbClr val="333333"/>
                </a:solidFill>
                <a:effectLst/>
                <a:uLnTx/>
                <a:uFillTx/>
                <a:latin typeface="Arial" panose="020B0604020202020204" pitchFamily="34" charset="0"/>
                <a:ea typeface="MS PGothic"/>
                <a:cs typeface="Arial" panose="020B0604020202020204" pitchFamily="34" charset="0"/>
              </a:rPr>
              <a:t>DELIVERY MECHANISMS</a:t>
            </a:r>
          </a:p>
        </p:txBody>
      </p:sp>
      <p:sp>
        <p:nvSpPr>
          <p:cNvPr id="27" name="Rectangle: Rounded Corners 26">
            <a:extLst>
              <a:ext uri="{FF2B5EF4-FFF2-40B4-BE49-F238E27FC236}">
                <a16:creationId xmlns:a16="http://schemas.microsoft.com/office/drawing/2014/main" id="{24D02CCA-2185-3DFD-67B5-DF085262EB35}"/>
              </a:ext>
            </a:extLst>
          </p:cNvPr>
          <p:cNvSpPr/>
          <p:nvPr/>
        </p:nvSpPr>
        <p:spPr bwMode="gray">
          <a:xfrm>
            <a:off x="81533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Partnerships to leverage existing mechanisms</a:t>
            </a:r>
          </a:p>
        </p:txBody>
      </p:sp>
      <p:sp>
        <p:nvSpPr>
          <p:cNvPr id="28" name="Rectangle: Rounded Corners 27">
            <a:extLst>
              <a:ext uri="{FF2B5EF4-FFF2-40B4-BE49-F238E27FC236}">
                <a16:creationId xmlns:a16="http://schemas.microsoft.com/office/drawing/2014/main" id="{B6E3F35C-2DF5-3693-C317-4BE507377ADD}"/>
              </a:ext>
            </a:extLst>
          </p:cNvPr>
          <p:cNvSpPr/>
          <p:nvPr/>
        </p:nvSpPr>
        <p:spPr bwMode="gray">
          <a:xfrm>
            <a:off x="10109200"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Creation of new mechanisms</a:t>
            </a:r>
          </a:p>
        </p:txBody>
      </p:sp>
      <p:sp>
        <p:nvSpPr>
          <p:cNvPr id="120" name="Rectangle: Rounded Corners 119">
            <a:extLst>
              <a:ext uri="{FF2B5EF4-FFF2-40B4-BE49-F238E27FC236}">
                <a16:creationId xmlns:a16="http://schemas.microsoft.com/office/drawing/2014/main" id="{752AC68E-299A-6779-1BE9-A8408CDF0E79}"/>
              </a:ext>
            </a:extLst>
          </p:cNvPr>
          <p:cNvSpPr/>
          <p:nvPr/>
        </p:nvSpPr>
        <p:spPr bwMode="gray">
          <a:xfrm rot="5400000">
            <a:off x="4295146" y="694345"/>
            <a:ext cx="588922" cy="2494582"/>
          </a:xfrm>
          <a:prstGeom prst="roundRect">
            <a:avLst>
              <a:gd name="adj" fmla="val 50000"/>
            </a:avLst>
          </a:prstGeom>
          <a:solidFill>
            <a:srgbClr val="00CE00">
              <a:alpha val="7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21" name="TextBox 120">
            <a:extLst>
              <a:ext uri="{FF2B5EF4-FFF2-40B4-BE49-F238E27FC236}">
                <a16:creationId xmlns:a16="http://schemas.microsoft.com/office/drawing/2014/main" id="{1276657F-F0D7-1A02-111C-17058C795960}"/>
              </a:ext>
            </a:extLst>
          </p:cNvPr>
          <p:cNvSpPr txBox="1"/>
          <p:nvPr/>
        </p:nvSpPr>
        <p:spPr bwMode="gray">
          <a:xfrm>
            <a:off x="3916784" y="1636605"/>
            <a:ext cx="1943826" cy="626701"/>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spcBef>
                <a:spcPts val="600"/>
              </a:spcBef>
              <a:buNone/>
              <a:defRPr/>
            </a:pPr>
            <a:r>
              <a:rPr lang="en-US" sz="1200" b="1" noProof="0">
                <a:solidFill>
                  <a:srgbClr val="FFFFFF"/>
                </a:solidFill>
                <a:latin typeface="Arial" panose="020B0604020202020204" pitchFamily="34" charset="0"/>
                <a:cs typeface="Arial" panose="020B0604020202020204" pitchFamily="34" charset="0"/>
              </a:rPr>
              <a:t>Connecting equity funds</a:t>
            </a:r>
            <a:br>
              <a:rPr lang="en-US" sz="1200" b="1" noProof="0">
                <a:solidFill>
                  <a:srgbClr val="FFFFFF"/>
                </a:solidFill>
                <a:latin typeface="Arial" panose="020B0604020202020204" pitchFamily="34" charset="0"/>
                <a:cs typeface="Arial" panose="020B0604020202020204" pitchFamily="34" charset="0"/>
              </a:rPr>
            </a:br>
            <a:r>
              <a:rPr lang="en-US" sz="1200" b="1" noProof="0">
                <a:solidFill>
                  <a:srgbClr val="FFFFFF"/>
                </a:solidFill>
                <a:latin typeface="Arial" panose="020B0604020202020204" pitchFamily="34" charset="0"/>
                <a:cs typeface="Arial" panose="020B0604020202020204" pitchFamily="34" charset="0"/>
              </a:rPr>
              <a:t>in fundraising to potential investors </a:t>
            </a:r>
          </a:p>
        </p:txBody>
      </p:sp>
      <p:sp>
        <p:nvSpPr>
          <p:cNvPr id="122" name="Oval 121">
            <a:extLst>
              <a:ext uri="{FF2B5EF4-FFF2-40B4-BE49-F238E27FC236}">
                <a16:creationId xmlns:a16="http://schemas.microsoft.com/office/drawing/2014/main" id="{AD9FDE19-D0FC-710F-6FCD-E00EEEC08D50}"/>
              </a:ext>
            </a:extLst>
          </p:cNvPr>
          <p:cNvSpPr/>
          <p:nvPr/>
        </p:nvSpPr>
        <p:spPr bwMode="gray">
          <a:xfrm>
            <a:off x="3394570"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25" name="Rectangle: Rounded Corners 124">
            <a:extLst>
              <a:ext uri="{FF2B5EF4-FFF2-40B4-BE49-F238E27FC236}">
                <a16:creationId xmlns:a16="http://schemas.microsoft.com/office/drawing/2014/main" id="{A32EAAD0-0C6D-00E6-5ACA-607FB8D5413D}"/>
              </a:ext>
            </a:extLst>
          </p:cNvPr>
          <p:cNvSpPr/>
          <p:nvPr/>
        </p:nvSpPr>
        <p:spPr bwMode="gray">
          <a:xfrm rot="5400000">
            <a:off x="7319814" y="669273"/>
            <a:ext cx="588920" cy="2544723"/>
          </a:xfrm>
          <a:prstGeom prst="roundRect">
            <a:avLst>
              <a:gd name="adj" fmla="val 49461"/>
            </a:avLst>
          </a:prstGeom>
          <a:solidFill>
            <a:srgbClr val="41598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26" name="TextBox 125">
            <a:extLst>
              <a:ext uri="{FF2B5EF4-FFF2-40B4-BE49-F238E27FC236}">
                <a16:creationId xmlns:a16="http://schemas.microsoft.com/office/drawing/2014/main" id="{DCDA2017-1E13-DAAD-D3D2-8D49EA2275EE}"/>
              </a:ext>
            </a:extLst>
          </p:cNvPr>
          <p:cNvSpPr txBox="1"/>
          <p:nvPr/>
        </p:nvSpPr>
        <p:spPr bwMode="gray">
          <a:xfrm>
            <a:off x="10021946" y="1715332"/>
            <a:ext cx="1746880" cy="442035"/>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buNone/>
              <a:defRPr/>
            </a:pPr>
            <a:r>
              <a:rPr lang="en-US" sz="1200" b="1" noProof="0">
                <a:solidFill>
                  <a:srgbClr val="FFFFFF"/>
                </a:solidFill>
                <a:latin typeface="Arial" panose="020B0604020202020204" pitchFamily="34" charset="0"/>
                <a:cs typeface="Arial" panose="020B0604020202020204" pitchFamily="34" charset="0"/>
              </a:rPr>
              <a:t>Addressing main barriers</a:t>
            </a:r>
          </a:p>
        </p:txBody>
      </p:sp>
      <p:sp>
        <p:nvSpPr>
          <p:cNvPr id="127" name="Oval 126">
            <a:extLst>
              <a:ext uri="{FF2B5EF4-FFF2-40B4-BE49-F238E27FC236}">
                <a16:creationId xmlns:a16="http://schemas.microsoft.com/office/drawing/2014/main" id="{8AA113D1-6494-4294-26DE-2336CE0A1850}"/>
              </a:ext>
            </a:extLst>
          </p:cNvPr>
          <p:cNvSpPr/>
          <p:nvPr/>
        </p:nvSpPr>
        <p:spPr bwMode="gray">
          <a:xfrm>
            <a:off x="9431204"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cxnSp>
        <p:nvCxnSpPr>
          <p:cNvPr id="130" name="Straight Connector 129">
            <a:extLst>
              <a:ext uri="{FF2B5EF4-FFF2-40B4-BE49-F238E27FC236}">
                <a16:creationId xmlns:a16="http://schemas.microsoft.com/office/drawing/2014/main" id="{2F6FC1E0-12A8-D1E4-52D4-0D547AA46E44}"/>
              </a:ext>
            </a:extLst>
          </p:cNvPr>
          <p:cNvCxnSpPr>
            <a:cxnSpLocks/>
            <a:stCxn id="7" idx="3"/>
          </p:cNvCxnSpPr>
          <p:nvPr/>
        </p:nvCxnSpPr>
        <p:spPr bwMode="gray">
          <a:xfrm flipV="1">
            <a:off x="2790908" y="4518640"/>
            <a:ext cx="9070891" cy="1"/>
          </a:xfrm>
          <a:prstGeom prst="line">
            <a:avLst/>
          </a:prstGeom>
          <a:ln w="952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7" name="btfpIconCircle845452">
            <a:extLst>
              <a:ext uri="{FF2B5EF4-FFF2-40B4-BE49-F238E27FC236}">
                <a16:creationId xmlns:a16="http://schemas.microsoft.com/office/drawing/2014/main" id="{559DD327-4215-F842-C3A9-87F6FA836678}"/>
              </a:ext>
            </a:extLst>
          </p:cNvPr>
          <p:cNvSpPr>
            <a:spLocks/>
          </p:cNvSpPr>
          <p:nvPr/>
        </p:nvSpPr>
        <p:spPr bwMode="gray">
          <a:xfrm>
            <a:off x="3394570"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87" name="btfpIconCircle213505">
            <a:extLst>
              <a:ext uri="{FF2B5EF4-FFF2-40B4-BE49-F238E27FC236}">
                <a16:creationId xmlns:a16="http://schemas.microsoft.com/office/drawing/2014/main" id="{3FDD29BD-0FE2-16F4-53B1-341B3DD720F8}"/>
              </a:ext>
            </a:extLst>
          </p:cNvPr>
          <p:cNvSpPr>
            <a:spLocks/>
          </p:cNvSpPr>
          <p:nvPr/>
        </p:nvSpPr>
        <p:spPr bwMode="gray">
          <a:xfrm>
            <a:off x="9446463"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03" name="Straight Connector 202">
            <a:extLst>
              <a:ext uri="{FF2B5EF4-FFF2-40B4-BE49-F238E27FC236}">
                <a16:creationId xmlns:a16="http://schemas.microsoft.com/office/drawing/2014/main" id="{661BA9B7-A7B9-6774-FDA6-930E7F0C4FCC}"/>
              </a:ext>
            </a:extLst>
          </p:cNvPr>
          <p:cNvCxnSpPr>
            <a:cxnSpLocks/>
          </p:cNvCxnSpPr>
          <p:nvPr/>
        </p:nvCxnSpPr>
        <p:spPr bwMode="gray">
          <a:xfrm>
            <a:off x="6098765"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0" name="Isosceles Triangle 209">
            <a:extLst>
              <a:ext uri="{FF2B5EF4-FFF2-40B4-BE49-F238E27FC236}">
                <a16:creationId xmlns:a16="http://schemas.microsoft.com/office/drawing/2014/main" id="{628E1ABF-0847-503E-83F8-5AE18FD5DFB3}"/>
              </a:ext>
            </a:extLst>
          </p:cNvPr>
          <p:cNvSpPr/>
          <p:nvPr/>
        </p:nvSpPr>
        <p:spPr bwMode="gray">
          <a:xfrm>
            <a:off x="3858073" y="5293406"/>
            <a:ext cx="526152" cy="138639"/>
          </a:xfrm>
          <a:prstGeom prst="triangle">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cxnSp>
        <p:nvCxnSpPr>
          <p:cNvPr id="200" name="Straight Connector 199">
            <a:extLst>
              <a:ext uri="{FF2B5EF4-FFF2-40B4-BE49-F238E27FC236}">
                <a16:creationId xmlns:a16="http://schemas.microsoft.com/office/drawing/2014/main" id="{CE75469B-5028-98E5-32FD-88BDC9106BF3}"/>
              </a:ext>
            </a:extLst>
          </p:cNvPr>
          <p:cNvCxnSpPr>
            <a:cxnSpLocks/>
          </p:cNvCxnSpPr>
          <p:nvPr/>
        </p:nvCxnSpPr>
        <p:spPr bwMode="gray">
          <a:xfrm>
            <a:off x="3080448"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270EDFC-3228-49E1-83BC-9BC0DC6D4800}"/>
              </a:ext>
            </a:extLst>
          </p:cNvPr>
          <p:cNvCxnSpPr>
            <a:cxnSpLocks/>
          </p:cNvCxnSpPr>
          <p:nvPr/>
        </p:nvCxnSpPr>
        <p:spPr bwMode="gray">
          <a:xfrm>
            <a:off x="9117083" y="1957736"/>
            <a:ext cx="0" cy="2375026"/>
          </a:xfrm>
          <a:prstGeom prst="line">
            <a:avLst/>
          </a:prstGeom>
          <a:ln w="9525" cap="flat" cmpd="sng" algn="ctr">
            <a:solidFill>
              <a:srgbClr val="D6D6D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11BC2758-FADE-2342-9171-AA57A683E81A}"/>
              </a:ext>
            </a:extLst>
          </p:cNvPr>
          <p:cNvSpPr/>
          <p:nvPr/>
        </p:nvSpPr>
        <p:spPr bwMode="gray">
          <a:xfrm>
            <a:off x="6393837"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132" name="btfpIconCircle213505">
            <a:extLst>
              <a:ext uri="{FF2B5EF4-FFF2-40B4-BE49-F238E27FC236}">
                <a16:creationId xmlns:a16="http://schemas.microsoft.com/office/drawing/2014/main" id="{957572CB-2EC2-EB47-4EA2-7B2FFD125BF4}"/>
              </a:ext>
            </a:extLst>
          </p:cNvPr>
          <p:cNvSpPr>
            <a:spLocks/>
          </p:cNvSpPr>
          <p:nvPr/>
        </p:nvSpPr>
        <p:spPr bwMode="gray">
          <a:xfrm>
            <a:off x="6393837" y="1706148"/>
            <a:ext cx="470970" cy="470970"/>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236" name="btfpIconLines726494">
            <a:extLst>
              <a:ext uri="{FF2B5EF4-FFF2-40B4-BE49-F238E27FC236}">
                <a16:creationId xmlns:a16="http://schemas.microsoft.com/office/drawing/2014/main" id="{250A5167-6671-1438-DAC9-AFE0FDB5B5C6}"/>
              </a:ext>
            </a:extLst>
          </p:cNvPr>
          <p:cNvPicPr>
            <a:picLocks/>
          </p:cNvPicPr>
          <p:nvPr/>
        </p:nvPicPr>
        <p:blipFill>
          <a:blip r:embed="rId18"/>
          <a:stretch>
            <a:fillRect/>
          </a:stretch>
        </p:blipFill>
        <p:spPr>
          <a:xfrm>
            <a:off x="9472772" y="1716689"/>
            <a:ext cx="418353" cy="442035"/>
          </a:xfrm>
          <a:prstGeom prst="rect">
            <a:avLst/>
          </a:prstGeom>
        </p:spPr>
      </p:pic>
      <p:pic>
        <p:nvPicPr>
          <p:cNvPr id="239" name="btfpIconLines975729">
            <a:extLst>
              <a:ext uri="{FF2B5EF4-FFF2-40B4-BE49-F238E27FC236}">
                <a16:creationId xmlns:a16="http://schemas.microsoft.com/office/drawing/2014/main" id="{D935B224-1404-FEAF-70F4-D0FF54D865F1}"/>
              </a:ext>
            </a:extLst>
          </p:cNvPr>
          <p:cNvPicPr>
            <a:picLocks/>
          </p:cNvPicPr>
          <p:nvPr/>
        </p:nvPicPr>
        <p:blipFill>
          <a:blip r:embed="rId19"/>
          <a:stretch>
            <a:fillRect/>
          </a:stretch>
        </p:blipFill>
        <p:spPr>
          <a:xfrm>
            <a:off x="6437382" y="1723162"/>
            <a:ext cx="418353" cy="442035"/>
          </a:xfrm>
          <a:prstGeom prst="rect">
            <a:avLst/>
          </a:prstGeom>
        </p:spPr>
      </p:pic>
      <p:pic>
        <p:nvPicPr>
          <p:cNvPr id="242" name="btfpIconLines764633">
            <a:extLst>
              <a:ext uri="{FF2B5EF4-FFF2-40B4-BE49-F238E27FC236}">
                <a16:creationId xmlns:a16="http://schemas.microsoft.com/office/drawing/2014/main" id="{8102C78E-99CE-C07C-0F65-164B7DD60F1D}"/>
              </a:ext>
            </a:extLst>
          </p:cNvPr>
          <p:cNvPicPr>
            <a:picLocks/>
          </p:cNvPicPr>
          <p:nvPr/>
        </p:nvPicPr>
        <p:blipFill>
          <a:blip r:embed="rId20"/>
          <a:stretch>
            <a:fillRect/>
          </a:stretch>
        </p:blipFill>
        <p:spPr>
          <a:xfrm>
            <a:off x="3438115" y="1716711"/>
            <a:ext cx="418353" cy="442035"/>
          </a:xfrm>
          <a:prstGeom prst="rect">
            <a:avLst/>
          </a:prstGeom>
        </p:spPr>
      </p:pic>
      <p:sp>
        <p:nvSpPr>
          <p:cNvPr id="253" name="TextBox 252">
            <a:extLst>
              <a:ext uri="{FF2B5EF4-FFF2-40B4-BE49-F238E27FC236}">
                <a16:creationId xmlns:a16="http://schemas.microsoft.com/office/drawing/2014/main" id="{E34507A5-4ECA-9BC5-579F-6C42FE271CF0}"/>
              </a:ext>
            </a:extLst>
          </p:cNvPr>
          <p:cNvSpPr txBox="1"/>
          <p:nvPr/>
        </p:nvSpPr>
        <p:spPr bwMode="gray">
          <a:xfrm>
            <a:off x="6892338" y="1636605"/>
            <a:ext cx="1967537" cy="626701"/>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009D2F"/>
                </a:solidFill>
              </a14:hiddenFill>
            </a:ext>
            <a:ext uri="{91240B29-F687-4F45-9708-019B960494DF}">
              <a14:hiddenLine xmlns:a14="http://schemas.microsoft.com/office/drawing/2010/main" w="9525" cap="flat" cmpd="sng" algn="ctr">
                <a:solidFill>
                  <a:srgbClr val="009D2F"/>
                </a:solidFill>
                <a:prstDash val="solid"/>
                <a:round/>
                <a:headEnd type="none" w="med" len="med"/>
                <a:tailEnd type="none" w="med" len="med"/>
              </a14:hiddenLine>
            </a:ext>
          </a:extLst>
        </p:spPr>
        <p:txBody>
          <a:bodyPr wrap="square" lIns="36000" tIns="36000" rIns="36000" bIns="36000" anchor="t">
            <a:spAutoFit/>
          </a:bodyPr>
          <a:lstStyle/>
          <a:p>
            <a:pPr marL="0" lvl="0" indent="0">
              <a:spcBef>
                <a:spcPts val="600"/>
              </a:spcBef>
              <a:buNone/>
              <a:defRPr/>
            </a:pPr>
            <a:r>
              <a:rPr lang="en-US" sz="1200" b="1" noProof="0">
                <a:solidFill>
                  <a:srgbClr val="FFFFFF"/>
                </a:solidFill>
                <a:latin typeface="Arial" panose="020B0604020202020204" pitchFamily="34" charset="0"/>
                <a:cs typeface="Arial" panose="020B0604020202020204" pitchFamily="34" charset="0"/>
              </a:rPr>
              <a:t>Connecting concessional mechanisms to projects and potential investors </a:t>
            </a:r>
          </a:p>
        </p:txBody>
      </p:sp>
      <p:sp>
        <p:nvSpPr>
          <p:cNvPr id="2" name="btfpBulletedList861325">
            <a:extLst>
              <a:ext uri="{FF2B5EF4-FFF2-40B4-BE49-F238E27FC236}">
                <a16:creationId xmlns:a16="http://schemas.microsoft.com/office/drawing/2014/main" id="{0ABAE58B-2BC0-CE9E-0459-EF15CDCA0468}"/>
              </a:ext>
            </a:extLst>
          </p:cNvPr>
          <p:cNvSpPr txBox="1"/>
          <p:nvPr>
            <p:custDataLst>
              <p:tags r:id="rId10"/>
            </p:custDataLst>
          </p:nvPr>
        </p:nvSpPr>
        <p:spPr>
          <a:xfrm>
            <a:off x="330199" y="323114"/>
            <a:ext cx="9486153" cy="442035"/>
          </a:xfrm>
          <a:prstGeom prst="rect">
            <a:avLst/>
          </a:prstGeom>
          <a:noFill/>
        </p:spPr>
        <p:txBody>
          <a:bodyPr vert="horz" wrap="square" lIns="36000" tIns="36000" rIns="36000" bIns="36000" rtlCol="0" anchor="t">
            <a:spAutoFit/>
          </a:bodyPr>
          <a:lstStyle/>
          <a:p>
            <a:pPr marL="0" marR="0" lvl="0" indent="0" algn="l" defTabSz="71120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BIP operates in four main ways</a:t>
            </a:r>
          </a:p>
        </p:txBody>
      </p:sp>
      <p:sp>
        <p:nvSpPr>
          <p:cNvPr id="4" name="btfpBulletedList630737">
            <a:extLst>
              <a:ext uri="{FF2B5EF4-FFF2-40B4-BE49-F238E27FC236}">
                <a16:creationId xmlns:a16="http://schemas.microsoft.com/office/drawing/2014/main" id="{7440B41D-5199-DBCC-9B11-FB7B75E87EEF}"/>
              </a:ext>
            </a:extLst>
          </p:cNvPr>
          <p:cNvSpPr txBox="1"/>
          <p:nvPr/>
        </p:nvSpPr>
        <p:spPr bwMode="gray">
          <a:xfrm>
            <a:off x="6276947" y="2348943"/>
            <a:ext cx="2661955" cy="2088640"/>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concessional mechanisms aligned with BIP's objectives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Support on structuring and fundraising </a:t>
            </a:r>
            <a:r>
              <a:rPr lang="en-US" sz="1100" noProof="0">
                <a:solidFill>
                  <a:srgbClr val="000000"/>
                </a:solidFill>
                <a:latin typeface="Arial" panose="020B0604020202020204" pitchFamily="34" charset="0"/>
                <a:cs typeface="Arial" panose="020B0604020202020204" pitchFamily="34" charset="0"/>
              </a:rPr>
              <a:t>of mechanisms, mobilizing the platform’s expert network and investors</a:t>
            </a:r>
            <a:endParaRPr lang="en-US" sz="1100" b="1" noProof="0">
              <a:solidFill>
                <a:srgbClr val="000000"/>
              </a:solidFill>
              <a:latin typeface="Arial" panose="020B0604020202020204" pitchFamily="34" charset="0"/>
              <a:cs typeface="Arial" panose="020B0604020202020204" pitchFamily="34" charset="0"/>
            </a:endParaRP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 concessional mechanisms to interested FIs </a:t>
            </a:r>
            <a:r>
              <a:rPr lang="en-US" sz="1100" noProof="0">
                <a:solidFill>
                  <a:srgbClr val="000000"/>
                </a:solidFill>
                <a:latin typeface="Arial" panose="020B0604020202020204" pitchFamily="34" charset="0"/>
                <a:cs typeface="Arial" panose="020B0604020202020204" pitchFamily="34" charset="0"/>
              </a:rPr>
              <a:t>and </a:t>
            </a:r>
            <a:r>
              <a:rPr lang="en-US" sz="1100" b="1" noProof="0">
                <a:solidFill>
                  <a:srgbClr val="000000"/>
                </a:solidFill>
                <a:latin typeface="Arial" panose="020B0604020202020204" pitchFamily="34" charset="0"/>
                <a:cs typeface="Arial" panose="020B0604020202020204" pitchFamily="34" charset="0"/>
              </a:rPr>
              <a:t>projects</a:t>
            </a:r>
            <a:r>
              <a:rPr lang="en-US" sz="1100" noProof="0">
                <a:solidFill>
                  <a:srgbClr val="000000"/>
                </a:solidFill>
                <a:latin typeface="Arial" panose="020B0604020202020204" pitchFamily="34" charset="0"/>
                <a:cs typeface="Arial" panose="020B0604020202020204" pitchFamily="34" charset="0"/>
              </a:rPr>
              <a:t> in BIP’s pipeline aligned with them</a:t>
            </a:r>
          </a:p>
        </p:txBody>
      </p:sp>
      <p:sp>
        <p:nvSpPr>
          <p:cNvPr id="6" name="Rectangle: Rounded Corners 5">
            <a:extLst>
              <a:ext uri="{FF2B5EF4-FFF2-40B4-BE49-F238E27FC236}">
                <a16:creationId xmlns:a16="http://schemas.microsoft.com/office/drawing/2014/main" id="{B0F9E6CA-B486-28D2-F8A9-42566F3A53F8}"/>
              </a:ext>
            </a:extLst>
          </p:cNvPr>
          <p:cNvSpPr/>
          <p:nvPr/>
        </p:nvSpPr>
        <p:spPr bwMode="gray">
          <a:xfrm>
            <a:off x="6197598" y="4682113"/>
            <a:ext cx="1752600" cy="587239"/>
          </a:xfrm>
          <a:prstGeom prst="roundRect">
            <a:avLst/>
          </a:prstGeom>
          <a:solidFill>
            <a:srgbClr val="FFCE00">
              <a:alpha val="25000"/>
            </a:srgb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eaLnBrk="1" fontAlgn="auto" latinLnBrk="0" hangingPunct="1">
              <a:lnSpc>
                <a:spcPct val="100000"/>
              </a:lnSpc>
              <a:spcBef>
                <a:spcPts val="600"/>
              </a:spcBef>
              <a:spcAft>
                <a:spcPts val="0"/>
              </a:spcAft>
              <a:buClrTx/>
              <a:buSzTx/>
              <a:buFontTx/>
              <a:buNone/>
              <a:tabLst/>
              <a:defRPr/>
            </a:pPr>
            <a:r>
              <a:rPr kumimoji="1" lang="en-US" sz="1100" b="1" i="0" u="none" strike="noStrike" kern="1200" cap="none" spc="0" normalizeH="0" baseline="0" noProof="0">
                <a:ln>
                  <a:noFill/>
                </a:ln>
                <a:solidFill>
                  <a:srgbClr val="FFCE00">
                    <a:lumMod val="75000"/>
                  </a:srgbClr>
                </a:solidFill>
                <a:effectLst/>
                <a:uLnTx/>
                <a:uFillTx/>
                <a:latin typeface="Arial" panose="020B0604020202020204" pitchFamily="34" charset="0"/>
                <a:ea typeface="MS PGothic"/>
                <a:cs typeface="Arial" panose="020B0604020202020204" pitchFamily="34" charset="0"/>
              </a:rPr>
              <a:t>Formal introduction of funds and mechanisms to investors</a:t>
            </a:r>
          </a:p>
        </p:txBody>
      </p:sp>
      <p:sp>
        <p:nvSpPr>
          <p:cNvPr id="5" name="Rectangle 4">
            <a:extLst>
              <a:ext uri="{FF2B5EF4-FFF2-40B4-BE49-F238E27FC236}">
                <a16:creationId xmlns:a16="http://schemas.microsoft.com/office/drawing/2014/main" id="{82E3F6D9-3C9F-9500-16B8-D24578D511B7}"/>
              </a:ext>
            </a:extLst>
          </p:cNvPr>
          <p:cNvSpPr/>
          <p:nvPr/>
        </p:nvSpPr>
        <p:spPr bwMode="gray">
          <a:xfrm>
            <a:off x="181498" y="1009142"/>
            <a:ext cx="11705702" cy="5658357"/>
          </a:xfrm>
          <a:prstGeom prst="rect">
            <a:avLst/>
          </a:prstGeom>
          <a:solidFill>
            <a:schemeClr val="lt1">
              <a:alpha val="75000"/>
            </a:schemeClr>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endParaRPr kumimoji="1" lang="pt-BR" err="1">
              <a:solidFill>
                <a:schemeClr val="dk1"/>
              </a:solidFill>
            </a:endParaRPr>
          </a:p>
        </p:txBody>
      </p:sp>
      <p:sp>
        <p:nvSpPr>
          <p:cNvPr id="81" name="btfpBulletedList630737">
            <a:extLst>
              <a:ext uri="{FF2B5EF4-FFF2-40B4-BE49-F238E27FC236}">
                <a16:creationId xmlns:a16="http://schemas.microsoft.com/office/drawing/2014/main" id="{B9E9A902-001F-6BAC-F944-A543D13E701C}"/>
              </a:ext>
            </a:extLst>
          </p:cNvPr>
          <p:cNvSpPr txBox="1"/>
          <p:nvPr/>
        </p:nvSpPr>
        <p:spPr bwMode="gray">
          <a:xfrm>
            <a:off x="330199" y="2348943"/>
            <a:ext cx="2482851" cy="1580808"/>
          </a:xfrm>
          <a:prstGeom prst="rect">
            <a:avLst/>
          </a:prstGeom>
          <a:noFill/>
        </p:spPr>
        <p:txBody>
          <a:bodyPr wrap="square" lIns="36000" tIns="36000" rIns="36000" bIns="36000">
            <a:spAutoFit/>
          </a:bodyPr>
          <a:lstStyle/>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screening, and integration of a </a:t>
            </a:r>
            <a:r>
              <a:rPr lang="en-US" sz="1100" b="1" noProof="0">
                <a:solidFill>
                  <a:srgbClr val="000000"/>
                </a:solidFill>
                <a:latin typeface="Arial" panose="020B0604020202020204" pitchFamily="34" charset="0"/>
                <a:cs typeface="Arial" panose="020B0604020202020204" pitchFamily="34" charset="0"/>
              </a:rPr>
              <a:t>pipeline of projects aligned with BIP's objectives</a:t>
            </a:r>
          </a:p>
          <a:p>
            <a:pPr marL="0" lvl="0" indent="0">
              <a:spcBef>
                <a:spcPts val="600"/>
              </a:spcBef>
              <a:buNone/>
              <a:defRPr/>
            </a:pPr>
            <a:r>
              <a:rPr lang="en-US" sz="1100" noProof="0">
                <a:solidFill>
                  <a:srgbClr val="000000"/>
                </a:solidFill>
                <a:latin typeface="Arial" panose="020B0604020202020204" pitchFamily="34" charset="0"/>
                <a:cs typeface="Arial" panose="020B0604020202020204" pitchFamily="34" charset="0"/>
              </a:rPr>
              <a:t>Identification and integration of a </a:t>
            </a:r>
            <a:r>
              <a:rPr lang="en-US" sz="1100" b="1" noProof="0">
                <a:solidFill>
                  <a:srgbClr val="000000"/>
                </a:solidFill>
                <a:latin typeface="Arial" panose="020B0604020202020204" pitchFamily="34" charset="0"/>
                <a:cs typeface="Arial" panose="020B0604020202020204" pitchFamily="34" charset="0"/>
              </a:rPr>
              <a:t>long list of financial institutions interested in climate transition investments</a:t>
            </a:r>
          </a:p>
          <a:p>
            <a:pPr marL="0" lvl="0" indent="0">
              <a:spcBef>
                <a:spcPts val="600"/>
              </a:spcBef>
              <a:buNone/>
              <a:defRPr/>
            </a:pPr>
            <a:r>
              <a:rPr lang="en-US" sz="1100" b="1" noProof="0">
                <a:solidFill>
                  <a:srgbClr val="000000"/>
                </a:solidFill>
                <a:latin typeface="Arial" panose="020B0604020202020204" pitchFamily="34" charset="0"/>
                <a:cs typeface="Arial" panose="020B0604020202020204" pitchFamily="34" charset="0"/>
              </a:rPr>
              <a:t>Connecting</a:t>
            </a:r>
            <a:r>
              <a:rPr lang="en-US" sz="1100" noProof="0">
                <a:solidFill>
                  <a:srgbClr val="000000"/>
                </a:solidFill>
                <a:latin typeface="Arial" panose="020B0604020202020204" pitchFamily="34" charset="0"/>
                <a:cs typeface="Arial" panose="020B0604020202020204" pitchFamily="34" charset="0"/>
              </a:rPr>
              <a:t> projects to FIs</a:t>
            </a:r>
          </a:p>
        </p:txBody>
      </p:sp>
      <p:sp>
        <p:nvSpPr>
          <p:cNvPr id="118" name="Rectangle: Rounded Corners 117">
            <a:extLst>
              <a:ext uri="{FF2B5EF4-FFF2-40B4-BE49-F238E27FC236}">
                <a16:creationId xmlns:a16="http://schemas.microsoft.com/office/drawing/2014/main" id="{9A7AF47F-6804-8696-B715-5C991E58EA92}"/>
              </a:ext>
            </a:extLst>
          </p:cNvPr>
          <p:cNvSpPr/>
          <p:nvPr/>
        </p:nvSpPr>
        <p:spPr bwMode="gray">
          <a:xfrm rot="5400000">
            <a:off x="1276830" y="694344"/>
            <a:ext cx="588920" cy="2494582"/>
          </a:xfrm>
          <a:prstGeom prst="roundRect">
            <a:avLst>
              <a:gd name="adj" fmla="val 50000"/>
            </a:avLst>
          </a:prstGeom>
          <a:solidFill>
            <a:srgbClr val="00973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FFFFFF"/>
              </a:solidFill>
              <a:effectLst/>
              <a:uLnTx/>
              <a:uFillTx/>
              <a:latin typeface="Arial"/>
              <a:ea typeface="MS PGothic"/>
              <a:cs typeface="+mn-cs"/>
            </a:endParaRPr>
          </a:p>
        </p:txBody>
      </p:sp>
      <p:sp>
        <p:nvSpPr>
          <p:cNvPr id="68" name="TextBox 67">
            <a:extLst>
              <a:ext uri="{FF2B5EF4-FFF2-40B4-BE49-F238E27FC236}">
                <a16:creationId xmlns:a16="http://schemas.microsoft.com/office/drawing/2014/main" id="{B1CB30F6-5373-FAA8-FFDD-8EC19E4FFC3E}"/>
              </a:ext>
            </a:extLst>
          </p:cNvPr>
          <p:cNvSpPr txBox="1"/>
          <p:nvPr/>
        </p:nvSpPr>
        <p:spPr bwMode="gray">
          <a:xfrm>
            <a:off x="959293" y="1728938"/>
            <a:ext cx="1831615" cy="442035"/>
          </a:xfrm>
          <a:prstGeom prst="rect">
            <a:avLst/>
          </a:prstGeom>
          <a:noFill/>
          <a:ln w="9525" cap="flat" cmpd="sng" algn="ctr">
            <a:noFill/>
            <a:prstDash val="solid"/>
            <a:round/>
            <a:headEnd type="none" w="med" len="med"/>
            <a:tailEnd type="none" w="med" len="med"/>
          </a:ln>
        </p:spPr>
        <p:txBody>
          <a:bodyPr wrap="square" lIns="36000" tIns="36000" rIns="36000" bIns="36000" anchor="t">
            <a:spAutoFit/>
          </a:bodyPr>
          <a:lstStyle/>
          <a:p>
            <a:pPr marL="0" lvl="0" indent="0">
              <a:buNone/>
              <a:defRPr/>
            </a:pPr>
            <a:r>
              <a:rPr lang="en-US" sz="1200" b="1" noProof="0">
                <a:solidFill>
                  <a:srgbClr val="FFFFFF"/>
                </a:solidFill>
                <a:latin typeface="Arial" panose="020B0604020202020204" pitchFamily="34" charset="0"/>
                <a:cs typeface="Arial" panose="020B0604020202020204" pitchFamily="34" charset="0"/>
              </a:rPr>
              <a:t>Connecting projects to</a:t>
            </a:r>
            <a:br>
              <a:rPr lang="en-US" sz="1200" b="1" noProof="0">
                <a:solidFill>
                  <a:srgbClr val="FFFFFF"/>
                </a:solidFill>
                <a:latin typeface="Arial" panose="020B0604020202020204" pitchFamily="34" charset="0"/>
                <a:cs typeface="Arial" panose="020B0604020202020204" pitchFamily="34" charset="0"/>
              </a:rPr>
            </a:br>
            <a:r>
              <a:rPr lang="en-US" sz="1200" b="1" noProof="0">
                <a:solidFill>
                  <a:srgbClr val="FFFFFF"/>
                </a:solidFill>
                <a:latin typeface="Arial" panose="020B0604020202020204" pitchFamily="34" charset="0"/>
                <a:cs typeface="Arial" panose="020B0604020202020204" pitchFamily="34" charset="0"/>
              </a:rPr>
              <a:t> financial institutions</a:t>
            </a:r>
          </a:p>
        </p:txBody>
      </p:sp>
      <p:sp>
        <p:nvSpPr>
          <p:cNvPr id="114" name="Oval 113">
            <a:extLst>
              <a:ext uri="{FF2B5EF4-FFF2-40B4-BE49-F238E27FC236}">
                <a16:creationId xmlns:a16="http://schemas.microsoft.com/office/drawing/2014/main" id="{4403EE17-5FD3-80DC-9604-B0DF21E3F9AF}"/>
              </a:ext>
            </a:extLst>
          </p:cNvPr>
          <p:cNvSpPr/>
          <p:nvPr/>
        </p:nvSpPr>
        <p:spPr bwMode="gray">
          <a:xfrm>
            <a:off x="376253" y="1690889"/>
            <a:ext cx="501489" cy="501489"/>
          </a:xfrm>
          <a:prstGeom prst="ellipse">
            <a:avLst/>
          </a:prstGeom>
          <a:solidFill>
            <a:srgbClr val="FFFFFF"/>
          </a:solidFill>
          <a:ln w="9525" cap="flat" cmpd="sng" algn="ctr">
            <a:noFill/>
            <a:prstDash val="solid"/>
            <a:miter lim="800000"/>
            <a:headEnd type="none" w="med" len="med"/>
            <a:tailEnd type="none" w="med" len="med"/>
          </a:ln>
          <a:effectLst>
            <a:outerShdw blurRad="508000" sx="102000" sy="102000" algn="ctr" rotWithShape="0">
              <a:prstClr val="black">
                <a:alpha val="22000"/>
              </a:prstClr>
            </a:outerShdw>
          </a:effectLst>
          <a:extLs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sp>
        <p:nvSpPr>
          <p:cNvPr id="182" name="btfpIconCircle767974">
            <a:extLst>
              <a:ext uri="{FF2B5EF4-FFF2-40B4-BE49-F238E27FC236}">
                <a16:creationId xmlns:a16="http://schemas.microsoft.com/office/drawing/2014/main" id="{B0C03C2C-0A25-9641-0F84-BAA2DD297E2F}"/>
              </a:ext>
            </a:extLst>
          </p:cNvPr>
          <p:cNvSpPr>
            <a:spLocks/>
          </p:cNvSpPr>
          <p:nvPr/>
        </p:nvSpPr>
        <p:spPr bwMode="gray">
          <a:xfrm>
            <a:off x="408526" y="1723162"/>
            <a:ext cx="436942" cy="436942"/>
          </a:xfrm>
          <a:prstGeom prst="ellipse">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ap="flat" cmpd="sng" algn="ctr">
                <a:solidFill>
                  <a:schemeClr val="dk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ts val="0"/>
              </a:spcAft>
              <a:buClrTx/>
              <a:buSzTx/>
              <a:buFontTx/>
              <a:buNone/>
              <a:tabLst/>
              <a:defRPr/>
            </a:pPr>
            <a:endParaRPr kumimoji="1" lang="en-US" sz="1600" b="0" i="0" u="none" strike="noStrike" kern="1200" cap="none" spc="0" normalizeH="0" baseline="0" noProof="0">
              <a:ln>
                <a:noFill/>
              </a:ln>
              <a:solidFill>
                <a:srgbClr val="000000"/>
              </a:solidFill>
              <a:effectLst/>
              <a:uLnTx/>
              <a:uFillTx/>
              <a:latin typeface="Arial"/>
              <a:ea typeface="MS PGothic"/>
              <a:cs typeface="+mn-cs"/>
            </a:endParaRPr>
          </a:p>
        </p:txBody>
      </p:sp>
      <p:pic>
        <p:nvPicPr>
          <p:cNvPr id="181" name="btfpIconLines767974">
            <a:extLst>
              <a:ext uri="{FF2B5EF4-FFF2-40B4-BE49-F238E27FC236}">
                <a16:creationId xmlns:a16="http://schemas.microsoft.com/office/drawing/2014/main" id="{01A76583-7DDE-BDD6-171A-CEB6C2DD60AB}"/>
              </a:ext>
            </a:extLst>
          </p:cNvPr>
          <p:cNvPicPr>
            <a:picLocks/>
          </p:cNvPicPr>
          <p:nvPr/>
        </p:nvPicPr>
        <p:blipFill>
          <a:blip r:embed="rId21"/>
          <a:stretch>
            <a:fillRect/>
          </a:stretch>
        </p:blipFill>
        <p:spPr>
          <a:xfrm>
            <a:off x="408526" y="1723162"/>
            <a:ext cx="436942" cy="436942"/>
          </a:xfrm>
          <a:prstGeom prst="rect">
            <a:avLst/>
          </a:prstGeom>
        </p:spPr>
      </p:pic>
    </p:spTree>
    <p:custDataLst>
      <p:tags r:id="rId1"/>
    </p:custDataLst>
    <p:extLst>
      <p:ext uri="{BB962C8B-B14F-4D97-AF65-F5344CB8AC3E}">
        <p14:creationId xmlns:p14="http://schemas.microsoft.com/office/powerpoint/2010/main" val="228325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6ED731A6-A21B-C7B7-E393-56CC812290CB}"/>
              </a:ext>
            </a:extLst>
          </p:cNvPr>
          <p:cNvGraphicFramePr>
            <a:graphicFrameLocks/>
          </p:cNvGraphicFramePr>
          <p:nvPr>
            <p:custDataLst>
              <p:tags r:id="rId2"/>
            </p:custDataLst>
            <p:extLst>
              <p:ext uri="{D42A27DB-BD31-4B8C-83A1-F6EECF244321}">
                <p14:modId xmlns:p14="http://schemas.microsoft.com/office/powerpoint/2010/main" val="16362984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0" imgW="0" imgH="0" progId="TCLayout.ActiveDocument.1">
                  <p:embed/>
                </p:oleObj>
              </mc:Choice>
              <mc:Fallback>
                <p:oleObj name="think-cell Slide" r:id="rId80" imgW="0" imgH="0" progId="TCLayout.ActiveDocument.1">
                  <p:embed/>
                  <p:pic>
                    <p:nvPicPr>
                      <p:cNvPr id="32" name="think-cell data - do not delete" hidden="1">
                        <a:extLst>
                          <a:ext uri="{FF2B5EF4-FFF2-40B4-BE49-F238E27FC236}">
                            <a16:creationId xmlns:a16="http://schemas.microsoft.com/office/drawing/2014/main" id="{6ED731A6-A21B-C7B7-E393-56CC812290CB}"/>
                          </a:ext>
                        </a:extLst>
                      </p:cNvPr>
                      <p:cNvPicPr/>
                      <p:nvPr/>
                    </p:nvPicPr>
                    <p:blipFill>
                      <a:blip r:embed="rId81"/>
                      <a:stretch>
                        <a:fillRect/>
                      </a:stretch>
                    </p:blipFill>
                    <p:spPr>
                      <a:xfrm>
                        <a:off x="1588" y="1588"/>
                        <a:ext cx="1588" cy="1588"/>
                      </a:xfrm>
                      <a:prstGeom prst="rect">
                        <a:avLst/>
                      </a:prstGeom>
                    </p:spPr>
                  </p:pic>
                </p:oleObj>
              </mc:Fallback>
            </mc:AlternateContent>
          </a:graphicData>
        </a:graphic>
      </p:graphicFrame>
      <p:pic>
        <p:nvPicPr>
          <p:cNvPr id="10" name="Picture307129">
            <a:extLst>
              <a:ext uri="{FF2B5EF4-FFF2-40B4-BE49-F238E27FC236}">
                <a16:creationId xmlns:a16="http://schemas.microsoft.com/office/drawing/2014/main" id="{C43160CA-44A4-45DB-A704-0AF441FE5D9F}"/>
              </a:ext>
            </a:extLst>
          </p:cNvPr>
          <p:cNvPicPr>
            <a:picLocks noChangeAspect="1"/>
          </p:cNvPicPr>
          <p:nvPr>
            <p:custDataLst>
              <p:tags r:id="rId3"/>
            </p:custDataLst>
          </p:nvPr>
        </p:nvPicPr>
        <p:blipFill>
          <a:blip r:embed="rId82">
            <a:extLst>
              <a:ext uri="{28A0092B-C50C-407E-A947-70E740481C1C}">
                <a14:useLocalDpi xmlns:a14="http://schemas.microsoft.com/office/drawing/2010/main" val="0"/>
              </a:ext>
            </a:extLst>
          </a:blip>
          <a:srcRect l="17096" t="14721" r="83" b="14721"/>
          <a:stretch>
            <a:fillRect/>
          </a:stretch>
        </p:blipFill>
        <p:spPr>
          <a:xfrm>
            <a:off x="-1" y="0"/>
            <a:ext cx="12191999" cy="6922407"/>
          </a:xfrm>
          <a:prstGeom prst="rect">
            <a:avLst/>
          </a:prstGeom>
        </p:spPr>
      </p:pic>
      <p:sp>
        <p:nvSpPr>
          <p:cNvPr id="239" name="Rectangle: Single Corner Rounded 238">
            <a:extLst>
              <a:ext uri="{FF2B5EF4-FFF2-40B4-BE49-F238E27FC236}">
                <a16:creationId xmlns:a16="http://schemas.microsoft.com/office/drawing/2014/main" id="{62A8E0A0-284D-1C6E-A832-47D20565A22C}"/>
              </a:ext>
            </a:extLst>
          </p:cNvPr>
          <p:cNvSpPr>
            <a:spLocks noGrp="1" noRot="1" noMove="1" noResize="1" noEditPoints="1" noAdjustHandles="1" noChangeArrowheads="1" noChangeShapeType="1"/>
          </p:cNvSpPr>
          <p:nvPr>
            <p:custDataLst>
              <p:tags r:id="rId4"/>
            </p:custDataLst>
          </p:nvPr>
        </p:nvSpPr>
        <p:spPr bwMode="gray">
          <a:xfrm rot="10800000" flipH="1" flipV="1">
            <a:off x="3162300" y="-2"/>
            <a:ext cx="8762996" cy="6930745"/>
          </a:xfrm>
          <a:prstGeom prst="round1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13" name="btfpColumnIndicatorGroup2">
            <a:extLst>
              <a:ext uri="{FF2B5EF4-FFF2-40B4-BE49-F238E27FC236}">
                <a16:creationId xmlns:a16="http://schemas.microsoft.com/office/drawing/2014/main" id="{28658B5A-9FB2-524C-0AF0-6DE5706FE055}"/>
              </a:ext>
            </a:extLst>
          </p:cNvPr>
          <p:cNvGrpSpPr/>
          <p:nvPr>
            <p:custDataLst>
              <p:tags r:id="rId5"/>
            </p:custDataLst>
          </p:nvPr>
        </p:nvGrpSpPr>
        <p:grpSpPr>
          <a:xfrm>
            <a:off x="0" y="6926580"/>
            <a:ext cx="12192000" cy="137160"/>
            <a:chOff x="0" y="6926580"/>
            <a:chExt cx="12192000" cy="137160"/>
          </a:xfrm>
        </p:grpSpPr>
        <p:sp>
          <p:nvSpPr>
            <p:cNvPr id="111" name="btfpColumnGapBlocker189846">
              <a:extLst>
                <a:ext uri="{FF2B5EF4-FFF2-40B4-BE49-F238E27FC236}">
                  <a16:creationId xmlns:a16="http://schemas.microsoft.com/office/drawing/2014/main" id="{00528DB4-4D78-9F8B-CFC8-6B6B78CCCFE9}"/>
                </a:ext>
              </a:extLst>
            </p:cNvPr>
            <p:cNvSpPr/>
            <p:nvPr>
              <p:custDataLst>
                <p:tags r:id="rId65"/>
              </p:custDataLst>
            </p:nvPr>
          </p:nvSpPr>
          <p:spPr bwMode="gray">
            <a:xfrm>
              <a:off x="1164590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09" name="btfpColumnGapBlocker861245">
              <a:extLst>
                <a:ext uri="{FF2B5EF4-FFF2-40B4-BE49-F238E27FC236}">
                  <a16:creationId xmlns:a16="http://schemas.microsoft.com/office/drawing/2014/main" id="{5AE14AD5-9F7C-788D-8758-E35F0AE1CFAC}"/>
                </a:ext>
              </a:extLst>
            </p:cNvPr>
            <p:cNvSpPr/>
            <p:nvPr>
              <p:custDataLst>
                <p:tags r:id="rId66"/>
              </p:custDataLst>
            </p:nvPr>
          </p:nvSpPr>
          <p:spPr bwMode="gray">
            <a:xfrm>
              <a:off x="87376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107" name="btfpColumnIndicator800052">
              <a:extLst>
                <a:ext uri="{FF2B5EF4-FFF2-40B4-BE49-F238E27FC236}">
                  <a16:creationId xmlns:a16="http://schemas.microsoft.com/office/drawing/2014/main" id="{D579B5AA-CA79-51EF-B71A-390085D7BAAA}"/>
                </a:ext>
              </a:extLst>
            </p:cNvPr>
            <p:cNvCxnSpPr/>
            <p:nvPr>
              <p:custDataLst>
                <p:tags r:id="rId67"/>
              </p:custDataLst>
            </p:nvPr>
          </p:nvCxnSpPr>
          <p:spPr bwMode="gray">
            <a:xfrm flipH="1" flipV="1">
              <a:off x="116459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btfpColumnIndicator272544">
              <a:extLst>
                <a:ext uri="{FF2B5EF4-FFF2-40B4-BE49-F238E27FC236}">
                  <a16:creationId xmlns:a16="http://schemas.microsoft.com/office/drawing/2014/main" id="{50FC9C96-8F2E-E557-5F04-CC7B72906A74}"/>
                </a:ext>
              </a:extLst>
            </p:cNvPr>
            <p:cNvCxnSpPr/>
            <p:nvPr>
              <p:custDataLst>
                <p:tags r:id="rId68"/>
              </p:custDataLst>
            </p:nvPr>
          </p:nvCxnSpPr>
          <p:spPr bwMode="gray">
            <a:xfrm flipH="1" flipV="1">
              <a:off x="92710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btfpColumnGapBlocker999416">
              <a:extLst>
                <a:ext uri="{FF2B5EF4-FFF2-40B4-BE49-F238E27FC236}">
                  <a16:creationId xmlns:a16="http://schemas.microsoft.com/office/drawing/2014/main" id="{436AFFEF-55C1-AB15-9D4D-B7F732E3E611}"/>
                </a:ext>
              </a:extLst>
            </p:cNvPr>
            <p:cNvSpPr/>
            <p:nvPr>
              <p:custDataLst>
                <p:tags r:id="rId69"/>
              </p:custDataLst>
            </p:nvPr>
          </p:nvSpPr>
          <p:spPr bwMode="gray">
            <a:xfrm>
              <a:off x="58293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101" name="btfpColumnIndicator835976">
              <a:extLst>
                <a:ext uri="{FF2B5EF4-FFF2-40B4-BE49-F238E27FC236}">
                  <a16:creationId xmlns:a16="http://schemas.microsoft.com/office/drawing/2014/main" id="{F2361B9E-419C-D739-520E-1A8F8A0267F6}"/>
                </a:ext>
              </a:extLst>
            </p:cNvPr>
            <p:cNvCxnSpPr/>
            <p:nvPr>
              <p:custDataLst>
                <p:tags r:id="rId70"/>
              </p:custDataLst>
            </p:nvPr>
          </p:nvCxnSpPr>
          <p:spPr bwMode="gray">
            <a:xfrm flipH="1" flipV="1">
              <a:off x="87376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btfpColumnIndicator940300">
              <a:extLst>
                <a:ext uri="{FF2B5EF4-FFF2-40B4-BE49-F238E27FC236}">
                  <a16:creationId xmlns:a16="http://schemas.microsoft.com/office/drawing/2014/main" id="{805FD153-2005-20F4-87D1-301B916845D8}"/>
                </a:ext>
              </a:extLst>
            </p:cNvPr>
            <p:cNvCxnSpPr/>
            <p:nvPr>
              <p:custDataLst>
                <p:tags r:id="rId71"/>
              </p:custDataLst>
            </p:nvPr>
          </p:nvCxnSpPr>
          <p:spPr bwMode="gray">
            <a:xfrm flipH="1" flipV="1">
              <a:off x="63627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btfpColumnGapBlocker770893">
              <a:extLst>
                <a:ext uri="{FF2B5EF4-FFF2-40B4-BE49-F238E27FC236}">
                  <a16:creationId xmlns:a16="http://schemas.microsoft.com/office/drawing/2014/main" id="{1EBD20AC-142E-606D-1AD6-0C9C2BAA0EAA}"/>
                </a:ext>
              </a:extLst>
            </p:cNvPr>
            <p:cNvSpPr/>
            <p:nvPr>
              <p:custDataLst>
                <p:tags r:id="rId72"/>
              </p:custDataLst>
            </p:nvPr>
          </p:nvSpPr>
          <p:spPr bwMode="gray">
            <a:xfrm>
              <a:off x="292100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95" name="btfpColumnIndicator226907">
              <a:extLst>
                <a:ext uri="{FF2B5EF4-FFF2-40B4-BE49-F238E27FC236}">
                  <a16:creationId xmlns:a16="http://schemas.microsoft.com/office/drawing/2014/main" id="{F374C034-386B-6B5B-8EAB-85D10C391B8A}"/>
                </a:ext>
              </a:extLst>
            </p:cNvPr>
            <p:cNvCxnSpPr/>
            <p:nvPr>
              <p:custDataLst>
                <p:tags r:id="rId73"/>
              </p:custDataLst>
            </p:nvPr>
          </p:nvCxnSpPr>
          <p:spPr bwMode="gray">
            <a:xfrm flipH="1" flipV="1">
              <a:off x="58293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btfpColumnIndicator205929">
              <a:extLst>
                <a:ext uri="{FF2B5EF4-FFF2-40B4-BE49-F238E27FC236}">
                  <a16:creationId xmlns:a16="http://schemas.microsoft.com/office/drawing/2014/main" id="{C2BECAD7-5435-1D63-C0C7-C526D1DA21A4}"/>
                </a:ext>
              </a:extLst>
            </p:cNvPr>
            <p:cNvCxnSpPr/>
            <p:nvPr>
              <p:custDataLst>
                <p:tags r:id="rId74"/>
              </p:custDataLst>
            </p:nvPr>
          </p:nvCxnSpPr>
          <p:spPr bwMode="gray">
            <a:xfrm flipH="1" flipV="1">
              <a:off x="34544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btfpColumnGapBlocker867179">
              <a:extLst>
                <a:ext uri="{FF2B5EF4-FFF2-40B4-BE49-F238E27FC236}">
                  <a16:creationId xmlns:a16="http://schemas.microsoft.com/office/drawing/2014/main" id="{1975973D-873F-A164-A5E4-F711075DCF34}"/>
                </a:ext>
              </a:extLst>
            </p:cNvPr>
            <p:cNvSpPr/>
            <p:nvPr>
              <p:custDataLst>
                <p:tags r:id="rId75"/>
              </p:custDataLst>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89" name="btfpColumnIndicator974356">
              <a:extLst>
                <a:ext uri="{FF2B5EF4-FFF2-40B4-BE49-F238E27FC236}">
                  <a16:creationId xmlns:a16="http://schemas.microsoft.com/office/drawing/2014/main" id="{858C225C-5742-512F-78F0-BD366BD6062B}"/>
                </a:ext>
              </a:extLst>
            </p:cNvPr>
            <p:cNvCxnSpPr/>
            <p:nvPr>
              <p:custDataLst>
                <p:tags r:id="rId76"/>
              </p:custDataLst>
            </p:nvPr>
          </p:nvCxnSpPr>
          <p:spPr bwMode="gray">
            <a:xfrm flipH="1" flipV="1">
              <a:off x="29210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btfpColumnIndicator202317">
              <a:extLst>
                <a:ext uri="{FF2B5EF4-FFF2-40B4-BE49-F238E27FC236}">
                  <a16:creationId xmlns:a16="http://schemas.microsoft.com/office/drawing/2014/main" id="{BD84DB65-F2F6-AF50-6075-C6777BFA85E8}"/>
                </a:ext>
              </a:extLst>
            </p:cNvPr>
            <p:cNvCxnSpPr/>
            <p:nvPr>
              <p:custDataLst>
                <p:tags r:id="rId77"/>
              </p:custDataLst>
            </p:nvPr>
          </p:nvCxnSpPr>
          <p:spPr bwMode="gray">
            <a:xfrm flipH="1"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2" name="btfpColumnIndicatorGroup1">
            <a:extLst>
              <a:ext uri="{FF2B5EF4-FFF2-40B4-BE49-F238E27FC236}">
                <a16:creationId xmlns:a16="http://schemas.microsoft.com/office/drawing/2014/main" id="{9652886E-A992-49D1-783B-53E1D3E435B0}"/>
              </a:ext>
            </a:extLst>
          </p:cNvPr>
          <p:cNvGrpSpPr/>
          <p:nvPr>
            <p:custDataLst>
              <p:tags r:id="rId6"/>
            </p:custDataLst>
          </p:nvPr>
        </p:nvGrpSpPr>
        <p:grpSpPr>
          <a:xfrm>
            <a:off x="0" y="-205740"/>
            <a:ext cx="12192000" cy="137160"/>
            <a:chOff x="0" y="-205740"/>
            <a:chExt cx="12192000" cy="137160"/>
          </a:xfrm>
        </p:grpSpPr>
        <p:sp>
          <p:nvSpPr>
            <p:cNvPr id="110" name="btfpColumnGapBlocker553508">
              <a:extLst>
                <a:ext uri="{FF2B5EF4-FFF2-40B4-BE49-F238E27FC236}">
                  <a16:creationId xmlns:a16="http://schemas.microsoft.com/office/drawing/2014/main" id="{C769EBF5-7F31-829E-867C-1945F0F30F82}"/>
                </a:ext>
              </a:extLst>
            </p:cNvPr>
            <p:cNvSpPr/>
            <p:nvPr>
              <p:custDataLst>
                <p:tags r:id="rId52"/>
              </p:custDataLst>
            </p:nvPr>
          </p:nvSpPr>
          <p:spPr bwMode="gray">
            <a:xfrm>
              <a:off x="1164590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08" name="btfpColumnGapBlocker669836">
              <a:extLst>
                <a:ext uri="{FF2B5EF4-FFF2-40B4-BE49-F238E27FC236}">
                  <a16:creationId xmlns:a16="http://schemas.microsoft.com/office/drawing/2014/main" id="{20679097-5757-42BA-B9E9-2609BDB91CBE}"/>
                </a:ext>
              </a:extLst>
            </p:cNvPr>
            <p:cNvSpPr/>
            <p:nvPr>
              <p:custDataLst>
                <p:tags r:id="rId53"/>
              </p:custDataLst>
            </p:nvPr>
          </p:nvSpPr>
          <p:spPr bwMode="gray">
            <a:xfrm>
              <a:off x="87376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106" name="btfpColumnIndicator904004">
              <a:extLst>
                <a:ext uri="{FF2B5EF4-FFF2-40B4-BE49-F238E27FC236}">
                  <a16:creationId xmlns:a16="http://schemas.microsoft.com/office/drawing/2014/main" id="{E34AABC2-81B6-B48F-8528-99A6DD3FDC0E}"/>
                </a:ext>
              </a:extLst>
            </p:cNvPr>
            <p:cNvCxnSpPr/>
            <p:nvPr>
              <p:custDataLst>
                <p:tags r:id="rId54"/>
              </p:custDataLst>
            </p:nvPr>
          </p:nvCxnSpPr>
          <p:spPr bwMode="gray">
            <a:xfrm flipH="1" flipV="1">
              <a:off x="116459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btfpColumnIndicator518538">
              <a:extLst>
                <a:ext uri="{FF2B5EF4-FFF2-40B4-BE49-F238E27FC236}">
                  <a16:creationId xmlns:a16="http://schemas.microsoft.com/office/drawing/2014/main" id="{B1755527-CCDB-C0B0-62DB-F0567900D3F4}"/>
                </a:ext>
              </a:extLst>
            </p:cNvPr>
            <p:cNvCxnSpPr/>
            <p:nvPr>
              <p:custDataLst>
                <p:tags r:id="rId55"/>
              </p:custDataLst>
            </p:nvPr>
          </p:nvCxnSpPr>
          <p:spPr bwMode="gray">
            <a:xfrm flipH="1" flipV="1">
              <a:off x="92710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btfpColumnGapBlocker431774">
              <a:extLst>
                <a:ext uri="{FF2B5EF4-FFF2-40B4-BE49-F238E27FC236}">
                  <a16:creationId xmlns:a16="http://schemas.microsoft.com/office/drawing/2014/main" id="{23B8C93D-DEFB-D749-388B-CF27DD1BFDBB}"/>
                </a:ext>
              </a:extLst>
            </p:cNvPr>
            <p:cNvSpPr/>
            <p:nvPr>
              <p:custDataLst>
                <p:tags r:id="rId56"/>
              </p:custDataLst>
            </p:nvPr>
          </p:nvSpPr>
          <p:spPr bwMode="gray">
            <a:xfrm>
              <a:off x="58293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100" name="btfpColumnIndicator809011">
              <a:extLst>
                <a:ext uri="{FF2B5EF4-FFF2-40B4-BE49-F238E27FC236}">
                  <a16:creationId xmlns:a16="http://schemas.microsoft.com/office/drawing/2014/main" id="{EC62A0EB-2B25-9AD5-E0E4-EFD62C821070}"/>
                </a:ext>
              </a:extLst>
            </p:cNvPr>
            <p:cNvCxnSpPr/>
            <p:nvPr>
              <p:custDataLst>
                <p:tags r:id="rId57"/>
              </p:custDataLst>
            </p:nvPr>
          </p:nvCxnSpPr>
          <p:spPr bwMode="gray">
            <a:xfrm flipH="1" flipV="1">
              <a:off x="87376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btfpColumnIndicator936654">
              <a:extLst>
                <a:ext uri="{FF2B5EF4-FFF2-40B4-BE49-F238E27FC236}">
                  <a16:creationId xmlns:a16="http://schemas.microsoft.com/office/drawing/2014/main" id="{A1CD7C80-6E4F-AC7E-4051-347575CBE615}"/>
                </a:ext>
              </a:extLst>
            </p:cNvPr>
            <p:cNvCxnSpPr/>
            <p:nvPr>
              <p:custDataLst>
                <p:tags r:id="rId58"/>
              </p:custDataLst>
            </p:nvPr>
          </p:nvCxnSpPr>
          <p:spPr bwMode="gray">
            <a:xfrm flipH="1" flipV="1">
              <a:off x="63627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btfpColumnGapBlocker278110">
              <a:extLst>
                <a:ext uri="{FF2B5EF4-FFF2-40B4-BE49-F238E27FC236}">
                  <a16:creationId xmlns:a16="http://schemas.microsoft.com/office/drawing/2014/main" id="{CA1D7B2E-8370-3353-5192-5CBE6B206FE4}"/>
                </a:ext>
              </a:extLst>
            </p:cNvPr>
            <p:cNvSpPr/>
            <p:nvPr>
              <p:custDataLst>
                <p:tags r:id="rId59"/>
              </p:custDataLst>
            </p:nvPr>
          </p:nvSpPr>
          <p:spPr bwMode="gray">
            <a:xfrm>
              <a:off x="292100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94" name="btfpColumnIndicator864206">
              <a:extLst>
                <a:ext uri="{FF2B5EF4-FFF2-40B4-BE49-F238E27FC236}">
                  <a16:creationId xmlns:a16="http://schemas.microsoft.com/office/drawing/2014/main" id="{20500A70-1A43-A620-4E08-CC5725F74A1E}"/>
                </a:ext>
              </a:extLst>
            </p:cNvPr>
            <p:cNvCxnSpPr/>
            <p:nvPr>
              <p:custDataLst>
                <p:tags r:id="rId60"/>
              </p:custDataLst>
            </p:nvPr>
          </p:nvCxnSpPr>
          <p:spPr bwMode="gray">
            <a:xfrm flipH="1" flipV="1">
              <a:off x="58293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btfpColumnIndicator508725">
              <a:extLst>
                <a:ext uri="{FF2B5EF4-FFF2-40B4-BE49-F238E27FC236}">
                  <a16:creationId xmlns:a16="http://schemas.microsoft.com/office/drawing/2014/main" id="{F564032F-471B-1DF4-84E0-4E9F94492B15}"/>
                </a:ext>
              </a:extLst>
            </p:cNvPr>
            <p:cNvCxnSpPr/>
            <p:nvPr>
              <p:custDataLst>
                <p:tags r:id="rId61"/>
              </p:custDataLst>
            </p:nvPr>
          </p:nvCxnSpPr>
          <p:spPr bwMode="gray">
            <a:xfrm flipH="1" flipV="1">
              <a:off x="34544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btfpColumnGapBlocker757793">
              <a:extLst>
                <a:ext uri="{FF2B5EF4-FFF2-40B4-BE49-F238E27FC236}">
                  <a16:creationId xmlns:a16="http://schemas.microsoft.com/office/drawing/2014/main" id="{9312052C-8C7B-2952-B19D-5B085301B75D}"/>
                </a:ext>
              </a:extLst>
            </p:cNvPr>
            <p:cNvSpPr/>
            <p:nvPr>
              <p:custDataLst>
                <p:tags r:id="rId62"/>
              </p:custDataLst>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cxnSp>
          <p:nvCxnSpPr>
            <p:cNvPr id="88" name="btfpColumnIndicator371932">
              <a:extLst>
                <a:ext uri="{FF2B5EF4-FFF2-40B4-BE49-F238E27FC236}">
                  <a16:creationId xmlns:a16="http://schemas.microsoft.com/office/drawing/2014/main" id="{1E71F393-4F44-2D19-7FA3-6B5159AECB07}"/>
                </a:ext>
              </a:extLst>
            </p:cNvPr>
            <p:cNvCxnSpPr/>
            <p:nvPr>
              <p:custDataLst>
                <p:tags r:id="rId63"/>
              </p:custDataLst>
            </p:nvPr>
          </p:nvCxnSpPr>
          <p:spPr bwMode="gray">
            <a:xfrm flipH="1" flipV="1">
              <a:off x="29210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btfpColumnIndicator175886">
              <a:extLst>
                <a:ext uri="{FF2B5EF4-FFF2-40B4-BE49-F238E27FC236}">
                  <a16:creationId xmlns:a16="http://schemas.microsoft.com/office/drawing/2014/main" id="{FC9A34E2-5CFF-8BE1-ED99-D8B43FD5EBC0}"/>
                </a:ext>
              </a:extLst>
            </p:cNvPr>
            <p:cNvCxnSpPr/>
            <p:nvPr>
              <p:custDataLst>
                <p:tags r:id="rId64"/>
              </p:custDataLst>
            </p:nvPr>
          </p:nvCxnSpPr>
          <p:spPr bwMode="gray">
            <a:xfrm flipH="1"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itle 21">
            <a:extLst>
              <a:ext uri="{FF2B5EF4-FFF2-40B4-BE49-F238E27FC236}">
                <a16:creationId xmlns:a16="http://schemas.microsoft.com/office/drawing/2014/main" id="{9E509DB0-58F5-54A4-4297-43D021C2ED72}"/>
              </a:ext>
            </a:extLst>
          </p:cNvPr>
          <p:cNvSpPr>
            <a:spLocks noGrp="1"/>
          </p:cNvSpPr>
          <p:nvPr>
            <p:ph type="title"/>
            <p:custDataLst>
              <p:tags r:id="rId7"/>
            </p:custDataLst>
          </p:nvPr>
        </p:nvSpPr>
        <p:spPr>
          <a:xfrm>
            <a:off x="587607" y="939327"/>
            <a:ext cx="2366260" cy="1051116"/>
          </a:xfrm>
        </p:spPr>
        <p:txBody>
          <a:bodyPr vert="horz">
            <a:normAutofit fontScale="90000"/>
          </a:bodyPr>
          <a:lstStyle/>
          <a:p>
            <a:r>
              <a:rPr lang="en-US">
                <a:solidFill>
                  <a:schemeClr val="bg1"/>
                </a:solidFill>
              </a:rPr>
              <a:t>BIP will focus initially on three main sectors</a:t>
            </a:r>
          </a:p>
        </p:txBody>
      </p:sp>
      <p:sp>
        <p:nvSpPr>
          <p:cNvPr id="4" name="btfpStatusStickerText280292">
            <a:extLst>
              <a:ext uri="{FF2B5EF4-FFF2-40B4-BE49-F238E27FC236}">
                <a16:creationId xmlns:a16="http://schemas.microsoft.com/office/drawing/2014/main" id="{959DE3FD-DAA2-44F5-9EB8-B270175582EE}"/>
              </a:ext>
            </a:extLst>
          </p:cNvPr>
          <p:cNvSpPr txBox="1"/>
          <p:nvPr>
            <p:custDataLst>
              <p:tags r:id="rId8"/>
            </p:custDataLst>
          </p:nvPr>
        </p:nvSpPr>
        <p:spPr bwMode="gray">
          <a:xfrm rot="5400000">
            <a:off x="4112986" y="-200386"/>
            <a:ext cx="211276" cy="1211519"/>
          </a:xfrm>
          <a:prstGeom prst="rect">
            <a:avLst/>
          </a:prstGeom>
          <a:noFill/>
        </p:spPr>
        <p:txBody>
          <a:bodyPr vert="vert270" wrap="none" lIns="72073" tIns="25226" rIns="0" bIns="25226" rtlCol="0" anchor="t">
            <a:spAutoFit/>
          </a:bodyPr>
          <a:lstStyle/>
          <a:p>
            <a:pPr marL="0" indent="0" algn="ctr">
              <a:spcBef>
                <a:spcPct val="0"/>
              </a:spcBef>
              <a:buNone/>
            </a:pPr>
            <a:r>
              <a:rPr lang="en-US" sz="900" b="1" cap="all" spc="450">
                <a:solidFill>
                  <a:srgbClr val="4059A8"/>
                </a:solidFill>
                <a:latin typeface="Arial" panose="020B0604020202020204" pitchFamily="34" charset="0"/>
                <a:cs typeface="Arial" panose="020B0604020202020204" pitchFamily="34" charset="0"/>
              </a:rPr>
              <a:t>GUIDED BY</a:t>
            </a:r>
          </a:p>
        </p:txBody>
      </p:sp>
      <p:cxnSp>
        <p:nvCxnSpPr>
          <p:cNvPr id="172" name="Straight Connector 171">
            <a:extLst>
              <a:ext uri="{FF2B5EF4-FFF2-40B4-BE49-F238E27FC236}">
                <a16:creationId xmlns:a16="http://schemas.microsoft.com/office/drawing/2014/main" id="{9015803C-2571-1885-6659-E08F90C4AE7B}"/>
              </a:ext>
            </a:extLst>
          </p:cNvPr>
          <p:cNvCxnSpPr/>
          <p:nvPr>
            <p:custDataLst>
              <p:tags r:id="rId9"/>
            </p:custDataLst>
          </p:nvPr>
        </p:nvCxnSpPr>
        <p:spPr bwMode="gray">
          <a:xfrm flipH="1">
            <a:off x="6244805" y="568363"/>
            <a:ext cx="0" cy="6151020"/>
          </a:xfrm>
          <a:prstGeom prst="line">
            <a:avLst/>
          </a:prstGeom>
          <a:ln w="9525" cap="flat" cmpd="sng" algn="ctr">
            <a:solidFill>
              <a:srgbClr val="D6D6D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23A36AE-7ABF-4CD9-A96C-8E4711352807}"/>
              </a:ext>
            </a:extLst>
          </p:cNvPr>
          <p:cNvGrpSpPr/>
          <p:nvPr/>
        </p:nvGrpSpPr>
        <p:grpSpPr>
          <a:xfrm>
            <a:off x="3633947" y="2345581"/>
            <a:ext cx="8127287" cy="601038"/>
            <a:chOff x="3633947" y="2345581"/>
            <a:chExt cx="8127287" cy="601038"/>
          </a:xfrm>
        </p:grpSpPr>
        <p:grpSp>
          <p:nvGrpSpPr>
            <p:cNvPr id="5" name="Group 4">
              <a:extLst>
                <a:ext uri="{FF2B5EF4-FFF2-40B4-BE49-F238E27FC236}">
                  <a16:creationId xmlns:a16="http://schemas.microsoft.com/office/drawing/2014/main" id="{5E7E31DA-F48A-40FB-A0F9-1A3A946F42B9}"/>
                </a:ext>
              </a:extLst>
            </p:cNvPr>
            <p:cNvGrpSpPr/>
            <p:nvPr/>
          </p:nvGrpSpPr>
          <p:grpSpPr>
            <a:xfrm>
              <a:off x="3633947" y="2345581"/>
              <a:ext cx="2661840" cy="601038"/>
              <a:chOff x="3633947" y="2345581"/>
              <a:chExt cx="2661840" cy="601038"/>
            </a:xfrm>
          </p:grpSpPr>
          <p:grpSp>
            <p:nvGrpSpPr>
              <p:cNvPr id="229" name="btfpIcon648448">
                <a:extLst>
                  <a:ext uri="{FF2B5EF4-FFF2-40B4-BE49-F238E27FC236}">
                    <a16:creationId xmlns:a16="http://schemas.microsoft.com/office/drawing/2014/main" id="{FB0B64E1-600B-083A-B677-2FDF33EA6F72}"/>
                  </a:ext>
                </a:extLst>
              </p:cNvPr>
              <p:cNvGrpSpPr>
                <a:grpSpLocks noChangeAspect="1"/>
              </p:cNvGrpSpPr>
              <p:nvPr>
                <p:custDataLst>
                  <p:tags r:id="rId48"/>
                </p:custDataLst>
              </p:nvPr>
            </p:nvGrpSpPr>
            <p:grpSpPr>
              <a:xfrm>
                <a:off x="3633947" y="2345581"/>
                <a:ext cx="601038" cy="601038"/>
                <a:chOff x="3454400" y="817035"/>
                <a:chExt cx="652652" cy="668450"/>
              </a:xfrm>
            </p:grpSpPr>
            <p:sp>
              <p:nvSpPr>
                <p:cNvPr id="228" name="btfpIconCircle648448">
                  <a:extLst>
                    <a:ext uri="{FF2B5EF4-FFF2-40B4-BE49-F238E27FC236}">
                      <a16:creationId xmlns:a16="http://schemas.microsoft.com/office/drawing/2014/main" id="{EFDA42EF-F233-77D9-0A2F-B56F8FCEE6AA}"/>
                    </a:ext>
                  </a:extLst>
                </p:cNvPr>
                <p:cNvSpPr/>
                <p:nvPr>
                  <p:custDataLst>
                    <p:tags r:id="rId50"/>
                  </p:custDataLst>
                </p:nvPr>
              </p:nvSpPr>
              <p:spPr bwMode="gray">
                <a:xfrm>
                  <a:off x="3454400" y="817035"/>
                  <a:ext cx="652652" cy="668450"/>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27" name="btfpIconLines648448">
                  <a:extLst>
                    <a:ext uri="{FF2B5EF4-FFF2-40B4-BE49-F238E27FC236}">
                      <a16:creationId xmlns:a16="http://schemas.microsoft.com/office/drawing/2014/main" id="{080C5868-3329-7D40-8F00-D205D1E1CC76}"/>
                    </a:ext>
                  </a:extLst>
                </p:cNvPr>
                <p:cNvPicPr/>
                <p:nvPr>
                  <p:custDataLst>
                    <p:tags r:id="rId51"/>
                  </p:custDataLst>
                </p:nvPr>
              </p:nvPicPr>
              <p:blipFill>
                <a:blip r:embed="rId83">
                  <a:extLst>
                    <a:ext uri="{28A0092B-C50C-407E-A947-70E740481C1C}">
                      <a14:useLocalDpi xmlns:a14="http://schemas.microsoft.com/office/drawing/2010/main" val="0"/>
                    </a:ext>
                  </a:extLst>
                </a:blip>
                <a:stretch>
                  <a:fillRect/>
                </a:stretch>
              </p:blipFill>
              <p:spPr>
                <a:xfrm>
                  <a:off x="3454400" y="817035"/>
                  <a:ext cx="652652" cy="668450"/>
                </a:xfrm>
                <a:prstGeom prst="rect">
                  <a:avLst/>
                </a:prstGeom>
              </p:spPr>
            </p:pic>
          </p:grpSp>
          <p:sp>
            <p:nvSpPr>
              <p:cNvPr id="165" name="btfpBulletedList263437">
                <a:extLst>
                  <a:ext uri="{FF2B5EF4-FFF2-40B4-BE49-F238E27FC236}">
                    <a16:creationId xmlns:a16="http://schemas.microsoft.com/office/drawing/2014/main" id="{B7284C2C-4438-3737-AD99-C4AFE417964C}"/>
                  </a:ext>
                </a:extLst>
              </p:cNvPr>
              <p:cNvSpPr txBox="1"/>
              <p:nvPr>
                <p:custDataLst>
                  <p:tags r:id="rId49"/>
                </p:custDataLst>
              </p:nvPr>
            </p:nvSpPr>
            <p:spPr bwMode="gray">
              <a:xfrm>
                <a:off x="4180154" y="2419698"/>
                <a:ext cx="2115633" cy="503590"/>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900"/>
                  </a:spcBef>
                  <a:spcAft>
                    <a:spcPct val="0"/>
                  </a:spcAft>
                  <a:buClrTx/>
                  <a:buSzTx/>
                  <a:buFontTx/>
                  <a:buNone/>
                  <a:defRPr/>
                </a:pPr>
                <a:r>
                  <a:rPr kumimoji="0" lang="en-US" sz="1400" b="1"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rPr>
                  <a:t>Nature-based</a:t>
                </a:r>
                <a:r>
                  <a:rPr lang="en-US" sz="1400" b="1">
                    <a:solidFill>
                      <a:srgbClr val="009D2F"/>
                    </a:solidFill>
                    <a:latin typeface="Arial" panose="020B0604020202020204" pitchFamily="34" charset="0"/>
                    <a:cs typeface="Arial" panose="020B0604020202020204" pitchFamily="34" charset="0"/>
                  </a:rPr>
                  <a:t> </a:t>
                </a:r>
                <a:r>
                  <a:rPr kumimoji="0" lang="en-US" sz="1400" b="1"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rPr>
                  <a:t>Solutions &amp; Bioeconomy</a:t>
                </a:r>
                <a:endParaRPr kumimoji="0" lang="en-US" sz="1200" b="0"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1523273F-1221-40C6-B034-006EA89002E2}"/>
                </a:ext>
              </a:extLst>
            </p:cNvPr>
            <p:cNvGrpSpPr/>
            <p:nvPr/>
          </p:nvGrpSpPr>
          <p:grpSpPr>
            <a:xfrm>
              <a:off x="6593858" y="2345581"/>
              <a:ext cx="2330646" cy="601038"/>
              <a:chOff x="6593858" y="2345581"/>
              <a:chExt cx="2330646" cy="601038"/>
            </a:xfrm>
          </p:grpSpPr>
          <p:grpSp>
            <p:nvGrpSpPr>
              <p:cNvPr id="219" name="btfpIcon121450">
                <a:extLst>
                  <a:ext uri="{FF2B5EF4-FFF2-40B4-BE49-F238E27FC236}">
                    <a16:creationId xmlns:a16="http://schemas.microsoft.com/office/drawing/2014/main" id="{FBF97CC2-A5A9-4611-2009-BB6CDC39D4DC}"/>
                  </a:ext>
                </a:extLst>
              </p:cNvPr>
              <p:cNvGrpSpPr>
                <a:grpSpLocks noChangeAspect="1"/>
              </p:cNvGrpSpPr>
              <p:nvPr>
                <p:custDataLst>
                  <p:tags r:id="rId44"/>
                </p:custDataLst>
              </p:nvPr>
            </p:nvGrpSpPr>
            <p:grpSpPr>
              <a:xfrm>
                <a:off x="6593858" y="2345581"/>
                <a:ext cx="601038" cy="601038"/>
                <a:chOff x="6258011" y="817035"/>
                <a:chExt cx="652652" cy="668450"/>
              </a:xfrm>
            </p:grpSpPr>
            <p:sp>
              <p:nvSpPr>
                <p:cNvPr id="218" name="btfpIconCircle121450">
                  <a:extLst>
                    <a:ext uri="{FF2B5EF4-FFF2-40B4-BE49-F238E27FC236}">
                      <a16:creationId xmlns:a16="http://schemas.microsoft.com/office/drawing/2014/main" id="{ACDD7933-20BE-3761-72E6-7752B6CC1134}"/>
                    </a:ext>
                  </a:extLst>
                </p:cNvPr>
                <p:cNvSpPr/>
                <p:nvPr>
                  <p:custDataLst>
                    <p:tags r:id="rId46"/>
                  </p:custDataLst>
                </p:nvPr>
              </p:nvSpPr>
              <p:spPr bwMode="gray">
                <a:xfrm>
                  <a:off x="6258011" y="817035"/>
                  <a:ext cx="652652" cy="668450"/>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17" name="btfpIconLines121450">
                  <a:extLst>
                    <a:ext uri="{FF2B5EF4-FFF2-40B4-BE49-F238E27FC236}">
                      <a16:creationId xmlns:a16="http://schemas.microsoft.com/office/drawing/2014/main" id="{98B2CB40-5095-9A8A-9C5C-546FA207E413}"/>
                    </a:ext>
                  </a:extLst>
                </p:cNvPr>
                <p:cNvPicPr/>
                <p:nvPr>
                  <p:custDataLst>
                    <p:tags r:id="rId47"/>
                  </p:custDataLst>
                </p:nvPr>
              </p:nvPicPr>
              <p:blipFill>
                <a:blip r:embed="rId84">
                  <a:extLst>
                    <a:ext uri="{28A0092B-C50C-407E-A947-70E740481C1C}">
                      <a14:useLocalDpi xmlns:a14="http://schemas.microsoft.com/office/drawing/2010/main" val="0"/>
                    </a:ext>
                  </a:extLst>
                </a:blip>
                <a:stretch>
                  <a:fillRect/>
                </a:stretch>
              </p:blipFill>
              <p:spPr>
                <a:xfrm>
                  <a:off x="6258011" y="817035"/>
                  <a:ext cx="652652" cy="668450"/>
                </a:xfrm>
                <a:prstGeom prst="rect">
                  <a:avLst/>
                </a:prstGeom>
              </p:spPr>
            </p:pic>
          </p:grpSp>
          <p:sp>
            <p:nvSpPr>
              <p:cNvPr id="166" name="btfpBulletedList263437">
                <a:extLst>
                  <a:ext uri="{FF2B5EF4-FFF2-40B4-BE49-F238E27FC236}">
                    <a16:creationId xmlns:a16="http://schemas.microsoft.com/office/drawing/2014/main" id="{B069E31A-2E0C-1A9C-FD3E-1C447C2E900A}"/>
                  </a:ext>
                </a:extLst>
              </p:cNvPr>
              <p:cNvSpPr txBox="1"/>
              <p:nvPr>
                <p:custDataLst>
                  <p:tags r:id="rId45"/>
                </p:custDataLst>
              </p:nvPr>
            </p:nvSpPr>
            <p:spPr bwMode="gray">
              <a:xfrm>
                <a:off x="7141471" y="2516556"/>
                <a:ext cx="1783033" cy="288147"/>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900"/>
                  </a:spcBef>
                  <a:spcAft>
                    <a:spcPct val="0"/>
                  </a:spcAft>
                  <a:buClrTx/>
                  <a:buSzTx/>
                  <a:buFontTx/>
                  <a:buNone/>
                  <a:defRPr/>
                </a:pPr>
                <a:r>
                  <a:rPr kumimoji="0" lang="pt-BR" sz="1400" b="1" i="0" u="none" strike="noStrike" kern="1200" cap="none" spc="0" normalizeH="0" baseline="0" noProof="0" err="1">
                    <a:ln>
                      <a:noFill/>
                    </a:ln>
                    <a:solidFill>
                      <a:srgbClr val="009D2F"/>
                    </a:solidFill>
                    <a:effectLst/>
                    <a:uLnTx/>
                    <a:uFillTx/>
                    <a:latin typeface="Arial" panose="020B0604020202020204" pitchFamily="34" charset="0"/>
                    <a:cs typeface="Arial" panose="020B0604020202020204" pitchFamily="34" charset="0"/>
                  </a:rPr>
                  <a:t>Industry</a:t>
                </a:r>
                <a:r>
                  <a:rPr lang="pt-BR" sz="1400" b="1">
                    <a:solidFill>
                      <a:srgbClr val="009D2F"/>
                    </a:solidFill>
                    <a:latin typeface="Arial" panose="020B0604020202020204" pitchFamily="34" charset="0"/>
                    <a:cs typeface="Arial" panose="020B0604020202020204" pitchFamily="34" charset="0"/>
                  </a:rPr>
                  <a:t> </a:t>
                </a:r>
                <a:r>
                  <a:rPr kumimoji="0" lang="pt-BR" sz="1400" b="1"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rPr>
                  <a:t>&amp; </a:t>
                </a:r>
                <a:r>
                  <a:rPr kumimoji="0" lang="pt-BR" sz="1400" b="1" i="0" u="none" strike="noStrike" kern="1200" cap="none" spc="0" normalizeH="0" baseline="0" noProof="0" err="1">
                    <a:ln>
                      <a:noFill/>
                    </a:ln>
                    <a:solidFill>
                      <a:srgbClr val="009D2F"/>
                    </a:solidFill>
                    <a:effectLst/>
                    <a:uLnTx/>
                    <a:uFillTx/>
                    <a:latin typeface="Arial" panose="020B0604020202020204" pitchFamily="34" charset="0"/>
                    <a:cs typeface="Arial" panose="020B0604020202020204" pitchFamily="34" charset="0"/>
                  </a:rPr>
                  <a:t>Mobility</a:t>
                </a:r>
                <a:endParaRPr kumimoji="0" lang="pt-BR" sz="1400" b="1"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3403AE5D-CA4A-4D66-8556-D370F9EE9861}"/>
                </a:ext>
              </a:extLst>
            </p:cNvPr>
            <p:cNvGrpSpPr/>
            <p:nvPr/>
          </p:nvGrpSpPr>
          <p:grpSpPr>
            <a:xfrm>
              <a:off x="9690340" y="2345581"/>
              <a:ext cx="2070894" cy="601038"/>
              <a:chOff x="9690340" y="2345581"/>
              <a:chExt cx="2070894" cy="601038"/>
            </a:xfrm>
          </p:grpSpPr>
          <p:grpSp>
            <p:nvGrpSpPr>
              <p:cNvPr id="224" name="btfpIcon620040">
                <a:extLst>
                  <a:ext uri="{FF2B5EF4-FFF2-40B4-BE49-F238E27FC236}">
                    <a16:creationId xmlns:a16="http://schemas.microsoft.com/office/drawing/2014/main" id="{161209A7-2406-9DE8-D587-9D1011B48FB8}"/>
                  </a:ext>
                </a:extLst>
              </p:cNvPr>
              <p:cNvGrpSpPr>
                <a:grpSpLocks noChangeAspect="1"/>
              </p:cNvGrpSpPr>
              <p:nvPr>
                <p:custDataLst>
                  <p:tags r:id="rId40"/>
                </p:custDataLst>
              </p:nvPr>
            </p:nvGrpSpPr>
            <p:grpSpPr>
              <a:xfrm>
                <a:off x="9690340" y="2345581"/>
                <a:ext cx="601038" cy="601038"/>
                <a:chOff x="9264822" y="817035"/>
                <a:chExt cx="652652" cy="668450"/>
              </a:xfrm>
            </p:grpSpPr>
            <p:sp>
              <p:nvSpPr>
                <p:cNvPr id="223" name="btfpIconCircle620040">
                  <a:extLst>
                    <a:ext uri="{FF2B5EF4-FFF2-40B4-BE49-F238E27FC236}">
                      <a16:creationId xmlns:a16="http://schemas.microsoft.com/office/drawing/2014/main" id="{13022784-853B-9610-B852-4911F218B615}"/>
                    </a:ext>
                  </a:extLst>
                </p:cNvPr>
                <p:cNvSpPr/>
                <p:nvPr>
                  <p:custDataLst>
                    <p:tags r:id="rId42"/>
                  </p:custDataLst>
                </p:nvPr>
              </p:nvSpPr>
              <p:spPr bwMode="gray">
                <a:xfrm>
                  <a:off x="9264822" y="817035"/>
                  <a:ext cx="652652" cy="668450"/>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22" name="btfpIconLines620040">
                  <a:extLst>
                    <a:ext uri="{FF2B5EF4-FFF2-40B4-BE49-F238E27FC236}">
                      <a16:creationId xmlns:a16="http://schemas.microsoft.com/office/drawing/2014/main" id="{F587B7A0-A46D-EC51-8483-EBC4B6BA58DA}"/>
                    </a:ext>
                  </a:extLst>
                </p:cNvPr>
                <p:cNvPicPr/>
                <p:nvPr>
                  <p:custDataLst>
                    <p:tags r:id="rId43"/>
                  </p:custDataLst>
                </p:nvPr>
              </p:nvPicPr>
              <p:blipFill>
                <a:blip r:embed="rId85">
                  <a:extLst>
                    <a:ext uri="{28A0092B-C50C-407E-A947-70E740481C1C}">
                      <a14:useLocalDpi xmlns:a14="http://schemas.microsoft.com/office/drawing/2010/main" val="0"/>
                    </a:ext>
                  </a:extLst>
                </a:blip>
                <a:stretch>
                  <a:fillRect/>
                </a:stretch>
              </p:blipFill>
              <p:spPr>
                <a:xfrm>
                  <a:off x="9264822" y="817035"/>
                  <a:ext cx="652652" cy="668450"/>
                </a:xfrm>
                <a:prstGeom prst="rect">
                  <a:avLst/>
                </a:prstGeom>
              </p:spPr>
            </p:pic>
          </p:grpSp>
          <p:sp>
            <p:nvSpPr>
              <p:cNvPr id="167" name="btfpBulletedList263437">
                <a:extLst>
                  <a:ext uri="{FF2B5EF4-FFF2-40B4-BE49-F238E27FC236}">
                    <a16:creationId xmlns:a16="http://schemas.microsoft.com/office/drawing/2014/main" id="{F5DCF6A4-01D4-6122-8360-73235E6498C9}"/>
                  </a:ext>
                </a:extLst>
              </p:cNvPr>
              <p:cNvSpPr txBox="1"/>
              <p:nvPr>
                <p:custDataLst>
                  <p:tags r:id="rId41"/>
                </p:custDataLst>
              </p:nvPr>
            </p:nvSpPr>
            <p:spPr bwMode="gray">
              <a:xfrm>
                <a:off x="10287585" y="2516556"/>
                <a:ext cx="1473649" cy="288147"/>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900"/>
                  </a:spcBef>
                  <a:spcAft>
                    <a:spcPct val="0"/>
                  </a:spcAft>
                  <a:buClrTx/>
                  <a:buSzTx/>
                  <a:buFontTx/>
                  <a:buNone/>
                  <a:defRPr/>
                </a:pPr>
                <a:r>
                  <a:rPr kumimoji="0" lang="pt-BR" sz="1400" b="1"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rPr>
                  <a:t>Energy</a:t>
                </a:r>
                <a:endParaRPr kumimoji="0" lang="pt-BR" sz="1200" b="0" i="0" u="none" strike="noStrike" kern="1200" cap="none" spc="0" normalizeH="0" baseline="0" noProof="0">
                  <a:ln>
                    <a:noFill/>
                  </a:ln>
                  <a:solidFill>
                    <a:srgbClr val="009D2F"/>
                  </a:solidFill>
                  <a:effectLst/>
                  <a:uLnTx/>
                  <a:uFillTx/>
                  <a:latin typeface="Arial" panose="020B0604020202020204" pitchFamily="34" charset="0"/>
                  <a:cs typeface="Arial" panose="020B0604020202020204" pitchFamily="34" charset="0"/>
                </a:endParaRPr>
              </a:p>
            </p:txBody>
          </p:sp>
        </p:grpSp>
      </p:grpSp>
      <p:cxnSp>
        <p:nvCxnSpPr>
          <p:cNvPr id="173" name="Straight Connector 172">
            <a:extLst>
              <a:ext uri="{FF2B5EF4-FFF2-40B4-BE49-F238E27FC236}">
                <a16:creationId xmlns:a16="http://schemas.microsoft.com/office/drawing/2014/main" id="{229D3D05-C302-3684-FCCB-E02E1ABE9997}"/>
              </a:ext>
            </a:extLst>
          </p:cNvPr>
          <p:cNvCxnSpPr/>
          <p:nvPr>
            <p:custDataLst>
              <p:tags r:id="rId10"/>
            </p:custDataLst>
          </p:nvPr>
        </p:nvCxnSpPr>
        <p:spPr bwMode="gray">
          <a:xfrm flipH="1">
            <a:off x="9035584" y="568363"/>
            <a:ext cx="0" cy="5128662"/>
          </a:xfrm>
          <a:prstGeom prst="line">
            <a:avLst/>
          </a:prstGeom>
          <a:ln w="9525" cap="flat" cmpd="sng" algn="ctr">
            <a:solidFill>
              <a:srgbClr val="D6D6D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7" name="Rectangle: Rounded Corners 116">
            <a:extLst>
              <a:ext uri="{FF2B5EF4-FFF2-40B4-BE49-F238E27FC236}">
                <a16:creationId xmlns:a16="http://schemas.microsoft.com/office/drawing/2014/main" id="{A57A6A14-7047-8FCA-29DC-7C3CEEA1B98E}"/>
              </a:ext>
            </a:extLst>
          </p:cNvPr>
          <p:cNvSpPr/>
          <p:nvPr>
            <p:custDataLst>
              <p:tags r:id="rId11"/>
            </p:custDataLst>
          </p:nvPr>
        </p:nvSpPr>
        <p:spPr bwMode="gray">
          <a:xfrm>
            <a:off x="6360687" y="5051323"/>
            <a:ext cx="2559015"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Low carbon emissions steel / aluminum</a:t>
            </a:r>
            <a:endParaRPr kumimoji="0" lang="en-US" sz="1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8" name="Rectangle: Rounded Corners 117">
            <a:extLst>
              <a:ext uri="{FF2B5EF4-FFF2-40B4-BE49-F238E27FC236}">
                <a16:creationId xmlns:a16="http://schemas.microsoft.com/office/drawing/2014/main" id="{CFF7359F-0659-7FAB-F414-F91F3449B0C5}"/>
              </a:ext>
            </a:extLst>
          </p:cNvPr>
          <p:cNvSpPr/>
          <p:nvPr>
            <p:custDataLst>
              <p:tags r:id="rId12"/>
            </p:custDataLst>
          </p:nvPr>
        </p:nvSpPr>
        <p:spPr bwMode="gray">
          <a:xfrm>
            <a:off x="9151466" y="5051323"/>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Offshore wind</a:t>
            </a:r>
          </a:p>
        </p:txBody>
      </p:sp>
      <p:sp>
        <p:nvSpPr>
          <p:cNvPr id="119" name="Rectangle: Rounded Corners 118">
            <a:extLst>
              <a:ext uri="{FF2B5EF4-FFF2-40B4-BE49-F238E27FC236}">
                <a16:creationId xmlns:a16="http://schemas.microsoft.com/office/drawing/2014/main" id="{DE23F361-AAF4-2932-EEB5-CF9E9272E9B4}"/>
              </a:ext>
            </a:extLst>
          </p:cNvPr>
          <p:cNvSpPr/>
          <p:nvPr>
            <p:custDataLst>
              <p:tags r:id="rId13"/>
            </p:custDataLst>
          </p:nvPr>
        </p:nvSpPr>
        <p:spPr bwMode="gray">
          <a:xfrm>
            <a:off x="3645167" y="5051323"/>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Waste management</a:t>
            </a: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0" name="Rectangle: Rounded Corners 119">
            <a:extLst>
              <a:ext uri="{FF2B5EF4-FFF2-40B4-BE49-F238E27FC236}">
                <a16:creationId xmlns:a16="http://schemas.microsoft.com/office/drawing/2014/main" id="{61F1C8EB-DDA0-0297-F36B-710F1A140309}"/>
              </a:ext>
            </a:extLst>
          </p:cNvPr>
          <p:cNvSpPr/>
          <p:nvPr>
            <p:custDataLst>
              <p:tags r:id="rId14"/>
            </p:custDataLst>
          </p:nvPr>
        </p:nvSpPr>
        <p:spPr bwMode="gray">
          <a:xfrm>
            <a:off x="6360687" y="5484293"/>
            <a:ext cx="2559015"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Low carbon emissions cement</a:t>
            </a:r>
          </a:p>
        </p:txBody>
      </p:sp>
      <p:sp>
        <p:nvSpPr>
          <p:cNvPr id="121" name="Rectangle: Rounded Corners 120">
            <a:extLst>
              <a:ext uri="{FF2B5EF4-FFF2-40B4-BE49-F238E27FC236}">
                <a16:creationId xmlns:a16="http://schemas.microsoft.com/office/drawing/2014/main" id="{261F3D24-7068-BEA4-F4C0-0DE58E8E35CF}"/>
              </a:ext>
            </a:extLst>
          </p:cNvPr>
          <p:cNvSpPr/>
          <p:nvPr>
            <p:custDataLst>
              <p:tags r:id="rId15"/>
            </p:custDataLst>
          </p:nvPr>
        </p:nvSpPr>
        <p:spPr bwMode="gray">
          <a:xfrm>
            <a:off x="3645167" y="5484293"/>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Conversion of degraded pastures</a:t>
            </a:r>
            <a:endParaRPr kumimoji="0" lang="en-US"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2" name="Rectangle: Rounded Corners 121">
            <a:extLst>
              <a:ext uri="{FF2B5EF4-FFF2-40B4-BE49-F238E27FC236}">
                <a16:creationId xmlns:a16="http://schemas.microsoft.com/office/drawing/2014/main" id="{28A62C2F-95D3-261A-E161-D3BB3775A061}"/>
              </a:ext>
            </a:extLst>
          </p:cNvPr>
          <p:cNvSpPr/>
          <p:nvPr>
            <p:custDataLst>
              <p:tags r:id="rId16"/>
            </p:custDataLst>
          </p:nvPr>
        </p:nvSpPr>
        <p:spPr bwMode="gray">
          <a:xfrm>
            <a:off x="3645167" y="418538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Sustainable management</a:t>
            </a:r>
            <a:b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of native vegetation</a:t>
            </a: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3" name="Rectangle: Rounded Corners 122">
            <a:extLst>
              <a:ext uri="{FF2B5EF4-FFF2-40B4-BE49-F238E27FC236}">
                <a16:creationId xmlns:a16="http://schemas.microsoft.com/office/drawing/2014/main" id="{11C1D2CB-0B30-5963-DA3B-857FE74A26F8}"/>
              </a:ext>
            </a:extLst>
          </p:cNvPr>
          <p:cNvSpPr/>
          <p:nvPr>
            <p:custDataLst>
              <p:tags r:id="rId17"/>
            </p:custDataLst>
          </p:nvPr>
        </p:nvSpPr>
        <p:spPr bwMode="gray">
          <a:xfrm>
            <a:off x="6360439" y="4185384"/>
            <a:ext cx="5274783"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Low carbon emissions hydrogen</a:t>
            </a:r>
          </a:p>
        </p:txBody>
      </p:sp>
      <p:sp>
        <p:nvSpPr>
          <p:cNvPr id="124" name="Rectangle: Rounded Corners 123">
            <a:extLst>
              <a:ext uri="{FF2B5EF4-FFF2-40B4-BE49-F238E27FC236}">
                <a16:creationId xmlns:a16="http://schemas.microsoft.com/office/drawing/2014/main" id="{10BDEF7B-2F34-FE41-8EBB-7E6F1C128EFA}"/>
              </a:ext>
            </a:extLst>
          </p:cNvPr>
          <p:cNvSpPr/>
          <p:nvPr>
            <p:custDataLst>
              <p:tags r:id="rId18"/>
            </p:custDataLst>
          </p:nvPr>
        </p:nvSpPr>
        <p:spPr bwMode="gray">
          <a:xfrm>
            <a:off x="3645167" y="375241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Recovery of native vegetation </a:t>
            </a: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5" name="Rectangle: Rounded Corners 124">
            <a:extLst>
              <a:ext uri="{FF2B5EF4-FFF2-40B4-BE49-F238E27FC236}">
                <a16:creationId xmlns:a16="http://schemas.microsoft.com/office/drawing/2014/main" id="{F3D919B9-30C0-D042-89BA-58EEAFA68C07}"/>
              </a:ext>
            </a:extLst>
          </p:cNvPr>
          <p:cNvSpPr/>
          <p:nvPr>
            <p:custDataLst>
              <p:tags r:id="rId19"/>
            </p:custDataLst>
          </p:nvPr>
        </p:nvSpPr>
        <p:spPr bwMode="gray">
          <a:xfrm>
            <a:off x="6360687" y="3752414"/>
            <a:ext cx="2559015"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Electric urban mobility</a:t>
            </a:r>
          </a:p>
        </p:txBody>
      </p:sp>
      <p:sp>
        <p:nvSpPr>
          <p:cNvPr id="126" name="Rectangle: Rounded Corners 125">
            <a:extLst>
              <a:ext uri="{FF2B5EF4-FFF2-40B4-BE49-F238E27FC236}">
                <a16:creationId xmlns:a16="http://schemas.microsoft.com/office/drawing/2014/main" id="{CE6D2114-ED02-F5EB-5C81-2916B4C35280}"/>
              </a:ext>
            </a:extLst>
          </p:cNvPr>
          <p:cNvSpPr/>
          <p:nvPr>
            <p:custDataLst>
              <p:tags r:id="rId20"/>
            </p:custDataLst>
          </p:nvPr>
        </p:nvSpPr>
        <p:spPr bwMode="gray">
          <a:xfrm>
            <a:off x="9151466" y="375241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Resilient renewable systems</a:t>
            </a:r>
            <a:b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for isolated systems</a:t>
            </a:r>
          </a:p>
        </p:txBody>
      </p:sp>
      <p:sp>
        <p:nvSpPr>
          <p:cNvPr id="127" name="Rectangle: Rounded Corners 126">
            <a:extLst>
              <a:ext uri="{FF2B5EF4-FFF2-40B4-BE49-F238E27FC236}">
                <a16:creationId xmlns:a16="http://schemas.microsoft.com/office/drawing/2014/main" id="{14960E5E-6DBB-3897-5B07-29CDC6CED846}"/>
              </a:ext>
            </a:extLst>
          </p:cNvPr>
          <p:cNvSpPr/>
          <p:nvPr>
            <p:custDataLst>
              <p:tags r:id="rId21"/>
            </p:custDataLst>
          </p:nvPr>
        </p:nvSpPr>
        <p:spPr bwMode="gray">
          <a:xfrm>
            <a:off x="6360439" y="6350234"/>
            <a:ext cx="5219598"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Strategic minerals</a:t>
            </a: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8" name="Rectangle: Rounded Corners 127">
            <a:extLst>
              <a:ext uri="{FF2B5EF4-FFF2-40B4-BE49-F238E27FC236}">
                <a16:creationId xmlns:a16="http://schemas.microsoft.com/office/drawing/2014/main" id="{707A71CE-218F-6624-D424-AF213464D298}"/>
              </a:ext>
            </a:extLst>
          </p:cNvPr>
          <p:cNvSpPr/>
          <p:nvPr>
            <p:custDataLst>
              <p:tags r:id="rId22"/>
            </p:custDataLst>
          </p:nvPr>
        </p:nvSpPr>
        <p:spPr bwMode="gray">
          <a:xfrm>
            <a:off x="6360439" y="5917262"/>
            <a:ext cx="5219598"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Energy efficiency </a:t>
            </a: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265DCF11-0E96-CE50-D8DC-89011DB89244}"/>
              </a:ext>
            </a:extLst>
          </p:cNvPr>
          <p:cNvSpPr/>
          <p:nvPr>
            <p:custDataLst>
              <p:tags r:id="rId23"/>
            </p:custDataLst>
          </p:nvPr>
        </p:nvSpPr>
        <p:spPr bwMode="gray">
          <a:xfrm>
            <a:off x="3645167" y="6350234"/>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Biotechnology</a:t>
            </a: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5" name="Rectangle: Rounded Corners 114">
            <a:extLst>
              <a:ext uri="{FF2B5EF4-FFF2-40B4-BE49-F238E27FC236}">
                <a16:creationId xmlns:a16="http://schemas.microsoft.com/office/drawing/2014/main" id="{158FB734-5886-A846-EA75-C5C1281A4983}"/>
              </a:ext>
            </a:extLst>
          </p:cNvPr>
          <p:cNvSpPr/>
          <p:nvPr>
            <p:custDataLst>
              <p:tags r:id="rId24"/>
            </p:custDataLst>
          </p:nvPr>
        </p:nvSpPr>
        <p:spPr bwMode="gray">
          <a:xfrm>
            <a:off x="3633947" y="4618354"/>
            <a:ext cx="5285753"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Agricultural bio inputs and green fertilizer</a:t>
            </a: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6" name="Rectangle: Rounded Corners 115">
            <a:extLst>
              <a:ext uri="{FF2B5EF4-FFF2-40B4-BE49-F238E27FC236}">
                <a16:creationId xmlns:a16="http://schemas.microsoft.com/office/drawing/2014/main" id="{9D9A210A-B4BD-C7DE-00D9-B5C23AEF3363}"/>
              </a:ext>
            </a:extLst>
          </p:cNvPr>
          <p:cNvSpPr/>
          <p:nvPr>
            <p:custDataLst>
              <p:tags r:id="rId25"/>
            </p:custDataLst>
          </p:nvPr>
        </p:nvSpPr>
        <p:spPr bwMode="gray">
          <a:xfrm>
            <a:off x="9151466" y="4618354"/>
            <a:ext cx="2483756" cy="365748"/>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Technologies for resilient power grids </a:t>
            </a: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4" name="btfpBulletedList977009">
            <a:extLst>
              <a:ext uri="{FF2B5EF4-FFF2-40B4-BE49-F238E27FC236}">
                <a16:creationId xmlns:a16="http://schemas.microsoft.com/office/drawing/2014/main" id="{2D6CD616-A84A-1422-5143-A9BDF6B78F12}"/>
              </a:ext>
            </a:extLst>
          </p:cNvPr>
          <p:cNvSpPr/>
          <p:nvPr>
            <p:custDataLst>
              <p:tags r:id="rId26"/>
            </p:custDataLst>
          </p:nvPr>
        </p:nvSpPr>
        <p:spPr bwMode="gray">
          <a:xfrm>
            <a:off x="3633947" y="3319445"/>
            <a:ext cx="800127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Sustainable fuels</a:t>
            </a:r>
            <a:endParaRPr kumimoji="0" lang="en-US" sz="1200" b="0" i="1"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 name="btfpStatusStickerText280292">
            <a:extLst>
              <a:ext uri="{FF2B5EF4-FFF2-40B4-BE49-F238E27FC236}">
                <a16:creationId xmlns:a16="http://schemas.microsoft.com/office/drawing/2014/main" id="{19470E9B-C6C4-4719-8590-B10F2739382D}"/>
              </a:ext>
            </a:extLst>
          </p:cNvPr>
          <p:cNvSpPr txBox="1"/>
          <p:nvPr>
            <p:custDataLst>
              <p:tags r:id="rId27"/>
            </p:custDataLst>
          </p:nvPr>
        </p:nvSpPr>
        <p:spPr bwMode="gray">
          <a:xfrm rot="5400000">
            <a:off x="4013598" y="1693120"/>
            <a:ext cx="211276" cy="1012746"/>
          </a:xfrm>
          <a:prstGeom prst="rect">
            <a:avLst/>
          </a:prstGeom>
          <a:noFill/>
        </p:spPr>
        <p:txBody>
          <a:bodyPr vert="vert270" wrap="none" lIns="72073" tIns="25226" rIns="0" bIns="25226" rtlCol="0" anchor="t">
            <a:spAutoFit/>
          </a:bodyPr>
          <a:lstStyle/>
          <a:p>
            <a:pPr marL="0" indent="0" algn="ctr">
              <a:spcBef>
                <a:spcPct val="0"/>
              </a:spcBef>
              <a:buNone/>
            </a:pPr>
            <a:r>
              <a:rPr lang="en-US" sz="900" b="1" cap="all" spc="450">
                <a:solidFill>
                  <a:srgbClr val="009D2F"/>
                </a:solidFill>
                <a:latin typeface="Arial" panose="020B0604020202020204" pitchFamily="34" charset="0"/>
                <a:cs typeface="Arial" panose="020B0604020202020204" pitchFamily="34" charset="0"/>
              </a:rPr>
              <a:t>sectors</a:t>
            </a:r>
          </a:p>
        </p:txBody>
      </p:sp>
      <p:sp>
        <p:nvSpPr>
          <p:cNvPr id="79" name="btfpStatusStickerText280292">
            <a:extLst>
              <a:ext uri="{FF2B5EF4-FFF2-40B4-BE49-F238E27FC236}">
                <a16:creationId xmlns:a16="http://schemas.microsoft.com/office/drawing/2014/main" id="{E4ADDA4A-D71C-43CA-9260-9F488DA89650}"/>
              </a:ext>
            </a:extLst>
          </p:cNvPr>
          <p:cNvSpPr txBox="1"/>
          <p:nvPr>
            <p:custDataLst>
              <p:tags r:id="rId28"/>
            </p:custDataLst>
          </p:nvPr>
        </p:nvSpPr>
        <p:spPr bwMode="gray">
          <a:xfrm rot="5400000">
            <a:off x="4221989" y="2415914"/>
            <a:ext cx="211276" cy="1429527"/>
          </a:xfrm>
          <a:prstGeom prst="rect">
            <a:avLst/>
          </a:prstGeom>
          <a:noFill/>
        </p:spPr>
        <p:txBody>
          <a:bodyPr vert="vert270" wrap="none" lIns="72073" tIns="25226" rIns="0" bIns="25226" rtlCol="0" anchor="t">
            <a:spAutoFit/>
          </a:bodyPr>
          <a:lstStyle/>
          <a:p>
            <a:pPr marL="0" indent="0" algn="ctr">
              <a:spcBef>
                <a:spcPct val="0"/>
              </a:spcBef>
              <a:buNone/>
            </a:pPr>
            <a:r>
              <a:rPr lang="en-US" sz="900" b="1" cap="all" spc="450">
                <a:solidFill>
                  <a:srgbClr val="858585"/>
                </a:solidFill>
                <a:latin typeface="Arial" panose="020B0604020202020204" pitchFamily="34" charset="0"/>
                <a:cs typeface="Arial" panose="020B0604020202020204" pitchFamily="34" charset="0"/>
              </a:rPr>
              <a:t>Subsectors</a:t>
            </a:r>
          </a:p>
        </p:txBody>
      </p:sp>
      <p:sp>
        <p:nvSpPr>
          <p:cNvPr id="140" name="btfpBulletedList977009">
            <a:extLst>
              <a:ext uri="{FF2B5EF4-FFF2-40B4-BE49-F238E27FC236}">
                <a16:creationId xmlns:a16="http://schemas.microsoft.com/office/drawing/2014/main" id="{D023C3D0-F61D-BD53-DFAF-7D32671AE726}"/>
              </a:ext>
            </a:extLst>
          </p:cNvPr>
          <p:cNvSpPr/>
          <p:nvPr>
            <p:custDataLst>
              <p:tags r:id="rId29"/>
            </p:custDataLst>
          </p:nvPr>
        </p:nvSpPr>
        <p:spPr bwMode="gray">
          <a:xfrm>
            <a:off x="3644625" y="850080"/>
            <a:ext cx="8001275" cy="222394"/>
          </a:xfrm>
          <a:prstGeom prst="roundRect">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kumimoji="0" lang="en-US"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rPr>
              <a:t>Climate </a:t>
            </a:r>
            <a:r>
              <a:rPr lang="en-US" sz="1200" b="1">
                <a:solidFill>
                  <a:srgbClr val="4059A8"/>
                </a:solidFill>
                <a:latin typeface="Arial" panose="020B0604020202020204" pitchFamily="34" charset="0"/>
                <a:cs typeface="Arial" panose="020B0604020202020204" pitchFamily="34" charset="0"/>
              </a:rPr>
              <a:t>P</a:t>
            </a:r>
            <a:r>
              <a:rPr kumimoji="0" lang="en-US" sz="1200" b="1" i="0" u="none" strike="noStrike" kern="1200" cap="none" spc="0" normalizeH="0" baseline="0" noProof="0" err="1">
                <a:ln>
                  <a:noFill/>
                </a:ln>
                <a:solidFill>
                  <a:srgbClr val="4059A8"/>
                </a:solidFill>
                <a:effectLst/>
                <a:uLnTx/>
                <a:uFillTx/>
                <a:latin typeface="Arial" panose="020B0604020202020204" pitchFamily="34" charset="0"/>
                <a:cs typeface="Arial" panose="020B0604020202020204" pitchFamily="34" charset="0"/>
              </a:rPr>
              <a:t>lan</a:t>
            </a:r>
            <a:endParaRPr kumimoji="0" lang="en-US"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endParaRPr>
          </a:p>
        </p:txBody>
      </p:sp>
      <p:sp>
        <p:nvSpPr>
          <p:cNvPr id="75" name="Rectangle: Rounded Corners 74">
            <a:extLst>
              <a:ext uri="{FF2B5EF4-FFF2-40B4-BE49-F238E27FC236}">
                <a16:creationId xmlns:a16="http://schemas.microsoft.com/office/drawing/2014/main" id="{996CF19D-822C-437C-A246-9055DC8CD043}"/>
              </a:ext>
            </a:extLst>
          </p:cNvPr>
          <p:cNvSpPr/>
          <p:nvPr>
            <p:custDataLst>
              <p:tags r:id="rId30"/>
            </p:custDataLst>
          </p:nvPr>
        </p:nvSpPr>
        <p:spPr bwMode="gray">
          <a:xfrm>
            <a:off x="3645167" y="1127130"/>
            <a:ext cx="2483756" cy="374975"/>
          </a:xfrm>
          <a:prstGeom prst="roundRect">
            <a:avLst>
              <a:gd name="adj" fmla="val 11587"/>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4059A8"/>
                </a:solidFill>
                <a:latin typeface="Arial" panose="020B0604020202020204" pitchFamily="34" charset="0"/>
                <a:cs typeface="Arial" panose="020B0604020202020204" pitchFamily="34" charset="0"/>
              </a:rPr>
              <a:t>National Native Vegetation Recovery Plan</a:t>
            </a:r>
          </a:p>
        </p:txBody>
      </p:sp>
      <p:sp>
        <p:nvSpPr>
          <p:cNvPr id="76" name="Rectangle: Rounded Corners 75">
            <a:extLst>
              <a:ext uri="{FF2B5EF4-FFF2-40B4-BE49-F238E27FC236}">
                <a16:creationId xmlns:a16="http://schemas.microsoft.com/office/drawing/2014/main" id="{F53A41C2-C989-435E-A2DF-9DEC36F207BD}"/>
              </a:ext>
            </a:extLst>
          </p:cNvPr>
          <p:cNvSpPr/>
          <p:nvPr>
            <p:custDataLst>
              <p:tags r:id="rId31"/>
            </p:custDataLst>
          </p:nvPr>
        </p:nvSpPr>
        <p:spPr bwMode="gray">
          <a:xfrm>
            <a:off x="6360687" y="1127130"/>
            <a:ext cx="2559015" cy="858991"/>
          </a:xfrm>
          <a:prstGeom prst="roundRect">
            <a:avLst>
              <a:gd name="adj" fmla="val 5393"/>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4059A8"/>
                </a:solidFill>
                <a:latin typeface="Arial" panose="020B0604020202020204" pitchFamily="34" charset="0"/>
                <a:cs typeface="Arial" panose="020B0604020202020204" pitchFamily="34" charset="0"/>
              </a:rPr>
              <a:t>New Industry</a:t>
            </a:r>
            <a:br>
              <a:rPr lang="en-US" sz="1200" b="1">
                <a:solidFill>
                  <a:srgbClr val="4059A8"/>
                </a:solidFill>
                <a:latin typeface="Arial" panose="020B0604020202020204" pitchFamily="34" charset="0"/>
                <a:cs typeface="Arial" panose="020B0604020202020204" pitchFamily="34" charset="0"/>
              </a:rPr>
            </a:br>
            <a:r>
              <a:rPr lang="en-US" sz="1200" b="1">
                <a:solidFill>
                  <a:srgbClr val="4059A8"/>
                </a:solidFill>
                <a:latin typeface="Arial" panose="020B0604020202020204" pitchFamily="34" charset="0"/>
                <a:cs typeface="Arial" panose="020B0604020202020204" pitchFamily="34" charset="0"/>
              </a:rPr>
              <a:t> Brazil</a:t>
            </a:r>
          </a:p>
        </p:txBody>
      </p:sp>
      <p:sp>
        <p:nvSpPr>
          <p:cNvPr id="77" name="Rectangle: Rounded Corners 76">
            <a:extLst>
              <a:ext uri="{FF2B5EF4-FFF2-40B4-BE49-F238E27FC236}">
                <a16:creationId xmlns:a16="http://schemas.microsoft.com/office/drawing/2014/main" id="{D509D76C-94CC-4E2D-A3BC-6F6B54CD3F6E}"/>
              </a:ext>
            </a:extLst>
          </p:cNvPr>
          <p:cNvSpPr/>
          <p:nvPr>
            <p:custDataLst>
              <p:tags r:id="rId32"/>
            </p:custDataLst>
          </p:nvPr>
        </p:nvSpPr>
        <p:spPr bwMode="gray">
          <a:xfrm>
            <a:off x="9151466" y="1127130"/>
            <a:ext cx="2483756" cy="858991"/>
          </a:xfrm>
          <a:prstGeom prst="roundRect">
            <a:avLst>
              <a:gd name="adj" fmla="val 7981"/>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4059A8"/>
                </a:solidFill>
                <a:latin typeface="Arial" panose="020B0604020202020204" pitchFamily="34" charset="0"/>
                <a:cs typeface="Arial" panose="020B0604020202020204" pitchFamily="34" charset="0"/>
              </a:rPr>
              <a:t>National Energy </a:t>
            </a:r>
            <a:br>
              <a:rPr lang="en-US" sz="1200" b="1">
                <a:solidFill>
                  <a:srgbClr val="4059A8"/>
                </a:solidFill>
                <a:latin typeface="Arial" panose="020B0604020202020204" pitchFamily="34" charset="0"/>
                <a:cs typeface="Arial" panose="020B0604020202020204" pitchFamily="34" charset="0"/>
              </a:rPr>
            </a:br>
            <a:r>
              <a:rPr lang="en-US" sz="1200" b="1">
                <a:solidFill>
                  <a:srgbClr val="4059A8"/>
                </a:solidFill>
                <a:latin typeface="Arial" panose="020B0604020202020204" pitchFamily="34" charset="0"/>
                <a:cs typeface="Arial" panose="020B0604020202020204" pitchFamily="34" charset="0"/>
              </a:rPr>
              <a:t>Transition Plan</a:t>
            </a:r>
          </a:p>
        </p:txBody>
      </p:sp>
      <p:sp>
        <p:nvSpPr>
          <p:cNvPr id="80" name="btfpBulletedList977009">
            <a:extLst>
              <a:ext uri="{FF2B5EF4-FFF2-40B4-BE49-F238E27FC236}">
                <a16:creationId xmlns:a16="http://schemas.microsoft.com/office/drawing/2014/main" id="{33B3274F-D55A-4AC1-8D09-CC707849AAAE}"/>
              </a:ext>
            </a:extLst>
          </p:cNvPr>
          <p:cNvSpPr/>
          <p:nvPr>
            <p:custDataLst>
              <p:tags r:id="rId33"/>
            </p:custDataLst>
          </p:nvPr>
        </p:nvSpPr>
        <p:spPr bwMode="gray">
          <a:xfrm>
            <a:off x="3633947" y="581652"/>
            <a:ext cx="8001275" cy="222394"/>
          </a:xfrm>
          <a:prstGeom prst="roundRect">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eaLnBrk="1" fontAlgn="auto" latinLnBrk="0" hangingPunct="1">
              <a:lnSpc>
                <a:spcPct val="100000"/>
              </a:lnSpc>
              <a:spcBef>
                <a:spcPts val="1200"/>
              </a:spcBef>
              <a:spcAft>
                <a:spcPct val="0"/>
              </a:spcAft>
              <a:buClrTx/>
              <a:buSzTx/>
              <a:buFontTx/>
              <a:buNone/>
              <a:defRPr/>
            </a:pPr>
            <a:r>
              <a:rPr lang="en-US" sz="1200" b="1">
                <a:solidFill>
                  <a:srgbClr val="4059A8"/>
                </a:solidFill>
                <a:latin typeface="Arial" panose="020B0604020202020204" pitchFamily="34" charset="0"/>
                <a:cs typeface="Arial" panose="020B0604020202020204" pitchFamily="34" charset="0"/>
              </a:rPr>
              <a:t>Ecological Transformation Plan </a:t>
            </a:r>
            <a:endParaRPr kumimoji="0" lang="en-US" sz="1200" b="1" i="0" u="none" strike="noStrike" kern="1200" cap="none" spc="0" normalizeH="0" baseline="0" noProof="0">
              <a:ln>
                <a:noFill/>
              </a:ln>
              <a:solidFill>
                <a:srgbClr val="4059A8"/>
              </a:solidFill>
              <a:effectLst/>
              <a:uLnTx/>
              <a:uFillTx/>
              <a:latin typeface="Arial" panose="020B0604020202020204" pitchFamily="34" charset="0"/>
              <a:cs typeface="Arial" panose="020B0604020202020204" pitchFamily="34" charset="0"/>
            </a:endParaRPr>
          </a:p>
        </p:txBody>
      </p:sp>
      <p:sp>
        <p:nvSpPr>
          <p:cNvPr id="81" name="Rectangle: Rounded Corners 80">
            <a:extLst>
              <a:ext uri="{FF2B5EF4-FFF2-40B4-BE49-F238E27FC236}">
                <a16:creationId xmlns:a16="http://schemas.microsoft.com/office/drawing/2014/main" id="{92F66C5E-B75E-4D39-ACB5-BCB8D815364C}"/>
              </a:ext>
            </a:extLst>
          </p:cNvPr>
          <p:cNvSpPr/>
          <p:nvPr>
            <p:custDataLst>
              <p:tags r:id="rId34"/>
            </p:custDataLst>
          </p:nvPr>
        </p:nvSpPr>
        <p:spPr bwMode="gray">
          <a:xfrm>
            <a:off x="3645167" y="1535887"/>
            <a:ext cx="2483756" cy="212543"/>
          </a:xfrm>
          <a:prstGeom prst="roundRect">
            <a:avLst>
              <a:gd name="adj" fmla="val 19655"/>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4059A8"/>
                </a:solidFill>
                <a:latin typeface="Arial" panose="020B0604020202020204" pitchFamily="34" charset="0"/>
                <a:cs typeface="Arial" panose="020B0604020202020204" pitchFamily="34" charset="0"/>
              </a:rPr>
              <a:t>Bioeconomy National Strategy</a:t>
            </a:r>
          </a:p>
        </p:txBody>
      </p:sp>
      <p:sp>
        <p:nvSpPr>
          <p:cNvPr id="82" name="Rectangle: Rounded Corners 81">
            <a:extLst>
              <a:ext uri="{FF2B5EF4-FFF2-40B4-BE49-F238E27FC236}">
                <a16:creationId xmlns:a16="http://schemas.microsoft.com/office/drawing/2014/main" id="{82FB37E5-7758-402C-A056-BC4B99113B69}"/>
              </a:ext>
            </a:extLst>
          </p:cNvPr>
          <p:cNvSpPr/>
          <p:nvPr>
            <p:custDataLst>
              <p:tags r:id="rId35"/>
            </p:custDataLst>
          </p:nvPr>
        </p:nvSpPr>
        <p:spPr bwMode="gray">
          <a:xfrm>
            <a:off x="3645167" y="1782211"/>
            <a:ext cx="2483756" cy="212543"/>
          </a:xfrm>
          <a:prstGeom prst="roundRect">
            <a:avLst>
              <a:gd name="adj" fmla="val 16668"/>
            </a:avLst>
          </a:prstGeom>
          <a:solidFill>
            <a:schemeClr val="bg1"/>
          </a:solidFill>
          <a:ln w="9525" cap="flat" cmpd="sng" algn="ctr">
            <a:solidFill>
              <a:srgbClr val="4059A8"/>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4059A8"/>
                </a:solidFill>
                <a:latin typeface="Arial" panose="020B0604020202020204" pitchFamily="34" charset="0"/>
                <a:cs typeface="Arial" panose="020B0604020202020204" pitchFamily="34" charset="0"/>
              </a:rPr>
              <a:t>National Solid Waste Plan</a:t>
            </a:r>
          </a:p>
        </p:txBody>
      </p:sp>
      <p:cxnSp>
        <p:nvCxnSpPr>
          <p:cNvPr id="6" name="Straight Connector 5">
            <a:extLst>
              <a:ext uri="{FF2B5EF4-FFF2-40B4-BE49-F238E27FC236}">
                <a16:creationId xmlns:a16="http://schemas.microsoft.com/office/drawing/2014/main" id="{EFA7912D-A322-A507-0A54-92CAB9B3294B}"/>
              </a:ext>
            </a:extLst>
          </p:cNvPr>
          <p:cNvCxnSpPr/>
          <p:nvPr>
            <p:custDataLst>
              <p:tags r:id="rId36"/>
            </p:custDataLst>
          </p:nvPr>
        </p:nvCxnSpPr>
        <p:spPr bwMode="gray">
          <a:xfrm>
            <a:off x="3632027" y="511012"/>
            <a:ext cx="8003195" cy="0"/>
          </a:xfrm>
          <a:prstGeom prst="line">
            <a:avLst/>
          </a:prstGeom>
          <a:ln w="9525" cap="flat" cmpd="sng" algn="ctr">
            <a:solidFill>
              <a:srgbClr val="4059A8"/>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C9A6AF-689C-D725-61E7-D7FEAD7D33DA}"/>
              </a:ext>
            </a:extLst>
          </p:cNvPr>
          <p:cNvCxnSpPr/>
          <p:nvPr>
            <p:custDataLst>
              <p:tags r:id="rId37"/>
            </p:custDataLst>
          </p:nvPr>
        </p:nvCxnSpPr>
        <p:spPr bwMode="gray">
          <a:xfrm>
            <a:off x="3632027" y="2305131"/>
            <a:ext cx="8003195" cy="0"/>
          </a:xfrm>
          <a:prstGeom prst="line">
            <a:avLst/>
          </a:prstGeom>
          <a:ln w="9525" cap="flat" cmpd="sng" algn="ctr">
            <a:solidFill>
              <a:srgbClr val="009D2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DC3ACA-9FB9-B0B9-1D1D-227479A8002C}"/>
              </a:ext>
            </a:extLst>
          </p:cNvPr>
          <p:cNvCxnSpPr/>
          <p:nvPr>
            <p:custDataLst>
              <p:tags r:id="rId38"/>
            </p:custDataLst>
          </p:nvPr>
        </p:nvCxnSpPr>
        <p:spPr bwMode="gray">
          <a:xfrm>
            <a:off x="3632027" y="3236316"/>
            <a:ext cx="8003195" cy="0"/>
          </a:xfrm>
          <a:prstGeom prst="line">
            <a:avLst/>
          </a:prstGeom>
          <a:ln w="9525" cap="flat" cmpd="sng" algn="ctr">
            <a:solidFill>
              <a:srgbClr val="858585"/>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FF19F84-255C-A6CE-CD3C-C880A00DD760}"/>
              </a:ext>
            </a:extLst>
          </p:cNvPr>
          <p:cNvSpPr/>
          <p:nvPr>
            <p:custDataLst>
              <p:tags r:id="rId39"/>
            </p:custDataLst>
          </p:nvPr>
        </p:nvSpPr>
        <p:spPr bwMode="gray">
          <a:xfrm>
            <a:off x="3645167" y="5917262"/>
            <a:ext cx="2483756" cy="369149"/>
          </a:xfrm>
          <a:prstGeom prst="roundRect">
            <a:avLst/>
          </a:prstGeom>
          <a:solidFill>
            <a:srgbClr val="D6D6D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Sustainable agriculture and livestock</a:t>
            </a:r>
            <a:endParaRPr kumimoji="0" lang="en-US" sz="1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4953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0"/>
                                        </p:tgtEl>
                                        <p:attrNameLst>
                                          <p:attrName>style.visibility</p:attrName>
                                        </p:attrNameLst>
                                      </p:cBhvr>
                                      <p:to>
                                        <p:strVal val="visible"/>
                                      </p:to>
                                    </p:set>
                                    <p:animEffect transition="in" filter="fade">
                                      <p:cBhvr>
                                        <p:cTn id="14" dur="500"/>
                                        <p:tgtEl>
                                          <p:spTgt spid="14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500"/>
                                        <p:tgtEl>
                                          <p:spTgt spid="8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wipe(left)">
                                      <p:cBhvr>
                                        <p:cTn id="36" dur="500"/>
                                        <p:tgtEl>
                                          <p:spTgt spid="78"/>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1500"/>
                            </p:stCondLst>
                            <p:childTnLst>
                              <p:par>
                                <p:cTn id="41" presetID="22" presetClass="entr" presetSubtype="4"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300"/>
                                        <p:tgtEl>
                                          <p:spTgt spid="13"/>
                                        </p:tgtEl>
                                      </p:cBhvr>
                                    </p:animEffect>
                                  </p:childTnLst>
                                </p:cTn>
                              </p:par>
                            </p:childTnLst>
                          </p:cTn>
                        </p:par>
                        <p:par>
                          <p:cTn id="44" fill="hold">
                            <p:stCondLst>
                              <p:cond delay="1800"/>
                            </p:stCondLst>
                            <p:childTnLst>
                              <p:par>
                                <p:cTn id="45" presetID="22" presetClass="entr" presetSubtype="4" fill="hold" grpId="0"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wipe(down)">
                                      <p:cBhvr>
                                        <p:cTn id="47" dur="500"/>
                                        <p:tgtEl>
                                          <p:spTgt spid="79"/>
                                        </p:tgtEl>
                                      </p:cBhvr>
                                    </p:animEffect>
                                  </p:childTnLst>
                                </p:cTn>
                              </p:par>
                              <p:par>
                                <p:cTn id="48" presetID="2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8" grpId="0"/>
      <p:bldP spid="79" grpId="0"/>
      <p:bldP spid="140" grpId="0" animBg="1"/>
      <p:bldP spid="75" grpId="0" animBg="1"/>
      <p:bldP spid="76" grpId="0" animBg="1"/>
      <p:bldP spid="77" grpId="0" animBg="1"/>
      <p:bldP spid="80" grpId="0" animBg="1"/>
      <p:bldP spid="81" grpId="0" animBg="1"/>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 name="think-cell data - do not delete" hidden="1">
            <a:extLst>
              <a:ext uri="{FF2B5EF4-FFF2-40B4-BE49-F238E27FC236}">
                <a16:creationId xmlns:a16="http://schemas.microsoft.com/office/drawing/2014/main" id="{E1C9B5FF-899A-80E4-54B4-0B38628EF4BD}"/>
              </a:ext>
            </a:extLst>
          </p:cNvPr>
          <p:cNvGraphicFramePr>
            <a:graphicFrameLocks/>
          </p:cNvGraphicFramePr>
          <p:nvPr>
            <p:custDataLst>
              <p:tags r:id="rId2"/>
            </p:custDataLst>
            <p:extLst>
              <p:ext uri="{D42A27DB-BD31-4B8C-83A1-F6EECF244321}">
                <p14:modId xmlns:p14="http://schemas.microsoft.com/office/powerpoint/2010/main" val="799679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347" imgH="348" progId="TCLayout.ActiveDocument.1">
                  <p:embed/>
                </p:oleObj>
              </mc:Choice>
              <mc:Fallback>
                <p:oleObj name="think-cell Slide" r:id="rId37" imgW="347" imgH="348" progId="TCLayout.ActiveDocument.1">
                  <p:embed/>
                  <p:pic>
                    <p:nvPicPr>
                      <p:cNvPr id="130" name="think-cell data - do not delete" hidden="1">
                        <a:extLst>
                          <a:ext uri="{FF2B5EF4-FFF2-40B4-BE49-F238E27FC236}">
                            <a16:creationId xmlns:a16="http://schemas.microsoft.com/office/drawing/2014/main" id="{E1C9B5FF-899A-80E4-54B4-0B38628EF4BD}"/>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85" name="Rectangle: Diagonal Corners Rounded 84">
            <a:extLst>
              <a:ext uri="{FF2B5EF4-FFF2-40B4-BE49-F238E27FC236}">
                <a16:creationId xmlns:a16="http://schemas.microsoft.com/office/drawing/2014/main" id="{9563EED2-48AC-4FCD-8E54-40AD4FD3A5B1}"/>
              </a:ext>
            </a:extLst>
          </p:cNvPr>
          <p:cNvSpPr/>
          <p:nvPr/>
        </p:nvSpPr>
        <p:spPr bwMode="gray">
          <a:xfrm flipV="1">
            <a:off x="10795001" y="-153563"/>
            <a:ext cx="1592705" cy="1051115"/>
          </a:xfrm>
          <a:prstGeom prst="round2DiagRect">
            <a:avLst>
              <a:gd name="adj1" fmla="val 45291"/>
              <a:gd name="adj2" fmla="val 0"/>
            </a:avLst>
          </a:prstGeom>
          <a:solidFill>
            <a:srgbClr val="FFCE00"/>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rgbClr val="211E20"/>
              </a:solidFill>
            </a:endParaRPr>
          </a:p>
        </p:txBody>
      </p:sp>
      <p:sp>
        <p:nvSpPr>
          <p:cNvPr id="86" name="Rectangle 85">
            <a:extLst>
              <a:ext uri="{FF2B5EF4-FFF2-40B4-BE49-F238E27FC236}">
                <a16:creationId xmlns:a16="http://schemas.microsoft.com/office/drawing/2014/main" id="{B70DC6D3-B36C-3F86-CF2A-17117E67C4CB}"/>
              </a:ext>
            </a:extLst>
          </p:cNvPr>
          <p:cNvSpPr/>
          <p:nvPr>
            <p:custDataLst>
              <p:tags r:id="rId3"/>
            </p:custDataLst>
          </p:nvPr>
        </p:nvSpPr>
        <p:spPr bwMode="gray">
          <a:xfrm>
            <a:off x="795339" y="1528824"/>
            <a:ext cx="3981450" cy="2986990"/>
          </a:xfrm>
          <a:prstGeom prst="rect">
            <a:avLst/>
          </a:prstGeom>
          <a:solidFill>
            <a:srgbClr val="D6D6D6">
              <a:alpha val="75000"/>
            </a:srgbClr>
          </a:solidFill>
          <a:ln w="9525" cap="flat" cmpd="sng" algn="ctr">
            <a:no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000000"/>
              </a:solidFill>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5544FFC3-0E7C-8E8F-1B74-3A577E129743}"/>
              </a:ext>
            </a:extLst>
          </p:cNvPr>
          <p:cNvSpPr/>
          <p:nvPr/>
        </p:nvSpPr>
        <p:spPr bwMode="gray">
          <a:xfrm>
            <a:off x="0" y="-14936"/>
            <a:ext cx="12192000" cy="6872936"/>
          </a:xfrm>
          <a:custGeom>
            <a:avLst/>
            <a:gdLst>
              <a:gd name="connsiteX0" fmla="*/ 0 w 12192000"/>
              <a:gd name="connsiteY0" fmla="*/ 0 h 6872936"/>
              <a:gd name="connsiteX1" fmla="*/ 368300 w 12192000"/>
              <a:gd name="connsiteY1" fmla="*/ 0 h 6872936"/>
              <a:gd name="connsiteX2" fmla="*/ 368300 w 12192000"/>
              <a:gd name="connsiteY2" fmla="*/ 6260871 h 6872936"/>
              <a:gd name="connsiteX3" fmla="*/ 797993 w 12192000"/>
              <a:gd name="connsiteY3" fmla="*/ 6690564 h 6872936"/>
              <a:gd name="connsiteX4" fmla="*/ 978150 w 12192000"/>
              <a:gd name="connsiteY4" fmla="*/ 6690564 h 6872936"/>
              <a:gd name="connsiteX5" fmla="*/ 1449907 w 12192000"/>
              <a:gd name="connsiteY5" fmla="*/ 6690564 h 6872936"/>
              <a:gd name="connsiteX6" fmla="*/ 12192000 w 12192000"/>
              <a:gd name="connsiteY6" fmla="*/ 6690564 h 6872936"/>
              <a:gd name="connsiteX7" fmla="*/ 12192000 w 12192000"/>
              <a:gd name="connsiteY7" fmla="*/ 6872936 h 6872936"/>
              <a:gd name="connsiteX8" fmla="*/ 978150 w 12192000"/>
              <a:gd name="connsiteY8" fmla="*/ 6872936 h 6872936"/>
              <a:gd name="connsiteX9" fmla="*/ 685800 w 12192000"/>
              <a:gd name="connsiteY9" fmla="*/ 6872936 h 6872936"/>
              <a:gd name="connsiteX10" fmla="*/ 0 w 12192000"/>
              <a:gd name="connsiteY10" fmla="*/ 6872936 h 687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72936">
                <a:moveTo>
                  <a:pt x="0" y="0"/>
                </a:moveTo>
                <a:lnTo>
                  <a:pt x="368300" y="0"/>
                </a:lnTo>
                <a:lnTo>
                  <a:pt x="368300" y="6260871"/>
                </a:lnTo>
                <a:cubicBezTo>
                  <a:pt x="368300" y="6498184"/>
                  <a:pt x="560680" y="6690564"/>
                  <a:pt x="797993" y="6690564"/>
                </a:cubicBezTo>
                <a:lnTo>
                  <a:pt x="978150" y="6690564"/>
                </a:lnTo>
                <a:lnTo>
                  <a:pt x="1449907" y="6690564"/>
                </a:lnTo>
                <a:lnTo>
                  <a:pt x="12192000" y="6690564"/>
                </a:lnTo>
                <a:lnTo>
                  <a:pt x="12192000" y="6872936"/>
                </a:lnTo>
                <a:lnTo>
                  <a:pt x="978150" y="6872936"/>
                </a:lnTo>
                <a:lnTo>
                  <a:pt x="685800" y="6872936"/>
                </a:lnTo>
                <a:lnTo>
                  <a:pt x="0" y="6872936"/>
                </a:lnTo>
                <a:close/>
              </a:path>
            </a:pathLst>
          </a:custGeom>
          <a:solidFill>
            <a:srgbClr val="00CE0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rgbClr val="FFFFFF"/>
              </a:solidFill>
            </a:endParaRPr>
          </a:p>
        </p:txBody>
      </p:sp>
      <p:grpSp>
        <p:nvGrpSpPr>
          <p:cNvPr id="146" name="btfpColumnIndicatorGroup2">
            <a:extLst>
              <a:ext uri="{FF2B5EF4-FFF2-40B4-BE49-F238E27FC236}">
                <a16:creationId xmlns:a16="http://schemas.microsoft.com/office/drawing/2014/main" id="{3882C367-6233-4AEA-87E2-0F87F35D8119}"/>
              </a:ext>
            </a:extLst>
          </p:cNvPr>
          <p:cNvGrpSpPr/>
          <p:nvPr/>
        </p:nvGrpSpPr>
        <p:grpSpPr>
          <a:xfrm>
            <a:off x="0" y="6926580"/>
            <a:ext cx="12192000" cy="137160"/>
            <a:chOff x="0" y="6926580"/>
            <a:chExt cx="12192000" cy="137160"/>
          </a:xfrm>
        </p:grpSpPr>
        <p:sp>
          <p:nvSpPr>
            <p:cNvPr id="144" name="btfpColumnGapBlocker842931">
              <a:extLst>
                <a:ext uri="{FF2B5EF4-FFF2-40B4-BE49-F238E27FC236}">
                  <a16:creationId xmlns:a16="http://schemas.microsoft.com/office/drawing/2014/main" id="{DDC9E610-5E61-47D5-9725-A14B23D5D52E}"/>
                </a:ext>
              </a:extLst>
            </p:cNvPr>
            <p:cNvSpPr/>
            <p:nvPr/>
          </p:nvSpPr>
          <p:spPr bwMode="gray">
            <a:xfrm>
              <a:off x="11645901" y="6926580"/>
              <a:ext cx="5460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2" name="btfpColumnGapBlocker475403">
              <a:extLst>
                <a:ext uri="{FF2B5EF4-FFF2-40B4-BE49-F238E27FC236}">
                  <a16:creationId xmlns:a16="http://schemas.microsoft.com/office/drawing/2014/main" id="{360F8BA7-7AEA-4AD3-9437-D20480A373C8}"/>
                </a:ext>
              </a:extLst>
            </p:cNvPr>
            <p:cNvSpPr/>
            <p:nvPr/>
          </p:nvSpPr>
          <p:spPr bwMode="gray">
            <a:xfrm>
              <a:off x="9984015"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40" name="btfpColumnIndicator391837">
              <a:extLst>
                <a:ext uri="{FF2B5EF4-FFF2-40B4-BE49-F238E27FC236}">
                  <a16:creationId xmlns:a16="http://schemas.microsoft.com/office/drawing/2014/main" id="{CAE90C33-0723-4094-87DF-F0C9E933A6EC}"/>
                </a:ext>
              </a:extLst>
            </p:cNvPr>
            <p:cNvCxnSpPr/>
            <p:nvPr/>
          </p:nvCxnSpPr>
          <p:spPr bwMode="gray">
            <a:xfrm flipV="1">
              <a:off x="11645901"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btfpColumnIndicator284932">
              <a:extLst>
                <a:ext uri="{FF2B5EF4-FFF2-40B4-BE49-F238E27FC236}">
                  <a16:creationId xmlns:a16="http://schemas.microsoft.com/office/drawing/2014/main" id="{871DA4E0-4B69-4106-BF7D-152FB33908ED}"/>
                </a:ext>
              </a:extLst>
            </p:cNvPr>
            <p:cNvCxnSpPr/>
            <p:nvPr/>
          </p:nvCxnSpPr>
          <p:spPr bwMode="gray">
            <a:xfrm flipV="1">
              <a:off x="10517415"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3" name="btfpColumnGapBlocker395022">
              <a:extLst>
                <a:ext uri="{FF2B5EF4-FFF2-40B4-BE49-F238E27FC236}">
                  <a16:creationId xmlns:a16="http://schemas.microsoft.com/office/drawing/2014/main" id="{9B7362E8-3E57-4F24-AE5F-B692703E0F31}"/>
                </a:ext>
              </a:extLst>
            </p:cNvPr>
            <p:cNvSpPr/>
            <p:nvPr/>
          </p:nvSpPr>
          <p:spPr bwMode="gray">
            <a:xfrm>
              <a:off x="8322128" y="6926580"/>
              <a:ext cx="5334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31" name="btfpColumnIndicator165568">
              <a:extLst>
                <a:ext uri="{FF2B5EF4-FFF2-40B4-BE49-F238E27FC236}">
                  <a16:creationId xmlns:a16="http://schemas.microsoft.com/office/drawing/2014/main" id="{7599F9F6-D15C-426D-9FA7-B1A23214F25C}"/>
                </a:ext>
              </a:extLst>
            </p:cNvPr>
            <p:cNvCxnSpPr/>
            <p:nvPr/>
          </p:nvCxnSpPr>
          <p:spPr bwMode="gray">
            <a:xfrm flipV="1">
              <a:off x="9984015"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btfpColumnIndicator965536">
              <a:extLst>
                <a:ext uri="{FF2B5EF4-FFF2-40B4-BE49-F238E27FC236}">
                  <a16:creationId xmlns:a16="http://schemas.microsoft.com/office/drawing/2014/main" id="{3898830C-44D4-4610-9803-608CC048CDC1}"/>
                </a:ext>
              </a:extLst>
            </p:cNvPr>
            <p:cNvCxnSpPr/>
            <p:nvPr/>
          </p:nvCxnSpPr>
          <p:spPr bwMode="gray">
            <a:xfrm flipV="1">
              <a:off x="8855529"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6" name="btfpColumnGapBlocker910806">
              <a:extLst>
                <a:ext uri="{FF2B5EF4-FFF2-40B4-BE49-F238E27FC236}">
                  <a16:creationId xmlns:a16="http://schemas.microsoft.com/office/drawing/2014/main" id="{27D520F2-48DC-45F4-81F9-46701BC426EF}"/>
                </a:ext>
              </a:extLst>
            </p:cNvPr>
            <p:cNvSpPr/>
            <p:nvPr/>
          </p:nvSpPr>
          <p:spPr bwMode="gray">
            <a:xfrm>
              <a:off x="6660243"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24" name="btfpColumnIndicator108041">
              <a:extLst>
                <a:ext uri="{FF2B5EF4-FFF2-40B4-BE49-F238E27FC236}">
                  <a16:creationId xmlns:a16="http://schemas.microsoft.com/office/drawing/2014/main" id="{8066BD20-94C0-4D62-A467-7EFB9A398A23}"/>
                </a:ext>
              </a:extLst>
            </p:cNvPr>
            <p:cNvCxnSpPr/>
            <p:nvPr/>
          </p:nvCxnSpPr>
          <p:spPr bwMode="gray">
            <a:xfrm flipV="1">
              <a:off x="8322128"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btfpColumnIndicator858523">
              <a:extLst>
                <a:ext uri="{FF2B5EF4-FFF2-40B4-BE49-F238E27FC236}">
                  <a16:creationId xmlns:a16="http://schemas.microsoft.com/office/drawing/2014/main" id="{ABC4F817-1E70-4AD4-8965-8C8640BF223E}"/>
                </a:ext>
              </a:extLst>
            </p:cNvPr>
            <p:cNvCxnSpPr/>
            <p:nvPr/>
          </p:nvCxnSpPr>
          <p:spPr bwMode="gray">
            <a:xfrm flipV="1">
              <a:off x="7193643"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0" name="btfpColumnGapBlocker650626">
              <a:extLst>
                <a:ext uri="{FF2B5EF4-FFF2-40B4-BE49-F238E27FC236}">
                  <a16:creationId xmlns:a16="http://schemas.microsoft.com/office/drawing/2014/main" id="{BEDBB58D-8C2A-4D69-8655-B3672DA5662C}"/>
                </a:ext>
              </a:extLst>
            </p:cNvPr>
            <p:cNvSpPr/>
            <p:nvPr/>
          </p:nvSpPr>
          <p:spPr bwMode="gray">
            <a:xfrm>
              <a:off x="4998357"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18" name="btfpColumnIndicator627014">
              <a:extLst>
                <a:ext uri="{FF2B5EF4-FFF2-40B4-BE49-F238E27FC236}">
                  <a16:creationId xmlns:a16="http://schemas.microsoft.com/office/drawing/2014/main" id="{8A2F5B24-79E4-43E5-B536-E76C2A70466B}"/>
                </a:ext>
              </a:extLst>
            </p:cNvPr>
            <p:cNvCxnSpPr/>
            <p:nvPr/>
          </p:nvCxnSpPr>
          <p:spPr bwMode="gray">
            <a:xfrm flipV="1">
              <a:off x="6660243"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btfpColumnIndicator825734">
              <a:extLst>
                <a:ext uri="{FF2B5EF4-FFF2-40B4-BE49-F238E27FC236}">
                  <a16:creationId xmlns:a16="http://schemas.microsoft.com/office/drawing/2014/main" id="{21FDA541-DCE4-4F59-A2E0-1FC6D2ADE9D4}"/>
                </a:ext>
              </a:extLst>
            </p:cNvPr>
            <p:cNvCxnSpPr/>
            <p:nvPr/>
          </p:nvCxnSpPr>
          <p:spPr bwMode="gray">
            <a:xfrm flipV="1">
              <a:off x="5531757"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btfpColumnGapBlocker377639">
              <a:extLst>
                <a:ext uri="{FF2B5EF4-FFF2-40B4-BE49-F238E27FC236}">
                  <a16:creationId xmlns:a16="http://schemas.microsoft.com/office/drawing/2014/main" id="{8075B305-D912-4EFF-AECE-0AF9EBD145BC}"/>
                </a:ext>
              </a:extLst>
            </p:cNvPr>
            <p:cNvSpPr/>
            <p:nvPr/>
          </p:nvSpPr>
          <p:spPr bwMode="gray">
            <a:xfrm>
              <a:off x="3336472"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09" name="btfpColumnIndicator132232">
              <a:extLst>
                <a:ext uri="{FF2B5EF4-FFF2-40B4-BE49-F238E27FC236}">
                  <a16:creationId xmlns:a16="http://schemas.microsoft.com/office/drawing/2014/main" id="{84F1518D-892C-46C0-B258-4E673AECF0D8}"/>
                </a:ext>
              </a:extLst>
            </p:cNvPr>
            <p:cNvCxnSpPr/>
            <p:nvPr/>
          </p:nvCxnSpPr>
          <p:spPr bwMode="gray">
            <a:xfrm flipV="1">
              <a:off x="4998357"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btfpColumnIndicator402522">
              <a:extLst>
                <a:ext uri="{FF2B5EF4-FFF2-40B4-BE49-F238E27FC236}">
                  <a16:creationId xmlns:a16="http://schemas.microsoft.com/office/drawing/2014/main" id="{73798216-1CD4-4096-B3FD-7AFC40A5E4E7}"/>
                </a:ext>
              </a:extLst>
            </p:cNvPr>
            <p:cNvCxnSpPr/>
            <p:nvPr/>
          </p:nvCxnSpPr>
          <p:spPr bwMode="gray">
            <a:xfrm flipV="1">
              <a:off x="3869872"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btfpColumnGapBlocker266234">
              <a:extLst>
                <a:ext uri="{FF2B5EF4-FFF2-40B4-BE49-F238E27FC236}">
                  <a16:creationId xmlns:a16="http://schemas.microsoft.com/office/drawing/2014/main" id="{CF9B8A76-7E36-4704-83CD-7269226A7F33}"/>
                </a:ext>
              </a:extLst>
            </p:cNvPr>
            <p:cNvSpPr/>
            <p:nvPr/>
          </p:nvSpPr>
          <p:spPr bwMode="gray">
            <a:xfrm>
              <a:off x="1674586"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96" name="btfpColumnIndicator711364">
              <a:extLst>
                <a:ext uri="{FF2B5EF4-FFF2-40B4-BE49-F238E27FC236}">
                  <a16:creationId xmlns:a16="http://schemas.microsoft.com/office/drawing/2014/main" id="{54197780-C6DB-42CC-8660-71ABF9709A0C}"/>
                </a:ext>
              </a:extLst>
            </p:cNvPr>
            <p:cNvCxnSpPr/>
            <p:nvPr/>
          </p:nvCxnSpPr>
          <p:spPr bwMode="gray">
            <a:xfrm flipV="1">
              <a:off x="3336472"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btfpColumnIndicator905117">
              <a:extLst>
                <a:ext uri="{FF2B5EF4-FFF2-40B4-BE49-F238E27FC236}">
                  <a16:creationId xmlns:a16="http://schemas.microsoft.com/office/drawing/2014/main" id="{8FBD81C8-98B2-4432-A043-C07516CD11B8}"/>
                </a:ext>
              </a:extLst>
            </p:cNvPr>
            <p:cNvCxnSpPr/>
            <p:nvPr/>
          </p:nvCxnSpPr>
          <p:spPr bwMode="gray">
            <a:xfrm flipV="1">
              <a:off x="2207986"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btfpColumnGapBlocker783881">
              <a:extLst>
                <a:ext uri="{FF2B5EF4-FFF2-40B4-BE49-F238E27FC236}">
                  <a16:creationId xmlns:a16="http://schemas.microsoft.com/office/drawing/2014/main" id="{92BF5B9E-8F39-45EC-A1CF-0516142BC958}"/>
                </a:ext>
              </a:extLst>
            </p:cNvPr>
            <p:cNvSpPr/>
            <p:nvPr/>
          </p:nvSpPr>
          <p:spPr bwMode="gray">
            <a:xfrm>
              <a:off x="0" y="692658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8" name="btfpColumnIndicator924226">
              <a:extLst>
                <a:ext uri="{FF2B5EF4-FFF2-40B4-BE49-F238E27FC236}">
                  <a16:creationId xmlns:a16="http://schemas.microsoft.com/office/drawing/2014/main" id="{6C10E2D8-E57A-429F-81F9-83A06E02EA99}"/>
                </a:ext>
              </a:extLst>
            </p:cNvPr>
            <p:cNvCxnSpPr/>
            <p:nvPr/>
          </p:nvCxnSpPr>
          <p:spPr bwMode="gray">
            <a:xfrm flipV="1">
              <a:off x="1674586"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btfpColumnIndicator265350">
              <a:extLst>
                <a:ext uri="{FF2B5EF4-FFF2-40B4-BE49-F238E27FC236}">
                  <a16:creationId xmlns:a16="http://schemas.microsoft.com/office/drawing/2014/main" id="{E40E37A5-BFDB-41FE-97A2-08FB6B3CDF07}"/>
                </a:ext>
              </a:extLst>
            </p:cNvPr>
            <p:cNvCxnSpPr/>
            <p:nvPr/>
          </p:nvCxnSpPr>
          <p:spPr bwMode="gray">
            <a:xfrm flipV="1">
              <a:off x="546100" y="692658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5" name="btfpColumnIndicatorGroup1">
            <a:extLst>
              <a:ext uri="{FF2B5EF4-FFF2-40B4-BE49-F238E27FC236}">
                <a16:creationId xmlns:a16="http://schemas.microsoft.com/office/drawing/2014/main" id="{8A883003-47BF-4035-97D0-D42649DD76B0}"/>
              </a:ext>
            </a:extLst>
          </p:cNvPr>
          <p:cNvGrpSpPr/>
          <p:nvPr/>
        </p:nvGrpSpPr>
        <p:grpSpPr>
          <a:xfrm>
            <a:off x="0" y="-205740"/>
            <a:ext cx="12192000" cy="137160"/>
            <a:chOff x="0" y="-205740"/>
            <a:chExt cx="12192000" cy="137160"/>
          </a:xfrm>
        </p:grpSpPr>
        <p:sp>
          <p:nvSpPr>
            <p:cNvPr id="143" name="btfpColumnGapBlocker848335">
              <a:extLst>
                <a:ext uri="{FF2B5EF4-FFF2-40B4-BE49-F238E27FC236}">
                  <a16:creationId xmlns:a16="http://schemas.microsoft.com/office/drawing/2014/main" id="{DCBD692E-8699-4397-B065-83FA5BC40D15}"/>
                </a:ext>
              </a:extLst>
            </p:cNvPr>
            <p:cNvSpPr/>
            <p:nvPr/>
          </p:nvSpPr>
          <p:spPr bwMode="gray">
            <a:xfrm>
              <a:off x="11645901" y="-205740"/>
              <a:ext cx="5460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1" name="btfpColumnGapBlocker505816">
              <a:extLst>
                <a:ext uri="{FF2B5EF4-FFF2-40B4-BE49-F238E27FC236}">
                  <a16:creationId xmlns:a16="http://schemas.microsoft.com/office/drawing/2014/main" id="{3278828A-02F1-47E1-BC2C-864482144C59}"/>
                </a:ext>
              </a:extLst>
            </p:cNvPr>
            <p:cNvSpPr/>
            <p:nvPr/>
          </p:nvSpPr>
          <p:spPr bwMode="gray">
            <a:xfrm>
              <a:off x="9984015"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39" name="btfpColumnIndicator405766">
              <a:extLst>
                <a:ext uri="{FF2B5EF4-FFF2-40B4-BE49-F238E27FC236}">
                  <a16:creationId xmlns:a16="http://schemas.microsoft.com/office/drawing/2014/main" id="{01DE4DFC-D19A-4781-82E4-72034C659EAE}"/>
                </a:ext>
              </a:extLst>
            </p:cNvPr>
            <p:cNvCxnSpPr/>
            <p:nvPr/>
          </p:nvCxnSpPr>
          <p:spPr bwMode="gray">
            <a:xfrm flipV="1">
              <a:off x="11645901"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btfpColumnIndicator443228">
              <a:extLst>
                <a:ext uri="{FF2B5EF4-FFF2-40B4-BE49-F238E27FC236}">
                  <a16:creationId xmlns:a16="http://schemas.microsoft.com/office/drawing/2014/main" id="{0AF8D8B0-4403-49B3-B40F-8F308591E751}"/>
                </a:ext>
              </a:extLst>
            </p:cNvPr>
            <p:cNvCxnSpPr/>
            <p:nvPr/>
          </p:nvCxnSpPr>
          <p:spPr bwMode="gray">
            <a:xfrm flipV="1">
              <a:off x="10517415"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2" name="btfpColumnGapBlocker647011">
              <a:extLst>
                <a:ext uri="{FF2B5EF4-FFF2-40B4-BE49-F238E27FC236}">
                  <a16:creationId xmlns:a16="http://schemas.microsoft.com/office/drawing/2014/main" id="{98B07092-F469-43F5-BB19-298735D1CA09}"/>
                </a:ext>
              </a:extLst>
            </p:cNvPr>
            <p:cNvSpPr/>
            <p:nvPr/>
          </p:nvSpPr>
          <p:spPr bwMode="gray">
            <a:xfrm>
              <a:off x="8322128" y="-205740"/>
              <a:ext cx="5334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29" name="btfpColumnIndicator708436">
              <a:extLst>
                <a:ext uri="{FF2B5EF4-FFF2-40B4-BE49-F238E27FC236}">
                  <a16:creationId xmlns:a16="http://schemas.microsoft.com/office/drawing/2014/main" id="{AE991516-23D2-4DF8-AE15-910D3753700A}"/>
                </a:ext>
              </a:extLst>
            </p:cNvPr>
            <p:cNvCxnSpPr/>
            <p:nvPr/>
          </p:nvCxnSpPr>
          <p:spPr bwMode="gray">
            <a:xfrm flipV="1">
              <a:off x="9984015"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btfpColumnIndicator250922">
              <a:extLst>
                <a:ext uri="{FF2B5EF4-FFF2-40B4-BE49-F238E27FC236}">
                  <a16:creationId xmlns:a16="http://schemas.microsoft.com/office/drawing/2014/main" id="{8F09AF95-2852-474F-83C4-E57F084C9F2B}"/>
                </a:ext>
              </a:extLst>
            </p:cNvPr>
            <p:cNvCxnSpPr/>
            <p:nvPr/>
          </p:nvCxnSpPr>
          <p:spPr bwMode="gray">
            <a:xfrm flipV="1">
              <a:off x="8855529"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5" name="btfpColumnGapBlocker849160">
              <a:extLst>
                <a:ext uri="{FF2B5EF4-FFF2-40B4-BE49-F238E27FC236}">
                  <a16:creationId xmlns:a16="http://schemas.microsoft.com/office/drawing/2014/main" id="{C6730352-0A90-4FA7-974D-D9C9C76E82C6}"/>
                </a:ext>
              </a:extLst>
            </p:cNvPr>
            <p:cNvSpPr/>
            <p:nvPr/>
          </p:nvSpPr>
          <p:spPr bwMode="gray">
            <a:xfrm>
              <a:off x="6660243"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23" name="btfpColumnIndicator351855">
              <a:extLst>
                <a:ext uri="{FF2B5EF4-FFF2-40B4-BE49-F238E27FC236}">
                  <a16:creationId xmlns:a16="http://schemas.microsoft.com/office/drawing/2014/main" id="{D4B5E074-4748-4075-AD0E-A543644D8918}"/>
                </a:ext>
              </a:extLst>
            </p:cNvPr>
            <p:cNvCxnSpPr/>
            <p:nvPr/>
          </p:nvCxnSpPr>
          <p:spPr bwMode="gray">
            <a:xfrm flipV="1">
              <a:off x="8322128"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btfpColumnIndicator375462">
              <a:extLst>
                <a:ext uri="{FF2B5EF4-FFF2-40B4-BE49-F238E27FC236}">
                  <a16:creationId xmlns:a16="http://schemas.microsoft.com/office/drawing/2014/main" id="{1096023F-B669-4366-9F57-75C4B5604A92}"/>
                </a:ext>
              </a:extLst>
            </p:cNvPr>
            <p:cNvCxnSpPr/>
            <p:nvPr/>
          </p:nvCxnSpPr>
          <p:spPr bwMode="gray">
            <a:xfrm flipV="1">
              <a:off x="7193643"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9" name="btfpColumnGapBlocker350002">
              <a:extLst>
                <a:ext uri="{FF2B5EF4-FFF2-40B4-BE49-F238E27FC236}">
                  <a16:creationId xmlns:a16="http://schemas.microsoft.com/office/drawing/2014/main" id="{9A86E1B2-078D-47AC-B31A-E6628FB0BC52}"/>
                </a:ext>
              </a:extLst>
            </p:cNvPr>
            <p:cNvSpPr/>
            <p:nvPr/>
          </p:nvSpPr>
          <p:spPr bwMode="gray">
            <a:xfrm>
              <a:off x="4998357"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17" name="btfpColumnIndicator357295">
              <a:extLst>
                <a:ext uri="{FF2B5EF4-FFF2-40B4-BE49-F238E27FC236}">
                  <a16:creationId xmlns:a16="http://schemas.microsoft.com/office/drawing/2014/main" id="{1FB6B7BE-8E83-4412-8DBE-DD138222FA4E}"/>
                </a:ext>
              </a:extLst>
            </p:cNvPr>
            <p:cNvCxnSpPr/>
            <p:nvPr/>
          </p:nvCxnSpPr>
          <p:spPr bwMode="gray">
            <a:xfrm flipV="1">
              <a:off x="6660243"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btfpColumnIndicator983380">
              <a:extLst>
                <a:ext uri="{FF2B5EF4-FFF2-40B4-BE49-F238E27FC236}">
                  <a16:creationId xmlns:a16="http://schemas.microsoft.com/office/drawing/2014/main" id="{CB96253D-2AEB-46FC-80DE-FB6488BCBE3A}"/>
                </a:ext>
              </a:extLst>
            </p:cNvPr>
            <p:cNvCxnSpPr/>
            <p:nvPr/>
          </p:nvCxnSpPr>
          <p:spPr bwMode="gray">
            <a:xfrm flipV="1">
              <a:off x="5531757"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btfpColumnGapBlocker997565">
              <a:extLst>
                <a:ext uri="{FF2B5EF4-FFF2-40B4-BE49-F238E27FC236}">
                  <a16:creationId xmlns:a16="http://schemas.microsoft.com/office/drawing/2014/main" id="{24EC925F-99F5-44CC-B3AB-B11300322262}"/>
                </a:ext>
              </a:extLst>
            </p:cNvPr>
            <p:cNvSpPr/>
            <p:nvPr/>
          </p:nvSpPr>
          <p:spPr bwMode="gray">
            <a:xfrm>
              <a:off x="3336472"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06" name="btfpColumnIndicator647374">
              <a:extLst>
                <a:ext uri="{FF2B5EF4-FFF2-40B4-BE49-F238E27FC236}">
                  <a16:creationId xmlns:a16="http://schemas.microsoft.com/office/drawing/2014/main" id="{5DA70318-188B-4AB3-A402-F6D1D2F877D0}"/>
                </a:ext>
              </a:extLst>
            </p:cNvPr>
            <p:cNvCxnSpPr/>
            <p:nvPr/>
          </p:nvCxnSpPr>
          <p:spPr bwMode="gray">
            <a:xfrm flipV="1">
              <a:off x="4998357"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btfpColumnIndicator200442">
              <a:extLst>
                <a:ext uri="{FF2B5EF4-FFF2-40B4-BE49-F238E27FC236}">
                  <a16:creationId xmlns:a16="http://schemas.microsoft.com/office/drawing/2014/main" id="{7E4B70D1-2F56-4905-885C-698F9F52DB9F}"/>
                </a:ext>
              </a:extLst>
            </p:cNvPr>
            <p:cNvCxnSpPr/>
            <p:nvPr/>
          </p:nvCxnSpPr>
          <p:spPr bwMode="gray">
            <a:xfrm flipV="1">
              <a:off x="3869872"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8" name="btfpColumnGapBlocker210453">
              <a:extLst>
                <a:ext uri="{FF2B5EF4-FFF2-40B4-BE49-F238E27FC236}">
                  <a16:creationId xmlns:a16="http://schemas.microsoft.com/office/drawing/2014/main" id="{34891121-51C9-4B46-A038-1409DB417168}"/>
                </a:ext>
              </a:extLst>
            </p:cNvPr>
            <p:cNvSpPr/>
            <p:nvPr/>
          </p:nvSpPr>
          <p:spPr bwMode="gray">
            <a:xfrm>
              <a:off x="1674586"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95" name="btfpColumnIndicator431067">
              <a:extLst>
                <a:ext uri="{FF2B5EF4-FFF2-40B4-BE49-F238E27FC236}">
                  <a16:creationId xmlns:a16="http://schemas.microsoft.com/office/drawing/2014/main" id="{19401BE1-6A03-4BDC-A107-2535C6344ECE}"/>
                </a:ext>
              </a:extLst>
            </p:cNvPr>
            <p:cNvCxnSpPr/>
            <p:nvPr/>
          </p:nvCxnSpPr>
          <p:spPr bwMode="gray">
            <a:xfrm flipV="1">
              <a:off x="3336472"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btfpColumnIndicator526090">
              <a:extLst>
                <a:ext uri="{FF2B5EF4-FFF2-40B4-BE49-F238E27FC236}">
                  <a16:creationId xmlns:a16="http://schemas.microsoft.com/office/drawing/2014/main" id="{871BAE3A-0013-4168-B62C-77E903F570FE}"/>
                </a:ext>
              </a:extLst>
            </p:cNvPr>
            <p:cNvCxnSpPr/>
            <p:nvPr/>
          </p:nvCxnSpPr>
          <p:spPr bwMode="gray">
            <a:xfrm flipV="1">
              <a:off x="2207986"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btfpColumnGapBlocker889276">
              <a:extLst>
                <a:ext uri="{FF2B5EF4-FFF2-40B4-BE49-F238E27FC236}">
                  <a16:creationId xmlns:a16="http://schemas.microsoft.com/office/drawing/2014/main" id="{B4405591-9704-4CA0-B83C-F8550EE893BC}"/>
                </a:ext>
              </a:extLst>
            </p:cNvPr>
            <p:cNvSpPr/>
            <p:nvPr/>
          </p:nvSpPr>
          <p:spPr bwMode="gray">
            <a:xfrm>
              <a:off x="0" y="-205740"/>
              <a:ext cx="5461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5" name="btfpColumnIndicator647481">
              <a:extLst>
                <a:ext uri="{FF2B5EF4-FFF2-40B4-BE49-F238E27FC236}">
                  <a16:creationId xmlns:a16="http://schemas.microsoft.com/office/drawing/2014/main" id="{185D971A-4D9D-4078-B4F7-79C370C530E0}"/>
                </a:ext>
              </a:extLst>
            </p:cNvPr>
            <p:cNvCxnSpPr/>
            <p:nvPr/>
          </p:nvCxnSpPr>
          <p:spPr bwMode="gray">
            <a:xfrm flipV="1">
              <a:off x="1674586"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btfpColumnIndicator367308">
              <a:extLst>
                <a:ext uri="{FF2B5EF4-FFF2-40B4-BE49-F238E27FC236}">
                  <a16:creationId xmlns:a16="http://schemas.microsoft.com/office/drawing/2014/main" id="{5E894C0B-3147-4C71-8DAB-1D372A8F2EE5}"/>
                </a:ext>
              </a:extLst>
            </p:cNvPr>
            <p:cNvCxnSpPr/>
            <p:nvPr/>
          </p:nvCxnSpPr>
          <p:spPr bwMode="gray">
            <a:xfrm flipV="1">
              <a:off x="546100" y="-205740"/>
              <a:ext cx="0" cy="137160"/>
            </a:xfrm>
            <a:prstGeom prst="line">
              <a:avLst/>
            </a:prstGeom>
            <a:ln w="3175" cap="flat" cmpd="sng" algn="ctr">
              <a:solidFill>
                <a:srgbClr val="B4B4B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C0417D4-0F58-5142-5114-FB0ABBD8002A}"/>
              </a:ext>
            </a:extLst>
          </p:cNvPr>
          <p:cNvSpPr>
            <a:spLocks noGrp="1"/>
          </p:cNvSpPr>
          <p:nvPr>
            <p:ph type="title"/>
            <p:custDataLst>
              <p:tags r:id="rId4"/>
            </p:custDataLst>
          </p:nvPr>
        </p:nvSpPr>
        <p:spPr>
          <a:xfrm>
            <a:off x="554736" y="182372"/>
            <a:ext cx="8545721" cy="1051116"/>
          </a:xfrm>
        </p:spPr>
        <p:txBody>
          <a:bodyPr vert="horz" anchor="t">
            <a:normAutofit/>
          </a:bodyPr>
          <a:lstStyle/>
          <a:p>
            <a:r>
              <a:rPr lang="en-US" b="0" dirty="0"/>
              <a:t>BIP has six main parameters for project qualification</a:t>
            </a:r>
          </a:p>
        </p:txBody>
      </p:sp>
      <p:sp>
        <p:nvSpPr>
          <p:cNvPr id="50" name="btfpBulletedList445676">
            <a:extLst>
              <a:ext uri="{FF2B5EF4-FFF2-40B4-BE49-F238E27FC236}">
                <a16:creationId xmlns:a16="http://schemas.microsoft.com/office/drawing/2014/main" id="{56CDAB6D-8047-0303-C6D3-6B346BE1F98C}"/>
              </a:ext>
            </a:extLst>
          </p:cNvPr>
          <p:cNvSpPr txBox="1"/>
          <p:nvPr>
            <p:custDataLst>
              <p:tags r:id="rId5"/>
            </p:custDataLst>
          </p:nvPr>
        </p:nvSpPr>
        <p:spPr bwMode="gray">
          <a:xfrm>
            <a:off x="4832870" y="2476230"/>
            <a:ext cx="6804393" cy="380480"/>
          </a:xfrm>
          <a:prstGeom prst="rect">
            <a:avLst/>
          </a:prstGeom>
          <a:noFill/>
        </p:spPr>
        <p:txBody>
          <a:bodyPr vert="horz" wrap="square" lIns="36000" tIns="36000" rIns="36000" bIns="36000" rtlCol="0" anchor="ctr">
            <a:spAutoFit/>
          </a:bodyPr>
          <a:lstStyle/>
          <a:p>
            <a:pPr marL="0" indent="0">
              <a:spcBef>
                <a:spcPct val="0"/>
              </a:spcBef>
              <a:buNone/>
            </a:pPr>
            <a:r>
              <a:rPr lang="en-US" sz="1100">
                <a:latin typeface="Arial" panose="020B0604020202020204" pitchFamily="34" charset="0"/>
                <a:cs typeface="Arial" panose="020B0604020202020204" pitchFamily="34" charset="0"/>
              </a:rPr>
              <a:t>Is the end-product expected to generate significant positive environmental impact? </a:t>
            </a:r>
          </a:p>
          <a:p>
            <a:pPr lvl="1">
              <a:spcBef>
                <a:spcPct val="0"/>
              </a:spcBef>
            </a:pPr>
            <a:r>
              <a:rPr lang="en-US" sz="900">
                <a:latin typeface="Arial" panose="020B0604020202020204" pitchFamily="34" charset="0"/>
                <a:cs typeface="Arial" panose="020B0604020202020204" pitchFamily="34" charset="0"/>
              </a:rPr>
              <a:t>E.g., CO2e emissions reduction, avoidance, absorption and/or sequestration</a:t>
            </a:r>
          </a:p>
        </p:txBody>
      </p:sp>
      <p:sp>
        <p:nvSpPr>
          <p:cNvPr id="51" name="btfpBulletedList445676">
            <a:extLst>
              <a:ext uri="{FF2B5EF4-FFF2-40B4-BE49-F238E27FC236}">
                <a16:creationId xmlns:a16="http://schemas.microsoft.com/office/drawing/2014/main" id="{FC58DE10-A491-2B98-A1C6-0887B7A1F1A7}"/>
              </a:ext>
            </a:extLst>
          </p:cNvPr>
          <p:cNvSpPr txBox="1"/>
          <p:nvPr>
            <p:custDataLst>
              <p:tags r:id="rId6"/>
            </p:custDataLst>
          </p:nvPr>
        </p:nvSpPr>
        <p:spPr bwMode="gray">
          <a:xfrm>
            <a:off x="4832870" y="3200013"/>
            <a:ext cx="6804393" cy="411257"/>
          </a:xfrm>
          <a:prstGeom prst="rect">
            <a:avLst/>
          </a:prstGeom>
          <a:noFill/>
        </p:spPr>
        <p:txBody>
          <a:bodyPr vert="horz" wrap="square" lIns="36000" tIns="36000" rIns="36000" bIns="36000" rtlCol="0" anchor="ctr">
            <a:spAutoFit/>
          </a:bodyPr>
          <a:lstStyle>
            <a:defPPr>
              <a:defRPr lang="en-US"/>
            </a:defPPr>
            <a:lvl1pPr>
              <a:spcBef>
                <a:spcPct val="0"/>
              </a:spcBef>
              <a:defRPr sz="1050"/>
            </a:lvl1pPr>
          </a:lstStyle>
          <a:p>
            <a:pPr marL="0" indent="0">
              <a:buNone/>
            </a:pPr>
            <a:r>
              <a:rPr lang="en-US" sz="1100">
                <a:latin typeface="Arial" panose="020B0604020202020204" pitchFamily="34" charset="0"/>
                <a:cs typeface="Arial" panose="020B0604020202020204" pitchFamily="34" charset="0"/>
              </a:rPr>
              <a:t>Is the amount of capital requested relevant¹? Does the project need support to raise funds with private and/or public financial institutions? </a:t>
            </a:r>
          </a:p>
        </p:txBody>
      </p:sp>
      <p:sp>
        <p:nvSpPr>
          <p:cNvPr id="53" name="btfpBulletedList445676">
            <a:extLst>
              <a:ext uri="{FF2B5EF4-FFF2-40B4-BE49-F238E27FC236}">
                <a16:creationId xmlns:a16="http://schemas.microsoft.com/office/drawing/2014/main" id="{F1937181-2833-CA16-F905-9BDD42FCB7A2}"/>
              </a:ext>
            </a:extLst>
          </p:cNvPr>
          <p:cNvSpPr txBox="1"/>
          <p:nvPr>
            <p:custDataLst>
              <p:tags r:id="rId7"/>
            </p:custDataLst>
          </p:nvPr>
        </p:nvSpPr>
        <p:spPr bwMode="gray">
          <a:xfrm>
            <a:off x="4832870" y="5432913"/>
            <a:ext cx="6804393" cy="380480"/>
          </a:xfrm>
          <a:prstGeom prst="rect">
            <a:avLst/>
          </a:prstGeom>
          <a:noFill/>
        </p:spPr>
        <p:txBody>
          <a:bodyPr vert="horz" wrap="square" lIns="36000" tIns="36000" rIns="36000" bIns="36000" rtlCol="0" anchor="ctr">
            <a:spAutoFit/>
          </a:bodyPr>
          <a:lstStyle/>
          <a:p>
            <a:pPr marL="0" indent="0">
              <a:spcBef>
                <a:spcPts val="600"/>
              </a:spcBef>
              <a:buNone/>
            </a:pPr>
            <a:r>
              <a:rPr lang="en-US" sz="1100">
                <a:latin typeface="Arial" panose="020B0604020202020204" pitchFamily="34" charset="0"/>
                <a:cs typeface="Arial" panose="020B0604020202020204" pitchFamily="34" charset="0"/>
              </a:rPr>
              <a:t>Is the project aligned with globally accepted climate frameworks, where applicable? </a:t>
            </a:r>
          </a:p>
          <a:p>
            <a:pPr lvl="1">
              <a:spcBef>
                <a:spcPts val="0"/>
              </a:spcBef>
            </a:pPr>
            <a:r>
              <a:rPr lang="en-US" sz="900">
                <a:latin typeface="Arial" panose="020B0604020202020204" pitchFamily="34" charset="0"/>
                <a:cs typeface="Arial" panose="020B0604020202020204" pitchFamily="34" charset="0"/>
              </a:rPr>
              <a:t>E.g.: if seeking international funding, is the project aligned with internationally accepted climate frameworks?</a:t>
            </a:r>
          </a:p>
        </p:txBody>
      </p:sp>
      <p:sp>
        <p:nvSpPr>
          <p:cNvPr id="54" name="btfpBulletedList445676">
            <a:extLst>
              <a:ext uri="{FF2B5EF4-FFF2-40B4-BE49-F238E27FC236}">
                <a16:creationId xmlns:a16="http://schemas.microsoft.com/office/drawing/2014/main" id="{668614C1-B705-5BA9-BEBA-4736DCE61F7C}"/>
              </a:ext>
            </a:extLst>
          </p:cNvPr>
          <p:cNvSpPr txBox="1"/>
          <p:nvPr>
            <p:custDataLst>
              <p:tags r:id="rId8"/>
            </p:custDataLst>
          </p:nvPr>
        </p:nvSpPr>
        <p:spPr bwMode="gray">
          <a:xfrm>
            <a:off x="4832870" y="1721671"/>
            <a:ext cx="6804393" cy="411257"/>
          </a:xfrm>
          <a:prstGeom prst="rect">
            <a:avLst/>
          </a:prstGeom>
          <a:noFill/>
        </p:spPr>
        <p:txBody>
          <a:bodyPr vert="horz" wrap="square" lIns="36000" tIns="36000" rIns="36000" bIns="36000" rtlCol="0" anchor="ctr">
            <a:spAutoFit/>
          </a:bodyPr>
          <a:lstStyle/>
          <a:p>
            <a:pPr marL="0" indent="0">
              <a:spcBef>
                <a:spcPts val="600"/>
              </a:spcBef>
              <a:buNone/>
            </a:pPr>
            <a:r>
              <a:rPr lang="en-US" sz="1100">
                <a:latin typeface="Arial" panose="020B0604020202020204" pitchFamily="34" charset="0"/>
                <a:cs typeface="Arial" panose="020B0604020202020204" pitchFamily="34" charset="0"/>
              </a:rPr>
              <a:t>Is the project aligned with the government’s transition plans and </a:t>
            </a:r>
            <a:r>
              <a:rPr lang="en-US" sz="1100" err="1">
                <a:latin typeface="Arial" panose="020B0604020202020204" pitchFamily="34" charset="0"/>
                <a:cs typeface="Arial" panose="020B0604020202020204" pitchFamily="34" charset="0"/>
              </a:rPr>
              <a:t>programmes</a:t>
            </a:r>
            <a:r>
              <a:rPr lang="en-US" sz="1100">
                <a:latin typeface="Arial" panose="020B0604020202020204" pitchFamily="34" charset="0"/>
                <a:cs typeface="Arial" panose="020B0604020202020204" pitchFamily="34" charset="0"/>
              </a:rPr>
              <a:t> that were prioritized by the platform’s Steering Committee? </a:t>
            </a:r>
          </a:p>
        </p:txBody>
      </p:sp>
      <p:sp>
        <p:nvSpPr>
          <p:cNvPr id="55" name="btfpBulletedList445676">
            <a:extLst>
              <a:ext uri="{FF2B5EF4-FFF2-40B4-BE49-F238E27FC236}">
                <a16:creationId xmlns:a16="http://schemas.microsoft.com/office/drawing/2014/main" id="{8893787B-FB02-9FC0-5D5C-1AC435BC38CE}"/>
              </a:ext>
            </a:extLst>
          </p:cNvPr>
          <p:cNvSpPr txBox="1"/>
          <p:nvPr>
            <p:custDataLst>
              <p:tags r:id="rId9"/>
            </p:custDataLst>
          </p:nvPr>
        </p:nvSpPr>
        <p:spPr bwMode="gray">
          <a:xfrm>
            <a:off x="4832870" y="3954572"/>
            <a:ext cx="6804393" cy="380480"/>
          </a:xfrm>
          <a:prstGeom prst="rect">
            <a:avLst/>
          </a:prstGeom>
          <a:noFill/>
        </p:spPr>
        <p:txBody>
          <a:bodyPr vert="horz" wrap="square" lIns="36000" tIns="36000" rIns="36000" bIns="36000" rtlCol="0" anchor="ctr">
            <a:spAutoFit/>
          </a:bodyPr>
          <a:lstStyle/>
          <a:p>
            <a:pPr marL="0" indent="0">
              <a:spcBef>
                <a:spcPts val="600"/>
              </a:spcBef>
              <a:buNone/>
            </a:pPr>
            <a:r>
              <a:rPr lang="en-US" sz="1100">
                <a:latin typeface="Arial" panose="020B0604020202020204" pitchFamily="34" charset="0"/>
                <a:cs typeface="Arial" panose="020B0604020202020204" pitchFamily="34" charset="0"/>
              </a:rPr>
              <a:t>Are there additional socio-economic co-benefits associated with the project?</a:t>
            </a:r>
          </a:p>
          <a:p>
            <a:pPr lvl="1">
              <a:spcBef>
                <a:spcPts val="0"/>
              </a:spcBef>
            </a:pPr>
            <a:r>
              <a:rPr lang="en-US" sz="900">
                <a:latin typeface="Arial" panose="020B0604020202020204" pitchFamily="34" charset="0"/>
                <a:cs typeface="Arial" panose="020B0604020202020204" pitchFamily="34" charset="0"/>
              </a:rPr>
              <a:t>E.g.: job creation, regional development, improvement in the quality of life of communities</a:t>
            </a:r>
          </a:p>
        </p:txBody>
      </p:sp>
      <p:sp>
        <p:nvSpPr>
          <p:cNvPr id="56" name="btfpBulletedList445676">
            <a:extLst>
              <a:ext uri="{FF2B5EF4-FFF2-40B4-BE49-F238E27FC236}">
                <a16:creationId xmlns:a16="http://schemas.microsoft.com/office/drawing/2014/main" id="{867F4363-B81B-421F-795B-10D87F6283EC}"/>
              </a:ext>
            </a:extLst>
          </p:cNvPr>
          <p:cNvSpPr txBox="1"/>
          <p:nvPr>
            <p:custDataLst>
              <p:tags r:id="rId10"/>
            </p:custDataLst>
          </p:nvPr>
        </p:nvSpPr>
        <p:spPr bwMode="gray">
          <a:xfrm>
            <a:off x="4832870" y="4762993"/>
            <a:ext cx="6804393" cy="241980"/>
          </a:xfrm>
          <a:prstGeom prst="rect">
            <a:avLst/>
          </a:prstGeom>
          <a:noFill/>
        </p:spPr>
        <p:txBody>
          <a:bodyPr vert="horz" wrap="square" lIns="36000" tIns="36000" rIns="36000" bIns="36000" rtlCol="0" anchor="ctr">
            <a:spAutoFit/>
          </a:bodyPr>
          <a:lstStyle/>
          <a:p>
            <a:pPr marL="0" indent="0">
              <a:spcBef>
                <a:spcPts val="600"/>
              </a:spcBef>
              <a:buNone/>
            </a:pPr>
            <a:r>
              <a:rPr lang="en-US" sz="1100">
                <a:latin typeface="Arial" panose="020B0604020202020204" pitchFamily="34" charset="0"/>
                <a:cs typeface="Arial" panose="020B0604020202020204" pitchFamily="34" charset="0"/>
              </a:rPr>
              <a:t>Does the project promote technological development in its sector?</a:t>
            </a:r>
          </a:p>
        </p:txBody>
      </p:sp>
      <p:sp>
        <p:nvSpPr>
          <p:cNvPr id="28" name="Rectangle 27">
            <a:extLst>
              <a:ext uri="{FF2B5EF4-FFF2-40B4-BE49-F238E27FC236}">
                <a16:creationId xmlns:a16="http://schemas.microsoft.com/office/drawing/2014/main" id="{650C9034-AFC0-C53C-2567-C32406B16314}"/>
              </a:ext>
            </a:extLst>
          </p:cNvPr>
          <p:cNvSpPr/>
          <p:nvPr>
            <p:custDataLst>
              <p:tags r:id="rId11"/>
            </p:custDataLst>
          </p:nvPr>
        </p:nvSpPr>
        <p:spPr bwMode="gray">
          <a:xfrm>
            <a:off x="837398" y="3115106"/>
            <a:ext cx="3890612" cy="581070"/>
          </a:xfrm>
          <a:prstGeom prst="rect">
            <a:avLst/>
          </a:prstGeom>
          <a:solidFill>
            <a:srgbClr val="183EFE"/>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latin typeface="Arial" panose="020B0604020202020204" pitchFamily="34" charset="0"/>
              <a:cs typeface="Arial" panose="020B0604020202020204" pitchFamily="34" charset="0"/>
            </a:endParaRPr>
          </a:p>
        </p:txBody>
      </p:sp>
      <p:sp>
        <p:nvSpPr>
          <p:cNvPr id="67" name="btfpBulletedList29064817">
            <a:extLst>
              <a:ext uri="{FF2B5EF4-FFF2-40B4-BE49-F238E27FC236}">
                <a16:creationId xmlns:a16="http://schemas.microsoft.com/office/drawing/2014/main" id="{406EBD81-3ACF-971D-64BF-BBEEFD8B5A49}"/>
              </a:ext>
            </a:extLst>
          </p:cNvPr>
          <p:cNvSpPr txBox="1"/>
          <p:nvPr>
            <p:custDataLst>
              <p:tags r:id="rId12"/>
            </p:custDataLst>
          </p:nvPr>
        </p:nvSpPr>
        <p:spPr bwMode="gray">
          <a:xfrm>
            <a:off x="1486250" y="3156833"/>
            <a:ext cx="3124252" cy="497621"/>
          </a:xfrm>
          <a:prstGeom prst="rect">
            <a:avLst/>
          </a:prstGeom>
          <a:noFill/>
        </p:spPr>
        <p:txBody>
          <a:bodyPr vert="horz" wrap="square" lIns="36000" tIns="36000" rIns="36000" bIns="36000" rtlCol="0" anchor="ctr">
            <a:spAutoFit/>
          </a:bodyPr>
          <a:lstStyle/>
          <a:p>
            <a:pPr marL="0" indent="0">
              <a:buNone/>
            </a:pPr>
            <a:r>
              <a:rPr lang="en-US" sz="1100" b="1">
                <a:solidFill>
                  <a:srgbClr val="FFFFFF"/>
                </a:solidFill>
                <a:latin typeface="Arial" panose="020B0604020202020204" pitchFamily="34" charset="0"/>
                <a:cs typeface="Arial" panose="020B0604020202020204" pitchFamily="34" charset="0"/>
              </a:rPr>
              <a:t>Material amount of capital mobilization and support from the platform needed</a:t>
            </a:r>
          </a:p>
        </p:txBody>
      </p:sp>
      <p:sp>
        <p:nvSpPr>
          <p:cNvPr id="30" name="Rectangle 29">
            <a:extLst>
              <a:ext uri="{FF2B5EF4-FFF2-40B4-BE49-F238E27FC236}">
                <a16:creationId xmlns:a16="http://schemas.microsoft.com/office/drawing/2014/main" id="{FFAAE477-D07F-C08E-D470-2AFD4DAEA714}"/>
              </a:ext>
            </a:extLst>
          </p:cNvPr>
          <p:cNvSpPr/>
          <p:nvPr>
            <p:custDataLst>
              <p:tags r:id="rId13"/>
            </p:custDataLst>
          </p:nvPr>
        </p:nvSpPr>
        <p:spPr bwMode="gray">
          <a:xfrm>
            <a:off x="837398" y="2375935"/>
            <a:ext cx="3890612" cy="581070"/>
          </a:xfrm>
          <a:prstGeom prst="rect">
            <a:avLst/>
          </a:prstGeom>
          <a:solidFill>
            <a:srgbClr val="183EFE"/>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latin typeface="Arial" panose="020B0604020202020204" pitchFamily="34" charset="0"/>
              <a:cs typeface="Arial" panose="020B0604020202020204" pitchFamily="34" charset="0"/>
            </a:endParaRPr>
          </a:p>
        </p:txBody>
      </p:sp>
      <p:sp>
        <p:nvSpPr>
          <p:cNvPr id="68" name="btfpBulletedList2906481236">
            <a:extLst>
              <a:ext uri="{FF2B5EF4-FFF2-40B4-BE49-F238E27FC236}">
                <a16:creationId xmlns:a16="http://schemas.microsoft.com/office/drawing/2014/main" id="{68A1B10C-91B9-86DB-EA0D-6334728A8058}"/>
              </a:ext>
            </a:extLst>
          </p:cNvPr>
          <p:cNvSpPr txBox="1"/>
          <p:nvPr>
            <p:custDataLst>
              <p:tags r:id="rId14"/>
            </p:custDataLst>
          </p:nvPr>
        </p:nvSpPr>
        <p:spPr bwMode="gray">
          <a:xfrm>
            <a:off x="1486250" y="2520073"/>
            <a:ext cx="3124252" cy="292796"/>
          </a:xfrm>
          <a:prstGeom prst="rect">
            <a:avLst/>
          </a:prstGeom>
          <a:noFill/>
        </p:spPr>
        <p:txBody>
          <a:bodyPr vert="horz" wrap="square" lIns="36000" tIns="36000" rIns="36000" bIns="36000" rtlCol="0" anchor="ctr">
            <a:spAutoFit/>
          </a:bodyPr>
          <a:lstStyle/>
          <a:p>
            <a:pPr marL="0" indent="0">
              <a:buNone/>
            </a:pPr>
            <a:r>
              <a:rPr lang="en-US" sz="1100" b="1">
                <a:solidFill>
                  <a:srgbClr val="FFFFFF"/>
                </a:solidFill>
                <a:latin typeface="Arial" panose="020B0604020202020204" pitchFamily="34" charset="0"/>
                <a:cs typeface="Arial" panose="020B0604020202020204" pitchFamily="34" charset="0"/>
              </a:rPr>
              <a:t>Material environmental impact</a:t>
            </a:r>
            <a:endParaRPr lang="en-US" sz="1100" b="1" baseline="30000">
              <a:solidFill>
                <a:srgbClr val="FFFFFF"/>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537B51C6-B3EE-B0FD-1628-DD628648E801}"/>
              </a:ext>
            </a:extLst>
          </p:cNvPr>
          <p:cNvSpPr/>
          <p:nvPr>
            <p:custDataLst>
              <p:tags r:id="rId15"/>
            </p:custDataLst>
          </p:nvPr>
        </p:nvSpPr>
        <p:spPr bwMode="gray">
          <a:xfrm>
            <a:off x="837398" y="1636764"/>
            <a:ext cx="3890612" cy="581070"/>
          </a:xfrm>
          <a:prstGeom prst="rect">
            <a:avLst/>
          </a:prstGeom>
          <a:solidFill>
            <a:srgbClr val="183EFE"/>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latin typeface="Arial" panose="020B0604020202020204" pitchFamily="34" charset="0"/>
              <a:cs typeface="Arial" panose="020B0604020202020204" pitchFamily="34" charset="0"/>
            </a:endParaRPr>
          </a:p>
        </p:txBody>
      </p:sp>
      <p:sp>
        <p:nvSpPr>
          <p:cNvPr id="69" name="btfpBulletedList290648">
            <a:extLst>
              <a:ext uri="{FF2B5EF4-FFF2-40B4-BE49-F238E27FC236}">
                <a16:creationId xmlns:a16="http://schemas.microsoft.com/office/drawing/2014/main" id="{1A054391-61AA-D0D9-1235-69D3DA052B9C}"/>
              </a:ext>
            </a:extLst>
          </p:cNvPr>
          <p:cNvSpPr txBox="1"/>
          <p:nvPr>
            <p:custDataLst>
              <p:tags r:id="rId16"/>
            </p:custDataLst>
          </p:nvPr>
        </p:nvSpPr>
        <p:spPr bwMode="gray">
          <a:xfrm>
            <a:off x="1486250" y="1721670"/>
            <a:ext cx="3124252" cy="411257"/>
          </a:xfrm>
          <a:prstGeom prst="rect">
            <a:avLst/>
          </a:prstGeom>
          <a:noFill/>
        </p:spPr>
        <p:txBody>
          <a:bodyPr vert="horz" wrap="square" lIns="36000" tIns="36000" rIns="36000" bIns="36000" rtlCol="0" anchor="ctr">
            <a:spAutoFit/>
          </a:bodyPr>
          <a:lstStyle/>
          <a:p>
            <a:pPr marL="0" indent="0">
              <a:buNone/>
            </a:pPr>
            <a:r>
              <a:rPr lang="en-US" sz="1100" b="1">
                <a:solidFill>
                  <a:srgbClr val="FFFFFF"/>
                </a:solidFill>
                <a:latin typeface="Arial" panose="020B0604020202020204" pitchFamily="34" charset="0"/>
                <a:cs typeface="Arial" panose="020B0604020202020204" pitchFamily="34" charset="0"/>
              </a:rPr>
              <a:t>Alignment with transition plans and national programmes</a:t>
            </a:r>
          </a:p>
        </p:txBody>
      </p:sp>
      <p:sp>
        <p:nvSpPr>
          <p:cNvPr id="43" name="Rectangle 42">
            <a:extLst>
              <a:ext uri="{FF2B5EF4-FFF2-40B4-BE49-F238E27FC236}">
                <a16:creationId xmlns:a16="http://schemas.microsoft.com/office/drawing/2014/main" id="{D32E7261-9032-6549-E011-928CA6F20935}"/>
              </a:ext>
            </a:extLst>
          </p:cNvPr>
          <p:cNvSpPr/>
          <p:nvPr>
            <p:custDataLst>
              <p:tags r:id="rId17"/>
            </p:custDataLst>
          </p:nvPr>
        </p:nvSpPr>
        <p:spPr bwMode="gray">
          <a:xfrm>
            <a:off x="837398" y="5332618"/>
            <a:ext cx="3890612" cy="581070"/>
          </a:xfrm>
          <a:prstGeom prst="rect">
            <a:avLst/>
          </a:prstGeom>
          <a:solidFill>
            <a:srgbClr val="211E2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a:solidFill>
                <a:srgbClr val="FFFFFF"/>
              </a:solidFill>
              <a:latin typeface="Arial" panose="020B0604020202020204" pitchFamily="34" charset="0"/>
              <a:cs typeface="Arial" panose="020B0604020202020204" pitchFamily="34" charset="0"/>
            </a:endParaRPr>
          </a:p>
        </p:txBody>
      </p:sp>
      <p:sp>
        <p:nvSpPr>
          <p:cNvPr id="75" name="btfpBulletedList29064814">
            <a:extLst>
              <a:ext uri="{FF2B5EF4-FFF2-40B4-BE49-F238E27FC236}">
                <a16:creationId xmlns:a16="http://schemas.microsoft.com/office/drawing/2014/main" id="{04FE11C3-5F13-C28F-4A9E-64D8D17D6651}"/>
              </a:ext>
            </a:extLst>
          </p:cNvPr>
          <p:cNvSpPr txBox="1"/>
          <p:nvPr>
            <p:custDataLst>
              <p:tags r:id="rId18"/>
            </p:custDataLst>
          </p:nvPr>
        </p:nvSpPr>
        <p:spPr bwMode="gray">
          <a:xfrm>
            <a:off x="1486249" y="5425219"/>
            <a:ext cx="3124252" cy="395869"/>
          </a:xfrm>
          <a:prstGeom prst="rect">
            <a:avLst/>
          </a:prstGeom>
          <a:noFill/>
        </p:spPr>
        <p:txBody>
          <a:bodyPr vert="horz" wrap="square" lIns="36000" tIns="36000" rIns="36000" bIns="36000" rtlCol="0" anchor="ctr">
            <a:spAutoFit/>
          </a:bodyPr>
          <a:lstStyle/>
          <a:p>
            <a:pPr marL="0" indent="0">
              <a:buNone/>
            </a:pPr>
            <a:r>
              <a:rPr lang="en-US" sz="1050" b="1">
                <a:solidFill>
                  <a:srgbClr val="FFFFFF"/>
                </a:solidFill>
                <a:latin typeface="Arial" panose="020B0604020202020204" pitchFamily="34" charset="0"/>
                <a:cs typeface="Arial" panose="020B0604020202020204" pitchFamily="34" charset="0"/>
              </a:rPr>
              <a:t>Alignment with credible climate frameworks, including private FIs' net-zero commitments</a:t>
            </a:r>
            <a:endParaRPr lang="en-US" sz="1050" b="1" baseline="30000">
              <a:solidFill>
                <a:srgbClr val="FFFFF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94EE82C1-9E77-E6B8-68D4-C05481B2B707}"/>
              </a:ext>
            </a:extLst>
          </p:cNvPr>
          <p:cNvSpPr/>
          <p:nvPr>
            <p:custDataLst>
              <p:tags r:id="rId19"/>
            </p:custDataLst>
          </p:nvPr>
        </p:nvSpPr>
        <p:spPr bwMode="gray">
          <a:xfrm>
            <a:off x="837398" y="3854277"/>
            <a:ext cx="3890612" cy="581070"/>
          </a:xfrm>
          <a:prstGeom prst="rect">
            <a:avLst/>
          </a:prstGeom>
          <a:solidFill>
            <a:srgbClr val="183EFE"/>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a:solidFill>
                <a:srgbClr val="FFFFFF"/>
              </a:solidFill>
              <a:latin typeface="Arial" panose="020B0604020202020204" pitchFamily="34" charset="0"/>
              <a:cs typeface="Arial" panose="020B0604020202020204" pitchFamily="34" charset="0"/>
            </a:endParaRPr>
          </a:p>
        </p:txBody>
      </p:sp>
      <p:sp>
        <p:nvSpPr>
          <p:cNvPr id="76" name="btfpBulletedList29064814">
            <a:extLst>
              <a:ext uri="{FF2B5EF4-FFF2-40B4-BE49-F238E27FC236}">
                <a16:creationId xmlns:a16="http://schemas.microsoft.com/office/drawing/2014/main" id="{72230076-558E-9DD5-B660-C12B64500CD7}"/>
              </a:ext>
            </a:extLst>
          </p:cNvPr>
          <p:cNvSpPr txBox="1"/>
          <p:nvPr>
            <p:custDataLst>
              <p:tags r:id="rId20"/>
            </p:custDataLst>
          </p:nvPr>
        </p:nvSpPr>
        <p:spPr bwMode="gray">
          <a:xfrm>
            <a:off x="1486250" y="3998418"/>
            <a:ext cx="3124252" cy="292796"/>
          </a:xfrm>
          <a:prstGeom prst="rect">
            <a:avLst/>
          </a:prstGeom>
          <a:noFill/>
        </p:spPr>
        <p:txBody>
          <a:bodyPr vert="horz" wrap="square" lIns="36000" tIns="36000" rIns="36000" bIns="36000" rtlCol="0" anchor="ctr">
            <a:spAutoFit/>
          </a:bodyPr>
          <a:lstStyle/>
          <a:p>
            <a:pPr marL="0" indent="0">
              <a:buNone/>
            </a:pPr>
            <a:r>
              <a:rPr lang="en-US" sz="1100" b="1">
                <a:solidFill>
                  <a:srgbClr val="FFFFFF"/>
                </a:solidFill>
                <a:latin typeface="Arial" panose="020B0604020202020204" pitchFamily="34" charset="0"/>
                <a:cs typeface="Arial" panose="020B0604020202020204" pitchFamily="34" charset="0"/>
              </a:rPr>
              <a:t>Socio-economic co-benefits</a:t>
            </a:r>
            <a:endParaRPr lang="en-US" sz="1100" b="1" baseline="30000">
              <a:solidFill>
                <a:srgbClr val="FFFFFF"/>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8C0A836C-28F2-3693-A9AC-47EFE093FEF6}"/>
              </a:ext>
            </a:extLst>
          </p:cNvPr>
          <p:cNvSpPr/>
          <p:nvPr>
            <p:custDataLst>
              <p:tags r:id="rId21"/>
            </p:custDataLst>
          </p:nvPr>
        </p:nvSpPr>
        <p:spPr bwMode="gray">
          <a:xfrm>
            <a:off x="837398" y="4593448"/>
            <a:ext cx="3890612" cy="581070"/>
          </a:xfrm>
          <a:prstGeom prst="rect">
            <a:avLst/>
          </a:prstGeom>
          <a:solidFill>
            <a:srgbClr val="211E2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a:solidFill>
                <a:srgbClr val="FFFFFF"/>
              </a:solidFill>
              <a:latin typeface="Arial" panose="020B0604020202020204" pitchFamily="34" charset="0"/>
              <a:cs typeface="Arial" panose="020B0604020202020204" pitchFamily="34" charset="0"/>
            </a:endParaRPr>
          </a:p>
        </p:txBody>
      </p:sp>
      <p:sp>
        <p:nvSpPr>
          <p:cNvPr id="77" name="btfpBulletedList29064814">
            <a:extLst>
              <a:ext uri="{FF2B5EF4-FFF2-40B4-BE49-F238E27FC236}">
                <a16:creationId xmlns:a16="http://schemas.microsoft.com/office/drawing/2014/main" id="{ADEA46C6-9568-0A16-BD2B-87BB06655225}"/>
              </a:ext>
            </a:extLst>
          </p:cNvPr>
          <p:cNvSpPr txBox="1"/>
          <p:nvPr>
            <p:custDataLst>
              <p:tags r:id="rId22"/>
            </p:custDataLst>
          </p:nvPr>
        </p:nvSpPr>
        <p:spPr bwMode="gray">
          <a:xfrm>
            <a:off x="1486250" y="4737591"/>
            <a:ext cx="3124252" cy="292796"/>
          </a:xfrm>
          <a:prstGeom prst="rect">
            <a:avLst/>
          </a:prstGeom>
          <a:noFill/>
        </p:spPr>
        <p:txBody>
          <a:bodyPr vert="horz" wrap="square" lIns="36000" tIns="36000" rIns="36000" bIns="36000" rtlCol="0" anchor="ctr">
            <a:spAutoFit/>
          </a:bodyPr>
          <a:lstStyle/>
          <a:p>
            <a:pPr marL="0" indent="0">
              <a:buNone/>
            </a:pPr>
            <a:r>
              <a:rPr lang="en-US" sz="1100" b="1">
                <a:solidFill>
                  <a:srgbClr val="FFFFFF"/>
                </a:solidFill>
                <a:latin typeface="Arial" panose="020B0604020202020204" pitchFamily="34" charset="0"/>
                <a:cs typeface="Arial" panose="020B0604020202020204" pitchFamily="34" charset="0"/>
              </a:rPr>
              <a:t>Promotion of technological development</a:t>
            </a:r>
            <a:endParaRPr lang="en-US" sz="1100" b="1" baseline="30000">
              <a:solidFill>
                <a:srgbClr val="FFFFFF"/>
              </a:solidFill>
              <a:latin typeface="Arial" panose="020B0604020202020204" pitchFamily="34" charset="0"/>
              <a:cs typeface="Arial" panose="020B0604020202020204" pitchFamily="34" charset="0"/>
            </a:endParaRPr>
          </a:p>
        </p:txBody>
      </p:sp>
      <p:sp>
        <p:nvSpPr>
          <p:cNvPr id="80" name="btfpBulletedList290648123654">
            <a:extLst>
              <a:ext uri="{FF2B5EF4-FFF2-40B4-BE49-F238E27FC236}">
                <a16:creationId xmlns:a16="http://schemas.microsoft.com/office/drawing/2014/main" id="{6915655A-EA51-A309-0D66-F416343CFEE9}"/>
              </a:ext>
            </a:extLst>
          </p:cNvPr>
          <p:cNvSpPr txBox="1"/>
          <p:nvPr>
            <p:custDataLst>
              <p:tags r:id="rId23"/>
            </p:custDataLst>
          </p:nvPr>
        </p:nvSpPr>
        <p:spPr bwMode="gray">
          <a:xfrm rot="16200000">
            <a:off x="-175449" y="5099700"/>
            <a:ext cx="1601431" cy="297905"/>
          </a:xfrm>
          <a:prstGeom prst="rect">
            <a:avLst/>
          </a:prstGeom>
          <a:solidFill>
            <a:srgbClr val="FFFFFF"/>
          </a:solidFill>
        </p:spPr>
        <p:txBody>
          <a:bodyPr vert="horz" wrap="square" lIns="36000" tIns="36000" rIns="36000" bIns="36000" rtlCol="0" anchor="ctr">
            <a:spAutoFit/>
          </a:bodyPr>
          <a:lstStyle/>
          <a:p>
            <a:pPr marL="0" indent="0" algn="ctr">
              <a:buNone/>
            </a:pPr>
            <a:r>
              <a:rPr lang="en-US" sz="1100">
                <a:solidFill>
                  <a:srgbClr val="211E20"/>
                </a:solidFill>
                <a:latin typeface="Arial" panose="020B0604020202020204" pitchFamily="34" charset="0"/>
                <a:cs typeface="Arial" panose="020B0604020202020204" pitchFamily="34" charset="0"/>
              </a:rPr>
              <a:t>Other considerations</a:t>
            </a:r>
            <a:endParaRPr lang="en-US" sz="1100" baseline="30000">
              <a:solidFill>
                <a:srgbClr val="211E20"/>
              </a:solidFill>
              <a:latin typeface="Arial" panose="020B0604020202020204" pitchFamily="34" charset="0"/>
              <a:cs typeface="Arial" panose="020B0604020202020204" pitchFamily="34" charset="0"/>
            </a:endParaRPr>
          </a:p>
        </p:txBody>
      </p:sp>
      <p:sp>
        <p:nvSpPr>
          <p:cNvPr id="83" name="btfpBulletedList290648123654">
            <a:extLst>
              <a:ext uri="{FF2B5EF4-FFF2-40B4-BE49-F238E27FC236}">
                <a16:creationId xmlns:a16="http://schemas.microsoft.com/office/drawing/2014/main" id="{FAAC59C4-4DF5-67C0-C898-03D802DD4A06}"/>
              </a:ext>
            </a:extLst>
          </p:cNvPr>
          <p:cNvSpPr txBox="1"/>
          <p:nvPr>
            <p:custDataLst>
              <p:tags r:id="rId24"/>
            </p:custDataLst>
          </p:nvPr>
        </p:nvSpPr>
        <p:spPr bwMode="gray">
          <a:xfrm rot="16200000">
            <a:off x="-739499" y="2894805"/>
            <a:ext cx="2729530" cy="255359"/>
          </a:xfrm>
          <a:prstGeom prst="rect">
            <a:avLst/>
          </a:prstGeom>
          <a:solidFill>
            <a:srgbClr val="FFFFFF"/>
          </a:solidFill>
        </p:spPr>
        <p:txBody>
          <a:bodyPr vert="horz" wrap="square" lIns="36000" tIns="36000" rIns="36000" bIns="36000" rtlCol="0" anchor="ctr">
            <a:spAutoFit/>
          </a:bodyPr>
          <a:lstStyle/>
          <a:p>
            <a:pPr marL="0" indent="0" algn="ctr">
              <a:buNone/>
            </a:pPr>
            <a:r>
              <a:rPr lang="en-US" sz="1100">
                <a:solidFill>
                  <a:srgbClr val="183EFE"/>
                </a:solidFill>
                <a:latin typeface="Arial" panose="020B0604020202020204" pitchFamily="34" charset="0"/>
                <a:cs typeface="Arial" panose="020B0604020202020204" pitchFamily="34" charset="0"/>
              </a:rPr>
              <a:t>Minimum parameters</a:t>
            </a:r>
            <a:endParaRPr lang="en-US" sz="1100" baseline="30000">
              <a:solidFill>
                <a:srgbClr val="183EFE"/>
              </a:solidFill>
              <a:latin typeface="Arial" panose="020B0604020202020204" pitchFamily="34" charset="0"/>
              <a:cs typeface="Arial" panose="020B0604020202020204" pitchFamily="34" charset="0"/>
            </a:endParaRPr>
          </a:p>
        </p:txBody>
      </p:sp>
      <p:cxnSp>
        <p:nvCxnSpPr>
          <p:cNvPr id="87" name="Straight Connector 86">
            <a:extLst>
              <a:ext uri="{FF2B5EF4-FFF2-40B4-BE49-F238E27FC236}">
                <a16:creationId xmlns:a16="http://schemas.microsoft.com/office/drawing/2014/main" id="{FDF270AF-0B1E-4FEE-3EC3-F3B26807747B}"/>
              </a:ext>
            </a:extLst>
          </p:cNvPr>
          <p:cNvCxnSpPr>
            <a:cxnSpLocks/>
          </p:cNvCxnSpPr>
          <p:nvPr>
            <p:custDataLst>
              <p:tags r:id="rId25"/>
            </p:custDataLst>
          </p:nvPr>
        </p:nvCxnSpPr>
        <p:spPr bwMode="gray">
          <a:xfrm>
            <a:off x="4852140" y="2285529"/>
            <a:ext cx="6772922" cy="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4EF226B-EBEF-69BD-AB50-0728A59876DA}"/>
              </a:ext>
            </a:extLst>
          </p:cNvPr>
          <p:cNvCxnSpPr>
            <a:cxnSpLocks/>
          </p:cNvCxnSpPr>
          <p:nvPr>
            <p:custDataLst>
              <p:tags r:id="rId26"/>
            </p:custDataLst>
          </p:nvPr>
        </p:nvCxnSpPr>
        <p:spPr bwMode="gray">
          <a:xfrm>
            <a:off x="4852140" y="3043749"/>
            <a:ext cx="6772922" cy="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86F9E34-8EC3-DBDF-3843-DE2C0546068A}"/>
              </a:ext>
            </a:extLst>
          </p:cNvPr>
          <p:cNvCxnSpPr>
            <a:cxnSpLocks/>
          </p:cNvCxnSpPr>
          <p:nvPr>
            <p:custDataLst>
              <p:tags r:id="rId27"/>
            </p:custDataLst>
          </p:nvPr>
        </p:nvCxnSpPr>
        <p:spPr bwMode="gray">
          <a:xfrm>
            <a:off x="4852140" y="3773896"/>
            <a:ext cx="6772922" cy="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4E23B73-9387-549E-E66C-EB853B01FB9A}"/>
              </a:ext>
            </a:extLst>
          </p:cNvPr>
          <p:cNvCxnSpPr>
            <a:cxnSpLocks/>
          </p:cNvCxnSpPr>
          <p:nvPr>
            <p:custDataLst>
              <p:tags r:id="rId28"/>
            </p:custDataLst>
          </p:nvPr>
        </p:nvCxnSpPr>
        <p:spPr bwMode="gray">
          <a:xfrm>
            <a:off x="4852140" y="4530519"/>
            <a:ext cx="6772922" cy="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EBD8068-1BAD-52D0-577E-A012128A8183}"/>
              </a:ext>
            </a:extLst>
          </p:cNvPr>
          <p:cNvCxnSpPr>
            <a:cxnSpLocks/>
          </p:cNvCxnSpPr>
          <p:nvPr>
            <p:custDataLst>
              <p:tags r:id="rId29"/>
            </p:custDataLst>
          </p:nvPr>
        </p:nvCxnSpPr>
        <p:spPr bwMode="gray">
          <a:xfrm>
            <a:off x="4852140" y="5252824"/>
            <a:ext cx="6772922" cy="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pic>
        <p:nvPicPr>
          <p:cNvPr id="149" name="btfpIconLines691307">
            <a:extLst>
              <a:ext uri="{FF2B5EF4-FFF2-40B4-BE49-F238E27FC236}">
                <a16:creationId xmlns:a16="http://schemas.microsoft.com/office/drawing/2014/main" id="{7FFEDF33-CF53-4D69-920E-5652D96BEE91}"/>
              </a:ext>
            </a:extLst>
          </p:cNvPr>
          <p:cNvPicPr/>
          <p:nvPr>
            <p:custDataLst>
              <p:tags r:id="rId30"/>
            </p:custDataLst>
          </p:nvPr>
        </p:nvPicPr>
        <p:blipFill>
          <a:blip r:embed="rId39" cstate="print">
            <a:extLst>
              <a:ext uri="{28A0092B-C50C-407E-A947-70E740481C1C}">
                <a14:useLocalDpi xmlns:a14="http://schemas.microsoft.com/office/drawing/2010/main" val="0"/>
              </a:ext>
            </a:extLst>
          </a:blip>
          <a:stretch>
            <a:fillRect/>
          </a:stretch>
        </p:blipFill>
        <p:spPr>
          <a:xfrm>
            <a:off x="852749" y="3116656"/>
            <a:ext cx="558875" cy="594598"/>
          </a:xfrm>
          <a:prstGeom prst="rect">
            <a:avLst/>
          </a:prstGeom>
        </p:spPr>
      </p:pic>
      <p:pic>
        <p:nvPicPr>
          <p:cNvPr id="150" name="btfpIconLines289898">
            <a:extLst>
              <a:ext uri="{FF2B5EF4-FFF2-40B4-BE49-F238E27FC236}">
                <a16:creationId xmlns:a16="http://schemas.microsoft.com/office/drawing/2014/main" id="{96377913-A355-4E56-B456-E13DEBF6B318}"/>
              </a:ext>
            </a:extLst>
          </p:cNvPr>
          <p:cNvPicPr/>
          <p:nvPr>
            <p:custDataLst>
              <p:tags r:id="rId31"/>
            </p:custDataLst>
          </p:nvPr>
        </p:nvPicPr>
        <p:blipFill>
          <a:blip r:embed="rId40" cstate="print">
            <a:extLst>
              <a:ext uri="{28A0092B-C50C-407E-A947-70E740481C1C}">
                <a14:useLocalDpi xmlns:a14="http://schemas.microsoft.com/office/drawing/2010/main" val="0"/>
              </a:ext>
            </a:extLst>
          </a:blip>
          <a:stretch>
            <a:fillRect/>
          </a:stretch>
        </p:blipFill>
        <p:spPr>
          <a:xfrm>
            <a:off x="852749" y="2393712"/>
            <a:ext cx="558875" cy="540544"/>
          </a:xfrm>
          <a:prstGeom prst="rect">
            <a:avLst/>
          </a:prstGeom>
        </p:spPr>
      </p:pic>
      <p:pic>
        <p:nvPicPr>
          <p:cNvPr id="151" name="btfpIconLines788488">
            <a:extLst>
              <a:ext uri="{FF2B5EF4-FFF2-40B4-BE49-F238E27FC236}">
                <a16:creationId xmlns:a16="http://schemas.microsoft.com/office/drawing/2014/main" id="{BD56F8A0-8969-4F48-BA08-1B1F5B0BCA9E}"/>
              </a:ext>
            </a:extLst>
          </p:cNvPr>
          <p:cNvPicPr/>
          <p:nvPr>
            <p:custDataLst>
              <p:tags r:id="rId32"/>
            </p:custDataLst>
          </p:nvPr>
        </p:nvPicPr>
        <p:blipFill>
          <a:blip r:embed="rId41" cstate="print">
            <a:extLst>
              <a:ext uri="{28A0092B-C50C-407E-A947-70E740481C1C}">
                <a14:useLocalDpi xmlns:a14="http://schemas.microsoft.com/office/drawing/2010/main" val="0"/>
              </a:ext>
            </a:extLst>
          </a:blip>
          <a:stretch>
            <a:fillRect/>
          </a:stretch>
        </p:blipFill>
        <p:spPr>
          <a:xfrm>
            <a:off x="852749" y="1663288"/>
            <a:ext cx="558875" cy="540544"/>
          </a:xfrm>
          <a:prstGeom prst="rect">
            <a:avLst/>
          </a:prstGeom>
        </p:spPr>
      </p:pic>
      <p:pic>
        <p:nvPicPr>
          <p:cNvPr id="153" name="btfpIconLines305917">
            <a:extLst>
              <a:ext uri="{FF2B5EF4-FFF2-40B4-BE49-F238E27FC236}">
                <a16:creationId xmlns:a16="http://schemas.microsoft.com/office/drawing/2014/main" id="{9DF001DD-CBB1-40EB-96C4-537FF91B5DD9}"/>
              </a:ext>
            </a:extLst>
          </p:cNvPr>
          <p:cNvPicPr/>
          <p:nvPr>
            <p:custDataLst>
              <p:tags r:id="rId33"/>
            </p:custDataLst>
          </p:nvPr>
        </p:nvPicPr>
        <p:blipFill>
          <a:blip r:embed="rId42" cstate="print">
            <a:extLst>
              <a:ext uri="{28A0092B-C50C-407E-A947-70E740481C1C}">
                <a14:useLocalDpi xmlns:a14="http://schemas.microsoft.com/office/drawing/2010/main" val="0"/>
              </a:ext>
            </a:extLst>
          </a:blip>
          <a:stretch>
            <a:fillRect/>
          </a:stretch>
        </p:blipFill>
        <p:spPr>
          <a:xfrm>
            <a:off x="852749" y="5337569"/>
            <a:ext cx="558875" cy="540544"/>
          </a:xfrm>
          <a:prstGeom prst="rect">
            <a:avLst/>
          </a:prstGeom>
        </p:spPr>
      </p:pic>
      <p:pic>
        <p:nvPicPr>
          <p:cNvPr id="154" name="Picture 153" descr="A white line drawing of hands holding a globe&#10;&#10;Description automatically generated">
            <a:extLst>
              <a:ext uri="{FF2B5EF4-FFF2-40B4-BE49-F238E27FC236}">
                <a16:creationId xmlns:a16="http://schemas.microsoft.com/office/drawing/2014/main" id="{7C206092-90CF-4D72-B8C4-7673750A75D7}"/>
              </a:ext>
            </a:extLst>
          </p:cNvPr>
          <p:cNvPicPr>
            <a:picLocks noChangeAspect="1"/>
          </p:cNvPicPr>
          <p:nvPr>
            <p:custDataLst>
              <p:tags r:id="rId34"/>
            </p:custDataLst>
          </p:nvPr>
        </p:nvPicPr>
        <p:blipFill>
          <a:blip r:embed="rId43"/>
          <a:stretch>
            <a:fillRect/>
          </a:stretch>
        </p:blipFill>
        <p:spPr>
          <a:xfrm>
            <a:off x="794067" y="3844940"/>
            <a:ext cx="676239" cy="676239"/>
          </a:xfrm>
          <a:prstGeom prst="rect">
            <a:avLst/>
          </a:prstGeom>
        </p:spPr>
      </p:pic>
      <p:pic>
        <p:nvPicPr>
          <p:cNvPr id="155" name="btfpIconLines907866">
            <a:extLst>
              <a:ext uri="{FF2B5EF4-FFF2-40B4-BE49-F238E27FC236}">
                <a16:creationId xmlns:a16="http://schemas.microsoft.com/office/drawing/2014/main" id="{B0A0C510-1297-4F16-B9EB-99CD4BF7A822}"/>
              </a:ext>
            </a:extLst>
          </p:cNvPr>
          <p:cNvPicPr>
            <a:picLocks/>
          </p:cNvPicPr>
          <p:nvPr/>
        </p:nvPicPr>
        <p:blipFill>
          <a:blip r:embed="rId44"/>
          <a:stretch>
            <a:fillRect/>
          </a:stretch>
        </p:blipFill>
        <p:spPr>
          <a:xfrm>
            <a:off x="852749" y="4628422"/>
            <a:ext cx="558875" cy="540544"/>
          </a:xfrm>
          <a:prstGeom prst="rect">
            <a:avLst/>
          </a:prstGeom>
        </p:spPr>
      </p:pic>
      <p:sp>
        <p:nvSpPr>
          <p:cNvPr id="3" name="btfpNotesBox302762">
            <a:extLst>
              <a:ext uri="{FF2B5EF4-FFF2-40B4-BE49-F238E27FC236}">
                <a16:creationId xmlns:a16="http://schemas.microsoft.com/office/drawing/2014/main" id="{756D13CE-20BF-97C4-3B1E-A76C19178F2B}"/>
              </a:ext>
            </a:extLst>
          </p:cNvPr>
          <p:cNvSpPr txBox="1"/>
          <p:nvPr>
            <p:custDataLst>
              <p:tags r:id="rId35"/>
            </p:custDataLst>
          </p:nvPr>
        </p:nvSpPr>
        <p:spPr bwMode="gray">
          <a:xfrm>
            <a:off x="546100" y="6328489"/>
            <a:ext cx="11099800" cy="123111"/>
          </a:xfrm>
          <a:prstGeom prst="rect">
            <a:avLst/>
          </a:prstGeom>
          <a:noFill/>
        </p:spPr>
        <p:txBody>
          <a:bodyPr vert="horz" wrap="square" lIns="0" tIns="0" rIns="0" bIns="0" rtlCol="0" anchor="b">
            <a:spAutoFit/>
          </a:bodyPr>
          <a:lstStyle/>
          <a:p>
            <a:pPr marL="0" indent="0">
              <a:spcBef>
                <a:spcPts val="0"/>
              </a:spcBef>
              <a:buNone/>
            </a:pPr>
            <a:r>
              <a:rPr lang="pt-PT" sz="800">
                <a:solidFill>
                  <a:srgbClr val="211E20"/>
                </a:solidFill>
              </a:rPr>
              <a:t>Note: 1) </a:t>
            </a:r>
            <a:r>
              <a:rPr lang="pt-PT" sz="800" err="1">
                <a:solidFill>
                  <a:srgbClr val="211E20"/>
                </a:solidFill>
              </a:rPr>
              <a:t>details</a:t>
            </a:r>
            <a:r>
              <a:rPr lang="pt-PT" sz="800">
                <a:solidFill>
                  <a:srgbClr val="211E20"/>
                </a:solidFill>
              </a:rPr>
              <a:t> can </a:t>
            </a:r>
            <a:r>
              <a:rPr lang="pt-PT" sz="800" err="1">
                <a:solidFill>
                  <a:srgbClr val="211E20"/>
                </a:solidFill>
              </a:rPr>
              <a:t>be</a:t>
            </a:r>
            <a:r>
              <a:rPr lang="pt-PT" sz="800">
                <a:solidFill>
                  <a:srgbClr val="211E20"/>
                </a:solidFill>
              </a:rPr>
              <a:t> </a:t>
            </a:r>
            <a:r>
              <a:rPr lang="pt-PT" sz="800" err="1">
                <a:solidFill>
                  <a:srgbClr val="211E20"/>
                </a:solidFill>
              </a:rPr>
              <a:t>found</a:t>
            </a:r>
            <a:r>
              <a:rPr lang="pt-PT" sz="800">
                <a:solidFill>
                  <a:srgbClr val="211E20"/>
                </a:solidFill>
              </a:rPr>
              <a:t> </a:t>
            </a:r>
            <a:r>
              <a:rPr lang="pt-PT" sz="800" err="1">
                <a:solidFill>
                  <a:srgbClr val="211E20"/>
                </a:solidFill>
              </a:rPr>
              <a:t>at</a:t>
            </a:r>
            <a:r>
              <a:rPr lang="pt-PT" sz="800">
                <a:solidFill>
                  <a:srgbClr val="211E20"/>
                </a:solidFill>
              </a:rPr>
              <a:t> </a:t>
            </a:r>
            <a:r>
              <a:rPr lang="pt-PT" sz="800">
                <a:solidFill>
                  <a:srgbClr val="211E20"/>
                </a:solidFill>
                <a:hlinkClick r:id="rId45"/>
              </a:rPr>
              <a:t>gov.br/bip</a:t>
            </a:r>
            <a:endParaRPr lang="pt-PT" sz="800">
              <a:solidFill>
                <a:srgbClr val="211E20"/>
              </a:solidFill>
            </a:endParaRPr>
          </a:p>
        </p:txBody>
      </p:sp>
    </p:spTree>
    <p:custDataLst>
      <p:tags r:id="rId1"/>
    </p:custDataLst>
    <p:extLst>
      <p:ext uri="{BB962C8B-B14F-4D97-AF65-F5344CB8AC3E}">
        <p14:creationId xmlns:p14="http://schemas.microsoft.com/office/powerpoint/2010/main" val="162112814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9044.0"/>
  <p:tag name="AS_RELEASE_DATE" val="2018.09.12"/>
  <p:tag name="AS_TITLE" val="Aspose.Slides for .NET 4.0"/>
  <p:tag name="AS_VERSION" val="18.9"/>
  <p:tag name="BTFPCOLUMNGUIDE" val="Visible"/>
  <p:tag name="THINKCELLPRESENTATIONDONOTDELETE" val="&lt;?xml version=&quot;1.0&quot; encoding=&quot;UTF-16&quot; standalone=&quot;yes&quot;?&gt;&lt;root reqver=&quot;30783&quot;&gt;&lt;version val=&quot;3660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1&quot;/&gt;&lt;m_eweekdayFirstOfWorkweek val=&quot;2&quot;/&gt;&lt;m_eweekdayFirstOfWeekend val=&quot;7&quot;/&gt;&lt;/CPresentation&gt;&lt;/root&gt;"/>
  <p:tag name="MEKKOFORMATS" val="&lt;MekkoFormats&gt;&lt;NumberFormat DecimalSeparator=&quot;.&quot; ThousandSeparator=&quot;,&quot; NegativeNumberFormat=&quot;1&quot; /&gt;&lt;DateFormat CultureID=&quot;1046&quot; FormatString=&quot;dd/MM/yyyy&quot; /&gt;&lt;Font&gt;&lt;Output_Font_Name Default=&quot;Arial&quot; UsePPTTheme=&quot;True&quot; /&gt;&lt;FarEast_Output_Font_Name Default=&quot;Arial&quot; UsePPTTheme=&quot;True&quot; RotateAndFlipEnabled=&quot;False&quot; /&gt;&lt;/Font&gt;&lt;/MekkoFormats&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AS_UNIQUEID" val="28220"/>
  <p:tag name="SHAPENAME" val="2. Slide Title"/>
</p:tagLst>
</file>

<file path=ppt/tags/tag100.xml><?xml version="1.0" encoding="utf-8"?>
<p:tagLst xmlns:a="http://schemas.openxmlformats.org/drawingml/2006/main" xmlns:r="http://schemas.openxmlformats.org/officeDocument/2006/relationships" xmlns:p="http://schemas.openxmlformats.org/presentationml/2006/main">
  <p:tag name="AS_UNIQUEID" val="28292"/>
</p:tagLst>
</file>

<file path=ppt/tags/tag101.xml><?xml version="1.0" encoding="utf-8"?>
<p:tagLst xmlns:a="http://schemas.openxmlformats.org/drawingml/2006/main" xmlns:r="http://schemas.openxmlformats.org/officeDocument/2006/relationships" xmlns:p="http://schemas.openxmlformats.org/presentationml/2006/main">
  <p:tag name="AS_UNIQUEID" val="28293"/>
</p:tagLst>
</file>

<file path=ppt/tags/tag102.xml><?xml version="1.0" encoding="utf-8"?>
<p:tagLst xmlns:a="http://schemas.openxmlformats.org/drawingml/2006/main" xmlns:r="http://schemas.openxmlformats.org/officeDocument/2006/relationships" xmlns:p="http://schemas.openxmlformats.org/presentationml/2006/main">
  <p:tag name="AS_UNIQUEID" val="28294"/>
</p:tagLst>
</file>

<file path=ppt/tags/tag103.xml><?xml version="1.0" encoding="utf-8"?>
<p:tagLst xmlns:a="http://schemas.openxmlformats.org/drawingml/2006/main" xmlns:r="http://schemas.openxmlformats.org/officeDocument/2006/relationships" xmlns:p="http://schemas.openxmlformats.org/presentationml/2006/main">
  <p:tag name="AS_UNIQUEID" val="28295"/>
</p:tagLst>
</file>

<file path=ppt/tags/tag104.xml><?xml version="1.0" encoding="utf-8"?>
<p:tagLst xmlns:a="http://schemas.openxmlformats.org/drawingml/2006/main" xmlns:r="http://schemas.openxmlformats.org/officeDocument/2006/relationships" xmlns:p="http://schemas.openxmlformats.org/presentationml/2006/main">
  <p:tag name="AS_UNIQUEID" val="28296"/>
</p:tagLst>
</file>

<file path=ppt/tags/tag105.xml><?xml version="1.0" encoding="utf-8"?>
<p:tagLst xmlns:a="http://schemas.openxmlformats.org/drawingml/2006/main" xmlns:r="http://schemas.openxmlformats.org/officeDocument/2006/relationships" xmlns:p="http://schemas.openxmlformats.org/presentationml/2006/main">
  <p:tag name="AS_UNIQUEID" val="28297"/>
</p:tagLst>
</file>

<file path=ppt/tags/tag106.xml><?xml version="1.0" encoding="utf-8"?>
<p:tagLst xmlns:a="http://schemas.openxmlformats.org/drawingml/2006/main" xmlns:r="http://schemas.openxmlformats.org/officeDocument/2006/relationships" xmlns:p="http://schemas.openxmlformats.org/presentationml/2006/main">
  <p:tag name="AS_UNIQUEID" val="28298"/>
</p:tagLst>
</file>

<file path=ppt/tags/tag107.xml><?xml version="1.0" encoding="utf-8"?>
<p:tagLst xmlns:a="http://schemas.openxmlformats.org/drawingml/2006/main" xmlns:r="http://schemas.openxmlformats.org/officeDocument/2006/relationships" xmlns:p="http://schemas.openxmlformats.org/presentationml/2006/main">
  <p:tag name="AS_UNIQUEID" val="28299"/>
</p:tagLst>
</file>

<file path=ppt/tags/tag108.xml><?xml version="1.0" encoding="utf-8"?>
<p:tagLst xmlns:a="http://schemas.openxmlformats.org/drawingml/2006/main" xmlns:r="http://schemas.openxmlformats.org/officeDocument/2006/relationships" xmlns:p="http://schemas.openxmlformats.org/presentationml/2006/main">
  <p:tag name="AS_UNIQUEID" val="28300"/>
</p:tagLst>
</file>

<file path=ppt/tags/tag109.xml><?xml version="1.0" encoding="utf-8"?>
<p:tagLst xmlns:a="http://schemas.openxmlformats.org/drawingml/2006/main" xmlns:r="http://schemas.openxmlformats.org/officeDocument/2006/relationships" xmlns:p="http://schemas.openxmlformats.org/presentationml/2006/main">
  <p:tag name="AS_UNIQUEID" val="28256"/>
</p:tagLst>
</file>

<file path=ppt/tags/tag11.xml><?xml version="1.0" encoding="utf-8"?>
<p:tagLst xmlns:a="http://schemas.openxmlformats.org/drawingml/2006/main" xmlns:r="http://schemas.openxmlformats.org/officeDocument/2006/relationships" xmlns:p="http://schemas.openxmlformats.org/presentationml/2006/main">
  <p:tag name="AS_UNIQUEID" val="28221"/>
  <p:tag name="SHAPENAME" val="3. Subtitle"/>
</p:tagLst>
</file>

<file path=ppt/tags/tag110.xml><?xml version="1.0" encoding="utf-8"?>
<p:tagLst xmlns:a="http://schemas.openxmlformats.org/drawingml/2006/main" xmlns:r="http://schemas.openxmlformats.org/officeDocument/2006/relationships" xmlns:p="http://schemas.openxmlformats.org/presentationml/2006/main">
  <p:tag name="AS_UNIQUEID" val="28257"/>
</p:tagLst>
</file>

<file path=ppt/tags/tag111.xml><?xml version="1.0" encoding="utf-8"?>
<p:tagLst xmlns:a="http://schemas.openxmlformats.org/drawingml/2006/main" xmlns:r="http://schemas.openxmlformats.org/officeDocument/2006/relationships" xmlns:p="http://schemas.openxmlformats.org/presentationml/2006/main">
  <p:tag name="AS_UNIQUEID" val="28258"/>
</p:tagLst>
</file>

<file path=ppt/tags/tag112.xml><?xml version="1.0" encoding="utf-8"?>
<p:tagLst xmlns:a="http://schemas.openxmlformats.org/drawingml/2006/main" xmlns:r="http://schemas.openxmlformats.org/officeDocument/2006/relationships" xmlns:p="http://schemas.openxmlformats.org/presentationml/2006/main">
  <p:tag name="AS_UNIQUEID" val="28259"/>
</p:tagLst>
</file>

<file path=ppt/tags/tag113.xml><?xml version="1.0" encoding="utf-8"?>
<p:tagLst xmlns:a="http://schemas.openxmlformats.org/drawingml/2006/main" xmlns:r="http://schemas.openxmlformats.org/officeDocument/2006/relationships" xmlns:p="http://schemas.openxmlformats.org/presentationml/2006/main">
  <p:tag name="AS_UNIQUEID" val="28260"/>
</p:tagLst>
</file>

<file path=ppt/tags/tag114.xml><?xml version="1.0" encoding="utf-8"?>
<p:tagLst xmlns:a="http://schemas.openxmlformats.org/drawingml/2006/main" xmlns:r="http://schemas.openxmlformats.org/officeDocument/2006/relationships" xmlns:p="http://schemas.openxmlformats.org/presentationml/2006/main">
  <p:tag name="AS_UNIQUEID" val="28261"/>
</p:tagLst>
</file>

<file path=ppt/tags/tag115.xml><?xml version="1.0" encoding="utf-8"?>
<p:tagLst xmlns:a="http://schemas.openxmlformats.org/drawingml/2006/main" xmlns:r="http://schemas.openxmlformats.org/officeDocument/2006/relationships" xmlns:p="http://schemas.openxmlformats.org/presentationml/2006/main">
  <p:tag name="AS_UNIQUEID" val="28262"/>
</p:tagLst>
</file>

<file path=ppt/tags/tag116.xml><?xml version="1.0" encoding="utf-8"?>
<p:tagLst xmlns:a="http://schemas.openxmlformats.org/drawingml/2006/main" xmlns:r="http://schemas.openxmlformats.org/officeDocument/2006/relationships" xmlns:p="http://schemas.openxmlformats.org/presentationml/2006/main">
  <p:tag name="AS_UNIQUEID" val="28263"/>
</p:tagLst>
</file>

<file path=ppt/tags/tag117.xml><?xml version="1.0" encoding="utf-8"?>
<p:tagLst xmlns:a="http://schemas.openxmlformats.org/drawingml/2006/main" xmlns:r="http://schemas.openxmlformats.org/officeDocument/2006/relationships" xmlns:p="http://schemas.openxmlformats.org/presentationml/2006/main">
  <p:tag name="AS_UNIQUEID" val="28264"/>
</p:tagLst>
</file>

<file path=ppt/tags/tag118.xml><?xml version="1.0" encoding="utf-8"?>
<p:tagLst xmlns:a="http://schemas.openxmlformats.org/drawingml/2006/main" xmlns:r="http://schemas.openxmlformats.org/officeDocument/2006/relationships" xmlns:p="http://schemas.openxmlformats.org/presentationml/2006/main">
  <p:tag name="AS_UNIQUEID" val="28265"/>
</p:tagLst>
</file>

<file path=ppt/tags/tag119.xml><?xml version="1.0" encoding="utf-8"?>
<p:tagLst xmlns:a="http://schemas.openxmlformats.org/drawingml/2006/main" xmlns:r="http://schemas.openxmlformats.org/officeDocument/2006/relationships" xmlns:p="http://schemas.openxmlformats.org/presentationml/2006/main">
  <p:tag name="AS_UNIQUEID" val="28266"/>
</p:tagLst>
</file>

<file path=ppt/tags/tag12.xml><?xml version="1.0" encoding="utf-8"?>
<p:tagLst xmlns:a="http://schemas.openxmlformats.org/drawingml/2006/main" xmlns:r="http://schemas.openxmlformats.org/officeDocument/2006/relationships" xmlns:p="http://schemas.openxmlformats.org/presentationml/2006/main">
  <p:tag name="AS_UNIQUEID" val="28222"/>
</p:tagLst>
</file>

<file path=ppt/tags/tag120.xml><?xml version="1.0" encoding="utf-8"?>
<p:tagLst xmlns:a="http://schemas.openxmlformats.org/drawingml/2006/main" xmlns:r="http://schemas.openxmlformats.org/officeDocument/2006/relationships" xmlns:p="http://schemas.openxmlformats.org/presentationml/2006/main">
  <p:tag name="AS_UNIQUEID" val="28267"/>
</p:tagLst>
</file>

<file path=ppt/tags/tag121.xml><?xml version="1.0" encoding="utf-8"?>
<p:tagLst xmlns:a="http://schemas.openxmlformats.org/drawingml/2006/main" xmlns:r="http://schemas.openxmlformats.org/officeDocument/2006/relationships" xmlns:p="http://schemas.openxmlformats.org/presentationml/2006/main">
  <p:tag name="AS_UNIQUEID" val="28268"/>
</p:tagLst>
</file>

<file path=ppt/tags/tag122.xml><?xml version="1.0" encoding="utf-8"?>
<p:tagLst xmlns:a="http://schemas.openxmlformats.org/drawingml/2006/main" xmlns:r="http://schemas.openxmlformats.org/officeDocument/2006/relationships" xmlns:p="http://schemas.openxmlformats.org/presentationml/2006/main">
  <p:tag name="AS_UNIQUEID" val="28269"/>
</p:tagLst>
</file>

<file path=ppt/tags/tag123.xml><?xml version="1.0" encoding="utf-8"?>
<p:tagLst xmlns:a="http://schemas.openxmlformats.org/drawingml/2006/main" xmlns:r="http://schemas.openxmlformats.org/officeDocument/2006/relationships" xmlns:p="http://schemas.openxmlformats.org/presentationml/2006/main">
  <p:tag name="AS_UNIQUEID" val="28270"/>
</p:tagLst>
</file>

<file path=ppt/tags/tag124.xml><?xml version="1.0" encoding="utf-8"?>
<p:tagLst xmlns:a="http://schemas.openxmlformats.org/drawingml/2006/main" xmlns:r="http://schemas.openxmlformats.org/officeDocument/2006/relationships" xmlns:p="http://schemas.openxmlformats.org/presentationml/2006/main">
  <p:tag name="AS_UNIQUEID" val="28271"/>
</p:tagLst>
</file>

<file path=ppt/tags/tag125.xml><?xml version="1.0" encoding="utf-8"?>
<p:tagLst xmlns:a="http://schemas.openxmlformats.org/drawingml/2006/main" xmlns:r="http://schemas.openxmlformats.org/officeDocument/2006/relationships" xmlns:p="http://schemas.openxmlformats.org/presentationml/2006/main">
  <p:tag name="AS_UNIQUEID" val="28272"/>
</p:tagLst>
</file>

<file path=ppt/tags/tag126.xml><?xml version="1.0" encoding="utf-8"?>
<p:tagLst xmlns:a="http://schemas.openxmlformats.org/drawingml/2006/main" xmlns:r="http://schemas.openxmlformats.org/officeDocument/2006/relationships" xmlns:p="http://schemas.openxmlformats.org/presentationml/2006/main">
  <p:tag name="AS_UNIQUEID" val="28273"/>
</p:tagLst>
</file>

<file path=ppt/tags/tag127.xml><?xml version="1.0" encoding="utf-8"?>
<p:tagLst xmlns:a="http://schemas.openxmlformats.org/drawingml/2006/main" xmlns:r="http://schemas.openxmlformats.org/officeDocument/2006/relationships" xmlns:p="http://schemas.openxmlformats.org/presentationml/2006/main">
  <p:tag name="AS_UNIQUEID" val="28274"/>
</p:tagLst>
</file>

<file path=ppt/tags/tag128.xml><?xml version="1.0" encoding="utf-8"?>
<p:tagLst xmlns:a="http://schemas.openxmlformats.org/drawingml/2006/main" xmlns:r="http://schemas.openxmlformats.org/officeDocument/2006/relationships" xmlns:p="http://schemas.openxmlformats.org/presentationml/2006/main">
  <p:tag name="AS_UNIQUEID" val="28275"/>
</p:tagLst>
</file>

<file path=ppt/tags/tag129.xml><?xml version="1.0" encoding="utf-8"?>
<p:tagLst xmlns:a="http://schemas.openxmlformats.org/drawingml/2006/main" xmlns:r="http://schemas.openxmlformats.org/officeDocument/2006/relationships" xmlns:p="http://schemas.openxmlformats.org/presentationml/2006/main">
  <p:tag name="AS_UNIQUEID" val="28276"/>
</p:tagLst>
</file>

<file path=ppt/tags/tag13.xml><?xml version="1.0" encoding="utf-8"?>
<p:tagLst xmlns:a="http://schemas.openxmlformats.org/drawingml/2006/main" xmlns:r="http://schemas.openxmlformats.org/officeDocument/2006/relationships" xmlns:p="http://schemas.openxmlformats.org/presentationml/2006/main">
  <p:tag name="AS_UNIQUEID" val="28223"/>
</p:tagLst>
</file>

<file path=ppt/tags/tag130.xml><?xml version="1.0" encoding="utf-8"?>
<p:tagLst xmlns:a="http://schemas.openxmlformats.org/drawingml/2006/main" xmlns:r="http://schemas.openxmlformats.org/officeDocument/2006/relationships" xmlns:p="http://schemas.openxmlformats.org/presentationml/2006/main">
  <p:tag name="AS_UNIQUEID" val="28277"/>
</p:tagLst>
</file>

<file path=ppt/tags/tag131.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32.xml><?xml version="1.0" encoding="utf-8"?>
<p:tagLst xmlns:a="http://schemas.openxmlformats.org/drawingml/2006/main" xmlns:r="http://schemas.openxmlformats.org/officeDocument/2006/relationships" xmlns:p="http://schemas.openxmlformats.org/presentationml/2006/main">
  <p:tag name="AS_UNIQUEID" val="28317"/>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AS_UNIQUEID" val="28318"/>
</p:tagLst>
</file>

<file path=ppt/tags/tag134.xml><?xml version="1.0" encoding="utf-8"?>
<p:tagLst xmlns:a="http://schemas.openxmlformats.org/drawingml/2006/main" xmlns:r="http://schemas.openxmlformats.org/officeDocument/2006/relationships" xmlns:p="http://schemas.openxmlformats.org/presentationml/2006/main">
  <p:tag name="AS_UNIQUEID" val="28319"/>
</p:tagLst>
</file>

<file path=ppt/tags/tag135.xml><?xml version="1.0" encoding="utf-8"?>
<p:tagLst xmlns:a="http://schemas.openxmlformats.org/drawingml/2006/main" xmlns:r="http://schemas.openxmlformats.org/officeDocument/2006/relationships" xmlns:p="http://schemas.openxmlformats.org/presentationml/2006/main">
  <p:tag name="AS_UNIQUEID" val="28336"/>
</p:tagLst>
</file>

<file path=ppt/tags/tag136.xml><?xml version="1.0" encoding="utf-8"?>
<p:tagLst xmlns:a="http://schemas.openxmlformats.org/drawingml/2006/main" xmlns:r="http://schemas.openxmlformats.org/officeDocument/2006/relationships" xmlns:p="http://schemas.openxmlformats.org/presentationml/2006/main">
  <p:tag name="AS_UNIQUEID" val="28353"/>
</p:tagLst>
</file>

<file path=ppt/tags/tag137.xml><?xml version="1.0" encoding="utf-8"?>
<p:tagLst xmlns:a="http://schemas.openxmlformats.org/drawingml/2006/main" xmlns:r="http://schemas.openxmlformats.org/officeDocument/2006/relationships" xmlns:p="http://schemas.openxmlformats.org/presentationml/2006/main">
  <p:tag name="AS_UNIQUEID" val="28354"/>
</p:tagLst>
</file>

<file path=ppt/tags/tag138.xml><?xml version="1.0" encoding="utf-8"?>
<p:tagLst xmlns:a="http://schemas.openxmlformats.org/drawingml/2006/main" xmlns:r="http://schemas.openxmlformats.org/officeDocument/2006/relationships" xmlns:p="http://schemas.openxmlformats.org/presentationml/2006/main">
  <p:tag name="AS_UNIQUEID" val="28355"/>
</p:tagLst>
</file>

<file path=ppt/tags/tag139.xml><?xml version="1.0" encoding="utf-8"?>
<p:tagLst xmlns:a="http://schemas.openxmlformats.org/drawingml/2006/main" xmlns:r="http://schemas.openxmlformats.org/officeDocument/2006/relationships" xmlns:p="http://schemas.openxmlformats.org/presentationml/2006/main">
  <p:tag name="AS_UNIQUEID" val="28358"/>
</p:tagLst>
</file>

<file path=ppt/tags/tag14.xml><?xml version="1.0" encoding="utf-8"?>
<p:tagLst xmlns:a="http://schemas.openxmlformats.org/drawingml/2006/main" xmlns:r="http://schemas.openxmlformats.org/officeDocument/2006/relationships" xmlns:p="http://schemas.openxmlformats.org/presentationml/2006/main">
  <p:tag name="AS_UNIQUEID" val="28225"/>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AS_UNIQUEID" val="28359"/>
</p:tagLst>
</file>

<file path=ppt/tags/tag141.xml><?xml version="1.0" encoding="utf-8"?>
<p:tagLst xmlns:a="http://schemas.openxmlformats.org/drawingml/2006/main" xmlns:r="http://schemas.openxmlformats.org/officeDocument/2006/relationships" xmlns:p="http://schemas.openxmlformats.org/presentationml/2006/main">
  <p:tag name="AS_UNIQUEID" val="28360"/>
</p:tagLst>
</file>

<file path=ppt/tags/tag142.xml><?xml version="1.0" encoding="utf-8"?>
<p:tagLst xmlns:a="http://schemas.openxmlformats.org/drawingml/2006/main" xmlns:r="http://schemas.openxmlformats.org/officeDocument/2006/relationships" xmlns:p="http://schemas.openxmlformats.org/presentationml/2006/main">
  <p:tag name="AS_UNIQUEID" val="28361"/>
  <p:tag name="BTFPLAYOUTENABLED" val="1"/>
</p:tagLst>
</file>

<file path=ppt/tags/tag143.xml><?xml version="1.0" encoding="utf-8"?>
<p:tagLst xmlns:a="http://schemas.openxmlformats.org/drawingml/2006/main" xmlns:r="http://schemas.openxmlformats.org/officeDocument/2006/relationships" xmlns:p="http://schemas.openxmlformats.org/presentationml/2006/main">
  <p:tag name="AS_UNIQUEID" val="28362"/>
  <p:tag name="BTFPLAYOUTENABLED" val="1"/>
</p:tagLst>
</file>

<file path=ppt/tags/tag144.xml><?xml version="1.0" encoding="utf-8"?>
<p:tagLst xmlns:a="http://schemas.openxmlformats.org/drawingml/2006/main" xmlns:r="http://schemas.openxmlformats.org/officeDocument/2006/relationships" xmlns:p="http://schemas.openxmlformats.org/presentationml/2006/main">
  <p:tag name="AS_UNIQUEID" val="28363"/>
</p:tagLst>
</file>

<file path=ppt/tags/tag145.xml><?xml version="1.0" encoding="utf-8"?>
<p:tagLst xmlns:a="http://schemas.openxmlformats.org/drawingml/2006/main" xmlns:r="http://schemas.openxmlformats.org/officeDocument/2006/relationships" xmlns:p="http://schemas.openxmlformats.org/presentationml/2006/main">
  <p:tag name="AS_UNIQUEID" val="28364"/>
</p:tagLst>
</file>

<file path=ppt/tags/tag146.xml><?xml version="1.0" encoding="utf-8"?>
<p:tagLst xmlns:a="http://schemas.openxmlformats.org/drawingml/2006/main" xmlns:r="http://schemas.openxmlformats.org/officeDocument/2006/relationships" xmlns:p="http://schemas.openxmlformats.org/presentationml/2006/main">
  <p:tag name="AS_UNIQUEID" val="28365"/>
</p:tagLst>
</file>

<file path=ppt/tags/tag147.xml><?xml version="1.0" encoding="utf-8"?>
<p:tagLst xmlns:a="http://schemas.openxmlformats.org/drawingml/2006/main" xmlns:r="http://schemas.openxmlformats.org/officeDocument/2006/relationships" xmlns:p="http://schemas.openxmlformats.org/presentationml/2006/main">
  <p:tag name="AS_UNIQUEID" val="28366"/>
</p:tagLst>
</file>

<file path=ppt/tags/tag148.xml><?xml version="1.0" encoding="utf-8"?>
<p:tagLst xmlns:a="http://schemas.openxmlformats.org/drawingml/2006/main" xmlns:r="http://schemas.openxmlformats.org/officeDocument/2006/relationships" xmlns:p="http://schemas.openxmlformats.org/presentationml/2006/main">
  <p:tag name="AS_UNIQUEID" val="28367"/>
</p:tagLst>
</file>

<file path=ppt/tags/tag149.xml><?xml version="1.0" encoding="utf-8"?>
<p:tagLst xmlns:a="http://schemas.openxmlformats.org/drawingml/2006/main" xmlns:r="http://schemas.openxmlformats.org/officeDocument/2006/relationships" xmlns:p="http://schemas.openxmlformats.org/presentationml/2006/main">
  <p:tag name="AS_UNIQUEID" val="28368"/>
  <p:tag name="BTFPLAYOUTENABLED" val="1"/>
</p:tagLst>
</file>

<file path=ppt/tags/tag15.xml><?xml version="1.0" encoding="utf-8"?>
<p:tagLst xmlns:a="http://schemas.openxmlformats.org/drawingml/2006/main" xmlns:r="http://schemas.openxmlformats.org/officeDocument/2006/relationships" xmlns:p="http://schemas.openxmlformats.org/presentationml/2006/main">
  <p:tag name="AS_UNIQUEID" val="28226"/>
  <p:tag name="SHAPENAME" val="2. Slide Title"/>
</p:tagLst>
</file>

<file path=ppt/tags/tag150.xml><?xml version="1.0" encoding="utf-8"?>
<p:tagLst xmlns:a="http://schemas.openxmlformats.org/drawingml/2006/main" xmlns:r="http://schemas.openxmlformats.org/officeDocument/2006/relationships" xmlns:p="http://schemas.openxmlformats.org/presentationml/2006/main">
  <p:tag name="AS_UNIQUEID" val="28369"/>
</p:tagLst>
</file>

<file path=ppt/tags/tag151.xml><?xml version="1.0" encoding="utf-8"?>
<p:tagLst xmlns:a="http://schemas.openxmlformats.org/drawingml/2006/main" xmlns:r="http://schemas.openxmlformats.org/officeDocument/2006/relationships" xmlns:p="http://schemas.openxmlformats.org/presentationml/2006/main">
  <p:tag name="AS_UNIQUEID" val="28373"/>
</p:tagLst>
</file>

<file path=ppt/tags/tag152.xml><?xml version="1.0" encoding="utf-8"?>
<p:tagLst xmlns:a="http://schemas.openxmlformats.org/drawingml/2006/main" xmlns:r="http://schemas.openxmlformats.org/officeDocument/2006/relationships" xmlns:p="http://schemas.openxmlformats.org/presentationml/2006/main">
  <p:tag name="AS_UNIQUEID" val="28385"/>
  <p:tag name="BTFPLAYOUTENABLED" val="1"/>
</p:tagLst>
</file>

<file path=ppt/tags/tag153.xml><?xml version="1.0" encoding="utf-8"?>
<p:tagLst xmlns:a="http://schemas.openxmlformats.org/drawingml/2006/main" xmlns:r="http://schemas.openxmlformats.org/officeDocument/2006/relationships" xmlns:p="http://schemas.openxmlformats.org/presentationml/2006/main">
  <p:tag name="AS_UNIQUEID" val="28386"/>
</p:tagLst>
</file>

<file path=ppt/tags/tag154.xml><?xml version="1.0" encoding="utf-8"?>
<p:tagLst xmlns:a="http://schemas.openxmlformats.org/drawingml/2006/main" xmlns:r="http://schemas.openxmlformats.org/officeDocument/2006/relationships" xmlns:p="http://schemas.openxmlformats.org/presentationml/2006/main">
  <p:tag name="AS_UNIQUEID" val="28387"/>
</p:tagLst>
</file>

<file path=ppt/tags/tag155.xml><?xml version="1.0" encoding="utf-8"?>
<p:tagLst xmlns:a="http://schemas.openxmlformats.org/drawingml/2006/main" xmlns:r="http://schemas.openxmlformats.org/officeDocument/2006/relationships" xmlns:p="http://schemas.openxmlformats.org/presentationml/2006/main">
  <p:tag name="AS_UNIQUEID" val="28388"/>
</p:tagLst>
</file>

<file path=ppt/tags/tag156.xml><?xml version="1.0" encoding="utf-8"?>
<p:tagLst xmlns:a="http://schemas.openxmlformats.org/drawingml/2006/main" xmlns:r="http://schemas.openxmlformats.org/officeDocument/2006/relationships" xmlns:p="http://schemas.openxmlformats.org/presentationml/2006/main">
  <p:tag name="AS_UNIQUEID" val="28374"/>
</p:tagLst>
</file>

<file path=ppt/tags/tag157.xml><?xml version="1.0" encoding="utf-8"?>
<p:tagLst xmlns:a="http://schemas.openxmlformats.org/drawingml/2006/main" xmlns:r="http://schemas.openxmlformats.org/officeDocument/2006/relationships" xmlns:p="http://schemas.openxmlformats.org/presentationml/2006/main">
  <p:tag name="AS_UNIQUEID" val="28384"/>
</p:tagLst>
</file>

<file path=ppt/tags/tag158.xml><?xml version="1.0" encoding="utf-8"?>
<p:tagLst xmlns:a="http://schemas.openxmlformats.org/drawingml/2006/main" xmlns:r="http://schemas.openxmlformats.org/officeDocument/2006/relationships" xmlns:p="http://schemas.openxmlformats.org/presentationml/2006/main">
  <p:tag name="AS_UNIQUEID" val="28375"/>
  <p:tag name="BTFPCENTERX" val="50"/>
  <p:tag name="BTFPCENTERY" val="50"/>
  <p:tag name="BTFPHEIGHT" val="411"/>
  <p:tag name="BTFPLAYOUTANCHOREBOTTOM" val="False"/>
  <p:tag name="BTFPLAYOUTANCHORELEFT" val="True"/>
  <p:tag name="BTFPLAYOUTANCHORERIGHT" val="True"/>
  <p:tag name="BTFPLAYOUTANCHORETOP" val="True"/>
  <p:tag name="BTFPLAYOUTENABLED" val="0"/>
  <p:tag name="BTFPWIDTH" val="554,6006"/>
</p:tagLst>
</file>

<file path=ppt/tags/tag159.xml><?xml version="1.0" encoding="utf-8"?>
<p:tagLst xmlns:a="http://schemas.openxmlformats.org/drawingml/2006/main" xmlns:r="http://schemas.openxmlformats.org/officeDocument/2006/relationships" xmlns:p="http://schemas.openxmlformats.org/presentationml/2006/main">
  <p:tag name="AS_UNIQUEID" val="28376"/>
</p:tagLst>
</file>

<file path=ppt/tags/tag16.xml><?xml version="1.0" encoding="utf-8"?>
<p:tagLst xmlns:a="http://schemas.openxmlformats.org/drawingml/2006/main" xmlns:r="http://schemas.openxmlformats.org/officeDocument/2006/relationships" xmlns:p="http://schemas.openxmlformats.org/presentationml/2006/main">
  <p:tag name="AS_UNIQUEID" val="28227"/>
</p:tagLst>
</file>

<file path=ppt/tags/tag160.xml><?xml version="1.0" encoding="utf-8"?>
<p:tagLst xmlns:a="http://schemas.openxmlformats.org/drawingml/2006/main" xmlns:r="http://schemas.openxmlformats.org/officeDocument/2006/relationships" xmlns:p="http://schemas.openxmlformats.org/presentationml/2006/main">
  <p:tag name="AS_UNIQUEID" val="28377"/>
</p:tagLst>
</file>

<file path=ppt/tags/tag161.xml><?xml version="1.0" encoding="utf-8"?>
<p:tagLst xmlns:a="http://schemas.openxmlformats.org/drawingml/2006/main" xmlns:r="http://schemas.openxmlformats.org/officeDocument/2006/relationships" xmlns:p="http://schemas.openxmlformats.org/presentationml/2006/main">
  <p:tag name="AS_UNIQUEID" val="28378"/>
  <p:tag name="BTFPLAYOUTENABLED" val="1"/>
</p:tagLst>
</file>

<file path=ppt/tags/tag162.xml><?xml version="1.0" encoding="utf-8"?>
<p:tagLst xmlns:a="http://schemas.openxmlformats.org/drawingml/2006/main" xmlns:r="http://schemas.openxmlformats.org/officeDocument/2006/relationships" xmlns:p="http://schemas.openxmlformats.org/presentationml/2006/main">
  <p:tag name="AS_UNIQUEID" val="28379"/>
  <p:tag name="BTFPLAYOUTENABLED" val="1"/>
</p:tagLst>
</file>

<file path=ppt/tags/tag163.xml><?xml version="1.0" encoding="utf-8"?>
<p:tagLst xmlns:a="http://schemas.openxmlformats.org/drawingml/2006/main" xmlns:r="http://schemas.openxmlformats.org/officeDocument/2006/relationships" xmlns:p="http://schemas.openxmlformats.org/presentationml/2006/main">
  <p:tag name="AS_UNIQUEID" val="28380"/>
  <p:tag name="BTFPLAYOUTENABLED" val="1"/>
</p:tagLst>
</file>

<file path=ppt/tags/tag164.xml><?xml version="1.0" encoding="utf-8"?>
<p:tagLst xmlns:a="http://schemas.openxmlformats.org/drawingml/2006/main" xmlns:r="http://schemas.openxmlformats.org/officeDocument/2006/relationships" xmlns:p="http://schemas.openxmlformats.org/presentationml/2006/main">
  <p:tag name="AS_UNIQUEID" val="28381"/>
</p:tagLst>
</file>

<file path=ppt/tags/tag165.xml><?xml version="1.0" encoding="utf-8"?>
<p:tagLst xmlns:a="http://schemas.openxmlformats.org/drawingml/2006/main" xmlns:r="http://schemas.openxmlformats.org/officeDocument/2006/relationships" xmlns:p="http://schemas.openxmlformats.org/presentationml/2006/main">
  <p:tag name="AS_UNIQUEID" val="28382"/>
  <p:tag name="BTFPLAYOUTENABLED" val="1"/>
</p:tagLst>
</file>

<file path=ppt/tags/tag166.xml><?xml version="1.0" encoding="utf-8"?>
<p:tagLst xmlns:a="http://schemas.openxmlformats.org/drawingml/2006/main" xmlns:r="http://schemas.openxmlformats.org/officeDocument/2006/relationships" xmlns:p="http://schemas.openxmlformats.org/presentationml/2006/main">
  <p:tag name="AS_UNIQUEID" val="28383"/>
</p:tagLst>
</file>

<file path=ppt/tags/tag167.xml><?xml version="1.0" encoding="utf-8"?>
<p:tagLst xmlns:a="http://schemas.openxmlformats.org/drawingml/2006/main" xmlns:r="http://schemas.openxmlformats.org/officeDocument/2006/relationships" xmlns:p="http://schemas.openxmlformats.org/presentationml/2006/main">
  <p:tag name="AS_UNIQUEID" val="28370"/>
  <p:tag name="BTFPCENTERX" val="50"/>
  <p:tag name="BTFPCENTERY" val="50"/>
  <p:tag name="BTFPHEIGHT" val="411"/>
  <p:tag name="BTFPLAYOUTANCHOREBOTTOM" val="False"/>
  <p:tag name="BTFPLAYOUTANCHORELEFT" val="True"/>
  <p:tag name="BTFPLAYOUTANCHORERIGHT" val="True"/>
  <p:tag name="BTFPLAYOUTANCHORETOP" val="True"/>
  <p:tag name="BTFPLAYOUTENABLED" val="0"/>
  <p:tag name="BTFPWIDTH" val="554,6006"/>
</p:tagLst>
</file>

<file path=ppt/tags/tag168.xml><?xml version="1.0" encoding="utf-8"?>
<p:tagLst xmlns:a="http://schemas.openxmlformats.org/drawingml/2006/main" xmlns:r="http://schemas.openxmlformats.org/officeDocument/2006/relationships" xmlns:p="http://schemas.openxmlformats.org/presentationml/2006/main">
  <p:tag name="AS_UNIQUEID" val="28371"/>
</p:tagLst>
</file>

<file path=ppt/tags/tag169.xml><?xml version="1.0" encoding="utf-8"?>
<p:tagLst xmlns:a="http://schemas.openxmlformats.org/drawingml/2006/main" xmlns:r="http://schemas.openxmlformats.org/officeDocument/2006/relationships" xmlns:p="http://schemas.openxmlformats.org/presentationml/2006/main">
  <p:tag name="AS_UNIQUEID" val="28372"/>
  <p:tag name="BTFPLAYOUTENABLED" val="1"/>
</p:tagLst>
</file>

<file path=ppt/tags/tag17.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70.xml><?xml version="1.0" encoding="utf-8"?>
<p:tagLst xmlns:a="http://schemas.openxmlformats.org/drawingml/2006/main" xmlns:r="http://schemas.openxmlformats.org/officeDocument/2006/relationships" xmlns:p="http://schemas.openxmlformats.org/presentationml/2006/main">
  <p:tag name="AS_UNIQUEID" val="28356"/>
</p:tagLst>
</file>

<file path=ppt/tags/tag171.xml><?xml version="1.0" encoding="utf-8"?>
<p:tagLst xmlns:a="http://schemas.openxmlformats.org/drawingml/2006/main" xmlns:r="http://schemas.openxmlformats.org/officeDocument/2006/relationships" xmlns:p="http://schemas.openxmlformats.org/presentationml/2006/main">
  <p:tag name="AS_UNIQUEID" val="28357"/>
</p:tagLst>
</file>

<file path=ppt/tags/tag172.xml><?xml version="1.0" encoding="utf-8"?>
<p:tagLst xmlns:a="http://schemas.openxmlformats.org/drawingml/2006/main" xmlns:r="http://schemas.openxmlformats.org/officeDocument/2006/relationships" xmlns:p="http://schemas.openxmlformats.org/presentationml/2006/main">
  <p:tag name="AS_UNIQUEID" val="28337"/>
</p:tagLst>
</file>

<file path=ppt/tags/tag173.xml><?xml version="1.0" encoding="utf-8"?>
<p:tagLst xmlns:a="http://schemas.openxmlformats.org/drawingml/2006/main" xmlns:r="http://schemas.openxmlformats.org/officeDocument/2006/relationships" xmlns:p="http://schemas.openxmlformats.org/presentationml/2006/main">
  <p:tag name="AS_UNIQUEID" val="28338"/>
</p:tagLst>
</file>

<file path=ppt/tags/tag174.xml><?xml version="1.0" encoding="utf-8"?>
<p:tagLst xmlns:a="http://schemas.openxmlformats.org/drawingml/2006/main" xmlns:r="http://schemas.openxmlformats.org/officeDocument/2006/relationships" xmlns:p="http://schemas.openxmlformats.org/presentationml/2006/main">
  <p:tag name="AS_UNIQUEID" val="28339"/>
</p:tagLst>
</file>

<file path=ppt/tags/tag175.xml><?xml version="1.0" encoding="utf-8"?>
<p:tagLst xmlns:a="http://schemas.openxmlformats.org/drawingml/2006/main" xmlns:r="http://schemas.openxmlformats.org/officeDocument/2006/relationships" xmlns:p="http://schemas.openxmlformats.org/presentationml/2006/main">
  <p:tag name="AS_UNIQUEID" val="28340"/>
</p:tagLst>
</file>

<file path=ppt/tags/tag176.xml><?xml version="1.0" encoding="utf-8"?>
<p:tagLst xmlns:a="http://schemas.openxmlformats.org/drawingml/2006/main" xmlns:r="http://schemas.openxmlformats.org/officeDocument/2006/relationships" xmlns:p="http://schemas.openxmlformats.org/presentationml/2006/main">
  <p:tag name="AS_UNIQUEID" val="28341"/>
</p:tagLst>
</file>

<file path=ppt/tags/tag177.xml><?xml version="1.0" encoding="utf-8"?>
<p:tagLst xmlns:a="http://schemas.openxmlformats.org/drawingml/2006/main" xmlns:r="http://schemas.openxmlformats.org/officeDocument/2006/relationships" xmlns:p="http://schemas.openxmlformats.org/presentationml/2006/main">
  <p:tag name="AS_UNIQUEID" val="28342"/>
</p:tagLst>
</file>

<file path=ppt/tags/tag178.xml><?xml version="1.0" encoding="utf-8"?>
<p:tagLst xmlns:a="http://schemas.openxmlformats.org/drawingml/2006/main" xmlns:r="http://schemas.openxmlformats.org/officeDocument/2006/relationships" xmlns:p="http://schemas.openxmlformats.org/presentationml/2006/main">
  <p:tag name="AS_UNIQUEID" val="28343"/>
</p:tagLst>
</file>

<file path=ppt/tags/tag179.xml><?xml version="1.0" encoding="utf-8"?>
<p:tagLst xmlns:a="http://schemas.openxmlformats.org/drawingml/2006/main" xmlns:r="http://schemas.openxmlformats.org/officeDocument/2006/relationships" xmlns:p="http://schemas.openxmlformats.org/presentationml/2006/main">
  <p:tag name="AS_UNIQUEID" val="28344"/>
</p:tagLst>
</file>

<file path=ppt/tags/tag18.xml><?xml version="1.0" encoding="utf-8"?>
<p:tagLst xmlns:a="http://schemas.openxmlformats.org/drawingml/2006/main" xmlns:r="http://schemas.openxmlformats.org/officeDocument/2006/relationships" xmlns:p="http://schemas.openxmlformats.org/presentationml/2006/main">
  <p:tag name="AS_UNIQUEID" val="28231"/>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AS_UNIQUEID" val="28345"/>
</p:tagLst>
</file>

<file path=ppt/tags/tag181.xml><?xml version="1.0" encoding="utf-8"?>
<p:tagLst xmlns:a="http://schemas.openxmlformats.org/drawingml/2006/main" xmlns:r="http://schemas.openxmlformats.org/officeDocument/2006/relationships" xmlns:p="http://schemas.openxmlformats.org/presentationml/2006/main">
  <p:tag name="AS_UNIQUEID" val="28346"/>
</p:tagLst>
</file>

<file path=ppt/tags/tag182.xml><?xml version="1.0" encoding="utf-8"?>
<p:tagLst xmlns:a="http://schemas.openxmlformats.org/drawingml/2006/main" xmlns:r="http://schemas.openxmlformats.org/officeDocument/2006/relationships" xmlns:p="http://schemas.openxmlformats.org/presentationml/2006/main">
  <p:tag name="AS_UNIQUEID" val="28347"/>
</p:tagLst>
</file>

<file path=ppt/tags/tag183.xml><?xml version="1.0" encoding="utf-8"?>
<p:tagLst xmlns:a="http://schemas.openxmlformats.org/drawingml/2006/main" xmlns:r="http://schemas.openxmlformats.org/officeDocument/2006/relationships" xmlns:p="http://schemas.openxmlformats.org/presentationml/2006/main">
  <p:tag name="AS_UNIQUEID" val="28348"/>
</p:tagLst>
</file>

<file path=ppt/tags/tag184.xml><?xml version="1.0" encoding="utf-8"?>
<p:tagLst xmlns:a="http://schemas.openxmlformats.org/drawingml/2006/main" xmlns:r="http://schemas.openxmlformats.org/officeDocument/2006/relationships" xmlns:p="http://schemas.openxmlformats.org/presentationml/2006/main">
  <p:tag name="AS_UNIQUEID" val="28349"/>
</p:tagLst>
</file>

<file path=ppt/tags/tag185.xml><?xml version="1.0" encoding="utf-8"?>
<p:tagLst xmlns:a="http://schemas.openxmlformats.org/drawingml/2006/main" xmlns:r="http://schemas.openxmlformats.org/officeDocument/2006/relationships" xmlns:p="http://schemas.openxmlformats.org/presentationml/2006/main">
  <p:tag name="AS_UNIQUEID" val="28350"/>
</p:tagLst>
</file>

<file path=ppt/tags/tag186.xml><?xml version="1.0" encoding="utf-8"?>
<p:tagLst xmlns:a="http://schemas.openxmlformats.org/drawingml/2006/main" xmlns:r="http://schemas.openxmlformats.org/officeDocument/2006/relationships" xmlns:p="http://schemas.openxmlformats.org/presentationml/2006/main">
  <p:tag name="AS_UNIQUEID" val="28351"/>
</p:tagLst>
</file>

<file path=ppt/tags/tag187.xml><?xml version="1.0" encoding="utf-8"?>
<p:tagLst xmlns:a="http://schemas.openxmlformats.org/drawingml/2006/main" xmlns:r="http://schemas.openxmlformats.org/officeDocument/2006/relationships" xmlns:p="http://schemas.openxmlformats.org/presentationml/2006/main">
  <p:tag name="AS_UNIQUEID" val="28352"/>
</p:tagLst>
</file>

<file path=ppt/tags/tag188.xml><?xml version="1.0" encoding="utf-8"?>
<p:tagLst xmlns:a="http://schemas.openxmlformats.org/drawingml/2006/main" xmlns:r="http://schemas.openxmlformats.org/officeDocument/2006/relationships" xmlns:p="http://schemas.openxmlformats.org/presentationml/2006/main">
  <p:tag name="AS_UNIQUEID" val="28320"/>
</p:tagLst>
</file>

<file path=ppt/tags/tag189.xml><?xml version="1.0" encoding="utf-8"?>
<p:tagLst xmlns:a="http://schemas.openxmlformats.org/drawingml/2006/main" xmlns:r="http://schemas.openxmlformats.org/officeDocument/2006/relationships" xmlns:p="http://schemas.openxmlformats.org/presentationml/2006/main">
  <p:tag name="AS_UNIQUEID" val="28321"/>
</p:tagLst>
</file>

<file path=ppt/tags/tag19.xml><?xml version="1.0" encoding="utf-8"?>
<p:tagLst xmlns:a="http://schemas.openxmlformats.org/drawingml/2006/main" xmlns:r="http://schemas.openxmlformats.org/officeDocument/2006/relationships" xmlns:p="http://schemas.openxmlformats.org/presentationml/2006/main">
  <p:tag name="AS_UNIQUEID" val="28232"/>
</p:tagLst>
</file>

<file path=ppt/tags/tag190.xml><?xml version="1.0" encoding="utf-8"?>
<p:tagLst xmlns:a="http://schemas.openxmlformats.org/drawingml/2006/main" xmlns:r="http://schemas.openxmlformats.org/officeDocument/2006/relationships" xmlns:p="http://schemas.openxmlformats.org/presentationml/2006/main">
  <p:tag name="AS_UNIQUEID" val="28322"/>
</p:tagLst>
</file>

<file path=ppt/tags/tag191.xml><?xml version="1.0" encoding="utf-8"?>
<p:tagLst xmlns:a="http://schemas.openxmlformats.org/drawingml/2006/main" xmlns:r="http://schemas.openxmlformats.org/officeDocument/2006/relationships" xmlns:p="http://schemas.openxmlformats.org/presentationml/2006/main">
  <p:tag name="AS_UNIQUEID" val="28323"/>
</p:tagLst>
</file>

<file path=ppt/tags/tag192.xml><?xml version="1.0" encoding="utf-8"?>
<p:tagLst xmlns:a="http://schemas.openxmlformats.org/drawingml/2006/main" xmlns:r="http://schemas.openxmlformats.org/officeDocument/2006/relationships" xmlns:p="http://schemas.openxmlformats.org/presentationml/2006/main">
  <p:tag name="AS_UNIQUEID" val="28324"/>
</p:tagLst>
</file>

<file path=ppt/tags/tag193.xml><?xml version="1.0" encoding="utf-8"?>
<p:tagLst xmlns:a="http://schemas.openxmlformats.org/drawingml/2006/main" xmlns:r="http://schemas.openxmlformats.org/officeDocument/2006/relationships" xmlns:p="http://schemas.openxmlformats.org/presentationml/2006/main">
  <p:tag name="AS_UNIQUEID" val="28325"/>
</p:tagLst>
</file>

<file path=ppt/tags/tag194.xml><?xml version="1.0" encoding="utf-8"?>
<p:tagLst xmlns:a="http://schemas.openxmlformats.org/drawingml/2006/main" xmlns:r="http://schemas.openxmlformats.org/officeDocument/2006/relationships" xmlns:p="http://schemas.openxmlformats.org/presentationml/2006/main">
  <p:tag name="AS_UNIQUEID" val="28326"/>
</p:tagLst>
</file>

<file path=ppt/tags/tag195.xml><?xml version="1.0" encoding="utf-8"?>
<p:tagLst xmlns:a="http://schemas.openxmlformats.org/drawingml/2006/main" xmlns:r="http://schemas.openxmlformats.org/officeDocument/2006/relationships" xmlns:p="http://schemas.openxmlformats.org/presentationml/2006/main">
  <p:tag name="AS_UNIQUEID" val="28327"/>
</p:tagLst>
</file>

<file path=ppt/tags/tag196.xml><?xml version="1.0" encoding="utf-8"?>
<p:tagLst xmlns:a="http://schemas.openxmlformats.org/drawingml/2006/main" xmlns:r="http://schemas.openxmlformats.org/officeDocument/2006/relationships" xmlns:p="http://schemas.openxmlformats.org/presentationml/2006/main">
  <p:tag name="AS_UNIQUEID" val="28328"/>
</p:tagLst>
</file>

<file path=ppt/tags/tag197.xml><?xml version="1.0" encoding="utf-8"?>
<p:tagLst xmlns:a="http://schemas.openxmlformats.org/drawingml/2006/main" xmlns:r="http://schemas.openxmlformats.org/officeDocument/2006/relationships" xmlns:p="http://schemas.openxmlformats.org/presentationml/2006/main">
  <p:tag name="AS_UNIQUEID" val="28329"/>
</p:tagLst>
</file>

<file path=ppt/tags/tag198.xml><?xml version="1.0" encoding="utf-8"?>
<p:tagLst xmlns:a="http://schemas.openxmlformats.org/drawingml/2006/main" xmlns:r="http://schemas.openxmlformats.org/officeDocument/2006/relationships" xmlns:p="http://schemas.openxmlformats.org/presentationml/2006/main">
  <p:tag name="AS_UNIQUEID" val="28330"/>
</p:tagLst>
</file>

<file path=ppt/tags/tag199.xml><?xml version="1.0" encoding="utf-8"?>
<p:tagLst xmlns:a="http://schemas.openxmlformats.org/drawingml/2006/main" xmlns:r="http://schemas.openxmlformats.org/officeDocument/2006/relationships" xmlns:p="http://schemas.openxmlformats.org/presentationml/2006/main">
  <p:tag name="AS_UNIQUEID" val="28331"/>
</p:tagLst>
</file>

<file path=ppt/tags/tag2.xml><?xml version="1.0" encoding="utf-8"?>
<p:tagLst xmlns:a="http://schemas.openxmlformats.org/drawingml/2006/main" xmlns:r="http://schemas.openxmlformats.org/officeDocument/2006/relationships" xmlns:p="http://schemas.openxmlformats.org/presentationml/2006/main">
  <p:tag name="AS_UNIQUEID" val="28238"/>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S_UNIQUEID" val="28233"/>
</p:tagLst>
</file>

<file path=ppt/tags/tag200.xml><?xml version="1.0" encoding="utf-8"?>
<p:tagLst xmlns:a="http://schemas.openxmlformats.org/drawingml/2006/main" xmlns:r="http://schemas.openxmlformats.org/officeDocument/2006/relationships" xmlns:p="http://schemas.openxmlformats.org/presentationml/2006/main">
  <p:tag name="AS_UNIQUEID" val="28332"/>
</p:tagLst>
</file>

<file path=ppt/tags/tag201.xml><?xml version="1.0" encoding="utf-8"?>
<p:tagLst xmlns:a="http://schemas.openxmlformats.org/drawingml/2006/main" xmlns:r="http://schemas.openxmlformats.org/officeDocument/2006/relationships" xmlns:p="http://schemas.openxmlformats.org/presentationml/2006/main">
  <p:tag name="AS_UNIQUEID" val="28333"/>
</p:tagLst>
</file>

<file path=ppt/tags/tag202.xml><?xml version="1.0" encoding="utf-8"?>
<p:tagLst xmlns:a="http://schemas.openxmlformats.org/drawingml/2006/main" xmlns:r="http://schemas.openxmlformats.org/officeDocument/2006/relationships" xmlns:p="http://schemas.openxmlformats.org/presentationml/2006/main">
  <p:tag name="AS_UNIQUEID" val="28334"/>
</p:tagLst>
</file>

<file path=ppt/tags/tag203.xml><?xml version="1.0" encoding="utf-8"?>
<p:tagLst xmlns:a="http://schemas.openxmlformats.org/drawingml/2006/main" xmlns:r="http://schemas.openxmlformats.org/officeDocument/2006/relationships" xmlns:p="http://schemas.openxmlformats.org/presentationml/2006/main">
  <p:tag name="AS_UNIQUEID" val="28335"/>
</p:tagLst>
</file>

<file path=ppt/tags/tag204.xml><?xml version="1.0" encoding="utf-8"?>
<p:tagLst xmlns:a="http://schemas.openxmlformats.org/drawingml/2006/main" xmlns:r="http://schemas.openxmlformats.org/officeDocument/2006/relationships" xmlns:p="http://schemas.openxmlformats.org/presentationml/2006/main">
  <p:tag name="AS_UNIQUEID" val="28313"/>
</p:tagLst>
</file>

<file path=ppt/tags/tag205.xml><?xml version="1.0" encoding="utf-8"?>
<p:tagLst xmlns:a="http://schemas.openxmlformats.org/drawingml/2006/main" xmlns:r="http://schemas.openxmlformats.org/officeDocument/2006/relationships" xmlns:p="http://schemas.openxmlformats.org/presentationml/2006/main">
  <p:tag name="AS_UNIQUEID" val="28314"/>
</p:tagLst>
</file>

<file path=ppt/tags/tag206.xml><?xml version="1.0" encoding="utf-8"?>
<p:tagLst xmlns:a="http://schemas.openxmlformats.org/drawingml/2006/main" xmlns:r="http://schemas.openxmlformats.org/officeDocument/2006/relationships" xmlns:p="http://schemas.openxmlformats.org/presentationml/2006/main">
  <p:tag name="AS_UNIQUEID" val="28315"/>
</p:tagLst>
</file>

<file path=ppt/tags/tag207.xml><?xml version="1.0" encoding="utf-8"?>
<p:tagLst xmlns:a="http://schemas.openxmlformats.org/drawingml/2006/main" xmlns:r="http://schemas.openxmlformats.org/officeDocument/2006/relationships" xmlns:p="http://schemas.openxmlformats.org/presentationml/2006/main">
  <p:tag name="BTFPLAYOUTCOLUMNS" val="3"/>
  <p:tag name="BTFPLAYOUTENABLED" val="1"/>
</p:tagLst>
</file>

<file path=ppt/tags/tag208.xml><?xml version="1.0" encoding="utf-8"?>
<p:tagLst xmlns:a="http://schemas.openxmlformats.org/drawingml/2006/main" xmlns:r="http://schemas.openxmlformats.org/officeDocument/2006/relationships" xmlns:p="http://schemas.openxmlformats.org/presentationml/2006/main">
  <p:tag name="AS_UNIQUEID" val="28395"/>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AS_UNIQUEID" val="28396"/>
</p:tagLst>
</file>

<file path=ppt/tags/tag21.xml><?xml version="1.0" encoding="utf-8"?>
<p:tagLst xmlns:a="http://schemas.openxmlformats.org/drawingml/2006/main" xmlns:r="http://schemas.openxmlformats.org/officeDocument/2006/relationships" xmlns:p="http://schemas.openxmlformats.org/presentationml/2006/main">
  <p:tag name="AS_UNIQUEID" val="28234"/>
</p:tagLst>
</file>

<file path=ppt/tags/tag210.xml><?xml version="1.0" encoding="utf-8"?>
<p:tagLst xmlns:a="http://schemas.openxmlformats.org/drawingml/2006/main" xmlns:r="http://schemas.openxmlformats.org/officeDocument/2006/relationships" xmlns:p="http://schemas.openxmlformats.org/presentationml/2006/main">
  <p:tag name="AS_UNIQUEID" val="28397"/>
</p:tagLst>
</file>

<file path=ppt/tags/tag211.xml><?xml version="1.0" encoding="utf-8"?>
<p:tagLst xmlns:a="http://schemas.openxmlformats.org/drawingml/2006/main" xmlns:r="http://schemas.openxmlformats.org/officeDocument/2006/relationships" xmlns:p="http://schemas.openxmlformats.org/presentationml/2006/main">
  <p:tag name="AS_UNIQUEID" val="28398"/>
</p:tagLst>
</file>

<file path=ppt/tags/tag212.xml><?xml version="1.0" encoding="utf-8"?>
<p:tagLst xmlns:a="http://schemas.openxmlformats.org/drawingml/2006/main" xmlns:r="http://schemas.openxmlformats.org/officeDocument/2006/relationships" xmlns:p="http://schemas.openxmlformats.org/presentationml/2006/main">
  <p:tag name="AS_UNIQUEID" val="28399"/>
</p:tagLst>
</file>

<file path=ppt/tags/tag213.xml><?xml version="1.0" encoding="utf-8"?>
<p:tagLst xmlns:a="http://schemas.openxmlformats.org/drawingml/2006/main" xmlns:r="http://schemas.openxmlformats.org/officeDocument/2006/relationships" xmlns:p="http://schemas.openxmlformats.org/presentationml/2006/main">
  <p:tag name="AS_UNIQUEID" val="28410"/>
</p:tagLst>
</file>

<file path=ppt/tags/tag214.xml><?xml version="1.0" encoding="utf-8"?>
<p:tagLst xmlns:a="http://schemas.openxmlformats.org/drawingml/2006/main" xmlns:r="http://schemas.openxmlformats.org/officeDocument/2006/relationships" xmlns:p="http://schemas.openxmlformats.org/presentationml/2006/main">
  <p:tag name="AS_UNIQUEID" val="28421"/>
</p:tagLst>
</file>

<file path=ppt/tags/tag215.xml><?xml version="1.0" encoding="utf-8"?>
<p:tagLst xmlns:a="http://schemas.openxmlformats.org/drawingml/2006/main" xmlns:r="http://schemas.openxmlformats.org/officeDocument/2006/relationships" xmlns:p="http://schemas.openxmlformats.org/presentationml/2006/main">
  <p:tag name="AS_UNIQUEID" val="28422"/>
</p:tagLst>
</file>

<file path=ppt/tags/tag216.xml><?xml version="1.0" encoding="utf-8"?>
<p:tagLst xmlns:a="http://schemas.openxmlformats.org/drawingml/2006/main" xmlns:r="http://schemas.openxmlformats.org/officeDocument/2006/relationships" xmlns:p="http://schemas.openxmlformats.org/presentationml/2006/main">
  <p:tag name="AS_UNIQUEID" val="28426"/>
</p:tagLst>
</file>

<file path=ppt/tags/tag217.xml><?xml version="1.0" encoding="utf-8"?>
<p:tagLst xmlns:a="http://schemas.openxmlformats.org/drawingml/2006/main" xmlns:r="http://schemas.openxmlformats.org/officeDocument/2006/relationships" xmlns:p="http://schemas.openxmlformats.org/presentationml/2006/main">
  <p:tag name="AS_UNIQUEID" val="28427"/>
</p:tagLst>
</file>

<file path=ppt/tags/tag218.xml><?xml version="1.0" encoding="utf-8"?>
<p:tagLst xmlns:a="http://schemas.openxmlformats.org/drawingml/2006/main" xmlns:r="http://schemas.openxmlformats.org/officeDocument/2006/relationships" xmlns:p="http://schemas.openxmlformats.org/presentationml/2006/main">
  <p:tag name="AS_UNIQUEID" val="28436"/>
</p:tagLst>
</file>

<file path=ppt/tags/tag219.xml><?xml version="1.0" encoding="utf-8"?>
<p:tagLst xmlns:a="http://schemas.openxmlformats.org/drawingml/2006/main" xmlns:r="http://schemas.openxmlformats.org/officeDocument/2006/relationships" xmlns:p="http://schemas.openxmlformats.org/presentationml/2006/main">
  <p:tag name="AS_UNIQUEID" val="28437"/>
</p:tagLst>
</file>

<file path=ppt/tags/tag22.xml><?xml version="1.0" encoding="utf-8"?>
<p:tagLst xmlns:a="http://schemas.openxmlformats.org/drawingml/2006/main" xmlns:r="http://schemas.openxmlformats.org/officeDocument/2006/relationships" xmlns:p="http://schemas.openxmlformats.org/presentationml/2006/main">
  <p:tag name="AS_UNIQUEID" val="28235"/>
</p:tagLst>
</file>

<file path=ppt/tags/tag220.xml><?xml version="1.0" encoding="utf-8"?>
<p:tagLst xmlns:a="http://schemas.openxmlformats.org/drawingml/2006/main" xmlns:r="http://schemas.openxmlformats.org/officeDocument/2006/relationships" xmlns:p="http://schemas.openxmlformats.org/presentationml/2006/main">
  <p:tag name="AS_UNIQUEID" val="28439"/>
</p:tagLst>
</file>

<file path=ppt/tags/tag221.xml><?xml version="1.0" encoding="utf-8"?>
<p:tagLst xmlns:a="http://schemas.openxmlformats.org/drawingml/2006/main" xmlns:r="http://schemas.openxmlformats.org/officeDocument/2006/relationships" xmlns:p="http://schemas.openxmlformats.org/presentationml/2006/main">
  <p:tag name="AS_UNIQUEID" val="28440"/>
</p:tagLst>
</file>

<file path=ppt/tags/tag222.xml><?xml version="1.0" encoding="utf-8"?>
<p:tagLst xmlns:a="http://schemas.openxmlformats.org/drawingml/2006/main" xmlns:r="http://schemas.openxmlformats.org/officeDocument/2006/relationships" xmlns:p="http://schemas.openxmlformats.org/presentationml/2006/main">
  <p:tag name="AS_UNIQUEID" val="28441"/>
</p:tagLst>
</file>

<file path=ppt/tags/tag223.xml><?xml version="1.0" encoding="utf-8"?>
<p:tagLst xmlns:a="http://schemas.openxmlformats.org/drawingml/2006/main" xmlns:r="http://schemas.openxmlformats.org/officeDocument/2006/relationships" xmlns:p="http://schemas.openxmlformats.org/presentationml/2006/main">
  <p:tag name="AS_UNIQUEID" val="28442"/>
</p:tagLst>
</file>

<file path=ppt/tags/tag224.xml><?xml version="1.0" encoding="utf-8"?>
<p:tagLst xmlns:a="http://schemas.openxmlformats.org/drawingml/2006/main" xmlns:r="http://schemas.openxmlformats.org/officeDocument/2006/relationships" xmlns:p="http://schemas.openxmlformats.org/presentationml/2006/main">
  <p:tag name="AS_UNIQUEID" val="28444"/>
</p:tagLst>
</file>

<file path=ppt/tags/tag225.xml><?xml version="1.0" encoding="utf-8"?>
<p:tagLst xmlns:a="http://schemas.openxmlformats.org/drawingml/2006/main" xmlns:r="http://schemas.openxmlformats.org/officeDocument/2006/relationships" xmlns:p="http://schemas.openxmlformats.org/presentationml/2006/main">
  <p:tag name="AS_UNIQUEID" val="28445"/>
</p:tagLst>
</file>

<file path=ppt/tags/tag226.xml><?xml version="1.0" encoding="utf-8"?>
<p:tagLst xmlns:a="http://schemas.openxmlformats.org/drawingml/2006/main" xmlns:r="http://schemas.openxmlformats.org/officeDocument/2006/relationships" xmlns:p="http://schemas.openxmlformats.org/presentationml/2006/main">
  <p:tag name="AS_UNIQUEID" val="28446"/>
  <p:tag name="BTFPCENTERX" val="51,33929"/>
  <p:tag name="BTFPCENTERY" val="56,66667"/>
  <p:tag name="BTFPHEIGHT" val="243,0223"/>
  <p:tag name="BTFPLAYOUTANCHOREBOTTOM" val="False"/>
  <p:tag name="BTFPLAYOUTANCHORELEFT" val="True"/>
  <p:tag name="BTFPLAYOUTANCHORERIGHT" val="True"/>
  <p:tag name="BTFPLAYOUTANCHORETOP" val="True"/>
  <p:tag name="BTFPUNCROPPEDHEIGHT" val="243,0223"/>
  <p:tag name="BTFPUNCROPPEDWIDTH" val="364,5324"/>
  <p:tag name="BTFPWIDTH" val="364,5324"/>
</p:tagLst>
</file>

<file path=ppt/tags/tag227.xml><?xml version="1.0" encoding="utf-8"?>
<p:tagLst xmlns:a="http://schemas.openxmlformats.org/drawingml/2006/main" xmlns:r="http://schemas.openxmlformats.org/officeDocument/2006/relationships" xmlns:p="http://schemas.openxmlformats.org/presentationml/2006/main">
  <p:tag name="AS_UNIQUEID" val="28447"/>
</p:tagLst>
</file>

<file path=ppt/tags/tag228.xml><?xml version="1.0" encoding="utf-8"?>
<p:tagLst xmlns:a="http://schemas.openxmlformats.org/drawingml/2006/main" xmlns:r="http://schemas.openxmlformats.org/officeDocument/2006/relationships" xmlns:p="http://schemas.openxmlformats.org/presentationml/2006/main">
  <p:tag name="AS_UNIQUEID" val="28448"/>
</p:tagLst>
</file>

<file path=ppt/tags/tag229.xml><?xml version="1.0" encoding="utf-8"?>
<p:tagLst xmlns:a="http://schemas.openxmlformats.org/drawingml/2006/main" xmlns:r="http://schemas.openxmlformats.org/officeDocument/2006/relationships" xmlns:p="http://schemas.openxmlformats.org/presentationml/2006/main">
  <p:tag name="AS_UNIQUEID" val="28449"/>
</p:tagLst>
</file>

<file path=ppt/tags/tag23.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230.xml><?xml version="1.0" encoding="utf-8"?>
<p:tagLst xmlns:a="http://schemas.openxmlformats.org/drawingml/2006/main" xmlns:r="http://schemas.openxmlformats.org/officeDocument/2006/relationships" xmlns:p="http://schemas.openxmlformats.org/presentationml/2006/main">
  <p:tag name="AS_UNIQUEID" val="28431"/>
</p:tagLst>
</file>

<file path=ppt/tags/tag231.xml><?xml version="1.0" encoding="utf-8"?>
<p:tagLst xmlns:a="http://schemas.openxmlformats.org/drawingml/2006/main" xmlns:r="http://schemas.openxmlformats.org/officeDocument/2006/relationships" xmlns:p="http://schemas.openxmlformats.org/presentationml/2006/main">
  <p:tag name="AS_UNIQUEID" val="28423"/>
</p:tagLst>
</file>

<file path=ppt/tags/tag232.xml><?xml version="1.0" encoding="utf-8"?>
<p:tagLst xmlns:a="http://schemas.openxmlformats.org/drawingml/2006/main" xmlns:r="http://schemas.openxmlformats.org/officeDocument/2006/relationships" xmlns:p="http://schemas.openxmlformats.org/presentationml/2006/main">
  <p:tag name="AS_UNIQUEID" val="28424"/>
</p:tagLst>
</file>

<file path=ppt/tags/tag233.xml><?xml version="1.0" encoding="utf-8"?>
<p:tagLst xmlns:a="http://schemas.openxmlformats.org/drawingml/2006/main" xmlns:r="http://schemas.openxmlformats.org/officeDocument/2006/relationships" xmlns:p="http://schemas.openxmlformats.org/presentationml/2006/main">
  <p:tag name="AS_UNIQUEID" val="27693"/>
</p:tagLst>
</file>

<file path=ppt/tags/tag234.xml><?xml version="1.0" encoding="utf-8"?>
<p:tagLst xmlns:a="http://schemas.openxmlformats.org/drawingml/2006/main" xmlns:r="http://schemas.openxmlformats.org/officeDocument/2006/relationships" xmlns:p="http://schemas.openxmlformats.org/presentationml/2006/main">
  <p:tag name="AS_UNIQUEID" val="28443"/>
</p:tagLst>
</file>

<file path=ppt/tags/tag235.xml><?xml version="1.0" encoding="utf-8"?>
<p:tagLst xmlns:a="http://schemas.openxmlformats.org/drawingml/2006/main" xmlns:r="http://schemas.openxmlformats.org/officeDocument/2006/relationships" xmlns:p="http://schemas.openxmlformats.org/presentationml/2006/main">
  <p:tag name="AS_UNIQUEID" val="28433"/>
</p:tagLst>
</file>

<file path=ppt/tags/tag236.xml><?xml version="1.0" encoding="utf-8"?>
<p:tagLst xmlns:a="http://schemas.openxmlformats.org/drawingml/2006/main" xmlns:r="http://schemas.openxmlformats.org/officeDocument/2006/relationships" xmlns:p="http://schemas.openxmlformats.org/presentationml/2006/main">
  <p:tag name="AS_UNIQUEID" val="28434"/>
</p:tagLst>
</file>

<file path=ppt/tags/tag237.xml><?xml version="1.0" encoding="utf-8"?>
<p:tagLst xmlns:a="http://schemas.openxmlformats.org/drawingml/2006/main" xmlns:r="http://schemas.openxmlformats.org/officeDocument/2006/relationships" xmlns:p="http://schemas.openxmlformats.org/presentationml/2006/main">
  <p:tag name="AS_UNIQUEID" val="28443"/>
</p:tagLst>
</file>

<file path=ppt/tags/tag238.xml><?xml version="1.0" encoding="utf-8"?>
<p:tagLst xmlns:a="http://schemas.openxmlformats.org/drawingml/2006/main" xmlns:r="http://schemas.openxmlformats.org/officeDocument/2006/relationships" xmlns:p="http://schemas.openxmlformats.org/presentationml/2006/main">
  <p:tag name="AS_UNIQUEID" val="28428"/>
</p:tagLst>
</file>

<file path=ppt/tags/tag239.xml><?xml version="1.0" encoding="utf-8"?>
<p:tagLst xmlns:a="http://schemas.openxmlformats.org/drawingml/2006/main" xmlns:r="http://schemas.openxmlformats.org/officeDocument/2006/relationships" xmlns:p="http://schemas.openxmlformats.org/presentationml/2006/main">
  <p:tag name="AS_UNIQUEID" val="28429"/>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AS_UNIQUEID" val="28411"/>
</p:tagLst>
</file>

<file path=ppt/tags/tag241.xml><?xml version="1.0" encoding="utf-8"?>
<p:tagLst xmlns:a="http://schemas.openxmlformats.org/drawingml/2006/main" xmlns:r="http://schemas.openxmlformats.org/officeDocument/2006/relationships" xmlns:p="http://schemas.openxmlformats.org/presentationml/2006/main">
  <p:tag name="AS_UNIQUEID" val="28412"/>
</p:tagLst>
</file>

<file path=ppt/tags/tag242.xml><?xml version="1.0" encoding="utf-8"?>
<p:tagLst xmlns:a="http://schemas.openxmlformats.org/drawingml/2006/main" xmlns:r="http://schemas.openxmlformats.org/officeDocument/2006/relationships" xmlns:p="http://schemas.openxmlformats.org/presentationml/2006/main">
  <p:tag name="AS_UNIQUEID" val="28413"/>
</p:tagLst>
</file>

<file path=ppt/tags/tag243.xml><?xml version="1.0" encoding="utf-8"?>
<p:tagLst xmlns:a="http://schemas.openxmlformats.org/drawingml/2006/main" xmlns:r="http://schemas.openxmlformats.org/officeDocument/2006/relationships" xmlns:p="http://schemas.openxmlformats.org/presentationml/2006/main">
  <p:tag name="AS_UNIQUEID" val="28414"/>
</p:tagLst>
</file>

<file path=ppt/tags/tag244.xml><?xml version="1.0" encoding="utf-8"?>
<p:tagLst xmlns:a="http://schemas.openxmlformats.org/drawingml/2006/main" xmlns:r="http://schemas.openxmlformats.org/officeDocument/2006/relationships" xmlns:p="http://schemas.openxmlformats.org/presentationml/2006/main">
  <p:tag name="AS_UNIQUEID" val="28415"/>
</p:tagLst>
</file>

<file path=ppt/tags/tag245.xml><?xml version="1.0" encoding="utf-8"?>
<p:tagLst xmlns:a="http://schemas.openxmlformats.org/drawingml/2006/main" xmlns:r="http://schemas.openxmlformats.org/officeDocument/2006/relationships" xmlns:p="http://schemas.openxmlformats.org/presentationml/2006/main">
  <p:tag name="AS_UNIQUEID" val="28416"/>
</p:tagLst>
</file>

<file path=ppt/tags/tag246.xml><?xml version="1.0" encoding="utf-8"?>
<p:tagLst xmlns:a="http://schemas.openxmlformats.org/drawingml/2006/main" xmlns:r="http://schemas.openxmlformats.org/officeDocument/2006/relationships" xmlns:p="http://schemas.openxmlformats.org/presentationml/2006/main">
  <p:tag name="AS_UNIQUEID" val="28417"/>
</p:tagLst>
</file>

<file path=ppt/tags/tag247.xml><?xml version="1.0" encoding="utf-8"?>
<p:tagLst xmlns:a="http://schemas.openxmlformats.org/drawingml/2006/main" xmlns:r="http://schemas.openxmlformats.org/officeDocument/2006/relationships" xmlns:p="http://schemas.openxmlformats.org/presentationml/2006/main">
  <p:tag name="AS_UNIQUEID" val="28418"/>
</p:tagLst>
</file>

<file path=ppt/tags/tag248.xml><?xml version="1.0" encoding="utf-8"?>
<p:tagLst xmlns:a="http://schemas.openxmlformats.org/drawingml/2006/main" xmlns:r="http://schemas.openxmlformats.org/officeDocument/2006/relationships" xmlns:p="http://schemas.openxmlformats.org/presentationml/2006/main">
  <p:tag name="AS_UNIQUEID" val="28419"/>
</p:tagLst>
</file>

<file path=ppt/tags/tag249.xml><?xml version="1.0" encoding="utf-8"?>
<p:tagLst xmlns:a="http://schemas.openxmlformats.org/drawingml/2006/main" xmlns:r="http://schemas.openxmlformats.org/officeDocument/2006/relationships" xmlns:p="http://schemas.openxmlformats.org/presentationml/2006/main">
  <p:tag name="AS_UNIQUEID" val="28420"/>
</p:tagLst>
</file>

<file path=ppt/tags/tag25.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250.xml><?xml version="1.0" encoding="utf-8"?>
<p:tagLst xmlns:a="http://schemas.openxmlformats.org/drawingml/2006/main" xmlns:r="http://schemas.openxmlformats.org/officeDocument/2006/relationships" xmlns:p="http://schemas.openxmlformats.org/presentationml/2006/main">
  <p:tag name="AS_UNIQUEID" val="28400"/>
</p:tagLst>
</file>

<file path=ppt/tags/tag251.xml><?xml version="1.0" encoding="utf-8"?>
<p:tagLst xmlns:a="http://schemas.openxmlformats.org/drawingml/2006/main" xmlns:r="http://schemas.openxmlformats.org/officeDocument/2006/relationships" xmlns:p="http://schemas.openxmlformats.org/presentationml/2006/main">
  <p:tag name="AS_UNIQUEID" val="28401"/>
</p:tagLst>
</file>

<file path=ppt/tags/tag252.xml><?xml version="1.0" encoding="utf-8"?>
<p:tagLst xmlns:a="http://schemas.openxmlformats.org/drawingml/2006/main" xmlns:r="http://schemas.openxmlformats.org/officeDocument/2006/relationships" xmlns:p="http://schemas.openxmlformats.org/presentationml/2006/main">
  <p:tag name="AS_UNIQUEID" val="28402"/>
</p:tagLst>
</file>

<file path=ppt/tags/tag253.xml><?xml version="1.0" encoding="utf-8"?>
<p:tagLst xmlns:a="http://schemas.openxmlformats.org/drawingml/2006/main" xmlns:r="http://schemas.openxmlformats.org/officeDocument/2006/relationships" xmlns:p="http://schemas.openxmlformats.org/presentationml/2006/main">
  <p:tag name="AS_UNIQUEID" val="28403"/>
</p:tagLst>
</file>

<file path=ppt/tags/tag254.xml><?xml version="1.0" encoding="utf-8"?>
<p:tagLst xmlns:a="http://schemas.openxmlformats.org/drawingml/2006/main" xmlns:r="http://schemas.openxmlformats.org/officeDocument/2006/relationships" xmlns:p="http://schemas.openxmlformats.org/presentationml/2006/main">
  <p:tag name="AS_UNIQUEID" val="28404"/>
</p:tagLst>
</file>

<file path=ppt/tags/tag255.xml><?xml version="1.0" encoding="utf-8"?>
<p:tagLst xmlns:a="http://schemas.openxmlformats.org/drawingml/2006/main" xmlns:r="http://schemas.openxmlformats.org/officeDocument/2006/relationships" xmlns:p="http://schemas.openxmlformats.org/presentationml/2006/main">
  <p:tag name="AS_UNIQUEID" val="28405"/>
</p:tagLst>
</file>

<file path=ppt/tags/tag256.xml><?xml version="1.0" encoding="utf-8"?>
<p:tagLst xmlns:a="http://schemas.openxmlformats.org/drawingml/2006/main" xmlns:r="http://schemas.openxmlformats.org/officeDocument/2006/relationships" xmlns:p="http://schemas.openxmlformats.org/presentationml/2006/main">
  <p:tag name="AS_UNIQUEID" val="28406"/>
</p:tagLst>
</file>

<file path=ppt/tags/tag257.xml><?xml version="1.0" encoding="utf-8"?>
<p:tagLst xmlns:a="http://schemas.openxmlformats.org/drawingml/2006/main" xmlns:r="http://schemas.openxmlformats.org/officeDocument/2006/relationships" xmlns:p="http://schemas.openxmlformats.org/presentationml/2006/main">
  <p:tag name="AS_UNIQUEID" val="28407"/>
</p:tagLst>
</file>

<file path=ppt/tags/tag258.xml><?xml version="1.0" encoding="utf-8"?>
<p:tagLst xmlns:a="http://schemas.openxmlformats.org/drawingml/2006/main" xmlns:r="http://schemas.openxmlformats.org/officeDocument/2006/relationships" xmlns:p="http://schemas.openxmlformats.org/presentationml/2006/main">
  <p:tag name="AS_UNIQUEID" val="28408"/>
</p:tagLst>
</file>

<file path=ppt/tags/tag259.xml><?xml version="1.0" encoding="utf-8"?>
<p:tagLst xmlns:a="http://schemas.openxmlformats.org/drawingml/2006/main" xmlns:r="http://schemas.openxmlformats.org/officeDocument/2006/relationships" xmlns:p="http://schemas.openxmlformats.org/presentationml/2006/main">
  <p:tag name="AS_UNIQUEID" val="28409"/>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AS_UNIQUEID" val="28391"/>
</p:tagLst>
</file>

<file path=ppt/tags/tag261.xml><?xml version="1.0" encoding="utf-8"?>
<p:tagLst xmlns:a="http://schemas.openxmlformats.org/drawingml/2006/main" xmlns:r="http://schemas.openxmlformats.org/officeDocument/2006/relationships" xmlns:p="http://schemas.openxmlformats.org/presentationml/2006/main">
  <p:tag name="AS_UNIQUEID" val="28392"/>
</p:tagLst>
</file>

<file path=ppt/tags/tag262.xml><?xml version="1.0" encoding="utf-8"?>
<p:tagLst xmlns:a="http://schemas.openxmlformats.org/drawingml/2006/main" xmlns:r="http://schemas.openxmlformats.org/officeDocument/2006/relationships" xmlns:p="http://schemas.openxmlformats.org/presentationml/2006/main">
  <p:tag name="AS_UNIQUEID" val="28393"/>
</p:tagLst>
</file>

<file path=ppt/tags/tag263.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264.xml><?xml version="1.0" encoding="utf-8"?>
<p:tagLst xmlns:a="http://schemas.openxmlformats.org/drawingml/2006/main" xmlns:r="http://schemas.openxmlformats.org/officeDocument/2006/relationships" xmlns:p="http://schemas.openxmlformats.org/presentationml/2006/main">
  <p:tag name="AS_UNIQUEID" val="28452"/>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AS_UNIQUEID" val="28453"/>
</p:tagLst>
</file>

<file path=ppt/tags/tag266.xml><?xml version="1.0" encoding="utf-8"?>
<p:tagLst xmlns:a="http://schemas.openxmlformats.org/drawingml/2006/main" xmlns:r="http://schemas.openxmlformats.org/officeDocument/2006/relationships" xmlns:p="http://schemas.openxmlformats.org/presentationml/2006/main">
  <p:tag name="AS_UNIQUEID" val="28454"/>
</p:tagLst>
</file>

<file path=ppt/tags/tag267.xml><?xml version="1.0" encoding="utf-8"?>
<p:tagLst xmlns:a="http://schemas.openxmlformats.org/drawingml/2006/main" xmlns:r="http://schemas.openxmlformats.org/officeDocument/2006/relationships" xmlns:p="http://schemas.openxmlformats.org/presentationml/2006/main">
  <p:tag name="AS_UNIQUEID" val="28455"/>
</p:tagLst>
</file>

<file path=ppt/tags/tag268.xml><?xml version="1.0" encoding="utf-8"?>
<p:tagLst xmlns:a="http://schemas.openxmlformats.org/drawingml/2006/main" xmlns:r="http://schemas.openxmlformats.org/officeDocument/2006/relationships" xmlns:p="http://schemas.openxmlformats.org/presentationml/2006/main">
  <p:tag name="AS_UNIQUEID" val="28456"/>
</p:tagLst>
</file>

<file path=ppt/tags/tag269.xml><?xml version="1.0" encoding="utf-8"?>
<p:tagLst xmlns:a="http://schemas.openxmlformats.org/drawingml/2006/main" xmlns:r="http://schemas.openxmlformats.org/officeDocument/2006/relationships" xmlns:p="http://schemas.openxmlformats.org/presentationml/2006/main">
  <p:tag name="AS_UNIQUEID" val="28457"/>
</p:tagLst>
</file>

<file path=ppt/tags/tag27.xml><?xml version="1.0" encoding="utf-8"?>
<p:tagLst xmlns:a="http://schemas.openxmlformats.org/drawingml/2006/main" xmlns:r="http://schemas.openxmlformats.org/officeDocument/2006/relationships" xmlns:p="http://schemas.openxmlformats.org/presentationml/2006/main">
  <p:tag name="BPEXTRADATA" val="PD94bWwgdmVyc2lvbj0iMS4wIiBlbmNvZGluZz0idXRmLTE2Ij8+DQo8TWFzdGVyRGF0YSB4bWxuczp4c2Q9Imh0dHA6Ly93d3cudzMub3JnLzIwMDEvWE1MU2NoZW1hIiB4bWxuczp4c2k9Imh0dHA6Ly93d3cudzMub3JnLzIwMDEvWE1MU2NoZW1hLWluc3RhbmNlIj4NCiAgPENhc2VDb2RlPk0zVUI8L0Nhc2VDb2RlPg0KICA8U3R5bGU+U3R5bGl6ZWQ8L1N0eWxlPg0KICA8VmVyc2lvbk51bWJlcj4xPC9WZXJzaW9uTnVtYmVyPg0KICA8RGVzaWduZXJPZmZpY2U+VE9LPC9EZXNpZ25lck9mZmljZT4NCiAgPFNraXBNZWtrb1N1cHBvcnQ+ZmFsc2U8L1NraXBNZWtrb1N1cHBvcnQ+DQogIDxTa2lwRm9udENoZWNrPmZhbHNlPC9Ta2lwRm9udENoZWNrPg0KICA8U2tpcE1hc3RlckZvbnRSZWZzPmZhbHNlPC9Ta2lwTWFzdGVyRm9udFJlZnM+DQogIDxNZWtrb0RhdGE+UEZSb1pXMWxQZzBLSUNBOFJtOXVkSE0rRFFvZ0lDQWdQRVp2Ym5ST1lXMWxQa0Z5YVdGc1BDOUdiMjUwVG1GdFpUNE5DaUFnSUNBOFJtRnlSV0Z6ZEVadmJuUk9ZVzFsUGsxVElGQkhiM1JvYVdNOEwwWmhja1ZoYzNSR2IyNTBUbUZ0WlQ0TkNpQWdQQzlHYjI1MGN6NE5DaUFnUEZCaGJHVjBkR1UrRFFvZ0lDQWdQRU52Ykc5eUlFZHliM1Z3U1VROUlqTWlJRVJwYzNCc1lYbFBjbVJsY2owaU1TSWdUbUZ0WlQwaVYyaHBkR1VpSUZKSFFqMGlSa1pHUmtaR1JrWWlJRWx1ZEdWdWMybDBlVDBpVEdsbmFIUWlJRk4xWWxCaGRIUmxjbTVDVnowaVZtVnlkR2xqWVd3aUlGTjFZa0poWTJ0bmNtOTFibVJEYjJ4dmNrSlhQU0pYYUdsMFpTSWdVM1ZpUm05eVpXZHliM1Z1WkVOdmJHOXlRbGM5SWtKc1lXTnJJaUJUZFdKTWFXNWxRMjlzYjNKQ1Z6MGlRbXhoWTJzaUlGTjFZa3hwYm1WVGRIbHNaVUpYUFNKRVlYTm9MVVJ2ZEMxRWIzUWlJRk4xWWt4cGJtVlhhV1IwYUVKWFBTSXpJaUF2UGcwS0lDQWdJRHhEYjJ4dmNpQkhjbTkxY0VsRVBTSXpJaUJFYVhOd2JHRjVUM0prWlhJOUlqSWlJRTVoYldVOUlrSnNZV05ySWlCU1IwSTlJa1pHTURBd01EQXdJaUJKYm5SbGJuTnBkSGs5SWtSaGNtc2lJRk4xWWxCaGRIUmxjbTVDVnowaVNHOXlhWHB2Ym5SaGJDSWdVM1ZpUW1GamEyZHliM1Z1WkVOdmJHOXlRbGM5SWxkb2FYUmxJaUJUZFdKR2IzSmxaM0p2ZFc1a1EyOXNiM0pDVnowaVFteGhZMnNpSUZOMVlreHBibVZEYjJ4dmNrSlhQU0pDYkdGamF5SWdVM1ZpVEdsdVpWTjBlV3hsUWxjOUlrUmhjMmd0Ukc5MExVUnZkQ0lnVTNWaVRHbHVaVmRwWkhSb1FsYzlJakVpSUM4K0RRb2dJQ0FnUEVOdmJHOXlJRWR5YjNWd1NVUTlJakVpSUVScGMzQnNZWGxQY21SbGNqMGlNeUlnVG1GdFpUMGlSM0poZVNBeElpQlNSMEk5SWtaR016TXpNek16SWlCSmJuUmxibk5wZEhrOUlrUmhjbXNpSUZOMVlreHBibVZYYVdSMGFFSlhQU0kwT1NJZ0x6NE5DaUFnSUNBOFEyOXNiM0lnUjNKdmRYQkpSRDBpTVNJZ1JHbHpjR3hoZVU5eVpHVnlQU0kwSWlCT1lXMWxQU0pIY21GNUlESWlJRkpIUWowaVJrWTFRelZETlVNaUlFbHVkR1Z1YzJsMGVUMGlSR0Z5YXlJZ1UzVmlUR2x1WlZkcFpIUm9RbGM5SWpRNUlpQXZQZzBLSUNBZ0lEeERiMnh2Y2lCSGNtOTFjRWxFUFNJeElpQkVhWE53YkdGNVQzSmtaWEk5SWpVaUlFNWhiV1U5SWtkeVlYa2dNeUlnVWtkQ1BTSkdSamcxT0RVNE5TSWdTVzUwWlc1emFYUjVQU0pNYVdkb2RDSWdVM1ZpVEdsdVpWZHBaSFJvUWxjOUlqUTVJaUF2UGcwS0lDQWdJRHhEYjJ4dmNpQkhjbTkxY0VsRVBTSXhJaUJFYVhOd2JHRjVUM0prWlhJOUlqWWlJRTVoYldVOUlrZHlZWGtnTkNJZ1VrZENQU0pHUmtJMFFqUkNOQ0lnU1c1MFpXNXphWFI1UFNKTWFXZG9kQ0lnVTNWaVRHbHVaVmRwWkhSb1FsYzlJalE1SWlBdlBnMEtJQ0FnSUR4RGIyeHZjaUJIY205MWNFbEVQU0l4SWlCRWFYTndiR0Y1VDNKa1pYSTlJamNpSUU1aGJXVTlJa2R5WVhrZ05TSWdVa2RDUFNKR1JrUTJSRFpFTmlJZ1NXNTBaVzV6YVhSNVBTSk1hV2RvZENJZ1UzVmlUR2x1WlZkcFpIUm9RbGM5SWpRNUlpQXZQZzBLSUNBZ0lEeERiMnh2Y2lCSGNtOTFjRWxFUFNJeElpQkVhWE53YkdGNVQzSmtaWEk5SWpnaUlFNWhiV1U5SWtJMElpQlNSMEk5SWtaR01EQXlNa1F5SWlCSmJuUmxibk5wZEhrOUlrUmhjbXNpSUZOMVlreHBibVZYYVdSMGFFSlhQU0kwT1NJZ0x6NE5DaUFnSUNBOFEyOXNiM0lnUjNKdmRYQkpSRDBpTVNJZ1JHbHpjR3hoZVU5eVpHVnlQU0k1SWlCT1lXMWxQU0pDSWlCU1IwSTlJa1pHTVRnelJVWkdJaUJKYm5SbGJuTnBkSGs5SWtSaGNtc2lJRk4xWWt4cGJtVlhhV1IwYUVKWFBTSTBPU0lnTHo0TkNpQWdJQ0E4UTI5c2IzSWdSM0p2ZFhCSlJEMGlNU0lnUkdsemNHeGhlVTl5WkdWeVBTSXhNQ0lnVG1GdFpUMGlRak1pSUZKSFFqMGlSa1kzTlRoRFJrWWlJRWx1ZEdWdWMybDBlVDBpVEdsbmFIUWlJRk4xWWt4cGJtVlhhV1IwYUVKWFBTSTBPU0lnTHo0TkNpQWdJQ0E4UTI5c2IzSWdSM0p2ZFhCSlJEMGlNU0lnUkdsemNHeGhlVTl5WkdWeVBTSXhNU0lnVG1GdFpUMGlRaklpSUZKSFFqMGlSa1pCTTBJeVJrWWlJRWx1ZEdWdWMybDBlVDBpVEdsbmFIUWlJRk4xWWt4cGJtVlhhV1IwYUVKWFBTSTBPU0lnTHo0TkNpQWdJQ0E4UTI5c2IzSWdSM0p2ZFhCSlJEMGlNU0lnUkdsemNHeGhlVTl5WkdWeVBTSXhNaUlnVG1GdFpUMGlRakVpSUZKSFFqMGlSa1pFTVVRNVJrWWlJRWx1ZEdWdWMybDBlVDBpVEdsbmFIUWlJRk4xWWt4cGJtVlhhV1IwYUVKWFBTSTBPU0lnTHo0TkNpQWdJQ0E4UTI5c2IzSWdSM0p2ZFhCSlJEMGlNU0lnUkdsemNHeGhlVTl5WkdWeVBTSXhNeUlnVG1GdFpUMGlRelFpSUZKSFFqMGlSa1pETURsQk1EQWlJRWx1ZEdWdWMybDBlVDBpVEdsbmFIUWlJRk4xWWt4cGJtVlhhV1IwYUVKWFBTSTBPU0lnTHo0TkNpQWdJQ0E4UTI5c2IzSWdSM0p2ZFhCSlJEMGlNU0lnUkdsemNHeGhlVTl5WkdWeVBTSXhOQ0lnVG1GdFpUMGlReUlnVWtkQ1BTSkdSa1pHUTBVd01DSWdTVzUwWlc1emFYUjVQU0pNYVdkb2RDSWdVM1ZpVEdsdVpWZHBaSFJvUWxjOUlqUTVJaUF2UGcwS0lDQWdJRHhEYjJ4dmNpQkhjbTkxY0VsRVBTSXhJaUJFYVhOd2JHRjVUM0prWlhJOUlqRTFJaUJPWVcxbFBTSkRNeUlnVWtkQ1BTSkdSa1pHUlRFMk55SWdTVzUwWlc1emFYUjVQU0pNYVdkb2RDSWdVM1ZpVEdsdVpWZHBaSFJvUWxjOUlqUTVJaUF2UGcwS0lDQWdJRHhEYjJ4dmNpQkhjbTkxY0VsRVBTSXhJaUJFYVhOd2JHRjVUM0prWlhJOUlqRTJJaUJPWVcxbFBTSkRNaUlnVWtkQ1BTSkdSa1pHUlVJNU9TSWdTVzUwWlc1emFYUjVQU0pNYVdkb2RDSWdVM1ZpVEdsdVpWZHBaSFJvUWxjOUlqUTVJaUF2UGcwS0lDQWdJRHhEYjJ4dmNpQkhjbTkxY0VsRVBTSXhJaUJFYVhOd2JHRjVUM0prWlhJOUlqRTNJaUJPWVcxbFBTSkRNU0lnVWtkQ1BTSkdSa1pHUmpWRFFpSWdTVzUwWlc1emFYUjVQU0pNYVdkb2RDSWdVM1ZpVEdsdVpWZHBaSFJvUWxjOUlqUTVJaUF2UGcwS0lDQWdJRHhEYjJ4dmNpQkhjbTkxY0VsRVBTSXhJaUJFYVhOd2JHRjVUM0prWlhJOUlqRTRJaUJPWVcxbFBTSkVOQ0lnVWtkQ1BTSkdSakF3T1VFd01DSWdTVzUwWlc1emFYUjVQU0pNYVdkb2RDSWdVM1ZpVEdsdVpWZHBaSFJvUWxjOUlqUTVJaUF2UGcwS0lDQWdJRHhEYjJ4dmNpQkhjbTkxY0VsRVBTSXhJaUJFYVhOd2JHRjVUM0prWlhJOUlqRTVJaUJPWVcxbFBTSkVJaUJTUjBJOUlrWkdNREJEUlRBd0lpQkpiblJsYm5OcGRIazlJa3hwWjJoMElpQlRkV0pNYVc1bFYybGtkR2hDVnowaU5Ea2lJQzgrRFFvZ0lDQWdQRU52Ykc5eUlFZHliM1Z3U1VROUlqRWlJRVJwYzNCc1lYbFBjbVJsY2owaU1qQWlJRTVoYldVOUlrUXpJaUJTUjBJOUlrWkdORGxHUmpRNUlpQkpiblJsYm5OcGRIazlJa3hwWjJoMElpQlRkV0pNYVc1bFYybGtkR2hDVnowaU5Ea2lJQzgrRFFvZ0lDQWdQRU52Ykc5eUlFZHliM1Z3U1VROUlqRWlJRVJwYzNCc1lYbFBjbVJsY2owaU1qRWlJRTVoYldVOUlrUXlJaUJTUjBJOUlrWkdPRFZHUmpnMUlpQkpiblJsYm5OcGRIazlJa3hwWjJoMElpQlRkV0pNYVc1bFYybGtkR2hDVnowaU5Ea2lJQzgrRFFvZ0lDQWdQRU52Ykc5eUlFZHliM1Z3U1VROUlqRWlJRVJwYzNCc1lYbFBjbVJsY2owaU1qSWlJRTVoYldVOUlrUXhJaUJTUjBJOUlrWkdRekZHUmtNeElpQkpiblJsYm5OcGRIazlJa3hwWjJoMElpQlRkV0pNYVc1bFYybGtkR2hDVnowaU5Ea2lJQzgrRFFvZ0lDQWdQRU52Ykc5eUlFZHliM1Z3U1VROUlqRWlJRVJwYzNCc1lYbFBjbVJsY2owaU1qTWlJRTVoYldVOUlrWWlJRkpIUWowaVJrWXdNVEl4TmpraUlFbHVkR1Z1YzJsMGVUMGlSR0Z5YXlJZ1UzVmlUR2x1WlZkcFpIUm9RbGM5SWpRNUlpQXZQZzBLSUNBZ0lEeERiMnh2Y2lCSGNtOTFjRWxFUFNJeElpQkVhWE53YkdGNVQzSmtaWEk5SWpJMElpQk9ZVzFsUFNKRklpQlNSMEk5SWtaR05ERTFPVGhHSWlCSmJuUmxibk5wZEhrOUlrUmhjbXNpSUZOMVlreHBibVZYYVdSMGFFSlhQU0kwT1NJZ0x6NE5DaUFnSUNBOFEyOXNiM0lnUjNKdmRYQkpSRDBpTVNJZ1JHbHpjR3hoZVU5eVpHVnlQU0l5TlNJZ1RtRnRaVDBpUlRNaUlGSkhRajBpUmtZNE1qazNRemNpSUVsdWRHVnVjMmwwZVQwaVRHbG5hSFFpSUZOMVlreHBibVZYYVdSMGFFSlhQU0kwT1NJZ0x6NE5DaUFnSUNBOFEyOXNiM0lnUjNKdmRYQkpSRDBpTVNJZ1JHbHpjR3hoZVU5eVpHVnlQU0l5TmlJZ1RtRnRaVDBpUlRJaUlGSkhRajBpUmtaQlFrSTVSRGtpSUVsdWRHVnVjMmwwZVQwaVRHbG5hSFFpSUZOMVlreHBibVZYYVdSMGFFSlhQU0kwT1NJZ0x6NE5DaUFnSUNBOFEyOXNiM0lnUjNKdmRYQkpSRDBpTVNJZ1JHbHpjR3hoZVU5eVpHVnlQU0l5TnlJZ1RtRnRaVDBpUlRFaUlGSkhRajBpUmtaRU5VUkRSVU1pSUVsdWRHVnVjMmwwZVQwaVRHbG5hSFFpSUZOMVlreHBibVZYYVdSMGFFSlhQU0kwT1NJZ0x6NE5DaUFnSUNBOFEyOXNiM0lnUjNKdmRYQkpSRDBpTVNJZ1JHbHpjR3hoZVU5eVpHVnlQU0l5T0NJZ1RtRnRaVDBpUVNJZ1VrZENQU0pHUmtZek1EWXdNQ0lnU1c1MFpXNXphWFI1UFNKRVlYSnJJaUJKYzBocFoyaHNhV2RvZEVOdmJHOXlQU0owY25WbElpQlRkV0pRWVhSMFpYSnVRbGM5SWxOdmJHbGtJaUJUZFdKQ1lXTnJaM0p2ZFc1a1EyOXNiM0pDVnowaVFteGhZMnNpSUZOMVlrWnZjbVZuY205MWJtUkRiMnh2Y2tKWFBTSkNiR0ZqYXlJZ1UzVmlUR2x1WlVOdmJHOXlRbGM5SWtKc1lXTnJJaUJUZFdKTWFXNWxVM1I1YkdWQ1Z6MGlVMjlzYVdRaUlGTjFZa3hwYm1WWGFXUjBhRUpYUFNJeE1EWWlJQzgrRFFvZ0lEd3ZVR0ZzWlhSMFpUNE5DaUFnUEVSeVlYZFBjbVJsY25NK0RRb2dJQ0FnUEVKaGNuTkJibVJDZFdKaWJHVnpQZzBLSUNBZ0lDQWdQRU52Ykc5eVVtVm1JR2xrUFNKT2IxTm9ZV1JwYm1jaVBrZHlZWGtnTkR3dlEyOXNiM0pTWldZK0RRb2dJQ0FnSUNBOFEyOXNiM0pTWldZZ2FXUTlJa0oxWW1Kc1pYTk9iMU5vWVdScGJtY2lQa2R5WVhrZ05Ed3ZRMjlzYjNKU1pXWStEUW9nSUNBZ0lDQThRMjlzYjNJK0RRb2dJQ0FnSUNBZ0lEeERiMnh2Y2xKbFppQnBaRDBpUTI5c2IzSWdNREVpUGtkeVlYa2dNVHd2UTI5c2IzSlNaV1krRFFvZ0lDQWdJQ0FnSUR4RGIyeHZjbEpsWmlCcFpEMGlRMjlzYjNJZ01ESWlQa2R5WVhrZ01qd3ZRMjlzYjNKU1pXWStEUW9nSUNBZ0lDQWdJRHhEYjJ4dmNsSmxaaUJwWkQwaVEyOXNiM0lnTURNaVBrZHlZWGtnTXp3dlEyOXNiM0pTWldZK0RRb2dJQ0FnSUNBZ0lEeERiMnh2Y2xKbFppQnBaRDBpUTI5c2IzSWdNRFFpUGtkeVlYa2dORHd2UTI5c2IzSlNaV1krRFFvZ0lDQWdJQ0FnSUR4RGIyeHZjbEpsWmlCcFpEMGlRMjlzYjNJZ01EVWlQa2R5WVhrZ05Ud3ZRMjlzYjNKU1pXWStEUW9nSUNBZ0lDQWdJRHhEYjJ4dmNsSmxaaUJwWkQwaVEyOXNiM0lnTURZaVBrSTBQQzlEYjJ4dmNsSmxaajROQ2lBZ0lDQWdJQ0FnUEVOdmJHOXlVbVZtSUdsa1BTSkRiMnh2Y2lBd055SStRand2UTI5c2IzSlNaV1krRFFvZ0lDQWdJQ0FnSUR4RGIyeHZjbEpsWmlCcFpEMGlRMjlzYjNJZ01EZ2lQa0l6UEM5RGIyeHZjbEpsWmo0TkNpQWdJQ0FnSUNBZ1BFTnZiRzl5VW1WbUlHbGtQU0pEYjJ4dmNpQXdPU0krUWpJOEwwTnZiRzl5VW1WbVBnMEtJQ0FnSUNBZ0lDQThRMjlzYjNKU1pXWWdhV1E5SWtOdmJHOXlJREV3SWo1Q01Ud3ZRMjlzYjNKU1pXWStEUW9nSUNBZ0lDQWdJRHhEYjJ4dmNsSmxaaUJwWkQwaVEyOXNiM0lnTVRFaVBrTTBQQzlEYjJ4dmNsSmxaajROQ2lBZ0lDQWdJQ0FnUEVOdmJHOXlVbVZtSUdsa1BTSkRiMnh2Y2lBeE1pSStRend2UTI5c2IzSlNaV1krRFFvZ0lDQWdJQ0FnSUR4RGIyeHZjbEpsWmlCcFpEMGlRMjlzYjNJZ01UTWlQa016UEM5RGIyeHZjbEpsWmo0TkNpQWdJQ0FnSUNBZ1BFTnZiRzl5VW1WbUlHbGtQU0pEYjJ4dmNpQXhOQ0krUXpJOEwwTnZiRzl5VW1WbVBnMEtJQ0FnSUNBZ0lDQThRMjlzYjNKU1pXWWdhV1E5SWtOdmJHOXlJREUxSWo1RE1Ud3ZRMjlzYjNKU1pXWStEUW9nSUNBZ0lDQWdJRHhEYjJ4dmNsSmxaaUJwWkQwaVEyOXNiM0lnTVRZaVBrUTBQQzlEYjJ4dmNsSmxaajROQ2lBZ0lDQWdJQ0FnUEVOdmJHOXlVbVZtSUdsa1BTSkRiMnh2Y2lBeE55SStSRHd2UTI5c2IzSlNaV1krRFFvZ0lDQWdJQ0FnSUR4RGIyeHZjbEpsWmlCcFpEMGlRMjlzYjNJZ01UZ2lQa1F6UEM5RGIyeHZjbEpsWmo0TkNpQWdJQ0FnSUNBZ1BFTnZiRzl5VW1WbUlHbGtQU0pEYjJ4dmNpQXhPU0krUkRJOEwwTnZiRzl5VW1WbVBnMEtJQ0FnSUNBZ0lDQThRMjlzYjNKU1pXWWdhV1E5SWtOdmJHOXlJREl3SWo1RU1Ud3ZRMjlzYjNKU1pXWStEUW9nSUNBZ0lDQWdJRHhEYjJ4dmNsSmxaaUJwWkQwaVEyOXNiM0lnTWpFaVBrWThMME52Ykc5eVVtVm1QZzBLSUNBZ0lDQWdJQ0E4UTI5c2IzSlNaV1lnYVdROUlrTnZiRzl5SURJeUlqNUZQQzlEYjJ4dmNsSmxaajROQ2lBZ0lDQWdJQ0FnUEVOdmJHOXlVbVZtSUdsa1BTSkRiMnh2Y2lBeU15SStSVE04TDBOdmJHOXlVbVZtUGcwS0lDQWdJQ0FnSUNBOFEyOXNiM0pTWldZZ2FXUTlJa052Ykc5eUlESTBJajVGTWp3dlEyOXNiM0pTWldZK0RRb2dJQ0FnSUNBZ0lEeERiMnh2Y2xKbFppQnBaRDBpUTI5c2IzSWdNalVpUGtVeFBDOURiMnh2Y2xKbFpqNE5DaUFnSUNBZ0lDQWdQRU52Ykc5eVVtVm1JR2xrUFNKRGIyeHZjaUF5TmlJK1FUd3ZRMjlzYjNKU1pXWStEUW9nSUNBZ0lDQWdJRHhEYjJ4dmNsSmxaaUJwWkQwaVEyOXNiM0lnTWpjaVBrZHlZWGtnTlR3dlEyOXNiM0pTWldZK0RRb2dJQ0FnSUNBOEwwTnZiRzl5UGcwS0lDQWdJRHd2UW1GeWMwRnVaRUoxWW1Kc1pYTStEUW9nSUNBZ1BFUmhkR0ZUWlhSTllYSnJaWEp6UGcwS0lDQWdJQ0FnUEVOdmJHOXlVbVZtSUdsa1BTSk9iMU5vWVdScGJtY2lQa2R5WVhrZ05Ed3ZRMjlzYjNKU1pXWStEUW9nSUNBZ0lDQThRMjlzYjNJK0RRb2dJQ0FnSUNBZ0lEeERiMnh2Y2xKbFppQnBaRDBpUTI5c2IzSWdNREVpUGtkeVlYa2dNVHd2UTI5c2IzSlNaV1krRFFvZ0lDQWdJQ0FnSUR4RGIyeHZjbEpsWmlCcFpEMGlRMjlzYjNJZ01ESWlQa2R5WVhrZ01qd3ZRMjlzYjNKU1pXWStEUW9nSUNBZ0lDQWdJRHhEYjJ4dmNsSmxaaUJwWkQwaVEyOXNiM0lnTURNaVBrZHlZWGtnTXp3dlEyOXNiM0pTWldZK0RRb2dJQ0FnSUNBZ0lEeERiMnh2Y2xKbFppQnBaRDBpUTI5c2IzSWdNRFFpUGtkeVlYa2dORHd2UTI5c2IzSlNaV1krRFFvZ0lDQWdJQ0FnSUR4RGIyeHZjbEpsWmlCcFpEMGlRMjlzYjNJZ01EVWlQa2R5WVhrZ05Ud3ZRMjlzYjNKU1pXWStEUW9nSUNBZ0lDQWdJRHhEYjJ4dmNsSmxaaUJwWkQwaVEyOXNiM0lnTURZaVBrSTBQQzlEYjJ4dmNsSmxaajROQ2lBZ0lDQWdJQ0FnUEVOdmJHOXlVbVZtSUdsa1BTSkRiMnh2Y2lBd055SStRand2UTI5c2IzSlNaV1krRFFvZ0lDQWdJQ0FnSUR4RGIyeHZjbEpsWmlCcFpEMGlRMjlzYjNJZ01EZ2lQa0l6UEM5RGIyeHZjbEpsWmo0TkNpQWdJQ0FnSUNBZ1BFTnZiRzl5VW1WbUlHbGtQU0pEYjJ4dmNpQXdPU0krUWpJOEwwTnZiRzl5VW1WbVBnMEtJQ0FnSUNBZ0lDQThRMjlzYjNKU1pXWWdhV1E5SWtOdmJHOXlJREV3SWo1Q01Ud3ZRMjlzYjNKU1pXWStEUW9nSUNBZ0lDQWdJRHhEYjJ4dmNsSmxaaUJwWkQwaVEyOXNiM0lnTVRFaVBrTTBQQzlEYjJ4dmNsSmxaajROQ2lBZ0lDQWdJQ0FnUEVOdmJHOXlVbVZtSUdsa1BTSkRiMnh2Y2lBeE1pSStRend2UTI5c2IzSlNaV1krRFFvZ0lDQWdJQ0FnSUR4RGIyeHZjbEpsWmlCcFpEMGlRMjlzYjNJZ01UTWlQa016UEM5RGIyeHZjbEpsWmo0TkNpQWdJQ0FnSUNBZ1BFTnZiRzl5VW1WbUlHbGtQU0pEYjJ4dmNpQXhOQ0krUXpJOEwwTnZiRzl5VW1WbVBnMEtJQ0FnSUNBZ0lDQThRMjlzYjNKU1pXWWdhV1E5SWtOdmJHOXlJREUxSWo1RE1Ud3ZRMjlzYjNKU1pXWStEUW9nSUNBZ0lDQWdJRHhEYjJ4dmNsSmxaaUJwWkQwaVEyOXNiM0lnTVRZaVBrUTBQQzlEYjJ4dmNsSmxaajROQ2lBZ0lDQWdJQ0FnUEVOdmJHOXlVbVZtSUdsa1BTSkRiMnh2Y2lBeE55SStSRHd2UTI5c2IzSlNaV1krRFFvZ0lDQWdJQ0FnSUR4RGIyeHZjbEpsWmlCcFpEMGlRMjlzYjNJZ01UZ2lQa1F6UEM5RGIyeHZjbEpsWmo0TkNpQWdJQ0FnSUNBZ1BFTnZiRzl5VW1WbUlHbGtQU0pEYjJ4dmNpQXhPU0krUkRJOEwwTnZiRzl5VW1WbVBnMEtJQ0FnSUNBZ0lDQThRMjlzYjNKU1pXWWdhV1E5SWtOdmJHOXlJREl3SWo1RU1Ud3ZRMjlzYjNKU1pXWStEUW9nSUNBZ0lDQWdJRHhEYjJ4dmNsSmxaaUJwWkQwaVEyOXNiM0lnTWpFaVBrWThMME52Ykc5eVVtVm1QZzBLSUNBZ0lDQWdJQ0E4UTI5c2IzSlNaV1lnYVdROUlrTnZiRzl5SURJeUlqNUZQQzlEYjJ4dmNsSmxaajROQ2lBZ0lDQWdJQ0FnUEVOdmJHOXlVbVZtSUdsa1BTSkRiMnh2Y2lBeU15SStSVE04TDBOdmJHOXlVbVZtUGcwS0lDQWdJQ0FnSUNBOFEyOXNiM0pTWldZZ2FXUTlJa052Ykc5eUlESTBJajVGTWp3dlEyOXNiM0pTWldZK0RRb2dJQ0FnSUNBZ0lEeERiMnh2Y2xKbFppQnBaRDBpUTI5c2IzSWdNalVpUGtVeFBDOURiMnh2Y2xKbFpqNE5DaUFnSUNBZ0lEd3ZRMjlzYjNJK0RRb2dJQ0FnUEM5RVlYUmhVMlYwVFdGeWEyVnljejROQ2lBZ0lDQThUR2x1WlhNK0RRb2dJQ0FnSUNBOFUzUjViR1ZQWm1ZK0RRb2dJQ0FnSUNBZ0lEeERiMnh2Y2xKbFppQnBaRDBpVG05VGFHRmthVzVuSWo1SGNtRjVJREU4TDBOdmJHOXlVbVZtUGcwS0lDQWdJQ0FnSUNBOFEyOXNiM0krRFFvZ0lDQWdJQ0FnSUNBZ1BFTnZiRzl5VW1WbUlHbGtQU0pEYjJ4dmNpQXdNU0krUjNKaGVTQXhQQzlEYjJ4dmNsSmxaajROQ2lBZ0lDQWdJQ0FnSUNBOFEyOXNiM0pTWldZZ2FXUTlJa052Ykc5eUlEQXlJajVIY21GNUlESThMME52Ykc5eVVtVm1QZzBLSUNBZ0lDQWdJQ0FnSUR4RGIyeHZjbEpsWmlCcFpEMGlRMjlzYjNJZ01ETWlQa2R5WVhrZ016d3ZRMjlzYjNKU1pXWStEUW9nSUNBZ0lDQWdJQ0FnUEVOdmJHOXlVbVZtSUdsa1BTSkRiMnh2Y2lBd05DSStSM0poZVNBMFBDOURiMnh2Y2xKbFpqNE5DaUFnSUNBZ0lDQWdJQ0E4UTI5c2IzSlNaV1lnYVdROUlrTnZiRzl5SURBMUlqNUhjbUY1SURVOEwwTnZiRzl5VW1WbVBnMEtJQ0FnSUNBZ0lDQWdJRHhEYjJ4dmNsSmxaaUJwWkQwaVEyOXNiM0lnTURZaVBrSTBQQzlEYjJ4dmNsSmxaajROQ2lBZ0lDQWdJQ0FnSUNBOFEyOXNiM0pTWldZZ2FXUTlJa052Ykc5eUlEQTNJajVDUEM5RGIyeHZjbEpsWmo0TkNpQWdJQ0FnSUNBZ0lDQThRMjlzYjNKU1pXWWdhV1E5SWtOdmJHOXlJREE0SWo1Q016d3ZRMjlzYjNKU1pXWStEUW9nSUNBZ0lDQWdJQ0FnUEVOdmJHOXlVbVZtSUdsa1BTSkRiMnh2Y2lBd09TSStRakk4TDBOdmJHOXlVbVZtUGcwS0lDQWdJQ0FnSUNBZ0lEeERiMnh2Y2xKbFppQnBaRDBpUTI5c2IzSWdNVEFpUGtJeFBDOURiMnh2Y2xKbFpqNE5DaUFnSUNBZ0lDQWdJQ0E4UTI5c2IzSlNaV1lnYVdROUlrTnZiRzl5SURFeElqNURORHd2UTI5c2IzSlNaV1krRFFvZ0lDQWdJQ0FnSUNBZ1BFTnZiRzl5VW1WbUlHbGtQU0pEYjJ4dmNpQXhNaUkrUXp3dlEyOXNiM0pTWldZK0RRb2dJQ0FnSUNBZ0lDQWdQRU52Ykc5eVVtVm1JR2xrUFNKRGIyeHZjaUF4TXlJK1F6TThMME52Ykc5eVVtVm1QZzBLSUNBZ0lDQWdJQ0FnSUR4RGIyeHZjbEpsWmlCcFpEMGlRMjlzYjNJZ01UUWlQa015UEM5RGIyeHZjbEpsWmo0TkNpQWdJQ0FnSUNBZ0lDQThRMjlzYjNKU1pXWWdhV1E5SWtOdmJHOXlJREUxSWo1RE1Ud3ZRMjlzYjNKU1pXWStEUW9nSUNBZ0lDQWdJQ0FnUEVOdmJHOXlVbVZtSUdsa1BTSkRiMnh2Y2lBeE5pSStSRFE4TDBOdmJHOXlVbVZtUGcwS0lDQWdJQ0FnSUNBZ0lEeERiMnh2Y2xKbFppQnBaRDBpUTI5c2IzSWdNVGNpUGtROEwwTnZiRzl5VW1WbVBnMEtJQ0FnSUNBZ0lDQWdJRHhEYjJ4dmNsSmxaaUJwWkQwaVEyOXNiM0lnTVRnaVBrUXpQQzlEYjJ4dmNsSmxaajROQ2lBZ0lDQWdJQ0FnSUNBOFEyOXNiM0pTWldZZ2FXUTlJa052Ykc5eUlERTVJajVFTWp3dlEyOXNiM0pTWldZK0RRb2dJQ0FnSUNBZ0lDQWdQRU52Ykc5eVVtVm1JR2xrUFNKRGIyeHZjaUF5TUNJK1JERThMME52Ykc5eVVtVm1QZzBLSUNBZ0lDQWdJQ0FnSUR4RGIyeHZjbEpsWmlCcFpEMGlRMjlzYjNJZ01qRWlQa1k4TDBOdmJHOXlVbVZtUGcwS0lDQWdJQ0FnSUNBZ0lEeERiMnh2Y2xKbFppQnBaRDBpUTI5c2IzSWdNaklpUGtVOEwwTnZiRzl5VW1WbVBnMEtJQ0FnSUNBZ0lDQWdJRHhEYjJ4dmNsSmxaaUJwWkQwaVEyOXNiM0lnTWpNaVBrVXpQQzlEYjJ4dmNsSmxaajROQ2lBZ0lDQWdJQ0FnSUNBOFEyOXNiM0pTWldZZ2FXUTlJa052Ykc5eUlESTBJajVGTWp3dlEyOXNiM0pTWldZK0RRb2dJQ0FnSUNBZ0lDQWdQRU52Ykc5eVVtVm1JR2xrUFNKRGIyeHZjaUF5TlNJK1JURThMME52Ykc5eVVtVm1QZzBLSUNBZ0lDQWdJQ0E4TDBOdmJHOXlQZzBLSUNBZ0lDQWdQQzlUZEhsc1pVOW1aajROQ2lBZ0lDQWdJRHhUZEhsc1pVOXVQZzBLSUNBZ0lDQWdJQ0E4UTI5c2IzSlNaV1lnYVdROUlrNXZVMmhoWkdsdVp5SStSM0poZVNBeFBDOURiMnh2Y2xKbFpqNE5DaUFnSUNBZ0lDQWdQRU52Ykc5eVBnMEtJQ0FnSUNBZ0lDQWdJRHhEYjJ4dmNsSmxaaUJwWkQwaVEyOXNiM0lnTURFaVBrZHlZWGtnTVR3dlEyOXNiM0pTWldZK0RRb2dJQ0FnSUNBZ0lDQWdQRU52Ykc5eVVtVm1JR2xrUFNKRGIyeHZjaUF3TWlJK1IzSmhlU0F5UEM5RGIyeHZjbEpsWmo0TkNpQWdJQ0FnSUNBZ0lDQThRMjlzYjNKU1pXWWdhV1E5SWtOdmJHOXlJREF6SWo1SGNtRjVJRE04TDBOdmJHOXlVbVZtUGcwS0lDQWdJQ0FnSUNBZ0lEeERiMnh2Y2xKbFppQnBaRDBpUTI5c2IzSWdNRFFpUGtkeVlYa2dORHd2UTI5c2IzSlNaV1krRFFvZ0lDQWdJQ0FnSUNBZ1BFTnZiRzl5VW1WbUlHbGtQU0pEYjJ4dmNpQXdOU0krUjNKaGVTQTFQQzlEYjJ4dmNsSmxaajROQ2lBZ0lDQWdJQ0FnSUNBOFEyOXNiM0pTWldZZ2FXUTlJa052Ykc5eUlEQTJJajVDTkR3dlEyOXNiM0pTWldZK0RRb2dJQ0FnSUNBZ0lDQWdQRU52Ykc5eVVtVm1JR2xrUFNKRGIyeHZjaUF3TnlJK1Fqd3ZRMjlzYjNKU1pXWStEUW9nSUNBZ0lDQWdJQ0FnUEVOdmJHOXlVbVZtSUdsa1BTSkRiMnh2Y2lBd09DSStRak04TDBOdmJHOXlVbVZtUGcwS0lDQWdJQ0FnSUNBZ0lEeERiMnh2Y2xKbFppQnBaRDBpUTI5c2IzSWdNRGtpUGtJeVBDOURiMnh2Y2xKbFpqNE5DaUFnSUNBZ0lDQWdJQ0E4UTI5c2IzSlNaV1lnYVdROUlrTnZiRzl5SURFd0lqNUNNVHd2UTI5c2IzSlNaV1krRFFvZ0lDQWdJQ0FnSUNBZ1BFTnZiRzl5VW1WbUlHbGtQU0pEYjJ4dmNpQXhNU0krUXpROEwwTnZiRzl5VW1WbVBnMEtJQ0FnSUNBZ0lDQWdJRHhEYjJ4dmNsSmxaaUJwWkQwaVEyOXNiM0lnTVRJaVBrTThMME52Ykc5eVVtVm1QZzBLSUNBZ0lDQWdJQ0FnSUR4RGIyeHZjbEpsWmlCcFpEMGlRMjlzYjNJZ01UTWlQa016UEM5RGIyeHZjbEpsWmo0TkNpQWdJQ0FnSUNBZ0lDQThRMjlzYjNKU1pXWWdhV1E5SWtOdmJHOXlJREUwSWo1RE1qd3ZRMjlzYjNKU1pXWStEUW9nSUNBZ0lDQWdJQ0FnUEVOdmJHOXlVbVZtSUdsa1BTSkRiMnh2Y2lBeE5TSStRekU4TDBOdmJHOXlVbVZtUGcwS0lDQWdJQ0FnSUNBZ0lEeERiMnh2Y2xKbFppQnBaRDBpUTI5c2IzSWdNVFlpUGtRMFBDOURiMnh2Y2xKbFpqNE5DaUFnSUNBZ0lDQWdJQ0E4UTI5c2IzSlNaV1lnYVdROUlrTnZiRzl5SURFM0lqNUVQQzlEYjJ4dmNsSmxaajROQ2lBZ0lDQWdJQ0FnSUNBOFEyOXNiM0pTWldZZ2FXUTlJa052Ykc5eUlERTRJajVFTXp3dlEyOXNiM0pTWldZK0RRb2dJQ0FnSUNBZ0lDQWdQRU52Ykc5eVVtVm1JR2xrUFNKRGIyeHZjaUF4T1NJK1JESThMME52Ykc5eVVtVm1QZzBLSUNBZ0lDQWdJQ0FnSUR4RGIyeHZjbEpsWmlCcFpEMGlRMjlzYjNJZ01qQWlQa1F4UEM5RGIyeHZjbEpsWmo0TkNpQWdJQ0FnSUNBZ0lDQThRMjlzYjNKU1pXWWdhV1E5SWtOdmJHOXlJREl4SWo1R1BDOURiMnh2Y2xKbFpqNE5DaUFnSUNBZ0lDQWdJQ0E4UTI5c2IzSlNaV1lnYVdROUlrTnZiRzl5SURJeUlqNUZQQzlEYjJ4dmNsSmxaajROQ2lBZ0lDQWdJQ0FnSUNBOFEyOXNiM0pTWldZZ2FXUTlJa052Ykc5eUlESXpJajVGTXp3dlEyOXNiM0pTWldZK0RRb2dJQ0FnSUNBZ0lDQWdQRU52Ykc5eVVtVm1JR2xrUFNKRGIyeHZjaUF5TkNJK1JUSThMME52Ykc5eVVtVm1QZzBLSUNBZ0lDQWdJQ0FnSUR4RGIyeHZjbEpsWmlCcFpEMGlRMjlzYjNJZ01qVWlQa1V4UEM5RGIyeHZjbEpsWmo0TkNpQWdJQ0FnSUNBZ1BDOURiMnh2Y2o0TkNpQWdJQ0FnSUR3dlUzUjViR1ZQYmo0TkNpQWdJQ0E4TDB4cGJtVnpQZzBLSUNBZ0lEeEhZVzUwZEQ0TkNpQWdJQ0FnSUR4RGIyeHZjbEpsWmlCcFpEMGlTR1ZoWkdWeVFtRmphMmR5YjNWdVpDSStSM0poZVNBMVBDOURiMnh2Y2xKbFpqNE5DaUFnSUNBZ0lEeERiMnh2Y2xKbFppQnBaRDBpUW05eVpHVnlRVzVrVEdsdVpYTWlQbGRvYVhSbFBDOURiMnh2Y2xKbFpqNE5DaUFnSUNBZ0lEeERiMnh2Y2xKbFppQnBaRDBpVkdGemExTm9ZV1JwYm1jaVBrZHlZWGtnTlR3dlEyOXNiM0pTWldZK0RRb2dJQ0FnSUNBOFEyOXNiM0pTWldZZ2FXUTlJbFJwYldWUVpYSnBiMlJJYVdkb2RHeHBaMmgwSWo1SGNtRjVJRFU4TDBOdmJHOXlVbVZtUGcwS0lDQWdJQ0FnUEVOdmJHOXlVbVZtSUdsa1BTSlVhVzFsVTJoaFpHbHVaeUkrUjNKaGVTQTFQQzlEYjJ4dmNsSmxaajROQ2lBZ0lDQWdJRHhEYjJ4dmNsSmxaaUJwWkQwaVZHbHRaVk5sY0dGeVlYUnZjbk1pUGtkeVlYa2dOVHd2UTI5c2IzSlNaV1krRFFvZ0lDQWdJQ0E4UTI5c2IzSlNaV1lnYVdROUlsUmhjMnRUWlhCaGNtRjBiM0p6SWo1SGNtRjVJRFU4TDBOdmJHOXlVbVZtUGcwS0lDQWdJQ0FnUEVOdmJHOXlVbVZtSUdsa1BTSlVZWE5yVEdsemRDSStWMmhwZEdVOEwwTnZiRzl5VW1WbVBnMEtJQ0FnSUNBZ1BFTnZiRzl5VW1WbUlHbGtQU0pVWVhOclIzSnBaR3hwYm1WeklqNUhjbUY1SURVOEwwTnZiRzl5VW1WbVBnMEtJQ0FnSUNBZ1BFTnZiRzl5VW1WbUlHbGtQU0pFWVhSbFUyaGhaR2x1WnlJK1FUd3ZRMjlzYjNKU1pXWStEUW9nSUNBZ0lDQThRMjlzYjNKU1pXWWdhV1E5SWtSaGRHVlRhR0ZrYVc1blFtOXlaR1Z5SWo1WGFHbDBaVHd2UTI5c2IzSlNaV1krRFFvZ0lDQWdJQ0E4UTI5c2IzSlNaV1lnYVdROUlreHBibVZDY21GamEyVjBJajVDYkdGamF6d3ZRMjlzYjNKU1pXWStEUW9nSUNBZ0lDQThRMjlzYjNKU1pXWWdhV1E5SWsxcGJHVnpkRzl1WlNJK1FteGhZMnM4TDBOdmJHOXlVbVZtUGcwS0lDQWdJQ0FnUEVOdmJHOXlVbVZtSUdsa1BTSkVZWFJsYkdsdVpTSStRVHd2UTI5c2IzSlNaV1krRFFvZ0lDQWdJQ0E4UTI5c2IzSlNaV1lnYVdROUlsQnliMk5sYzNOQ1lXTnJaM0p2ZFc1a0lqNUhjbUY1SURNOEwwTnZiRzl5VW1WbVBnMEtJQ0FnSUNBZ1BFTnZiRzl5VW1WbUlHbGtQU0pRY205alpYTnpRbTl5WkdWeUlqNVhhR2wwWlR3dlEyOXNiM0pTWldZK0RRb2dJQ0FnSUNBOFEyOXNiM0pTWldZZ2FXUTlJa0poY2tKaFkydG5jbTkxYm1RaVBrZHlZWGtnTXp3dlEyOXNiM0pTWldZK0RRb2dJQ0FnSUNBOFEyOXNiM0pTWldZZ2FXUTlJa0poY2tKdmNtUmxjaUkrVjJocGRHVThMME52Ykc5eVVtVm1QZzBLSUNBZ0lDQWdQRU52Ykc5eVVtVm1JR2xrUFNKUWNtOWpaWE56UW1GamEyZHliM1Z1WkVGc2RDSStWMmhwZEdVOEwwTnZiRzl5VW1WbVBnMEtJQ0FnSUNBZ1BFTnZiRzl5VW1WbUlHbGtQU0pRY205alpYTnpRbTl5WkdWeVFXeDBJajVIY21GNUlETThMME52Ykc5eVVtVm1QZzBLSUNBZ0lDQWdQRU52Ykc5eVVtVm1JR2xrUFNKQ1lYSkNZV05yWjNKdmRXNWtRV3gwSWo1WGFHbDBaVHd2UTI5c2IzSlNaV1krRFFvZ0lDQWdJQ0E4UTI5c2IzSlNaV1lnYVdROUlrSmhja0p2Y21SbGNrRnNkQ0krUjNKaGVTQXpQQzlEYjJ4dmNsSmxaajROQ2lBZ0lDQWdJRHhEYjJ4dmNsSmxaaUJwWkQwaVJHRjBaVk5vWVdScGJtZEJiSFFpUGtFOEwwTnZiRzl5VW1WbVBnMEtJQ0FnSUNBZ1BFTnZiRzl5VW1WbUlHbGtQU0pFWVhSbFUyaGhaR2x1WjBKdmNtUmxja0ZzZENJK1YyaHBkR1U4TDBOdmJHOXlVbVZtUGcwS0lDQWdJQ0FnUEVOdmJHOXlVbVZtSUdsa1BTSk1hVzVsUW5KaFkydGxkRUZzZENJK1FteGhZMnM4TDBOdmJHOXlVbVZtUGcwS0lDQWdJQ0FnUEVOdmJHOXlVbVZtSUdsa1BTSk5hV3hsYzNSdmJtVkJiSFFpUGtKc1lXTnJQQzlEYjJ4dmNsSmxaajROQ2lBZ0lDQWdJRHhEYjJ4dmNsSmxaaUJwWkQwaVJHRjBaV3hwYm1WQmJIUWlQa0U4TDBOdmJHOXlVbVZtUGcwS0lDQWdJRHd2UjJGdWRIUStEUW9nSUNBZ1BFTm9ZWEowVEdsdVpYTStEUW9nSUNBZ0lDQThRMjlzYjNKU1pXWWdhV1E5SWxaaGJIVmxRWGhsY3lJK1FteGhZMnM4TDBOdmJHOXlVbVZtUGcwS0lDQWdJQ0FnUEVOdmJHOXlVbVZtSUdsa1BTSkRZWFJsWjI5eWFXTmhiRUY0WlhNaVBrSnNZV05yUEM5RGIyeHZjbEpsWmo0TkNpQWdJQ0FnSUR4RGIyeHZjbEpsWmlCcFpEMGlVWFZoWkhKaGJuUk1hVzVsY3lJK1FteGhZMnM4TDBOdmJHOXlVbVZtUGcwS0lDQWdJQ0FnUEVOdmJHOXlVbVZtSUdsa1BTSk9iM0p0WVhScGRtVkNZVzVrVEdsdVpYTWlQa0pzWVdOclBDOURiMnh2Y2xKbFpqNE5DaUFnSUNBZ0lEeERiMnh2Y2xKbFppQnBaRDBpUjNKdmQzUm9VMmhoY21WTWFXNWxjeUkrUW14aFkyczhMME52Ykc5eVVtVm1QZzBLSUNBZ0lDQWdQRU52Ykc5eVVtVm1JR2xrUFNKSGNtOTNkR2hIY205M2RHaE1hVzVsY3lJK1FteGhZMnM4TDBOdmJHOXlVbVZtUGcwS0lDQWdJQ0FnUEVOdmJHOXlVbVZtSUdsa1BTSk1hVzVsUW1Wc2IzZEVZWFJoUTI5c2RXMXVJajVDYkdGamF6d3ZRMjlzYjNKU1pXWStEUW9nSUNBZ0lDQThRMjlzYjNKU1pXWWdhV1E5SWtkeWFXUk1hVzVsY3lJK1FteGhZMnM4TDBOdmJHOXlVbVZtUGcwS0lDQWdJQ0FnUEVOdmJHOXlVbVZtSUdsa1BTSk9aWFJNYVc1bFUyVnlhV1Z6SWo1Q2JHRmphend2UTI5c2IzSlNaV1krRFFvZ0lDQWdJQ0E4UTI5c2IzSlNaV1lnYVdROUlrRjJaWEpoWjJWTWFXNWxjeUkrUW14aFkyczhMME52Ykc5eVVtVm1QZzBLSUNBZ0lDQWdQRU52Ykc5eVVtVm1JR2xrUFNKV1pYSjBhV05oYkV4cGJtVnpJajVDYkdGamF6d3ZRMjlzYjNKU1pXWStEUW9nSUNBZ0lDQThRMjlzYjNKU1pXWWdhV1E5SWtkeWIzZDBhRXhwYm1WeklqNUNiR0ZqYXp3dlEyOXNiM0pTWldZK0RRb2dJQ0FnSUNBOFEyOXNiM0pTWldZZ2FXUTlJa0poY2tOdmJYQmhjbWx6YjI1TWFXNWxjeUkrUW14aFkyczhMME52Ykc5eVVtVm1QZzBLSUNBZ0lDQWdQRU52Ykc5eVVtVm1JR2xrUFNKVFpXZHRaVzUwUTI5dGNHRnlhWE52Ymt4cGJtVnpJajVDYkdGamF6d3ZRMjlzYjNKU1pXWStEUW9nSUNBZ0lDQThRMjlzYjNKU1pXWWdhV1E5SWxObFoyMWxiblJEYjIxd1lYSnBjMjl1VUhKdmFtVmpkR2x1WjB4cGJtVnpJajVDYkdGamF6d3ZRMjlzYjNKU1pXWStEUW9nSUNBZ0lDQThRMjlzYjNKU1pXWWdhV1E5SWtOb1lYSjBRbTl5WkdWeUlqNUNiR0ZqYXp3dlEyOXNiM0pTWldZK0RRb2dJQ0FnSUNBOFEyOXNiM0pTWldZZ2FXUTlJbE5sWjIxbGJuUkNiM0prWlhJaVBsZG9hWFJsUEM5RGIyeHZjbEpsWmo0TkNpQWdJQ0FnSUR4RGIyeHZjbEpsWmlCcFpEMGlUR1ZuWlc1a1FtOXlaR1Z5SWo1Q2JHRmphend2UTI5c2IzSlNaV1krRFFvZ0lDQWdJQ0E4UTI5c2IzSlNaV1lnYVdROUlsSmxabVZ5Wlc1alpVSjFZbUpzWlVKdmNtUmxjaUkrUW14aFkyczhMME52Ykc5eVVtVm1QZzBLSUNBZ0lDQWdQRU52Ykc5eVVtVm1JR2xrUFNKVFpXZHRaVzUwVEdsdWEzTWlQa0pzWVdOclBDOURiMnh2Y2xKbFpqNE5DaUFnSUNBZ0lEeERiMnh2Y2xKbFppQnBaRDBpUVc1dWIzUmhkR2x2Ymt4cGJtVnpJajVDYkdGamF6d3ZRMjlzYjNKU1pXWStEUW9nSUNBZ0lDQThRMjlzYjNKU1pXWWdhV1E5SWtGNGFYTkNjbVZoYTB4cGJtVnpJajVDYkdGamF6d3ZRMjlzYjNKU1pXWStEUW9nSUNBZ1BDOURhR0Z5ZEV4cGJtVnpQZzBLSUNBZ0lEeE9aWFJNYVc1bGN6NE5DaUFnSUNBZ0lEeERiMnh2Y2xKbFppQnBaRDBpUTI5c2IzSWlQa0pzWVdOclBDOURiMnh2Y2xKbFpqNE5DaUFnSUNBOEwwNWxkRXhwYm1WelBnMEtJQ0FnSUR4VFpXZHRaVzUwUW05eVpHVnljejROQ2lBZ0lDQWdJRHhEYjJ4dmNsSmxaaUJwWkQwaVEyOXNiM0lpUGxkb2FYUmxQQzlEYjJ4dmNsSmxaajROQ2lBZ0lDQThMMU5sWjIxbGJuUkNiM0prWlhKelBnMEtJQ0FnSUR4QmVHVnpUR2x1WlhNK0RRb2dJQ0FnSUNBOFEyOXNiM0pTWldZZ2FXUTlJa052Ykc5eUlqNUNiR0ZqYXp3dlEyOXNiM0pTWldZK0RRb2dJQ0FnUEM5QmVHVnpUR2x1WlhNK0RRb2dJQ0FnUEVGa2IzSnViV1Z1ZEV4cGJtVnpQZzBLSUNBZ0lDQWdQRU52Ykc5eVVtVm1JR2xrUFNKRGIyeHZjaUkrUW14aFkyczhMME52Ykc5eVVtVm1QZzBLSUNBZ0lEd3ZRV1J2Y201dFpXNTBUR2x1WlhNK0RRb2dJQ0FnUEVKMVltSnNaWE5UWTJGMGRHVnljMEpoWTJ0bmNtOTFibVErRFFvZ0lDQWdJQ0E4UTI5c2IzSlNaV1lnYVdROUlrTnZiRzl5SWo1SGNtRjVJRFU4TDBOdmJHOXlVbVZtUGcwS0lDQWdJRHd2UW5WaVlteGxjMU5qWVhSMFpYSnpRbUZqYTJkeWIzVnVaRDROQ2lBZ0lDQThRMmhoY25SQ2IzSmtaWEkrRFFvZ0lDQWdJQ0E4UTI5c2IzSlNaV1lnYVdROUlrTnZiRzl5SWo1Q2JHRmphend2UTI5c2IzSlNaV1krRFFvZ0lDQWdQQzlEYUdGeWRFSnZjbVJsY2o0TkNpQWdQQzlFY21GM1QzSmtaWEp6UGcwS0lDQThVMlYwZEdsdVozTStEUW9nSUNBZ1BGTm9iM2RQWm1acFkyVkRiMlJsUGtaaGJITmxQQzlUYUc5M1QyWm1hV05sUTI5a1pUNE5DaUFnSUNBOFUyaHZkMFpwYkdWT1lXMWxQa1poYkhObFBDOVRhRzkzUm1sc1pVNWhiV1UrRFFvZ0lEd3ZVMlYwZEdsdVozTStEUW84TDFSb1pXMWxQZz09PC9NZWtrb0RhdGE+DQogIDxJbmNsdWRlR3JheXM+dHJ1ZTwvSW5jbHVkZUdyYXlzPg0KICA8TGFzdFVwZGF0ZWQ+MjAyNC0xMS0wMVQxODoyODoyMi41MDEwMzk2WjwvTGFzdFVwZGF0ZWQ+DQogIDxTa2lwUHJvZHVjdGlvbk1vZGU+ZmFsc2U8L1NraXBQcm9kdWN0aW9uTW9kZT4NCiAgPEJhY2tncm91bmRDb2xvckhleD5GRkZGRkY8L0JhY2tncm91bmRDb2xvckhleD4NCiAgPFBhbGV0dGVEYXRhIC8+DQogIDxOYW1lc0V4dD4NCiAgICA8U2hvcnROYW1lPkE8L1Nob3J0TmFtZT4NCiAgICA8TG9uZ05hbWUgLz4NCiAgICA8QmFzZUNvbG9ySGV4PkYzMDYwMDwvQmFzZUNvbG9ySGV4Pg0KICAgIDxDb250cmFzdGluZ0NvbG9ySGV4PkZGRkZGRjwvQ29udHJhc3RpbmdDb2xvckhleD4NCiAgICA8SXNIaWdobGlnaHQ+dHJ1ZTwvSXNIaWdobGlnaHQ+DQogICAgPElzVGV4dD5mYWxzZTwvSXNUZXh0Pg0KICA8L05hbWVzRXh0Pg0KICA8TmFtZXNFeHQ+DQogICAgPFNob3J0TmFtZT5CPC9TaG9ydE5hbWU+DQogICAgPExvbmdOYW1lIC8+DQogICAgPEJhc2VDb2xvckhleD4xODNFRkY8L0Jhc2VDb2xvckhleD4NCiAgICA8Q29udHJhc3RpbmdDb2xvckhleD5GRkZGRkY8L0NvbnRyYXN0aW5nQ29sb3JIZXg+DQogICAgPElzSGlnaGxpZ2h0PmZhbHNlPC9Jc0hpZ2hsaWdodD4NCiAgICA8SXNUZXh0PmZhbHNlPC9Jc1RleHQ+DQogIDwvTmFtZXNFeHQ+DQogIDxOYW1lc0V4dD4NCiAgICA8U2hvcnROYW1lPkM8L1Nob3J0TmFtZT4NCiAgICA8TG9uZ05hbWUgLz4NCiAgICA8QmFzZUNvbG9ySGV4PkZGQ0UwMDwvQmFzZUNvbG9ySGV4Pg0KICAgIDxDb250cmFzdGluZ0NvbG9ySGV4PjAwMDAwMDwvQ29udHJhc3RpbmdDb2xvckhleD4NCiAgICA8SXNIaWdobGlnaHQ+ZmFsc2U8L0lzSGlnaGxpZ2h0Pg0KICAgIDxJc1RleHQ+ZmFsc2U8L0lzVGV4dD4NCiAgPC9OYW1lc0V4dD4NCiAgPE5hbWVzRXh0Pg0KICAgIDxTaG9ydE5hbWU+RDwvU2hvcnROYW1lPg0KICAgIDxMb25nTmFtZSAvPg0KICAgIDxCYXNlQ29sb3JIZXg+MDBDRTAwPC9CYXNlQ29sb3JIZXg+DQogICAgPENvbnRyYXN0aW5nQ29sb3JIZXg+MDAwMDAwPC9Db250cmFzdGluZ0NvbG9ySGV4Pg0KICAgIDxJc0hpZ2hsaWdodD5mYWxzZTwvSXNIaWdobGlnaHQ+DQogICAgPElzVGV4dD5mYWxzZTwvSXNUZXh0Pg0KICA8L05hbWVzRXh0Pg0KICA8TmFtZXNFeHQ+DQogICAgPFNob3J0TmFtZT5FPC9TaG9ydE5hbWU+DQogICAgPExvbmdOYW1lIC8+DQogICAgPEJhc2VDb2xvckhleD40MTU5OEY8L0Jhc2VDb2xvckhleD4NCiAgICA8Q29udHJhc3RpbmdDb2xvckhleD5GRkZGRkY8L0NvbnRyYXN0aW5nQ29sb3JIZXg+DQogICAgPElzSGlnaGxpZ2h0PmZhbHNlPC9Jc0hpZ2hsaWdodD4NCiAgICA8SXNUZXh0PmZhbHNlPC9Jc1RleHQ+DQogIDwvTmFtZXNFeHQ+DQogIDxOYW1lc0V4dD4NCiAgICA8U2hvcnROYW1lPkY8L1Nob3J0TmFtZT4NCiAgICA8TG9uZ05hbWUgLz4NCiAgICA8QmFzZUNvbG9ySGV4PjAxMjE2OTwvQmFzZUNvbG9ySGV4Pg0KICAgIDxDb250cmFzdGluZ0NvbG9ySGV4PkZGRkZGRjwvQ29udHJhc3RpbmdDb2xvckhleD4NCiAgICA8SXNIaWdobGlnaHQ+ZmFsc2U8L0lzSGlnaGxpZ2h0Pg0KICAgIDxJc1RleHQ+ZmFsc2U8L0lzVGV4dD4NCiAgPC9OYW1lc0V4dD4NCiAgPE5hbWVzRXh0Pg0KICAgIDxTaG9ydE5hbWU+RzwvU2hvcnROYW1lPg0KICAgIDxMb25nTmFtZSAvPg0KICAgIDxCYXNlQ29sb3JIZXg+MDA5NzM5PC9CYXNlQ29sb3JIZXg+DQogICAgPENvbnRyYXN0aW5nQ29sb3JIZXg+RkZGRkZGPC9Db250cmFzdGluZ0NvbG9ySGV4Pg0KICAgIDxJc0hpZ2hsaWdodD5mYWxzZTwvSXNIaWdobGlnaHQ+DQogICAgPElzVGV4dD5mYWxzZTwvSXNUZXh0Pg0KICA8L05hbWVzRXh0Pg0KICA8TmFtZXNFeHQ+DQogICAgPFNob3J0TmFtZT5IPC9TaG9ydE5hbWU+DQogICAgPExvbmdOYW1lIC8+DQogICAgPEJhc2VDb2xvckhleD43RkM5OUY8L0Jhc2VDb2xvckhleD4NCiAgICA8Q29udHJhc3RpbmdDb2xvckhleD4wMDAwMDA8L0NvbnRyYXN0aW5nQ29sb3JIZXg+DQogICAgPElzSGlnaGxpZ2h0PmZhbHNlPC9Jc0hpZ2hsaWdodD4NCiAgICA8SXNUZXh0PmZhbHNlPC9Jc1RleHQ+DQogIDwvTmFtZXNFeHQ+DQogIDxOb3RlcyAvPg0KPC9NYXN0ZXJEYXRhPg=="/>
</p:tagLst>
</file>

<file path=ppt/tags/tag270.xml><?xml version="1.0" encoding="utf-8"?>
<p:tagLst xmlns:a="http://schemas.openxmlformats.org/drawingml/2006/main" xmlns:r="http://schemas.openxmlformats.org/officeDocument/2006/relationships" xmlns:p="http://schemas.openxmlformats.org/presentationml/2006/main">
  <p:tag name="AS_UNIQUEID" val="28507"/>
</p:tagLst>
</file>

<file path=ppt/tags/tag271.xml><?xml version="1.0" encoding="utf-8"?>
<p:tagLst xmlns:a="http://schemas.openxmlformats.org/drawingml/2006/main" xmlns:r="http://schemas.openxmlformats.org/officeDocument/2006/relationships" xmlns:p="http://schemas.openxmlformats.org/presentationml/2006/main">
  <p:tag name="AS_UNIQUEID" val="28508"/>
  <p:tag name="BTFPLAYOUTENABLED" val="0"/>
</p:tagLst>
</file>

<file path=ppt/tags/tag272.xml><?xml version="1.0" encoding="utf-8"?>
<p:tagLst xmlns:a="http://schemas.openxmlformats.org/drawingml/2006/main" xmlns:r="http://schemas.openxmlformats.org/officeDocument/2006/relationships" xmlns:p="http://schemas.openxmlformats.org/presentationml/2006/main">
  <p:tag name="AS_UNIQUEID" val="28509"/>
  <p:tag name="BTFPLAYOUTENABLED" val="0"/>
</p:tagLst>
</file>

<file path=ppt/tags/tag273.xml><?xml version="1.0" encoding="utf-8"?>
<p:tagLst xmlns:a="http://schemas.openxmlformats.org/drawingml/2006/main" xmlns:r="http://schemas.openxmlformats.org/officeDocument/2006/relationships" xmlns:p="http://schemas.openxmlformats.org/presentationml/2006/main">
  <p:tag name="AS_UNIQUEID" val="28506"/>
</p:tagLst>
</file>

<file path=ppt/tags/tag274.xml><?xml version="1.0" encoding="utf-8"?>
<p:tagLst xmlns:a="http://schemas.openxmlformats.org/drawingml/2006/main" xmlns:r="http://schemas.openxmlformats.org/officeDocument/2006/relationships" xmlns:p="http://schemas.openxmlformats.org/presentationml/2006/main">
  <p:tag name="AS_UNIQUEID" val="28515"/>
</p:tagLst>
</file>

<file path=ppt/tags/tag275.xml><?xml version="1.0" encoding="utf-8"?>
<p:tagLst xmlns:a="http://schemas.openxmlformats.org/drawingml/2006/main" xmlns:r="http://schemas.openxmlformats.org/officeDocument/2006/relationships" xmlns:p="http://schemas.openxmlformats.org/presentationml/2006/main">
  <p:tag name="BTFPLAYOUTENABLED" val="1"/>
</p:tagLst>
</file>

<file path=ppt/tags/tag276.xml><?xml version="1.0" encoding="utf-8"?>
<p:tagLst xmlns:a="http://schemas.openxmlformats.org/drawingml/2006/main" xmlns:r="http://schemas.openxmlformats.org/officeDocument/2006/relationships" xmlns:p="http://schemas.openxmlformats.org/presentationml/2006/main">
  <p:tag name="AS_UNIQUEID" val="28510"/>
</p:tagLst>
</file>

<file path=ppt/tags/tag277.xml><?xml version="1.0" encoding="utf-8"?>
<p:tagLst xmlns:a="http://schemas.openxmlformats.org/drawingml/2006/main" xmlns:r="http://schemas.openxmlformats.org/officeDocument/2006/relationships" xmlns:p="http://schemas.openxmlformats.org/presentationml/2006/main">
  <p:tag name="AS_UNIQUEID" val="28529"/>
</p:tagLst>
</file>

<file path=ppt/tags/tag278.xml><?xml version="1.0" encoding="utf-8"?>
<p:tagLst xmlns:a="http://schemas.openxmlformats.org/drawingml/2006/main" xmlns:r="http://schemas.openxmlformats.org/officeDocument/2006/relationships" xmlns:p="http://schemas.openxmlformats.org/presentationml/2006/main">
  <p:tag name="AS_UNIQUEID" val="28531"/>
  <p:tag name="BTFPLAYOUTENABLED" val="0"/>
</p:tagLst>
</file>

<file path=ppt/tags/tag279.xml><?xml version="1.0" encoding="utf-8"?>
<p:tagLst xmlns:a="http://schemas.openxmlformats.org/drawingml/2006/main" xmlns:r="http://schemas.openxmlformats.org/officeDocument/2006/relationships" xmlns:p="http://schemas.openxmlformats.org/presentationml/2006/main">
  <p:tag name="AS_UNIQUEID" val="28534"/>
</p:tagLst>
</file>

<file path=ppt/tags/tag28.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280.xml><?xml version="1.0" encoding="utf-8"?>
<p:tagLst xmlns:a="http://schemas.openxmlformats.org/drawingml/2006/main" xmlns:r="http://schemas.openxmlformats.org/officeDocument/2006/relationships" xmlns:p="http://schemas.openxmlformats.org/presentationml/2006/main">
  <p:tag name="AS_UNIQUEID" val="28536"/>
</p:tagLst>
</file>

<file path=ppt/tags/tag281.xml><?xml version="1.0" encoding="utf-8"?>
<p:tagLst xmlns:a="http://schemas.openxmlformats.org/drawingml/2006/main" xmlns:r="http://schemas.openxmlformats.org/officeDocument/2006/relationships" xmlns:p="http://schemas.openxmlformats.org/presentationml/2006/main">
  <p:tag name="AS_UNIQUEID" val="28511"/>
</p:tagLst>
</file>

<file path=ppt/tags/tag282.xml><?xml version="1.0" encoding="utf-8"?>
<p:tagLst xmlns:a="http://schemas.openxmlformats.org/drawingml/2006/main" xmlns:r="http://schemas.openxmlformats.org/officeDocument/2006/relationships" xmlns:p="http://schemas.openxmlformats.org/presentationml/2006/main">
  <p:tag name="AS_UNIQUEID" val="28512"/>
</p:tagLst>
</file>

<file path=ppt/tags/tag283.xml><?xml version="1.0" encoding="utf-8"?>
<p:tagLst xmlns:a="http://schemas.openxmlformats.org/drawingml/2006/main" xmlns:r="http://schemas.openxmlformats.org/officeDocument/2006/relationships" xmlns:p="http://schemas.openxmlformats.org/presentationml/2006/main">
  <p:tag name="AS_UNIQUEID" val="28513"/>
</p:tagLst>
</file>

<file path=ppt/tags/tag284.xml><?xml version="1.0" encoding="utf-8"?>
<p:tagLst xmlns:a="http://schemas.openxmlformats.org/drawingml/2006/main" xmlns:r="http://schemas.openxmlformats.org/officeDocument/2006/relationships" xmlns:p="http://schemas.openxmlformats.org/presentationml/2006/main">
  <p:tag name="AS_UNIQUEID" val="28514"/>
</p:tagLst>
</file>

<file path=ppt/tags/tag285.xml><?xml version="1.0" encoding="utf-8"?>
<p:tagLst xmlns:a="http://schemas.openxmlformats.org/drawingml/2006/main" xmlns:r="http://schemas.openxmlformats.org/officeDocument/2006/relationships" xmlns:p="http://schemas.openxmlformats.org/presentationml/2006/main">
  <p:tag name="AS_UNIQUEID" val="28515"/>
</p:tagLst>
</file>

<file path=ppt/tags/tag286.xml><?xml version="1.0" encoding="utf-8"?>
<p:tagLst xmlns:a="http://schemas.openxmlformats.org/drawingml/2006/main" xmlns:r="http://schemas.openxmlformats.org/officeDocument/2006/relationships" xmlns:p="http://schemas.openxmlformats.org/presentationml/2006/main">
  <p:tag name="AS_UNIQUEID" val="28523"/>
  <p:tag name="BTFPLAYOUTENABLED" val="1"/>
</p:tagLst>
</file>

<file path=ppt/tags/tag287.xml><?xml version="1.0" encoding="utf-8"?>
<p:tagLst xmlns:a="http://schemas.openxmlformats.org/drawingml/2006/main" xmlns:r="http://schemas.openxmlformats.org/officeDocument/2006/relationships" xmlns:p="http://schemas.openxmlformats.org/presentationml/2006/main">
  <p:tag name="AS_UNIQUEID" val="28524"/>
</p:tagLst>
</file>

<file path=ppt/tags/tag288.xml><?xml version="1.0" encoding="utf-8"?>
<p:tagLst xmlns:a="http://schemas.openxmlformats.org/drawingml/2006/main" xmlns:r="http://schemas.openxmlformats.org/officeDocument/2006/relationships" xmlns:p="http://schemas.openxmlformats.org/presentationml/2006/main">
  <p:tag name="AS_UNIQUEID" val="28525"/>
</p:tagLst>
</file>

<file path=ppt/tags/tag289.xml><?xml version="1.0" encoding="utf-8"?>
<p:tagLst xmlns:a="http://schemas.openxmlformats.org/drawingml/2006/main" xmlns:r="http://schemas.openxmlformats.org/officeDocument/2006/relationships" xmlns:p="http://schemas.openxmlformats.org/presentationml/2006/main">
  <p:tag name="AS_UNIQUEID" val="28519"/>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AS_UNIQUEID" val="28526"/>
</p:tagLst>
</file>

<file path=ppt/tags/tag291.xml><?xml version="1.0" encoding="utf-8"?>
<p:tagLst xmlns:a="http://schemas.openxmlformats.org/drawingml/2006/main" xmlns:r="http://schemas.openxmlformats.org/officeDocument/2006/relationships" xmlns:p="http://schemas.openxmlformats.org/presentationml/2006/main">
  <p:tag name="AS_UNIQUEID" val="28521"/>
  <p:tag name="BTFPLAYOUTENABLED" val="0"/>
</p:tagLst>
</file>

<file path=ppt/tags/tag292.xml><?xml version="1.0" encoding="utf-8"?>
<p:tagLst xmlns:a="http://schemas.openxmlformats.org/drawingml/2006/main" xmlns:r="http://schemas.openxmlformats.org/officeDocument/2006/relationships" xmlns:p="http://schemas.openxmlformats.org/presentationml/2006/main">
  <p:tag name="AS_UNIQUEID" val="28522"/>
</p:tagLst>
</file>

<file path=ppt/tags/tag293.xml><?xml version="1.0" encoding="utf-8"?>
<p:tagLst xmlns:a="http://schemas.openxmlformats.org/drawingml/2006/main" xmlns:r="http://schemas.openxmlformats.org/officeDocument/2006/relationships" xmlns:p="http://schemas.openxmlformats.org/presentationml/2006/main">
  <p:tag name="AS_UNIQUEID" val="28524"/>
</p:tagLst>
</file>

<file path=ppt/tags/tag294.xml><?xml version="1.0" encoding="utf-8"?>
<p:tagLst xmlns:a="http://schemas.openxmlformats.org/drawingml/2006/main" xmlns:r="http://schemas.openxmlformats.org/officeDocument/2006/relationships" xmlns:p="http://schemas.openxmlformats.org/presentationml/2006/main">
  <p:tag name="AS_UNIQUEID" val="28519"/>
</p:tagLst>
</file>

<file path=ppt/tags/tag295.xml><?xml version="1.0" encoding="utf-8"?>
<p:tagLst xmlns:a="http://schemas.openxmlformats.org/drawingml/2006/main" xmlns:r="http://schemas.openxmlformats.org/officeDocument/2006/relationships" xmlns:p="http://schemas.openxmlformats.org/presentationml/2006/main">
  <p:tag name="AS_UNIQUEID" val="28521"/>
  <p:tag name="BTFPLAYOUTENABLED" val="0"/>
</p:tagLst>
</file>

<file path=ppt/tags/tag296.xml><?xml version="1.0" encoding="utf-8"?>
<p:tagLst xmlns:a="http://schemas.openxmlformats.org/drawingml/2006/main" xmlns:r="http://schemas.openxmlformats.org/officeDocument/2006/relationships" xmlns:p="http://schemas.openxmlformats.org/presentationml/2006/main">
  <p:tag name="AS_UNIQUEID" val="28522"/>
</p:tagLst>
</file>

<file path=ppt/tags/tag297.xml><?xml version="1.0" encoding="utf-8"?>
<p:tagLst xmlns:a="http://schemas.openxmlformats.org/drawingml/2006/main" xmlns:r="http://schemas.openxmlformats.org/officeDocument/2006/relationships" xmlns:p="http://schemas.openxmlformats.org/presentationml/2006/main">
  <p:tag name="AS_UNIQUEID" val="28536"/>
</p:tagLst>
</file>

<file path=ppt/tags/tag298.xml><?xml version="1.0" encoding="utf-8"?>
<p:tagLst xmlns:a="http://schemas.openxmlformats.org/drawingml/2006/main" xmlns:r="http://schemas.openxmlformats.org/officeDocument/2006/relationships" xmlns:p="http://schemas.openxmlformats.org/presentationml/2006/main">
  <p:tag name="AS_UNIQUEID" val="28529"/>
</p:tagLst>
</file>

<file path=ppt/tags/tag299.xml><?xml version="1.0" encoding="utf-8"?>
<p:tagLst xmlns:a="http://schemas.openxmlformats.org/drawingml/2006/main" xmlns:r="http://schemas.openxmlformats.org/officeDocument/2006/relationships" xmlns:p="http://schemas.openxmlformats.org/presentationml/2006/main">
  <p:tag name="AS_UNIQUEID" val="28531"/>
  <p:tag name="BTFPLAYOUTENABLED" val="0"/>
</p:tagLst>
</file>

<file path=ppt/tags/tag3.xml><?xml version="1.0" encoding="utf-8"?>
<p:tagLst xmlns:a="http://schemas.openxmlformats.org/drawingml/2006/main" xmlns:r="http://schemas.openxmlformats.org/officeDocument/2006/relationships" xmlns:p="http://schemas.openxmlformats.org/presentationml/2006/main">
  <p:tag name="AS_UNIQUEID" val="28239"/>
</p:tagLst>
</file>

<file path=ppt/tags/tag30.xml><?xml version="1.0" encoding="utf-8"?>
<p:tagLst xmlns:a="http://schemas.openxmlformats.org/drawingml/2006/main" xmlns:r="http://schemas.openxmlformats.org/officeDocument/2006/relationships" xmlns:p="http://schemas.openxmlformats.org/presentationml/2006/main">
  <p:tag name="AS_UNIQUEID" val="28254"/>
</p:tagLst>
</file>

<file path=ppt/tags/tag300.xml><?xml version="1.0" encoding="utf-8"?>
<p:tagLst xmlns:a="http://schemas.openxmlformats.org/drawingml/2006/main" xmlns:r="http://schemas.openxmlformats.org/officeDocument/2006/relationships" xmlns:p="http://schemas.openxmlformats.org/presentationml/2006/main">
  <p:tag name="AS_UNIQUEID" val="28532"/>
</p:tagLst>
</file>

<file path=ppt/tags/tag301.xml><?xml version="1.0" encoding="utf-8"?>
<p:tagLst xmlns:a="http://schemas.openxmlformats.org/drawingml/2006/main" xmlns:r="http://schemas.openxmlformats.org/officeDocument/2006/relationships" xmlns:p="http://schemas.openxmlformats.org/presentationml/2006/main">
  <p:tag name="AS_UNIQUEID" val="28533"/>
  <p:tag name="BTFPLAYOUTENABLED" val="1"/>
</p:tagLst>
</file>

<file path=ppt/tags/tag302.xml><?xml version="1.0" encoding="utf-8"?>
<p:tagLst xmlns:a="http://schemas.openxmlformats.org/drawingml/2006/main" xmlns:r="http://schemas.openxmlformats.org/officeDocument/2006/relationships" xmlns:p="http://schemas.openxmlformats.org/presentationml/2006/main">
  <p:tag name="AS_UNIQUEID" val="28536"/>
</p:tagLst>
</file>

<file path=ppt/tags/tag303.xml><?xml version="1.0" encoding="utf-8"?>
<p:tagLst xmlns:a="http://schemas.openxmlformats.org/drawingml/2006/main" xmlns:r="http://schemas.openxmlformats.org/officeDocument/2006/relationships" xmlns:p="http://schemas.openxmlformats.org/presentationml/2006/main">
  <p:tag name="AS_UNIQUEID" val="28534"/>
</p:tagLst>
</file>

<file path=ppt/tags/tag304.xml><?xml version="1.0" encoding="utf-8"?>
<p:tagLst xmlns:a="http://schemas.openxmlformats.org/drawingml/2006/main" xmlns:r="http://schemas.openxmlformats.org/officeDocument/2006/relationships" xmlns:p="http://schemas.openxmlformats.org/presentationml/2006/main">
  <p:tag name="AS_UNIQUEID" val="28535"/>
</p:tagLst>
</file>

<file path=ppt/tags/tag305.xml><?xml version="1.0" encoding="utf-8"?>
<p:tagLst xmlns:a="http://schemas.openxmlformats.org/drawingml/2006/main" xmlns:r="http://schemas.openxmlformats.org/officeDocument/2006/relationships" xmlns:p="http://schemas.openxmlformats.org/presentationml/2006/main">
  <p:tag name="AS_UNIQUEID" val="28458"/>
</p:tagLst>
</file>

<file path=ppt/tags/tag306.xml><?xml version="1.0" encoding="utf-8"?>
<p:tagLst xmlns:a="http://schemas.openxmlformats.org/drawingml/2006/main" xmlns:r="http://schemas.openxmlformats.org/officeDocument/2006/relationships" xmlns:p="http://schemas.openxmlformats.org/presentationml/2006/main">
  <p:tag name="AS_UNIQUEID" val="28459"/>
</p:tagLst>
</file>

<file path=ppt/tags/tag307.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308.xml><?xml version="1.0" encoding="utf-8"?>
<p:tagLst xmlns:a="http://schemas.openxmlformats.org/drawingml/2006/main" xmlns:r="http://schemas.openxmlformats.org/officeDocument/2006/relationships" xmlns:p="http://schemas.openxmlformats.org/presentationml/2006/main">
  <p:tag name="AS_UNIQUEID" val="27658"/>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AS_UNIQUEID" val="28694"/>
</p:tagLst>
</file>

<file path=ppt/tags/tag31.xml><?xml version="1.0" encoding="utf-8"?>
<p:tagLst xmlns:a="http://schemas.openxmlformats.org/drawingml/2006/main" xmlns:r="http://schemas.openxmlformats.org/officeDocument/2006/relationships" xmlns:p="http://schemas.openxmlformats.org/presentationml/2006/main">
  <p:tag name="AS_UNIQUEID" val="28301"/>
</p:tagLst>
</file>

<file path=ppt/tags/tag310.xml><?xml version="1.0" encoding="utf-8"?>
<p:tagLst xmlns:a="http://schemas.openxmlformats.org/drawingml/2006/main" xmlns:r="http://schemas.openxmlformats.org/officeDocument/2006/relationships" xmlns:p="http://schemas.openxmlformats.org/presentationml/2006/main">
  <p:tag name="AS_UNIQUEID" val="28695"/>
</p:tagLst>
</file>

<file path=ppt/tags/tag311.xml><?xml version="1.0" encoding="utf-8"?>
<p:tagLst xmlns:a="http://schemas.openxmlformats.org/drawingml/2006/main" xmlns:r="http://schemas.openxmlformats.org/officeDocument/2006/relationships" xmlns:p="http://schemas.openxmlformats.org/presentationml/2006/main">
  <p:tag name="AS_UNIQUEID" val="28696"/>
</p:tagLst>
</file>

<file path=ppt/tags/tag312.xml><?xml version="1.0" encoding="utf-8"?>
<p:tagLst xmlns:a="http://schemas.openxmlformats.org/drawingml/2006/main" xmlns:r="http://schemas.openxmlformats.org/officeDocument/2006/relationships" xmlns:p="http://schemas.openxmlformats.org/presentationml/2006/main">
  <p:tag name="AS_UNIQUEID" val="28697"/>
</p:tagLst>
</file>

<file path=ppt/tags/tag313.xml><?xml version="1.0" encoding="utf-8"?>
<p:tagLst xmlns:a="http://schemas.openxmlformats.org/drawingml/2006/main" xmlns:r="http://schemas.openxmlformats.org/officeDocument/2006/relationships" xmlns:p="http://schemas.openxmlformats.org/presentationml/2006/main">
  <p:tag name="AS_UNIQUEID" val="28698"/>
</p:tagLst>
</file>

<file path=ppt/tags/tag314.xml><?xml version="1.0" encoding="utf-8"?>
<p:tagLst xmlns:a="http://schemas.openxmlformats.org/drawingml/2006/main" xmlns:r="http://schemas.openxmlformats.org/officeDocument/2006/relationships" xmlns:p="http://schemas.openxmlformats.org/presentationml/2006/main">
  <p:tag name="AS_UNIQUEID" val="27661"/>
</p:tagLst>
</file>

<file path=ppt/tags/tag315.xml><?xml version="1.0" encoding="utf-8"?>
<p:tagLst xmlns:a="http://schemas.openxmlformats.org/drawingml/2006/main" xmlns:r="http://schemas.openxmlformats.org/officeDocument/2006/relationships" xmlns:p="http://schemas.openxmlformats.org/presentationml/2006/main">
  <p:tag name="AS_UNIQUEID" val="27685"/>
</p:tagLst>
</file>

<file path=ppt/tags/tag316.xml><?xml version="1.0" encoding="utf-8"?>
<p:tagLst xmlns:a="http://schemas.openxmlformats.org/drawingml/2006/main" xmlns:r="http://schemas.openxmlformats.org/officeDocument/2006/relationships" xmlns:p="http://schemas.openxmlformats.org/presentationml/2006/main">
  <p:tag name="AS_UNIQUEID" val="27688"/>
</p:tagLst>
</file>

<file path=ppt/tags/tag317.xml><?xml version="1.0" encoding="utf-8"?>
<p:tagLst xmlns:a="http://schemas.openxmlformats.org/drawingml/2006/main" xmlns:r="http://schemas.openxmlformats.org/officeDocument/2006/relationships" xmlns:p="http://schemas.openxmlformats.org/presentationml/2006/main">
  <p:tag name="AS_UNIQUEID" val="28727"/>
</p:tagLst>
</file>

<file path=ppt/tags/tag318.xml><?xml version="1.0" encoding="utf-8"?>
<p:tagLst xmlns:a="http://schemas.openxmlformats.org/drawingml/2006/main" xmlns:r="http://schemas.openxmlformats.org/officeDocument/2006/relationships" xmlns:p="http://schemas.openxmlformats.org/presentationml/2006/main">
  <p:tag name="AS_UNIQUEID" val="27665"/>
</p:tagLst>
</file>

<file path=ppt/tags/tag319.xml><?xml version="1.0" encoding="utf-8"?>
<p:tagLst xmlns:a="http://schemas.openxmlformats.org/drawingml/2006/main" xmlns:r="http://schemas.openxmlformats.org/officeDocument/2006/relationships" xmlns:p="http://schemas.openxmlformats.org/presentationml/2006/main">
  <p:tag name="AS_UNIQUEID" val="27664"/>
</p:tagLst>
</file>

<file path=ppt/tags/tag32.xml><?xml version="1.0" encoding="utf-8"?>
<p:tagLst xmlns:a="http://schemas.openxmlformats.org/drawingml/2006/main" xmlns:r="http://schemas.openxmlformats.org/officeDocument/2006/relationships" xmlns:p="http://schemas.openxmlformats.org/presentationml/2006/main">
  <p:tag name="AS_UNIQUEID" val="28302"/>
</p:tagLst>
</file>

<file path=ppt/tags/tag320.xml><?xml version="1.0" encoding="utf-8"?>
<p:tagLst xmlns:a="http://schemas.openxmlformats.org/drawingml/2006/main" xmlns:r="http://schemas.openxmlformats.org/officeDocument/2006/relationships" xmlns:p="http://schemas.openxmlformats.org/presentationml/2006/main">
  <p:tag name="AS_UNIQUEID" val="27667"/>
  <p:tag name="BTFPLAYOUTENABLED" val="1"/>
</p:tagLst>
</file>

<file path=ppt/tags/tag321.xml><?xml version="1.0" encoding="utf-8"?>
<p:tagLst xmlns:a="http://schemas.openxmlformats.org/drawingml/2006/main" xmlns:r="http://schemas.openxmlformats.org/officeDocument/2006/relationships" xmlns:p="http://schemas.openxmlformats.org/presentationml/2006/main">
  <p:tag name="AS_UNIQUEID" val="28730"/>
  <p:tag name="BTFPLAYOUTENABLED" val="1"/>
</p:tagLst>
</file>

<file path=ppt/tags/tag322.xml><?xml version="1.0" encoding="utf-8"?>
<p:tagLst xmlns:a="http://schemas.openxmlformats.org/drawingml/2006/main" xmlns:r="http://schemas.openxmlformats.org/officeDocument/2006/relationships" xmlns:p="http://schemas.openxmlformats.org/presentationml/2006/main">
  <p:tag name="AS_UNIQUEID" val="27663"/>
</p:tagLst>
</file>

<file path=ppt/tags/tag323.xml><?xml version="1.0" encoding="utf-8"?>
<p:tagLst xmlns:a="http://schemas.openxmlformats.org/drawingml/2006/main" xmlns:r="http://schemas.openxmlformats.org/officeDocument/2006/relationships" xmlns:p="http://schemas.openxmlformats.org/presentationml/2006/main">
  <p:tag name="AS_UNIQUEID" val="27744"/>
</p:tagLst>
</file>

<file path=ppt/tags/tag324.xml><?xml version="1.0" encoding="utf-8"?>
<p:tagLst xmlns:a="http://schemas.openxmlformats.org/drawingml/2006/main" xmlns:r="http://schemas.openxmlformats.org/officeDocument/2006/relationships" xmlns:p="http://schemas.openxmlformats.org/presentationml/2006/main">
  <p:tag name="AS_UNIQUEID" val="27729"/>
</p:tagLst>
</file>

<file path=ppt/tags/tag325.xml><?xml version="1.0" encoding="utf-8"?>
<p:tagLst xmlns:a="http://schemas.openxmlformats.org/drawingml/2006/main" xmlns:r="http://schemas.openxmlformats.org/officeDocument/2006/relationships" xmlns:p="http://schemas.openxmlformats.org/presentationml/2006/main">
  <p:tag name="AS_UNIQUEID" val="27694"/>
</p:tagLst>
</file>

<file path=ppt/tags/tag326.xml><?xml version="1.0" encoding="utf-8"?>
<p:tagLst xmlns:a="http://schemas.openxmlformats.org/drawingml/2006/main" xmlns:r="http://schemas.openxmlformats.org/officeDocument/2006/relationships" xmlns:p="http://schemas.openxmlformats.org/presentationml/2006/main">
  <p:tag name="AS_UNIQUEID" val="28745"/>
  <p:tag name="BTFPLAYOUTENABLED" val="1"/>
</p:tagLst>
</file>

<file path=ppt/tags/tag327.xml><?xml version="1.0" encoding="utf-8"?>
<p:tagLst xmlns:a="http://schemas.openxmlformats.org/drawingml/2006/main" xmlns:r="http://schemas.openxmlformats.org/officeDocument/2006/relationships" xmlns:p="http://schemas.openxmlformats.org/presentationml/2006/main">
  <p:tag name="AS_UNIQUEID" val="27666"/>
</p:tagLst>
</file>

<file path=ppt/tags/tag328.xml><?xml version="1.0" encoding="utf-8"?>
<p:tagLst xmlns:a="http://schemas.openxmlformats.org/drawingml/2006/main" xmlns:r="http://schemas.openxmlformats.org/officeDocument/2006/relationships" xmlns:p="http://schemas.openxmlformats.org/presentationml/2006/main">
  <p:tag name="AS_UNIQUEID" val="27709"/>
</p:tagLst>
</file>

<file path=ppt/tags/tag329.xml><?xml version="1.0" encoding="utf-8"?>
<p:tagLst xmlns:a="http://schemas.openxmlformats.org/drawingml/2006/main" xmlns:r="http://schemas.openxmlformats.org/officeDocument/2006/relationships" xmlns:p="http://schemas.openxmlformats.org/presentationml/2006/main">
  <p:tag name="AS_UNIQUEID" val="27711"/>
  <p:tag name="BTFPLAYOUTENABLED" val="1"/>
</p:tagLst>
</file>

<file path=ppt/tags/tag33.xml><?xml version="1.0" encoding="utf-8"?>
<p:tagLst xmlns:a="http://schemas.openxmlformats.org/drawingml/2006/main" xmlns:r="http://schemas.openxmlformats.org/officeDocument/2006/relationships" xmlns:p="http://schemas.openxmlformats.org/presentationml/2006/main">
  <p:tag name="AS_UNIQUEID" val="28305"/>
</p:tagLst>
</file>

<file path=ppt/tags/tag330.xml><?xml version="1.0" encoding="utf-8"?>
<p:tagLst xmlns:a="http://schemas.openxmlformats.org/drawingml/2006/main" xmlns:r="http://schemas.openxmlformats.org/officeDocument/2006/relationships" xmlns:p="http://schemas.openxmlformats.org/presentationml/2006/main">
  <p:tag name="AS_UNIQUEID" val="29440"/>
  <p:tag name="BTFPLAYOUTENABLED" val="1"/>
</p:tagLst>
</file>

<file path=ppt/tags/tag331.xml><?xml version="1.0" encoding="utf-8"?>
<p:tagLst xmlns:a="http://schemas.openxmlformats.org/drawingml/2006/main" xmlns:r="http://schemas.openxmlformats.org/officeDocument/2006/relationships" xmlns:p="http://schemas.openxmlformats.org/presentationml/2006/main">
  <p:tag name="AS_UNIQUEID" val="27695"/>
  <p:tag name="BTFPLAYOUTENABLED" val="1"/>
</p:tagLst>
</file>

<file path=ppt/tags/tag332.xml><?xml version="1.0" encoding="utf-8"?>
<p:tagLst xmlns:a="http://schemas.openxmlformats.org/drawingml/2006/main" xmlns:r="http://schemas.openxmlformats.org/officeDocument/2006/relationships" xmlns:p="http://schemas.openxmlformats.org/presentationml/2006/main">
  <p:tag name="AS_UNIQUEID" val="27695"/>
  <p:tag name="BTFPLAYOUTENABLED" val="1"/>
</p:tagLst>
</file>

<file path=ppt/tags/tag333.xml><?xml version="1.0" encoding="utf-8"?>
<p:tagLst xmlns:a="http://schemas.openxmlformats.org/drawingml/2006/main" xmlns:r="http://schemas.openxmlformats.org/officeDocument/2006/relationships" xmlns:p="http://schemas.openxmlformats.org/presentationml/2006/main">
  <p:tag name="AS_UNIQUEID" val="27729"/>
</p:tagLst>
</file>

<file path=ppt/tags/tag334.xml><?xml version="1.0" encoding="utf-8"?>
<p:tagLst xmlns:a="http://schemas.openxmlformats.org/drawingml/2006/main" xmlns:r="http://schemas.openxmlformats.org/officeDocument/2006/relationships" xmlns:p="http://schemas.openxmlformats.org/presentationml/2006/main">
  <p:tag name="AS_UNIQUEID" val="27694"/>
</p:tagLst>
</file>

<file path=ppt/tags/tag335.xml><?xml version="1.0" encoding="utf-8"?>
<p:tagLst xmlns:a="http://schemas.openxmlformats.org/drawingml/2006/main" xmlns:r="http://schemas.openxmlformats.org/officeDocument/2006/relationships" xmlns:p="http://schemas.openxmlformats.org/presentationml/2006/main">
  <p:tag name="AS_UNIQUEID" val="29443"/>
  <p:tag name="BTFPLAYOUTENABLED" val="1"/>
</p:tagLst>
</file>

<file path=ppt/tags/tag336.xml><?xml version="1.0" encoding="utf-8"?>
<p:tagLst xmlns:a="http://schemas.openxmlformats.org/drawingml/2006/main" xmlns:r="http://schemas.openxmlformats.org/officeDocument/2006/relationships" xmlns:p="http://schemas.openxmlformats.org/presentationml/2006/main">
  <p:tag name="AS_UNIQUEID" val="29444"/>
</p:tagLst>
</file>

<file path=ppt/tags/tag337.xml><?xml version="1.0" encoding="utf-8"?>
<p:tagLst xmlns:a="http://schemas.openxmlformats.org/drawingml/2006/main" xmlns:r="http://schemas.openxmlformats.org/officeDocument/2006/relationships" xmlns:p="http://schemas.openxmlformats.org/presentationml/2006/main">
  <p:tag name="AS_UNIQUEID" val="29445"/>
</p:tagLst>
</file>

<file path=ppt/tags/tag338.xml><?xml version="1.0" encoding="utf-8"?>
<p:tagLst xmlns:a="http://schemas.openxmlformats.org/drawingml/2006/main" xmlns:r="http://schemas.openxmlformats.org/officeDocument/2006/relationships" xmlns:p="http://schemas.openxmlformats.org/presentationml/2006/main">
  <p:tag name="AS_UNIQUEID" val="29441"/>
</p:tagLst>
</file>

<file path=ppt/tags/tag339.xml><?xml version="1.0" encoding="utf-8"?>
<p:tagLst xmlns:a="http://schemas.openxmlformats.org/drawingml/2006/main" xmlns:r="http://schemas.openxmlformats.org/officeDocument/2006/relationships" xmlns:p="http://schemas.openxmlformats.org/presentationml/2006/main">
  <p:tag name="AS_UNIQUEID" val="29442"/>
</p:tagLst>
</file>

<file path=ppt/tags/tag34.xml><?xml version="1.0" encoding="utf-8"?>
<p:tagLst xmlns:a="http://schemas.openxmlformats.org/drawingml/2006/main" xmlns:r="http://schemas.openxmlformats.org/officeDocument/2006/relationships" xmlns:p="http://schemas.openxmlformats.org/presentationml/2006/main">
  <p:tag name="AS_UNIQUEID" val="28306"/>
</p:tagLst>
</file>

<file path=ppt/tags/tag340.xml><?xml version="1.0" encoding="utf-8"?>
<p:tagLst xmlns:a="http://schemas.openxmlformats.org/drawingml/2006/main" xmlns:r="http://schemas.openxmlformats.org/officeDocument/2006/relationships" xmlns:p="http://schemas.openxmlformats.org/presentationml/2006/main">
  <p:tag name="AS_UNIQUEID" val="28746"/>
</p:tagLst>
</file>

<file path=ppt/tags/tag341.xml><?xml version="1.0" encoding="utf-8"?>
<p:tagLst xmlns:a="http://schemas.openxmlformats.org/drawingml/2006/main" xmlns:r="http://schemas.openxmlformats.org/officeDocument/2006/relationships" xmlns:p="http://schemas.openxmlformats.org/presentationml/2006/main">
  <p:tag name="AS_UNIQUEID" val="28747"/>
</p:tagLst>
</file>

<file path=ppt/tags/tag342.xml><?xml version="1.0" encoding="utf-8"?>
<p:tagLst xmlns:a="http://schemas.openxmlformats.org/drawingml/2006/main" xmlns:r="http://schemas.openxmlformats.org/officeDocument/2006/relationships" xmlns:p="http://schemas.openxmlformats.org/presentationml/2006/main">
  <p:tag name="AS_UNIQUEID" val="28731"/>
</p:tagLst>
</file>

<file path=ppt/tags/tag343.xml><?xml version="1.0" encoding="utf-8"?>
<p:tagLst xmlns:a="http://schemas.openxmlformats.org/drawingml/2006/main" xmlns:r="http://schemas.openxmlformats.org/officeDocument/2006/relationships" xmlns:p="http://schemas.openxmlformats.org/presentationml/2006/main">
  <p:tag name="AS_UNIQUEID" val="28732"/>
</p:tagLst>
</file>

<file path=ppt/tags/tag344.xml><?xml version="1.0" encoding="utf-8"?>
<p:tagLst xmlns:a="http://schemas.openxmlformats.org/drawingml/2006/main" xmlns:r="http://schemas.openxmlformats.org/officeDocument/2006/relationships" xmlns:p="http://schemas.openxmlformats.org/presentationml/2006/main">
  <p:tag name="AS_UNIQUEID" val="28690"/>
</p:tagLst>
</file>

<file path=ppt/tags/tag345.xml><?xml version="1.0" encoding="utf-8"?>
<p:tagLst xmlns:a="http://schemas.openxmlformats.org/drawingml/2006/main" xmlns:r="http://schemas.openxmlformats.org/officeDocument/2006/relationships" xmlns:p="http://schemas.openxmlformats.org/presentationml/2006/main">
  <p:tag name="AS_UNIQUEID" val="28691"/>
</p:tagLst>
</file>

<file path=ppt/tags/tag346.xml><?xml version="1.0" encoding="utf-8"?>
<p:tagLst xmlns:a="http://schemas.openxmlformats.org/drawingml/2006/main" xmlns:r="http://schemas.openxmlformats.org/officeDocument/2006/relationships" xmlns:p="http://schemas.openxmlformats.org/presentationml/2006/main">
  <p:tag name="AS_UNIQUEID" val="28692"/>
</p:tagLst>
</file>

<file path=ppt/tags/tag347.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AS_UNIQUEID" val="28694"/>
</p:tagLst>
</file>

<file path=ppt/tags/tag35.xml><?xml version="1.0" encoding="utf-8"?>
<p:tagLst xmlns:a="http://schemas.openxmlformats.org/drawingml/2006/main" xmlns:r="http://schemas.openxmlformats.org/officeDocument/2006/relationships" xmlns:p="http://schemas.openxmlformats.org/presentationml/2006/main">
  <p:tag name="AS_UNIQUEID" val="28307"/>
</p:tagLst>
</file>

<file path=ppt/tags/tag350.xml><?xml version="1.0" encoding="utf-8"?>
<p:tagLst xmlns:a="http://schemas.openxmlformats.org/drawingml/2006/main" xmlns:r="http://schemas.openxmlformats.org/officeDocument/2006/relationships" xmlns:p="http://schemas.openxmlformats.org/presentationml/2006/main">
  <p:tag name="AS_UNIQUEID" val="28695"/>
</p:tagLst>
</file>

<file path=ppt/tags/tag351.xml><?xml version="1.0" encoding="utf-8"?>
<p:tagLst xmlns:a="http://schemas.openxmlformats.org/drawingml/2006/main" xmlns:r="http://schemas.openxmlformats.org/officeDocument/2006/relationships" xmlns:p="http://schemas.openxmlformats.org/presentationml/2006/main">
  <p:tag name="AS_UNIQUEID" val="28696"/>
</p:tagLst>
</file>

<file path=ppt/tags/tag352.xml><?xml version="1.0" encoding="utf-8"?>
<p:tagLst xmlns:a="http://schemas.openxmlformats.org/drawingml/2006/main" xmlns:r="http://schemas.openxmlformats.org/officeDocument/2006/relationships" xmlns:p="http://schemas.openxmlformats.org/presentationml/2006/main">
  <p:tag name="AS_UNIQUEID" val="28540"/>
</p:tagLst>
</file>

<file path=ppt/tags/tag353.xml><?xml version="1.0" encoding="utf-8"?>
<p:tagLst xmlns:a="http://schemas.openxmlformats.org/drawingml/2006/main" xmlns:r="http://schemas.openxmlformats.org/officeDocument/2006/relationships" xmlns:p="http://schemas.openxmlformats.org/presentationml/2006/main">
  <p:tag name="AS_UNIQUEID" val="28609"/>
  <p:tag name="BTFPLAYOUTENABLED" val="0"/>
</p:tagLst>
</file>

<file path=ppt/tags/tag354.xml><?xml version="1.0" encoding="utf-8"?>
<p:tagLst xmlns:a="http://schemas.openxmlformats.org/drawingml/2006/main" xmlns:r="http://schemas.openxmlformats.org/officeDocument/2006/relationships" xmlns:p="http://schemas.openxmlformats.org/presentationml/2006/main">
  <p:tag name="AS_UNIQUEID" val="28610"/>
  <p:tag name="BTFPLAYOUTENABLED" val="0"/>
</p:tagLst>
</file>

<file path=ppt/tags/tag355.xml><?xml version="1.0" encoding="utf-8"?>
<p:tagLst xmlns:a="http://schemas.openxmlformats.org/drawingml/2006/main" xmlns:r="http://schemas.openxmlformats.org/officeDocument/2006/relationships" xmlns:p="http://schemas.openxmlformats.org/presentationml/2006/main">
  <p:tag name="AS_UNIQUEID" val="28611"/>
  <p:tag name="BTFPLAYOUTENABLED" val="0"/>
</p:tagLst>
</file>

<file path=ppt/tags/tag356.xml><?xml version="1.0" encoding="utf-8"?>
<p:tagLst xmlns:a="http://schemas.openxmlformats.org/drawingml/2006/main" xmlns:r="http://schemas.openxmlformats.org/officeDocument/2006/relationships" xmlns:p="http://schemas.openxmlformats.org/presentationml/2006/main">
  <p:tag name="AS_UNIQUEID" val="28613"/>
  <p:tag name="BTFPLAYOUTENABLED" val="0"/>
</p:tagLst>
</file>

<file path=ppt/tags/tag357.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AS_UNIQUEID" val="28694"/>
</p:tagLst>
</file>

<file path=ppt/tags/tag36.xml><?xml version="1.0" encoding="utf-8"?>
<p:tagLst xmlns:a="http://schemas.openxmlformats.org/drawingml/2006/main" xmlns:r="http://schemas.openxmlformats.org/officeDocument/2006/relationships" xmlns:p="http://schemas.openxmlformats.org/presentationml/2006/main">
  <p:tag name="AS_UNIQUEID" val="28308"/>
</p:tagLst>
</file>

<file path=ppt/tags/tag360.xml><?xml version="1.0" encoding="utf-8"?>
<p:tagLst xmlns:a="http://schemas.openxmlformats.org/drawingml/2006/main" xmlns:r="http://schemas.openxmlformats.org/officeDocument/2006/relationships" xmlns:p="http://schemas.openxmlformats.org/presentationml/2006/main">
  <p:tag name="AS_UNIQUEID" val="28695"/>
</p:tagLst>
</file>

<file path=ppt/tags/tag361.xml><?xml version="1.0" encoding="utf-8"?>
<p:tagLst xmlns:a="http://schemas.openxmlformats.org/drawingml/2006/main" xmlns:r="http://schemas.openxmlformats.org/officeDocument/2006/relationships" xmlns:p="http://schemas.openxmlformats.org/presentationml/2006/main">
  <p:tag name="AS_UNIQUEID" val="28696"/>
</p:tagLst>
</file>

<file path=ppt/tags/tag362.xml><?xml version="1.0" encoding="utf-8"?>
<p:tagLst xmlns:a="http://schemas.openxmlformats.org/drawingml/2006/main" xmlns:r="http://schemas.openxmlformats.org/officeDocument/2006/relationships" xmlns:p="http://schemas.openxmlformats.org/presentationml/2006/main">
  <p:tag name="AS_UNIQUEID" val="28540"/>
</p:tagLst>
</file>

<file path=ppt/tags/tag363.xml><?xml version="1.0" encoding="utf-8"?>
<p:tagLst xmlns:a="http://schemas.openxmlformats.org/drawingml/2006/main" xmlns:r="http://schemas.openxmlformats.org/officeDocument/2006/relationships" xmlns:p="http://schemas.openxmlformats.org/presentationml/2006/main">
  <p:tag name="AS_UNIQUEID" val="28609"/>
  <p:tag name="BTFPLAYOUTENABLED" val="0"/>
</p:tagLst>
</file>

<file path=ppt/tags/tag364.xml><?xml version="1.0" encoding="utf-8"?>
<p:tagLst xmlns:a="http://schemas.openxmlformats.org/drawingml/2006/main" xmlns:r="http://schemas.openxmlformats.org/officeDocument/2006/relationships" xmlns:p="http://schemas.openxmlformats.org/presentationml/2006/main">
  <p:tag name="AS_UNIQUEID" val="28610"/>
  <p:tag name="BTFPLAYOUTENABLED" val="0"/>
</p:tagLst>
</file>

<file path=ppt/tags/tag365.xml><?xml version="1.0" encoding="utf-8"?>
<p:tagLst xmlns:a="http://schemas.openxmlformats.org/drawingml/2006/main" xmlns:r="http://schemas.openxmlformats.org/officeDocument/2006/relationships" xmlns:p="http://schemas.openxmlformats.org/presentationml/2006/main">
  <p:tag name="AS_UNIQUEID" val="28611"/>
  <p:tag name="BTFPLAYOUTENABLED" val="0"/>
</p:tagLst>
</file>

<file path=ppt/tags/tag366.xml><?xml version="1.0" encoding="utf-8"?>
<p:tagLst xmlns:a="http://schemas.openxmlformats.org/drawingml/2006/main" xmlns:r="http://schemas.openxmlformats.org/officeDocument/2006/relationships" xmlns:p="http://schemas.openxmlformats.org/presentationml/2006/main">
  <p:tag name="AS_UNIQUEID" val="28613"/>
  <p:tag name="BTFPLAYOUTENABLED" val="0"/>
</p:tagLst>
</file>

<file path=ppt/tags/tag367.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368.xml><?xml version="1.0" encoding="utf-8"?>
<p:tagLst xmlns:a="http://schemas.openxmlformats.org/drawingml/2006/main" xmlns:r="http://schemas.openxmlformats.org/officeDocument/2006/relationships" xmlns:p="http://schemas.openxmlformats.org/presentationml/2006/main">
  <p:tag name="AS_UNIQUEID" val="28637"/>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AS_UNIQUEID" val="28638"/>
  <p:tag name="BTFPCENTERX" val="50"/>
  <p:tag name="BTFPCENTERY" val="50"/>
  <p:tag name="BTFPHEIGHT" val="411.0001"/>
  <p:tag name="BTFPLAYOUTANCHOREBOTTOM" val="False"/>
  <p:tag name="BTFPLAYOUTANCHORELEFT" val="True"/>
  <p:tag name="BTFPLAYOUTANCHORERIGHT" val="True"/>
  <p:tag name="BTFPLAYOUTANCHORETOP" val="True"/>
  <p:tag name="BTFPLAYOUTENABLED" val="0"/>
  <p:tag name="BTFPWIDTH" val="874"/>
</p:tagLst>
</file>

<file path=ppt/tags/tag37.xml><?xml version="1.0" encoding="utf-8"?>
<p:tagLst xmlns:a="http://schemas.openxmlformats.org/drawingml/2006/main" xmlns:r="http://schemas.openxmlformats.org/officeDocument/2006/relationships" xmlns:p="http://schemas.openxmlformats.org/presentationml/2006/main">
  <p:tag name="AS_UNIQUEID" val="28309"/>
</p:tagLst>
</file>

<file path=ppt/tags/tag370.xml><?xml version="1.0" encoding="utf-8"?>
<p:tagLst xmlns:a="http://schemas.openxmlformats.org/drawingml/2006/main" xmlns:r="http://schemas.openxmlformats.org/officeDocument/2006/relationships" xmlns:p="http://schemas.openxmlformats.org/presentationml/2006/main">
  <p:tag name="AS_UNIQUEID" val="28639"/>
</p:tagLst>
</file>

<file path=ppt/tags/tag371.xml><?xml version="1.0" encoding="utf-8"?>
<p:tagLst xmlns:a="http://schemas.openxmlformats.org/drawingml/2006/main" xmlns:r="http://schemas.openxmlformats.org/officeDocument/2006/relationships" xmlns:p="http://schemas.openxmlformats.org/presentationml/2006/main">
  <p:tag name="AS_UNIQUEID" val="28640"/>
</p:tagLst>
</file>

<file path=ppt/tags/tag372.xml><?xml version="1.0" encoding="utf-8"?>
<p:tagLst xmlns:a="http://schemas.openxmlformats.org/drawingml/2006/main" xmlns:r="http://schemas.openxmlformats.org/officeDocument/2006/relationships" xmlns:p="http://schemas.openxmlformats.org/presentationml/2006/main">
  <p:tag name="AS_UNIQUEID" val="28654"/>
</p:tagLst>
</file>

<file path=ppt/tags/tag373.xml><?xml version="1.0" encoding="utf-8"?>
<p:tagLst xmlns:a="http://schemas.openxmlformats.org/drawingml/2006/main" xmlns:r="http://schemas.openxmlformats.org/officeDocument/2006/relationships" xmlns:p="http://schemas.openxmlformats.org/presentationml/2006/main">
  <p:tag name="AS_UNIQUEID" val="28668"/>
</p:tagLst>
</file>

<file path=ppt/tags/tag374.xml><?xml version="1.0" encoding="utf-8"?>
<p:tagLst xmlns:a="http://schemas.openxmlformats.org/drawingml/2006/main" xmlns:r="http://schemas.openxmlformats.org/officeDocument/2006/relationships" xmlns:p="http://schemas.openxmlformats.org/presentationml/2006/main">
  <p:tag name="AS_UNIQUEID" val="28670"/>
</p:tagLst>
</file>

<file path=ppt/tags/tag375.xml><?xml version="1.0" encoding="utf-8"?>
<p:tagLst xmlns:a="http://schemas.openxmlformats.org/drawingml/2006/main" xmlns:r="http://schemas.openxmlformats.org/officeDocument/2006/relationships" xmlns:p="http://schemas.openxmlformats.org/presentationml/2006/main">
  <p:tag name="AS_UNIQUEID" val="28671"/>
</p:tagLst>
</file>

<file path=ppt/tags/tag376.xml><?xml version="1.0" encoding="utf-8"?>
<p:tagLst xmlns:a="http://schemas.openxmlformats.org/drawingml/2006/main" xmlns:r="http://schemas.openxmlformats.org/officeDocument/2006/relationships" xmlns:p="http://schemas.openxmlformats.org/presentationml/2006/main">
  <p:tag name="AS_UNIQUEID" val="28684"/>
</p:tagLst>
</file>

<file path=ppt/tags/tag377.xml><?xml version="1.0" encoding="utf-8"?>
<p:tagLst xmlns:a="http://schemas.openxmlformats.org/drawingml/2006/main" xmlns:r="http://schemas.openxmlformats.org/officeDocument/2006/relationships" xmlns:p="http://schemas.openxmlformats.org/presentationml/2006/main">
  <p:tag name="AS_UNIQUEID" val="18619"/>
</p:tagLst>
</file>

<file path=ppt/tags/tag378.xml><?xml version="1.0" encoding="utf-8"?>
<p:tagLst xmlns:a="http://schemas.openxmlformats.org/drawingml/2006/main" xmlns:r="http://schemas.openxmlformats.org/officeDocument/2006/relationships" xmlns:p="http://schemas.openxmlformats.org/presentationml/2006/main">
  <p:tag name="AS_UNIQUEID" val="18620"/>
</p:tagLst>
</file>

<file path=ppt/tags/tag379.xml><?xml version="1.0" encoding="utf-8"?>
<p:tagLst xmlns:a="http://schemas.openxmlformats.org/drawingml/2006/main" xmlns:r="http://schemas.openxmlformats.org/officeDocument/2006/relationships" xmlns:p="http://schemas.openxmlformats.org/presentationml/2006/main">
  <p:tag name="AS_UNIQUEID" val="18621"/>
</p:tagLst>
</file>

<file path=ppt/tags/tag38.xml><?xml version="1.0" encoding="utf-8"?>
<p:tagLst xmlns:a="http://schemas.openxmlformats.org/drawingml/2006/main" xmlns:r="http://schemas.openxmlformats.org/officeDocument/2006/relationships" xmlns:p="http://schemas.openxmlformats.org/presentationml/2006/main">
  <p:tag name="AS_UNIQUEID" val="28310"/>
</p:tagLst>
</file>

<file path=ppt/tags/tag380.xml><?xml version="1.0" encoding="utf-8"?>
<p:tagLst xmlns:a="http://schemas.openxmlformats.org/drawingml/2006/main" xmlns:r="http://schemas.openxmlformats.org/officeDocument/2006/relationships" xmlns:p="http://schemas.openxmlformats.org/presentationml/2006/main">
  <p:tag name="AS_UNIQUEID" val="18622"/>
</p:tagLst>
</file>

<file path=ppt/tags/tag381.xml><?xml version="1.0" encoding="utf-8"?>
<p:tagLst xmlns:a="http://schemas.openxmlformats.org/drawingml/2006/main" xmlns:r="http://schemas.openxmlformats.org/officeDocument/2006/relationships" xmlns:p="http://schemas.openxmlformats.org/presentationml/2006/main">
  <p:tag name="AS_UNIQUEID" val="18623"/>
</p:tagLst>
</file>

<file path=ppt/tags/tag382.xml><?xml version="1.0" encoding="utf-8"?>
<p:tagLst xmlns:a="http://schemas.openxmlformats.org/drawingml/2006/main" xmlns:r="http://schemas.openxmlformats.org/officeDocument/2006/relationships" xmlns:p="http://schemas.openxmlformats.org/presentationml/2006/main">
  <p:tag name="AS_UNIQUEID" val="18624"/>
</p:tagLst>
</file>

<file path=ppt/tags/tag383.xml><?xml version="1.0" encoding="utf-8"?>
<p:tagLst xmlns:a="http://schemas.openxmlformats.org/drawingml/2006/main" xmlns:r="http://schemas.openxmlformats.org/officeDocument/2006/relationships" xmlns:p="http://schemas.openxmlformats.org/presentationml/2006/main">
  <p:tag name="AS_UNIQUEID" val="18625"/>
</p:tagLst>
</file>

<file path=ppt/tags/tag384.xml><?xml version="1.0" encoding="utf-8"?>
<p:tagLst xmlns:a="http://schemas.openxmlformats.org/drawingml/2006/main" xmlns:r="http://schemas.openxmlformats.org/officeDocument/2006/relationships" xmlns:p="http://schemas.openxmlformats.org/presentationml/2006/main">
  <p:tag name="AS_UNIQUEID" val="18626"/>
</p:tagLst>
</file>

<file path=ppt/tags/tag385.xml><?xml version="1.0" encoding="utf-8"?>
<p:tagLst xmlns:a="http://schemas.openxmlformats.org/drawingml/2006/main" xmlns:r="http://schemas.openxmlformats.org/officeDocument/2006/relationships" xmlns:p="http://schemas.openxmlformats.org/presentationml/2006/main">
  <p:tag name="AS_UNIQUEID" val="18627"/>
</p:tagLst>
</file>

<file path=ppt/tags/tag386.xml><?xml version="1.0" encoding="utf-8"?>
<p:tagLst xmlns:a="http://schemas.openxmlformats.org/drawingml/2006/main" xmlns:r="http://schemas.openxmlformats.org/officeDocument/2006/relationships" xmlns:p="http://schemas.openxmlformats.org/presentationml/2006/main">
  <p:tag name="AS_UNIQUEID" val="18628"/>
</p:tagLst>
</file>

<file path=ppt/tags/tag387.xml><?xml version="1.0" encoding="utf-8"?>
<p:tagLst xmlns:a="http://schemas.openxmlformats.org/drawingml/2006/main" xmlns:r="http://schemas.openxmlformats.org/officeDocument/2006/relationships" xmlns:p="http://schemas.openxmlformats.org/presentationml/2006/main">
  <p:tag name="AS_UNIQUEID" val="18629"/>
</p:tagLst>
</file>

<file path=ppt/tags/tag388.xml><?xml version="1.0" encoding="utf-8"?>
<p:tagLst xmlns:a="http://schemas.openxmlformats.org/drawingml/2006/main" xmlns:r="http://schemas.openxmlformats.org/officeDocument/2006/relationships" xmlns:p="http://schemas.openxmlformats.org/presentationml/2006/main">
  <p:tag name="AS_UNIQUEID" val="18629"/>
</p:tagLst>
</file>

<file path=ppt/tags/tag389.xml><?xml version="1.0" encoding="utf-8"?>
<p:tagLst xmlns:a="http://schemas.openxmlformats.org/drawingml/2006/main" xmlns:r="http://schemas.openxmlformats.org/officeDocument/2006/relationships" xmlns:p="http://schemas.openxmlformats.org/presentationml/2006/main">
  <p:tag name="AS_UNIQUEID" val="18623"/>
</p:tagLst>
</file>

<file path=ppt/tags/tag39.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390.xml><?xml version="1.0" encoding="utf-8"?>
<p:tagLst xmlns:a="http://schemas.openxmlformats.org/drawingml/2006/main" xmlns:r="http://schemas.openxmlformats.org/officeDocument/2006/relationships" xmlns:p="http://schemas.openxmlformats.org/presentationml/2006/main">
  <p:tag name="AS_UNIQUEID" val="18617"/>
</p:tagLst>
</file>

<file path=ppt/tags/tag391.xml><?xml version="1.0" encoding="utf-8"?>
<p:tagLst xmlns:a="http://schemas.openxmlformats.org/drawingml/2006/main" xmlns:r="http://schemas.openxmlformats.org/officeDocument/2006/relationships" xmlns:p="http://schemas.openxmlformats.org/presentationml/2006/main">
  <p:tag name="AS_UNIQUEID" val="18618"/>
</p:tagLst>
</file>

<file path=ppt/tags/tag392.xml><?xml version="1.0" encoding="utf-8"?>
<p:tagLst xmlns:a="http://schemas.openxmlformats.org/drawingml/2006/main" xmlns:r="http://schemas.openxmlformats.org/officeDocument/2006/relationships" xmlns:p="http://schemas.openxmlformats.org/presentationml/2006/main">
  <p:tag name="AS_UNIQUEID" val="18606"/>
</p:tagLst>
</file>

<file path=ppt/tags/tag393.xml><?xml version="1.0" encoding="utf-8"?>
<p:tagLst xmlns:a="http://schemas.openxmlformats.org/drawingml/2006/main" xmlns:r="http://schemas.openxmlformats.org/officeDocument/2006/relationships" xmlns:p="http://schemas.openxmlformats.org/presentationml/2006/main">
  <p:tag name="AS_UNIQUEID" val="28217"/>
</p:tagLst>
</file>

<file path=ppt/tags/tag394.xml><?xml version="1.0" encoding="utf-8"?>
<p:tagLst xmlns:a="http://schemas.openxmlformats.org/drawingml/2006/main" xmlns:r="http://schemas.openxmlformats.org/officeDocument/2006/relationships" xmlns:p="http://schemas.openxmlformats.org/presentationml/2006/main">
  <p:tag name="AS_UNIQUEID" val="28217"/>
</p:tagLst>
</file>

<file path=ppt/tags/tag395.xml><?xml version="1.0" encoding="utf-8"?>
<p:tagLst xmlns:a="http://schemas.openxmlformats.org/drawingml/2006/main" xmlns:r="http://schemas.openxmlformats.org/officeDocument/2006/relationships" xmlns:p="http://schemas.openxmlformats.org/presentationml/2006/main">
  <p:tag name="AS_UNIQUEID" val="18606"/>
</p:tagLst>
</file>

<file path=ppt/tags/tag396.xml><?xml version="1.0" encoding="utf-8"?>
<p:tagLst xmlns:a="http://schemas.openxmlformats.org/drawingml/2006/main" xmlns:r="http://schemas.openxmlformats.org/officeDocument/2006/relationships" xmlns:p="http://schemas.openxmlformats.org/presentationml/2006/main">
  <p:tag name="AS_UNIQUEID" val="18626"/>
</p:tagLst>
</file>

<file path=ppt/tags/tag397.xml><?xml version="1.0" encoding="utf-8"?>
<p:tagLst xmlns:a="http://schemas.openxmlformats.org/drawingml/2006/main" xmlns:r="http://schemas.openxmlformats.org/officeDocument/2006/relationships" xmlns:p="http://schemas.openxmlformats.org/presentationml/2006/main">
  <p:tag name="AS_UNIQUEID" val="18627"/>
</p:tagLst>
</file>

<file path=ppt/tags/tag398.xml><?xml version="1.0" encoding="utf-8"?>
<p:tagLst xmlns:a="http://schemas.openxmlformats.org/drawingml/2006/main" xmlns:r="http://schemas.openxmlformats.org/officeDocument/2006/relationships" xmlns:p="http://schemas.openxmlformats.org/presentationml/2006/main">
  <p:tag name="AS_UNIQUEID" val="18628"/>
</p:tagLst>
</file>

<file path=ppt/tags/tag399.xml><?xml version="1.0" encoding="utf-8"?>
<p:tagLst xmlns:a="http://schemas.openxmlformats.org/drawingml/2006/main" xmlns:r="http://schemas.openxmlformats.org/officeDocument/2006/relationships" xmlns:p="http://schemas.openxmlformats.org/presentationml/2006/main">
  <p:tag name="AS_UNIQUEID" val="18606"/>
</p:tagLst>
</file>

<file path=ppt/tags/tag4.xml><?xml version="1.0" encoding="utf-8"?>
<p:tagLst xmlns:a="http://schemas.openxmlformats.org/drawingml/2006/main" xmlns:r="http://schemas.openxmlformats.org/officeDocument/2006/relationships" xmlns:p="http://schemas.openxmlformats.org/presentationml/2006/main">
  <p:tag name="AS_UNIQUEID" val="28240"/>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0.xml><?xml version="1.0" encoding="utf-8"?>
<p:tagLst xmlns:a="http://schemas.openxmlformats.org/drawingml/2006/main" xmlns:r="http://schemas.openxmlformats.org/officeDocument/2006/relationships" xmlns:p="http://schemas.openxmlformats.org/presentationml/2006/main">
  <p:tag name="AS_UNIQUEID" val="18626"/>
</p:tagLst>
</file>

<file path=ppt/tags/tag401.xml><?xml version="1.0" encoding="utf-8"?>
<p:tagLst xmlns:a="http://schemas.openxmlformats.org/drawingml/2006/main" xmlns:r="http://schemas.openxmlformats.org/officeDocument/2006/relationships" xmlns:p="http://schemas.openxmlformats.org/presentationml/2006/main">
  <p:tag name="AS_UNIQUEID" val="18626"/>
</p:tagLst>
</file>

<file path=ppt/tags/tag402.xml><?xml version="1.0" encoding="utf-8"?>
<p:tagLst xmlns:a="http://schemas.openxmlformats.org/drawingml/2006/main" xmlns:r="http://schemas.openxmlformats.org/officeDocument/2006/relationships" xmlns:p="http://schemas.openxmlformats.org/presentationml/2006/main">
  <p:tag name="AS_UNIQUEID" val="28686"/>
</p:tagLst>
</file>

<file path=ppt/tags/tag403.xml><?xml version="1.0" encoding="utf-8"?>
<p:tagLst xmlns:a="http://schemas.openxmlformats.org/drawingml/2006/main" xmlns:r="http://schemas.openxmlformats.org/officeDocument/2006/relationships" xmlns:p="http://schemas.openxmlformats.org/presentationml/2006/main">
  <p:tag name="AS_UNIQUEID" val="28687"/>
</p:tagLst>
</file>

<file path=ppt/tags/tag404.xml><?xml version="1.0" encoding="utf-8"?>
<p:tagLst xmlns:a="http://schemas.openxmlformats.org/drawingml/2006/main" xmlns:r="http://schemas.openxmlformats.org/officeDocument/2006/relationships" xmlns:p="http://schemas.openxmlformats.org/presentationml/2006/main">
  <p:tag name="AS_UNIQUEID" val="28688"/>
</p:tagLst>
</file>

<file path=ppt/tags/tag405.xml><?xml version="1.0" encoding="utf-8"?>
<p:tagLst xmlns:a="http://schemas.openxmlformats.org/drawingml/2006/main" xmlns:r="http://schemas.openxmlformats.org/officeDocument/2006/relationships" xmlns:p="http://schemas.openxmlformats.org/presentationml/2006/main">
  <p:tag name="AS_UNIQUEID" val="18623"/>
</p:tagLst>
</file>

<file path=ppt/tags/tag406.xml><?xml version="1.0" encoding="utf-8"?>
<p:tagLst xmlns:a="http://schemas.openxmlformats.org/drawingml/2006/main" xmlns:r="http://schemas.openxmlformats.org/officeDocument/2006/relationships" xmlns:p="http://schemas.openxmlformats.org/presentationml/2006/main">
  <p:tag name="AS_UNIQUEID" val="28675"/>
  <p:tag name="BTFPLAYOUTENABLED" val="1"/>
</p:tagLst>
</file>

<file path=ppt/tags/tag407.xml><?xml version="1.0" encoding="utf-8"?>
<p:tagLst xmlns:a="http://schemas.openxmlformats.org/drawingml/2006/main" xmlns:r="http://schemas.openxmlformats.org/officeDocument/2006/relationships" xmlns:p="http://schemas.openxmlformats.org/presentationml/2006/main">
  <p:tag name="AS_UNIQUEID" val="28683"/>
  <p:tag name="BTFPLAYOUTENABLED" val="0"/>
</p:tagLst>
</file>

<file path=ppt/tags/tag408.xml><?xml version="1.0" encoding="utf-8"?>
<p:tagLst xmlns:a="http://schemas.openxmlformats.org/drawingml/2006/main" xmlns:r="http://schemas.openxmlformats.org/officeDocument/2006/relationships" xmlns:p="http://schemas.openxmlformats.org/presentationml/2006/main">
  <p:tag name="AS_UNIQUEID" val="28676"/>
</p:tagLst>
</file>

<file path=ppt/tags/tag409.xml><?xml version="1.0" encoding="utf-8"?>
<p:tagLst xmlns:a="http://schemas.openxmlformats.org/drawingml/2006/main" xmlns:r="http://schemas.openxmlformats.org/officeDocument/2006/relationships" xmlns:p="http://schemas.openxmlformats.org/presentationml/2006/main">
  <p:tag name="AS_UNIQUEID" val="28677"/>
</p:tagLst>
</file>

<file path=ppt/tags/tag41.xml><?xml version="1.0" encoding="utf-8"?>
<p:tagLst xmlns:a="http://schemas.openxmlformats.org/drawingml/2006/main" xmlns:r="http://schemas.openxmlformats.org/officeDocument/2006/relationships" xmlns:p="http://schemas.openxmlformats.org/presentationml/2006/main">
  <p:tag name="AS_UNIQUEID" val="28891"/>
</p:tagLst>
</file>

<file path=ppt/tags/tag410.xml><?xml version="1.0" encoding="utf-8"?>
<p:tagLst xmlns:a="http://schemas.openxmlformats.org/drawingml/2006/main" xmlns:r="http://schemas.openxmlformats.org/officeDocument/2006/relationships" xmlns:p="http://schemas.openxmlformats.org/presentationml/2006/main">
  <p:tag name="AS_UNIQUEID" val="28678"/>
  <p:tag name="BTFPLAYOUTENABLED" val="1"/>
</p:tagLst>
</file>

<file path=ppt/tags/tag411.xml><?xml version="1.0" encoding="utf-8"?>
<p:tagLst xmlns:a="http://schemas.openxmlformats.org/drawingml/2006/main" xmlns:r="http://schemas.openxmlformats.org/officeDocument/2006/relationships" xmlns:p="http://schemas.openxmlformats.org/presentationml/2006/main">
  <p:tag name="AS_UNIQUEID" val="28682"/>
  <p:tag name="BTFPLAYOUTENABLED" val="0"/>
</p:tagLst>
</file>

<file path=ppt/tags/tag412.xml><?xml version="1.0" encoding="utf-8"?>
<p:tagLst xmlns:a="http://schemas.openxmlformats.org/drawingml/2006/main" xmlns:r="http://schemas.openxmlformats.org/officeDocument/2006/relationships" xmlns:p="http://schemas.openxmlformats.org/presentationml/2006/main">
  <p:tag name="AS_UNIQUEID" val="28679"/>
</p:tagLst>
</file>

<file path=ppt/tags/tag413.xml><?xml version="1.0" encoding="utf-8"?>
<p:tagLst xmlns:a="http://schemas.openxmlformats.org/drawingml/2006/main" xmlns:r="http://schemas.openxmlformats.org/officeDocument/2006/relationships" xmlns:p="http://schemas.openxmlformats.org/presentationml/2006/main">
  <p:tag name="AS_UNIQUEID" val="28680"/>
</p:tagLst>
</file>

<file path=ppt/tags/tag414.xml><?xml version="1.0" encoding="utf-8"?>
<p:tagLst xmlns:a="http://schemas.openxmlformats.org/drawingml/2006/main" xmlns:r="http://schemas.openxmlformats.org/officeDocument/2006/relationships" xmlns:p="http://schemas.openxmlformats.org/presentationml/2006/main">
  <p:tag name="AS_UNIQUEID" val="28672"/>
  <p:tag name="BTFPLAYOUTENABLED" val="1"/>
</p:tagLst>
</file>

<file path=ppt/tags/tag415.xml><?xml version="1.0" encoding="utf-8"?>
<p:tagLst xmlns:a="http://schemas.openxmlformats.org/drawingml/2006/main" xmlns:r="http://schemas.openxmlformats.org/officeDocument/2006/relationships" xmlns:p="http://schemas.openxmlformats.org/presentationml/2006/main">
  <p:tag name="AS_UNIQUEID" val="28681"/>
  <p:tag name="BTFPLAYOUTENABLED" val="0"/>
</p:tagLst>
</file>

<file path=ppt/tags/tag416.xml><?xml version="1.0" encoding="utf-8"?>
<p:tagLst xmlns:a="http://schemas.openxmlformats.org/drawingml/2006/main" xmlns:r="http://schemas.openxmlformats.org/officeDocument/2006/relationships" xmlns:p="http://schemas.openxmlformats.org/presentationml/2006/main">
  <p:tag name="AS_UNIQUEID" val="28673"/>
</p:tagLst>
</file>

<file path=ppt/tags/tag417.xml><?xml version="1.0" encoding="utf-8"?>
<p:tagLst xmlns:a="http://schemas.openxmlformats.org/drawingml/2006/main" xmlns:r="http://schemas.openxmlformats.org/officeDocument/2006/relationships" xmlns:p="http://schemas.openxmlformats.org/presentationml/2006/main">
  <p:tag name="AS_UNIQUEID" val="28674"/>
</p:tagLst>
</file>

<file path=ppt/tags/tag418.xml><?xml version="1.0" encoding="utf-8"?>
<p:tagLst xmlns:a="http://schemas.openxmlformats.org/drawingml/2006/main" xmlns:r="http://schemas.openxmlformats.org/officeDocument/2006/relationships" xmlns:p="http://schemas.openxmlformats.org/presentationml/2006/main">
  <p:tag name="AS_UNIQUEID" val="28655"/>
</p:tagLst>
</file>

<file path=ppt/tags/tag419.xml><?xml version="1.0" encoding="utf-8"?>
<p:tagLst xmlns:a="http://schemas.openxmlformats.org/drawingml/2006/main" xmlns:r="http://schemas.openxmlformats.org/officeDocument/2006/relationships" xmlns:p="http://schemas.openxmlformats.org/presentationml/2006/main">
  <p:tag name="AS_UNIQUEID" val="28656"/>
</p:tagLst>
</file>

<file path=ppt/tags/tag42.xml><?xml version="1.0" encoding="utf-8"?>
<p:tagLst xmlns:a="http://schemas.openxmlformats.org/drawingml/2006/main" xmlns:r="http://schemas.openxmlformats.org/officeDocument/2006/relationships" xmlns:p="http://schemas.openxmlformats.org/presentationml/2006/main">
  <p:tag name="AS_UNIQUEID" val="28892"/>
</p:tagLst>
</file>

<file path=ppt/tags/tag420.xml><?xml version="1.0" encoding="utf-8"?>
<p:tagLst xmlns:a="http://schemas.openxmlformats.org/drawingml/2006/main" xmlns:r="http://schemas.openxmlformats.org/officeDocument/2006/relationships" xmlns:p="http://schemas.openxmlformats.org/presentationml/2006/main">
  <p:tag name="AS_UNIQUEID" val="28657"/>
</p:tagLst>
</file>

<file path=ppt/tags/tag421.xml><?xml version="1.0" encoding="utf-8"?>
<p:tagLst xmlns:a="http://schemas.openxmlformats.org/drawingml/2006/main" xmlns:r="http://schemas.openxmlformats.org/officeDocument/2006/relationships" xmlns:p="http://schemas.openxmlformats.org/presentationml/2006/main">
  <p:tag name="AS_UNIQUEID" val="28658"/>
</p:tagLst>
</file>

<file path=ppt/tags/tag422.xml><?xml version="1.0" encoding="utf-8"?>
<p:tagLst xmlns:a="http://schemas.openxmlformats.org/drawingml/2006/main" xmlns:r="http://schemas.openxmlformats.org/officeDocument/2006/relationships" xmlns:p="http://schemas.openxmlformats.org/presentationml/2006/main">
  <p:tag name="AS_UNIQUEID" val="28659"/>
</p:tagLst>
</file>

<file path=ppt/tags/tag423.xml><?xml version="1.0" encoding="utf-8"?>
<p:tagLst xmlns:a="http://schemas.openxmlformats.org/drawingml/2006/main" xmlns:r="http://schemas.openxmlformats.org/officeDocument/2006/relationships" xmlns:p="http://schemas.openxmlformats.org/presentationml/2006/main">
  <p:tag name="AS_UNIQUEID" val="28660"/>
</p:tagLst>
</file>

<file path=ppt/tags/tag424.xml><?xml version="1.0" encoding="utf-8"?>
<p:tagLst xmlns:a="http://schemas.openxmlformats.org/drawingml/2006/main" xmlns:r="http://schemas.openxmlformats.org/officeDocument/2006/relationships" xmlns:p="http://schemas.openxmlformats.org/presentationml/2006/main">
  <p:tag name="AS_UNIQUEID" val="28661"/>
</p:tagLst>
</file>

<file path=ppt/tags/tag425.xml><?xml version="1.0" encoding="utf-8"?>
<p:tagLst xmlns:a="http://schemas.openxmlformats.org/drawingml/2006/main" xmlns:r="http://schemas.openxmlformats.org/officeDocument/2006/relationships" xmlns:p="http://schemas.openxmlformats.org/presentationml/2006/main">
  <p:tag name="AS_UNIQUEID" val="28662"/>
</p:tagLst>
</file>

<file path=ppt/tags/tag426.xml><?xml version="1.0" encoding="utf-8"?>
<p:tagLst xmlns:a="http://schemas.openxmlformats.org/drawingml/2006/main" xmlns:r="http://schemas.openxmlformats.org/officeDocument/2006/relationships" xmlns:p="http://schemas.openxmlformats.org/presentationml/2006/main">
  <p:tag name="AS_UNIQUEID" val="28663"/>
</p:tagLst>
</file>

<file path=ppt/tags/tag427.xml><?xml version="1.0" encoding="utf-8"?>
<p:tagLst xmlns:a="http://schemas.openxmlformats.org/drawingml/2006/main" xmlns:r="http://schemas.openxmlformats.org/officeDocument/2006/relationships" xmlns:p="http://schemas.openxmlformats.org/presentationml/2006/main">
  <p:tag name="AS_UNIQUEID" val="28664"/>
</p:tagLst>
</file>

<file path=ppt/tags/tag428.xml><?xml version="1.0" encoding="utf-8"?>
<p:tagLst xmlns:a="http://schemas.openxmlformats.org/drawingml/2006/main" xmlns:r="http://schemas.openxmlformats.org/officeDocument/2006/relationships" xmlns:p="http://schemas.openxmlformats.org/presentationml/2006/main">
  <p:tag name="AS_UNIQUEID" val="28665"/>
</p:tagLst>
</file>

<file path=ppt/tags/tag429.xml><?xml version="1.0" encoding="utf-8"?>
<p:tagLst xmlns:a="http://schemas.openxmlformats.org/drawingml/2006/main" xmlns:r="http://schemas.openxmlformats.org/officeDocument/2006/relationships" xmlns:p="http://schemas.openxmlformats.org/presentationml/2006/main">
  <p:tag name="AS_UNIQUEID" val="28666"/>
</p:tagLst>
</file>

<file path=ppt/tags/tag43.xml><?xml version="1.0" encoding="utf-8"?>
<p:tagLst xmlns:a="http://schemas.openxmlformats.org/drawingml/2006/main" xmlns:r="http://schemas.openxmlformats.org/officeDocument/2006/relationships" xmlns:p="http://schemas.openxmlformats.org/presentationml/2006/main">
  <p:tag name="AS_UNIQUEID" val="28903"/>
</p:tagLst>
</file>

<file path=ppt/tags/tag430.xml><?xml version="1.0" encoding="utf-8"?>
<p:tagLst xmlns:a="http://schemas.openxmlformats.org/drawingml/2006/main" xmlns:r="http://schemas.openxmlformats.org/officeDocument/2006/relationships" xmlns:p="http://schemas.openxmlformats.org/presentationml/2006/main">
  <p:tag name="AS_UNIQUEID" val="28667"/>
</p:tagLst>
</file>

<file path=ppt/tags/tag431.xml><?xml version="1.0" encoding="utf-8"?>
<p:tagLst xmlns:a="http://schemas.openxmlformats.org/drawingml/2006/main" xmlns:r="http://schemas.openxmlformats.org/officeDocument/2006/relationships" xmlns:p="http://schemas.openxmlformats.org/presentationml/2006/main">
  <p:tag name="AS_UNIQUEID" val="28641"/>
</p:tagLst>
</file>

<file path=ppt/tags/tag432.xml><?xml version="1.0" encoding="utf-8"?>
<p:tagLst xmlns:a="http://schemas.openxmlformats.org/drawingml/2006/main" xmlns:r="http://schemas.openxmlformats.org/officeDocument/2006/relationships" xmlns:p="http://schemas.openxmlformats.org/presentationml/2006/main">
  <p:tag name="AS_UNIQUEID" val="28642"/>
</p:tagLst>
</file>

<file path=ppt/tags/tag433.xml><?xml version="1.0" encoding="utf-8"?>
<p:tagLst xmlns:a="http://schemas.openxmlformats.org/drawingml/2006/main" xmlns:r="http://schemas.openxmlformats.org/officeDocument/2006/relationships" xmlns:p="http://schemas.openxmlformats.org/presentationml/2006/main">
  <p:tag name="AS_UNIQUEID" val="28643"/>
</p:tagLst>
</file>

<file path=ppt/tags/tag434.xml><?xml version="1.0" encoding="utf-8"?>
<p:tagLst xmlns:a="http://schemas.openxmlformats.org/drawingml/2006/main" xmlns:r="http://schemas.openxmlformats.org/officeDocument/2006/relationships" xmlns:p="http://schemas.openxmlformats.org/presentationml/2006/main">
  <p:tag name="AS_UNIQUEID" val="28644"/>
</p:tagLst>
</file>

<file path=ppt/tags/tag435.xml><?xml version="1.0" encoding="utf-8"?>
<p:tagLst xmlns:a="http://schemas.openxmlformats.org/drawingml/2006/main" xmlns:r="http://schemas.openxmlformats.org/officeDocument/2006/relationships" xmlns:p="http://schemas.openxmlformats.org/presentationml/2006/main">
  <p:tag name="AS_UNIQUEID" val="28645"/>
</p:tagLst>
</file>

<file path=ppt/tags/tag436.xml><?xml version="1.0" encoding="utf-8"?>
<p:tagLst xmlns:a="http://schemas.openxmlformats.org/drawingml/2006/main" xmlns:r="http://schemas.openxmlformats.org/officeDocument/2006/relationships" xmlns:p="http://schemas.openxmlformats.org/presentationml/2006/main">
  <p:tag name="AS_UNIQUEID" val="28646"/>
</p:tagLst>
</file>

<file path=ppt/tags/tag437.xml><?xml version="1.0" encoding="utf-8"?>
<p:tagLst xmlns:a="http://schemas.openxmlformats.org/drawingml/2006/main" xmlns:r="http://schemas.openxmlformats.org/officeDocument/2006/relationships" xmlns:p="http://schemas.openxmlformats.org/presentationml/2006/main">
  <p:tag name="AS_UNIQUEID" val="28647"/>
</p:tagLst>
</file>

<file path=ppt/tags/tag438.xml><?xml version="1.0" encoding="utf-8"?>
<p:tagLst xmlns:a="http://schemas.openxmlformats.org/drawingml/2006/main" xmlns:r="http://schemas.openxmlformats.org/officeDocument/2006/relationships" xmlns:p="http://schemas.openxmlformats.org/presentationml/2006/main">
  <p:tag name="AS_UNIQUEID" val="28648"/>
</p:tagLst>
</file>

<file path=ppt/tags/tag439.xml><?xml version="1.0" encoding="utf-8"?>
<p:tagLst xmlns:a="http://schemas.openxmlformats.org/drawingml/2006/main" xmlns:r="http://schemas.openxmlformats.org/officeDocument/2006/relationships" xmlns:p="http://schemas.openxmlformats.org/presentationml/2006/main">
  <p:tag name="AS_UNIQUEID" val="28649"/>
</p:tagLst>
</file>

<file path=ppt/tags/tag44.xml><?xml version="1.0" encoding="utf-8"?>
<p:tagLst xmlns:a="http://schemas.openxmlformats.org/drawingml/2006/main" xmlns:r="http://schemas.openxmlformats.org/officeDocument/2006/relationships" xmlns:p="http://schemas.openxmlformats.org/presentationml/2006/main">
  <p:tag name="AS_UNIQUEID" val="28904"/>
</p:tagLst>
</file>

<file path=ppt/tags/tag440.xml><?xml version="1.0" encoding="utf-8"?>
<p:tagLst xmlns:a="http://schemas.openxmlformats.org/drawingml/2006/main" xmlns:r="http://schemas.openxmlformats.org/officeDocument/2006/relationships" xmlns:p="http://schemas.openxmlformats.org/presentationml/2006/main">
  <p:tag name="AS_UNIQUEID" val="28650"/>
</p:tagLst>
</file>

<file path=ppt/tags/tag441.xml><?xml version="1.0" encoding="utf-8"?>
<p:tagLst xmlns:a="http://schemas.openxmlformats.org/drawingml/2006/main" xmlns:r="http://schemas.openxmlformats.org/officeDocument/2006/relationships" xmlns:p="http://schemas.openxmlformats.org/presentationml/2006/main">
  <p:tag name="AS_UNIQUEID" val="28651"/>
</p:tagLst>
</file>

<file path=ppt/tags/tag442.xml><?xml version="1.0" encoding="utf-8"?>
<p:tagLst xmlns:a="http://schemas.openxmlformats.org/drawingml/2006/main" xmlns:r="http://schemas.openxmlformats.org/officeDocument/2006/relationships" xmlns:p="http://schemas.openxmlformats.org/presentationml/2006/main">
  <p:tag name="AS_UNIQUEID" val="28652"/>
</p:tagLst>
</file>

<file path=ppt/tags/tag443.xml><?xml version="1.0" encoding="utf-8"?>
<p:tagLst xmlns:a="http://schemas.openxmlformats.org/drawingml/2006/main" xmlns:r="http://schemas.openxmlformats.org/officeDocument/2006/relationships" xmlns:p="http://schemas.openxmlformats.org/presentationml/2006/main">
  <p:tag name="AS_UNIQUEID" val="28653"/>
</p:tagLst>
</file>

<file path=ppt/tags/tag444.xml><?xml version="1.0" encoding="utf-8"?>
<p:tagLst xmlns:a="http://schemas.openxmlformats.org/drawingml/2006/main" xmlns:r="http://schemas.openxmlformats.org/officeDocument/2006/relationships" xmlns:p="http://schemas.openxmlformats.org/presentationml/2006/main">
  <p:tag name="AS_UNIQUEID" val="28633"/>
</p:tagLst>
</file>

<file path=ppt/tags/tag445.xml><?xml version="1.0" encoding="utf-8"?>
<p:tagLst xmlns:a="http://schemas.openxmlformats.org/drawingml/2006/main" xmlns:r="http://schemas.openxmlformats.org/officeDocument/2006/relationships" xmlns:p="http://schemas.openxmlformats.org/presentationml/2006/main">
  <p:tag name="AS_UNIQUEID" val="28634"/>
</p:tagLst>
</file>

<file path=ppt/tags/tag446.xml><?xml version="1.0" encoding="utf-8"?>
<p:tagLst xmlns:a="http://schemas.openxmlformats.org/drawingml/2006/main" xmlns:r="http://schemas.openxmlformats.org/officeDocument/2006/relationships" xmlns:p="http://schemas.openxmlformats.org/presentationml/2006/main">
  <p:tag name="AS_UNIQUEID" val="28635"/>
</p:tagLst>
</file>

<file path=ppt/tags/tag447.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448.xml><?xml version="1.0" encoding="utf-8"?>
<p:tagLst xmlns:a="http://schemas.openxmlformats.org/drawingml/2006/main" xmlns:r="http://schemas.openxmlformats.org/officeDocument/2006/relationships" xmlns:p="http://schemas.openxmlformats.org/presentationml/2006/main">
  <p:tag name="AS_UNIQUEID" val="20833"/>
  <p:tag name="THINKCELLSHAPEDONOTDELETE" val="thinkcellActiveDocDoNotDelete"/>
</p:tagLst>
</file>

<file path=ppt/tags/tag449.xml><?xml version="1.0" encoding="utf-8"?>
<p:tagLst xmlns:a="http://schemas.openxmlformats.org/drawingml/2006/main" xmlns:r="http://schemas.openxmlformats.org/officeDocument/2006/relationships" xmlns:p="http://schemas.openxmlformats.org/presentationml/2006/main">
  <p:tag name="AS_UNIQUEID" val="28949"/>
</p:tagLst>
</file>

<file path=ppt/tags/tag45.xml><?xml version="1.0" encoding="utf-8"?>
<p:tagLst xmlns:a="http://schemas.openxmlformats.org/drawingml/2006/main" xmlns:r="http://schemas.openxmlformats.org/officeDocument/2006/relationships" xmlns:p="http://schemas.openxmlformats.org/presentationml/2006/main">
  <p:tag name="AS_UNIQUEID" val="28225"/>
  <p:tag name="THINKCELLSHAPEDONOTDELETE" val="thinkcellActiveDocDoNotDelete"/>
</p:tagLst>
</file>

<file path=ppt/tags/tag450.xml><?xml version="1.0" encoding="utf-8"?>
<p:tagLst xmlns:a="http://schemas.openxmlformats.org/drawingml/2006/main" xmlns:r="http://schemas.openxmlformats.org/officeDocument/2006/relationships" xmlns:p="http://schemas.openxmlformats.org/presentationml/2006/main">
  <p:tag name="AS_UNIQUEID" val="20868"/>
</p:tagLst>
</file>

<file path=ppt/tags/tag451.xml><?xml version="1.0" encoding="utf-8"?>
<p:tagLst xmlns:a="http://schemas.openxmlformats.org/drawingml/2006/main" xmlns:r="http://schemas.openxmlformats.org/officeDocument/2006/relationships" xmlns:p="http://schemas.openxmlformats.org/presentationml/2006/main">
  <p:tag name="AS_UNIQUEID" val="20898"/>
  <p:tag name="BTFPLAYOUTENABLED" val="1"/>
</p:tagLst>
</file>

<file path=ppt/tags/tag452.xml><?xml version="1.0" encoding="utf-8"?>
<p:tagLst xmlns:a="http://schemas.openxmlformats.org/drawingml/2006/main" xmlns:r="http://schemas.openxmlformats.org/officeDocument/2006/relationships" xmlns:p="http://schemas.openxmlformats.org/presentationml/2006/main">
  <p:tag name="AS_UNIQUEID" val="20899"/>
  <p:tag name="BTFPLAYOUTENABLED" val="1"/>
</p:tagLst>
</file>

<file path=ppt/tags/tag453.xml><?xml version="1.0" encoding="utf-8"?>
<p:tagLst xmlns:a="http://schemas.openxmlformats.org/drawingml/2006/main" xmlns:r="http://schemas.openxmlformats.org/officeDocument/2006/relationships" xmlns:p="http://schemas.openxmlformats.org/presentationml/2006/main">
  <p:tag name="AS_UNIQUEID" val="20900"/>
  <p:tag name="BTFPLAYOUTENABLED" val="1"/>
</p:tagLst>
</file>

<file path=ppt/tags/tag454.xml><?xml version="1.0" encoding="utf-8"?>
<p:tagLst xmlns:a="http://schemas.openxmlformats.org/drawingml/2006/main" xmlns:r="http://schemas.openxmlformats.org/officeDocument/2006/relationships" xmlns:p="http://schemas.openxmlformats.org/presentationml/2006/main">
  <p:tag name="AS_UNIQUEID" val="20902"/>
  <p:tag name="BTFPLAYOUTENABLED" val="1"/>
</p:tagLst>
</file>

<file path=ppt/tags/tag455.xml><?xml version="1.0" encoding="utf-8"?>
<p:tagLst xmlns:a="http://schemas.openxmlformats.org/drawingml/2006/main" xmlns:r="http://schemas.openxmlformats.org/officeDocument/2006/relationships" xmlns:p="http://schemas.openxmlformats.org/presentationml/2006/main">
  <p:tag name="AS_UNIQUEID" val="20900"/>
  <p:tag name="BTFPLAYOUTENABLED" val="1"/>
</p:tagLst>
</file>

<file path=ppt/tags/tag456.xml><?xml version="1.0" encoding="utf-8"?>
<p:tagLst xmlns:a="http://schemas.openxmlformats.org/drawingml/2006/main" xmlns:r="http://schemas.openxmlformats.org/officeDocument/2006/relationships" xmlns:p="http://schemas.openxmlformats.org/presentationml/2006/main">
  <p:tag name="AS_UNIQUEID" val="20900"/>
  <p:tag name="BTFPLAYOUTENABLED" val="1"/>
</p:tagLst>
</file>

<file path=ppt/tags/tag457.xml><?xml version="1.0" encoding="utf-8"?>
<p:tagLst xmlns:a="http://schemas.openxmlformats.org/drawingml/2006/main" xmlns:r="http://schemas.openxmlformats.org/officeDocument/2006/relationships" xmlns:p="http://schemas.openxmlformats.org/presentationml/2006/main">
  <p:tag name="AS_UNIQUEID" val="20876"/>
</p:tagLst>
</file>

<file path=ppt/tags/tag458.xml><?xml version="1.0" encoding="utf-8"?>
<p:tagLst xmlns:a="http://schemas.openxmlformats.org/drawingml/2006/main" xmlns:r="http://schemas.openxmlformats.org/officeDocument/2006/relationships" xmlns:p="http://schemas.openxmlformats.org/presentationml/2006/main">
  <p:tag name="AS_UNIQUEID" val="20877"/>
</p:tagLst>
</file>

<file path=ppt/tags/tag459.xml><?xml version="1.0" encoding="utf-8"?>
<p:tagLst xmlns:a="http://schemas.openxmlformats.org/drawingml/2006/main" xmlns:r="http://schemas.openxmlformats.org/officeDocument/2006/relationships" xmlns:p="http://schemas.openxmlformats.org/presentationml/2006/main">
  <p:tag name="AS_UNIQUEID" val="20879"/>
</p:tagLst>
</file>

<file path=ppt/tags/tag46.xml><?xml version="1.0" encoding="utf-8"?>
<p:tagLst xmlns:a="http://schemas.openxmlformats.org/drawingml/2006/main" xmlns:r="http://schemas.openxmlformats.org/officeDocument/2006/relationships" xmlns:p="http://schemas.openxmlformats.org/presentationml/2006/main">
  <p:tag name="AS_UNIQUEID" val="28226"/>
  <p:tag name="SHAPENAME" val="2. Slide Title"/>
</p:tagLst>
</file>

<file path=ppt/tags/tag460.xml><?xml version="1.0" encoding="utf-8"?>
<p:tagLst xmlns:a="http://schemas.openxmlformats.org/drawingml/2006/main" xmlns:r="http://schemas.openxmlformats.org/officeDocument/2006/relationships" xmlns:p="http://schemas.openxmlformats.org/presentationml/2006/main">
  <p:tag name="AS_UNIQUEID" val="20880"/>
</p:tagLst>
</file>

<file path=ppt/tags/tag461.xml><?xml version="1.0" encoding="utf-8"?>
<p:tagLst xmlns:a="http://schemas.openxmlformats.org/drawingml/2006/main" xmlns:r="http://schemas.openxmlformats.org/officeDocument/2006/relationships" xmlns:p="http://schemas.openxmlformats.org/presentationml/2006/main">
  <p:tag name="AS_UNIQUEID" val="20882"/>
</p:tagLst>
</file>

<file path=ppt/tags/tag462.xml><?xml version="1.0" encoding="utf-8"?>
<p:tagLst xmlns:a="http://schemas.openxmlformats.org/drawingml/2006/main" xmlns:r="http://schemas.openxmlformats.org/officeDocument/2006/relationships" xmlns:p="http://schemas.openxmlformats.org/presentationml/2006/main">
  <p:tag name="AS_UNIQUEID" val="20883"/>
</p:tagLst>
</file>

<file path=ppt/tags/tag463.xml><?xml version="1.0" encoding="utf-8"?>
<p:tagLst xmlns:a="http://schemas.openxmlformats.org/drawingml/2006/main" xmlns:r="http://schemas.openxmlformats.org/officeDocument/2006/relationships" xmlns:p="http://schemas.openxmlformats.org/presentationml/2006/main">
  <p:tag name="AS_UNIQUEID" val="20885"/>
</p:tagLst>
</file>

<file path=ppt/tags/tag464.xml><?xml version="1.0" encoding="utf-8"?>
<p:tagLst xmlns:a="http://schemas.openxmlformats.org/drawingml/2006/main" xmlns:r="http://schemas.openxmlformats.org/officeDocument/2006/relationships" xmlns:p="http://schemas.openxmlformats.org/presentationml/2006/main">
  <p:tag name="AS_UNIQUEID" val="20886"/>
</p:tagLst>
</file>

<file path=ppt/tags/tag465.xml><?xml version="1.0" encoding="utf-8"?>
<p:tagLst xmlns:a="http://schemas.openxmlformats.org/drawingml/2006/main" xmlns:r="http://schemas.openxmlformats.org/officeDocument/2006/relationships" xmlns:p="http://schemas.openxmlformats.org/presentationml/2006/main">
  <p:tag name="AS_UNIQUEID" val="20888"/>
</p:tagLst>
</file>

<file path=ppt/tags/tag466.xml><?xml version="1.0" encoding="utf-8"?>
<p:tagLst xmlns:a="http://schemas.openxmlformats.org/drawingml/2006/main" xmlns:r="http://schemas.openxmlformats.org/officeDocument/2006/relationships" xmlns:p="http://schemas.openxmlformats.org/presentationml/2006/main">
  <p:tag name="AS_UNIQUEID" val="20886"/>
</p:tagLst>
</file>

<file path=ppt/tags/tag467.xml><?xml version="1.0" encoding="utf-8"?>
<p:tagLst xmlns:a="http://schemas.openxmlformats.org/drawingml/2006/main" xmlns:r="http://schemas.openxmlformats.org/officeDocument/2006/relationships" xmlns:p="http://schemas.openxmlformats.org/presentationml/2006/main">
  <p:tag name="AS_UNIQUEID" val="20885"/>
</p:tagLst>
</file>

<file path=ppt/tags/tag468.xml><?xml version="1.0" encoding="utf-8"?>
<p:tagLst xmlns:a="http://schemas.openxmlformats.org/drawingml/2006/main" xmlns:r="http://schemas.openxmlformats.org/officeDocument/2006/relationships" xmlns:p="http://schemas.openxmlformats.org/presentationml/2006/main">
  <p:tag name="AS_UNIQUEID" val="20886"/>
</p:tagLst>
</file>

<file path=ppt/tags/tag469.xml><?xml version="1.0" encoding="utf-8"?>
<p:tagLst xmlns:a="http://schemas.openxmlformats.org/drawingml/2006/main" xmlns:r="http://schemas.openxmlformats.org/officeDocument/2006/relationships" xmlns:p="http://schemas.openxmlformats.org/presentationml/2006/main">
  <p:tag name="AS_UNIQUEID" val="20892"/>
</p:tagLst>
</file>

<file path=ppt/tags/tag47.xml><?xml version="1.0" encoding="utf-8"?>
<p:tagLst xmlns:a="http://schemas.openxmlformats.org/drawingml/2006/main" xmlns:r="http://schemas.openxmlformats.org/officeDocument/2006/relationships" xmlns:p="http://schemas.openxmlformats.org/presentationml/2006/main">
  <p:tag name="AS_UNIQUEID" val="28227"/>
</p:tagLst>
</file>

<file path=ppt/tags/tag470.xml><?xml version="1.0" encoding="utf-8"?>
<p:tagLst xmlns:a="http://schemas.openxmlformats.org/drawingml/2006/main" xmlns:r="http://schemas.openxmlformats.org/officeDocument/2006/relationships" xmlns:p="http://schemas.openxmlformats.org/presentationml/2006/main">
  <p:tag name="AS_UNIQUEID" val="20892"/>
</p:tagLst>
</file>

<file path=ppt/tags/tag471.xml><?xml version="1.0" encoding="utf-8"?>
<p:tagLst xmlns:a="http://schemas.openxmlformats.org/drawingml/2006/main" xmlns:r="http://schemas.openxmlformats.org/officeDocument/2006/relationships" xmlns:p="http://schemas.openxmlformats.org/presentationml/2006/main">
  <p:tag name="AS_UNIQUEID" val="28181"/>
</p:tagLst>
</file>

<file path=ppt/tags/tag472.xml><?xml version="1.0" encoding="utf-8"?>
<p:tagLst xmlns:a="http://schemas.openxmlformats.org/drawingml/2006/main" xmlns:r="http://schemas.openxmlformats.org/officeDocument/2006/relationships" xmlns:p="http://schemas.openxmlformats.org/presentationml/2006/main">
  <p:tag name="AS_UNIQUEID" val="28181"/>
</p:tagLst>
</file>

<file path=ppt/tags/tag473.xml><?xml version="1.0" encoding="utf-8"?>
<p:tagLst xmlns:a="http://schemas.openxmlformats.org/drawingml/2006/main" xmlns:r="http://schemas.openxmlformats.org/officeDocument/2006/relationships" xmlns:p="http://schemas.openxmlformats.org/presentationml/2006/main">
  <p:tag name="AS_UNIQUEID" val="28181"/>
</p:tagLst>
</file>

<file path=ppt/tags/tag474.xml><?xml version="1.0" encoding="utf-8"?>
<p:tagLst xmlns:a="http://schemas.openxmlformats.org/drawingml/2006/main" xmlns:r="http://schemas.openxmlformats.org/officeDocument/2006/relationships" xmlns:p="http://schemas.openxmlformats.org/presentationml/2006/main">
  <p:tag name="AS_UNIQUEID" val="28181"/>
</p:tagLst>
</file>

<file path=ppt/tags/tag475.xml><?xml version="1.0" encoding="utf-8"?>
<p:tagLst xmlns:a="http://schemas.openxmlformats.org/drawingml/2006/main" xmlns:r="http://schemas.openxmlformats.org/officeDocument/2006/relationships" xmlns:p="http://schemas.openxmlformats.org/presentationml/2006/main">
  <p:tag name="AS_UNIQUEID" val="28181"/>
</p:tagLst>
</file>

<file path=ppt/tags/tag476.xml><?xml version="1.0" encoding="utf-8"?>
<p:tagLst xmlns:a="http://schemas.openxmlformats.org/drawingml/2006/main" xmlns:r="http://schemas.openxmlformats.org/officeDocument/2006/relationships" xmlns:p="http://schemas.openxmlformats.org/presentationml/2006/main">
  <p:tag name="AS_UNIQUEID" val="20878"/>
</p:tagLst>
</file>

<file path=ppt/tags/tag477.xml><?xml version="1.0" encoding="utf-8"?>
<p:tagLst xmlns:a="http://schemas.openxmlformats.org/drawingml/2006/main" xmlns:r="http://schemas.openxmlformats.org/officeDocument/2006/relationships" xmlns:p="http://schemas.openxmlformats.org/presentationml/2006/main">
  <p:tag name="AS_UNIQUEID" val="20881"/>
</p:tagLst>
</file>

<file path=ppt/tags/tag478.xml><?xml version="1.0" encoding="utf-8"?>
<p:tagLst xmlns:a="http://schemas.openxmlformats.org/drawingml/2006/main" xmlns:r="http://schemas.openxmlformats.org/officeDocument/2006/relationships" xmlns:p="http://schemas.openxmlformats.org/presentationml/2006/main">
  <p:tag name="AS_UNIQUEID" val="20884"/>
</p:tagLst>
</file>

<file path=ppt/tags/tag479.xml><?xml version="1.0" encoding="utf-8"?>
<p:tagLst xmlns:a="http://schemas.openxmlformats.org/drawingml/2006/main" xmlns:r="http://schemas.openxmlformats.org/officeDocument/2006/relationships" xmlns:p="http://schemas.openxmlformats.org/presentationml/2006/main">
  <p:tag name="AS_UNIQUEID" val="20887"/>
</p:tagLst>
</file>

<file path=ppt/tags/tag48.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480.xml><?xml version="1.0" encoding="utf-8"?>
<p:tagLst xmlns:a="http://schemas.openxmlformats.org/drawingml/2006/main" xmlns:r="http://schemas.openxmlformats.org/officeDocument/2006/relationships" xmlns:p="http://schemas.openxmlformats.org/presentationml/2006/main">
  <p:tag name="AS_UNIQUEID" val="28679"/>
</p:tagLst>
</file>

<file path=ppt/tags/tag481.xml><?xml version="1.0" encoding="utf-8"?>
<p:tagLst xmlns:a="http://schemas.openxmlformats.org/drawingml/2006/main" xmlns:r="http://schemas.openxmlformats.org/officeDocument/2006/relationships" xmlns:p="http://schemas.openxmlformats.org/presentationml/2006/main">
  <p:tag name="BTFPLAYOUTENABLED" val="1"/>
</p:tagLst>
</file>

<file path=ppt/tags/tag482.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4.xml><?xml version="1.0" encoding="utf-8"?>
<p:tagLst xmlns:a="http://schemas.openxmlformats.org/drawingml/2006/main" xmlns:r="http://schemas.openxmlformats.org/officeDocument/2006/relationships" xmlns:p="http://schemas.openxmlformats.org/presentationml/2006/main">
  <p:tag name="AS_UNIQUEID" val="29768"/>
</p:tagLst>
</file>

<file path=ppt/tags/tag485.xml><?xml version="1.0" encoding="utf-8"?>
<p:tagLst xmlns:a="http://schemas.openxmlformats.org/drawingml/2006/main" xmlns:r="http://schemas.openxmlformats.org/officeDocument/2006/relationships" xmlns:p="http://schemas.openxmlformats.org/presentationml/2006/main">
  <p:tag name="AS_UNIQUEID" val="29882"/>
</p:tagLst>
</file>

<file path=ppt/tags/tag486.xml><?xml version="1.0" encoding="utf-8"?>
<p:tagLst xmlns:a="http://schemas.openxmlformats.org/drawingml/2006/main" xmlns:r="http://schemas.openxmlformats.org/officeDocument/2006/relationships" xmlns:p="http://schemas.openxmlformats.org/presentationml/2006/main">
  <p:tag name="AS_UNIQUEID" val="28280"/>
</p:tagLst>
</file>

<file path=ppt/tags/tag487.xml><?xml version="1.0" encoding="utf-8"?>
<p:tagLst xmlns:a="http://schemas.openxmlformats.org/drawingml/2006/main" xmlns:r="http://schemas.openxmlformats.org/officeDocument/2006/relationships" xmlns:p="http://schemas.openxmlformats.org/presentationml/2006/main">
  <p:tag name="AS_UNIQUEID" val="27415"/>
</p:tagLst>
</file>

<file path=ppt/tags/tag488.xml><?xml version="1.0" encoding="utf-8"?>
<p:tagLst xmlns:a="http://schemas.openxmlformats.org/drawingml/2006/main" xmlns:r="http://schemas.openxmlformats.org/officeDocument/2006/relationships" xmlns:p="http://schemas.openxmlformats.org/presentationml/2006/main">
  <p:tag name="AS_UNIQUEID" val="29881"/>
</p:tagLst>
</file>

<file path=ppt/tags/tag489.xml><?xml version="1.0" encoding="utf-8"?>
<p:tagLst xmlns:a="http://schemas.openxmlformats.org/drawingml/2006/main" xmlns:r="http://schemas.openxmlformats.org/officeDocument/2006/relationships" xmlns:p="http://schemas.openxmlformats.org/presentationml/2006/main">
  <p:tag name="AS_UNIQUEID" val="29939"/>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0.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2.xml><?xml version="1.0" encoding="utf-8"?>
<p:tagLst xmlns:a="http://schemas.openxmlformats.org/drawingml/2006/main" xmlns:r="http://schemas.openxmlformats.org/officeDocument/2006/relationships" xmlns:p="http://schemas.openxmlformats.org/presentationml/2006/main">
  <p:tag name="AS_UNIQUEID" val="29768"/>
</p:tagLst>
</file>

<file path=ppt/tags/tag493.xml><?xml version="1.0" encoding="utf-8"?>
<p:tagLst xmlns:a="http://schemas.openxmlformats.org/drawingml/2006/main" xmlns:r="http://schemas.openxmlformats.org/officeDocument/2006/relationships" xmlns:p="http://schemas.openxmlformats.org/presentationml/2006/main">
  <p:tag name="BTFPLAYOUTENABLED" val="1"/>
</p:tagLst>
</file>

<file path=ppt/tags/tag494.xml><?xml version="1.0" encoding="utf-8"?>
<p:tagLst xmlns:a="http://schemas.openxmlformats.org/drawingml/2006/main" xmlns:r="http://schemas.openxmlformats.org/officeDocument/2006/relationships" xmlns:p="http://schemas.openxmlformats.org/presentationml/2006/main">
  <p:tag name="AS_UNIQUEID" val="29882"/>
</p:tagLst>
</file>

<file path=ppt/tags/tag495.xml><?xml version="1.0" encoding="utf-8"?>
<p:tagLst xmlns:a="http://schemas.openxmlformats.org/drawingml/2006/main" xmlns:r="http://schemas.openxmlformats.org/officeDocument/2006/relationships" xmlns:p="http://schemas.openxmlformats.org/presentationml/2006/main">
  <p:tag name="AS_UNIQUEID" val="29881"/>
</p:tagLst>
</file>

<file path=ppt/tags/tag496.xml><?xml version="1.0" encoding="utf-8"?>
<p:tagLst xmlns:a="http://schemas.openxmlformats.org/drawingml/2006/main" xmlns:r="http://schemas.openxmlformats.org/officeDocument/2006/relationships" xmlns:p="http://schemas.openxmlformats.org/presentationml/2006/main">
  <p:tag name="AS_UNIQUEID" val="29939"/>
</p:tagLst>
</file>

<file path=ppt/tags/tag497.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9.xml><?xml version="1.0" encoding="utf-8"?>
<p:tagLst xmlns:a="http://schemas.openxmlformats.org/drawingml/2006/main" xmlns:r="http://schemas.openxmlformats.org/officeDocument/2006/relationships" xmlns:p="http://schemas.openxmlformats.org/presentationml/2006/main">
  <p:tag name="BTFPLAYOUTENABLED" val="1"/>
</p:tagLst>
</file>

<file path=ppt/tags/tag5.xml><?xml version="1.0" encoding="utf-8"?>
<p:tagLst xmlns:a="http://schemas.openxmlformats.org/drawingml/2006/main" xmlns:r="http://schemas.openxmlformats.org/officeDocument/2006/relationships" xmlns:p="http://schemas.openxmlformats.org/presentationml/2006/main">
  <p:tag name="AS_UNIQUEID" val="28241"/>
</p:tagLst>
</file>

<file path=ppt/tags/tag50.xml><?xml version="1.0" encoding="utf-8"?>
<p:tagLst xmlns:a="http://schemas.openxmlformats.org/drawingml/2006/main" xmlns:r="http://schemas.openxmlformats.org/officeDocument/2006/relationships" xmlns:p="http://schemas.openxmlformats.org/presentationml/2006/main">
  <p:tag name="BPEXTRADATA" val="PD94bWwgdmVyc2lvbj0iMS4wIiBlbmNvZGluZz0idXRmLTE2Ij8+DQo8TWFzdGVyRGF0YSB4bWxuczp4c2Q9Imh0dHA6Ly93d3cudzMub3JnLzIwMDEvWE1MU2NoZW1hIiB4bWxuczp4c2k9Imh0dHA6Ly93d3cudzMub3JnLzIwMDEvWE1MU2NoZW1hLWluc3RhbmNlIj4NCiAgPENhc2VDb2RlPk0zVUI8L0Nhc2VDb2RlPg0KICA8U3R5bGU+U3R5bGl6ZWQ8L1N0eWxlPg0KICA8VmVyc2lvbk51bWJlcj4xPC9WZXJzaW9uTnVtYmVyPg0KICA8RGVzaWduZXJPZmZpY2U+VE9LPC9EZXNpZ25lck9mZmljZT4NCiAgPFNraXBNZWtrb1N1cHBvcnQ+ZmFsc2U8L1NraXBNZWtrb1N1cHBvcnQ+DQogIDxTa2lwRm9udENoZWNrPmZhbHNlPC9Ta2lwRm9udENoZWNrPg0KICA8U2tpcE1hc3RlckZvbnRSZWZzPmZhbHNlPC9Ta2lwTWFzdGVyRm9udFJlZnM+DQogIDxNZWtrb0RhdGE+UEZSb1pXMWxQZzBLSUNBOFJtOXVkSE0rRFFvZ0lDQWdQRVp2Ym5ST1lXMWxQa0Z5YVdGc1BDOUdiMjUwVG1GdFpUNE5DaUFnSUNBOFJtRnlSV0Z6ZEVadmJuUk9ZVzFsUGsxVElGQkhiM1JvYVdNOEwwWmhja1ZoYzNSR2IyNTBUbUZ0WlQ0TkNpQWdQQzlHYjI1MGN6NE5DaUFnUEZCaGJHVjBkR1UrRFFvZ0lDQWdQRU52Ykc5eUlFZHliM1Z3U1VROUlqTWlJRVJwYzNCc1lYbFBjbVJsY2owaU1TSWdUbUZ0WlQwaVYyaHBkR1VpSUZKSFFqMGlSa1pHUmtaR1JrWWlJRWx1ZEdWdWMybDBlVDBpVEdsbmFIUWlJRk4xWWxCaGRIUmxjbTVDVnowaVZtVnlkR2xqWVd3aUlGTjFZa0poWTJ0bmNtOTFibVJEYjJ4dmNrSlhQU0pYYUdsMFpTSWdVM1ZpUm05eVpXZHliM1Z1WkVOdmJHOXlRbGM5SWtKc1lXTnJJaUJUZFdKTWFXNWxRMjlzYjNKQ1Z6MGlRbXhoWTJzaUlGTjFZa3hwYm1WVGRIbHNaVUpYUFNKRVlYTm9MVVJ2ZEMxRWIzUWlJRk4xWWt4cGJtVlhhV1IwYUVKWFBTSXpJaUF2UGcwS0lDQWdJRHhEYjJ4dmNpQkhjbTkxY0VsRVBTSXpJaUJFYVhOd2JHRjVUM0prWlhJOUlqSWlJRTVoYldVOUlrSnNZV05ySWlCU1IwSTlJa1pHTURBd01EQXdJaUJKYm5SbGJuTnBkSGs5SWtSaGNtc2lJRk4xWWxCaGRIUmxjbTVDVnowaVNHOXlhWHB2Ym5SaGJDSWdVM1ZpUW1GamEyZHliM1Z1WkVOdmJHOXlRbGM5SWxkb2FYUmxJaUJUZFdKR2IzSmxaM0p2ZFc1a1EyOXNiM0pDVnowaVFteGhZMnNpSUZOMVlreHBibVZEYjJ4dmNrSlhQU0pDYkdGamF5SWdVM1ZpVEdsdVpWTjBlV3hsUWxjOUlrUmhjMmd0Ukc5MExVUnZkQ0lnVTNWaVRHbHVaVmRwWkhSb1FsYzlJakVpSUM4K0RRb2dJQ0FnUEVOdmJHOXlJRWR5YjNWd1NVUTlJakVpSUVScGMzQnNZWGxQY21SbGNqMGlNeUlnVG1GdFpUMGlSM0poZVNBeElpQlNSMEk5SWtaR016TXpNek16SWlCSmJuUmxibk5wZEhrOUlrUmhjbXNpSUZOMVlreHBibVZYYVdSMGFFSlhQU0kwT1NJZ0x6NE5DaUFnSUNBOFEyOXNiM0lnUjNKdmRYQkpSRDBpTVNJZ1JHbHpjR3hoZVU5eVpHVnlQU0kwSWlCT1lXMWxQU0pIY21GNUlESWlJRkpIUWowaVJrWTFRelZETlVNaUlFbHVkR1Z1YzJsMGVUMGlSR0Z5YXlJZ1UzVmlUR2x1WlZkcFpIUm9RbGM5SWpRNUlpQXZQZzBLSUNBZ0lEeERiMnh2Y2lCSGNtOTFjRWxFUFNJeElpQkVhWE53YkdGNVQzSmtaWEk5SWpVaUlFNWhiV1U5SWtkeVlYa2dNeUlnVWtkQ1BTSkdSamcxT0RVNE5TSWdTVzUwWlc1emFYUjVQU0pNYVdkb2RDSWdVM1ZpVEdsdVpWZHBaSFJvUWxjOUlqUTVJaUF2UGcwS0lDQWdJRHhEYjJ4dmNpQkhjbTkxY0VsRVBTSXhJaUJFYVhOd2JHRjVUM0prWlhJOUlqWWlJRTVoYldVOUlrZHlZWGtnTkNJZ1VrZENQU0pHUmtJMFFqUkNOQ0lnU1c1MFpXNXphWFI1UFNKTWFXZG9kQ0lnVTNWaVRHbHVaVmRwWkhSb1FsYzlJalE1SWlBdlBnMEtJQ0FnSUR4RGIyeHZjaUJIY205MWNFbEVQU0l4SWlCRWFYTndiR0Y1VDNKa1pYSTlJamNpSUU1aGJXVTlJa2R5WVhrZ05TSWdVa2RDUFNKR1JrUTJSRFpFTmlJZ1NXNTBaVzV6YVhSNVBTSk1hV2RvZENJZ1UzVmlUR2x1WlZkcFpIUm9RbGM5SWpRNUlpQXZQZzBLSUNBZ0lEeERiMnh2Y2lCSGNtOTFjRWxFUFNJeElpQkVhWE53YkdGNVQzSmtaWEk5SWpnaUlFNWhiV1U5SWtJMElpQlNSMEk5SWtaR01EQXlNa1F5SWlCSmJuUmxibk5wZEhrOUlrUmhjbXNpSUZOMVlreHBibVZYYVdSMGFFSlhQU0kwT1NJZ0x6NE5DaUFnSUNBOFEyOXNiM0lnUjNKdmRYQkpSRDBpTVNJZ1JHbHpjR3hoZVU5eVpHVnlQU0k1SWlCT1lXMWxQU0pDSWlCU1IwSTlJa1pHTVRnelJVWkdJaUJKYm5SbGJuTnBkSGs5SWtSaGNtc2lJRk4xWWt4cGJtVlhhV1IwYUVKWFBTSTBPU0lnTHo0TkNpQWdJQ0E4UTI5c2IzSWdSM0p2ZFhCSlJEMGlNU0lnUkdsemNHeGhlVTl5WkdWeVBTSXhNQ0lnVG1GdFpUMGlRak1pSUZKSFFqMGlSa1kzTlRoRFJrWWlJRWx1ZEdWdWMybDBlVDBpVEdsbmFIUWlJRk4xWWt4cGJtVlhhV1IwYUVKWFBTSTBPU0lnTHo0TkNpQWdJQ0E4UTI5c2IzSWdSM0p2ZFhCSlJEMGlNU0lnUkdsemNHeGhlVTl5WkdWeVBTSXhNU0lnVG1GdFpUMGlRaklpSUZKSFFqMGlSa1pCTTBJeVJrWWlJRWx1ZEdWdWMybDBlVDBpVEdsbmFIUWlJRk4xWWt4cGJtVlhhV1IwYUVKWFBTSTBPU0lnTHo0TkNpQWdJQ0E4UTI5c2IzSWdSM0p2ZFhCSlJEMGlNU0lnUkdsemNHeGhlVTl5WkdWeVBTSXhNaUlnVG1GdFpUMGlRakVpSUZKSFFqMGlSa1pFTVVRNVJrWWlJRWx1ZEdWdWMybDBlVDBpVEdsbmFIUWlJRk4xWWt4cGJtVlhhV1IwYUVKWFBTSTBPU0lnTHo0TkNpQWdJQ0E4UTI5c2IzSWdSM0p2ZFhCSlJEMGlNU0lnUkdsemNHeGhlVTl5WkdWeVBTSXhNeUlnVG1GdFpUMGlRelFpSUZKSFFqMGlSa1pETURsQk1EQWlJRWx1ZEdWdWMybDBlVDBpVEdsbmFIUWlJRk4xWWt4cGJtVlhhV1IwYUVKWFBTSTBPU0lnTHo0TkNpQWdJQ0E4UTI5c2IzSWdSM0p2ZFhCSlJEMGlNU0lnUkdsemNHeGhlVTl5WkdWeVBTSXhOQ0lnVG1GdFpUMGlReUlnVWtkQ1BTSkdSa1pHUTBVd01DSWdTVzUwWlc1emFYUjVQU0pNYVdkb2RDSWdVM1ZpVEdsdVpWZHBaSFJvUWxjOUlqUTVJaUF2UGcwS0lDQWdJRHhEYjJ4dmNpQkhjbTkxY0VsRVBTSXhJaUJFYVhOd2JHRjVUM0prWlhJOUlqRTFJaUJPWVcxbFBTSkRNeUlnVWtkQ1BTSkdSa1pHUlRFMk55SWdTVzUwWlc1emFYUjVQU0pNYVdkb2RDSWdVM1ZpVEdsdVpWZHBaSFJvUWxjOUlqUTVJaUF2UGcwS0lDQWdJRHhEYjJ4dmNpQkhjbTkxY0VsRVBTSXhJaUJFYVhOd2JHRjVUM0prWlhJOUlqRTJJaUJPWVcxbFBTSkRNaUlnVWtkQ1BTSkdSa1pHUlVJNU9TSWdTVzUwWlc1emFYUjVQU0pNYVdkb2RDSWdVM1ZpVEdsdVpWZHBaSFJvUWxjOUlqUTVJaUF2UGcwS0lDQWdJRHhEYjJ4dmNpQkhjbTkxY0VsRVBTSXhJaUJFYVhOd2JHRjVUM0prWlhJOUlqRTNJaUJPWVcxbFBTSkRNU0lnVWtkQ1BTSkdSa1pHUmpWRFFpSWdTVzUwWlc1emFYUjVQU0pNYVdkb2RDSWdVM1ZpVEdsdVpWZHBaSFJvUWxjOUlqUTVJaUF2UGcwS0lDQWdJRHhEYjJ4dmNpQkhjbTkxY0VsRVBTSXhJaUJFYVhOd2JHRjVUM0prWlhJOUlqRTRJaUJPWVcxbFBTSkVOQ0lnVWtkQ1BTSkdSakF3T1VFd01DSWdTVzUwWlc1emFYUjVQU0pNYVdkb2RDSWdVM1ZpVEdsdVpWZHBaSFJvUWxjOUlqUTVJaUF2UGcwS0lDQWdJRHhEYjJ4dmNpQkhjbTkxY0VsRVBTSXhJaUJFYVhOd2JHRjVUM0prWlhJOUlqRTVJaUJPWVcxbFBTSkVJaUJTUjBJOUlrWkdNREJEUlRBd0lpQkpiblJsYm5OcGRIazlJa3hwWjJoMElpQlRkV0pNYVc1bFYybGtkR2hDVnowaU5Ea2lJQzgrRFFvZ0lDQWdQRU52Ykc5eUlFZHliM1Z3U1VROUlqRWlJRVJwYzNCc1lYbFBjbVJsY2owaU1qQWlJRTVoYldVOUlrUXpJaUJTUjBJOUlrWkdORGxHUmpRNUlpQkpiblJsYm5OcGRIazlJa3hwWjJoMElpQlRkV0pNYVc1bFYybGtkR2hDVnowaU5Ea2lJQzgrRFFvZ0lDQWdQRU52Ykc5eUlFZHliM1Z3U1VROUlqRWlJRVJwYzNCc1lYbFBjbVJsY2owaU1qRWlJRTVoYldVOUlrUXlJaUJTUjBJOUlrWkdPRFZHUmpnMUlpQkpiblJsYm5OcGRIazlJa3hwWjJoMElpQlRkV0pNYVc1bFYybGtkR2hDVnowaU5Ea2lJQzgrRFFvZ0lDQWdQRU52Ykc5eUlFZHliM1Z3U1VROUlqRWlJRVJwYzNCc1lYbFBjbVJsY2owaU1qSWlJRTVoYldVOUlrUXhJaUJTUjBJOUlrWkdRekZHUmtNeElpQkpiblJsYm5OcGRIazlJa3hwWjJoMElpQlRkV0pNYVc1bFYybGtkR2hDVnowaU5Ea2lJQzgrRFFvZ0lDQWdQRU52Ykc5eUlFZHliM1Z3U1VROUlqRWlJRVJwYzNCc1lYbFBjbVJsY2owaU1qTWlJRTVoYldVOUlrWWlJRkpIUWowaVJrWXdNVEl4TmpraUlFbHVkR1Z1YzJsMGVUMGlSR0Z5YXlJZ1UzVmlUR2x1WlZkcFpIUm9RbGM5SWpRNUlpQXZQZzBLSUNBZ0lEeERiMnh2Y2lCSGNtOTFjRWxFUFNJeElpQkVhWE53YkdGNVQzSmtaWEk5SWpJMElpQk9ZVzFsUFNKRklpQlNSMEk5SWtaR05ERTFPVGhHSWlCSmJuUmxibk5wZEhrOUlrUmhjbXNpSUZOMVlreHBibVZYYVdSMGFFSlhQU0kwT1NJZ0x6NE5DaUFnSUNBOFEyOXNiM0lnUjNKdmRYQkpSRDBpTVNJZ1JHbHpjR3hoZVU5eVpHVnlQU0l5TlNJZ1RtRnRaVDBpUlRNaUlGSkhRajBpUmtZNE1qazNRemNpSUVsdWRHVnVjMmwwZVQwaVRHbG5hSFFpSUZOMVlreHBibVZYYVdSMGFFSlhQU0kwT1NJZ0x6NE5DaUFnSUNBOFEyOXNiM0lnUjNKdmRYQkpSRDBpTVNJZ1JHbHpjR3hoZVU5eVpHVnlQU0l5TmlJZ1RtRnRaVDBpUlRJaUlGSkhRajBpUmtaQlFrSTVSRGtpSUVsdWRHVnVjMmwwZVQwaVRHbG5hSFFpSUZOMVlreHBibVZYYVdSMGFFSlhQU0kwT1NJZ0x6NE5DaUFnSUNBOFEyOXNiM0lnUjNKdmRYQkpSRDBpTVNJZ1JHbHpjR3hoZVU5eVpHVnlQU0l5TnlJZ1RtRnRaVDBpUlRFaUlGSkhRajBpUmtaRU5VUkRSVU1pSUVsdWRHVnVjMmwwZVQwaVRHbG5hSFFpSUZOMVlreHBibVZYYVdSMGFFSlhQU0kwT1NJZ0x6NE5DaUFnSUNBOFEyOXNiM0lnUjNKdmRYQkpSRDBpTVNJZ1JHbHpjR3hoZVU5eVpHVnlQU0l5T0NJZ1RtRnRaVDBpUVNJZ1VrZENQU0pHUmtZek1EWXdNQ0lnU1c1MFpXNXphWFI1UFNKRVlYSnJJaUJKYzBocFoyaHNhV2RvZEVOdmJHOXlQU0owY25WbElpQlRkV0pRWVhSMFpYSnVRbGM5SWxOdmJHbGtJaUJUZFdKQ1lXTnJaM0p2ZFc1a1EyOXNiM0pDVnowaVFteGhZMnNpSUZOMVlrWnZjbVZuY205MWJtUkRiMnh2Y2tKWFBTSkNiR0ZqYXlJZ1UzVmlUR2x1WlVOdmJHOXlRbGM5SWtKc1lXTnJJaUJUZFdKTWFXNWxVM1I1YkdWQ1Z6MGlVMjlzYVdRaUlGTjFZa3hwYm1WWGFXUjBhRUpYUFNJeE1EWWlJQzgrRFFvZ0lEd3ZVR0ZzWlhSMFpUNE5DaUFnUEVSeVlYZFBjbVJsY25NK0RRb2dJQ0FnUEVKaGNuTkJibVJDZFdKaWJHVnpQZzBLSUNBZ0lDQWdQRU52Ykc5eVVtVm1JR2xrUFNKT2IxTm9ZV1JwYm1jaVBrZHlZWGtnTkR3dlEyOXNiM0pTWldZK0RRb2dJQ0FnSUNBOFEyOXNiM0pTWldZZ2FXUTlJa0oxWW1Kc1pYTk9iMU5vWVdScGJtY2lQa2R5WVhrZ05Ed3ZRMjlzYjNKU1pXWStEUW9nSUNBZ0lDQThRMjlzYjNJK0RRb2dJQ0FnSUNBZ0lEeERiMnh2Y2xKbFppQnBaRDBpUTI5c2IzSWdNREVpUGtkeVlYa2dNVHd2UTI5c2IzSlNaV1krRFFvZ0lDQWdJQ0FnSUR4RGIyeHZjbEpsWmlCcFpEMGlRMjlzYjNJZ01ESWlQa2R5WVhrZ01qd3ZRMjlzYjNKU1pXWStEUW9nSUNBZ0lDQWdJRHhEYjJ4dmNsSmxaaUJwWkQwaVEyOXNiM0lnTURNaVBrZHlZWGtnTXp3dlEyOXNiM0pTWldZK0RRb2dJQ0FnSUNBZ0lEeERiMnh2Y2xKbFppQnBaRDBpUTI5c2IzSWdNRFFpUGtkeVlYa2dORHd2UTI5c2IzSlNaV1krRFFvZ0lDQWdJQ0FnSUR4RGIyeHZjbEpsWmlCcFpEMGlRMjlzYjNJZ01EVWlQa2R5WVhrZ05Ud3ZRMjlzYjNKU1pXWStEUW9nSUNBZ0lDQWdJRHhEYjJ4dmNsSmxaaUJwWkQwaVEyOXNiM0lnTURZaVBrSTBQQzlEYjJ4dmNsSmxaajROQ2lBZ0lDQWdJQ0FnUEVOdmJHOXlVbVZtSUdsa1BTSkRiMnh2Y2lBd055SStRand2UTI5c2IzSlNaV1krRFFvZ0lDQWdJQ0FnSUR4RGIyeHZjbEpsWmlCcFpEMGlRMjlzYjNJZ01EZ2lQa0l6UEM5RGIyeHZjbEpsWmo0TkNpQWdJQ0FnSUNBZ1BFTnZiRzl5VW1WbUlHbGtQU0pEYjJ4dmNpQXdPU0krUWpJOEwwTnZiRzl5VW1WbVBnMEtJQ0FnSUNBZ0lDQThRMjlzYjNKU1pXWWdhV1E5SWtOdmJHOXlJREV3SWo1Q01Ud3ZRMjlzYjNKU1pXWStEUW9nSUNBZ0lDQWdJRHhEYjJ4dmNsSmxaaUJwWkQwaVEyOXNiM0lnTVRFaVBrTTBQQzlEYjJ4dmNsSmxaajROQ2lBZ0lDQWdJQ0FnUEVOdmJHOXlVbVZtSUdsa1BTSkRiMnh2Y2lBeE1pSStRend2UTI5c2IzSlNaV1krRFFvZ0lDQWdJQ0FnSUR4RGIyeHZjbEpsWmlCcFpEMGlRMjlzYjNJZ01UTWlQa016UEM5RGIyeHZjbEpsWmo0TkNpQWdJQ0FnSUNBZ1BFTnZiRzl5VW1WbUlHbGtQU0pEYjJ4dmNpQXhOQ0krUXpJOEwwTnZiRzl5VW1WbVBnMEtJQ0FnSUNBZ0lDQThRMjlzYjNKU1pXWWdhV1E5SWtOdmJHOXlJREUxSWo1RE1Ud3ZRMjlzYjNKU1pXWStEUW9nSUNBZ0lDQWdJRHhEYjJ4dmNsSmxaaUJwWkQwaVEyOXNiM0lnTVRZaVBrUTBQQzlEYjJ4dmNsSmxaajROQ2lBZ0lDQWdJQ0FnUEVOdmJHOXlVbVZtSUdsa1BTSkRiMnh2Y2lBeE55SStSRHd2UTI5c2IzSlNaV1krRFFvZ0lDQWdJQ0FnSUR4RGIyeHZjbEpsWmlCcFpEMGlRMjlzYjNJZ01UZ2lQa1F6UEM5RGIyeHZjbEpsWmo0TkNpQWdJQ0FnSUNBZ1BFTnZiRzl5VW1WbUlHbGtQU0pEYjJ4dmNpQXhPU0krUkRJOEwwTnZiRzl5VW1WbVBnMEtJQ0FnSUNBZ0lDQThRMjlzYjNKU1pXWWdhV1E5SWtOdmJHOXlJREl3SWo1RU1Ud3ZRMjlzYjNKU1pXWStEUW9nSUNBZ0lDQWdJRHhEYjJ4dmNsSmxaaUJwWkQwaVEyOXNiM0lnTWpFaVBrWThMME52Ykc5eVVtVm1QZzBLSUNBZ0lDQWdJQ0E4UTI5c2IzSlNaV1lnYVdROUlrTnZiRzl5SURJeUlqNUZQQzlEYjJ4dmNsSmxaajROQ2lBZ0lDQWdJQ0FnUEVOdmJHOXlVbVZtSUdsa1BTSkRiMnh2Y2lBeU15SStSVE04TDBOdmJHOXlVbVZtUGcwS0lDQWdJQ0FnSUNBOFEyOXNiM0pTWldZZ2FXUTlJa052Ykc5eUlESTBJajVGTWp3dlEyOXNiM0pTWldZK0RRb2dJQ0FnSUNBZ0lEeERiMnh2Y2xKbFppQnBaRDBpUTI5c2IzSWdNalVpUGtVeFBDOURiMnh2Y2xKbFpqNE5DaUFnSUNBZ0lDQWdQRU52Ykc5eVVtVm1JR2xrUFNKRGIyeHZjaUF5TmlJK1FUd3ZRMjlzYjNKU1pXWStEUW9nSUNBZ0lDQWdJRHhEYjJ4dmNsSmxaaUJwWkQwaVEyOXNiM0lnTWpjaVBrZHlZWGtnTlR3dlEyOXNiM0pTWldZK0RRb2dJQ0FnSUNBOEwwTnZiRzl5UGcwS0lDQWdJRHd2UW1GeWMwRnVaRUoxWW1Kc1pYTStEUW9nSUNBZ1BFUmhkR0ZUWlhSTllYSnJaWEp6UGcwS0lDQWdJQ0FnUEVOdmJHOXlVbVZtSUdsa1BTSk9iMU5vWVdScGJtY2lQa2R5WVhrZ05Ed3ZRMjlzYjNKU1pXWStEUW9nSUNBZ0lDQThRMjlzYjNJK0RRb2dJQ0FnSUNBZ0lEeERiMnh2Y2xKbFppQnBaRDBpUTI5c2IzSWdNREVpUGtkeVlYa2dNVHd2UTI5c2IzSlNaV1krRFFvZ0lDQWdJQ0FnSUR4RGIyeHZjbEpsWmlCcFpEMGlRMjlzYjNJZ01ESWlQa2R5WVhrZ01qd3ZRMjlzYjNKU1pXWStEUW9nSUNBZ0lDQWdJRHhEYjJ4dmNsSmxaaUJwWkQwaVEyOXNiM0lnTURNaVBrZHlZWGtnTXp3dlEyOXNiM0pTWldZK0RRb2dJQ0FnSUNBZ0lEeERiMnh2Y2xKbFppQnBaRDBpUTI5c2IzSWdNRFFpUGtkeVlYa2dORHd2UTI5c2IzSlNaV1krRFFvZ0lDQWdJQ0FnSUR4RGIyeHZjbEpsWmlCcFpEMGlRMjlzYjNJZ01EVWlQa2R5WVhrZ05Ud3ZRMjlzYjNKU1pXWStEUW9nSUNBZ0lDQWdJRHhEYjJ4dmNsSmxaaUJwWkQwaVEyOXNiM0lnTURZaVBrSTBQQzlEYjJ4dmNsSmxaajROQ2lBZ0lDQWdJQ0FnUEVOdmJHOXlVbVZtSUdsa1BTSkRiMnh2Y2lBd055SStRand2UTI5c2IzSlNaV1krRFFvZ0lDQWdJQ0FnSUR4RGIyeHZjbEpsWmlCcFpEMGlRMjlzYjNJZ01EZ2lQa0l6UEM5RGIyeHZjbEpsWmo0TkNpQWdJQ0FnSUNBZ1BFTnZiRzl5VW1WbUlHbGtQU0pEYjJ4dmNpQXdPU0krUWpJOEwwTnZiRzl5VW1WbVBnMEtJQ0FnSUNBZ0lDQThRMjlzYjNKU1pXWWdhV1E5SWtOdmJHOXlJREV3SWo1Q01Ud3ZRMjlzYjNKU1pXWStEUW9nSUNBZ0lDQWdJRHhEYjJ4dmNsSmxaaUJwWkQwaVEyOXNiM0lnTVRFaVBrTTBQQzlEYjJ4dmNsSmxaajROQ2lBZ0lDQWdJQ0FnUEVOdmJHOXlVbVZtSUdsa1BTSkRiMnh2Y2lBeE1pSStRend2UTI5c2IzSlNaV1krRFFvZ0lDQWdJQ0FnSUR4RGIyeHZjbEpsWmlCcFpEMGlRMjlzYjNJZ01UTWlQa016UEM5RGIyeHZjbEpsWmo0TkNpQWdJQ0FnSUNBZ1BFTnZiRzl5VW1WbUlHbGtQU0pEYjJ4dmNpQXhOQ0krUXpJOEwwTnZiRzl5VW1WbVBnMEtJQ0FnSUNBZ0lDQThRMjlzYjNKU1pXWWdhV1E5SWtOdmJHOXlJREUxSWo1RE1Ud3ZRMjlzYjNKU1pXWStEUW9nSUNBZ0lDQWdJRHhEYjJ4dmNsSmxaaUJwWkQwaVEyOXNiM0lnTVRZaVBrUTBQQzlEYjJ4dmNsSmxaajROQ2lBZ0lDQWdJQ0FnUEVOdmJHOXlVbVZtSUdsa1BTSkRiMnh2Y2lBeE55SStSRHd2UTI5c2IzSlNaV1krRFFvZ0lDQWdJQ0FnSUR4RGIyeHZjbEpsWmlCcFpEMGlRMjlzYjNJZ01UZ2lQa1F6UEM5RGIyeHZjbEpsWmo0TkNpQWdJQ0FnSUNBZ1BFTnZiRzl5VW1WbUlHbGtQU0pEYjJ4dmNpQXhPU0krUkRJOEwwTnZiRzl5VW1WbVBnMEtJQ0FnSUNBZ0lDQThRMjlzYjNKU1pXWWdhV1E5SWtOdmJHOXlJREl3SWo1RU1Ud3ZRMjlzYjNKU1pXWStEUW9nSUNBZ0lDQWdJRHhEYjJ4dmNsSmxaaUJwWkQwaVEyOXNiM0lnTWpFaVBrWThMME52Ykc5eVVtVm1QZzBLSUNBZ0lDQWdJQ0E4UTI5c2IzSlNaV1lnYVdROUlrTnZiRzl5SURJeUlqNUZQQzlEYjJ4dmNsSmxaajROQ2lBZ0lDQWdJQ0FnUEVOdmJHOXlVbVZtSUdsa1BTSkRiMnh2Y2lBeU15SStSVE04TDBOdmJHOXlVbVZtUGcwS0lDQWdJQ0FnSUNBOFEyOXNiM0pTWldZZ2FXUTlJa052Ykc5eUlESTBJajVGTWp3dlEyOXNiM0pTWldZK0RRb2dJQ0FnSUNBZ0lEeERiMnh2Y2xKbFppQnBaRDBpUTI5c2IzSWdNalVpUGtVeFBDOURiMnh2Y2xKbFpqNE5DaUFnSUNBZ0lEd3ZRMjlzYjNJK0RRb2dJQ0FnUEM5RVlYUmhVMlYwVFdGeWEyVnljejROQ2lBZ0lDQThUR2x1WlhNK0RRb2dJQ0FnSUNBOFUzUjViR1ZQWm1ZK0RRb2dJQ0FnSUNBZ0lEeERiMnh2Y2xKbFppQnBaRDBpVG05VGFHRmthVzVuSWo1SGNtRjVJREU4TDBOdmJHOXlVbVZtUGcwS0lDQWdJQ0FnSUNBOFEyOXNiM0krRFFvZ0lDQWdJQ0FnSUNBZ1BFTnZiRzl5VW1WbUlHbGtQU0pEYjJ4dmNpQXdNU0krUjNKaGVTQXhQQzlEYjJ4dmNsSmxaajROQ2lBZ0lDQWdJQ0FnSUNBOFEyOXNiM0pTWldZZ2FXUTlJa052Ykc5eUlEQXlJajVIY21GNUlESThMME52Ykc5eVVtVm1QZzBLSUNBZ0lDQWdJQ0FnSUR4RGIyeHZjbEpsWmlCcFpEMGlRMjlzYjNJZ01ETWlQa2R5WVhrZ016d3ZRMjlzYjNKU1pXWStEUW9nSUNBZ0lDQWdJQ0FnUEVOdmJHOXlVbVZtSUdsa1BTSkRiMnh2Y2lBd05DSStSM0poZVNBMFBDOURiMnh2Y2xKbFpqNE5DaUFnSUNBZ0lDQWdJQ0E4UTI5c2IzSlNaV1lnYVdROUlrTnZiRzl5SURBMUlqNUhjbUY1SURVOEwwTnZiRzl5VW1WbVBnMEtJQ0FnSUNBZ0lDQWdJRHhEYjJ4dmNsSmxaaUJwWkQwaVEyOXNiM0lnTURZaVBrSTBQQzlEYjJ4dmNsSmxaajROQ2lBZ0lDQWdJQ0FnSUNBOFEyOXNiM0pTWldZZ2FXUTlJa052Ykc5eUlEQTNJajVDUEM5RGIyeHZjbEpsWmo0TkNpQWdJQ0FnSUNBZ0lDQThRMjlzYjNKU1pXWWdhV1E5SWtOdmJHOXlJREE0SWo1Q016d3ZRMjlzYjNKU1pXWStEUW9nSUNBZ0lDQWdJQ0FnUEVOdmJHOXlVbVZtSUdsa1BTSkRiMnh2Y2lBd09TSStRakk4TDBOdmJHOXlVbVZtUGcwS0lDQWdJQ0FnSUNBZ0lEeERiMnh2Y2xKbFppQnBaRDBpUTI5c2IzSWdNVEFpUGtJeFBDOURiMnh2Y2xKbFpqNE5DaUFnSUNBZ0lDQWdJQ0E4UTI5c2IzSlNaV1lnYVdROUlrTnZiRzl5SURFeElqNURORHd2UTI5c2IzSlNaV1krRFFvZ0lDQWdJQ0FnSUNBZ1BFTnZiRzl5VW1WbUlHbGtQU0pEYjJ4dmNpQXhNaUkrUXp3dlEyOXNiM0pTWldZK0RRb2dJQ0FnSUNBZ0lDQWdQRU52Ykc5eVVtVm1JR2xrUFNKRGIyeHZjaUF4TXlJK1F6TThMME52Ykc5eVVtVm1QZzBLSUNBZ0lDQWdJQ0FnSUR4RGIyeHZjbEpsWmlCcFpEMGlRMjlzYjNJZ01UUWlQa015UEM5RGIyeHZjbEpsWmo0TkNpQWdJQ0FnSUNBZ0lDQThRMjlzYjNKU1pXWWdhV1E5SWtOdmJHOXlJREUxSWo1RE1Ud3ZRMjlzYjNKU1pXWStEUW9nSUNBZ0lDQWdJQ0FnUEVOdmJHOXlVbVZtSUdsa1BTSkRiMnh2Y2lBeE5pSStSRFE4TDBOdmJHOXlVbVZtUGcwS0lDQWdJQ0FnSUNBZ0lEeERiMnh2Y2xKbFppQnBaRDBpUTI5c2IzSWdNVGNpUGtROEwwTnZiRzl5VW1WbVBnMEtJQ0FnSUNBZ0lDQWdJRHhEYjJ4dmNsSmxaaUJwWkQwaVEyOXNiM0lnTVRnaVBrUXpQQzlEYjJ4dmNsSmxaajROQ2lBZ0lDQWdJQ0FnSUNBOFEyOXNiM0pTWldZZ2FXUTlJa052Ykc5eUlERTVJajVFTWp3dlEyOXNiM0pTWldZK0RRb2dJQ0FnSUNBZ0lDQWdQRU52Ykc5eVVtVm1JR2xrUFNKRGIyeHZjaUF5TUNJK1JERThMME52Ykc5eVVtVm1QZzBLSUNBZ0lDQWdJQ0FnSUR4RGIyeHZjbEpsWmlCcFpEMGlRMjlzYjNJZ01qRWlQa1k4TDBOdmJHOXlVbVZtUGcwS0lDQWdJQ0FnSUNBZ0lEeERiMnh2Y2xKbFppQnBaRDBpUTI5c2IzSWdNaklpUGtVOEwwTnZiRzl5VW1WbVBnMEtJQ0FnSUNBZ0lDQWdJRHhEYjJ4dmNsSmxaaUJwWkQwaVEyOXNiM0lnTWpNaVBrVXpQQzlEYjJ4dmNsSmxaajROQ2lBZ0lDQWdJQ0FnSUNBOFEyOXNiM0pTWldZZ2FXUTlJa052Ykc5eUlESTBJajVGTWp3dlEyOXNiM0pTWldZK0RRb2dJQ0FnSUNBZ0lDQWdQRU52Ykc5eVVtVm1JR2xrUFNKRGIyeHZjaUF5TlNJK1JURThMME52Ykc5eVVtVm1QZzBLSUNBZ0lDQWdJQ0E4TDBOdmJHOXlQZzBLSUNBZ0lDQWdQQzlUZEhsc1pVOW1aajROQ2lBZ0lDQWdJRHhUZEhsc1pVOXVQZzBLSUNBZ0lDQWdJQ0E4UTI5c2IzSlNaV1lnYVdROUlrNXZVMmhoWkdsdVp5SStSM0poZVNBeFBDOURiMnh2Y2xKbFpqNE5DaUFnSUNBZ0lDQWdQRU52Ykc5eVBnMEtJQ0FnSUNBZ0lDQWdJRHhEYjJ4dmNsSmxaaUJwWkQwaVEyOXNiM0lnTURFaVBrZHlZWGtnTVR3dlEyOXNiM0pTWldZK0RRb2dJQ0FnSUNBZ0lDQWdQRU52Ykc5eVVtVm1JR2xrUFNKRGIyeHZjaUF3TWlJK1IzSmhlU0F5UEM5RGIyeHZjbEpsWmo0TkNpQWdJQ0FnSUNBZ0lDQThRMjlzYjNKU1pXWWdhV1E5SWtOdmJHOXlJREF6SWo1SGNtRjVJRE04TDBOdmJHOXlVbVZtUGcwS0lDQWdJQ0FnSUNBZ0lEeERiMnh2Y2xKbFppQnBaRDBpUTI5c2IzSWdNRFFpUGtkeVlYa2dORHd2UTI5c2IzSlNaV1krRFFvZ0lDQWdJQ0FnSUNBZ1BFTnZiRzl5VW1WbUlHbGtQU0pEYjJ4dmNpQXdOU0krUjNKaGVTQTFQQzlEYjJ4dmNsSmxaajROQ2lBZ0lDQWdJQ0FnSUNBOFEyOXNiM0pTWldZZ2FXUTlJa052Ykc5eUlEQTJJajVDTkR3dlEyOXNiM0pTWldZK0RRb2dJQ0FnSUNBZ0lDQWdQRU52Ykc5eVVtVm1JR2xrUFNKRGIyeHZjaUF3TnlJK1Fqd3ZRMjlzYjNKU1pXWStEUW9nSUNBZ0lDQWdJQ0FnUEVOdmJHOXlVbVZtSUdsa1BTSkRiMnh2Y2lBd09DSStRak04TDBOdmJHOXlVbVZtUGcwS0lDQWdJQ0FnSUNBZ0lEeERiMnh2Y2xKbFppQnBaRDBpUTI5c2IzSWdNRGtpUGtJeVBDOURiMnh2Y2xKbFpqNE5DaUFnSUNBZ0lDQWdJQ0E4UTI5c2IzSlNaV1lnYVdROUlrTnZiRzl5SURFd0lqNUNNVHd2UTI5c2IzSlNaV1krRFFvZ0lDQWdJQ0FnSUNBZ1BFTnZiRzl5VW1WbUlHbGtQU0pEYjJ4dmNpQXhNU0krUXpROEwwTnZiRzl5VW1WbVBnMEtJQ0FnSUNBZ0lDQWdJRHhEYjJ4dmNsSmxaaUJwWkQwaVEyOXNiM0lnTVRJaVBrTThMME52Ykc5eVVtVm1QZzBLSUNBZ0lDQWdJQ0FnSUR4RGIyeHZjbEpsWmlCcFpEMGlRMjlzYjNJZ01UTWlQa016UEM5RGIyeHZjbEpsWmo0TkNpQWdJQ0FnSUNBZ0lDQThRMjlzYjNKU1pXWWdhV1E5SWtOdmJHOXlJREUwSWo1RE1qd3ZRMjlzYjNKU1pXWStEUW9nSUNBZ0lDQWdJQ0FnUEVOdmJHOXlVbVZtSUdsa1BTSkRiMnh2Y2lBeE5TSStRekU4TDBOdmJHOXlVbVZtUGcwS0lDQWdJQ0FnSUNBZ0lEeERiMnh2Y2xKbFppQnBaRDBpUTI5c2IzSWdNVFlpUGtRMFBDOURiMnh2Y2xKbFpqNE5DaUFnSUNBZ0lDQWdJQ0E4UTI5c2IzSlNaV1lnYVdROUlrTnZiRzl5SURFM0lqNUVQQzlEYjJ4dmNsSmxaajROQ2lBZ0lDQWdJQ0FnSUNBOFEyOXNiM0pTWldZZ2FXUTlJa052Ykc5eUlERTRJajVFTXp3dlEyOXNiM0pTWldZK0RRb2dJQ0FnSUNBZ0lDQWdQRU52Ykc5eVVtVm1JR2xrUFNKRGIyeHZjaUF4T1NJK1JESThMME52Ykc5eVVtVm1QZzBLSUNBZ0lDQWdJQ0FnSUR4RGIyeHZjbEpsWmlCcFpEMGlRMjlzYjNJZ01qQWlQa1F4UEM5RGIyeHZjbEpsWmo0TkNpQWdJQ0FnSUNBZ0lDQThRMjlzYjNKU1pXWWdhV1E5SWtOdmJHOXlJREl4SWo1R1BDOURiMnh2Y2xKbFpqNE5DaUFnSUNBZ0lDQWdJQ0E4UTI5c2IzSlNaV1lnYVdROUlrTnZiRzl5SURJeUlqNUZQQzlEYjJ4dmNsSmxaajROQ2lBZ0lDQWdJQ0FnSUNBOFEyOXNiM0pTWldZZ2FXUTlJa052Ykc5eUlESXpJajVGTXp3dlEyOXNiM0pTWldZK0RRb2dJQ0FnSUNBZ0lDQWdQRU52Ykc5eVVtVm1JR2xrUFNKRGIyeHZjaUF5TkNJK1JUSThMME52Ykc5eVVtVm1QZzBLSUNBZ0lDQWdJQ0FnSUR4RGIyeHZjbEpsWmlCcFpEMGlRMjlzYjNJZ01qVWlQa1V4UEM5RGIyeHZjbEpsWmo0TkNpQWdJQ0FnSUNBZ1BDOURiMnh2Y2o0TkNpQWdJQ0FnSUR3dlUzUjViR1ZQYmo0TkNpQWdJQ0E4TDB4cGJtVnpQZzBLSUNBZ0lEeEhZVzUwZEQ0TkNpQWdJQ0FnSUR4RGIyeHZjbEpsWmlCcFpEMGlTR1ZoWkdWeVFtRmphMmR5YjNWdVpDSStSM0poZVNBMVBDOURiMnh2Y2xKbFpqNE5DaUFnSUNBZ0lEeERiMnh2Y2xKbFppQnBaRDBpUW05eVpHVnlRVzVrVEdsdVpYTWlQbGRvYVhSbFBDOURiMnh2Y2xKbFpqNE5DaUFnSUNBZ0lEeERiMnh2Y2xKbFppQnBaRDBpVkdGemExTm9ZV1JwYm1jaVBrZHlZWGtnTlR3dlEyOXNiM0pTWldZK0RRb2dJQ0FnSUNBOFEyOXNiM0pTWldZZ2FXUTlJbFJwYldWUVpYSnBiMlJJYVdkb2RHeHBaMmgwSWo1SGNtRjVJRFU4TDBOdmJHOXlVbVZtUGcwS0lDQWdJQ0FnUEVOdmJHOXlVbVZtSUdsa1BTSlVhVzFsVTJoaFpHbHVaeUkrUjNKaGVTQTFQQzlEYjJ4dmNsSmxaajROQ2lBZ0lDQWdJRHhEYjJ4dmNsSmxaaUJwWkQwaVZHbHRaVk5sY0dGeVlYUnZjbk1pUGtkeVlYa2dOVHd2UTI5c2IzSlNaV1krRFFvZ0lDQWdJQ0E4UTI5c2IzSlNaV1lnYVdROUlsUmhjMnRUWlhCaGNtRjBiM0p6SWo1SGNtRjVJRFU4TDBOdmJHOXlVbVZtUGcwS0lDQWdJQ0FnUEVOdmJHOXlVbVZtSUdsa1BTSlVZWE5yVEdsemRDSStWMmhwZEdVOEwwTnZiRzl5VW1WbVBnMEtJQ0FnSUNBZ1BFTnZiRzl5VW1WbUlHbGtQU0pVWVhOclIzSnBaR3hwYm1WeklqNUhjbUY1SURVOEwwTnZiRzl5VW1WbVBnMEtJQ0FnSUNBZ1BFTnZiRzl5VW1WbUlHbGtQU0pFWVhSbFUyaGhaR2x1WnlJK1FUd3ZRMjlzYjNKU1pXWStEUW9nSUNBZ0lDQThRMjlzYjNKU1pXWWdhV1E5SWtSaGRHVlRhR0ZrYVc1blFtOXlaR1Z5SWo1WGFHbDBaVHd2UTI5c2IzSlNaV1krRFFvZ0lDQWdJQ0E4UTI5c2IzSlNaV1lnYVdROUlreHBibVZDY21GamEyVjBJajVDYkdGamF6d3ZRMjlzYjNKU1pXWStEUW9nSUNBZ0lDQThRMjlzYjNKU1pXWWdhV1E5SWsxcGJHVnpkRzl1WlNJK1FteGhZMnM4TDBOdmJHOXlVbVZtUGcwS0lDQWdJQ0FnUEVOdmJHOXlVbVZtSUdsa1BTSkVZWFJsYkdsdVpTSStRVHd2UTI5c2IzSlNaV1krRFFvZ0lDQWdJQ0E4UTI5c2IzSlNaV1lnYVdROUlsQnliMk5sYzNOQ1lXTnJaM0p2ZFc1a0lqNUhjbUY1SURNOEwwTnZiRzl5VW1WbVBnMEtJQ0FnSUNBZ1BFTnZiRzl5VW1WbUlHbGtQU0pRY205alpYTnpRbTl5WkdWeUlqNVhhR2wwWlR3dlEyOXNiM0pTWldZK0RRb2dJQ0FnSUNBOFEyOXNiM0pTWldZZ2FXUTlJa0poY2tKaFkydG5jbTkxYm1RaVBrZHlZWGtnTXp3dlEyOXNiM0pTWldZK0RRb2dJQ0FnSUNBOFEyOXNiM0pTWldZZ2FXUTlJa0poY2tKdmNtUmxjaUkrVjJocGRHVThMME52Ykc5eVVtVm1QZzBLSUNBZ0lDQWdQRU52Ykc5eVVtVm1JR2xrUFNKUWNtOWpaWE56UW1GamEyZHliM1Z1WkVGc2RDSStWMmhwZEdVOEwwTnZiRzl5VW1WbVBnMEtJQ0FnSUNBZ1BFTnZiRzl5VW1WbUlHbGtQU0pRY205alpYTnpRbTl5WkdWeVFXeDBJajVIY21GNUlETThMME52Ykc5eVVtVm1QZzBLSUNBZ0lDQWdQRU52Ykc5eVVtVm1JR2xrUFNKQ1lYSkNZV05yWjNKdmRXNWtRV3gwSWo1WGFHbDBaVHd2UTI5c2IzSlNaV1krRFFvZ0lDQWdJQ0E4UTI5c2IzSlNaV1lnYVdROUlrSmhja0p2Y21SbGNrRnNkQ0krUjNKaGVTQXpQQzlEYjJ4dmNsSmxaajROQ2lBZ0lDQWdJRHhEYjJ4dmNsSmxaaUJwWkQwaVJHRjBaVk5vWVdScGJtZEJiSFFpUGtFOEwwTnZiRzl5VW1WbVBnMEtJQ0FnSUNBZ1BFTnZiRzl5VW1WbUlHbGtQU0pFWVhSbFUyaGhaR2x1WjBKdmNtUmxja0ZzZENJK1YyaHBkR1U4TDBOdmJHOXlVbVZtUGcwS0lDQWdJQ0FnUEVOdmJHOXlVbVZtSUdsa1BTSk1hVzVsUW5KaFkydGxkRUZzZENJK1FteGhZMnM4TDBOdmJHOXlVbVZtUGcwS0lDQWdJQ0FnUEVOdmJHOXlVbVZtSUdsa1BTSk5hV3hsYzNSdmJtVkJiSFFpUGtKc1lXTnJQQzlEYjJ4dmNsSmxaajROQ2lBZ0lDQWdJRHhEYjJ4dmNsSmxaaUJwWkQwaVJHRjBaV3hwYm1WQmJIUWlQa0U4TDBOdmJHOXlVbVZtUGcwS0lDQWdJRHd2UjJGdWRIUStEUW9nSUNBZ1BFTm9ZWEowVEdsdVpYTStEUW9nSUNBZ0lDQThRMjlzYjNKU1pXWWdhV1E5SWxaaGJIVmxRWGhsY3lJK1FteGhZMnM4TDBOdmJHOXlVbVZtUGcwS0lDQWdJQ0FnUEVOdmJHOXlVbVZtSUdsa1BTSkRZWFJsWjI5eWFXTmhiRUY0WlhNaVBrSnNZV05yUEM5RGIyeHZjbEpsWmo0TkNpQWdJQ0FnSUR4RGIyeHZjbEpsWmlCcFpEMGlVWFZoWkhKaGJuUk1hVzVsY3lJK1FteGhZMnM4TDBOdmJHOXlVbVZtUGcwS0lDQWdJQ0FnUEVOdmJHOXlVbVZtSUdsa1BTSk9iM0p0WVhScGRtVkNZVzVrVEdsdVpYTWlQa0pzWVdOclBDOURiMnh2Y2xKbFpqNE5DaUFnSUNBZ0lEeERiMnh2Y2xKbFppQnBaRDBpUjNKdmQzUm9VMmhoY21WTWFXNWxjeUkrUW14aFkyczhMME52Ykc5eVVtVm1QZzBLSUNBZ0lDQWdQRU52Ykc5eVVtVm1JR2xrUFNKSGNtOTNkR2hIY205M2RHaE1hVzVsY3lJK1FteGhZMnM4TDBOdmJHOXlVbVZtUGcwS0lDQWdJQ0FnUEVOdmJHOXlVbVZtSUdsa1BTSk1hVzVsUW1Wc2IzZEVZWFJoUTI5c2RXMXVJajVDYkdGamF6d3ZRMjlzYjNKU1pXWStEUW9nSUNBZ0lDQThRMjlzYjNKU1pXWWdhV1E5SWtkeWFXUk1hVzVsY3lJK1FteGhZMnM4TDBOdmJHOXlVbVZtUGcwS0lDQWdJQ0FnUEVOdmJHOXlVbVZtSUdsa1BTSk9aWFJNYVc1bFUyVnlhV1Z6SWo1Q2JHRmphend2UTI5c2IzSlNaV1krRFFvZ0lDQWdJQ0E4UTI5c2IzSlNaV1lnYVdROUlrRjJaWEpoWjJWTWFXNWxjeUkrUW14aFkyczhMME52Ykc5eVVtVm1QZzBLSUNBZ0lDQWdQRU52Ykc5eVVtVm1JR2xrUFNKV1pYSjBhV05oYkV4cGJtVnpJajVDYkdGamF6d3ZRMjlzYjNKU1pXWStEUW9nSUNBZ0lDQThRMjlzYjNKU1pXWWdhV1E5SWtkeWIzZDBhRXhwYm1WeklqNUNiR0ZqYXp3dlEyOXNiM0pTWldZK0RRb2dJQ0FnSUNBOFEyOXNiM0pTWldZZ2FXUTlJa0poY2tOdmJYQmhjbWx6YjI1TWFXNWxjeUkrUW14aFkyczhMME52Ykc5eVVtVm1QZzBLSUNBZ0lDQWdQRU52Ykc5eVVtVm1JR2xrUFNKVFpXZHRaVzUwUTI5dGNHRnlhWE52Ymt4cGJtVnpJajVDYkdGamF6d3ZRMjlzYjNKU1pXWStEUW9nSUNBZ0lDQThRMjlzYjNKU1pXWWdhV1E5SWxObFoyMWxiblJEYjIxd1lYSnBjMjl1VUhKdmFtVmpkR2x1WjB4cGJtVnpJajVDYkdGamF6d3ZRMjlzYjNKU1pXWStEUW9nSUNBZ0lDQThRMjlzYjNKU1pXWWdhV1E5SWtOb1lYSjBRbTl5WkdWeUlqNUNiR0ZqYXp3dlEyOXNiM0pTWldZK0RRb2dJQ0FnSUNBOFEyOXNiM0pTWldZZ2FXUTlJbE5sWjIxbGJuUkNiM0prWlhJaVBsZG9hWFJsUEM5RGIyeHZjbEpsWmo0TkNpQWdJQ0FnSUR4RGIyeHZjbEpsWmlCcFpEMGlUR1ZuWlc1a1FtOXlaR1Z5SWo1Q2JHRmphend2UTI5c2IzSlNaV1krRFFvZ0lDQWdJQ0E4UTI5c2IzSlNaV1lnYVdROUlsSmxabVZ5Wlc1alpVSjFZbUpzWlVKdmNtUmxjaUkrUW14aFkyczhMME52Ykc5eVVtVm1QZzBLSUNBZ0lDQWdQRU52Ykc5eVVtVm1JR2xrUFNKVFpXZHRaVzUwVEdsdWEzTWlQa0pzWVdOclBDOURiMnh2Y2xKbFpqNE5DaUFnSUNBZ0lEeERiMnh2Y2xKbFppQnBaRDBpUVc1dWIzUmhkR2x2Ymt4cGJtVnpJajVDYkdGamF6d3ZRMjlzYjNKU1pXWStEUW9nSUNBZ0lDQThRMjlzYjNKU1pXWWdhV1E5SWtGNGFYTkNjbVZoYTB4cGJtVnpJajVDYkdGamF6d3ZRMjlzYjNKU1pXWStEUW9nSUNBZ1BDOURhR0Z5ZEV4cGJtVnpQZzBLSUNBZ0lEeE9aWFJNYVc1bGN6NE5DaUFnSUNBZ0lEeERiMnh2Y2xKbFppQnBaRDBpUTI5c2IzSWlQa0pzWVdOclBDOURiMnh2Y2xKbFpqNE5DaUFnSUNBOEwwNWxkRXhwYm1WelBnMEtJQ0FnSUR4VFpXZHRaVzUwUW05eVpHVnljejROQ2lBZ0lDQWdJRHhEYjJ4dmNsSmxaaUJwWkQwaVEyOXNiM0lpUGxkb2FYUmxQQzlEYjJ4dmNsSmxaajROQ2lBZ0lDQThMMU5sWjIxbGJuUkNiM0prWlhKelBnMEtJQ0FnSUR4QmVHVnpUR2x1WlhNK0RRb2dJQ0FnSUNBOFEyOXNiM0pTWldZZ2FXUTlJa052Ykc5eUlqNUNiR0ZqYXp3dlEyOXNiM0pTWldZK0RRb2dJQ0FnUEM5QmVHVnpUR2x1WlhNK0RRb2dJQ0FnUEVGa2IzSnViV1Z1ZEV4cGJtVnpQZzBLSUNBZ0lDQWdQRU52Ykc5eVVtVm1JR2xrUFNKRGIyeHZjaUkrUW14aFkyczhMME52Ykc5eVVtVm1QZzBLSUNBZ0lEd3ZRV1J2Y201dFpXNTBUR2x1WlhNK0RRb2dJQ0FnUEVKMVltSnNaWE5UWTJGMGRHVnljMEpoWTJ0bmNtOTFibVErRFFvZ0lDQWdJQ0E4UTI5c2IzSlNaV1lnYVdROUlrTnZiRzl5SWo1SGNtRjVJRFU4TDBOdmJHOXlVbVZtUGcwS0lDQWdJRHd2UW5WaVlteGxjMU5qWVhSMFpYSnpRbUZqYTJkeWIzVnVaRDROQ2lBZ0lDQThRMmhoY25SQ2IzSmtaWEkrRFFvZ0lDQWdJQ0E4UTI5c2IzSlNaV1lnYVdROUlrTnZiRzl5SWo1Q2JHRmphend2UTI5c2IzSlNaV1krRFFvZ0lDQWdQQzlEYUdGeWRFSnZjbVJsY2o0TkNpQWdQQzlFY21GM1QzSmtaWEp6UGcwS0lDQThVMlYwZEdsdVozTStEUW9nSUNBZ1BGTm9iM2RQWm1acFkyVkRiMlJsUGtaaGJITmxQQzlUYUc5M1QyWm1hV05sUTI5a1pUNE5DaUFnSUNBOFUyaHZkMFpwYkdWT1lXMWxQa1poYkhObFBDOVRhRzkzUm1sc1pVNWhiV1UrRFFvZ0lEd3ZVMlYwZEdsdVozTStEUW84TDFSb1pXMWxQZz09PC9NZWtrb0RhdGE+DQogIDxJbmNsdWRlR3JheXM+dHJ1ZTwvSW5jbHVkZUdyYXlzPg0KICA8TGFzdFVwZGF0ZWQ+MjAyNC0xMS0wMVQxODoyODoyMi41MDEwMzk2WjwvTGFzdFVwZGF0ZWQ+DQogIDxTa2lwUHJvZHVjdGlvbk1vZGU+ZmFsc2U8L1NraXBQcm9kdWN0aW9uTW9kZT4NCiAgPEJhY2tncm91bmRDb2xvckhleD5GRkZGRkY8L0JhY2tncm91bmRDb2xvckhleD4NCiAgPFBhbGV0dGVEYXRhIC8+DQogIDxOYW1lc0V4dD4NCiAgICA8U2hvcnROYW1lPkE8L1Nob3J0TmFtZT4NCiAgICA8TG9uZ05hbWUgLz4NCiAgICA8QmFzZUNvbG9ySGV4PkYzMDYwMDwvQmFzZUNvbG9ySGV4Pg0KICAgIDxDb250cmFzdGluZ0NvbG9ySGV4PkZGRkZGRjwvQ29udHJhc3RpbmdDb2xvckhleD4NCiAgICA8SXNIaWdobGlnaHQ+dHJ1ZTwvSXNIaWdobGlnaHQ+DQogICAgPElzVGV4dD5mYWxzZTwvSXNUZXh0Pg0KICA8L05hbWVzRXh0Pg0KICA8TmFtZXNFeHQ+DQogICAgPFNob3J0TmFtZT5CPC9TaG9ydE5hbWU+DQogICAgPExvbmdOYW1lIC8+DQogICAgPEJhc2VDb2xvckhleD4xODNFRkY8L0Jhc2VDb2xvckhleD4NCiAgICA8Q29udHJhc3RpbmdDb2xvckhleD5GRkZGRkY8L0NvbnRyYXN0aW5nQ29sb3JIZXg+DQogICAgPElzSGlnaGxpZ2h0PmZhbHNlPC9Jc0hpZ2hsaWdodD4NCiAgICA8SXNUZXh0PmZhbHNlPC9Jc1RleHQ+DQogIDwvTmFtZXNFeHQ+DQogIDxOYW1lc0V4dD4NCiAgICA8U2hvcnROYW1lPkM8L1Nob3J0TmFtZT4NCiAgICA8TG9uZ05hbWUgLz4NCiAgICA8QmFzZUNvbG9ySGV4PkZGQ0UwMDwvQmFzZUNvbG9ySGV4Pg0KICAgIDxDb250cmFzdGluZ0NvbG9ySGV4PjAwMDAwMDwvQ29udHJhc3RpbmdDb2xvckhleD4NCiAgICA8SXNIaWdobGlnaHQ+ZmFsc2U8L0lzSGlnaGxpZ2h0Pg0KICAgIDxJc1RleHQ+ZmFsc2U8L0lzVGV4dD4NCiAgPC9OYW1lc0V4dD4NCiAgPE5hbWVzRXh0Pg0KICAgIDxTaG9ydE5hbWU+RDwvU2hvcnROYW1lPg0KICAgIDxMb25nTmFtZSAvPg0KICAgIDxCYXNlQ29sb3JIZXg+MDBDRTAwPC9CYXNlQ29sb3JIZXg+DQogICAgPENvbnRyYXN0aW5nQ29sb3JIZXg+MDAwMDAwPC9Db250cmFzdGluZ0NvbG9ySGV4Pg0KICAgIDxJc0hpZ2hsaWdodD5mYWxzZTwvSXNIaWdobGlnaHQ+DQogICAgPElzVGV4dD5mYWxzZTwvSXNUZXh0Pg0KICA8L05hbWVzRXh0Pg0KICA8TmFtZXNFeHQ+DQogICAgPFNob3J0TmFtZT5FPC9TaG9ydE5hbWU+DQogICAgPExvbmdOYW1lIC8+DQogICAgPEJhc2VDb2xvckhleD40MTU5OEY8L0Jhc2VDb2xvckhleD4NCiAgICA8Q29udHJhc3RpbmdDb2xvckhleD5GRkZGRkY8L0NvbnRyYXN0aW5nQ29sb3JIZXg+DQogICAgPElzSGlnaGxpZ2h0PmZhbHNlPC9Jc0hpZ2hsaWdodD4NCiAgICA8SXNUZXh0PmZhbHNlPC9Jc1RleHQ+DQogIDwvTmFtZXNFeHQ+DQogIDxOYW1lc0V4dD4NCiAgICA8U2hvcnROYW1lPkY8L1Nob3J0TmFtZT4NCiAgICA8TG9uZ05hbWUgLz4NCiAgICA8QmFzZUNvbG9ySGV4PjAxMjE2OTwvQmFzZUNvbG9ySGV4Pg0KICAgIDxDb250cmFzdGluZ0NvbG9ySGV4PkZGRkZGRjwvQ29udHJhc3RpbmdDb2xvckhleD4NCiAgICA8SXNIaWdobGlnaHQ+ZmFsc2U8L0lzSGlnaGxpZ2h0Pg0KICAgIDxJc1RleHQ+ZmFsc2U8L0lzVGV4dD4NCiAgPC9OYW1lc0V4dD4NCiAgPE5hbWVzRXh0Pg0KICAgIDxTaG9ydE5hbWU+RzwvU2hvcnROYW1lPg0KICAgIDxMb25nTmFtZSAvPg0KICAgIDxCYXNlQ29sb3JIZXg+MDA5NzM5PC9CYXNlQ29sb3JIZXg+DQogICAgPENvbnRyYXN0aW5nQ29sb3JIZXg+RkZGRkZGPC9Db250cmFzdGluZ0NvbG9ySGV4Pg0KICAgIDxJc0hpZ2hsaWdodD5mYWxzZTwvSXNIaWdobGlnaHQ+DQogICAgPElzVGV4dD5mYWxzZTwvSXNUZXh0Pg0KICA8L05hbWVzRXh0Pg0KICA8TmFtZXNFeHQ+DQogICAgPFNob3J0TmFtZT5IPC9TaG9ydE5hbWU+DQogICAgPExvbmdOYW1lIC8+DQogICAgPEJhc2VDb2xvckhleD43RkM5OUY8L0Jhc2VDb2xvckhleD4NCiAgICA8Q29udHJhc3RpbmdDb2xvckhleD4wMDAwMDA8L0NvbnRyYXN0aW5nQ29sb3JIZXg+DQogICAgPElzSGlnaGxpZ2h0PmZhbHNlPC9Jc0hpZ2hsaWdodD4NCiAgICA8SXNUZXh0PmZhbHNlPC9Jc1RleHQ+DQogIDwvTmFtZXNFeHQ+DQogIDxOb3RlcyAvPg0KPC9NYXN0ZXJEYXRhPg=="/>
</p:tagLst>
</file>

<file path=ppt/tags/tag500.xml><?xml version="1.0" encoding="utf-8"?>
<p:tagLst xmlns:a="http://schemas.openxmlformats.org/drawingml/2006/main" xmlns:r="http://schemas.openxmlformats.org/officeDocument/2006/relationships" xmlns:p="http://schemas.openxmlformats.org/presentationml/2006/main">
  <p:tag name="AS_UNIQUEID" val="28280"/>
</p:tagLst>
</file>

<file path=ppt/tags/tag501.xml><?xml version="1.0" encoding="utf-8"?>
<p:tagLst xmlns:a="http://schemas.openxmlformats.org/drawingml/2006/main" xmlns:r="http://schemas.openxmlformats.org/officeDocument/2006/relationships" xmlns:p="http://schemas.openxmlformats.org/presentationml/2006/main">
  <p:tag name="AS_UNIQUEID" val="27415"/>
</p:tagLst>
</file>

<file path=ppt/tags/tag502.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503.xml><?xml version="1.0" encoding="utf-8"?>
<p:tagLst xmlns:a="http://schemas.openxmlformats.org/drawingml/2006/main" xmlns:r="http://schemas.openxmlformats.org/officeDocument/2006/relationships" xmlns:p="http://schemas.openxmlformats.org/presentationml/2006/main">
  <p:tag name="AS_UNIQUEID" val="28637"/>
  <p:tag name="THINKCELLSHAPEDONOTDELETE" val="thinkcellActiveDocDoNotDelete"/>
</p:tagLst>
</file>

<file path=ppt/tags/tag504.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LAYOUTENABLED" val="0"/>
  <p:tag name="BTFPWIDTH" val="959,9998"/>
  <p:tag name="BTFPHEIGHT" val="544,8167"/>
</p:tagLst>
</file>

<file path=ppt/tags/tag505.xml><?xml version="1.0" encoding="utf-8"?>
<p:tagLst xmlns:a="http://schemas.openxmlformats.org/drawingml/2006/main" xmlns:r="http://schemas.openxmlformats.org/officeDocument/2006/relationships" xmlns:p="http://schemas.openxmlformats.org/presentationml/2006/main">
  <p:tag name="AS_UNIQUEID" val="28639"/>
</p:tagLst>
</file>

<file path=ppt/tags/tag506.xml><?xml version="1.0" encoding="utf-8"?>
<p:tagLst xmlns:a="http://schemas.openxmlformats.org/drawingml/2006/main" xmlns:r="http://schemas.openxmlformats.org/officeDocument/2006/relationships" xmlns:p="http://schemas.openxmlformats.org/presentationml/2006/main">
  <p:tag name="AS_UNIQUEID" val="28668"/>
</p:tagLst>
</file>

<file path=ppt/tags/tag507.xml><?xml version="1.0" encoding="utf-8"?>
<p:tagLst xmlns:a="http://schemas.openxmlformats.org/drawingml/2006/main" xmlns:r="http://schemas.openxmlformats.org/officeDocument/2006/relationships" xmlns:p="http://schemas.openxmlformats.org/presentationml/2006/main">
  <p:tag name="AS_UNIQUEID" val="28669"/>
</p:tagLst>
</file>

<file path=ppt/tags/tag508.xml><?xml version="1.0" encoding="utf-8"?>
<p:tagLst xmlns:a="http://schemas.openxmlformats.org/drawingml/2006/main" xmlns:r="http://schemas.openxmlformats.org/officeDocument/2006/relationships" xmlns:p="http://schemas.openxmlformats.org/presentationml/2006/main">
  <p:tag name="AS_UNIQUEID" val="28727"/>
</p:tagLst>
</file>

<file path=ppt/tags/tag509.xml><?xml version="1.0" encoding="utf-8"?>
<p:tagLst xmlns:a="http://schemas.openxmlformats.org/drawingml/2006/main" xmlns:r="http://schemas.openxmlformats.org/officeDocument/2006/relationships" xmlns:p="http://schemas.openxmlformats.org/presentationml/2006/main">
  <p:tag name="AS_UNIQUEID" val="27415"/>
</p:tagLst>
</file>

<file path=ppt/tags/tag51.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510.xml><?xml version="1.0" encoding="utf-8"?>
<p:tagLst xmlns:a="http://schemas.openxmlformats.org/drawingml/2006/main" xmlns:r="http://schemas.openxmlformats.org/officeDocument/2006/relationships" xmlns:p="http://schemas.openxmlformats.org/presentationml/2006/main">
  <p:tag name="AS_UNIQUEID" val="28633"/>
</p:tagLst>
</file>

<file path=ppt/tags/tag511.xml><?xml version="1.0" encoding="utf-8"?>
<p:tagLst xmlns:a="http://schemas.openxmlformats.org/drawingml/2006/main" xmlns:r="http://schemas.openxmlformats.org/officeDocument/2006/relationships" xmlns:p="http://schemas.openxmlformats.org/presentationml/2006/main">
  <p:tag name="AS_UNIQUEID" val="28634"/>
</p:tagLst>
</file>

<file path=ppt/tags/tag512.xml><?xml version="1.0" encoding="utf-8"?>
<p:tagLst xmlns:a="http://schemas.openxmlformats.org/drawingml/2006/main" xmlns:r="http://schemas.openxmlformats.org/officeDocument/2006/relationships" xmlns:p="http://schemas.openxmlformats.org/presentationml/2006/main">
  <p:tag name="AS_UNIQUEID" val="28635"/>
</p:tagLst>
</file>

<file path=ppt/tags/tag513.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514.xml><?xml version="1.0" encoding="utf-8"?>
<p:tagLst xmlns:a="http://schemas.openxmlformats.org/drawingml/2006/main" xmlns:r="http://schemas.openxmlformats.org/officeDocument/2006/relationships" xmlns:p="http://schemas.openxmlformats.org/presentationml/2006/main">
  <p:tag name="AS_UNIQUEID" val="28446"/>
  <p:tag name="BTFPCENTERX" val="51,33929"/>
  <p:tag name="BTFPCENTERY" val="56,66667"/>
  <p:tag name="BTFPLAYOUTANCHORELEFT" val="True"/>
  <p:tag name="BTFPLAYOUTANCHORETOP" val="True"/>
  <p:tag name="BTFPUNCROPPEDHEIGHT" val="243,0223"/>
  <p:tag name="BTFPUNCROPPEDWIDTH" val="364,5324"/>
  <p:tag name="BTFPWIDTH" val="960"/>
  <p:tag name="BTFPHEIGHT" val="540,4742"/>
</p:tagLst>
</file>

<file path=ppt/tags/tag515.xml><?xml version="1.0" encoding="utf-8"?>
<p:tagLst xmlns:a="http://schemas.openxmlformats.org/drawingml/2006/main" xmlns:r="http://schemas.openxmlformats.org/officeDocument/2006/relationships" xmlns:p="http://schemas.openxmlformats.org/presentationml/2006/main">
  <p:tag name="AS_UNIQUEID" val="28695"/>
</p:tagLst>
</file>

<file path=ppt/tags/tag516.xml><?xml version="1.0" encoding="utf-8"?>
<p:tagLst xmlns:a="http://schemas.openxmlformats.org/drawingml/2006/main" xmlns:r="http://schemas.openxmlformats.org/officeDocument/2006/relationships" xmlns:p="http://schemas.openxmlformats.org/presentationml/2006/main">
  <p:tag name="AS_UNIQUEID" val="28697"/>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8.xml><?xml version="1.0" encoding="utf-8"?>
<p:tagLst xmlns:a="http://schemas.openxmlformats.org/drawingml/2006/main" xmlns:r="http://schemas.openxmlformats.org/officeDocument/2006/relationships" xmlns:p="http://schemas.openxmlformats.org/presentationml/2006/main">
  <p:tag name="AS_UNIQUEID" val="28698"/>
</p:tagLst>
</file>

<file path=ppt/tags/tag519.xml><?xml version="1.0" encoding="utf-8"?>
<p:tagLst xmlns:a="http://schemas.openxmlformats.org/drawingml/2006/main" xmlns:r="http://schemas.openxmlformats.org/officeDocument/2006/relationships" xmlns:p="http://schemas.openxmlformats.org/presentationml/2006/main">
  <p:tag name="AS_UNIQUEID" val="28696"/>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0.xml><?xml version="1.0" encoding="utf-8"?>
<p:tagLst xmlns:a="http://schemas.openxmlformats.org/drawingml/2006/main" xmlns:r="http://schemas.openxmlformats.org/officeDocument/2006/relationships" xmlns:p="http://schemas.openxmlformats.org/presentationml/2006/main">
  <p:tag name="AS_UNIQUEID" val="28727"/>
</p:tagLst>
</file>

<file path=ppt/tags/tag521.xml><?xml version="1.0" encoding="utf-8"?>
<p:tagLst xmlns:a="http://schemas.openxmlformats.org/drawingml/2006/main" xmlns:r="http://schemas.openxmlformats.org/officeDocument/2006/relationships" xmlns:p="http://schemas.openxmlformats.org/presentationml/2006/main">
  <p:tag name="AS_UNIQUEID" val="29768"/>
</p:tagLst>
</file>

<file path=ppt/tags/tag522.xml><?xml version="1.0" encoding="utf-8"?>
<p:tagLst xmlns:a="http://schemas.openxmlformats.org/drawingml/2006/main" xmlns:r="http://schemas.openxmlformats.org/officeDocument/2006/relationships" xmlns:p="http://schemas.openxmlformats.org/presentationml/2006/main">
  <p:tag name="AS_UNIQUEID" val="29939"/>
</p:tagLst>
</file>

<file path=ppt/tags/tag523.xml><?xml version="1.0" encoding="utf-8"?>
<p:tagLst xmlns:a="http://schemas.openxmlformats.org/drawingml/2006/main" xmlns:r="http://schemas.openxmlformats.org/officeDocument/2006/relationships" xmlns:p="http://schemas.openxmlformats.org/presentationml/2006/main">
  <p:tag name="AS_UNIQUEID" val="29881"/>
</p:tagLst>
</file>

<file path=ppt/tags/tag524.xml><?xml version="1.0" encoding="utf-8"?>
<p:tagLst xmlns:a="http://schemas.openxmlformats.org/drawingml/2006/main" xmlns:r="http://schemas.openxmlformats.org/officeDocument/2006/relationships" xmlns:p="http://schemas.openxmlformats.org/presentationml/2006/main">
  <p:tag name="AS_UNIQUEID" val="29882"/>
</p:tagLst>
</file>

<file path=ppt/tags/tag525.xml><?xml version="1.0" encoding="utf-8"?>
<p:tagLst xmlns:a="http://schemas.openxmlformats.org/drawingml/2006/main" xmlns:r="http://schemas.openxmlformats.org/officeDocument/2006/relationships" xmlns:p="http://schemas.openxmlformats.org/presentationml/2006/main">
  <p:tag name="AS_UNIQUEID" val="28280"/>
</p:tagLst>
</file>

<file path=ppt/tags/tag526.xml><?xml version="1.0" encoding="utf-8"?>
<p:tagLst xmlns:a="http://schemas.openxmlformats.org/drawingml/2006/main" xmlns:r="http://schemas.openxmlformats.org/officeDocument/2006/relationships" xmlns:p="http://schemas.openxmlformats.org/presentationml/2006/main">
  <p:tag name="AS_UNIQUEID" val="29028"/>
</p:tagLst>
</file>

<file path=ppt/tags/tag527.xml><?xml version="1.0" encoding="utf-8"?>
<p:tagLst xmlns:a="http://schemas.openxmlformats.org/drawingml/2006/main" xmlns:r="http://schemas.openxmlformats.org/officeDocument/2006/relationships" xmlns:p="http://schemas.openxmlformats.org/presentationml/2006/main">
  <p:tag name="AS_UNIQUEID" val="29028"/>
</p:tagLst>
</file>

<file path=ppt/tags/tag528.xml><?xml version="1.0" encoding="utf-8"?>
<p:tagLst xmlns:a="http://schemas.openxmlformats.org/drawingml/2006/main" xmlns:r="http://schemas.openxmlformats.org/officeDocument/2006/relationships" xmlns:p="http://schemas.openxmlformats.org/presentationml/2006/main">
  <p:tag name="AS_UNIQUEID" val="29028"/>
</p:tagLst>
</file>

<file path=ppt/tags/tag529.xml><?xml version="1.0" encoding="utf-8"?>
<p:tagLst xmlns:a="http://schemas.openxmlformats.org/drawingml/2006/main" xmlns:r="http://schemas.openxmlformats.org/officeDocument/2006/relationships" xmlns:p="http://schemas.openxmlformats.org/presentationml/2006/main">
  <p:tag name="AS_UNIQUEID" val="29028"/>
</p:tagLst>
</file>

<file path=ppt/tags/tag53.xml><?xml version="1.0" encoding="utf-8"?>
<p:tagLst xmlns:a="http://schemas.openxmlformats.org/drawingml/2006/main" xmlns:r="http://schemas.openxmlformats.org/officeDocument/2006/relationships" xmlns:p="http://schemas.openxmlformats.org/presentationml/2006/main">
  <p:tag name="AS_UNIQUEID" val="28254"/>
</p:tagLst>
</file>

<file path=ppt/tags/tag530.xml><?xml version="1.0" encoding="utf-8"?>
<p:tagLst xmlns:a="http://schemas.openxmlformats.org/drawingml/2006/main" xmlns:r="http://schemas.openxmlformats.org/officeDocument/2006/relationships" xmlns:p="http://schemas.openxmlformats.org/presentationml/2006/main">
  <p:tag name="BTFPLAYOUTENABLED" val="1"/>
</p:tagLst>
</file>

<file path=ppt/tags/tag531.xml><?xml version="1.0" encoding="utf-8"?>
<p:tagLst xmlns:a="http://schemas.openxmlformats.org/drawingml/2006/main" xmlns:r="http://schemas.openxmlformats.org/officeDocument/2006/relationships" xmlns:p="http://schemas.openxmlformats.org/presentationml/2006/main">
  <p:tag name="AS_UNIQUEID" val="27415"/>
</p:tagLst>
</file>

<file path=ppt/tags/tag532.xml><?xml version="1.0" encoding="utf-8"?>
<p:tagLst xmlns:a="http://schemas.openxmlformats.org/drawingml/2006/main" xmlns:r="http://schemas.openxmlformats.org/officeDocument/2006/relationships" xmlns:p="http://schemas.openxmlformats.org/presentationml/2006/main">
  <p:tag name="AS_UNIQUEID" val="29938"/>
</p:tagLst>
</file>

<file path=ppt/tags/tag533.xml><?xml version="1.0" encoding="utf-8"?>
<p:tagLst xmlns:a="http://schemas.openxmlformats.org/drawingml/2006/main" xmlns:r="http://schemas.openxmlformats.org/officeDocument/2006/relationships" xmlns:p="http://schemas.openxmlformats.org/presentationml/2006/main">
  <p:tag name="AS_UNIQUEID" val="29938"/>
</p:tagLst>
</file>

<file path=ppt/tags/tag534.xml><?xml version="1.0" encoding="utf-8"?>
<p:tagLst xmlns:a="http://schemas.openxmlformats.org/drawingml/2006/main" xmlns:r="http://schemas.openxmlformats.org/officeDocument/2006/relationships" xmlns:p="http://schemas.openxmlformats.org/presentationml/2006/main">
  <p:tag name="BTFPLAYOUTENABLED" val="1"/>
</p:tagLst>
</file>

<file path=ppt/tags/tag535.xml><?xml version="1.0" encoding="utf-8"?>
<p:tagLst xmlns:a="http://schemas.openxmlformats.org/drawingml/2006/main" xmlns:r="http://schemas.openxmlformats.org/officeDocument/2006/relationships" xmlns:p="http://schemas.openxmlformats.org/presentationml/2006/main">
  <p:tag name="BTFPLAYOUTENABLED" val="1"/>
</p:tagLst>
</file>

<file path=ppt/tags/tag536.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537.xml><?xml version="1.0" encoding="utf-8"?>
<p:tagLst xmlns:a="http://schemas.openxmlformats.org/drawingml/2006/main" xmlns:r="http://schemas.openxmlformats.org/officeDocument/2006/relationships" xmlns:p="http://schemas.openxmlformats.org/presentationml/2006/main">
  <p:tag name="AS_UNIQUEID" val="20833"/>
  <p:tag name="THINKCELLSHAPEDONOTDELETE" val="thinkcellActiveDocDoNotDelete"/>
</p:tagLst>
</file>

<file path=ppt/tags/tag538.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AS_UNIQUEID" val="28301"/>
</p:tagLst>
</file>

<file path=ppt/tags/tag540.xml><?xml version="1.0" encoding="utf-8"?>
<p:tagLst xmlns:a="http://schemas.openxmlformats.org/drawingml/2006/main" xmlns:r="http://schemas.openxmlformats.org/officeDocument/2006/relationships" xmlns:p="http://schemas.openxmlformats.org/presentationml/2006/main">
  <p:tag name="AS_UNIQUEID" val="28694"/>
</p:tagLst>
</file>

<file path=ppt/tags/tag541.xml><?xml version="1.0" encoding="utf-8"?>
<p:tagLst xmlns:a="http://schemas.openxmlformats.org/drawingml/2006/main" xmlns:r="http://schemas.openxmlformats.org/officeDocument/2006/relationships" xmlns:p="http://schemas.openxmlformats.org/presentationml/2006/main">
  <p:tag name="AS_UNIQUEID" val="28695"/>
</p:tagLst>
</file>

<file path=ppt/tags/tag542.xml><?xml version="1.0" encoding="utf-8"?>
<p:tagLst xmlns:a="http://schemas.openxmlformats.org/drawingml/2006/main" xmlns:r="http://schemas.openxmlformats.org/officeDocument/2006/relationships" xmlns:p="http://schemas.openxmlformats.org/presentationml/2006/main">
  <p:tag name="AS_UNIQUEID" val="28696"/>
</p:tagLst>
</file>

<file path=ppt/tags/tag543.xml><?xml version="1.0" encoding="utf-8"?>
<p:tagLst xmlns:a="http://schemas.openxmlformats.org/drawingml/2006/main" xmlns:r="http://schemas.openxmlformats.org/officeDocument/2006/relationships" xmlns:p="http://schemas.openxmlformats.org/presentationml/2006/main">
  <p:tag name="AS_UNIQUEID" val="28540"/>
</p:tagLst>
</file>

<file path=ppt/tags/tag544.xml><?xml version="1.0" encoding="utf-8"?>
<p:tagLst xmlns:a="http://schemas.openxmlformats.org/drawingml/2006/main" xmlns:r="http://schemas.openxmlformats.org/officeDocument/2006/relationships" xmlns:p="http://schemas.openxmlformats.org/presentationml/2006/main">
  <p:tag name="AS_UNIQUEID" val="28609"/>
  <p:tag name="BTFPLAYOUTENABLED" val="0"/>
</p:tagLst>
</file>

<file path=ppt/tags/tag545.xml><?xml version="1.0" encoding="utf-8"?>
<p:tagLst xmlns:a="http://schemas.openxmlformats.org/drawingml/2006/main" xmlns:r="http://schemas.openxmlformats.org/officeDocument/2006/relationships" xmlns:p="http://schemas.openxmlformats.org/presentationml/2006/main">
  <p:tag name="AS_UNIQUEID" val="28610"/>
  <p:tag name="BTFPLAYOUTENABLED" val="0"/>
</p:tagLst>
</file>

<file path=ppt/tags/tag546.xml><?xml version="1.0" encoding="utf-8"?>
<p:tagLst xmlns:a="http://schemas.openxmlformats.org/drawingml/2006/main" xmlns:r="http://schemas.openxmlformats.org/officeDocument/2006/relationships" xmlns:p="http://schemas.openxmlformats.org/presentationml/2006/main">
  <p:tag name="AS_UNIQUEID" val="28611"/>
  <p:tag name="BTFPLAYOUTENABLED" val="0"/>
</p:tagLst>
</file>

<file path=ppt/tags/tag547.xml><?xml version="1.0" encoding="utf-8"?>
<p:tagLst xmlns:a="http://schemas.openxmlformats.org/drawingml/2006/main" xmlns:r="http://schemas.openxmlformats.org/officeDocument/2006/relationships" xmlns:p="http://schemas.openxmlformats.org/presentationml/2006/main">
  <p:tag name="AS_UNIQUEID" val="28613"/>
  <p:tag name="BTFPLAYOUTENABLED" val="0"/>
</p:tagLst>
</file>

<file path=ppt/tags/tag548.xml><?xml version="1.0" encoding="utf-8"?>
<p:tagLst xmlns:a="http://schemas.openxmlformats.org/drawingml/2006/main" xmlns:r="http://schemas.openxmlformats.org/officeDocument/2006/relationships" xmlns:p="http://schemas.openxmlformats.org/presentationml/2006/main">
  <p:tag name="BTFPLAYOUTENABLED" val="0"/>
  <p:tag name="BTFPLAYOUTCOLUMNS" val="7"/>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AS_UNIQUEID" val="28302"/>
</p:tagLst>
</file>

<file path=ppt/tags/tag550.xml><?xml version="1.0" encoding="utf-8"?>
<p:tagLst xmlns:a="http://schemas.openxmlformats.org/drawingml/2006/main" xmlns:r="http://schemas.openxmlformats.org/officeDocument/2006/relationships" xmlns:p="http://schemas.openxmlformats.org/presentationml/2006/main">
  <p:tag name="AS_UNIQUEID" val="28318"/>
</p:tagLst>
</file>

<file path=ppt/tags/tag551.xml><?xml version="1.0" encoding="utf-8"?>
<p:tagLst xmlns:a="http://schemas.openxmlformats.org/drawingml/2006/main" xmlns:r="http://schemas.openxmlformats.org/officeDocument/2006/relationships" xmlns:p="http://schemas.openxmlformats.org/presentationml/2006/main">
  <p:tag name="AS_UNIQUEID" val="28365"/>
</p:tagLst>
</file>

<file path=ppt/tags/tag552.xml><?xml version="1.0" encoding="utf-8"?>
<p:tagLst xmlns:a="http://schemas.openxmlformats.org/drawingml/2006/main" xmlns:r="http://schemas.openxmlformats.org/officeDocument/2006/relationships" xmlns:p="http://schemas.openxmlformats.org/presentationml/2006/main">
  <p:tag name="AS_UNIQUEID" val="28365"/>
</p:tagLst>
</file>

<file path=ppt/tags/tag553.xml><?xml version="1.0" encoding="utf-8"?>
<p:tagLst xmlns:a="http://schemas.openxmlformats.org/drawingml/2006/main" xmlns:r="http://schemas.openxmlformats.org/officeDocument/2006/relationships" xmlns:p="http://schemas.openxmlformats.org/presentationml/2006/main">
  <p:tag name="AS_UNIQUEID" val="28727"/>
</p:tagLst>
</file>

<file path=ppt/tags/tag554.xml><?xml version="1.0" encoding="utf-8"?>
<p:tagLst xmlns:a="http://schemas.openxmlformats.org/drawingml/2006/main" xmlns:r="http://schemas.openxmlformats.org/officeDocument/2006/relationships" xmlns:p="http://schemas.openxmlformats.org/presentationml/2006/main">
  <p:tag name="BTFPLAYOUTENABLED" val="1"/>
</p:tagLst>
</file>

<file path=ppt/tags/tag555.xml><?xml version="1.0" encoding="utf-8"?>
<p:tagLst xmlns:a="http://schemas.openxmlformats.org/drawingml/2006/main" xmlns:r="http://schemas.openxmlformats.org/officeDocument/2006/relationships" xmlns:p="http://schemas.openxmlformats.org/presentationml/2006/main">
  <p:tag name="BTFPLAYOUTENABLED" val="1"/>
</p:tagLst>
</file>

<file path=ppt/tags/tag556.xml><?xml version="1.0" encoding="utf-8"?>
<p:tagLst xmlns:a="http://schemas.openxmlformats.org/drawingml/2006/main" xmlns:r="http://schemas.openxmlformats.org/officeDocument/2006/relationships" xmlns:p="http://schemas.openxmlformats.org/presentationml/2006/main">
  <p:tag name="BTFPLAYOUTENABLED" val="1"/>
</p:tagLst>
</file>

<file path=ppt/tags/tag557.xml><?xml version="1.0" encoding="utf-8"?>
<p:tagLst xmlns:a="http://schemas.openxmlformats.org/drawingml/2006/main" xmlns:r="http://schemas.openxmlformats.org/officeDocument/2006/relationships" xmlns:p="http://schemas.openxmlformats.org/presentationml/2006/main">
  <p:tag name="BTFPLAYOUTENABLED" val="1"/>
</p:tagLst>
</file>

<file path=ppt/tags/tag558.xml><?xml version="1.0" encoding="utf-8"?>
<p:tagLst xmlns:a="http://schemas.openxmlformats.org/drawingml/2006/main" xmlns:r="http://schemas.openxmlformats.org/officeDocument/2006/relationships" xmlns:p="http://schemas.openxmlformats.org/presentationml/2006/main">
  <p:tag name="BTFPLAYOUTENABLED" val="1"/>
</p:tagLst>
</file>

<file path=ppt/tags/tag559.xml><?xml version="1.0" encoding="utf-8"?>
<p:tagLst xmlns:a="http://schemas.openxmlformats.org/drawingml/2006/main" xmlns:r="http://schemas.openxmlformats.org/officeDocument/2006/relationships" xmlns:p="http://schemas.openxmlformats.org/presentationml/2006/main">
  <p:tag name="BTFPLAYOUTENABLED" val="1"/>
</p:tagLst>
</file>

<file path=ppt/tags/tag56.xml><?xml version="1.0" encoding="utf-8"?>
<p:tagLst xmlns:a="http://schemas.openxmlformats.org/drawingml/2006/main" xmlns:r="http://schemas.openxmlformats.org/officeDocument/2006/relationships" xmlns:p="http://schemas.openxmlformats.org/presentationml/2006/main">
  <p:tag name="AS_UNIQUEID" val="28305"/>
</p:tagLst>
</file>

<file path=ppt/tags/tag560.xml><?xml version="1.0" encoding="utf-8"?>
<p:tagLst xmlns:a="http://schemas.openxmlformats.org/drawingml/2006/main" xmlns:r="http://schemas.openxmlformats.org/officeDocument/2006/relationships" xmlns:p="http://schemas.openxmlformats.org/presentationml/2006/main">
  <p:tag name="BTFPLAYOUTENABLED" val="1"/>
</p:tagLst>
</file>

<file path=ppt/tags/tag561.xml><?xml version="1.0" encoding="utf-8"?>
<p:tagLst xmlns:a="http://schemas.openxmlformats.org/drawingml/2006/main" xmlns:r="http://schemas.openxmlformats.org/officeDocument/2006/relationships" xmlns:p="http://schemas.openxmlformats.org/presentationml/2006/main">
  <p:tag name="BTFPLAYOUTENABLED" val="1"/>
</p:tagLst>
</file>

<file path=ppt/tags/tag562.xml><?xml version="1.0" encoding="utf-8"?>
<p:tagLst xmlns:a="http://schemas.openxmlformats.org/drawingml/2006/main" xmlns:r="http://schemas.openxmlformats.org/officeDocument/2006/relationships" xmlns:p="http://schemas.openxmlformats.org/presentationml/2006/main">
  <p:tag name="BTFPLAYOUTENABLED" val="1"/>
</p:tagLst>
</file>

<file path=ppt/tags/tag563.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5.xml><?xml version="1.0" encoding="utf-8"?>
<p:tagLst xmlns:a="http://schemas.openxmlformats.org/drawingml/2006/main" xmlns:r="http://schemas.openxmlformats.org/officeDocument/2006/relationships" xmlns:p="http://schemas.openxmlformats.org/presentationml/2006/main">
  <p:tag name="BTFPLAYOUTENABLED" val="1"/>
</p:tagLst>
</file>

<file path=ppt/tags/tag566.xml><?xml version="1.0" encoding="utf-8"?>
<p:tagLst xmlns:a="http://schemas.openxmlformats.org/drawingml/2006/main" xmlns:r="http://schemas.openxmlformats.org/officeDocument/2006/relationships" xmlns:p="http://schemas.openxmlformats.org/presentationml/2006/main">
  <p:tag name="BTFPLAYOUTENABLED" val="1"/>
</p:tagLst>
</file>

<file path=ppt/tags/tag567.xml><?xml version="1.0" encoding="utf-8"?>
<p:tagLst xmlns:a="http://schemas.openxmlformats.org/drawingml/2006/main" xmlns:r="http://schemas.openxmlformats.org/officeDocument/2006/relationships" xmlns:p="http://schemas.openxmlformats.org/presentationml/2006/main">
  <p:tag name="BTFPLAYOUTENABLED" val="1"/>
</p:tagLst>
</file>

<file path=ppt/tags/tag568.xml><?xml version="1.0" encoding="utf-8"?>
<p:tagLst xmlns:a="http://schemas.openxmlformats.org/drawingml/2006/main" xmlns:r="http://schemas.openxmlformats.org/officeDocument/2006/relationships" xmlns:p="http://schemas.openxmlformats.org/presentationml/2006/main">
  <p:tag name="BTFPLAYOUTENABLED" val="1"/>
</p:tagLst>
</file>

<file path=ppt/tags/tag569.xml><?xml version="1.0" encoding="utf-8"?>
<p:tagLst xmlns:a="http://schemas.openxmlformats.org/drawingml/2006/main" xmlns:r="http://schemas.openxmlformats.org/officeDocument/2006/relationships" xmlns:p="http://schemas.openxmlformats.org/presentationml/2006/main">
  <p:tag name="BTFPLAYOUTENABLED" val="1"/>
</p:tagLst>
</file>

<file path=ppt/tags/tag57.xml><?xml version="1.0" encoding="utf-8"?>
<p:tagLst xmlns:a="http://schemas.openxmlformats.org/drawingml/2006/main" xmlns:r="http://schemas.openxmlformats.org/officeDocument/2006/relationships" xmlns:p="http://schemas.openxmlformats.org/presentationml/2006/main">
  <p:tag name="AS_UNIQUEID" val="28306"/>
</p:tagLst>
</file>

<file path=ppt/tags/tag570.xml><?xml version="1.0" encoding="utf-8"?>
<p:tagLst xmlns:a="http://schemas.openxmlformats.org/drawingml/2006/main" xmlns:r="http://schemas.openxmlformats.org/officeDocument/2006/relationships" xmlns:p="http://schemas.openxmlformats.org/presentationml/2006/main">
  <p:tag name="BTFPLAYOUTENABLED" val="1"/>
</p:tagLst>
</file>

<file path=ppt/tags/tag571.xml><?xml version="1.0" encoding="utf-8"?>
<p:tagLst xmlns:a="http://schemas.openxmlformats.org/drawingml/2006/main" xmlns:r="http://schemas.openxmlformats.org/officeDocument/2006/relationships" xmlns:p="http://schemas.openxmlformats.org/presentationml/2006/main">
  <p:tag name="BTFPLAYOUTENABLED" val="1"/>
</p:tagLst>
</file>

<file path=ppt/tags/tag572.xml><?xml version="1.0" encoding="utf-8"?>
<p:tagLst xmlns:a="http://schemas.openxmlformats.org/drawingml/2006/main" xmlns:r="http://schemas.openxmlformats.org/officeDocument/2006/relationships" xmlns:p="http://schemas.openxmlformats.org/presentationml/2006/main">
  <p:tag name="BTFPLAYOUTENABLED" val="1"/>
</p:tagLst>
</file>

<file path=ppt/tags/tag573.xml><?xml version="1.0" encoding="utf-8"?>
<p:tagLst xmlns:a="http://schemas.openxmlformats.org/drawingml/2006/main" xmlns:r="http://schemas.openxmlformats.org/officeDocument/2006/relationships" xmlns:p="http://schemas.openxmlformats.org/presentationml/2006/main">
  <p:tag name="BTFPLAYOUTENABLED" val="1"/>
</p:tagLst>
</file>

<file path=ppt/tags/tag574.xml><?xml version="1.0" encoding="utf-8"?>
<p:tagLst xmlns:a="http://schemas.openxmlformats.org/drawingml/2006/main" xmlns:r="http://schemas.openxmlformats.org/officeDocument/2006/relationships" xmlns:p="http://schemas.openxmlformats.org/presentationml/2006/main">
  <p:tag name="AS_UNIQUEID" val="20892"/>
</p:tagLst>
</file>

<file path=ppt/tags/tag575.xml><?xml version="1.0" encoding="utf-8"?>
<p:tagLst xmlns:a="http://schemas.openxmlformats.org/drawingml/2006/main" xmlns:r="http://schemas.openxmlformats.org/officeDocument/2006/relationships" xmlns:p="http://schemas.openxmlformats.org/presentationml/2006/main">
  <p:tag name="AS_UNIQUEID" val="20892"/>
</p:tagLst>
</file>

<file path=ppt/tags/tag576.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577.xml><?xml version="1.0" encoding="utf-8"?>
<p:tagLst xmlns:a="http://schemas.openxmlformats.org/drawingml/2006/main" xmlns:r="http://schemas.openxmlformats.org/officeDocument/2006/relationships" xmlns:p="http://schemas.openxmlformats.org/presentationml/2006/main">
  <p:tag name="AS_UNIQUEID" val="28638"/>
  <p:tag name="BTFPCENTERX" val="50"/>
  <p:tag name="BTFPCENTERY" val="50"/>
  <p:tag name="BTFPHEIGHT" val="411.0001"/>
  <p:tag name="BTFPLAYOUTANCHOREBOTTOM" val="False"/>
  <p:tag name="BTFPLAYOUTANCHORELEFT" val="True"/>
  <p:tag name="BTFPLAYOUTANCHORERIGHT" val="True"/>
  <p:tag name="BTFPLAYOUTANCHORETOP" val="True"/>
  <p:tag name="BTFPLAYOUTENABLED" val="0"/>
  <p:tag name="BTFPWIDTH" val="874"/>
</p:tagLst>
</file>

<file path=ppt/tags/tag578.xml><?xml version="1.0" encoding="utf-8"?>
<p:tagLst xmlns:a="http://schemas.openxmlformats.org/drawingml/2006/main" xmlns:r="http://schemas.openxmlformats.org/officeDocument/2006/relationships" xmlns:p="http://schemas.openxmlformats.org/presentationml/2006/main">
  <p:tag name="AS_UNIQUEID" val="28639"/>
</p:tagLst>
</file>

<file path=ppt/tags/tag579.xml><?xml version="1.0" encoding="utf-8"?>
<p:tagLst xmlns:a="http://schemas.openxmlformats.org/drawingml/2006/main" xmlns:r="http://schemas.openxmlformats.org/officeDocument/2006/relationships" xmlns:p="http://schemas.openxmlformats.org/presentationml/2006/main">
  <p:tag name="AS_UNIQUEID" val="28637"/>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AS_UNIQUEID" val="28307"/>
</p:tagLst>
</file>

<file path=ppt/tags/tag580.xml><?xml version="1.0" encoding="utf-8"?>
<p:tagLst xmlns:a="http://schemas.openxmlformats.org/drawingml/2006/main" xmlns:r="http://schemas.openxmlformats.org/officeDocument/2006/relationships" xmlns:p="http://schemas.openxmlformats.org/presentationml/2006/main">
  <p:tag name="AS_UNIQUEID" val="28668"/>
</p:tagLst>
</file>

<file path=ppt/tags/tag581.xml><?xml version="1.0" encoding="utf-8"?>
<p:tagLst xmlns:a="http://schemas.openxmlformats.org/drawingml/2006/main" xmlns:r="http://schemas.openxmlformats.org/officeDocument/2006/relationships" xmlns:p="http://schemas.openxmlformats.org/presentationml/2006/main">
  <p:tag name="AS_UNIQUEID" val="28670"/>
</p:tagLst>
</file>

<file path=ppt/tags/tag582.xml><?xml version="1.0" encoding="utf-8"?>
<p:tagLst xmlns:a="http://schemas.openxmlformats.org/drawingml/2006/main" xmlns:r="http://schemas.openxmlformats.org/officeDocument/2006/relationships" xmlns:p="http://schemas.openxmlformats.org/presentationml/2006/main">
  <p:tag name="AS_UNIQUEID" val="28671"/>
</p:tagLst>
</file>

<file path=ppt/tags/tag583.xml><?xml version="1.0" encoding="utf-8"?>
<p:tagLst xmlns:a="http://schemas.openxmlformats.org/drawingml/2006/main" xmlns:r="http://schemas.openxmlformats.org/officeDocument/2006/relationships" xmlns:p="http://schemas.openxmlformats.org/presentationml/2006/main">
  <p:tag name="AS_UNIQUEID" val="28684"/>
</p:tagLst>
</file>

<file path=ppt/tags/tag584.xml><?xml version="1.0" encoding="utf-8"?>
<p:tagLst xmlns:a="http://schemas.openxmlformats.org/drawingml/2006/main" xmlns:r="http://schemas.openxmlformats.org/officeDocument/2006/relationships" xmlns:p="http://schemas.openxmlformats.org/presentationml/2006/main">
  <p:tag name="AS_UNIQUEID" val="18619"/>
</p:tagLst>
</file>

<file path=ppt/tags/tag585.xml><?xml version="1.0" encoding="utf-8"?>
<p:tagLst xmlns:a="http://schemas.openxmlformats.org/drawingml/2006/main" xmlns:r="http://schemas.openxmlformats.org/officeDocument/2006/relationships" xmlns:p="http://schemas.openxmlformats.org/presentationml/2006/main">
  <p:tag name="AS_UNIQUEID" val="18620"/>
</p:tagLst>
</file>

<file path=ppt/tags/tag586.xml><?xml version="1.0" encoding="utf-8"?>
<p:tagLst xmlns:a="http://schemas.openxmlformats.org/drawingml/2006/main" xmlns:r="http://schemas.openxmlformats.org/officeDocument/2006/relationships" xmlns:p="http://schemas.openxmlformats.org/presentationml/2006/main">
  <p:tag name="AS_UNIQUEID" val="18621"/>
</p:tagLst>
</file>

<file path=ppt/tags/tag587.xml><?xml version="1.0" encoding="utf-8"?>
<p:tagLst xmlns:a="http://schemas.openxmlformats.org/drawingml/2006/main" xmlns:r="http://schemas.openxmlformats.org/officeDocument/2006/relationships" xmlns:p="http://schemas.openxmlformats.org/presentationml/2006/main">
  <p:tag name="AS_UNIQUEID" val="18622"/>
</p:tagLst>
</file>

<file path=ppt/tags/tag588.xml><?xml version="1.0" encoding="utf-8"?>
<p:tagLst xmlns:a="http://schemas.openxmlformats.org/drawingml/2006/main" xmlns:r="http://schemas.openxmlformats.org/officeDocument/2006/relationships" xmlns:p="http://schemas.openxmlformats.org/presentationml/2006/main">
  <p:tag name="AS_UNIQUEID" val="18624"/>
</p:tagLst>
</file>

<file path=ppt/tags/tag589.xml><?xml version="1.0" encoding="utf-8"?>
<p:tagLst xmlns:a="http://schemas.openxmlformats.org/drawingml/2006/main" xmlns:r="http://schemas.openxmlformats.org/officeDocument/2006/relationships" xmlns:p="http://schemas.openxmlformats.org/presentationml/2006/main">
  <p:tag name="AS_UNIQUEID" val="18625"/>
</p:tagLst>
</file>

<file path=ppt/tags/tag59.xml><?xml version="1.0" encoding="utf-8"?>
<p:tagLst xmlns:a="http://schemas.openxmlformats.org/drawingml/2006/main" xmlns:r="http://schemas.openxmlformats.org/officeDocument/2006/relationships" xmlns:p="http://schemas.openxmlformats.org/presentationml/2006/main">
  <p:tag name="AS_UNIQUEID" val="28308"/>
</p:tagLst>
</file>

<file path=ppt/tags/tag590.xml><?xml version="1.0" encoding="utf-8"?>
<p:tagLst xmlns:a="http://schemas.openxmlformats.org/drawingml/2006/main" xmlns:r="http://schemas.openxmlformats.org/officeDocument/2006/relationships" xmlns:p="http://schemas.openxmlformats.org/presentationml/2006/main">
  <p:tag name="AS_UNIQUEID" val="18626"/>
</p:tagLst>
</file>

<file path=ppt/tags/tag591.xml><?xml version="1.0" encoding="utf-8"?>
<p:tagLst xmlns:a="http://schemas.openxmlformats.org/drawingml/2006/main" xmlns:r="http://schemas.openxmlformats.org/officeDocument/2006/relationships" xmlns:p="http://schemas.openxmlformats.org/presentationml/2006/main">
  <p:tag name="AS_UNIQUEID" val="18627"/>
</p:tagLst>
</file>

<file path=ppt/tags/tag592.xml><?xml version="1.0" encoding="utf-8"?>
<p:tagLst xmlns:a="http://schemas.openxmlformats.org/drawingml/2006/main" xmlns:r="http://schemas.openxmlformats.org/officeDocument/2006/relationships" xmlns:p="http://schemas.openxmlformats.org/presentationml/2006/main">
  <p:tag name="AS_UNIQUEID" val="18628"/>
</p:tagLst>
</file>

<file path=ppt/tags/tag593.xml><?xml version="1.0" encoding="utf-8"?>
<p:tagLst xmlns:a="http://schemas.openxmlformats.org/drawingml/2006/main" xmlns:r="http://schemas.openxmlformats.org/officeDocument/2006/relationships" xmlns:p="http://schemas.openxmlformats.org/presentationml/2006/main">
  <p:tag name="AS_UNIQUEID" val="18629"/>
</p:tagLst>
</file>

<file path=ppt/tags/tag594.xml><?xml version="1.0" encoding="utf-8"?>
<p:tagLst xmlns:a="http://schemas.openxmlformats.org/drawingml/2006/main" xmlns:r="http://schemas.openxmlformats.org/officeDocument/2006/relationships" xmlns:p="http://schemas.openxmlformats.org/presentationml/2006/main">
  <p:tag name="AS_UNIQUEID" val="18629"/>
</p:tagLst>
</file>

<file path=ppt/tags/tag595.xml><?xml version="1.0" encoding="utf-8"?>
<p:tagLst xmlns:a="http://schemas.openxmlformats.org/drawingml/2006/main" xmlns:r="http://schemas.openxmlformats.org/officeDocument/2006/relationships" xmlns:p="http://schemas.openxmlformats.org/presentationml/2006/main">
  <p:tag name="AS_UNIQUEID" val="18617"/>
</p:tagLst>
</file>

<file path=ppt/tags/tag596.xml><?xml version="1.0" encoding="utf-8"?>
<p:tagLst xmlns:a="http://schemas.openxmlformats.org/drawingml/2006/main" xmlns:r="http://schemas.openxmlformats.org/officeDocument/2006/relationships" xmlns:p="http://schemas.openxmlformats.org/presentationml/2006/main">
  <p:tag name="AS_UNIQUEID" val="18618"/>
</p:tagLst>
</file>

<file path=ppt/tags/tag597.xml><?xml version="1.0" encoding="utf-8"?>
<p:tagLst xmlns:a="http://schemas.openxmlformats.org/drawingml/2006/main" xmlns:r="http://schemas.openxmlformats.org/officeDocument/2006/relationships" xmlns:p="http://schemas.openxmlformats.org/presentationml/2006/main">
  <p:tag name="AS_UNIQUEID" val="18606"/>
</p:tagLst>
</file>

<file path=ppt/tags/tag598.xml><?xml version="1.0" encoding="utf-8"?>
<p:tagLst xmlns:a="http://schemas.openxmlformats.org/drawingml/2006/main" xmlns:r="http://schemas.openxmlformats.org/officeDocument/2006/relationships" xmlns:p="http://schemas.openxmlformats.org/presentationml/2006/main">
  <p:tag name="AS_UNIQUEID" val="28217"/>
</p:tagLst>
</file>

<file path=ppt/tags/tag599.xml><?xml version="1.0" encoding="utf-8"?>
<p:tagLst xmlns:a="http://schemas.openxmlformats.org/drawingml/2006/main" xmlns:r="http://schemas.openxmlformats.org/officeDocument/2006/relationships" xmlns:p="http://schemas.openxmlformats.org/presentationml/2006/main">
  <p:tag name="AS_UNIQUEID" val="28217"/>
</p:tagLst>
</file>

<file path=ppt/tags/tag6.xml><?xml version="1.0" encoding="utf-8"?>
<p:tagLst xmlns:a="http://schemas.openxmlformats.org/drawingml/2006/main" xmlns:r="http://schemas.openxmlformats.org/officeDocument/2006/relationships" xmlns:p="http://schemas.openxmlformats.org/presentationml/2006/main">
  <p:tag name="AS_UNIQUEID" val="28242"/>
</p:tagLst>
</file>

<file path=ppt/tags/tag60.xml><?xml version="1.0" encoding="utf-8"?>
<p:tagLst xmlns:a="http://schemas.openxmlformats.org/drawingml/2006/main" xmlns:r="http://schemas.openxmlformats.org/officeDocument/2006/relationships" xmlns:p="http://schemas.openxmlformats.org/presentationml/2006/main">
  <p:tag name="AS_UNIQUEID" val="28309"/>
</p:tagLst>
</file>

<file path=ppt/tags/tag600.xml><?xml version="1.0" encoding="utf-8"?>
<p:tagLst xmlns:a="http://schemas.openxmlformats.org/drawingml/2006/main" xmlns:r="http://schemas.openxmlformats.org/officeDocument/2006/relationships" xmlns:p="http://schemas.openxmlformats.org/presentationml/2006/main">
  <p:tag name="AS_UNIQUEID" val="18606"/>
</p:tagLst>
</file>

<file path=ppt/tags/tag601.xml><?xml version="1.0" encoding="utf-8"?>
<p:tagLst xmlns:a="http://schemas.openxmlformats.org/drawingml/2006/main" xmlns:r="http://schemas.openxmlformats.org/officeDocument/2006/relationships" xmlns:p="http://schemas.openxmlformats.org/presentationml/2006/main">
  <p:tag name="AS_UNIQUEID" val="18626"/>
</p:tagLst>
</file>

<file path=ppt/tags/tag602.xml><?xml version="1.0" encoding="utf-8"?>
<p:tagLst xmlns:a="http://schemas.openxmlformats.org/drawingml/2006/main" xmlns:r="http://schemas.openxmlformats.org/officeDocument/2006/relationships" xmlns:p="http://schemas.openxmlformats.org/presentationml/2006/main">
  <p:tag name="AS_UNIQUEID" val="18627"/>
</p:tagLst>
</file>

<file path=ppt/tags/tag603.xml><?xml version="1.0" encoding="utf-8"?>
<p:tagLst xmlns:a="http://schemas.openxmlformats.org/drawingml/2006/main" xmlns:r="http://schemas.openxmlformats.org/officeDocument/2006/relationships" xmlns:p="http://schemas.openxmlformats.org/presentationml/2006/main">
  <p:tag name="AS_UNIQUEID" val="18628"/>
</p:tagLst>
</file>

<file path=ppt/tags/tag604.xml><?xml version="1.0" encoding="utf-8"?>
<p:tagLst xmlns:a="http://schemas.openxmlformats.org/drawingml/2006/main" xmlns:r="http://schemas.openxmlformats.org/officeDocument/2006/relationships" xmlns:p="http://schemas.openxmlformats.org/presentationml/2006/main">
  <p:tag name="AS_UNIQUEID" val="18606"/>
</p:tagLst>
</file>

<file path=ppt/tags/tag605.xml><?xml version="1.0" encoding="utf-8"?>
<p:tagLst xmlns:a="http://schemas.openxmlformats.org/drawingml/2006/main" xmlns:r="http://schemas.openxmlformats.org/officeDocument/2006/relationships" xmlns:p="http://schemas.openxmlformats.org/presentationml/2006/main">
  <p:tag name="AS_UNIQUEID" val="18626"/>
</p:tagLst>
</file>

<file path=ppt/tags/tag606.xml><?xml version="1.0" encoding="utf-8"?>
<p:tagLst xmlns:a="http://schemas.openxmlformats.org/drawingml/2006/main" xmlns:r="http://schemas.openxmlformats.org/officeDocument/2006/relationships" xmlns:p="http://schemas.openxmlformats.org/presentationml/2006/main">
  <p:tag name="AS_UNIQUEID" val="18626"/>
</p:tagLst>
</file>

<file path=ppt/tags/tag607.xml><?xml version="1.0" encoding="utf-8"?>
<p:tagLst xmlns:a="http://schemas.openxmlformats.org/drawingml/2006/main" xmlns:r="http://schemas.openxmlformats.org/officeDocument/2006/relationships" xmlns:p="http://schemas.openxmlformats.org/presentationml/2006/main">
  <p:tag name="AS_UNIQUEID" val="28686"/>
</p:tagLst>
</file>

<file path=ppt/tags/tag608.xml><?xml version="1.0" encoding="utf-8"?>
<p:tagLst xmlns:a="http://schemas.openxmlformats.org/drawingml/2006/main" xmlns:r="http://schemas.openxmlformats.org/officeDocument/2006/relationships" xmlns:p="http://schemas.openxmlformats.org/presentationml/2006/main">
  <p:tag name="AS_UNIQUEID" val="28687"/>
</p:tagLst>
</file>

<file path=ppt/tags/tag609.xml><?xml version="1.0" encoding="utf-8"?>
<p:tagLst xmlns:a="http://schemas.openxmlformats.org/drawingml/2006/main" xmlns:r="http://schemas.openxmlformats.org/officeDocument/2006/relationships" xmlns:p="http://schemas.openxmlformats.org/presentationml/2006/main">
  <p:tag name="AS_UNIQUEID" val="28688"/>
</p:tagLst>
</file>

<file path=ppt/tags/tag61.xml><?xml version="1.0" encoding="utf-8"?>
<p:tagLst xmlns:a="http://schemas.openxmlformats.org/drawingml/2006/main" xmlns:r="http://schemas.openxmlformats.org/officeDocument/2006/relationships" xmlns:p="http://schemas.openxmlformats.org/presentationml/2006/main">
  <p:tag name="AS_UNIQUEID" val="28310"/>
</p:tagLst>
</file>

<file path=ppt/tags/tag610.xml><?xml version="1.0" encoding="utf-8"?>
<p:tagLst xmlns:a="http://schemas.openxmlformats.org/drawingml/2006/main" xmlns:r="http://schemas.openxmlformats.org/officeDocument/2006/relationships" xmlns:p="http://schemas.openxmlformats.org/presentationml/2006/main">
  <p:tag name="AS_UNIQUEID" val="18627"/>
</p:tagLst>
</file>

<file path=ppt/tags/tag611.xml><?xml version="1.0" encoding="utf-8"?>
<p:tagLst xmlns:a="http://schemas.openxmlformats.org/drawingml/2006/main" xmlns:r="http://schemas.openxmlformats.org/officeDocument/2006/relationships" xmlns:p="http://schemas.openxmlformats.org/presentationml/2006/main">
  <p:tag name="BTFPLAYOUTENABLED" val="1"/>
</p:tagLst>
</file>

<file path=ppt/tags/tag612.xml><?xml version="1.0" encoding="utf-8"?>
<p:tagLst xmlns:a="http://schemas.openxmlformats.org/drawingml/2006/main" xmlns:r="http://schemas.openxmlformats.org/officeDocument/2006/relationships" xmlns:p="http://schemas.openxmlformats.org/presentationml/2006/main">
  <p:tag name="AS_UNIQUEID" val="18623"/>
</p:tagLst>
</file>

<file path=ppt/tags/tag613.xml><?xml version="1.0" encoding="utf-8"?>
<p:tagLst xmlns:a="http://schemas.openxmlformats.org/drawingml/2006/main" xmlns:r="http://schemas.openxmlformats.org/officeDocument/2006/relationships" xmlns:p="http://schemas.openxmlformats.org/presentationml/2006/main">
  <p:tag name="AS_UNIQUEID" val="18623"/>
</p:tagLst>
</file>

<file path=ppt/tags/tag614.xml><?xml version="1.0" encoding="utf-8"?>
<p:tagLst xmlns:a="http://schemas.openxmlformats.org/drawingml/2006/main" xmlns:r="http://schemas.openxmlformats.org/officeDocument/2006/relationships" xmlns:p="http://schemas.openxmlformats.org/presentationml/2006/main">
  <p:tag name="AS_UNIQUEID" val="18623"/>
</p:tagLst>
</file>

<file path=ppt/tags/tag615.xml><?xml version="1.0" encoding="utf-8"?>
<p:tagLst xmlns:a="http://schemas.openxmlformats.org/drawingml/2006/main" xmlns:r="http://schemas.openxmlformats.org/officeDocument/2006/relationships" xmlns:p="http://schemas.openxmlformats.org/presentationml/2006/main">
  <p:tag name="AS_UNIQUEID" val="28675"/>
  <p:tag name="BTFPLAYOUTENABLED" val="1"/>
</p:tagLst>
</file>

<file path=ppt/tags/tag616.xml><?xml version="1.0" encoding="utf-8"?>
<p:tagLst xmlns:a="http://schemas.openxmlformats.org/drawingml/2006/main" xmlns:r="http://schemas.openxmlformats.org/officeDocument/2006/relationships" xmlns:p="http://schemas.openxmlformats.org/presentationml/2006/main">
  <p:tag name="AS_UNIQUEID" val="28683"/>
  <p:tag name="BTFPLAYOUTENABLED" val="0"/>
</p:tagLst>
</file>

<file path=ppt/tags/tag617.xml><?xml version="1.0" encoding="utf-8"?>
<p:tagLst xmlns:a="http://schemas.openxmlformats.org/drawingml/2006/main" xmlns:r="http://schemas.openxmlformats.org/officeDocument/2006/relationships" xmlns:p="http://schemas.openxmlformats.org/presentationml/2006/main">
  <p:tag name="AS_UNIQUEID" val="28676"/>
</p:tagLst>
</file>

<file path=ppt/tags/tag618.xml><?xml version="1.0" encoding="utf-8"?>
<p:tagLst xmlns:a="http://schemas.openxmlformats.org/drawingml/2006/main" xmlns:r="http://schemas.openxmlformats.org/officeDocument/2006/relationships" xmlns:p="http://schemas.openxmlformats.org/presentationml/2006/main">
  <p:tag name="AS_UNIQUEID" val="28677"/>
</p:tagLst>
</file>

<file path=ppt/tags/tag619.xml><?xml version="1.0" encoding="utf-8"?>
<p:tagLst xmlns:a="http://schemas.openxmlformats.org/drawingml/2006/main" xmlns:r="http://schemas.openxmlformats.org/officeDocument/2006/relationships" xmlns:p="http://schemas.openxmlformats.org/presentationml/2006/main">
  <p:tag name="AS_UNIQUEID" val="28678"/>
  <p:tag name="BTFPLAYOUTENABLED" val="1"/>
</p:tagLst>
</file>

<file path=ppt/tags/tag62.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620.xml><?xml version="1.0" encoding="utf-8"?>
<p:tagLst xmlns:a="http://schemas.openxmlformats.org/drawingml/2006/main" xmlns:r="http://schemas.openxmlformats.org/officeDocument/2006/relationships" xmlns:p="http://schemas.openxmlformats.org/presentationml/2006/main">
  <p:tag name="AS_UNIQUEID" val="28682"/>
  <p:tag name="BTFPLAYOUTENABLED" val="0"/>
</p:tagLst>
</file>

<file path=ppt/tags/tag621.xml><?xml version="1.0" encoding="utf-8"?>
<p:tagLst xmlns:a="http://schemas.openxmlformats.org/drawingml/2006/main" xmlns:r="http://schemas.openxmlformats.org/officeDocument/2006/relationships" xmlns:p="http://schemas.openxmlformats.org/presentationml/2006/main">
  <p:tag name="AS_UNIQUEID" val="28679"/>
</p:tagLst>
</file>

<file path=ppt/tags/tag622.xml><?xml version="1.0" encoding="utf-8"?>
<p:tagLst xmlns:a="http://schemas.openxmlformats.org/drawingml/2006/main" xmlns:r="http://schemas.openxmlformats.org/officeDocument/2006/relationships" xmlns:p="http://schemas.openxmlformats.org/presentationml/2006/main">
  <p:tag name="AS_UNIQUEID" val="28680"/>
</p:tagLst>
</file>

<file path=ppt/tags/tag623.xml><?xml version="1.0" encoding="utf-8"?>
<p:tagLst xmlns:a="http://schemas.openxmlformats.org/drawingml/2006/main" xmlns:r="http://schemas.openxmlformats.org/officeDocument/2006/relationships" xmlns:p="http://schemas.openxmlformats.org/presentationml/2006/main">
  <p:tag name="AS_UNIQUEID" val="28672"/>
  <p:tag name="BTFPLAYOUTENABLED" val="1"/>
</p:tagLst>
</file>

<file path=ppt/tags/tag624.xml><?xml version="1.0" encoding="utf-8"?>
<p:tagLst xmlns:a="http://schemas.openxmlformats.org/drawingml/2006/main" xmlns:r="http://schemas.openxmlformats.org/officeDocument/2006/relationships" xmlns:p="http://schemas.openxmlformats.org/presentationml/2006/main">
  <p:tag name="AS_UNIQUEID" val="28681"/>
  <p:tag name="BTFPLAYOUTENABLED" val="0"/>
</p:tagLst>
</file>

<file path=ppt/tags/tag625.xml><?xml version="1.0" encoding="utf-8"?>
<p:tagLst xmlns:a="http://schemas.openxmlformats.org/drawingml/2006/main" xmlns:r="http://schemas.openxmlformats.org/officeDocument/2006/relationships" xmlns:p="http://schemas.openxmlformats.org/presentationml/2006/main">
  <p:tag name="AS_UNIQUEID" val="28673"/>
</p:tagLst>
</file>

<file path=ppt/tags/tag626.xml><?xml version="1.0" encoding="utf-8"?>
<p:tagLst xmlns:a="http://schemas.openxmlformats.org/drawingml/2006/main" xmlns:r="http://schemas.openxmlformats.org/officeDocument/2006/relationships" xmlns:p="http://schemas.openxmlformats.org/presentationml/2006/main">
  <p:tag name="AS_UNIQUEID" val="28674"/>
</p:tagLst>
</file>

<file path=ppt/tags/tag627.xml><?xml version="1.0" encoding="utf-8"?>
<p:tagLst xmlns:a="http://schemas.openxmlformats.org/drawingml/2006/main" xmlns:r="http://schemas.openxmlformats.org/officeDocument/2006/relationships" xmlns:p="http://schemas.openxmlformats.org/presentationml/2006/main">
  <p:tag name="AS_UNIQUEID" val="28633"/>
</p:tagLst>
</file>

<file path=ppt/tags/tag628.xml><?xml version="1.0" encoding="utf-8"?>
<p:tagLst xmlns:a="http://schemas.openxmlformats.org/drawingml/2006/main" xmlns:r="http://schemas.openxmlformats.org/officeDocument/2006/relationships" xmlns:p="http://schemas.openxmlformats.org/presentationml/2006/main">
  <p:tag name="AS_UNIQUEID" val="28634"/>
</p:tagLst>
</file>

<file path=ppt/tags/tag629.xml><?xml version="1.0" encoding="utf-8"?>
<p:tagLst xmlns:a="http://schemas.openxmlformats.org/drawingml/2006/main" xmlns:r="http://schemas.openxmlformats.org/officeDocument/2006/relationships" xmlns:p="http://schemas.openxmlformats.org/presentationml/2006/main">
  <p:tag name="AS_UNIQUEID" val="28635"/>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0.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631.xml><?xml version="1.0" encoding="utf-8"?>
<p:tagLst xmlns:a="http://schemas.openxmlformats.org/drawingml/2006/main" xmlns:r="http://schemas.openxmlformats.org/officeDocument/2006/relationships" xmlns:p="http://schemas.openxmlformats.org/presentationml/2006/main">
  <p:tag name="AS_UNIQUEID" val="28446"/>
  <p:tag name="BTFPCENTERX" val="51,33929"/>
  <p:tag name="BTFPCENTERY" val="56,66667"/>
  <p:tag name="BTFPLAYOUTANCHORELEFT" val="True"/>
  <p:tag name="BTFPLAYOUTANCHORETOP" val="True"/>
  <p:tag name="BTFPUNCROPPEDHEIGHT" val="243,0223"/>
  <p:tag name="BTFPUNCROPPEDWIDTH" val="364,5324"/>
  <p:tag name="BTFPWIDTH" val="960"/>
  <p:tag name="BTFPHEIGHT" val="540,4742"/>
</p:tagLst>
</file>

<file path=ppt/tags/tag632.xml><?xml version="1.0" encoding="utf-8"?>
<p:tagLst xmlns:a="http://schemas.openxmlformats.org/drawingml/2006/main" xmlns:r="http://schemas.openxmlformats.org/officeDocument/2006/relationships" xmlns:p="http://schemas.openxmlformats.org/presentationml/2006/main">
  <p:tag name="AS_UNIQUEID" val="28637"/>
  <p:tag name="THINKCELLSHAPEDONOTDELETE" val="thinkcellActiveDocDoNotDelete"/>
</p:tagLst>
</file>

<file path=ppt/tags/tag633.xml><?xml version="1.0" encoding="utf-8"?>
<p:tagLst xmlns:a="http://schemas.openxmlformats.org/drawingml/2006/main" xmlns:r="http://schemas.openxmlformats.org/officeDocument/2006/relationships" xmlns:p="http://schemas.openxmlformats.org/presentationml/2006/main">
  <p:tag name="AS_UNIQUEID" val="28668"/>
</p:tagLst>
</file>

<file path=ppt/tags/tag634.xml><?xml version="1.0" encoding="utf-8"?>
<p:tagLst xmlns:a="http://schemas.openxmlformats.org/drawingml/2006/main" xmlns:r="http://schemas.openxmlformats.org/officeDocument/2006/relationships" xmlns:p="http://schemas.openxmlformats.org/presentationml/2006/main">
  <p:tag name="AS_UNIQUEID" val="18627"/>
</p:tagLst>
</file>

<file path=ppt/tags/tag635.xml><?xml version="1.0" encoding="utf-8"?>
<p:tagLst xmlns:a="http://schemas.openxmlformats.org/drawingml/2006/main" xmlns:r="http://schemas.openxmlformats.org/officeDocument/2006/relationships" xmlns:p="http://schemas.openxmlformats.org/presentationml/2006/main">
  <p:tag name="AS_UNIQUEID" val="28639"/>
</p:tagLst>
</file>

<file path=ppt/tags/tag636.xml><?xml version="1.0" encoding="utf-8"?>
<p:tagLst xmlns:a="http://schemas.openxmlformats.org/drawingml/2006/main" xmlns:r="http://schemas.openxmlformats.org/officeDocument/2006/relationships" xmlns:p="http://schemas.openxmlformats.org/presentationml/2006/main">
  <p:tag name="AS_UNIQUEID" val="28217"/>
</p:tagLst>
</file>

<file path=ppt/tags/tag637.xml><?xml version="1.0" encoding="utf-8"?>
<p:tagLst xmlns:a="http://schemas.openxmlformats.org/drawingml/2006/main" xmlns:r="http://schemas.openxmlformats.org/officeDocument/2006/relationships" xmlns:p="http://schemas.openxmlformats.org/presentationml/2006/main">
  <p:tag name="AS_UNIQUEID" val="28687"/>
</p:tagLst>
</file>

<file path=ppt/tags/tag638.xml><?xml version="1.0" encoding="utf-8"?>
<p:tagLst xmlns:a="http://schemas.openxmlformats.org/drawingml/2006/main" xmlns:r="http://schemas.openxmlformats.org/officeDocument/2006/relationships" xmlns:p="http://schemas.openxmlformats.org/presentationml/2006/main">
  <p:tag name="BTFPLAYOUTENABLED" val="1"/>
</p:tagLst>
</file>

<file path=ppt/tags/tag639.xml><?xml version="1.0" encoding="utf-8"?>
<p:tagLst xmlns:a="http://schemas.openxmlformats.org/drawingml/2006/main" xmlns:r="http://schemas.openxmlformats.org/officeDocument/2006/relationships" xmlns:p="http://schemas.openxmlformats.org/presentationml/2006/main">
  <p:tag name="BTFPLAYOUTENABLED" val="1"/>
</p:tagLst>
</file>

<file path=ppt/tags/tag64.xml><?xml version="1.0" encoding="utf-8"?>
<p:tagLst xmlns:a="http://schemas.openxmlformats.org/drawingml/2006/main" xmlns:r="http://schemas.openxmlformats.org/officeDocument/2006/relationships" xmlns:p="http://schemas.openxmlformats.org/presentationml/2006/main">
  <p:tag name="AS_UNIQUEID" val="28891"/>
</p:tagLst>
</file>

<file path=ppt/tags/tag640.xml><?xml version="1.0" encoding="utf-8"?>
<p:tagLst xmlns:a="http://schemas.openxmlformats.org/drawingml/2006/main" xmlns:r="http://schemas.openxmlformats.org/officeDocument/2006/relationships" xmlns:p="http://schemas.openxmlformats.org/presentationml/2006/main">
  <p:tag name="BTFPLAYOUTENABLED" val="1"/>
</p:tagLst>
</file>

<file path=ppt/tags/tag641.xml><?xml version="1.0" encoding="utf-8"?>
<p:tagLst xmlns:a="http://schemas.openxmlformats.org/drawingml/2006/main" xmlns:r="http://schemas.openxmlformats.org/officeDocument/2006/relationships" xmlns:p="http://schemas.openxmlformats.org/presentationml/2006/main">
  <p:tag name="AS_UNIQUEID" val="28669"/>
</p:tagLst>
</file>

<file path=ppt/tags/tag642.xml><?xml version="1.0" encoding="utf-8"?>
<p:tagLst xmlns:a="http://schemas.openxmlformats.org/drawingml/2006/main" xmlns:r="http://schemas.openxmlformats.org/officeDocument/2006/relationships" xmlns:p="http://schemas.openxmlformats.org/presentationml/2006/main">
  <p:tag name="AS_UNIQUEID" val="28633"/>
</p:tagLst>
</file>

<file path=ppt/tags/tag643.xml><?xml version="1.0" encoding="utf-8"?>
<p:tagLst xmlns:a="http://schemas.openxmlformats.org/drawingml/2006/main" xmlns:r="http://schemas.openxmlformats.org/officeDocument/2006/relationships" xmlns:p="http://schemas.openxmlformats.org/presentationml/2006/main">
  <p:tag name="AS_UNIQUEID" val="28634"/>
</p:tagLst>
</file>

<file path=ppt/tags/tag644.xml><?xml version="1.0" encoding="utf-8"?>
<p:tagLst xmlns:a="http://schemas.openxmlformats.org/drawingml/2006/main" xmlns:r="http://schemas.openxmlformats.org/officeDocument/2006/relationships" xmlns:p="http://schemas.openxmlformats.org/presentationml/2006/main">
  <p:tag name="AS_UNIQUEID" val="28635"/>
</p:tagLst>
</file>

<file path=ppt/tags/tag645.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7.xml><?xml version="1.0" encoding="utf-8"?>
<p:tagLst xmlns:a="http://schemas.openxmlformats.org/drawingml/2006/main" xmlns:r="http://schemas.openxmlformats.org/officeDocument/2006/relationships" xmlns:p="http://schemas.openxmlformats.org/presentationml/2006/main">
  <p:tag name="BTFPLAYOUTENABLED" val="1"/>
</p:tagLst>
</file>

<file path=ppt/tags/tag648.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AS_UNIQUEID" val="28892"/>
</p:tagLst>
</file>

<file path=ppt/tags/tag650.xml><?xml version="1.0" encoding="utf-8"?>
<p:tagLst xmlns:a="http://schemas.openxmlformats.org/drawingml/2006/main" xmlns:r="http://schemas.openxmlformats.org/officeDocument/2006/relationships" xmlns:p="http://schemas.openxmlformats.org/presentationml/2006/main">
  <p:tag name="AS_UNIQUEID" val="28694"/>
</p:tagLst>
</file>

<file path=ppt/tags/tag651.xml><?xml version="1.0" encoding="utf-8"?>
<p:tagLst xmlns:a="http://schemas.openxmlformats.org/drawingml/2006/main" xmlns:r="http://schemas.openxmlformats.org/officeDocument/2006/relationships" xmlns:p="http://schemas.openxmlformats.org/presentationml/2006/main">
  <p:tag name="AS_UNIQUEID" val="28695"/>
</p:tagLst>
</file>

<file path=ppt/tags/tag652.xml><?xml version="1.0" encoding="utf-8"?>
<p:tagLst xmlns:a="http://schemas.openxmlformats.org/drawingml/2006/main" xmlns:r="http://schemas.openxmlformats.org/officeDocument/2006/relationships" xmlns:p="http://schemas.openxmlformats.org/presentationml/2006/main">
  <p:tag name="AS_UNIQUEID" val="28696"/>
</p:tagLst>
</file>

<file path=ppt/tags/tag653.xml><?xml version="1.0" encoding="utf-8"?>
<p:tagLst xmlns:a="http://schemas.openxmlformats.org/drawingml/2006/main" xmlns:r="http://schemas.openxmlformats.org/officeDocument/2006/relationships" xmlns:p="http://schemas.openxmlformats.org/presentationml/2006/main">
  <p:tag name="AS_UNIQUEID" val="28540"/>
</p:tagLst>
</file>

<file path=ppt/tags/tag654.xml><?xml version="1.0" encoding="utf-8"?>
<p:tagLst xmlns:a="http://schemas.openxmlformats.org/drawingml/2006/main" xmlns:r="http://schemas.openxmlformats.org/officeDocument/2006/relationships" xmlns:p="http://schemas.openxmlformats.org/presentationml/2006/main">
  <p:tag name="AS_UNIQUEID" val="28609"/>
  <p:tag name="BTFPLAYOUTENABLED" val="0"/>
</p:tagLst>
</file>

<file path=ppt/tags/tag655.xml><?xml version="1.0" encoding="utf-8"?>
<p:tagLst xmlns:a="http://schemas.openxmlformats.org/drawingml/2006/main" xmlns:r="http://schemas.openxmlformats.org/officeDocument/2006/relationships" xmlns:p="http://schemas.openxmlformats.org/presentationml/2006/main">
  <p:tag name="AS_UNIQUEID" val="28610"/>
  <p:tag name="BTFPLAYOUTENABLED" val="0"/>
</p:tagLst>
</file>

<file path=ppt/tags/tag656.xml><?xml version="1.0" encoding="utf-8"?>
<p:tagLst xmlns:a="http://schemas.openxmlformats.org/drawingml/2006/main" xmlns:r="http://schemas.openxmlformats.org/officeDocument/2006/relationships" xmlns:p="http://schemas.openxmlformats.org/presentationml/2006/main">
  <p:tag name="AS_UNIQUEID" val="28611"/>
  <p:tag name="BTFPLAYOUTENABLED" val="0"/>
</p:tagLst>
</file>

<file path=ppt/tags/tag657.xml><?xml version="1.0" encoding="utf-8"?>
<p:tagLst xmlns:a="http://schemas.openxmlformats.org/drawingml/2006/main" xmlns:r="http://schemas.openxmlformats.org/officeDocument/2006/relationships" xmlns:p="http://schemas.openxmlformats.org/presentationml/2006/main">
  <p:tag name="AS_UNIQUEID" val="28613"/>
  <p:tag name="BTFPLAYOUTENABLED" val="0"/>
</p:tagLst>
</file>

<file path=ppt/tags/tag658.xml><?xml version="1.0" encoding="utf-8"?>
<p:tagLst xmlns:a="http://schemas.openxmlformats.org/drawingml/2006/main" xmlns:r="http://schemas.openxmlformats.org/officeDocument/2006/relationships" xmlns:p="http://schemas.openxmlformats.org/presentationml/2006/main">
  <p:tag name="BTFPLAYOUTENABLED" val="0"/>
  <p:tag name="BTFPLAYOUTCOLUMNS" val="7"/>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AS_UNIQUEID" val="28903"/>
</p:tagLst>
</file>

<file path=ppt/tags/tag660.xml><?xml version="1.0" encoding="utf-8"?>
<p:tagLst xmlns:a="http://schemas.openxmlformats.org/drawingml/2006/main" xmlns:r="http://schemas.openxmlformats.org/officeDocument/2006/relationships" xmlns:p="http://schemas.openxmlformats.org/presentationml/2006/main">
  <p:tag name="AS_UNIQUEID" val="28318"/>
</p:tagLst>
</file>

<file path=ppt/tags/tag661.xml><?xml version="1.0" encoding="utf-8"?>
<p:tagLst xmlns:a="http://schemas.openxmlformats.org/drawingml/2006/main" xmlns:r="http://schemas.openxmlformats.org/officeDocument/2006/relationships" xmlns:p="http://schemas.openxmlformats.org/presentationml/2006/main">
  <p:tag name="AS_UNIQUEID" val="28365"/>
</p:tagLst>
</file>

<file path=ppt/tags/tag662.xml><?xml version="1.0" encoding="utf-8"?>
<p:tagLst xmlns:a="http://schemas.openxmlformats.org/drawingml/2006/main" xmlns:r="http://schemas.openxmlformats.org/officeDocument/2006/relationships" xmlns:p="http://schemas.openxmlformats.org/presentationml/2006/main">
  <p:tag name="AS_UNIQUEID" val="28365"/>
</p:tagLst>
</file>

<file path=ppt/tags/tag663.xml><?xml version="1.0" encoding="utf-8"?>
<p:tagLst xmlns:a="http://schemas.openxmlformats.org/drawingml/2006/main" xmlns:r="http://schemas.openxmlformats.org/officeDocument/2006/relationships" xmlns:p="http://schemas.openxmlformats.org/presentationml/2006/main">
  <p:tag name="AS_UNIQUEID" val="28727"/>
</p:tagLst>
</file>

<file path=ppt/tags/tag664.xml><?xml version="1.0" encoding="utf-8"?>
<p:tagLst xmlns:a="http://schemas.openxmlformats.org/drawingml/2006/main" xmlns:r="http://schemas.openxmlformats.org/officeDocument/2006/relationships" xmlns:p="http://schemas.openxmlformats.org/presentationml/2006/main">
  <p:tag name="BTFPLAYOUTENABLED" val="1"/>
</p:tagLst>
</file>

<file path=ppt/tags/tag665.xml><?xml version="1.0" encoding="utf-8"?>
<p:tagLst xmlns:a="http://schemas.openxmlformats.org/drawingml/2006/main" xmlns:r="http://schemas.openxmlformats.org/officeDocument/2006/relationships" xmlns:p="http://schemas.openxmlformats.org/presentationml/2006/main">
  <p:tag name="BTFPLAYOUTENABLED" val="1"/>
</p:tagLst>
</file>

<file path=ppt/tags/tag666.xml><?xml version="1.0" encoding="utf-8"?>
<p:tagLst xmlns:a="http://schemas.openxmlformats.org/drawingml/2006/main" xmlns:r="http://schemas.openxmlformats.org/officeDocument/2006/relationships" xmlns:p="http://schemas.openxmlformats.org/presentationml/2006/main">
  <p:tag name="BTFPLAYOUTENABLED" val="1"/>
</p:tagLst>
</file>

<file path=ppt/tags/tag667.xml><?xml version="1.0" encoding="utf-8"?>
<p:tagLst xmlns:a="http://schemas.openxmlformats.org/drawingml/2006/main" xmlns:r="http://schemas.openxmlformats.org/officeDocument/2006/relationships" xmlns:p="http://schemas.openxmlformats.org/presentationml/2006/main">
  <p:tag name="BTFPLAYOUTENABLED" val="1"/>
</p:tagLst>
</file>

<file path=ppt/tags/tag668.xml><?xml version="1.0" encoding="utf-8"?>
<p:tagLst xmlns:a="http://schemas.openxmlformats.org/drawingml/2006/main" xmlns:r="http://schemas.openxmlformats.org/officeDocument/2006/relationships" xmlns:p="http://schemas.openxmlformats.org/presentationml/2006/main">
  <p:tag name="BTFPLAYOUTENABLED" val="1"/>
</p:tagLst>
</file>

<file path=ppt/tags/tag669.xml><?xml version="1.0" encoding="utf-8"?>
<p:tagLst xmlns:a="http://schemas.openxmlformats.org/drawingml/2006/main" xmlns:r="http://schemas.openxmlformats.org/officeDocument/2006/relationships" xmlns:p="http://schemas.openxmlformats.org/presentationml/2006/main">
  <p:tag name="BTFPLAYOUTENABLED" val="1"/>
</p:tagLst>
</file>

<file path=ppt/tags/tag67.xml><?xml version="1.0" encoding="utf-8"?>
<p:tagLst xmlns:a="http://schemas.openxmlformats.org/drawingml/2006/main" xmlns:r="http://schemas.openxmlformats.org/officeDocument/2006/relationships" xmlns:p="http://schemas.openxmlformats.org/presentationml/2006/main">
  <p:tag name="AS_UNIQUEID" val="28904"/>
</p:tagLst>
</file>

<file path=ppt/tags/tag670.xml><?xml version="1.0" encoding="utf-8"?>
<p:tagLst xmlns:a="http://schemas.openxmlformats.org/drawingml/2006/main" xmlns:r="http://schemas.openxmlformats.org/officeDocument/2006/relationships" xmlns:p="http://schemas.openxmlformats.org/presentationml/2006/main">
  <p:tag name="BTFPLAYOUTENABLED" val="1"/>
</p:tagLst>
</file>

<file path=ppt/tags/tag671.xml><?xml version="1.0" encoding="utf-8"?>
<p:tagLst xmlns:a="http://schemas.openxmlformats.org/drawingml/2006/main" xmlns:r="http://schemas.openxmlformats.org/officeDocument/2006/relationships" xmlns:p="http://schemas.openxmlformats.org/presentationml/2006/main">
  <p:tag name="BTFPLAYOUTENABLED" val="1"/>
</p:tagLst>
</file>

<file path=ppt/tags/tag672.xml><?xml version="1.0" encoding="utf-8"?>
<p:tagLst xmlns:a="http://schemas.openxmlformats.org/drawingml/2006/main" xmlns:r="http://schemas.openxmlformats.org/officeDocument/2006/relationships" xmlns:p="http://schemas.openxmlformats.org/presentationml/2006/main">
  <p:tag name="BTFPLAYOUTENABLED" val="1"/>
</p:tagLst>
</file>

<file path=ppt/tags/tag673.xml><?xml version="1.0" encoding="utf-8"?>
<p:tagLst xmlns:a="http://schemas.openxmlformats.org/drawingml/2006/main" xmlns:r="http://schemas.openxmlformats.org/officeDocument/2006/relationships" xmlns:p="http://schemas.openxmlformats.org/presentationml/2006/main">
  <p:tag name="BTFPLAYOUTENABLED" val="1"/>
</p:tagLst>
</file>

<file path=ppt/tags/tag674.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6.xml><?xml version="1.0" encoding="utf-8"?>
<p:tagLst xmlns:a="http://schemas.openxmlformats.org/drawingml/2006/main" xmlns:r="http://schemas.openxmlformats.org/officeDocument/2006/relationships" xmlns:p="http://schemas.openxmlformats.org/presentationml/2006/main">
  <p:tag name="BTFPLAYOUTENABLED" val="1"/>
</p:tagLst>
</file>

<file path=ppt/tags/tag677.xml><?xml version="1.0" encoding="utf-8"?>
<p:tagLst xmlns:a="http://schemas.openxmlformats.org/drawingml/2006/main" xmlns:r="http://schemas.openxmlformats.org/officeDocument/2006/relationships" xmlns:p="http://schemas.openxmlformats.org/presentationml/2006/main">
  <p:tag name="BTFPLAYOUTENABLED" val="1"/>
  <p:tag name="BTFPBAINBULLETS" val="1"/>
</p:tagLst>
</file>

<file path=ppt/tags/tag678.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679.xml><?xml version="1.0" encoding="utf-8"?>
<p:tagLst xmlns:a="http://schemas.openxmlformats.org/drawingml/2006/main" xmlns:r="http://schemas.openxmlformats.org/officeDocument/2006/relationships" xmlns:p="http://schemas.openxmlformats.org/presentationml/2006/main">
  <p:tag name="AS_UNIQUEID" val="28638"/>
  <p:tag name="BTFPCENTERX" val="50"/>
  <p:tag name="BTFPCENTERY" val="50"/>
  <p:tag name="BTFPHEIGHT" val="411.0001"/>
  <p:tag name="BTFPLAYOUTANCHOREBOTTOM" val="False"/>
  <p:tag name="BTFPLAYOUTANCHORELEFT" val="True"/>
  <p:tag name="BTFPLAYOUTANCHORERIGHT" val="True"/>
  <p:tag name="BTFPLAYOUTANCHORETOP" val="True"/>
  <p:tag name="BTFPLAYOUTENABLED" val="0"/>
  <p:tag name="BTFPWIDTH" val="874"/>
</p:tagLst>
</file>

<file path=ppt/tags/tag68.xml><?xml version="1.0" encoding="utf-8"?>
<p:tagLst xmlns:a="http://schemas.openxmlformats.org/drawingml/2006/main" xmlns:r="http://schemas.openxmlformats.org/officeDocument/2006/relationships" xmlns:p="http://schemas.openxmlformats.org/presentationml/2006/main">
  <p:tag name="AS_UNIQUEID" val="28225"/>
  <p:tag name="THINKCELLSHAPEDONOTDELETE" val="thinkcellActiveDocDoNotDelete"/>
</p:tagLst>
</file>

<file path=ppt/tags/tag680.xml><?xml version="1.0" encoding="utf-8"?>
<p:tagLst xmlns:a="http://schemas.openxmlformats.org/drawingml/2006/main" xmlns:r="http://schemas.openxmlformats.org/officeDocument/2006/relationships" xmlns:p="http://schemas.openxmlformats.org/presentationml/2006/main">
  <p:tag name="AS_UNIQUEID" val="28639"/>
</p:tagLst>
</file>

<file path=ppt/tags/tag681.xml><?xml version="1.0" encoding="utf-8"?>
<p:tagLst xmlns:a="http://schemas.openxmlformats.org/drawingml/2006/main" xmlns:r="http://schemas.openxmlformats.org/officeDocument/2006/relationships" xmlns:p="http://schemas.openxmlformats.org/presentationml/2006/main">
  <p:tag name="AS_UNIQUEID" val="28637"/>
  <p:tag name="THINKCELLSHAPEDONOTDELETE" val="thinkcellActiveDocDoNotDelete"/>
</p:tagLst>
</file>

<file path=ppt/tags/tag682.xml><?xml version="1.0" encoding="utf-8"?>
<p:tagLst xmlns:a="http://schemas.openxmlformats.org/drawingml/2006/main" xmlns:r="http://schemas.openxmlformats.org/officeDocument/2006/relationships" xmlns:p="http://schemas.openxmlformats.org/presentationml/2006/main">
  <p:tag name="AS_UNIQUEID" val="28668"/>
</p:tagLst>
</file>

<file path=ppt/tags/tag683.xml><?xml version="1.0" encoding="utf-8"?>
<p:tagLst xmlns:a="http://schemas.openxmlformats.org/drawingml/2006/main" xmlns:r="http://schemas.openxmlformats.org/officeDocument/2006/relationships" xmlns:p="http://schemas.openxmlformats.org/presentationml/2006/main">
  <p:tag name="AS_UNIQUEID" val="28669"/>
</p:tagLst>
</file>

<file path=ppt/tags/tag684.xml><?xml version="1.0" encoding="utf-8"?>
<p:tagLst xmlns:a="http://schemas.openxmlformats.org/drawingml/2006/main" xmlns:r="http://schemas.openxmlformats.org/officeDocument/2006/relationships" xmlns:p="http://schemas.openxmlformats.org/presentationml/2006/main">
  <p:tag name="AS_UNIQUEID" val="28670"/>
</p:tagLst>
</file>

<file path=ppt/tags/tag685.xml><?xml version="1.0" encoding="utf-8"?>
<p:tagLst xmlns:a="http://schemas.openxmlformats.org/drawingml/2006/main" xmlns:r="http://schemas.openxmlformats.org/officeDocument/2006/relationships" xmlns:p="http://schemas.openxmlformats.org/presentationml/2006/main">
  <p:tag name="AS_UNIQUEID" val="28671"/>
</p:tagLst>
</file>

<file path=ppt/tags/tag686.xml><?xml version="1.0" encoding="utf-8"?>
<p:tagLst xmlns:a="http://schemas.openxmlformats.org/drawingml/2006/main" xmlns:r="http://schemas.openxmlformats.org/officeDocument/2006/relationships" xmlns:p="http://schemas.openxmlformats.org/presentationml/2006/main">
  <p:tag name="AS_UNIQUEID" val="28684"/>
</p:tagLst>
</file>

<file path=ppt/tags/tag687.xml><?xml version="1.0" encoding="utf-8"?>
<p:tagLst xmlns:a="http://schemas.openxmlformats.org/drawingml/2006/main" xmlns:r="http://schemas.openxmlformats.org/officeDocument/2006/relationships" xmlns:p="http://schemas.openxmlformats.org/presentationml/2006/main">
  <p:tag name="AS_UNIQUEID" val="18619"/>
</p:tagLst>
</file>

<file path=ppt/tags/tag688.xml><?xml version="1.0" encoding="utf-8"?>
<p:tagLst xmlns:a="http://schemas.openxmlformats.org/drawingml/2006/main" xmlns:r="http://schemas.openxmlformats.org/officeDocument/2006/relationships" xmlns:p="http://schemas.openxmlformats.org/presentationml/2006/main">
  <p:tag name="AS_UNIQUEID" val="18620"/>
</p:tagLst>
</file>

<file path=ppt/tags/tag689.xml><?xml version="1.0" encoding="utf-8"?>
<p:tagLst xmlns:a="http://schemas.openxmlformats.org/drawingml/2006/main" xmlns:r="http://schemas.openxmlformats.org/officeDocument/2006/relationships" xmlns:p="http://schemas.openxmlformats.org/presentationml/2006/main">
  <p:tag name="AS_UNIQUEID" val="18621"/>
</p:tagLst>
</file>

<file path=ppt/tags/tag69.xml><?xml version="1.0" encoding="utf-8"?>
<p:tagLst xmlns:a="http://schemas.openxmlformats.org/drawingml/2006/main" xmlns:r="http://schemas.openxmlformats.org/officeDocument/2006/relationships" xmlns:p="http://schemas.openxmlformats.org/presentationml/2006/main">
  <p:tag name="AS_UNIQUEID" val="28226"/>
  <p:tag name="SHAPENAME" val="2. Slide Title"/>
</p:tagLst>
</file>

<file path=ppt/tags/tag690.xml><?xml version="1.0" encoding="utf-8"?>
<p:tagLst xmlns:a="http://schemas.openxmlformats.org/drawingml/2006/main" xmlns:r="http://schemas.openxmlformats.org/officeDocument/2006/relationships" xmlns:p="http://schemas.openxmlformats.org/presentationml/2006/main">
  <p:tag name="AS_UNIQUEID" val="18622"/>
</p:tagLst>
</file>

<file path=ppt/tags/tag691.xml><?xml version="1.0" encoding="utf-8"?>
<p:tagLst xmlns:a="http://schemas.openxmlformats.org/drawingml/2006/main" xmlns:r="http://schemas.openxmlformats.org/officeDocument/2006/relationships" xmlns:p="http://schemas.openxmlformats.org/presentationml/2006/main">
  <p:tag name="AS_UNIQUEID" val="18624"/>
</p:tagLst>
</file>

<file path=ppt/tags/tag692.xml><?xml version="1.0" encoding="utf-8"?>
<p:tagLst xmlns:a="http://schemas.openxmlformats.org/drawingml/2006/main" xmlns:r="http://schemas.openxmlformats.org/officeDocument/2006/relationships" xmlns:p="http://schemas.openxmlformats.org/presentationml/2006/main">
  <p:tag name="AS_UNIQUEID" val="18625"/>
</p:tagLst>
</file>

<file path=ppt/tags/tag693.xml><?xml version="1.0" encoding="utf-8"?>
<p:tagLst xmlns:a="http://schemas.openxmlformats.org/drawingml/2006/main" xmlns:r="http://schemas.openxmlformats.org/officeDocument/2006/relationships" xmlns:p="http://schemas.openxmlformats.org/presentationml/2006/main">
  <p:tag name="AS_UNIQUEID" val="18626"/>
</p:tagLst>
</file>

<file path=ppt/tags/tag694.xml><?xml version="1.0" encoding="utf-8"?>
<p:tagLst xmlns:a="http://schemas.openxmlformats.org/drawingml/2006/main" xmlns:r="http://schemas.openxmlformats.org/officeDocument/2006/relationships" xmlns:p="http://schemas.openxmlformats.org/presentationml/2006/main">
  <p:tag name="AS_UNIQUEID" val="18627"/>
</p:tagLst>
</file>

<file path=ppt/tags/tag695.xml><?xml version="1.0" encoding="utf-8"?>
<p:tagLst xmlns:a="http://schemas.openxmlformats.org/drawingml/2006/main" xmlns:r="http://schemas.openxmlformats.org/officeDocument/2006/relationships" xmlns:p="http://schemas.openxmlformats.org/presentationml/2006/main">
  <p:tag name="AS_UNIQUEID" val="18628"/>
</p:tagLst>
</file>

<file path=ppt/tags/tag696.xml><?xml version="1.0" encoding="utf-8"?>
<p:tagLst xmlns:a="http://schemas.openxmlformats.org/drawingml/2006/main" xmlns:r="http://schemas.openxmlformats.org/officeDocument/2006/relationships" xmlns:p="http://schemas.openxmlformats.org/presentationml/2006/main">
  <p:tag name="AS_UNIQUEID" val="18629"/>
</p:tagLst>
</file>

<file path=ppt/tags/tag697.xml><?xml version="1.0" encoding="utf-8"?>
<p:tagLst xmlns:a="http://schemas.openxmlformats.org/drawingml/2006/main" xmlns:r="http://schemas.openxmlformats.org/officeDocument/2006/relationships" xmlns:p="http://schemas.openxmlformats.org/presentationml/2006/main">
  <p:tag name="AS_UNIQUEID" val="18629"/>
</p:tagLst>
</file>

<file path=ppt/tags/tag698.xml><?xml version="1.0" encoding="utf-8"?>
<p:tagLst xmlns:a="http://schemas.openxmlformats.org/drawingml/2006/main" xmlns:r="http://schemas.openxmlformats.org/officeDocument/2006/relationships" xmlns:p="http://schemas.openxmlformats.org/presentationml/2006/main">
  <p:tag name="AS_UNIQUEID" val="18617"/>
</p:tagLst>
</file>

<file path=ppt/tags/tag699.xml><?xml version="1.0" encoding="utf-8"?>
<p:tagLst xmlns:a="http://schemas.openxmlformats.org/drawingml/2006/main" xmlns:r="http://schemas.openxmlformats.org/officeDocument/2006/relationships" xmlns:p="http://schemas.openxmlformats.org/presentationml/2006/main">
  <p:tag name="AS_UNIQUEID" val="18618"/>
</p:tagLst>
</file>

<file path=ppt/tags/tag7.xml><?xml version="1.0" encoding="utf-8"?>
<p:tagLst xmlns:a="http://schemas.openxmlformats.org/drawingml/2006/main" xmlns:r="http://schemas.openxmlformats.org/officeDocument/2006/relationships" xmlns:p="http://schemas.openxmlformats.org/presentationml/2006/main">
  <p:tag name="AS_UNIQUEID" val="28243"/>
</p:tagLst>
</file>

<file path=ppt/tags/tag70.xml><?xml version="1.0" encoding="utf-8"?>
<p:tagLst xmlns:a="http://schemas.openxmlformats.org/drawingml/2006/main" xmlns:r="http://schemas.openxmlformats.org/officeDocument/2006/relationships" xmlns:p="http://schemas.openxmlformats.org/presentationml/2006/main">
  <p:tag name="AS_UNIQUEID" val="28227"/>
</p:tagLst>
</file>

<file path=ppt/tags/tag700.xml><?xml version="1.0" encoding="utf-8"?>
<p:tagLst xmlns:a="http://schemas.openxmlformats.org/drawingml/2006/main" xmlns:r="http://schemas.openxmlformats.org/officeDocument/2006/relationships" xmlns:p="http://schemas.openxmlformats.org/presentationml/2006/main">
  <p:tag name="AS_UNIQUEID" val="18606"/>
</p:tagLst>
</file>

<file path=ppt/tags/tag701.xml><?xml version="1.0" encoding="utf-8"?>
<p:tagLst xmlns:a="http://schemas.openxmlformats.org/drawingml/2006/main" xmlns:r="http://schemas.openxmlformats.org/officeDocument/2006/relationships" xmlns:p="http://schemas.openxmlformats.org/presentationml/2006/main">
  <p:tag name="AS_UNIQUEID" val="28217"/>
</p:tagLst>
</file>

<file path=ppt/tags/tag702.xml><?xml version="1.0" encoding="utf-8"?>
<p:tagLst xmlns:a="http://schemas.openxmlformats.org/drawingml/2006/main" xmlns:r="http://schemas.openxmlformats.org/officeDocument/2006/relationships" xmlns:p="http://schemas.openxmlformats.org/presentationml/2006/main">
  <p:tag name="AS_UNIQUEID" val="28217"/>
</p:tagLst>
</file>

<file path=ppt/tags/tag703.xml><?xml version="1.0" encoding="utf-8"?>
<p:tagLst xmlns:a="http://schemas.openxmlformats.org/drawingml/2006/main" xmlns:r="http://schemas.openxmlformats.org/officeDocument/2006/relationships" xmlns:p="http://schemas.openxmlformats.org/presentationml/2006/main">
  <p:tag name="AS_UNIQUEID" val="18606"/>
</p:tagLst>
</file>

<file path=ppt/tags/tag704.xml><?xml version="1.0" encoding="utf-8"?>
<p:tagLst xmlns:a="http://schemas.openxmlformats.org/drawingml/2006/main" xmlns:r="http://schemas.openxmlformats.org/officeDocument/2006/relationships" xmlns:p="http://schemas.openxmlformats.org/presentationml/2006/main">
  <p:tag name="AS_UNIQUEID" val="18626"/>
</p:tagLst>
</file>

<file path=ppt/tags/tag705.xml><?xml version="1.0" encoding="utf-8"?>
<p:tagLst xmlns:a="http://schemas.openxmlformats.org/drawingml/2006/main" xmlns:r="http://schemas.openxmlformats.org/officeDocument/2006/relationships" xmlns:p="http://schemas.openxmlformats.org/presentationml/2006/main">
  <p:tag name="AS_UNIQUEID" val="18627"/>
</p:tagLst>
</file>

<file path=ppt/tags/tag706.xml><?xml version="1.0" encoding="utf-8"?>
<p:tagLst xmlns:a="http://schemas.openxmlformats.org/drawingml/2006/main" xmlns:r="http://schemas.openxmlformats.org/officeDocument/2006/relationships" xmlns:p="http://schemas.openxmlformats.org/presentationml/2006/main">
  <p:tag name="AS_UNIQUEID" val="18628"/>
</p:tagLst>
</file>

<file path=ppt/tags/tag707.xml><?xml version="1.0" encoding="utf-8"?>
<p:tagLst xmlns:a="http://schemas.openxmlformats.org/drawingml/2006/main" xmlns:r="http://schemas.openxmlformats.org/officeDocument/2006/relationships" xmlns:p="http://schemas.openxmlformats.org/presentationml/2006/main">
  <p:tag name="AS_UNIQUEID" val="18606"/>
</p:tagLst>
</file>

<file path=ppt/tags/tag708.xml><?xml version="1.0" encoding="utf-8"?>
<p:tagLst xmlns:a="http://schemas.openxmlformats.org/drawingml/2006/main" xmlns:r="http://schemas.openxmlformats.org/officeDocument/2006/relationships" xmlns:p="http://schemas.openxmlformats.org/presentationml/2006/main">
  <p:tag name="AS_UNIQUEID" val="18626"/>
</p:tagLst>
</file>

<file path=ppt/tags/tag709.xml><?xml version="1.0" encoding="utf-8"?>
<p:tagLst xmlns:a="http://schemas.openxmlformats.org/drawingml/2006/main" xmlns:r="http://schemas.openxmlformats.org/officeDocument/2006/relationships" xmlns:p="http://schemas.openxmlformats.org/presentationml/2006/main">
  <p:tag name="AS_UNIQUEID" val="18626"/>
</p:tagLst>
</file>

<file path=ppt/tags/tag71.xml><?xml version="1.0" encoding="utf-8"?>
<p:tagLst xmlns:a="http://schemas.openxmlformats.org/drawingml/2006/main" xmlns:r="http://schemas.openxmlformats.org/officeDocument/2006/relationships" xmlns:p="http://schemas.openxmlformats.org/presentationml/2006/main">
  <p:tag name="AS_UNIQUEID" val="28246"/>
</p:tagLst>
</file>

<file path=ppt/tags/tag710.xml><?xml version="1.0" encoding="utf-8"?>
<p:tagLst xmlns:a="http://schemas.openxmlformats.org/drawingml/2006/main" xmlns:r="http://schemas.openxmlformats.org/officeDocument/2006/relationships" xmlns:p="http://schemas.openxmlformats.org/presentationml/2006/main">
  <p:tag name="AS_UNIQUEID" val="28686"/>
</p:tagLst>
</file>

<file path=ppt/tags/tag711.xml><?xml version="1.0" encoding="utf-8"?>
<p:tagLst xmlns:a="http://schemas.openxmlformats.org/drawingml/2006/main" xmlns:r="http://schemas.openxmlformats.org/officeDocument/2006/relationships" xmlns:p="http://schemas.openxmlformats.org/presentationml/2006/main">
  <p:tag name="AS_UNIQUEID" val="28687"/>
</p:tagLst>
</file>

<file path=ppt/tags/tag712.xml><?xml version="1.0" encoding="utf-8"?>
<p:tagLst xmlns:a="http://schemas.openxmlformats.org/drawingml/2006/main" xmlns:r="http://schemas.openxmlformats.org/officeDocument/2006/relationships" xmlns:p="http://schemas.openxmlformats.org/presentationml/2006/main">
  <p:tag name="AS_UNIQUEID" val="28688"/>
</p:tagLst>
</file>

<file path=ppt/tags/tag713.xml><?xml version="1.0" encoding="utf-8"?>
<p:tagLst xmlns:a="http://schemas.openxmlformats.org/drawingml/2006/main" xmlns:r="http://schemas.openxmlformats.org/officeDocument/2006/relationships" xmlns:p="http://schemas.openxmlformats.org/presentationml/2006/main">
  <p:tag name="AS_UNIQUEID" val="18627"/>
</p:tagLst>
</file>

<file path=ppt/tags/tag714.xml><?xml version="1.0" encoding="utf-8"?>
<p:tagLst xmlns:a="http://schemas.openxmlformats.org/drawingml/2006/main" xmlns:r="http://schemas.openxmlformats.org/officeDocument/2006/relationships" xmlns:p="http://schemas.openxmlformats.org/presentationml/2006/main">
  <p:tag name="BTFPLAYOUTENABLED" val="1"/>
</p:tagLst>
</file>

<file path=ppt/tags/tag715.xml><?xml version="1.0" encoding="utf-8"?>
<p:tagLst xmlns:a="http://schemas.openxmlformats.org/drawingml/2006/main" xmlns:r="http://schemas.openxmlformats.org/officeDocument/2006/relationships" xmlns:p="http://schemas.openxmlformats.org/presentationml/2006/main">
  <p:tag name="AS_UNIQUEID" val="18623"/>
</p:tagLst>
</file>

<file path=ppt/tags/tag716.xml><?xml version="1.0" encoding="utf-8"?>
<p:tagLst xmlns:a="http://schemas.openxmlformats.org/drawingml/2006/main" xmlns:r="http://schemas.openxmlformats.org/officeDocument/2006/relationships" xmlns:p="http://schemas.openxmlformats.org/presentationml/2006/main">
  <p:tag name="AS_UNIQUEID" val="18623"/>
</p:tagLst>
</file>

<file path=ppt/tags/tag717.xml><?xml version="1.0" encoding="utf-8"?>
<p:tagLst xmlns:a="http://schemas.openxmlformats.org/drawingml/2006/main" xmlns:r="http://schemas.openxmlformats.org/officeDocument/2006/relationships" xmlns:p="http://schemas.openxmlformats.org/presentationml/2006/main">
  <p:tag name="AS_UNIQUEID" val="18623"/>
</p:tagLst>
</file>

<file path=ppt/tags/tag718.xml><?xml version="1.0" encoding="utf-8"?>
<p:tagLst xmlns:a="http://schemas.openxmlformats.org/drawingml/2006/main" xmlns:r="http://schemas.openxmlformats.org/officeDocument/2006/relationships" xmlns:p="http://schemas.openxmlformats.org/presentationml/2006/main">
  <p:tag name="AS_UNIQUEID" val="28675"/>
  <p:tag name="BTFPLAYOUTENABLED" val="1"/>
</p:tagLst>
</file>

<file path=ppt/tags/tag719.xml><?xml version="1.0" encoding="utf-8"?>
<p:tagLst xmlns:a="http://schemas.openxmlformats.org/drawingml/2006/main" xmlns:r="http://schemas.openxmlformats.org/officeDocument/2006/relationships" xmlns:p="http://schemas.openxmlformats.org/presentationml/2006/main">
  <p:tag name="AS_UNIQUEID" val="28683"/>
  <p:tag name="BTFPLAYOUTENABLED" val="0"/>
</p:tagLst>
</file>

<file path=ppt/tags/tag72.xml><?xml version="1.0" encoding="utf-8"?>
<p:tagLst xmlns:a="http://schemas.openxmlformats.org/drawingml/2006/main" xmlns:r="http://schemas.openxmlformats.org/officeDocument/2006/relationships" xmlns:p="http://schemas.openxmlformats.org/presentationml/2006/main">
  <p:tag name="AS_UNIQUEID" val="28247"/>
</p:tagLst>
</file>

<file path=ppt/tags/tag720.xml><?xml version="1.0" encoding="utf-8"?>
<p:tagLst xmlns:a="http://schemas.openxmlformats.org/drawingml/2006/main" xmlns:r="http://schemas.openxmlformats.org/officeDocument/2006/relationships" xmlns:p="http://schemas.openxmlformats.org/presentationml/2006/main">
  <p:tag name="AS_UNIQUEID" val="28676"/>
</p:tagLst>
</file>

<file path=ppt/tags/tag721.xml><?xml version="1.0" encoding="utf-8"?>
<p:tagLst xmlns:a="http://schemas.openxmlformats.org/drawingml/2006/main" xmlns:r="http://schemas.openxmlformats.org/officeDocument/2006/relationships" xmlns:p="http://schemas.openxmlformats.org/presentationml/2006/main">
  <p:tag name="AS_UNIQUEID" val="28677"/>
</p:tagLst>
</file>

<file path=ppt/tags/tag722.xml><?xml version="1.0" encoding="utf-8"?>
<p:tagLst xmlns:a="http://schemas.openxmlformats.org/drawingml/2006/main" xmlns:r="http://schemas.openxmlformats.org/officeDocument/2006/relationships" xmlns:p="http://schemas.openxmlformats.org/presentationml/2006/main">
  <p:tag name="AS_UNIQUEID" val="28678"/>
  <p:tag name="BTFPLAYOUTENABLED" val="1"/>
</p:tagLst>
</file>

<file path=ppt/tags/tag723.xml><?xml version="1.0" encoding="utf-8"?>
<p:tagLst xmlns:a="http://schemas.openxmlformats.org/drawingml/2006/main" xmlns:r="http://schemas.openxmlformats.org/officeDocument/2006/relationships" xmlns:p="http://schemas.openxmlformats.org/presentationml/2006/main">
  <p:tag name="AS_UNIQUEID" val="28682"/>
  <p:tag name="BTFPLAYOUTENABLED" val="0"/>
</p:tagLst>
</file>

<file path=ppt/tags/tag724.xml><?xml version="1.0" encoding="utf-8"?>
<p:tagLst xmlns:a="http://schemas.openxmlformats.org/drawingml/2006/main" xmlns:r="http://schemas.openxmlformats.org/officeDocument/2006/relationships" xmlns:p="http://schemas.openxmlformats.org/presentationml/2006/main">
  <p:tag name="AS_UNIQUEID" val="28679"/>
</p:tagLst>
</file>

<file path=ppt/tags/tag725.xml><?xml version="1.0" encoding="utf-8"?>
<p:tagLst xmlns:a="http://schemas.openxmlformats.org/drawingml/2006/main" xmlns:r="http://schemas.openxmlformats.org/officeDocument/2006/relationships" xmlns:p="http://schemas.openxmlformats.org/presentationml/2006/main">
  <p:tag name="AS_UNIQUEID" val="28680"/>
</p:tagLst>
</file>

<file path=ppt/tags/tag726.xml><?xml version="1.0" encoding="utf-8"?>
<p:tagLst xmlns:a="http://schemas.openxmlformats.org/drawingml/2006/main" xmlns:r="http://schemas.openxmlformats.org/officeDocument/2006/relationships" xmlns:p="http://schemas.openxmlformats.org/presentationml/2006/main">
  <p:tag name="AS_UNIQUEID" val="28672"/>
  <p:tag name="BTFPLAYOUTENABLED" val="1"/>
</p:tagLst>
</file>

<file path=ppt/tags/tag727.xml><?xml version="1.0" encoding="utf-8"?>
<p:tagLst xmlns:a="http://schemas.openxmlformats.org/drawingml/2006/main" xmlns:r="http://schemas.openxmlformats.org/officeDocument/2006/relationships" xmlns:p="http://schemas.openxmlformats.org/presentationml/2006/main">
  <p:tag name="AS_UNIQUEID" val="28681"/>
  <p:tag name="BTFPLAYOUTENABLED" val="0"/>
</p:tagLst>
</file>

<file path=ppt/tags/tag728.xml><?xml version="1.0" encoding="utf-8"?>
<p:tagLst xmlns:a="http://schemas.openxmlformats.org/drawingml/2006/main" xmlns:r="http://schemas.openxmlformats.org/officeDocument/2006/relationships" xmlns:p="http://schemas.openxmlformats.org/presentationml/2006/main">
  <p:tag name="AS_UNIQUEID" val="28673"/>
</p:tagLst>
</file>

<file path=ppt/tags/tag729.xml><?xml version="1.0" encoding="utf-8"?>
<p:tagLst xmlns:a="http://schemas.openxmlformats.org/drawingml/2006/main" xmlns:r="http://schemas.openxmlformats.org/officeDocument/2006/relationships" xmlns:p="http://schemas.openxmlformats.org/presentationml/2006/main">
  <p:tag name="AS_UNIQUEID" val="28674"/>
</p:tagLst>
</file>

<file path=ppt/tags/tag73.xml><?xml version="1.0" encoding="utf-8"?>
<p:tagLst xmlns:a="http://schemas.openxmlformats.org/drawingml/2006/main" xmlns:r="http://schemas.openxmlformats.org/officeDocument/2006/relationships" xmlns:p="http://schemas.openxmlformats.org/presentationml/2006/main">
  <p:tag name="AS_UNIQUEID" val="28248"/>
</p:tagLst>
</file>

<file path=ppt/tags/tag730.xml><?xml version="1.0" encoding="utf-8"?>
<p:tagLst xmlns:a="http://schemas.openxmlformats.org/drawingml/2006/main" xmlns:r="http://schemas.openxmlformats.org/officeDocument/2006/relationships" xmlns:p="http://schemas.openxmlformats.org/presentationml/2006/main">
  <p:tag name="AS_UNIQUEID" val="28633"/>
</p:tagLst>
</file>

<file path=ppt/tags/tag731.xml><?xml version="1.0" encoding="utf-8"?>
<p:tagLst xmlns:a="http://schemas.openxmlformats.org/drawingml/2006/main" xmlns:r="http://schemas.openxmlformats.org/officeDocument/2006/relationships" xmlns:p="http://schemas.openxmlformats.org/presentationml/2006/main">
  <p:tag name="AS_UNIQUEID" val="28634"/>
</p:tagLst>
</file>

<file path=ppt/tags/tag732.xml><?xml version="1.0" encoding="utf-8"?>
<p:tagLst xmlns:a="http://schemas.openxmlformats.org/drawingml/2006/main" xmlns:r="http://schemas.openxmlformats.org/officeDocument/2006/relationships" xmlns:p="http://schemas.openxmlformats.org/presentationml/2006/main">
  <p:tag name="AS_UNIQUEID" val="28635"/>
</p:tagLst>
</file>

<file path=ppt/tags/tag733.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734.xml><?xml version="1.0" encoding="utf-8"?>
<p:tagLst xmlns:a="http://schemas.openxmlformats.org/drawingml/2006/main" xmlns:r="http://schemas.openxmlformats.org/officeDocument/2006/relationships" xmlns:p="http://schemas.openxmlformats.org/presentationml/2006/main">
  <p:tag name="AS_UNIQUEID" val="28446"/>
  <p:tag name="BTFPCENTERX" val="51,33929"/>
  <p:tag name="BTFPCENTERY" val="56,66667"/>
  <p:tag name="BTFPLAYOUTANCHORELEFT" val="True"/>
  <p:tag name="BTFPLAYOUTANCHORETOP" val="True"/>
  <p:tag name="BTFPUNCROPPEDHEIGHT" val="243,0223"/>
  <p:tag name="BTFPUNCROPPEDWIDTH" val="364,5324"/>
  <p:tag name="BTFPWIDTH" val="960"/>
  <p:tag name="BTFPHEIGHT" val="540,4742"/>
</p:tagLst>
</file>

<file path=ppt/tags/tag735.xml><?xml version="1.0" encoding="utf-8"?>
<p:tagLst xmlns:a="http://schemas.openxmlformats.org/drawingml/2006/main" xmlns:r="http://schemas.openxmlformats.org/officeDocument/2006/relationships" xmlns:p="http://schemas.openxmlformats.org/presentationml/2006/main">
  <p:tag name="AS_UNIQUEID" val="28637"/>
  <p:tag name="THINKCELLSHAPEDONOTDELETE" val="thinkcellActiveDocDoNotDelete"/>
</p:tagLst>
</file>

<file path=ppt/tags/tag736.xml><?xml version="1.0" encoding="utf-8"?>
<p:tagLst xmlns:a="http://schemas.openxmlformats.org/drawingml/2006/main" xmlns:r="http://schemas.openxmlformats.org/officeDocument/2006/relationships" xmlns:p="http://schemas.openxmlformats.org/presentationml/2006/main">
  <p:tag name="AS_UNIQUEID" val="28668"/>
</p:tagLst>
</file>

<file path=ppt/tags/tag737.xml><?xml version="1.0" encoding="utf-8"?>
<p:tagLst xmlns:a="http://schemas.openxmlformats.org/drawingml/2006/main" xmlns:r="http://schemas.openxmlformats.org/officeDocument/2006/relationships" xmlns:p="http://schemas.openxmlformats.org/presentationml/2006/main">
  <p:tag name="AS_UNIQUEID" val="18627"/>
</p:tagLst>
</file>

<file path=ppt/tags/tag738.xml><?xml version="1.0" encoding="utf-8"?>
<p:tagLst xmlns:a="http://schemas.openxmlformats.org/drawingml/2006/main" xmlns:r="http://schemas.openxmlformats.org/officeDocument/2006/relationships" xmlns:p="http://schemas.openxmlformats.org/presentationml/2006/main">
  <p:tag name="AS_UNIQUEID" val="28639"/>
</p:tagLst>
</file>

<file path=ppt/tags/tag739.xml><?xml version="1.0" encoding="utf-8"?>
<p:tagLst xmlns:a="http://schemas.openxmlformats.org/drawingml/2006/main" xmlns:r="http://schemas.openxmlformats.org/officeDocument/2006/relationships" xmlns:p="http://schemas.openxmlformats.org/presentationml/2006/main">
  <p:tag name="AS_UNIQUEID" val="28217"/>
</p:tagLst>
</file>

<file path=ppt/tags/tag74.xml><?xml version="1.0" encoding="utf-8"?>
<p:tagLst xmlns:a="http://schemas.openxmlformats.org/drawingml/2006/main" xmlns:r="http://schemas.openxmlformats.org/officeDocument/2006/relationships" xmlns:p="http://schemas.openxmlformats.org/presentationml/2006/main">
  <p:tag name="AS_UNIQUEID" val="28249"/>
</p:tagLst>
</file>

<file path=ppt/tags/tag740.xml><?xml version="1.0" encoding="utf-8"?>
<p:tagLst xmlns:a="http://schemas.openxmlformats.org/drawingml/2006/main" xmlns:r="http://schemas.openxmlformats.org/officeDocument/2006/relationships" xmlns:p="http://schemas.openxmlformats.org/presentationml/2006/main">
  <p:tag name="AS_UNIQUEID" val="28687"/>
</p:tagLst>
</file>

<file path=ppt/tags/tag741.xml><?xml version="1.0" encoding="utf-8"?>
<p:tagLst xmlns:a="http://schemas.openxmlformats.org/drawingml/2006/main" xmlns:r="http://schemas.openxmlformats.org/officeDocument/2006/relationships" xmlns:p="http://schemas.openxmlformats.org/presentationml/2006/main">
  <p:tag name="BTFPLAYOUTENABLED" val="1"/>
</p:tagLst>
</file>

<file path=ppt/tags/tag742.xml><?xml version="1.0" encoding="utf-8"?>
<p:tagLst xmlns:a="http://schemas.openxmlformats.org/drawingml/2006/main" xmlns:r="http://schemas.openxmlformats.org/officeDocument/2006/relationships" xmlns:p="http://schemas.openxmlformats.org/presentationml/2006/main">
  <p:tag name="BTFPLAYOUTENABLED" val="1"/>
</p:tagLst>
</file>

<file path=ppt/tags/tag743.xml><?xml version="1.0" encoding="utf-8"?>
<p:tagLst xmlns:a="http://schemas.openxmlformats.org/drawingml/2006/main" xmlns:r="http://schemas.openxmlformats.org/officeDocument/2006/relationships" xmlns:p="http://schemas.openxmlformats.org/presentationml/2006/main">
  <p:tag name="BTFPLAYOUTENABLED" val="1"/>
</p:tagLst>
</file>

<file path=ppt/tags/tag744.xml><?xml version="1.0" encoding="utf-8"?>
<p:tagLst xmlns:a="http://schemas.openxmlformats.org/drawingml/2006/main" xmlns:r="http://schemas.openxmlformats.org/officeDocument/2006/relationships" xmlns:p="http://schemas.openxmlformats.org/presentationml/2006/main">
  <p:tag name="AS_UNIQUEID" val="28669"/>
</p:tagLst>
</file>

<file path=ppt/tags/tag745.xml><?xml version="1.0" encoding="utf-8"?>
<p:tagLst xmlns:a="http://schemas.openxmlformats.org/drawingml/2006/main" xmlns:r="http://schemas.openxmlformats.org/officeDocument/2006/relationships" xmlns:p="http://schemas.openxmlformats.org/presentationml/2006/main">
  <p:tag name="AS_UNIQUEID" val="28633"/>
</p:tagLst>
</file>

<file path=ppt/tags/tag746.xml><?xml version="1.0" encoding="utf-8"?>
<p:tagLst xmlns:a="http://schemas.openxmlformats.org/drawingml/2006/main" xmlns:r="http://schemas.openxmlformats.org/officeDocument/2006/relationships" xmlns:p="http://schemas.openxmlformats.org/presentationml/2006/main">
  <p:tag name="AS_UNIQUEID" val="28634"/>
</p:tagLst>
</file>

<file path=ppt/tags/tag747.xml><?xml version="1.0" encoding="utf-8"?>
<p:tagLst xmlns:a="http://schemas.openxmlformats.org/drawingml/2006/main" xmlns:r="http://schemas.openxmlformats.org/officeDocument/2006/relationships" xmlns:p="http://schemas.openxmlformats.org/presentationml/2006/main">
  <p:tag name="AS_UNIQUEID" val="28635"/>
</p:tagLst>
</file>

<file path=ppt/tags/tag748.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AS_UNIQUEID" val="28250"/>
</p:tagLst>
</file>

<file path=ppt/tags/tag750.xml><?xml version="1.0" encoding="utf-8"?>
<p:tagLst xmlns:a="http://schemas.openxmlformats.org/drawingml/2006/main" xmlns:r="http://schemas.openxmlformats.org/officeDocument/2006/relationships" xmlns:p="http://schemas.openxmlformats.org/presentationml/2006/main">
  <p:tag name="AS_UNIQUEID" val="28694"/>
</p:tagLst>
</file>

<file path=ppt/tags/tag751.xml><?xml version="1.0" encoding="utf-8"?>
<p:tagLst xmlns:a="http://schemas.openxmlformats.org/drawingml/2006/main" xmlns:r="http://schemas.openxmlformats.org/officeDocument/2006/relationships" xmlns:p="http://schemas.openxmlformats.org/presentationml/2006/main">
  <p:tag name="AS_UNIQUEID" val="28695"/>
</p:tagLst>
</file>

<file path=ppt/tags/tag752.xml><?xml version="1.0" encoding="utf-8"?>
<p:tagLst xmlns:a="http://schemas.openxmlformats.org/drawingml/2006/main" xmlns:r="http://schemas.openxmlformats.org/officeDocument/2006/relationships" xmlns:p="http://schemas.openxmlformats.org/presentationml/2006/main">
  <p:tag name="AS_UNIQUEID" val="28696"/>
</p:tagLst>
</file>

<file path=ppt/tags/tag753.xml><?xml version="1.0" encoding="utf-8"?>
<p:tagLst xmlns:a="http://schemas.openxmlformats.org/drawingml/2006/main" xmlns:r="http://schemas.openxmlformats.org/officeDocument/2006/relationships" xmlns:p="http://schemas.openxmlformats.org/presentationml/2006/main">
  <p:tag name="AS_UNIQUEID" val="28540"/>
</p:tagLst>
</file>

<file path=ppt/tags/tag754.xml><?xml version="1.0" encoding="utf-8"?>
<p:tagLst xmlns:a="http://schemas.openxmlformats.org/drawingml/2006/main" xmlns:r="http://schemas.openxmlformats.org/officeDocument/2006/relationships" xmlns:p="http://schemas.openxmlformats.org/presentationml/2006/main">
  <p:tag name="AS_UNIQUEID" val="28609"/>
  <p:tag name="BTFPLAYOUTENABLED" val="0"/>
</p:tagLst>
</file>

<file path=ppt/tags/tag755.xml><?xml version="1.0" encoding="utf-8"?>
<p:tagLst xmlns:a="http://schemas.openxmlformats.org/drawingml/2006/main" xmlns:r="http://schemas.openxmlformats.org/officeDocument/2006/relationships" xmlns:p="http://schemas.openxmlformats.org/presentationml/2006/main">
  <p:tag name="AS_UNIQUEID" val="28610"/>
  <p:tag name="BTFPLAYOUTENABLED" val="0"/>
</p:tagLst>
</file>

<file path=ppt/tags/tag756.xml><?xml version="1.0" encoding="utf-8"?>
<p:tagLst xmlns:a="http://schemas.openxmlformats.org/drawingml/2006/main" xmlns:r="http://schemas.openxmlformats.org/officeDocument/2006/relationships" xmlns:p="http://schemas.openxmlformats.org/presentationml/2006/main">
  <p:tag name="AS_UNIQUEID" val="28611"/>
  <p:tag name="BTFPLAYOUTENABLED" val="0"/>
</p:tagLst>
</file>

<file path=ppt/tags/tag757.xml><?xml version="1.0" encoding="utf-8"?>
<p:tagLst xmlns:a="http://schemas.openxmlformats.org/drawingml/2006/main" xmlns:r="http://schemas.openxmlformats.org/officeDocument/2006/relationships" xmlns:p="http://schemas.openxmlformats.org/presentationml/2006/main">
  <p:tag name="AS_UNIQUEID" val="28613"/>
  <p:tag name="BTFPLAYOUTENABLED" val="0"/>
</p:tagLst>
</file>

<file path=ppt/tags/tag758.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759.xml><?xml version="1.0" encoding="utf-8"?>
<p:tagLst xmlns:a="http://schemas.openxmlformats.org/drawingml/2006/main" xmlns:r="http://schemas.openxmlformats.org/officeDocument/2006/relationships" xmlns:p="http://schemas.openxmlformats.org/presentationml/2006/main">
  <p:tag name="AS_UNIQUEID" val="28539"/>
</p:tagLst>
</file>

<file path=ppt/tags/tag76.xml><?xml version="1.0" encoding="utf-8"?>
<p:tagLst xmlns:a="http://schemas.openxmlformats.org/drawingml/2006/main" xmlns:r="http://schemas.openxmlformats.org/officeDocument/2006/relationships" xmlns:p="http://schemas.openxmlformats.org/presentationml/2006/main">
  <p:tag name="AS_UNIQUEID" val="28251"/>
</p:tagLst>
</file>

<file path=ppt/tags/tag760.xml><?xml version="1.0" encoding="utf-8"?>
<p:tagLst xmlns:a="http://schemas.openxmlformats.org/drawingml/2006/main" xmlns:r="http://schemas.openxmlformats.org/officeDocument/2006/relationships" xmlns:p="http://schemas.openxmlformats.org/presentationml/2006/main">
  <p:tag name="AS_UNIQUEID" val="28698"/>
</p:tagLst>
</file>

<file path=ppt/tags/tag761.xml><?xml version="1.0" encoding="utf-8"?>
<p:tagLst xmlns:a="http://schemas.openxmlformats.org/drawingml/2006/main" xmlns:r="http://schemas.openxmlformats.org/officeDocument/2006/relationships" xmlns:p="http://schemas.openxmlformats.org/presentationml/2006/main">
  <p:tag name="AS_UNIQUEID" val="28695"/>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3.xml><?xml version="1.0" encoding="utf-8"?>
<p:tagLst xmlns:a="http://schemas.openxmlformats.org/drawingml/2006/main" xmlns:r="http://schemas.openxmlformats.org/officeDocument/2006/relationships" xmlns:p="http://schemas.openxmlformats.org/presentationml/2006/main">
  <p:tag name="AS_UNIQUEID" val="28697"/>
</p:tagLst>
</file>

<file path=ppt/tags/tag764.xml><?xml version="1.0" encoding="utf-8"?>
<p:tagLst xmlns:a="http://schemas.openxmlformats.org/drawingml/2006/main" xmlns:r="http://schemas.openxmlformats.org/officeDocument/2006/relationships" xmlns:p="http://schemas.openxmlformats.org/presentationml/2006/main">
  <p:tag name="AS_UNIQUEID" val="28727"/>
</p:tagLst>
</file>

<file path=ppt/tags/tag765.xml><?xml version="1.0" encoding="utf-8"?>
<p:tagLst xmlns:a="http://schemas.openxmlformats.org/drawingml/2006/main" xmlns:r="http://schemas.openxmlformats.org/officeDocument/2006/relationships" xmlns:p="http://schemas.openxmlformats.org/presentationml/2006/main">
  <p:tag name="AS_UNIQUEID" val="29014"/>
  <p:tag name="BTFPBAINBULLETS" val="1"/>
</p:tagLst>
</file>

<file path=ppt/tags/tag766.xml><?xml version="1.0" encoding="utf-8"?>
<p:tagLst xmlns:a="http://schemas.openxmlformats.org/drawingml/2006/main" xmlns:r="http://schemas.openxmlformats.org/officeDocument/2006/relationships" xmlns:p="http://schemas.openxmlformats.org/presentationml/2006/main">
  <p:tag name="AS_UNIQUEID" val="29033"/>
</p:tagLst>
</file>

<file path=ppt/tags/tag767.xml><?xml version="1.0" encoding="utf-8"?>
<p:tagLst xmlns:a="http://schemas.openxmlformats.org/drawingml/2006/main" xmlns:r="http://schemas.openxmlformats.org/officeDocument/2006/relationships" xmlns:p="http://schemas.openxmlformats.org/presentationml/2006/main">
  <p:tag name="AS_UNIQUEID" val="28696"/>
</p:tagLst>
</file>

<file path=ppt/tags/tag768.xml><?xml version="1.0" encoding="utf-8"?>
<p:tagLst xmlns:a="http://schemas.openxmlformats.org/drawingml/2006/main" xmlns:r="http://schemas.openxmlformats.org/officeDocument/2006/relationships" xmlns:p="http://schemas.openxmlformats.org/presentationml/2006/main">
  <p:tag name="AS_UNIQUEID" val="29040"/>
</p:tagLst>
</file>

<file path=ppt/tags/tag769.xml><?xml version="1.0" encoding="utf-8"?>
<p:tagLst xmlns:a="http://schemas.openxmlformats.org/drawingml/2006/main" xmlns:r="http://schemas.openxmlformats.org/officeDocument/2006/relationships" xmlns:p="http://schemas.openxmlformats.org/presentationml/2006/main">
  <p:tag name="AS_UNIQUEID" val="29043"/>
</p:tagLst>
</file>

<file path=ppt/tags/tag77.xml><?xml version="1.0" encoding="utf-8"?>
<p:tagLst xmlns:a="http://schemas.openxmlformats.org/drawingml/2006/main" xmlns:r="http://schemas.openxmlformats.org/officeDocument/2006/relationships" xmlns:p="http://schemas.openxmlformats.org/presentationml/2006/main">
  <p:tag name="BTFPLAYOUTCOLUMNS" val="7"/>
  <p:tag name="BTFPLAYOUTENABLED" val="1"/>
</p:tagLst>
</file>

<file path=ppt/tags/tag770.xml><?xml version="1.0" encoding="utf-8"?>
<p:tagLst xmlns:a="http://schemas.openxmlformats.org/drawingml/2006/main" xmlns:r="http://schemas.openxmlformats.org/officeDocument/2006/relationships" xmlns:p="http://schemas.openxmlformats.org/presentationml/2006/main">
  <p:tag name="AS_UNIQUEID" val="29045"/>
</p:tagLst>
</file>

<file path=ppt/tags/tag771.xml><?xml version="1.0" encoding="utf-8"?>
<p:tagLst xmlns:a="http://schemas.openxmlformats.org/drawingml/2006/main" xmlns:r="http://schemas.openxmlformats.org/officeDocument/2006/relationships" xmlns:p="http://schemas.openxmlformats.org/presentationml/2006/main">
  <p:tag name="AS_UNIQUEID" val="29047"/>
</p:tagLst>
</file>

<file path=ppt/tags/tag772.xml><?xml version="1.0" encoding="utf-8"?>
<p:tagLst xmlns:a="http://schemas.openxmlformats.org/drawingml/2006/main" xmlns:r="http://schemas.openxmlformats.org/officeDocument/2006/relationships" xmlns:p="http://schemas.openxmlformats.org/presentationml/2006/main">
  <p:tag name="BTFPLAYOUTENABLED" val="1"/>
</p:tagLst>
</file>

<file path=ppt/tags/tag773.xml><?xml version="1.0" encoding="utf-8"?>
<p:tagLst xmlns:a="http://schemas.openxmlformats.org/drawingml/2006/main" xmlns:r="http://schemas.openxmlformats.org/officeDocument/2006/relationships" xmlns:p="http://schemas.openxmlformats.org/presentationml/2006/main">
  <p:tag name="BTFPLAYOUTENABLED" val="1"/>
</p:tagLst>
</file>

<file path=ppt/tags/tag774.xml><?xml version="1.0" encoding="utf-8"?>
<p:tagLst xmlns:a="http://schemas.openxmlformats.org/drawingml/2006/main" xmlns:r="http://schemas.openxmlformats.org/officeDocument/2006/relationships" xmlns:p="http://schemas.openxmlformats.org/presentationml/2006/main">
  <p:tag name="BTFPLAYOUTENABLED" val="1"/>
</p:tagLst>
</file>

<file path=ppt/tags/tag775.xml><?xml version="1.0" encoding="utf-8"?>
<p:tagLst xmlns:a="http://schemas.openxmlformats.org/drawingml/2006/main" xmlns:r="http://schemas.openxmlformats.org/officeDocument/2006/relationships" xmlns:p="http://schemas.openxmlformats.org/presentationml/2006/main">
  <p:tag name="AS_UNIQUEID" val="29037"/>
</p:tagLst>
</file>

<file path=ppt/tags/tag776.xml><?xml version="1.0" encoding="utf-8"?>
<p:tagLst xmlns:a="http://schemas.openxmlformats.org/drawingml/2006/main" xmlns:r="http://schemas.openxmlformats.org/officeDocument/2006/relationships" xmlns:p="http://schemas.openxmlformats.org/presentationml/2006/main">
  <p:tag name="AS_UNIQUEID" val="29044"/>
</p:tagLst>
</file>

<file path=ppt/tags/tag777.xml><?xml version="1.0" encoding="utf-8"?>
<p:tagLst xmlns:a="http://schemas.openxmlformats.org/drawingml/2006/main" xmlns:r="http://schemas.openxmlformats.org/officeDocument/2006/relationships" xmlns:p="http://schemas.openxmlformats.org/presentationml/2006/main">
  <p:tag name="AS_UNIQUEID" val="29036"/>
</p:tagLst>
</file>

<file path=ppt/tags/tag778.xml><?xml version="1.0" encoding="utf-8"?>
<p:tagLst xmlns:a="http://schemas.openxmlformats.org/drawingml/2006/main" xmlns:r="http://schemas.openxmlformats.org/officeDocument/2006/relationships" xmlns:p="http://schemas.openxmlformats.org/presentationml/2006/main">
  <p:tag name="AS_UNIQUEID" val="29042"/>
</p:tagLst>
</file>

<file path=ppt/tags/tag779.xml><?xml version="1.0" encoding="utf-8"?>
<p:tagLst xmlns:a="http://schemas.openxmlformats.org/drawingml/2006/main" xmlns:r="http://schemas.openxmlformats.org/officeDocument/2006/relationships" xmlns:p="http://schemas.openxmlformats.org/presentationml/2006/main">
  <p:tag name="AS_UNIQUEID" val="29035"/>
</p:tagLst>
</file>

<file path=ppt/tags/tag78.xml><?xml version="1.0" encoding="utf-8"?>
<p:tagLst xmlns:a="http://schemas.openxmlformats.org/drawingml/2006/main" xmlns:r="http://schemas.openxmlformats.org/officeDocument/2006/relationships" xmlns:p="http://schemas.openxmlformats.org/presentationml/2006/main">
  <p:tag name="AS_UNIQUEID" val="28253"/>
  <p:tag name="THINKCELLSHAPEDONOTDELETE" val="thinkcellActiveDocDoNotDelete"/>
</p:tagLst>
</file>

<file path=ppt/tags/tag780.xml><?xml version="1.0" encoding="utf-8"?>
<p:tagLst xmlns:a="http://schemas.openxmlformats.org/drawingml/2006/main" xmlns:r="http://schemas.openxmlformats.org/officeDocument/2006/relationships" xmlns:p="http://schemas.openxmlformats.org/presentationml/2006/main">
  <p:tag name="AS_UNIQUEID" val="29041"/>
</p:tagLst>
</file>

<file path=ppt/tags/tag781.xml><?xml version="1.0" encoding="utf-8"?>
<p:tagLst xmlns:a="http://schemas.openxmlformats.org/drawingml/2006/main" xmlns:r="http://schemas.openxmlformats.org/officeDocument/2006/relationships" xmlns:p="http://schemas.openxmlformats.org/presentationml/2006/main">
  <p:tag name="AS_UNIQUEID" val="29034"/>
</p:tagLst>
</file>

<file path=ppt/tags/tag782.xml><?xml version="1.0" encoding="utf-8"?>
<p:tagLst xmlns:a="http://schemas.openxmlformats.org/drawingml/2006/main" xmlns:r="http://schemas.openxmlformats.org/officeDocument/2006/relationships" xmlns:p="http://schemas.openxmlformats.org/presentationml/2006/main">
  <p:tag name="AS_UNIQUEID" val="29039"/>
</p:tagLst>
</file>

<file path=ppt/tags/tag783.xml><?xml version="1.0" encoding="utf-8"?>
<p:tagLst xmlns:a="http://schemas.openxmlformats.org/drawingml/2006/main" xmlns:r="http://schemas.openxmlformats.org/officeDocument/2006/relationships" xmlns:p="http://schemas.openxmlformats.org/presentationml/2006/main">
  <p:tag name="BTFPLAYOUTCOLUMNS" val="1"/>
  <p:tag name="BTFPLAYOUTENABLED" val="1"/>
</p:tagLst>
</file>

<file path=ppt/tags/tag784.xml><?xml version="1.0" encoding="utf-8"?>
<p:tagLst xmlns:a="http://schemas.openxmlformats.org/drawingml/2006/main" xmlns:r="http://schemas.openxmlformats.org/officeDocument/2006/relationships" xmlns:p="http://schemas.openxmlformats.org/presentationml/2006/main">
  <p:tag name="AS_UNIQUEID" val="28861"/>
  <p:tag name="THINKCELLSHAPEDONOTDELETE" val="thinkcellActiveDocDoNotDelete"/>
</p:tagLst>
</file>

<file path=ppt/tags/tag785.xml><?xml version="1.0" encoding="utf-8"?>
<p:tagLst xmlns:a="http://schemas.openxmlformats.org/drawingml/2006/main" xmlns:r="http://schemas.openxmlformats.org/officeDocument/2006/relationships" xmlns:p="http://schemas.openxmlformats.org/presentationml/2006/main">
  <p:tag name="AS_UNIQUEID" val="28862"/>
</p:tagLst>
</file>

<file path=ppt/tags/tag786.xml><?xml version="1.0" encoding="utf-8"?>
<p:tagLst xmlns:a="http://schemas.openxmlformats.org/drawingml/2006/main" xmlns:r="http://schemas.openxmlformats.org/officeDocument/2006/relationships" xmlns:p="http://schemas.openxmlformats.org/presentationml/2006/main">
  <p:tag name="AS_UNIQUEID" val="28779"/>
</p:tagLst>
</file>

<file path=ppt/tags/tag787.xml><?xml version="1.0" encoding="utf-8"?>
<p:tagLst xmlns:a="http://schemas.openxmlformats.org/drawingml/2006/main" xmlns:r="http://schemas.openxmlformats.org/officeDocument/2006/relationships" xmlns:p="http://schemas.openxmlformats.org/presentationml/2006/main">
  <p:tag name="AS_UNIQUEID" val="28863"/>
</p:tagLst>
</file>

<file path=ppt/tags/tag788.xml><?xml version="1.0" encoding="utf-8"?>
<p:tagLst xmlns:a="http://schemas.openxmlformats.org/drawingml/2006/main" xmlns:r="http://schemas.openxmlformats.org/officeDocument/2006/relationships" xmlns:p="http://schemas.openxmlformats.org/presentationml/2006/main">
  <p:tag name="AS_UNIQUEID" val="28868"/>
</p:tagLst>
</file>

<file path=ppt/tags/tag789.xml><?xml version="1.0" encoding="utf-8"?>
<p:tagLst xmlns:a="http://schemas.openxmlformats.org/drawingml/2006/main" xmlns:r="http://schemas.openxmlformats.org/officeDocument/2006/relationships" xmlns:p="http://schemas.openxmlformats.org/presentationml/2006/main">
  <p:tag name="AS_UNIQUEID" val="28874"/>
</p:tagLst>
</file>

<file path=ppt/tags/tag79.xml><?xml version="1.0" encoding="utf-8"?>
<p:tagLst xmlns:a="http://schemas.openxmlformats.org/drawingml/2006/main" xmlns:r="http://schemas.openxmlformats.org/officeDocument/2006/relationships" xmlns:p="http://schemas.openxmlformats.org/presentationml/2006/main">
  <p:tag name="AS_UNIQUEID" val="28254"/>
</p:tagLst>
</file>

<file path=ppt/tags/tag790.xml><?xml version="1.0" encoding="utf-8"?>
<p:tagLst xmlns:a="http://schemas.openxmlformats.org/drawingml/2006/main" xmlns:r="http://schemas.openxmlformats.org/officeDocument/2006/relationships" xmlns:p="http://schemas.openxmlformats.org/presentationml/2006/main">
  <p:tag name="AS_UNIQUEID" val="28876"/>
</p:tagLst>
</file>

<file path=ppt/tags/tag791.xml><?xml version="1.0" encoding="utf-8"?>
<p:tagLst xmlns:a="http://schemas.openxmlformats.org/drawingml/2006/main" xmlns:r="http://schemas.openxmlformats.org/officeDocument/2006/relationships" xmlns:p="http://schemas.openxmlformats.org/presentationml/2006/main">
  <p:tag name="AS_UNIQUEID" val="28877"/>
</p:tagLst>
</file>

<file path=ppt/tags/tag792.xml><?xml version="1.0" encoding="utf-8"?>
<p:tagLst xmlns:a="http://schemas.openxmlformats.org/drawingml/2006/main" xmlns:r="http://schemas.openxmlformats.org/officeDocument/2006/relationships" xmlns:p="http://schemas.openxmlformats.org/presentationml/2006/main">
  <p:tag name="AS_UNIQUEID" val="28879"/>
</p:tagLst>
</file>

<file path=ppt/tags/tag793.xml><?xml version="1.0" encoding="utf-8"?>
<p:tagLst xmlns:a="http://schemas.openxmlformats.org/drawingml/2006/main" xmlns:r="http://schemas.openxmlformats.org/officeDocument/2006/relationships" xmlns:p="http://schemas.openxmlformats.org/presentationml/2006/main">
  <p:tag name="AS_UNIQUEID" val="28880"/>
</p:tagLst>
</file>

<file path=ppt/tags/tag794.xml><?xml version="1.0" encoding="utf-8"?>
<p:tagLst xmlns:a="http://schemas.openxmlformats.org/drawingml/2006/main" xmlns:r="http://schemas.openxmlformats.org/officeDocument/2006/relationships" xmlns:p="http://schemas.openxmlformats.org/presentationml/2006/main">
  <p:tag name="AS_UNIQUEID" val="28881"/>
</p:tagLst>
</file>

<file path=ppt/tags/tag795.xml><?xml version="1.0" encoding="utf-8"?>
<p:tagLst xmlns:a="http://schemas.openxmlformats.org/drawingml/2006/main" xmlns:r="http://schemas.openxmlformats.org/officeDocument/2006/relationships" xmlns:p="http://schemas.openxmlformats.org/presentationml/2006/main">
  <p:tag name="AS_UNIQUEID" val="28882"/>
</p:tagLst>
</file>

<file path=ppt/tags/tag796.xml><?xml version="1.0" encoding="utf-8"?>
<p:tagLst xmlns:a="http://schemas.openxmlformats.org/drawingml/2006/main" xmlns:r="http://schemas.openxmlformats.org/officeDocument/2006/relationships" xmlns:p="http://schemas.openxmlformats.org/presentationml/2006/main">
  <p:tag name="AS_UNIQUEID" val="28884"/>
</p:tagLst>
</file>

<file path=ppt/tags/tag797.xml><?xml version="1.0" encoding="utf-8"?>
<p:tagLst xmlns:a="http://schemas.openxmlformats.org/drawingml/2006/main" xmlns:r="http://schemas.openxmlformats.org/officeDocument/2006/relationships" xmlns:p="http://schemas.openxmlformats.org/presentationml/2006/main">
  <p:tag name="AS_UNIQUEID" val="28885"/>
</p:tagLst>
</file>

<file path=ppt/tags/tag798.xml><?xml version="1.0" encoding="utf-8"?>
<p:tagLst xmlns:a="http://schemas.openxmlformats.org/drawingml/2006/main" xmlns:r="http://schemas.openxmlformats.org/officeDocument/2006/relationships" xmlns:p="http://schemas.openxmlformats.org/presentationml/2006/main">
  <p:tag name="AS_UNIQUEID" val="28886"/>
</p:tagLst>
</file>

<file path=ppt/tags/tag799.xml><?xml version="1.0" encoding="utf-8"?>
<p:tagLst xmlns:a="http://schemas.openxmlformats.org/drawingml/2006/main" xmlns:r="http://schemas.openxmlformats.org/officeDocument/2006/relationships" xmlns:p="http://schemas.openxmlformats.org/presentationml/2006/main">
  <p:tag name="AS_UNIQUEID" val="28887"/>
</p:tagLst>
</file>

<file path=ppt/tags/tag8.xml><?xml version="1.0" encoding="utf-8"?>
<p:tagLst xmlns:a="http://schemas.openxmlformats.org/drawingml/2006/main" xmlns:r="http://schemas.openxmlformats.org/officeDocument/2006/relationships" xmlns:p="http://schemas.openxmlformats.org/presentationml/2006/main">
  <p:tag name="AS_UNIQUEID" val="28244"/>
</p:tagLst>
</file>

<file path=ppt/tags/tag80.xml><?xml version="1.0" encoding="utf-8"?>
<p:tagLst xmlns:a="http://schemas.openxmlformats.org/drawingml/2006/main" xmlns:r="http://schemas.openxmlformats.org/officeDocument/2006/relationships" xmlns:p="http://schemas.openxmlformats.org/presentationml/2006/main">
  <p:tag name="AS_UNIQUEID" val="28255"/>
</p:tagLst>
</file>

<file path=ppt/tags/tag800.xml><?xml version="1.0" encoding="utf-8"?>
<p:tagLst xmlns:a="http://schemas.openxmlformats.org/drawingml/2006/main" xmlns:r="http://schemas.openxmlformats.org/officeDocument/2006/relationships" xmlns:p="http://schemas.openxmlformats.org/presentationml/2006/main">
  <p:tag name="AS_UNIQUEID" val="28875"/>
</p:tagLst>
</file>

<file path=ppt/tags/tag801.xml><?xml version="1.0" encoding="utf-8"?>
<p:tagLst xmlns:a="http://schemas.openxmlformats.org/drawingml/2006/main" xmlns:r="http://schemas.openxmlformats.org/officeDocument/2006/relationships" xmlns:p="http://schemas.openxmlformats.org/presentationml/2006/main">
  <p:tag name="AS_UNIQUEID" val="28875"/>
</p:tagLst>
</file>

<file path=ppt/tags/tag802.xml><?xml version="1.0" encoding="utf-8"?>
<p:tagLst xmlns:a="http://schemas.openxmlformats.org/drawingml/2006/main" xmlns:r="http://schemas.openxmlformats.org/officeDocument/2006/relationships" xmlns:p="http://schemas.openxmlformats.org/presentationml/2006/main">
  <p:tag name="AS_UNIQUEID" val="28875"/>
</p:tagLst>
</file>

<file path=ppt/tags/tag803.xml><?xml version="1.0" encoding="utf-8"?>
<p:tagLst xmlns:a="http://schemas.openxmlformats.org/drawingml/2006/main" xmlns:r="http://schemas.openxmlformats.org/officeDocument/2006/relationships" xmlns:p="http://schemas.openxmlformats.org/presentationml/2006/main">
  <p:tag name="AS_UNIQUEID" val="28869"/>
</p:tagLst>
</file>

<file path=ppt/tags/tag804.xml><?xml version="1.0" encoding="utf-8"?>
<p:tagLst xmlns:a="http://schemas.openxmlformats.org/drawingml/2006/main" xmlns:r="http://schemas.openxmlformats.org/officeDocument/2006/relationships" xmlns:p="http://schemas.openxmlformats.org/presentationml/2006/main">
  <p:tag name="AS_UNIQUEID" val="28870"/>
</p:tagLst>
</file>

<file path=ppt/tags/tag805.xml><?xml version="1.0" encoding="utf-8"?>
<p:tagLst xmlns:a="http://schemas.openxmlformats.org/drawingml/2006/main" xmlns:r="http://schemas.openxmlformats.org/officeDocument/2006/relationships" xmlns:p="http://schemas.openxmlformats.org/presentationml/2006/main">
  <p:tag name="AS_UNIQUEID" val="28871"/>
</p:tagLst>
</file>

<file path=ppt/tags/tag806.xml><?xml version="1.0" encoding="utf-8"?>
<p:tagLst xmlns:a="http://schemas.openxmlformats.org/drawingml/2006/main" xmlns:r="http://schemas.openxmlformats.org/officeDocument/2006/relationships" xmlns:p="http://schemas.openxmlformats.org/presentationml/2006/main">
  <p:tag name="AS_UNIQUEID" val="28872"/>
</p:tagLst>
</file>

<file path=ppt/tags/tag807.xml><?xml version="1.0" encoding="utf-8"?>
<p:tagLst xmlns:a="http://schemas.openxmlformats.org/drawingml/2006/main" xmlns:r="http://schemas.openxmlformats.org/officeDocument/2006/relationships" xmlns:p="http://schemas.openxmlformats.org/presentationml/2006/main">
  <p:tag name="AS_UNIQUEID" val="28864"/>
</p:tagLst>
</file>

<file path=ppt/tags/tag808.xml><?xml version="1.0" encoding="utf-8"?>
<p:tagLst xmlns:a="http://schemas.openxmlformats.org/drawingml/2006/main" xmlns:r="http://schemas.openxmlformats.org/officeDocument/2006/relationships" xmlns:p="http://schemas.openxmlformats.org/presentationml/2006/main">
  <p:tag name="AS_UNIQUEID" val="28865"/>
</p:tagLst>
</file>

<file path=ppt/tags/tag809.xml><?xml version="1.0" encoding="utf-8"?>
<p:tagLst xmlns:a="http://schemas.openxmlformats.org/drawingml/2006/main" xmlns:r="http://schemas.openxmlformats.org/officeDocument/2006/relationships" xmlns:p="http://schemas.openxmlformats.org/presentationml/2006/main">
  <p:tag name="AS_UNIQUEID" val="28866"/>
</p:tagLst>
</file>

<file path=ppt/tags/tag81.xml><?xml version="1.0" encoding="utf-8"?>
<p:tagLst xmlns:a="http://schemas.openxmlformats.org/drawingml/2006/main" xmlns:r="http://schemas.openxmlformats.org/officeDocument/2006/relationships" xmlns:p="http://schemas.openxmlformats.org/presentationml/2006/main">
  <p:tag name="AS_UNIQUEID" val="28278"/>
</p:tagLst>
</file>

<file path=ppt/tags/tag810.xml><?xml version="1.0" encoding="utf-8"?>
<p:tagLst xmlns:a="http://schemas.openxmlformats.org/drawingml/2006/main" xmlns:r="http://schemas.openxmlformats.org/officeDocument/2006/relationships" xmlns:p="http://schemas.openxmlformats.org/presentationml/2006/main">
  <p:tag name="AS_UNIQUEID" val="28867"/>
</p:tagLst>
</file>

<file path=ppt/tags/tag811.xml><?xml version="1.0" encoding="utf-8"?>
<p:tagLst xmlns:a="http://schemas.openxmlformats.org/drawingml/2006/main" xmlns:r="http://schemas.openxmlformats.org/officeDocument/2006/relationships" xmlns:p="http://schemas.openxmlformats.org/presentationml/2006/main">
  <p:tag name="AS_UNIQUEID" val="28857"/>
</p:tagLst>
</file>

<file path=ppt/tags/tag812.xml><?xml version="1.0" encoding="utf-8"?>
<p:tagLst xmlns:a="http://schemas.openxmlformats.org/drawingml/2006/main" xmlns:r="http://schemas.openxmlformats.org/officeDocument/2006/relationships" xmlns:p="http://schemas.openxmlformats.org/presentationml/2006/main">
  <p:tag name="AS_UNIQUEID" val="28858"/>
</p:tagLst>
</file>

<file path=ppt/tags/tag813.xml><?xml version="1.0" encoding="utf-8"?>
<p:tagLst xmlns:a="http://schemas.openxmlformats.org/drawingml/2006/main" xmlns:r="http://schemas.openxmlformats.org/officeDocument/2006/relationships" xmlns:p="http://schemas.openxmlformats.org/presentationml/2006/main">
  <p:tag name="AS_UNIQUEID" val="28859"/>
</p:tagLst>
</file>

<file path=ppt/tags/tag814.xml><?xml version="1.0" encoding="utf-8"?>
<p:tagLst xmlns:a="http://schemas.openxmlformats.org/drawingml/2006/main" xmlns:r="http://schemas.openxmlformats.org/officeDocument/2006/relationships" xmlns:p="http://schemas.openxmlformats.org/presentationml/2006/main">
  <p:tag name="BTFPLAYOUTCOLUMNS" val="1"/>
  <p:tag name="BTFPLAYOUTENABLED" val="1"/>
</p:tagLst>
</file>

<file path=ppt/tags/tag815.xml><?xml version="1.0" encoding="utf-8"?>
<p:tagLst xmlns:a="http://schemas.openxmlformats.org/drawingml/2006/main" xmlns:r="http://schemas.openxmlformats.org/officeDocument/2006/relationships" xmlns:p="http://schemas.openxmlformats.org/presentationml/2006/main">
  <p:tag name="AS_UNIQUEID" val="28890"/>
  <p:tag name="THINKCELLSHAPEDONOTDELETE" val="thinkcellActiveDocDoNotDelete"/>
</p:tagLst>
</file>

<file path=ppt/tags/tag816.xml><?xml version="1.0" encoding="utf-8"?>
<p:tagLst xmlns:a="http://schemas.openxmlformats.org/drawingml/2006/main" xmlns:r="http://schemas.openxmlformats.org/officeDocument/2006/relationships" xmlns:p="http://schemas.openxmlformats.org/presentationml/2006/main">
  <p:tag name="AS_UNIQUEID" val="28891"/>
</p:tagLst>
</file>

<file path=ppt/tags/tag817.xml><?xml version="1.0" encoding="utf-8"?>
<p:tagLst xmlns:a="http://schemas.openxmlformats.org/drawingml/2006/main" xmlns:r="http://schemas.openxmlformats.org/officeDocument/2006/relationships" xmlns:p="http://schemas.openxmlformats.org/presentationml/2006/main">
  <p:tag name="AS_UNIQUEID" val="28892"/>
</p:tagLst>
</file>

<file path=ppt/tags/tag818.xml><?xml version="1.0" encoding="utf-8"?>
<p:tagLst xmlns:a="http://schemas.openxmlformats.org/drawingml/2006/main" xmlns:r="http://schemas.openxmlformats.org/officeDocument/2006/relationships" xmlns:p="http://schemas.openxmlformats.org/presentationml/2006/main">
  <p:tag name="AS_UNIQUEID" val="28893"/>
</p:tagLst>
</file>

<file path=ppt/tags/tag819.xml><?xml version="1.0" encoding="utf-8"?>
<p:tagLst xmlns:a="http://schemas.openxmlformats.org/drawingml/2006/main" xmlns:r="http://schemas.openxmlformats.org/officeDocument/2006/relationships" xmlns:p="http://schemas.openxmlformats.org/presentationml/2006/main">
  <p:tag name="AS_UNIQUEID" val="28898"/>
</p:tagLst>
</file>

<file path=ppt/tags/tag82.xml><?xml version="1.0" encoding="utf-8"?>
<p:tagLst xmlns:a="http://schemas.openxmlformats.org/drawingml/2006/main" xmlns:r="http://schemas.openxmlformats.org/officeDocument/2006/relationships" xmlns:p="http://schemas.openxmlformats.org/presentationml/2006/main">
  <p:tag name="AS_UNIQUEID" val="28301"/>
</p:tagLst>
</file>

<file path=ppt/tags/tag820.xml><?xml version="1.0" encoding="utf-8"?>
<p:tagLst xmlns:a="http://schemas.openxmlformats.org/drawingml/2006/main" xmlns:r="http://schemas.openxmlformats.org/officeDocument/2006/relationships" xmlns:p="http://schemas.openxmlformats.org/presentationml/2006/main">
  <p:tag name="AS_UNIQUEID" val="28903"/>
</p:tagLst>
</file>

<file path=ppt/tags/tag821.xml><?xml version="1.0" encoding="utf-8"?>
<p:tagLst xmlns:a="http://schemas.openxmlformats.org/drawingml/2006/main" xmlns:r="http://schemas.openxmlformats.org/officeDocument/2006/relationships" xmlns:p="http://schemas.openxmlformats.org/presentationml/2006/main">
  <p:tag name="AS_UNIQUEID" val="28904"/>
</p:tagLst>
</file>

<file path=ppt/tags/tag822.xml><?xml version="1.0" encoding="utf-8"?>
<p:tagLst xmlns:a="http://schemas.openxmlformats.org/drawingml/2006/main" xmlns:r="http://schemas.openxmlformats.org/officeDocument/2006/relationships" xmlns:p="http://schemas.openxmlformats.org/presentationml/2006/main">
  <p:tag name="AS_UNIQUEID" val="28899"/>
</p:tagLst>
</file>

<file path=ppt/tags/tag823.xml><?xml version="1.0" encoding="utf-8"?>
<p:tagLst xmlns:a="http://schemas.openxmlformats.org/drawingml/2006/main" xmlns:r="http://schemas.openxmlformats.org/officeDocument/2006/relationships" xmlns:p="http://schemas.openxmlformats.org/presentationml/2006/main">
  <p:tag name="AS_UNIQUEID" val="28900"/>
</p:tagLst>
</file>

<file path=ppt/tags/tag824.xml><?xml version="1.0" encoding="utf-8"?>
<p:tagLst xmlns:a="http://schemas.openxmlformats.org/drawingml/2006/main" xmlns:r="http://schemas.openxmlformats.org/officeDocument/2006/relationships" xmlns:p="http://schemas.openxmlformats.org/presentationml/2006/main">
  <p:tag name="AS_UNIQUEID" val="28901"/>
</p:tagLst>
</file>

<file path=ppt/tags/tag825.xml><?xml version="1.0" encoding="utf-8"?>
<p:tagLst xmlns:a="http://schemas.openxmlformats.org/drawingml/2006/main" xmlns:r="http://schemas.openxmlformats.org/officeDocument/2006/relationships" xmlns:p="http://schemas.openxmlformats.org/presentationml/2006/main">
  <p:tag name="AS_UNIQUEID" val="28902"/>
</p:tagLst>
</file>

<file path=ppt/tags/tag826.xml><?xml version="1.0" encoding="utf-8"?>
<p:tagLst xmlns:a="http://schemas.openxmlformats.org/drawingml/2006/main" xmlns:r="http://schemas.openxmlformats.org/officeDocument/2006/relationships" xmlns:p="http://schemas.openxmlformats.org/presentationml/2006/main">
  <p:tag name="AS_UNIQUEID" val="28894"/>
</p:tagLst>
</file>

<file path=ppt/tags/tag827.xml><?xml version="1.0" encoding="utf-8"?>
<p:tagLst xmlns:a="http://schemas.openxmlformats.org/drawingml/2006/main" xmlns:r="http://schemas.openxmlformats.org/officeDocument/2006/relationships" xmlns:p="http://schemas.openxmlformats.org/presentationml/2006/main">
  <p:tag name="AS_UNIQUEID" val="28895"/>
</p:tagLst>
</file>

<file path=ppt/tags/tag828.xml><?xml version="1.0" encoding="utf-8"?>
<p:tagLst xmlns:a="http://schemas.openxmlformats.org/drawingml/2006/main" xmlns:r="http://schemas.openxmlformats.org/officeDocument/2006/relationships" xmlns:p="http://schemas.openxmlformats.org/presentationml/2006/main">
  <p:tag name="AS_UNIQUEID" val="28896"/>
</p:tagLst>
</file>

<file path=ppt/tags/tag829.xml><?xml version="1.0" encoding="utf-8"?>
<p:tagLst xmlns:a="http://schemas.openxmlformats.org/drawingml/2006/main" xmlns:r="http://schemas.openxmlformats.org/officeDocument/2006/relationships" xmlns:p="http://schemas.openxmlformats.org/presentationml/2006/main">
  <p:tag name="AS_UNIQUEID" val="28897"/>
</p:tagLst>
</file>

<file path=ppt/tags/tag83.xml><?xml version="1.0" encoding="utf-8"?>
<p:tagLst xmlns:a="http://schemas.openxmlformats.org/drawingml/2006/main" xmlns:r="http://schemas.openxmlformats.org/officeDocument/2006/relationships" xmlns:p="http://schemas.openxmlformats.org/presentationml/2006/main">
  <p:tag name="AS_UNIQUEID" val="28302"/>
</p:tagLst>
</file>

<file path=ppt/tags/tag84.xml><?xml version="1.0" encoding="utf-8"?>
<p:tagLst xmlns:a="http://schemas.openxmlformats.org/drawingml/2006/main" xmlns:r="http://schemas.openxmlformats.org/officeDocument/2006/relationships" xmlns:p="http://schemas.openxmlformats.org/presentationml/2006/main">
  <p:tag name="AS_UNIQUEID" val="28304"/>
</p:tagLst>
</file>

<file path=ppt/tags/tag85.xml><?xml version="1.0" encoding="utf-8"?>
<p:tagLst xmlns:a="http://schemas.openxmlformats.org/drawingml/2006/main" xmlns:r="http://schemas.openxmlformats.org/officeDocument/2006/relationships" xmlns:p="http://schemas.openxmlformats.org/presentationml/2006/main">
  <p:tag name="AS_UNIQUEID" val="28305"/>
</p:tagLst>
</file>

<file path=ppt/tags/tag86.xml><?xml version="1.0" encoding="utf-8"?>
<p:tagLst xmlns:a="http://schemas.openxmlformats.org/drawingml/2006/main" xmlns:r="http://schemas.openxmlformats.org/officeDocument/2006/relationships" xmlns:p="http://schemas.openxmlformats.org/presentationml/2006/main">
  <p:tag name="AS_UNIQUEID" val="28306"/>
</p:tagLst>
</file>

<file path=ppt/tags/tag87.xml><?xml version="1.0" encoding="utf-8"?>
<p:tagLst xmlns:a="http://schemas.openxmlformats.org/drawingml/2006/main" xmlns:r="http://schemas.openxmlformats.org/officeDocument/2006/relationships" xmlns:p="http://schemas.openxmlformats.org/presentationml/2006/main">
  <p:tag name="AS_UNIQUEID" val="28279"/>
</p:tagLst>
</file>

<file path=ppt/tags/tag88.xml><?xml version="1.0" encoding="utf-8"?>
<p:tagLst xmlns:a="http://schemas.openxmlformats.org/drawingml/2006/main" xmlns:r="http://schemas.openxmlformats.org/officeDocument/2006/relationships" xmlns:p="http://schemas.openxmlformats.org/presentationml/2006/main">
  <p:tag name="AS_UNIQUEID" val="28280"/>
</p:tagLst>
</file>

<file path=ppt/tags/tag89.xml><?xml version="1.0" encoding="utf-8"?>
<p:tagLst xmlns:a="http://schemas.openxmlformats.org/drawingml/2006/main" xmlns:r="http://schemas.openxmlformats.org/officeDocument/2006/relationships" xmlns:p="http://schemas.openxmlformats.org/presentationml/2006/main">
  <p:tag name="AS_UNIQUEID" val="28281"/>
</p:tagLst>
</file>

<file path=ppt/tags/tag9.xml><?xml version="1.0" encoding="utf-8"?>
<p:tagLst xmlns:a="http://schemas.openxmlformats.org/drawingml/2006/main" xmlns:r="http://schemas.openxmlformats.org/officeDocument/2006/relationships" xmlns:p="http://schemas.openxmlformats.org/presentationml/2006/main">
  <p:tag name="AS_UNIQUEID" val="28219"/>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AS_UNIQUEID" val="28282"/>
</p:tagLst>
</file>

<file path=ppt/tags/tag91.xml><?xml version="1.0" encoding="utf-8"?>
<p:tagLst xmlns:a="http://schemas.openxmlformats.org/drawingml/2006/main" xmlns:r="http://schemas.openxmlformats.org/officeDocument/2006/relationships" xmlns:p="http://schemas.openxmlformats.org/presentationml/2006/main">
  <p:tag name="AS_UNIQUEID" val="28283"/>
</p:tagLst>
</file>

<file path=ppt/tags/tag92.xml><?xml version="1.0" encoding="utf-8"?>
<p:tagLst xmlns:a="http://schemas.openxmlformats.org/drawingml/2006/main" xmlns:r="http://schemas.openxmlformats.org/officeDocument/2006/relationships" xmlns:p="http://schemas.openxmlformats.org/presentationml/2006/main">
  <p:tag name="AS_UNIQUEID" val="28284"/>
</p:tagLst>
</file>

<file path=ppt/tags/tag93.xml><?xml version="1.0" encoding="utf-8"?>
<p:tagLst xmlns:a="http://schemas.openxmlformats.org/drawingml/2006/main" xmlns:r="http://schemas.openxmlformats.org/officeDocument/2006/relationships" xmlns:p="http://schemas.openxmlformats.org/presentationml/2006/main">
  <p:tag name="AS_UNIQUEID" val="28285"/>
</p:tagLst>
</file>

<file path=ppt/tags/tag94.xml><?xml version="1.0" encoding="utf-8"?>
<p:tagLst xmlns:a="http://schemas.openxmlformats.org/drawingml/2006/main" xmlns:r="http://schemas.openxmlformats.org/officeDocument/2006/relationships" xmlns:p="http://schemas.openxmlformats.org/presentationml/2006/main">
  <p:tag name="AS_UNIQUEID" val="28286"/>
</p:tagLst>
</file>

<file path=ppt/tags/tag95.xml><?xml version="1.0" encoding="utf-8"?>
<p:tagLst xmlns:a="http://schemas.openxmlformats.org/drawingml/2006/main" xmlns:r="http://schemas.openxmlformats.org/officeDocument/2006/relationships" xmlns:p="http://schemas.openxmlformats.org/presentationml/2006/main">
  <p:tag name="AS_UNIQUEID" val="28287"/>
</p:tagLst>
</file>

<file path=ppt/tags/tag96.xml><?xml version="1.0" encoding="utf-8"?>
<p:tagLst xmlns:a="http://schemas.openxmlformats.org/drawingml/2006/main" xmlns:r="http://schemas.openxmlformats.org/officeDocument/2006/relationships" xmlns:p="http://schemas.openxmlformats.org/presentationml/2006/main">
  <p:tag name="AS_UNIQUEID" val="28288"/>
</p:tagLst>
</file>

<file path=ppt/tags/tag97.xml><?xml version="1.0" encoding="utf-8"?>
<p:tagLst xmlns:a="http://schemas.openxmlformats.org/drawingml/2006/main" xmlns:r="http://schemas.openxmlformats.org/officeDocument/2006/relationships" xmlns:p="http://schemas.openxmlformats.org/presentationml/2006/main">
  <p:tag name="AS_UNIQUEID" val="28289"/>
</p:tagLst>
</file>

<file path=ppt/tags/tag98.xml><?xml version="1.0" encoding="utf-8"?>
<p:tagLst xmlns:a="http://schemas.openxmlformats.org/drawingml/2006/main" xmlns:r="http://schemas.openxmlformats.org/officeDocument/2006/relationships" xmlns:p="http://schemas.openxmlformats.org/presentationml/2006/main">
  <p:tag name="AS_UNIQUEID" val="28290"/>
</p:tagLst>
</file>

<file path=ppt/tags/tag99.xml><?xml version="1.0" encoding="utf-8"?>
<p:tagLst xmlns:a="http://schemas.openxmlformats.org/drawingml/2006/main" xmlns:r="http://schemas.openxmlformats.org/officeDocument/2006/relationships" xmlns:p="http://schemas.openxmlformats.org/presentationml/2006/main">
  <p:tag name="AS_UNIQUEID" val="28291"/>
</p:tagLst>
</file>

<file path=ppt/theme/theme1.xml><?xml version="1.0" encoding="utf-8"?>
<a:theme xmlns:a="http://schemas.openxmlformats.org/drawingml/2006/main" name="R4XP_169_M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4XP_169_M1">
      <a:majorFont>
        <a:latin typeface="AvenirNext LT Pro Bold"/>
        <a:ea typeface="Arial"/>
        <a:cs typeface="Arial"/>
      </a:majorFont>
      <a:minorFont>
        <a:latin typeface="Avenir Next LT Pro Light"/>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lIns="36000" tIns="36000" rIns="36000" bIns="36000" rtlCol="0">
        <a:spAutoFit/>
      </a:bodyPr>
      <a:lstStyle>
        <a:defPPr marL="0" indent="0">
          <a:buNone/>
          <a:defRPr sz="1600" dirty="0" err="1" smtClean="0"/>
        </a:defPPr>
      </a:lstStyle>
    </a:txDef>
  </a:objectDefaults>
  <a:extraClrSchemeLst/>
  <a:extLst>
    <a:ext uri="{05A4C25C-085E-4340-85A3-A5531E510DB2}">
      <thm15:themeFamily xmlns:thm15="http://schemas.microsoft.com/office/thememl/2012/main" name="R4XP_169_M1.potx" id="{81B9AE4E-E72D-4287-87B2-AA5F97EAD37E}" vid="{6217D275-2524-44C7-A831-9710E553571B}"/>
    </a:ext>
  </a:extLst>
</a:theme>
</file>

<file path=ppt/theme/theme2.xml><?xml version="1.0" encoding="utf-8"?>
<a:theme xmlns:a="http://schemas.openxmlformats.org/drawingml/2006/main" name="M3UB_169_S1">
  <a:themeElements>
    <a:clrScheme name="M3UB_169_S1">
      <a:dk1>
        <a:srgbClr val="000000"/>
      </a:dk1>
      <a:lt1>
        <a:srgbClr val="FFFFFF"/>
      </a:lt1>
      <a:dk2>
        <a:srgbClr val="44546A"/>
      </a:dk2>
      <a:lt2>
        <a:srgbClr val="E7E6E6"/>
      </a:lt2>
      <a:accent1>
        <a:srgbClr val="F30600"/>
      </a:accent1>
      <a:accent2>
        <a:srgbClr val="183EFF"/>
      </a:accent2>
      <a:accent3>
        <a:srgbClr val="FFCE00"/>
      </a:accent3>
      <a:accent4>
        <a:srgbClr val="00CE00"/>
      </a:accent4>
      <a:accent5>
        <a:srgbClr val="41598F"/>
      </a:accent5>
      <a:accent6>
        <a:srgbClr val="012169"/>
      </a:accent6>
      <a:hlink>
        <a:srgbClr val="0563C1"/>
      </a:hlink>
      <a:folHlink>
        <a:srgbClr val="954F72"/>
      </a:folHlink>
    </a:clrScheme>
    <a:fontScheme name="M3UB_169_S1">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lt1"/>
        </a:solidFill>
        <a:ln w="9525" cap="flat" cmpd="sng" algn="ctr">
          <a:solidFill>
            <a:schemeClr val="dk1"/>
          </a:solidFill>
          <a:prstDash val="solid"/>
          <a:miter lim="800000"/>
          <a:headEnd type="none" w="med" len="med"/>
          <a:tailEnd type="none" w="med" len="me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marL="0" indent="0" algn="ctr">
          <a:buNone/>
          <a:defRPr kumimoji="1" dirty="0" err="1" smtClean="0">
            <a:solidFill>
              <a:schemeClr val="dk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cmpd="sng" algn="ctr">
          <a:solidFill>
            <a:schemeClr val="dk1"/>
          </a:solidFill>
          <a:prstDash val="solid"/>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none" lIns="91440" tIns="45720" rIns="91440" bIns="45720" rtlCol="0" anchor="t">
        <a:spAutoFit/>
      </a:bodyPr>
      <a:lstStyle>
        <a:defPPr marL="0" indent="0" algn="l" eaLnBrk="0">
          <a:buNone/>
          <a:defRPr kumimoji="1" dirty="0" err="1" smtClean="0">
            <a:solidFill>
              <a:schemeClr val="dk1"/>
            </a:solidFill>
          </a:defRPr>
        </a:defPPr>
      </a:lstStyle>
    </a:txDef>
  </a:objectDefaults>
  <a:extraClrSchemeLst/>
  <a:extLst>
    <a:ext uri="{05A4C25C-085E-4340-85A3-A5531E510DB2}">
      <thm15:themeFamily xmlns:thm15="http://schemas.microsoft.com/office/thememl/2012/main" name="M3UB_169_S1.potx" id="{0086A585-38E0-4F35-9C2F-5306A31B99DC}" vid="{C2F338DA-DE68-4CCD-A6EE-C1023428F96E}"/>
    </a:ext>
  </a:extLst>
</a:theme>
</file>

<file path=ppt/theme/theme3.xml><?xml version="1.0" encoding="utf-8"?>
<a:theme xmlns:a="http://schemas.openxmlformats.org/drawingml/2006/main" name="2_M3UB_169_S1">
  <a:themeElements>
    <a:clrScheme name="M3UB_169_S1">
      <a:dk1>
        <a:srgbClr val="000000"/>
      </a:dk1>
      <a:lt1>
        <a:srgbClr val="FFFFFF"/>
      </a:lt1>
      <a:dk2>
        <a:srgbClr val="44546A"/>
      </a:dk2>
      <a:lt2>
        <a:srgbClr val="E7E6E6"/>
      </a:lt2>
      <a:accent1>
        <a:srgbClr val="F30600"/>
      </a:accent1>
      <a:accent2>
        <a:srgbClr val="183EFF"/>
      </a:accent2>
      <a:accent3>
        <a:srgbClr val="FFCE00"/>
      </a:accent3>
      <a:accent4>
        <a:srgbClr val="00CE00"/>
      </a:accent4>
      <a:accent5>
        <a:srgbClr val="41598F"/>
      </a:accent5>
      <a:accent6>
        <a:srgbClr val="012169"/>
      </a:accent6>
      <a:hlink>
        <a:srgbClr val="0563C1"/>
      </a:hlink>
      <a:folHlink>
        <a:srgbClr val="954F72"/>
      </a:folHlink>
    </a:clrScheme>
    <a:fontScheme name="M3UB_169_S1">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lt1"/>
        </a:solidFill>
        <a:ln w="9525" cap="flat" cmpd="sng" algn="ctr">
          <a:solidFill>
            <a:schemeClr val="dk1"/>
          </a:solidFill>
          <a:prstDash val="solid"/>
          <a:miter lim="800000"/>
          <a:headEnd type="none" w="med" len="med"/>
          <a:tailEnd type="none" w="med" len="me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marL="0" indent="0" algn="ctr">
          <a:buNone/>
          <a:defRPr kumimoji="1" dirty="0" err="1" smtClean="0">
            <a:solidFill>
              <a:schemeClr val="dk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cmpd="sng" algn="ctr">
          <a:solidFill>
            <a:schemeClr val="dk1"/>
          </a:solidFill>
          <a:prstDash val="solid"/>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none" lIns="91440" tIns="45720" rIns="91440" bIns="45720" rtlCol="0" anchor="t">
        <a:spAutoFit/>
      </a:bodyPr>
      <a:lstStyle>
        <a:defPPr marL="0" indent="0" algn="l" eaLnBrk="0">
          <a:buNone/>
          <a:defRPr kumimoji="1" dirty="0" err="1" smtClean="0">
            <a:solidFill>
              <a:schemeClr val="dk1"/>
            </a:solidFill>
          </a:defRPr>
        </a:defPPr>
      </a:lstStyle>
    </a:txDef>
  </a:objectDefaults>
  <a:extraClrSchemeLst/>
  <a:extLst>
    <a:ext uri="{05A4C25C-085E-4340-85A3-A5531E510DB2}">
      <thm15:themeFamily xmlns:thm15="http://schemas.microsoft.com/office/thememl/2012/main" name="M3UB_169_S1.potx" id="{0086A585-38E0-4F35-9C2F-5306A31B99DC}" vid="{C2F338DA-DE68-4CCD-A6EE-C1023428F96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4B1F4A5-466E-4E32-A22A-A3BA05CD838B}">
  <we:reference id="70ed8778-2a1c-4697-8cf0-5cf67c93b7b6" version="1.1.0.3"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13CDEBEB85094BA46127E99A509E77" ma:contentTypeVersion="14" ma:contentTypeDescription="Create a new document." ma:contentTypeScope="" ma:versionID="707d12e4d46acfb43cb7685907ebb21f">
  <xsd:schema xmlns:xsd="http://www.w3.org/2001/XMLSchema" xmlns:xs="http://www.w3.org/2001/XMLSchema" xmlns:p="http://schemas.microsoft.com/office/2006/metadata/properties" xmlns:ns2="e3a65bf1-7657-4bf9-bc20-fc1ee4a8b5b5" xmlns:ns3="9ffd20ac-5827-4288-b579-383f90e2daa4" targetNamespace="http://schemas.microsoft.com/office/2006/metadata/properties" ma:root="true" ma:fieldsID="8d067d38dd2b1b9917ccf33f328f6fbe" ns2:_="" ns3:_="">
    <xsd:import namespace="e3a65bf1-7657-4bf9-bc20-fc1ee4a8b5b5"/>
    <xsd:import namespace="9ffd20ac-5827-4288-b579-383f90e2daa4"/>
    <xsd:element name="properties">
      <xsd:complexType>
        <xsd:sequence>
          <xsd:element name="documentManagement">
            <xsd:complexType>
              <xsd:all>
                <xsd:element ref="ns2:xSherpaClassifyTag"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a65bf1-7657-4bf9-bc20-fc1ee4a8b5b5" elementFormDefault="qualified">
    <xsd:import namespace="http://schemas.microsoft.com/office/2006/documentManagement/types"/>
    <xsd:import namespace="http://schemas.microsoft.com/office/infopath/2007/PartnerControls"/>
    <xsd:element name="xSherpaClassifyTag" ma:index="8" nillable="true" ma:displayName="xSherpaClassifyTag" ma:indexed="true" ma:internalName="xSherpaClassifyTag">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b166abb-7d38-406f-9233-2f33b10aef24"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fd20ac-5827-4288-b579-383f90e2daa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a1e364c7-1bc6-4815-9a4d-fe99a75140ae}" ma:internalName="TaxCatchAll" ma:showField="CatchAllData" ma:web="9ffd20ac-5827-4288-b579-383f90e2da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roperties xmlns="http://www.imanage.com/work/xmlschema">
  <documentid>LLE!3204337475.1</documentid>
  <senderid>ZOE.CAMERON@LINKLATERS.COM</senderid>
  <senderemail>ZOE.CAMERON@LINKLATERS.COM</senderemail>
  <lastmodified>2024-10-17T17:44:00.0000000+01:00</lastmodified>
  <database>LLE</database>
</properties>
</file>

<file path=customXml/item3.xml><?xml version="1.0" encoding="utf-8"?>
<p:properties xmlns:p="http://schemas.microsoft.com/office/2006/metadata/properties" xmlns:xsi="http://www.w3.org/2001/XMLSchema-instance" xmlns:pc="http://schemas.microsoft.com/office/infopath/2007/PartnerControls">
  <documentManagement>
    <xSherpaClassifyTag xmlns="e3a65bf1-7657-4bf9-bc20-fc1ee4a8b5b5" xsi:nil="true"/>
    <lcf76f155ced4ddcb4097134ff3c332f xmlns="e3a65bf1-7657-4bf9-bc20-fc1ee4a8b5b5">
      <Terms xmlns="http://schemas.microsoft.com/office/infopath/2007/PartnerControls"/>
    </lcf76f155ced4ddcb4097134ff3c332f>
    <TaxCatchAll xmlns="9ffd20ac-5827-4288-b579-383f90e2daa4"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38F34E-52D5-4BE2-BE75-A727CC1A1396}">
  <ds:schemaRefs>
    <ds:schemaRef ds:uri="9ffd20ac-5827-4288-b579-383f90e2daa4"/>
    <ds:schemaRef ds:uri="e3a65bf1-7657-4bf9-bc20-fc1ee4a8b5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60BC139-0E05-43A9-A0ED-0C77AAB121D3}">
  <ds:schemaRefs>
    <ds:schemaRef ds:uri="http://www.imanage.com/work/xmlschema"/>
  </ds:schemaRefs>
</ds:datastoreItem>
</file>

<file path=customXml/itemProps3.xml><?xml version="1.0" encoding="utf-8"?>
<ds:datastoreItem xmlns:ds="http://schemas.openxmlformats.org/officeDocument/2006/customXml" ds:itemID="{35146580-4209-46D0-9C3E-99FB47B3B62E}">
  <ds:schemaRefs>
    <ds:schemaRef ds:uri="9ffd20ac-5827-4288-b579-383f90e2daa4"/>
    <ds:schemaRef ds:uri="e3a65bf1-7657-4bf9-bc20-fc1ee4a8b5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0AD0AD37-BCE6-4633-AB51-60F011D53232}">
  <ds:schemaRefs>
    <ds:schemaRef ds:uri="http://schemas.microsoft.com/sharepoint/v3/contenttype/forms"/>
  </ds:schemaRefs>
</ds:datastoreItem>
</file>

<file path=docMetadata/LabelInfo.xml><?xml version="1.0" encoding="utf-8"?>
<clbl:labelList xmlns:clbl="http://schemas.microsoft.com/office/2020/mipLabelMetadata">
  <clbl:label id="{ab4fbf03-83ba-4139-a617-50f960538fdc}" enabled="1" method="Privileged" siteId="{7e2324c6-6925-427e-b56d-4e6eda16752a}" contentBits="0" removed="0"/>
</clbl:labelList>
</file>

<file path=docProps/app.xml><?xml version="1.0" encoding="utf-8"?>
<Properties xmlns="http://schemas.openxmlformats.org/officeDocument/2006/extended-properties" xmlns:vt="http://schemas.openxmlformats.org/officeDocument/2006/docPropsVTypes">
  <Template>R4XP_169_M1</Template>
  <TotalTime>156</TotalTime>
  <Words>6133</Words>
  <Application>Microsoft Office PowerPoint</Application>
  <PresentationFormat>Widescreen</PresentationFormat>
  <Paragraphs>706</Paragraphs>
  <Slides>30</Slides>
  <Notes>26</Notes>
  <HiddenSlides>6</HiddenSlides>
  <MMClips>0</MMClips>
  <ScaleCrop>false</ScaleCrop>
  <HeadingPairs>
    <vt:vector size="8" baseType="variant">
      <vt:variant>
        <vt:lpstr>Fontes usadas</vt:lpstr>
      </vt:variant>
      <vt:variant>
        <vt:i4>7</vt:i4>
      </vt:variant>
      <vt:variant>
        <vt:lpstr>Tema</vt:lpstr>
      </vt:variant>
      <vt:variant>
        <vt:i4>3</vt:i4>
      </vt:variant>
      <vt:variant>
        <vt:lpstr>Servidores OLE inseridos</vt:lpstr>
      </vt:variant>
      <vt:variant>
        <vt:i4>1</vt:i4>
      </vt:variant>
      <vt:variant>
        <vt:lpstr>Títulos de slides</vt:lpstr>
      </vt:variant>
      <vt:variant>
        <vt:i4>30</vt:i4>
      </vt:variant>
    </vt:vector>
  </HeadingPairs>
  <TitlesOfParts>
    <vt:vector size="41" baseType="lpstr">
      <vt:lpstr>Aptos</vt:lpstr>
      <vt:lpstr>Arial</vt:lpstr>
      <vt:lpstr>Arial Black</vt:lpstr>
      <vt:lpstr>Avenir</vt:lpstr>
      <vt:lpstr>Avenir Next LT Pro Light</vt:lpstr>
      <vt:lpstr>Calibri</vt:lpstr>
      <vt:lpstr>Symbol</vt:lpstr>
      <vt:lpstr>R4XP_169_M1</vt:lpstr>
      <vt:lpstr>M3UB_169_S1</vt:lpstr>
      <vt:lpstr>2_M3UB_169_S1</vt:lpstr>
      <vt:lpstr>think-cell Slide</vt:lpstr>
      <vt:lpstr>Apresentação do PowerPoint</vt:lpstr>
      <vt:lpstr>Brazil has set an ambitious goal of achieving net zero emissions by 2050; reaching this target will require collaboration across multiple sectors</vt:lpstr>
      <vt:lpstr>The Brazilian government is already making progress toward achieving net zero through its various government transition plans</vt:lpstr>
      <vt:lpstr>Apresentação do PowerPoint</vt:lpstr>
      <vt:lpstr>Governance</vt:lpstr>
      <vt:lpstr>Apresentação do PowerPoint</vt:lpstr>
      <vt:lpstr>Apresentação do PowerPoint</vt:lpstr>
      <vt:lpstr>BIP will focus initially on three main sectors</vt:lpstr>
      <vt:lpstr>BIP has six main parameters for project qualification</vt:lpstr>
      <vt:lpstr>Current BIP pipeline has 22 approved projects, totaling ~USD 26.4B in potential investments</vt:lpstr>
      <vt:lpstr>Current BIP pipeline has 22 approved projects, totaling ~USD 26.4B in potential investments (1/2)</vt:lpstr>
      <vt:lpstr>Current BIP pipeline has 22 approved projects, totaling ~USD 26.4B in potential investments (2/2)</vt:lpstr>
      <vt:lpstr>BIP already has 4 projects that have successfully secured funding</vt:lpstr>
      <vt:lpstr>Apresentação do PowerPoint</vt:lpstr>
      <vt:lpstr>BIP expects continuous engagement of the projects as a counterpart to integration into the platform</vt:lpstr>
      <vt:lpstr>Apresentação do PowerPoint</vt:lpstr>
      <vt:lpstr>Apresentação do PowerPoint</vt:lpstr>
      <vt:lpstr>Criterias for equity funds to join the Platform for fundraising</vt:lpstr>
      <vt:lpstr>BIP is focused on three main sectors</vt:lpstr>
      <vt:lpstr>Exclusionary criteria for funds to enter the platform</vt:lpstr>
      <vt:lpstr>Current BIP pipeline has 2 approved funds</vt:lpstr>
      <vt:lpstr>Apresentação do PowerPoint</vt:lpstr>
      <vt:lpstr>Apresentação do PowerPoint</vt:lpstr>
      <vt:lpstr>Criterias for concessional mechanisms to join the Platform</vt:lpstr>
      <vt:lpstr>BIP is focused on three main sectors</vt:lpstr>
      <vt:lpstr>Exclusionary criteria for mechanisms to enter the platform</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Reddington, Megan</dc:creator>
  <cp:lastModifiedBy>Cinthia Carvalho</cp:lastModifiedBy>
  <cp:revision>8</cp:revision>
  <dcterms:created xsi:type="dcterms:W3CDTF">2024-10-15T20:41:21Z</dcterms:created>
  <dcterms:modified xsi:type="dcterms:W3CDTF">2026-06-15T14:04:06Z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ient Code">
    <vt:lpwstr>10017254</vt:lpwstr>
  </property>
  <property fmtid="{D5CDD505-2E9C-101B-9397-08002B2CF9AE}" pid="3" name="Matter Number">
    <vt:lpwstr>L-322097</vt:lpwstr>
  </property>
  <property fmtid="{D5CDD505-2E9C-101B-9397-08002B2CF9AE}" pid="4" name="Version">
    <vt:lpwstr>1</vt:lpwstr>
  </property>
  <property fmtid="{D5CDD505-2E9C-101B-9397-08002B2CF9AE}" pid="5" name="Document Number">
    <vt:lpwstr>3204337475</vt:lpwstr>
  </property>
  <property fmtid="{D5CDD505-2E9C-101B-9397-08002B2CF9AE}" pid="6" name="Last Modified">
    <vt:lpwstr>17 Oct 2024</vt:lpwstr>
  </property>
  <property fmtid="{D5CDD505-2E9C-101B-9397-08002B2CF9AE}" pid="7" name="MediaServiceImageTags">
    <vt:lpwstr/>
  </property>
  <property fmtid="{D5CDD505-2E9C-101B-9397-08002B2CF9AE}" pid="8" name="ContentTypeId">
    <vt:lpwstr>0x010100EE13CDEBEB85094BA46127E99A509E77</vt:lpwstr>
  </property>
</Properties>
</file>