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8" r:id="rId34"/>
    <p:sldId id="299" r:id="rId35"/>
    <p:sldId id="300" r:id="rId36"/>
    <p:sldId id="301" r:id="rId37"/>
    <p:sldId id="302" r:id="rId38"/>
    <p:sldId id="303" r:id="rId3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9ED76-ACBE-468C-B26E-944C53CF3C3F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D2B22-10B9-4749-A346-B788752A643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B1A02-2B9F-4C1A-AB82-185E51FF4B0C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8391-497B-4DAD-B24D-DDA9AA09FD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D7024-770D-4C54-A6AC-4F04A008A028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E6004-E901-4405-806C-BABCC6D6AD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492A-EE58-4650-B008-9C6BD5D8F18F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AEF86-2482-43C9-B32A-ED662E5A326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0B0A2-F7F8-4E2F-80F5-9CD2C9F85DCF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F3AE6-0904-4520-8007-8B81175530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450CA-954A-4E50-92F5-F467B390F9D0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24651-05F6-42D3-8E2D-765270180D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98C19-A196-405F-AD22-FBF22DE13552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FC1C0-495B-467E-A801-E1961E396F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27FD4-310A-42CD-BCCB-C95649188469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E35A9-AF84-493F-872F-BB8675ED58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23487-B7B6-4CB0-834F-2EEB1D998C06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33FD1-ACD3-432F-97E4-2E218372E57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CD86C-F868-4666-9EA7-15F2AB32498B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41DAD-5EC3-473A-8CB8-38144C8DFB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21D0B-9B1F-45F8-95CF-13777510D300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A5421-0FFD-4A76-8B96-711BA75C62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D4B6E8-5A4C-4039-B708-F1DA18DC82DE}" type="datetimeFigureOut">
              <a:rPr lang="pt-BR"/>
              <a:pPr>
                <a:defRPr/>
              </a:pPr>
              <a:t>12/05/2015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C8D526-E656-450D-9289-E3AC34A5F0E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2" descr="9ªCoge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7838" y="1700213"/>
            <a:ext cx="564832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 descr="DSC047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12292" name="Imagem 3" descr="DSC047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 descr="DSC0476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 descr="DSC04763.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15364" name="Imagem 3" descr="DSC047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 descr="DSC047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17412" name="Imagem 3" descr="DSC04794..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 descr="DSC047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 descr="DSC047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20484" name="Imagem 3" descr="DSC048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3076" name="Imagem 3" descr="DSC047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1" descr="DSC048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22532" name="Imagem 3" descr="DSC048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 descr="DSC04829..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 descr="DSC048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25604" name="Imagem 3" descr="DSC048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 descr="DSC048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27652" name="Imagem 3" descr="DSC048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 descr="DSC0487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" descr="DSC04877.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30724" name="Imagem 3" descr="DSC049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 descr="DSC047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 descr="DSC049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32772" name="Imagem 3" descr="DSC04931.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m 1" descr="DSC04932.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1" descr="DSC049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1" descr="DSC049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m 1" descr="DSC049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1" descr="DSC04954.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1" descr="DSC049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1" descr="DSC04960.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5124" name="Imagem 3" descr="DSC047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 descr="DSC047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7172" name="Imagem 3" descr="DSC047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 descr="DSC047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 descr="DSC047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mtClean="0"/>
          </a:p>
        </p:txBody>
      </p:sp>
      <p:pic>
        <p:nvPicPr>
          <p:cNvPr id="10244" name="Imagem 3" descr="DSC047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Apresentação na tela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1" baseType="lpstr">
      <vt:lpstr>Arial</vt:lpstr>
      <vt:lpstr>Calibri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IrmaBC</dc:creator>
  <cp:lastModifiedBy>IrmaBC</cp:lastModifiedBy>
  <cp:revision>7</cp:revision>
  <dcterms:created xsi:type="dcterms:W3CDTF">2015-05-11T19:05:47Z</dcterms:created>
  <dcterms:modified xsi:type="dcterms:W3CDTF">2015-05-12T18:39:17Z</dcterms:modified>
</cp:coreProperties>
</file>