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7BEB9-3DFA-44E4-8E00-3726A51105B5}" type="datetimeFigureOut">
              <a:rPr lang="pt-BR"/>
              <a:pPr>
                <a:defRPr/>
              </a:pPr>
              <a:t>23/09/2019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E3924-2338-4137-BFD9-28CEC73887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C98D1-8D71-449F-88A7-E3D25787F9B8}" type="datetimeFigureOut">
              <a:rPr lang="pt-BR"/>
              <a:pPr>
                <a:defRPr/>
              </a:pPr>
              <a:t>23/09/2019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59E41-52D0-4CAC-B9C2-0F0CB65322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A0F6B-73D5-4CD3-BABE-BA8B0FF9E6D6}" type="datetimeFigureOut">
              <a:rPr lang="pt-BR"/>
              <a:pPr>
                <a:defRPr/>
              </a:pPr>
              <a:t>23/09/2019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96DC1-6221-4C63-B6AF-9D66E3176AA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AB133-05AF-4A81-86E8-57B04960A511}" type="datetimeFigureOut">
              <a:rPr lang="pt-BR"/>
              <a:pPr>
                <a:defRPr/>
              </a:pPr>
              <a:t>23/09/2019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0EF68-FC98-4FD0-AD80-B856E5DD28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D279C-AE93-4C95-8447-A9352D6B6724}" type="datetimeFigureOut">
              <a:rPr lang="pt-BR"/>
              <a:pPr>
                <a:defRPr/>
              </a:pPr>
              <a:t>23/09/2019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88626-1EE1-4931-B38A-41912D87674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A0088-212E-441F-B8DB-FADB86A1BC86}" type="datetimeFigureOut">
              <a:rPr lang="pt-BR"/>
              <a:pPr>
                <a:defRPr/>
              </a:pPr>
              <a:t>23/09/2019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687E8-0558-4AEC-903E-398AB3C830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15103-C5B5-41C2-AA07-B10482FB7C46}" type="datetimeFigureOut">
              <a:rPr lang="pt-BR"/>
              <a:pPr>
                <a:defRPr/>
              </a:pPr>
              <a:t>23/09/2019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427E3-EF3D-406A-936B-C4170C1F6B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DDE7-EDDE-44AD-8F8F-723B3EE9C7B0}" type="datetimeFigureOut">
              <a:rPr lang="pt-BR"/>
              <a:pPr>
                <a:defRPr/>
              </a:pPr>
              <a:t>23/09/2019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BDC13-D1BA-4BE0-A82A-2A144B7881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15F71-9AD8-405D-8927-EBCA3A540197}" type="datetimeFigureOut">
              <a:rPr lang="pt-BR"/>
              <a:pPr>
                <a:defRPr/>
              </a:pPr>
              <a:t>23/09/2019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9A685-44FE-4A57-8942-C78E73B38D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DF494-271B-4F56-AD38-1F75AE1D2FFB}" type="datetimeFigureOut">
              <a:rPr lang="pt-BR"/>
              <a:pPr>
                <a:defRPr/>
              </a:pPr>
              <a:t>23/09/2019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7ED22-BE95-4DF2-ADAE-BCDA36F31E1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B0A1C-2CFF-4E2F-BE84-33B5B227A886}" type="datetimeFigureOut">
              <a:rPr lang="pt-BR"/>
              <a:pPr>
                <a:defRPr/>
              </a:pPr>
              <a:t>23/09/2019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397A6-FDDC-445B-9C40-4C9200BBB9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34C303-7446-4D87-A533-AC521AA59C49}" type="datetimeFigureOut">
              <a:rPr lang="pt-BR"/>
              <a:pPr>
                <a:defRPr/>
              </a:pPr>
              <a:t>23/09/2019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F3AA6A-9531-4A99-A7D1-B652DD710B9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Texto 2"/>
          <p:cNvSpPr>
            <a:spLocks noGrp="1"/>
          </p:cNvSpPr>
          <p:nvPr>
            <p:ph type="body" idx="2"/>
          </p:nvPr>
        </p:nvSpPr>
        <p:spPr>
          <a:xfrm>
            <a:off x="2411413" y="3213100"/>
            <a:ext cx="6423025" cy="10080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6900" dirty="0" smtClean="0">
                <a:latin typeface="Clarendon" pitchFamily="18" charset="0"/>
              </a:rPr>
              <a:t>17ª Reunião</a:t>
            </a:r>
          </a:p>
        </p:txBody>
      </p:sp>
      <p:sp>
        <p:nvSpPr>
          <p:cNvPr id="2051" name="CaixaDeTexto 5"/>
          <p:cNvSpPr txBox="1">
            <a:spLocks noChangeArrowheads="1"/>
          </p:cNvSpPr>
          <p:nvPr/>
        </p:nvSpPr>
        <p:spPr bwMode="auto">
          <a:xfrm>
            <a:off x="2411413" y="4581525"/>
            <a:ext cx="6553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2800">
                <a:latin typeface="Times New Roman" pitchFamily="18" charset="0"/>
                <a:cs typeface="Times New Roman" pitchFamily="18" charset="0"/>
              </a:rPr>
              <a:t>Salvador - BA</a:t>
            </a:r>
          </a:p>
          <a:p>
            <a:pPr algn="r"/>
            <a:r>
              <a:rPr lang="pt-BR" sz="2400" b="1">
                <a:latin typeface="Aparajita" pitchFamily="34" charset="0"/>
                <a:cs typeface="Aparajita" pitchFamily="34" charset="0"/>
              </a:rPr>
              <a:t>18 a 20 de setembro de 2019</a:t>
            </a:r>
          </a:p>
          <a:p>
            <a:pPr algn="r"/>
            <a:r>
              <a:rPr lang="pt-BR" sz="1400">
                <a:latin typeface="Arial Narrow" pitchFamily="34" charset="0"/>
                <a:cs typeface="Times New Roman" pitchFamily="18" charset="0"/>
              </a:rPr>
              <a:t>Wish Hotel da Bahia – Av. Sete de Setembro, nº 1537, Bairro Dois de Julho, Salvador-BA</a:t>
            </a:r>
          </a:p>
        </p:txBody>
      </p:sp>
      <p:pic>
        <p:nvPicPr>
          <p:cNvPr id="2052" name="Imagem 7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63" y="39688"/>
            <a:ext cx="3427412" cy="33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CaixaDeTexto 8"/>
          <p:cNvSpPr txBox="1">
            <a:spLocks noChangeArrowheads="1"/>
          </p:cNvSpPr>
          <p:nvPr/>
        </p:nvSpPr>
        <p:spPr bwMode="auto">
          <a:xfrm>
            <a:off x="3203575" y="333375"/>
            <a:ext cx="56896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000">
                <a:latin typeface="Calibri" pitchFamily="34" charset="0"/>
              </a:rPr>
              <a:t>Comitê Gestor da Rede PNAFM</a:t>
            </a:r>
          </a:p>
        </p:txBody>
      </p:sp>
      <p:pic>
        <p:nvPicPr>
          <p:cNvPr id="2054" name="Imagem 10" descr="nom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1844675"/>
            <a:ext cx="44846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ço Reservado para Texto 2"/>
          <p:cNvSpPr txBox="1">
            <a:spLocks/>
          </p:cNvSpPr>
          <p:nvPr/>
        </p:nvSpPr>
        <p:spPr bwMode="auto">
          <a:xfrm>
            <a:off x="1476375" y="5805488"/>
            <a:ext cx="7561263" cy="936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normAutofit fontScale="62500" lnSpcReduction="20000"/>
          </a:bodyPr>
          <a:lstStyle/>
          <a:p>
            <a:pPr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pt-BR" sz="1900" b="1" dirty="0"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pt-BR" sz="2800" b="1" dirty="0">
                <a:latin typeface="Arial(W1)" pitchFamily="34" charset="0"/>
                <a:cs typeface="Times New Roman" pitchFamily="18" charset="0"/>
              </a:rPr>
              <a:t>PROGRAMA NACIONAL DE APOIO À GESTÃO ADMINISTRATIVA E</a:t>
            </a:r>
          </a:p>
          <a:p>
            <a:pPr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pt-BR" sz="2800" b="1" dirty="0">
                <a:latin typeface="Arial(W1)" pitchFamily="34" charset="0"/>
                <a:cs typeface="Times New Roman" pitchFamily="18" charset="0"/>
              </a:rPr>
              <a:t> FISCAL DOS MUNICÍPIOS BRASILEIROS – PNAFM III</a:t>
            </a:r>
            <a:endParaRPr lang="pt-BR" sz="2800" b="1" dirty="0">
              <a:latin typeface="Arial(W1)" pitchFamily="34" charset="0"/>
              <a:cs typeface="+mn-cs"/>
            </a:endParaRPr>
          </a:p>
          <a:p>
            <a:pPr algn="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pt-BR" sz="1600" dirty="0">
              <a:latin typeface="+mn-lt"/>
              <a:cs typeface="+mn-cs"/>
            </a:endParaRPr>
          </a:p>
        </p:txBody>
      </p:sp>
      <p:pic>
        <p:nvPicPr>
          <p:cNvPr id="2056" name="Imagem 17" descr="Pnaf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1163"/>
            <a:ext cx="147637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5035"/>
            <a:ext cx="9144000" cy="51479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5035"/>
            <a:ext cx="9144000" cy="51479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53</Words>
  <Application>Microsoft Office PowerPoint</Application>
  <PresentationFormat>Apresentação na tela (4:3)</PresentationFormat>
  <Paragraphs>8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Clarendon</vt:lpstr>
      <vt:lpstr>Times New Roman</vt:lpstr>
      <vt:lpstr>Aparajita</vt:lpstr>
      <vt:lpstr>Arial Narrow</vt:lpstr>
      <vt:lpstr>Arial Black</vt:lpstr>
      <vt:lpstr>Arial(W1)</vt:lpstr>
      <vt:lpstr>Wingdings 3</vt:lpstr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IrmaBC</dc:creator>
  <cp:lastModifiedBy>IrmaBC</cp:lastModifiedBy>
  <cp:revision>5</cp:revision>
  <dcterms:created xsi:type="dcterms:W3CDTF">2019-09-23T16:34:49Z</dcterms:created>
  <dcterms:modified xsi:type="dcterms:W3CDTF">2019-09-23T19:17:58Z</dcterms:modified>
</cp:coreProperties>
</file>