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8" r:id="rId3"/>
    <p:sldId id="259" r:id="rId4"/>
    <p:sldId id="260" r:id="rId5"/>
    <p:sldId id="261" r:id="rId6"/>
    <p:sldId id="262" r:id="rId7"/>
    <p:sldId id="27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273" r:id="rId35"/>
    <p:sldId id="274" r:id="rId36"/>
    <p:sldId id="275" r:id="rId37"/>
    <p:sldId id="276" r:id="rId38"/>
    <p:sldId id="278" r:id="rId39"/>
    <p:sldId id="279" r:id="rId40"/>
    <p:sldId id="280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9D3EF-0466-415C-B722-A761D3EC4AB1}" type="datetimeFigureOut">
              <a:rPr lang="pt-BR" smtClean="0"/>
              <a:pPr/>
              <a:t>02/12/2015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D6458-6847-4CAD-BF61-43209A3CF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221163"/>
            <a:ext cx="7772400" cy="720725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latin typeface="Trebuchet MS" pitchFamily="34" charset="0"/>
                <a:cs typeface="Times New Roman" pitchFamily="18" charset="0"/>
              </a:rPr>
              <a:t/>
            </a:r>
            <a:br>
              <a:rPr lang="pt-BR" b="1" dirty="0" smtClean="0">
                <a:latin typeface="Trebuchet MS" pitchFamily="34" charset="0"/>
                <a:cs typeface="Times New Roman" pitchFamily="18" charset="0"/>
              </a:rPr>
            </a:br>
            <a:r>
              <a:rPr lang="pt-BR" b="1" dirty="0" smtClean="0">
                <a:latin typeface="Trebuchet MS" pitchFamily="34" charset="0"/>
                <a:cs typeface="Times New Roman" pitchFamily="18" charset="0"/>
              </a:rPr>
              <a:t/>
            </a:r>
            <a:br>
              <a:rPr lang="pt-BR" b="1" dirty="0" smtClean="0">
                <a:latin typeface="Trebuchet MS" pitchFamily="34" charset="0"/>
                <a:cs typeface="Times New Roman" pitchFamily="18" charset="0"/>
              </a:rPr>
            </a:br>
            <a:r>
              <a:rPr lang="pt-BR" sz="4000" b="1" dirty="0" smtClean="0">
                <a:latin typeface="Trebuchet MS" pitchFamily="34" charset="0"/>
                <a:cs typeface="Times New Roman" pitchFamily="18" charset="0"/>
              </a:rPr>
              <a:t/>
            </a:r>
            <a:br>
              <a:rPr lang="pt-BR" sz="4000" b="1" dirty="0" smtClean="0">
                <a:latin typeface="Trebuchet MS" pitchFamily="34" charset="0"/>
                <a:cs typeface="Times New Roman" pitchFamily="18" charset="0"/>
              </a:rPr>
            </a:b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t-BR" b="1" dirty="0" smtClean="0">
                <a:latin typeface="Times New Roman" pitchFamily="18" charset="0"/>
                <a:cs typeface="Times New Roman" pitchFamily="18" charset="0"/>
              </a:rPr>
            </a:br>
            <a:endParaRPr lang="pt-BR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4213" y="5373688"/>
            <a:ext cx="7775575" cy="5032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</a:t>
            </a:r>
            <a:r>
              <a:rPr lang="pt-BR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Ministério da Fazenda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</a:t>
            </a:r>
            <a:r>
              <a:rPr lang="pt-BR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Secretaria Executiva</a:t>
            </a:r>
            <a:endParaRPr lang="pt-BR" sz="10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2" descr="C:\Users\irmabc\Pictures\coge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549275"/>
            <a:ext cx="38481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" descr="C:\Users\irmabc\Pictures\logo caixa 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5445125"/>
            <a:ext cx="11525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5373688"/>
            <a:ext cx="82391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463" y="5373688"/>
            <a:ext cx="1060450" cy="392112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2056" name="Picture 2" descr="https://upload.wikimedia.org/wikipedia/commons/4/40/BSB_Ponte_JK_08_2005_58_8x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1700213"/>
            <a:ext cx="63373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CaixaDeTexto 8"/>
          <p:cNvSpPr txBox="1">
            <a:spLocks noChangeArrowheads="1"/>
          </p:cNvSpPr>
          <p:nvPr/>
        </p:nvSpPr>
        <p:spPr bwMode="auto">
          <a:xfrm>
            <a:off x="4716463" y="1916113"/>
            <a:ext cx="29527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11ª  REUNIÃO DO COMITÊ GESTOR DA REDE PNAFM</a:t>
            </a:r>
          </a:p>
          <a:p>
            <a:r>
              <a:rPr lang="pt-BR" sz="1600" b="1" dirty="0">
                <a:solidFill>
                  <a:schemeClr val="bg1"/>
                </a:solidFill>
              </a:rPr>
              <a:t>                                2ª FASE</a:t>
            </a:r>
          </a:p>
        </p:txBody>
      </p:sp>
      <p:sp>
        <p:nvSpPr>
          <p:cNvPr id="2058" name="CaixaDeTexto 9"/>
          <p:cNvSpPr txBox="1">
            <a:spLocks noChangeArrowheads="1"/>
          </p:cNvSpPr>
          <p:nvPr/>
        </p:nvSpPr>
        <p:spPr bwMode="auto">
          <a:xfrm>
            <a:off x="5003800" y="4365625"/>
            <a:ext cx="2736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 i="1">
                <a:solidFill>
                  <a:schemeClr val="bg1"/>
                </a:solidFill>
                <a:latin typeface="Gisha" pitchFamily="34" charset="-79"/>
                <a:cs typeface="Gisha" pitchFamily="34" charset="-79"/>
              </a:rPr>
              <a:t>Brasília / DF, 26 e 27/11/2015</a:t>
            </a:r>
          </a:p>
        </p:txBody>
      </p:sp>
    </p:spTree>
  </p:cSld>
  <p:clrMapOvr>
    <a:masterClrMapping/>
  </p:clrMapOvr>
  <p:transition advClick="0"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9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9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9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9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088000" cy="5112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9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25</Words>
  <Application>Microsoft Office PowerPoint</Application>
  <PresentationFormat>Apresentação na tela (4:3)</PresentationFormat>
  <Paragraphs>6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Tema do Office</vt:lpstr>
      <vt:lpstr>  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IrmaBC</dc:creator>
  <cp:lastModifiedBy>IrmaBC</cp:lastModifiedBy>
  <cp:revision>5</cp:revision>
  <dcterms:created xsi:type="dcterms:W3CDTF">2015-12-02T17:17:39Z</dcterms:created>
  <dcterms:modified xsi:type="dcterms:W3CDTF">2015-12-02T17:50:28Z</dcterms:modified>
</cp:coreProperties>
</file>