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4" r:id="rId2"/>
    <p:sldId id="285" r:id="rId3"/>
    <p:sldId id="289" r:id="rId4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90" y="-7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35CFFA-3156-4A8A-BAC3-93D9CF4C78AF}" type="datetimeFigureOut">
              <a:rPr lang="pt-BR"/>
              <a:pPr>
                <a:defRPr/>
              </a:pPr>
              <a:t>28/08/2019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6074F4-CAD8-4FA2-997B-FBDCDBA899F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6AFB1C-8B29-4173-A6E2-91E3BF543E34}" type="datetimeFigureOut">
              <a:rPr lang="pt-BR"/>
              <a:pPr>
                <a:defRPr/>
              </a:pPr>
              <a:t>28/08/2019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34F852-5E80-482C-9305-16BB636B144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14D06B-DFD8-48AD-A599-115514123C26}" type="datetimeFigureOut">
              <a:rPr lang="pt-BR"/>
              <a:pPr>
                <a:defRPr/>
              </a:pPr>
              <a:t>28/08/2019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D07FC9-DE65-48F0-9103-914B3F9D565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44154F-F64C-4E63-9383-7AF577C23F64}" type="datetimeFigureOut">
              <a:rPr lang="pt-BR"/>
              <a:pPr>
                <a:defRPr/>
              </a:pPr>
              <a:t>28/08/2019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5E1FB5-9DE2-4BFE-AED9-AFE78011FA1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781445-0F5B-4076-AA98-2B279C545DA5}" type="datetimeFigureOut">
              <a:rPr lang="pt-BR"/>
              <a:pPr>
                <a:defRPr/>
              </a:pPr>
              <a:t>28/08/2019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1E5C4B-D297-43F6-B1BB-69F8A182A52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73D648-830A-4021-BA3A-3C8B8C9CBA9D}" type="datetimeFigureOut">
              <a:rPr lang="pt-BR"/>
              <a:pPr>
                <a:defRPr/>
              </a:pPr>
              <a:t>28/08/2019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110535-7732-4825-963A-9C2DA3E2332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085776-0E81-4FEC-A382-DA0528E95D30}" type="datetimeFigureOut">
              <a:rPr lang="pt-BR"/>
              <a:pPr>
                <a:defRPr/>
              </a:pPr>
              <a:t>28/08/2019</a:t>
            </a:fld>
            <a:endParaRPr lang="pt-BR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7414F8-DFDE-4AD3-8D3E-E5BAA52752A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5E40F2-A847-4FD4-AA65-6A87F24F1056}" type="datetimeFigureOut">
              <a:rPr lang="pt-BR"/>
              <a:pPr>
                <a:defRPr/>
              </a:pPr>
              <a:t>28/08/2019</a:t>
            </a:fld>
            <a:endParaRPr lang="pt-BR"/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19EAC0-95B5-4E91-8608-71DC6F18AF0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8DD62B-DAA8-4C25-B358-FEFE394D2268}" type="datetimeFigureOut">
              <a:rPr lang="pt-BR"/>
              <a:pPr>
                <a:defRPr/>
              </a:pPr>
              <a:t>28/08/2019</a:t>
            </a:fld>
            <a:endParaRPr lang="pt-BR"/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7185BA-50EE-4E02-A690-BAA3CD69445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A242B6-0614-4789-8593-477D76F86D43}" type="datetimeFigureOut">
              <a:rPr lang="pt-BR"/>
              <a:pPr>
                <a:defRPr/>
              </a:pPr>
              <a:t>28/08/2019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F15BBB-2947-4142-8633-07A5E199444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566165-3BBB-4825-8E99-15FD31B234DA}" type="datetimeFigureOut">
              <a:rPr lang="pt-BR"/>
              <a:pPr>
                <a:defRPr/>
              </a:pPr>
              <a:t>28/08/2019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4002FE-A374-4DF3-9256-5A8F337149D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94D7EF5-C330-489C-A381-722B26F53CAB}" type="datetimeFigureOut">
              <a:rPr lang="pt-BR"/>
              <a:pPr>
                <a:defRPr/>
              </a:pPr>
              <a:t>28/08/2019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4A6BEE9-45DF-4D6B-989F-858B5548B76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Banner.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63688" y="152381"/>
            <a:ext cx="5328592" cy="6507151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IMG-20190822-WA000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IMG-20190823-WA002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76337" y="995362"/>
            <a:ext cx="6791325" cy="486727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0</Words>
  <Application>Microsoft Office PowerPoint</Application>
  <PresentationFormat>Apresentação na tela (4:3)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6" baseType="lpstr">
      <vt:lpstr>Arial</vt:lpstr>
      <vt:lpstr>Calibri</vt:lpstr>
      <vt:lpstr>Tema do Office</vt:lpstr>
      <vt:lpstr>Slide 1</vt:lpstr>
      <vt:lpstr>Slide 2</vt:lpstr>
      <vt:lpstr>Slide 3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IrmaBC</dc:creator>
  <cp:lastModifiedBy>IrmaBC</cp:lastModifiedBy>
  <cp:revision>6</cp:revision>
  <dcterms:created xsi:type="dcterms:W3CDTF">2019-04-15T13:06:25Z</dcterms:created>
  <dcterms:modified xsi:type="dcterms:W3CDTF">2019-08-28T14:06:37Z</dcterms:modified>
</cp:coreProperties>
</file>