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848C-2A75-4F1C-B431-B020A40202F6}" type="datetimeFigureOut">
              <a:rPr lang="pt-BR" smtClean="0"/>
              <a:t>23/09/2019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9BD-2486-4CFD-9819-8E7BDD14EF1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848C-2A75-4F1C-B431-B020A40202F6}" type="datetimeFigureOut">
              <a:rPr lang="pt-BR" smtClean="0"/>
              <a:t>23/09/2019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9BD-2486-4CFD-9819-8E7BDD14EF1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848C-2A75-4F1C-B431-B020A40202F6}" type="datetimeFigureOut">
              <a:rPr lang="pt-BR" smtClean="0"/>
              <a:t>23/09/2019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9BD-2486-4CFD-9819-8E7BDD14EF1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848C-2A75-4F1C-B431-B020A40202F6}" type="datetimeFigureOut">
              <a:rPr lang="pt-BR" smtClean="0"/>
              <a:t>23/09/2019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9BD-2486-4CFD-9819-8E7BDD14EF1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848C-2A75-4F1C-B431-B020A40202F6}" type="datetimeFigureOut">
              <a:rPr lang="pt-BR" smtClean="0"/>
              <a:t>23/09/2019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9BD-2486-4CFD-9819-8E7BDD14EF1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848C-2A75-4F1C-B431-B020A40202F6}" type="datetimeFigureOut">
              <a:rPr lang="pt-BR" smtClean="0"/>
              <a:t>23/09/2019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9BD-2486-4CFD-9819-8E7BDD14EF1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848C-2A75-4F1C-B431-B020A40202F6}" type="datetimeFigureOut">
              <a:rPr lang="pt-BR" smtClean="0"/>
              <a:t>23/09/2019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9BD-2486-4CFD-9819-8E7BDD14EF1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848C-2A75-4F1C-B431-B020A40202F6}" type="datetimeFigureOut">
              <a:rPr lang="pt-BR" smtClean="0"/>
              <a:t>23/09/2019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9BD-2486-4CFD-9819-8E7BDD14EF1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848C-2A75-4F1C-B431-B020A40202F6}" type="datetimeFigureOut">
              <a:rPr lang="pt-BR" smtClean="0"/>
              <a:t>23/09/2019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9BD-2486-4CFD-9819-8E7BDD14EF1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848C-2A75-4F1C-B431-B020A40202F6}" type="datetimeFigureOut">
              <a:rPr lang="pt-BR" smtClean="0"/>
              <a:t>23/09/2019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9BD-2486-4CFD-9819-8E7BDD14EF1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848C-2A75-4F1C-B431-B020A40202F6}" type="datetimeFigureOut">
              <a:rPr lang="pt-BR" smtClean="0"/>
              <a:t>23/09/2019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9BD-2486-4CFD-9819-8E7BDD14EF1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F848C-2A75-4F1C-B431-B020A40202F6}" type="datetimeFigureOut">
              <a:rPr lang="pt-BR" smtClean="0"/>
              <a:t>23/09/2019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1A9BD-2486-4CFD-9819-8E7BDD14EF1C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Texto 2"/>
          <p:cNvSpPr>
            <a:spLocks noGrp="1"/>
          </p:cNvSpPr>
          <p:nvPr>
            <p:ph type="body" idx="2"/>
          </p:nvPr>
        </p:nvSpPr>
        <p:spPr>
          <a:xfrm>
            <a:off x="2411413" y="3213100"/>
            <a:ext cx="6423025" cy="1008063"/>
          </a:xfrm>
        </p:spPr>
        <p:txBody>
          <a:bodyPr>
            <a:normAutofit fontScale="92500" lnSpcReduction="10000"/>
          </a:bodyPr>
          <a:lstStyle/>
          <a:p>
            <a:r>
              <a:rPr lang="pt-BR" sz="6900" smtClean="0">
                <a:latin typeface="Clarendon" pitchFamily="18" charset="0"/>
              </a:rPr>
              <a:t>17ª Reunião</a:t>
            </a:r>
          </a:p>
        </p:txBody>
      </p:sp>
      <p:sp>
        <p:nvSpPr>
          <p:cNvPr id="9219" name="CaixaDeTexto 5"/>
          <p:cNvSpPr txBox="1">
            <a:spLocks noChangeArrowheads="1"/>
          </p:cNvSpPr>
          <p:nvPr/>
        </p:nvSpPr>
        <p:spPr bwMode="auto">
          <a:xfrm>
            <a:off x="2411413" y="4581525"/>
            <a:ext cx="65532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2800">
                <a:latin typeface="Times New Roman" pitchFamily="18" charset="0"/>
                <a:cs typeface="Times New Roman" pitchFamily="18" charset="0"/>
              </a:rPr>
              <a:t>Salvador - BA</a:t>
            </a:r>
          </a:p>
          <a:p>
            <a:pPr algn="r"/>
            <a:r>
              <a:rPr lang="pt-BR" sz="2400" b="1">
                <a:latin typeface="Aparajita" pitchFamily="34" charset="0"/>
                <a:cs typeface="Aparajita" pitchFamily="34" charset="0"/>
              </a:rPr>
              <a:t>18 a 20 de setembro de 2019</a:t>
            </a:r>
          </a:p>
          <a:p>
            <a:pPr algn="r"/>
            <a:r>
              <a:rPr lang="pt-BR" sz="1600">
                <a:latin typeface="Arial Narrow" pitchFamily="34" charset="0"/>
                <a:cs typeface="Times New Roman" pitchFamily="18" charset="0"/>
              </a:rPr>
              <a:t>Rua das Vassouras, nº 1, 7º andar, Edifício Jorge Lins Freire, Centro Histórico</a:t>
            </a:r>
          </a:p>
        </p:txBody>
      </p:sp>
      <p:pic>
        <p:nvPicPr>
          <p:cNvPr id="9220" name="Imagem 7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63" y="39688"/>
            <a:ext cx="3427412" cy="338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CaixaDeTexto 8"/>
          <p:cNvSpPr txBox="1">
            <a:spLocks noChangeArrowheads="1"/>
          </p:cNvSpPr>
          <p:nvPr/>
        </p:nvSpPr>
        <p:spPr bwMode="auto">
          <a:xfrm>
            <a:off x="3203575" y="333375"/>
            <a:ext cx="56896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000"/>
              <a:t>Comitê Gestor da Rede PNAFM</a:t>
            </a:r>
          </a:p>
        </p:txBody>
      </p:sp>
      <p:pic>
        <p:nvPicPr>
          <p:cNvPr id="9222" name="Imagem 10" descr="nom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1844675"/>
            <a:ext cx="44846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spaço Reservado para Texto 2"/>
          <p:cNvSpPr txBox="1">
            <a:spLocks/>
          </p:cNvSpPr>
          <p:nvPr/>
        </p:nvSpPr>
        <p:spPr bwMode="auto">
          <a:xfrm>
            <a:off x="1476375" y="5805488"/>
            <a:ext cx="7561263" cy="936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normAutofit fontScale="62500" lnSpcReduction="20000"/>
          </a:bodyPr>
          <a:lstStyle/>
          <a:p>
            <a:pPr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pt-BR" sz="1900" b="1" dirty="0"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pt-BR" sz="2800" b="1" dirty="0">
                <a:latin typeface="Arial(W1)" pitchFamily="34" charset="0"/>
                <a:cs typeface="Times New Roman" pitchFamily="18" charset="0"/>
              </a:rPr>
              <a:t>PROGRAMA NACIONAL DE APOIO À GESTÃO ADMINISTRATIVA E</a:t>
            </a:r>
          </a:p>
          <a:p>
            <a:pPr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pt-BR" sz="2800" b="1" dirty="0">
                <a:latin typeface="Arial(W1)" pitchFamily="34" charset="0"/>
                <a:cs typeface="Times New Roman" pitchFamily="18" charset="0"/>
              </a:rPr>
              <a:t> FISCAL DOS MUNICÍPIOS BRASILEIROS – PNAFM III</a:t>
            </a:r>
            <a:endParaRPr lang="pt-BR" sz="2800" b="1" dirty="0">
              <a:latin typeface="Arial(W1)" pitchFamily="34" charset="0"/>
              <a:cs typeface="+mn-cs"/>
            </a:endParaRPr>
          </a:p>
          <a:p>
            <a:pPr algn="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pt-BR" sz="1600" dirty="0">
              <a:latin typeface="+mn-lt"/>
              <a:cs typeface="+mn-cs"/>
            </a:endParaRPr>
          </a:p>
        </p:txBody>
      </p:sp>
      <p:pic>
        <p:nvPicPr>
          <p:cNvPr id="9224" name="Imagem 17" descr="Pnaf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1163"/>
            <a:ext cx="147637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5035"/>
            <a:ext cx="9144000" cy="5147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5035"/>
            <a:ext cx="9144000" cy="5147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50</Words>
  <Application>Microsoft Office PowerPoint</Application>
  <PresentationFormat>Apresentação na tela (4:3)</PresentationFormat>
  <Paragraphs>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IrmaBC</dc:creator>
  <cp:lastModifiedBy>IrmaBC</cp:lastModifiedBy>
  <cp:revision>5</cp:revision>
  <dcterms:created xsi:type="dcterms:W3CDTF">2019-09-23T16:34:49Z</dcterms:created>
  <dcterms:modified xsi:type="dcterms:W3CDTF">2019-09-23T17:16:10Z</dcterms:modified>
</cp:coreProperties>
</file>