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4"/>
  </p:handoutMasterIdLst>
  <p:sldIdLst>
    <p:sldId id="272" r:id="rId2"/>
    <p:sldId id="289" r:id="rId3"/>
    <p:sldId id="313" r:id="rId4"/>
    <p:sldId id="291" r:id="rId5"/>
    <p:sldId id="316" r:id="rId6"/>
    <p:sldId id="280" r:id="rId7"/>
    <p:sldId id="317" r:id="rId8"/>
    <p:sldId id="271" r:id="rId9"/>
    <p:sldId id="273" r:id="rId10"/>
    <p:sldId id="293" r:id="rId11"/>
    <p:sldId id="319" r:id="rId12"/>
    <p:sldId id="295" r:id="rId13"/>
    <p:sldId id="274" r:id="rId14"/>
    <p:sldId id="304" r:id="rId15"/>
    <p:sldId id="321" r:id="rId16"/>
    <p:sldId id="305" r:id="rId17"/>
    <p:sldId id="306" r:id="rId18"/>
    <p:sldId id="275" r:id="rId19"/>
    <p:sldId id="318" r:id="rId20"/>
    <p:sldId id="322" r:id="rId21"/>
    <p:sldId id="307" r:id="rId22"/>
    <p:sldId id="299" r:id="rId23"/>
    <p:sldId id="308" r:id="rId24"/>
    <p:sldId id="309" r:id="rId25"/>
    <p:sldId id="310" r:id="rId26"/>
    <p:sldId id="297" r:id="rId27"/>
    <p:sldId id="302" r:id="rId28"/>
    <p:sldId id="300" r:id="rId29"/>
    <p:sldId id="298" r:id="rId30"/>
    <p:sldId id="303" r:id="rId31"/>
    <p:sldId id="311" r:id="rId32"/>
    <p:sldId id="328" r:id="rId33"/>
  </p:sldIdLst>
  <p:sldSz cx="9144000" cy="6858000" type="screen4x3"/>
  <p:notesSz cx="6797675" cy="9926638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13" autoAdjust="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96"/>
    </p:cViewPr>
  </p:sorterViewPr>
  <p:notesViewPr>
    <p:cSldViewPr>
      <p:cViewPr varScale="1">
        <p:scale>
          <a:sx n="85" d="100"/>
          <a:sy n="85" d="100"/>
        </p:scale>
        <p:origin x="-3834" y="-84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87C1492A-058A-48FB-99BD-CC37A2EA2DE9}" type="datetimeFigureOut">
              <a:rPr lang="pt-BR"/>
              <a:pPr>
                <a:defRPr/>
              </a:pPr>
              <a:t>09/06/2016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5E1835BA-4C95-4309-8BDE-71340AF71D7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064E3-ED6A-4F42-961F-F44C4BFEDFD8}" type="datetimeFigureOut">
              <a:rPr lang="pt-BR"/>
              <a:pPr>
                <a:defRPr/>
              </a:pPr>
              <a:t>09/06/2016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11A57-B6DE-4E85-B15C-3922583521E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3000"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FB554-779D-4EE3-80DA-2548C1BB37AA}" type="datetimeFigureOut">
              <a:rPr lang="pt-BR"/>
              <a:pPr>
                <a:defRPr/>
              </a:pPr>
              <a:t>09/06/2016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1DE44-6F7A-49D7-96EA-9E8A66F2AB3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3000"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47F8A-A2A7-4D62-B632-E4742982C27A}" type="datetimeFigureOut">
              <a:rPr lang="pt-BR"/>
              <a:pPr>
                <a:defRPr/>
              </a:pPr>
              <a:t>09/06/2016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77B8F-125D-4482-AFC4-833179528DA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3000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B3179-9E0D-420F-94C5-EE55A1FAFDF4}" type="datetimeFigureOut">
              <a:rPr lang="pt-BR"/>
              <a:pPr>
                <a:defRPr/>
              </a:pPr>
              <a:t>09/06/2016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292AF-DC70-4FBB-949E-9F81C40AE06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3000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10460-92C9-49CD-8936-C4696922E0AA}" type="datetimeFigureOut">
              <a:rPr lang="pt-BR"/>
              <a:pPr>
                <a:defRPr/>
              </a:pPr>
              <a:t>09/06/2016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E8FF0-72A8-4CF9-ACAF-2500785339D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3000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F1CC4-7F22-415A-B09B-6132E0626D02}" type="datetimeFigureOut">
              <a:rPr lang="pt-BR"/>
              <a:pPr>
                <a:defRPr/>
              </a:pPr>
              <a:t>09/06/2016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C1AEA-F1C8-4BAB-AD07-DCD20ECFA68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3000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70EB6-F7C1-4021-9E50-8974E2F4CCE9}" type="datetimeFigureOut">
              <a:rPr lang="pt-BR"/>
              <a:pPr>
                <a:defRPr/>
              </a:pPr>
              <a:t>09/06/2016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3B088-D7E2-40B9-9D99-3D97E6C597B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3000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7FF28-8B2E-45F6-BA86-1B5D14AB0190}" type="datetimeFigureOut">
              <a:rPr lang="pt-BR"/>
              <a:pPr>
                <a:defRPr/>
              </a:pPr>
              <a:t>09/06/2016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B8C87-BB74-42BA-98EB-583D7CF5119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3000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6D7E0-9FF3-4CE6-B9CD-FCB66AF0A4CF}" type="datetimeFigureOut">
              <a:rPr lang="pt-BR"/>
              <a:pPr>
                <a:defRPr/>
              </a:pPr>
              <a:t>09/06/2016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2C120-7D06-4633-8353-7CDD90B3FD6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3000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A7306-E9BF-4C76-8CC3-3E192DE1070E}" type="datetimeFigureOut">
              <a:rPr lang="pt-BR"/>
              <a:pPr>
                <a:defRPr/>
              </a:pPr>
              <a:t>09/06/2016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8ACBA-3448-416F-81A7-C46F68DAD25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3000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04905-9C28-4D43-8F0F-F5A3150592B1}" type="datetimeFigureOut">
              <a:rPr lang="pt-BR"/>
              <a:pPr>
                <a:defRPr/>
              </a:pPr>
              <a:t>09/06/2016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CF836-EC0C-4D3A-9EDE-376630286C3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3000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6604DF6-7992-4C9F-99D6-2659695FA5A9}" type="datetimeFigureOut">
              <a:rPr lang="pt-BR"/>
              <a:pPr>
                <a:defRPr/>
              </a:pPr>
              <a:t>09/06/2016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24507D8-68D1-44A0-A09C-12F7524F403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3000">
    <p:pull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rmabc\AppData\Local\Microsoft\Windows\Temporary Internet Files\Content.Outlook\CYQWDZ1Y\Prefeitu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0513" cy="612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2" descr="C:\Users\irmabc\Pictures\cogep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6165850"/>
            <a:ext cx="1577975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Retângulo 7"/>
          <p:cNvSpPr>
            <a:spLocks noChangeArrowheads="1"/>
          </p:cNvSpPr>
          <p:nvPr/>
        </p:nvSpPr>
        <p:spPr bwMode="auto">
          <a:xfrm>
            <a:off x="827088" y="0"/>
            <a:ext cx="83169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3600" b="1" i="1">
                <a:latin typeface="Calibri" pitchFamily="34" charset="0"/>
              </a:rPr>
              <a:t>12ª  REUNIÃO DO COMITÊ GESTOR DA REDE PNAFM – 2ª FASE</a:t>
            </a:r>
          </a:p>
        </p:txBody>
      </p:sp>
      <p:sp>
        <p:nvSpPr>
          <p:cNvPr id="2053" name="Retângulo 8"/>
          <p:cNvSpPr>
            <a:spLocks noChangeArrowheads="1"/>
          </p:cNvSpPr>
          <p:nvPr/>
        </p:nvSpPr>
        <p:spPr bwMode="auto">
          <a:xfrm>
            <a:off x="0" y="5300663"/>
            <a:ext cx="41036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 i="1">
                <a:solidFill>
                  <a:schemeClr val="bg1"/>
                </a:solidFill>
                <a:latin typeface="Arial Black" pitchFamily="34" charset="0"/>
              </a:rPr>
              <a:t>CAMPO GRANDE/MS </a:t>
            </a:r>
          </a:p>
        </p:txBody>
      </p:sp>
      <p:pic>
        <p:nvPicPr>
          <p:cNvPr id="2054" name="Picture 3" descr="C:\Users\irmabc\Pictures\BID 081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6121400"/>
            <a:ext cx="1042988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4" descr="C:\Users\irmabc\Pictures\logo caixa to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6308725"/>
            <a:ext cx="128428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73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1725" y="6237288"/>
            <a:ext cx="1366838" cy="487362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sp>
        <p:nvSpPr>
          <p:cNvPr id="2057" name="Retângulo 12"/>
          <p:cNvSpPr>
            <a:spLocks noChangeArrowheads="1"/>
          </p:cNvSpPr>
          <p:nvPr/>
        </p:nvSpPr>
        <p:spPr bwMode="auto">
          <a:xfrm>
            <a:off x="2916238" y="6237288"/>
            <a:ext cx="165576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100" b="1">
                <a:latin typeface="Times New Roman" pitchFamily="18" charset="0"/>
                <a:cs typeface="Times New Roman" pitchFamily="18" charset="0"/>
              </a:rPr>
              <a:t>Ministério da Fazenda       Secretaria Executiva</a:t>
            </a:r>
            <a:endParaRPr lang="pt-BR" sz="1100">
              <a:latin typeface="Calibri" pitchFamily="34" charset="0"/>
            </a:endParaRPr>
          </a:p>
        </p:txBody>
      </p:sp>
      <p:pic>
        <p:nvPicPr>
          <p:cNvPr id="2058" name="Picture 2" descr="https://upload.wikimedia.org/wikipedia/commons/a/a6/Bras%C3%A3o_Digital_-_Prefeitura_de_Campo_Grande%2C_Mato_Grosso_do_Sul%2C_Brasi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2263" y="6165850"/>
            <a:ext cx="576262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m 1" descr="DSC0535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350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0160601_1014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32656"/>
            <a:ext cx="8229600" cy="6172200"/>
          </a:xfrm>
          <a:prstGeom prst="rect">
            <a:avLst/>
          </a:prstGeom>
        </p:spPr>
      </p:pic>
    </p:spTree>
  </p:cSld>
  <p:clrMapOvr>
    <a:masterClrMapping/>
  </p:clrMapOvr>
  <p:transition advClick="0" advTm="3000"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m 1" descr="DSC0535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352425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pull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m 1" descr="IMG_124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19025"/>
            <a:ext cx="8101012" cy="540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pull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m 1" descr="DSC0536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333375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pull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0160601_1021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8229600" cy="6172200"/>
          </a:xfrm>
          <a:prstGeom prst="rect">
            <a:avLst/>
          </a:prstGeom>
        </p:spPr>
      </p:pic>
    </p:spTree>
  </p:cSld>
  <p:clrMapOvr>
    <a:masterClrMapping/>
  </p:clrMapOvr>
  <p:transition advClick="0" advTm="3000">
    <p:pull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m 1" descr="DSC0536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332656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pull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m 1" descr="DSC0536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pull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m 1" descr="IMG_125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1033"/>
            <a:ext cx="8101012" cy="540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pull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0160601_1012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6856" y="281136"/>
            <a:ext cx="8229600" cy="6172200"/>
          </a:xfrm>
          <a:prstGeom prst="rect">
            <a:avLst/>
          </a:prstGeom>
        </p:spPr>
      </p:pic>
    </p:spTree>
  </p:cSld>
  <p:clrMapOvr>
    <a:masterClrMapping/>
  </p:clrMapOvr>
  <p:transition advClick="0" advTm="3000"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rmabc\AppData\Local\Microsoft\Windows\Temporary Internet Files\Content.Outlook\CYQWDZ1Y\_DSC80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8423275" cy="561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CaixaDeTexto 3"/>
          <p:cNvSpPr txBox="1">
            <a:spLocks noChangeArrowheads="1"/>
          </p:cNvSpPr>
          <p:nvPr/>
        </p:nvSpPr>
        <p:spPr bwMode="auto">
          <a:xfrm>
            <a:off x="1187450" y="5300663"/>
            <a:ext cx="7416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800" b="1" i="1">
                <a:solidFill>
                  <a:schemeClr val="bg1"/>
                </a:solidFill>
                <a:latin typeface="Arial Narrow" pitchFamily="34" charset="0"/>
                <a:cs typeface="Gisha" pitchFamily="34" charset="-79"/>
              </a:rPr>
              <a:t>CAMPO GRANDE/MS, 01 E 02/06/2016</a:t>
            </a:r>
          </a:p>
        </p:txBody>
      </p:sp>
      <p:pic>
        <p:nvPicPr>
          <p:cNvPr id="3076" name="Picture 2" descr="C:\Users\irmabc\Pictures\cogep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549275"/>
            <a:ext cx="3602037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pull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0160601_1026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8229600" cy="6172200"/>
          </a:xfrm>
          <a:prstGeom prst="rect">
            <a:avLst/>
          </a:prstGeom>
        </p:spPr>
      </p:pic>
    </p:spTree>
  </p:cSld>
  <p:clrMapOvr>
    <a:masterClrMapping/>
  </p:clrMapOvr>
  <p:transition advClick="0" advTm="3000">
    <p:pull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m 1" descr="DSC0537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404813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pull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m 1" descr="DSC0541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813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pull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m 1" descr="DSC0538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404813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pull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m 1" descr="DSC0539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60350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pull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m 1" descr="DSC0540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333375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pull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m 1" descr="DSC054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333375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pull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m 1" descr="DSC0543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813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pull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m 1" descr="DSC0542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3375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pull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m 1" descr="DSC054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3375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0160601_1005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8229600" cy="6172200"/>
          </a:xfrm>
          <a:prstGeom prst="rect">
            <a:avLst/>
          </a:prstGeom>
        </p:spPr>
      </p:pic>
    </p:spTree>
  </p:cSld>
  <p:clrMapOvr>
    <a:masterClrMapping/>
  </p:clrMapOvr>
  <p:transition advClick="0" advTm="3000">
    <p:pull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m 1" descr="DSC0544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3375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pull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0160601_0947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32656"/>
            <a:ext cx="8229600" cy="6172200"/>
          </a:xfrm>
          <a:prstGeom prst="rect">
            <a:avLst/>
          </a:prstGeom>
        </p:spPr>
      </p:pic>
    </p:spTree>
  </p:cSld>
  <p:clrMapOvr>
    <a:masterClrMapping/>
  </p:clrMapOvr>
  <p:transition advClick="0" advTm="3000">
    <p:pull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:\SE-MF\COOPE\Ucp\08 COGEP\12ª Reunião - Campo Grande\Fotos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-548640"/>
            <a:ext cx="9875520" cy="740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m 1" descr="DSC0534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60350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0160601_1009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8229600" cy="6172200"/>
          </a:xfrm>
          <a:prstGeom prst="rect">
            <a:avLst/>
          </a:prstGeom>
        </p:spPr>
      </p:pic>
    </p:spTree>
  </p:cSld>
  <p:clrMapOvr>
    <a:masterClrMapping/>
  </p:clrMapOvr>
  <p:transition advClick="0" advTm="3000"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m 1" descr="DSC0534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60350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0160601_1011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8229600" cy="6172200"/>
          </a:xfrm>
          <a:prstGeom prst="rect">
            <a:avLst/>
          </a:prstGeom>
        </p:spPr>
      </p:pic>
    </p:spTree>
  </p:cSld>
  <p:clrMapOvr>
    <a:masterClrMapping/>
  </p:clrMapOvr>
  <p:transition advClick="0" advTm="3000"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m 1" descr="IMG_12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8262061" cy="5510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m 1" descr="IMG_124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023" y="620688"/>
            <a:ext cx="8099425" cy="540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pull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1995</TotalTime>
  <Words>24</Words>
  <Application>Microsoft Office PowerPoint</Application>
  <PresentationFormat>Apresentação na tela (4:3)</PresentationFormat>
  <Paragraphs>4</Paragraphs>
  <Slides>32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9" baseType="lpstr">
      <vt:lpstr>Arial</vt:lpstr>
      <vt:lpstr>Calibri</vt:lpstr>
      <vt:lpstr>Arial Black</vt:lpstr>
      <vt:lpstr>Times New Roman</vt:lpstr>
      <vt:lpstr>Arial Narrow</vt:lpstr>
      <vt:lpstr>Gisha</vt:lpstr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IrmaBC</dc:creator>
  <cp:lastModifiedBy>IrmaBC</cp:lastModifiedBy>
  <cp:revision>203</cp:revision>
  <dcterms:created xsi:type="dcterms:W3CDTF">2016-06-06T18:50:08Z</dcterms:created>
  <dcterms:modified xsi:type="dcterms:W3CDTF">2016-06-09T18:25:48Z</dcterms:modified>
</cp:coreProperties>
</file>