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256" r:id="rId3"/>
    <p:sldId id="258" r:id="rId4"/>
    <p:sldId id="259" r:id="rId5"/>
    <p:sldId id="260" r:id="rId6"/>
    <p:sldId id="261" r:id="rId7"/>
    <p:sldId id="272" r:id="rId8"/>
    <p:sldId id="273" r:id="rId9"/>
    <p:sldId id="275" r:id="rId10"/>
    <p:sldId id="276" r:id="rId11"/>
    <p:sldId id="278" r:id="rId12"/>
    <p:sldId id="279" r:id="rId13"/>
    <p:sldId id="282" r:id="rId14"/>
    <p:sldId id="285" r:id="rId15"/>
    <p:sldId id="288" r:id="rId16"/>
    <p:sldId id="290" r:id="rId17"/>
    <p:sldId id="292" r:id="rId18"/>
    <p:sldId id="293" r:id="rId19"/>
    <p:sldId id="295" r:id="rId20"/>
    <p:sldId id="297" r:id="rId21"/>
    <p:sldId id="299" r:id="rId22"/>
    <p:sldId id="300" r:id="rId23"/>
    <p:sldId id="305" r:id="rId24"/>
    <p:sldId id="307" r:id="rId25"/>
    <p:sldId id="308" r:id="rId26"/>
    <p:sldId id="310" r:id="rId27"/>
    <p:sldId id="311" r:id="rId28"/>
    <p:sldId id="314" r:id="rId29"/>
    <p:sldId id="316" r:id="rId30"/>
    <p:sldId id="318" r:id="rId31"/>
    <p:sldId id="320" r:id="rId32"/>
    <p:sldId id="321" r:id="rId33"/>
    <p:sldId id="322" r:id="rId34"/>
    <p:sldId id="325" r:id="rId35"/>
    <p:sldId id="326" r:id="rId36"/>
    <p:sldId id="329" r:id="rId37"/>
    <p:sldId id="330" r:id="rId38"/>
    <p:sldId id="331" r:id="rId39"/>
    <p:sldId id="332" r:id="rId40"/>
    <p:sldId id="262" r:id="rId41"/>
    <p:sldId id="267" r:id="rId42"/>
    <p:sldId id="337" r:id="rId43"/>
    <p:sldId id="338" r:id="rId44"/>
    <p:sldId id="342" r:id="rId45"/>
    <p:sldId id="341" r:id="rId46"/>
    <p:sldId id="340" r:id="rId47"/>
    <p:sldId id="339" r:id="rId48"/>
    <p:sldId id="350" r:id="rId49"/>
    <p:sldId id="348" r:id="rId50"/>
    <p:sldId id="347" r:id="rId51"/>
    <p:sldId id="346" r:id="rId52"/>
    <p:sldId id="270" r:id="rId53"/>
    <p:sldId id="345" r:id="rId5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5CCB8-B825-444C-8A51-2678DF297039}" type="datetimeFigureOut">
              <a:rPr lang="pt-BR" smtClean="0"/>
              <a:pPr/>
              <a:t>14/04/2014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44CBF-62D3-44F5-9751-B725BF19748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328592"/>
          </a:xfrm>
        </p:spPr>
        <p:txBody>
          <a:bodyPr>
            <a:normAutofit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latin typeface="Arial Black" pitchFamily="34" charset="0"/>
              </a:rPr>
              <a:t>Fotos da 7ª COGEP</a:t>
            </a:r>
            <a:br>
              <a:rPr lang="pt-BR" dirty="0" smtClean="0">
                <a:latin typeface="Arial Black" pitchFamily="34" charset="0"/>
              </a:rPr>
            </a:br>
            <a:r>
              <a:rPr lang="pt-BR" dirty="0" smtClean="0">
                <a:latin typeface="Arial Black" pitchFamily="34" charset="0"/>
              </a:rPr>
              <a:t>09 a 11/04/2014 </a:t>
            </a:r>
            <a:br>
              <a:rPr lang="pt-BR" dirty="0" smtClean="0">
                <a:latin typeface="Arial Black" pitchFamily="34" charset="0"/>
              </a:rPr>
            </a:br>
            <a:r>
              <a:rPr lang="pt-BR" dirty="0" smtClean="0">
                <a:latin typeface="Arial Black" pitchFamily="34" charset="0"/>
              </a:rPr>
              <a:t>Rio de Janeiro - RJ</a:t>
            </a:r>
            <a:br>
              <a:rPr lang="pt-BR" dirty="0" smtClean="0">
                <a:latin typeface="Arial Black" pitchFamily="34" charset="0"/>
              </a:rPr>
            </a:br>
            <a:endParaRPr lang="pt-BR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78582"/>
            <a:ext cx="31623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3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DSC042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DSC042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Imagem 2" descr="DSC04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DSC042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Imagem 2" descr="DSC04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 descr="DSC04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7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8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8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9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3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3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3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3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3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DSC0422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ransition advTm="3000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Apresentação na tela (4:3)</PresentationFormat>
  <Paragraphs>1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4" baseType="lpstr">
      <vt:lpstr>Tema do Office</vt:lpstr>
      <vt:lpstr>  Fotos da 7ª COGEP 09 a 11/04/2014  Rio de Janeiro - RJ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10</cp:revision>
  <dcterms:created xsi:type="dcterms:W3CDTF">2014-04-14T17:26:17Z</dcterms:created>
  <dcterms:modified xsi:type="dcterms:W3CDTF">2014-04-14T19:05:21Z</dcterms:modified>
</cp:coreProperties>
</file>