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2" r:id="rId1"/>
    <p:sldMasterId id="2147483655" r:id="rId2"/>
  </p:sldMasterIdLst>
  <p:notesMasterIdLst>
    <p:notesMasterId r:id="rId10"/>
  </p:notesMasterIdLst>
  <p:handoutMasterIdLst>
    <p:handoutMasterId r:id="rId11"/>
  </p:handoutMasterIdLst>
  <p:sldIdLst>
    <p:sldId id="1081" r:id="rId3"/>
    <p:sldId id="1075" r:id="rId4"/>
    <p:sldId id="1084" r:id="rId5"/>
    <p:sldId id="1103" r:id="rId6"/>
    <p:sldId id="1096" r:id="rId7"/>
    <p:sldId id="1101" r:id="rId8"/>
    <p:sldId id="1105" r:id="rId9"/>
  </p:sldIdLst>
  <p:sldSz cx="8961438" cy="6721475"/>
  <p:notesSz cx="6934200" cy="92202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1200" kern="1200">
        <a:solidFill>
          <a:srgbClr val="FF0000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7E0FB"/>
    <a:srgbClr val="2C8002"/>
    <a:srgbClr val="3EB602"/>
    <a:srgbClr val="42C202"/>
    <a:srgbClr val="E3E195"/>
    <a:srgbClr val="DBD975"/>
    <a:srgbClr val="B7B733"/>
  </p:clrMru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 autoAdjust="0"/>
    <p:restoredTop sz="99856" autoAdjust="0"/>
  </p:normalViewPr>
  <p:slideViewPr>
    <p:cSldViewPr snapToGrid="0">
      <p:cViewPr>
        <p:scale>
          <a:sx n="33" d="100"/>
          <a:sy n="33" d="100"/>
        </p:scale>
        <p:origin x="-2016" y="-1752"/>
      </p:cViewPr>
      <p:guideLst>
        <p:guide orient="horz"/>
        <p:guide orient="horz" pos="755"/>
        <p:guide orient="horz" pos="568"/>
        <p:guide pos="5644"/>
        <p:guide pos="5456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1548" y="-114"/>
      </p:cViewPr>
      <p:guideLst>
        <p:guide orient="horz" pos="2906"/>
        <p:guide pos="218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1188"/>
            <a:ext cx="29114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5" tIns="46484" rIns="92965" bIns="46484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b="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501188"/>
            <a:ext cx="29146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5" tIns="46484" rIns="92965" bIns="4648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FA1C4694-9B60-46B9-BAF5-A24C270207D8}" type="slidenum">
              <a:rPr lang="en-US" altLang="zh-CN"/>
              <a:pPr>
                <a:defRPr/>
              </a:pPr>
              <a:t>‹nº›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576263"/>
            <a:ext cx="5414962" cy="40624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1975" y="4954588"/>
            <a:ext cx="590867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zh-CN" noProof="0" smtClean="0"/>
              <a:t>Click to edit Master text styles</a:t>
            </a:r>
          </a:p>
          <a:p>
            <a:pPr lvl="1"/>
            <a:r>
              <a:rPr lang="pt-BR" altLang="zh-CN" noProof="0" smtClean="0"/>
              <a:t>Second level</a:t>
            </a:r>
          </a:p>
          <a:p>
            <a:pPr lvl="2"/>
            <a:r>
              <a:rPr lang="pt-BR" altLang="zh-CN" noProof="0" smtClean="0"/>
              <a:t>Third level</a:t>
            </a:r>
          </a:p>
          <a:p>
            <a:pPr lvl="3"/>
            <a:r>
              <a:rPr lang="pt-BR" altLang="zh-CN" noProof="0" smtClean="0"/>
              <a:t>Fourth level</a:t>
            </a:r>
          </a:p>
          <a:p>
            <a:pPr lvl="4"/>
            <a:r>
              <a:rPr lang="pt-BR" altLang="zh-CN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88075" y="8856663"/>
            <a:ext cx="550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94EF7859-0ACA-4EEA-A2AD-9E49108BFC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434138" y="101600"/>
            <a:ext cx="3048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800" b="0">
                <a:solidFill>
                  <a:schemeClr val="tx1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93763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1pPr>
    <a:lvl2pPr marL="115888" indent="-114300" algn="l" defTabSz="893763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2pPr>
    <a:lvl3pPr marL="298450" indent="-179388" algn="l" defTabSz="893763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3pPr>
    <a:lvl4pPr marL="425450" indent="-123825" algn="l" defTabSz="893763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4pPr>
    <a:lvl5pPr marL="541338" indent="-112713" algn="l" defTabSz="893763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5pPr>
    <a:lvl6pPr marL="2285516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18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22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24" algn="l" defTabSz="9142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188075" y="8853488"/>
            <a:ext cx="550863" cy="185737"/>
          </a:xfrm>
          <a:noFill/>
        </p:spPr>
        <p:txBody>
          <a:bodyPr/>
          <a:lstStyle/>
          <a:p>
            <a:fld id="{E6B66604-B9F7-4DED-A634-AFA85FF1461C}" type="slidenum">
              <a:rPr lang="pt-BR" altLang="pt-BR" smtClean="0">
                <a:ea typeface="SimSun" pitchFamily="2" charset="-122"/>
              </a:rPr>
              <a:pPr/>
              <a:t>0</a:t>
            </a:fld>
            <a:endParaRPr lang="pt-BR" altLang="pt-BR" smtClean="0">
              <a:ea typeface="SimSun" pitchFamily="2" charset="-122"/>
            </a:endParaRPr>
          </a:p>
        </p:txBody>
      </p:sp>
      <p:sp>
        <p:nvSpPr>
          <p:cNvPr id="13315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61975" y="4954588"/>
            <a:ext cx="5908675" cy="246062"/>
          </a:xfrm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6188075" y="8864600"/>
            <a:ext cx="5508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/>
            <a:fld id="{81150443-15C2-4353-86B6-81F457CEEFAF}" type="slidenum">
              <a:rPr lang="pt-BR" altLang="pt-BR">
                <a:solidFill>
                  <a:schemeClr val="tx1"/>
                </a:solidFill>
              </a:rPr>
              <a:pPr algn="r"/>
              <a:t>6</a:t>
            </a:fld>
            <a:endParaRPr lang="pt-BR" altLang="pt-BR">
              <a:solidFill>
                <a:schemeClr val="tx1"/>
              </a:solidFill>
            </a:endParaRPr>
          </a:p>
        </p:txBody>
      </p:sp>
      <p:sp>
        <p:nvSpPr>
          <p:cNvPr id="14339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8825" y="576263"/>
            <a:ext cx="5416550" cy="4062412"/>
          </a:xfrm>
          <a:ln/>
        </p:spPr>
      </p:sp>
      <p:sp>
        <p:nvSpPr>
          <p:cNvPr id="1434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61975" y="4954588"/>
            <a:ext cx="5908675" cy="233362"/>
          </a:xfrm>
          <a:noFill/>
          <a:ln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856037" cy="1539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000" smtClean="0">
                <a:solidFill>
                  <a:srgbClr val="000000"/>
                </a:solidFill>
              </a:rPr>
              <a:t>Last Modified 28/03/2009 04:21:06 E. South America Standard Time</a:t>
            </a:r>
            <a:endParaRPr lang="pt-BR" altLang="zh-CN" sz="1000" smtClean="0">
              <a:solidFill>
                <a:srgbClr val="000000"/>
              </a:solidFill>
            </a:endParaRPr>
          </a:p>
        </p:txBody>
      </p:sp>
      <p:sp>
        <p:nvSpPr>
          <p:cNvPr id="5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740025" cy="15398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pt-BR" altLang="zh-CN" sz="1000" smtClean="0">
                <a:solidFill>
                  <a:srgbClr val="000000"/>
                </a:solidFill>
              </a:rPr>
              <a:t>Printed 12/3/2009 14:58:11 Hora oficial do Brasil</a:t>
            </a:r>
          </a:p>
        </p:txBody>
      </p:sp>
      <p:sp>
        <p:nvSpPr>
          <p:cNvPr id="6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1106487" cy="1539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pt-BR" altLang="zh-CN" sz="1000" b="1" smtClean="0">
                <a:solidFill>
                  <a:srgbClr val="000000"/>
                </a:solidFill>
              </a:rPr>
              <a:t>WORKING DRAFT</a:t>
            </a:r>
          </a:p>
        </p:txBody>
      </p:sp>
      <p:grpSp>
        <p:nvGrpSpPr>
          <p:cNvPr id="7" name="McK Title Elements"/>
          <p:cNvGrpSpPr>
            <a:grpSpLocks/>
          </p:cNvGrpSpPr>
          <p:nvPr/>
        </p:nvGrpSpPr>
        <p:grpSpPr bwMode="auto">
          <a:xfrm>
            <a:off x="2640013" y="4946650"/>
            <a:ext cx="5213350" cy="1139825"/>
            <a:chOff x="1663" y="3116"/>
            <a:chExt cx="3284" cy="718"/>
          </a:xfrm>
        </p:grpSpPr>
        <p:sp>
          <p:nvSpPr>
            <p:cNvPr id="8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16"/>
              <a:ext cx="3109" cy="1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pt-BR" altLang="zh-CN" sz="1300" smtClean="0">
                  <a:solidFill>
                    <a:srgbClr val="000000"/>
                  </a:solidFill>
                </a:rPr>
                <a:t>Tipo de documento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pt-BR" altLang="zh-CN" sz="1300" smtClean="0">
                  <a:solidFill>
                    <a:srgbClr val="000000"/>
                  </a:solidFill>
                </a:rPr>
                <a:t>Data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679"/>
              <a:ext cx="328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defTabSz="801688" eaLnBrk="0" hangingPunct="0">
                <a:defRPr/>
              </a:pPr>
              <a:r>
                <a:rPr lang="pt-BR" altLang="zh-CN" sz="800">
                  <a:solidFill>
                    <a:srgbClr val="000000"/>
                  </a:solidFill>
                </a:rPr>
                <a:t>CONFIDENCIAL E DE PROPRIEDADE EXCLUSIVA</a:t>
              </a:r>
            </a:p>
            <a:p>
              <a:pPr defTabSz="801688" eaLnBrk="0" hangingPunct="0">
                <a:defRPr/>
              </a:pPr>
              <a:r>
                <a:rPr lang="pt-BR" altLang="zh-CN" sz="800">
                  <a:solidFill>
                    <a:srgbClr val="000000"/>
                  </a:solidFill>
                </a:rPr>
                <a:t>A utilização deste material sem a permissão expressa da McKinsey &amp; Company é estritamente proibida</a:t>
              </a:r>
            </a:p>
          </p:txBody>
        </p:sp>
      </p:grpSp>
      <p:pic>
        <p:nvPicPr>
          <p:cNvPr id="11" name="TitleBottomBarBW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2013" y="6446838"/>
            <a:ext cx="16335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hangingPunct="1">
              <a:defRPr/>
            </a:pPr>
            <a:endParaRPr lang="pt-BR" sz="800" smtClean="0">
              <a:solidFill>
                <a:srgbClr val="000000"/>
              </a:solidFill>
            </a:endParaRPr>
          </a:p>
        </p:txBody>
      </p:sp>
      <p:sp>
        <p:nvSpPr>
          <p:cNvPr id="13" name="SlideLogoText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78413" y="6435725"/>
            <a:ext cx="3254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893763">
              <a:defRPr/>
            </a:pPr>
            <a:r>
              <a:rPr lang="pt-BR" altLang="zh-CN" sz="1000" b="1">
                <a:solidFill>
                  <a:srgbClr val="002960"/>
                </a:solidFill>
              </a:rPr>
              <a:t>Prefeitura do Rio de Janeiro | Secretaria da Casa Civil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40014" y="2133605"/>
            <a:ext cx="4935537" cy="492443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pt-BR" altLang="zh-CN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4" y="3867149"/>
            <a:ext cx="4935537" cy="200055"/>
          </a:xfrm>
        </p:spPr>
        <p:txBody>
          <a:bodyPr/>
          <a:lstStyle>
            <a:lvl1pPr>
              <a:defRPr sz="1300"/>
            </a:lvl1pPr>
          </a:lstStyle>
          <a:p>
            <a:r>
              <a:rPr lang="pt-BR" altLang="zh-CN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3E1C-6A90-4D92-B3D1-98A62020A713}" type="slidenum">
              <a:rPr lang="pt-BR"/>
              <a:pPr>
                <a:defRPr/>
              </a:pPr>
              <a:t>‹nº›</a:t>
            </a:fld>
            <a:r>
              <a:rPr lang="pt-BR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494087" cy="138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900" smtClean="0">
                <a:solidFill>
                  <a:srgbClr val="000000"/>
                </a:solidFill>
                <a:cs typeface="Arial" charset="0"/>
              </a:rPr>
              <a:t>Last Modified 28/03/2009 04:21:06 E. South America Standard Time</a:t>
            </a:r>
            <a:endParaRPr lang="pt-BR" altLang="zh-CN" sz="9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481262" cy="1381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pt-BR" altLang="zh-CN" sz="900" smtClean="0">
                <a:solidFill>
                  <a:srgbClr val="000000"/>
                </a:solidFill>
                <a:cs typeface="Arial" charset="0"/>
              </a:rPr>
              <a:t>Printed 12/3/2009 14:58:11 Hora oficial do Brasil</a:t>
            </a:r>
          </a:p>
        </p:txBody>
      </p:sp>
      <p:sp>
        <p:nvSpPr>
          <p:cNvPr id="6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775" cy="138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pt-BR" altLang="zh-CN" sz="900" b="1" smtClean="0">
                <a:solidFill>
                  <a:srgbClr val="000000"/>
                </a:solidFill>
                <a:cs typeface="Arial" charset="0"/>
              </a:rPr>
              <a:t>WORKING DRAFT</a:t>
            </a:r>
          </a:p>
        </p:txBody>
      </p:sp>
      <p:grpSp>
        <p:nvGrpSpPr>
          <p:cNvPr id="7" name="McK Title Elements"/>
          <p:cNvGrpSpPr>
            <a:grpSpLocks/>
          </p:cNvGrpSpPr>
          <p:nvPr/>
        </p:nvGrpSpPr>
        <p:grpSpPr bwMode="auto">
          <a:xfrm>
            <a:off x="2640013" y="4930775"/>
            <a:ext cx="5213350" cy="1155700"/>
            <a:chOff x="1663" y="3106"/>
            <a:chExt cx="3284" cy="728"/>
          </a:xfrm>
        </p:grpSpPr>
        <p:sp>
          <p:nvSpPr>
            <p:cNvPr id="8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pt-BR" altLang="zh-CN" sz="1400" smtClean="0">
                  <a:solidFill>
                    <a:srgbClr val="000000"/>
                  </a:solidFill>
                  <a:cs typeface="Arial" charset="0"/>
                </a:rPr>
                <a:t>Tipo de documento</a:t>
              </a:r>
            </a:p>
          </p:txBody>
        </p:sp>
        <p:sp>
          <p:nvSpPr>
            <p:cNvPr id="9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pt-BR" altLang="zh-CN" sz="1400" smtClean="0">
                  <a:solidFill>
                    <a:srgbClr val="000000"/>
                  </a:solidFill>
                  <a:cs typeface="Arial" charset="0"/>
                </a:rPr>
                <a:t>Data</a:t>
              </a:r>
            </a:p>
          </p:txBody>
        </p:sp>
        <p:sp>
          <p:nvSpPr>
            <p:cNvPr id="10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680"/>
              <a:ext cx="32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b">
              <a:spAutoFit/>
            </a:bodyPr>
            <a:lstStyle/>
            <a:p>
              <a:pPr defTabSz="803275" eaLnBrk="0" hangingPunct="0">
                <a:defRPr/>
              </a:pPr>
              <a:r>
                <a:rPr lang="pt-BR" altLang="zh-CN" sz="800">
                  <a:solidFill>
                    <a:srgbClr val="000000"/>
                  </a:solidFill>
                  <a:cs typeface="Arial" charset="0"/>
                </a:rPr>
                <a:t>CONFIDENCIAL E DE PROPRIEDADE EXCLUSIVA</a:t>
              </a:r>
            </a:p>
            <a:p>
              <a:pPr defTabSz="803275" eaLnBrk="0" hangingPunct="0">
                <a:defRPr/>
              </a:pPr>
              <a:r>
                <a:rPr lang="pt-BR" altLang="zh-CN" sz="800">
                  <a:solidFill>
                    <a:srgbClr val="000000"/>
                  </a:solidFill>
                  <a:cs typeface="Arial" charset="0"/>
                </a:rPr>
                <a:t>A utilização deste material sem a permissão expressa da McKinsey &amp; Company é estritamente proibida</a:t>
              </a:r>
            </a:p>
          </p:txBody>
        </p:sp>
      </p:grpSp>
      <p:pic>
        <p:nvPicPr>
          <p:cNvPr id="11" name="TitleBottomBarBW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2013" y="6446838"/>
            <a:ext cx="163353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r" eaLnBrk="1" hangingPunct="1">
              <a:defRPr/>
            </a:pPr>
            <a:endParaRPr lang="pt-BR" sz="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SlideLogoText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78413" y="6435725"/>
            <a:ext cx="3254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893763">
              <a:defRPr/>
            </a:pPr>
            <a:r>
              <a:rPr lang="pt-BR" altLang="zh-CN" sz="1000" b="1">
                <a:solidFill>
                  <a:srgbClr val="002960"/>
                </a:solidFill>
                <a:cs typeface="Arial" charset="0"/>
              </a:rPr>
              <a:t>Prefeitura do Rio de Janeiro | Secretaria da Casa Civil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40013" y="2133602"/>
            <a:ext cx="4935537" cy="497721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pt-BR" altLang="zh-CN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3867150"/>
            <a:ext cx="4935537" cy="215444"/>
          </a:xfrm>
        </p:spPr>
        <p:txBody>
          <a:bodyPr/>
          <a:lstStyle>
            <a:lvl1pPr>
              <a:defRPr sz="1400"/>
            </a:lvl1pPr>
          </a:lstStyle>
          <a:p>
            <a:r>
              <a:rPr lang="pt-BR" altLang="zh-CN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B953D-48D5-4499-9CF8-D9A30EEE48E8}" type="slidenum">
              <a:rPr lang="pt-BR"/>
              <a:pPr>
                <a:defRPr/>
              </a:pPr>
              <a:t>‹nº›</a:t>
            </a:fld>
            <a:r>
              <a:rPr lang="pt-BR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lideBottomBar"/>
          <p:cNvSpPr>
            <a:spLocks noChangeArrowheads="1"/>
          </p:cNvSpPr>
          <p:nvPr/>
        </p:nvSpPr>
        <p:spPr bwMode="auto">
          <a:xfrm>
            <a:off x="0" y="6300788"/>
            <a:ext cx="8961438" cy="422275"/>
          </a:xfrm>
          <a:prstGeom prst="rect">
            <a:avLst/>
          </a:prstGeom>
          <a:solidFill>
            <a:srgbClr val="4EC3F2"/>
          </a:solidFill>
          <a:ln w="9525">
            <a:noFill/>
            <a:miter lim="800000"/>
            <a:headEnd/>
            <a:tailEnd/>
          </a:ln>
        </p:spPr>
        <p:txBody>
          <a:bodyPr wrap="none" lIns="91408" tIns="45704" rIns="91408" bIns="45704" anchor="ctr"/>
          <a:lstStyle/>
          <a:p>
            <a:pPr algn="ctr">
              <a:defRPr/>
            </a:pPr>
            <a:endParaRPr lang="pt-BR" sz="1500">
              <a:solidFill>
                <a:srgbClr val="000000"/>
              </a:solidFill>
            </a:endParaRPr>
          </a:p>
        </p:txBody>
      </p:sp>
      <p:sp>
        <p:nvSpPr>
          <p:cNvPr id="6147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zh-CN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zh-CN" smtClean="0"/>
              <a:t>Click to edit Master text styles</a:t>
            </a:r>
          </a:p>
          <a:p>
            <a:pPr lvl="1"/>
            <a:r>
              <a:rPr lang="pt-BR" altLang="zh-CN" smtClean="0"/>
              <a:t>Second level</a:t>
            </a:r>
          </a:p>
          <a:p>
            <a:pPr lvl="2"/>
            <a:r>
              <a:rPr lang="pt-BR" altLang="zh-CN" smtClean="0"/>
              <a:t>Third level</a:t>
            </a:r>
          </a:p>
          <a:p>
            <a:pPr lvl="3"/>
            <a:r>
              <a:rPr lang="pt-BR" altLang="zh-CN" smtClean="0"/>
              <a:t>Fourth level</a:t>
            </a:r>
          </a:p>
          <a:p>
            <a:pPr lvl="4"/>
            <a:r>
              <a:rPr lang="pt-BR" altLang="zh-CN" smtClean="0"/>
              <a:t>Fifth level</a:t>
            </a:r>
          </a:p>
        </p:txBody>
      </p:sp>
      <p:sp>
        <p:nvSpPr>
          <p:cNvPr id="1029" name="SlideLogoText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78413" y="6435725"/>
            <a:ext cx="3254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893763">
              <a:defRPr/>
            </a:pPr>
            <a:r>
              <a:rPr lang="pt-BR" altLang="zh-CN" sz="1000" b="1">
                <a:solidFill>
                  <a:srgbClr val="FFFFFF"/>
                </a:solidFill>
              </a:rPr>
              <a:t>Prefeitura do Rio de Janeiro | Secretaria da Casa Civil</a:t>
            </a:r>
          </a:p>
        </p:txBody>
      </p:sp>
      <p:sp>
        <p:nvSpPr>
          <p:cNvPr id="1030" name="McK 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7953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altLang="zh-CN" sz="13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1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3656012" cy="2000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pt-BR" altLang="zh-CN" sz="130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6152" name="McK Slide Elements"/>
          <p:cNvGrpSpPr>
            <a:grpSpLocks/>
          </p:cNvGrpSpPr>
          <p:nvPr/>
        </p:nvGrpSpPr>
        <p:grpSpPr bwMode="auto">
          <a:xfrm>
            <a:off x="119063" y="6078538"/>
            <a:ext cx="8548687" cy="511175"/>
            <a:chOff x="75" y="3829"/>
            <a:chExt cx="5385" cy="322"/>
          </a:xfrm>
        </p:grpSpPr>
        <p:sp>
          <p:nvSpPr>
            <p:cNvPr id="1040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101600" indent="-101600" defTabSz="892175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defTabSz="892175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defTabSz="892175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defTabSz="892175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defTabSz="892175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pt-BR" altLang="zh-CN" sz="1000" smtClean="0">
                  <a:solidFill>
                    <a:srgbClr val="000000"/>
                  </a:solidFill>
                </a:rPr>
                <a:t>1 Nota de rodapé</a:t>
              </a:r>
            </a:p>
          </p:txBody>
        </p:sp>
        <p:sp>
          <p:nvSpPr>
            <p:cNvPr id="1041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492125" indent="-492125" defTabSz="893763">
                <a:tabLst>
                  <a:tab pos="488950" algn="l"/>
                </a:tabLst>
                <a:defRPr/>
              </a:pPr>
              <a:r>
                <a:rPr lang="pt-BR" altLang="zh-CN" sz="1000">
                  <a:solidFill>
                    <a:srgbClr val="000000"/>
                  </a:solidFill>
                </a:rPr>
                <a:t>FONTE: Fonte</a:t>
              </a:r>
            </a:p>
          </p:txBody>
        </p:sp>
      </p:grpSp>
      <p:grpSp>
        <p:nvGrpSpPr>
          <p:cNvPr id="6153" name="ACET" hidden="1"/>
          <p:cNvGrpSpPr>
            <a:grpSpLocks/>
          </p:cNvGrpSpPr>
          <p:nvPr/>
        </p:nvGrpSpPr>
        <p:grpSpPr bwMode="auto">
          <a:xfrm>
            <a:off x="1452563" y="1155700"/>
            <a:ext cx="4265612" cy="479425"/>
            <a:chOff x="915" y="728"/>
            <a:chExt cx="2687" cy="302"/>
          </a:xfrm>
        </p:grpSpPr>
        <p:cxnSp>
          <p:nvCxnSpPr>
            <p:cNvPr id="6158" name="AutoShape 249" hidden="1"/>
            <p:cNvCxnSpPr>
              <a:cxnSpLocks noChangeShapeType="1"/>
              <a:stCxn id="1039" idx="4"/>
              <a:endCxn id="1039" idx="6"/>
            </p:cNvCxnSpPr>
            <p:nvPr/>
          </p:nvCxnSpPr>
          <p:spPr bwMode="auto">
            <a:xfrm rot="16200000" flipH="1">
              <a:off x="2258" y="-313"/>
              <a:ext cx="1" cy="26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39" name="AutoShape 250" hidden="1"/>
            <p:cNvSpPr>
              <a:spLocks noChangeArrowheads="1"/>
            </p:cNvSpPr>
            <p:nvPr/>
          </p:nvSpPr>
          <p:spPr bwMode="auto">
            <a:xfrm>
              <a:off x="915" y="728"/>
              <a:ext cx="2686" cy="3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pt-BR" altLang="zh-CN" sz="1500" b="1">
                  <a:solidFill>
                    <a:srgbClr val="000000"/>
                  </a:solidFill>
                </a:rPr>
                <a:t>Título</a:t>
              </a:r>
            </a:p>
            <a:p>
              <a:pPr>
                <a:defRPr/>
              </a:pPr>
              <a:r>
                <a:rPr lang="pt-BR" altLang="zh-CN" sz="15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5513" y="6435725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0634AEDE-6C5E-4411-AE99-01806A55E270}" type="slidenum">
              <a:rPr lang="pt-BR"/>
              <a:pPr>
                <a:defRPr/>
              </a:pPr>
              <a:t>‹nº›</a:t>
            </a:fld>
            <a:r>
              <a:rPr lang="pt-BR"/>
              <a:t> </a:t>
            </a:r>
          </a:p>
        </p:txBody>
      </p:sp>
      <p:sp>
        <p:nvSpPr>
          <p:cNvPr id="1035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defRPr/>
            </a:pPr>
            <a:endParaRPr lang="pt-BR" sz="800">
              <a:solidFill>
                <a:srgbClr val="000000"/>
              </a:solidFill>
            </a:endParaRPr>
          </a:p>
        </p:txBody>
      </p:sp>
      <p:sp>
        <p:nvSpPr>
          <p:cNvPr id="1036" name="Working Draft" hidden="1"/>
          <p:cNvSpPr txBox="1">
            <a:spLocks noChangeArrowheads="1"/>
          </p:cNvSpPr>
          <p:nvPr/>
        </p:nvSpPr>
        <p:spPr bwMode="auto">
          <a:xfrm rot="5400000">
            <a:off x="7722394" y="2663031"/>
            <a:ext cx="2338388" cy="920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600" smtClean="0">
                <a:solidFill>
                  <a:srgbClr val="000000"/>
                </a:solidFill>
              </a:rPr>
              <a:t>Last Modified 31/03/2009 14:04:17 E. South America Standard Time</a:t>
            </a:r>
            <a:endParaRPr lang="en-US" altLang="zh-CN" sz="1500" smtClean="0">
              <a:solidFill>
                <a:srgbClr val="000000"/>
              </a:solidFill>
            </a:endParaRPr>
          </a:p>
        </p:txBody>
      </p:sp>
      <p:sp>
        <p:nvSpPr>
          <p:cNvPr id="1037" name="Printed" hidden="1"/>
          <p:cNvSpPr txBox="1">
            <a:spLocks noChangeArrowheads="1"/>
          </p:cNvSpPr>
          <p:nvPr/>
        </p:nvSpPr>
        <p:spPr bwMode="auto">
          <a:xfrm rot="5400000">
            <a:off x="8425656" y="3852069"/>
            <a:ext cx="931863" cy="920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600" smtClean="0">
                <a:solidFill>
                  <a:srgbClr val="000000"/>
                </a:solidFill>
              </a:rPr>
              <a:t>Printed 12/3/2009 14:58:11</a:t>
            </a:r>
            <a:endParaRPr lang="en-US" altLang="zh-CN" sz="15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0" r:id="rId2"/>
  </p:sldLayoutIdLst>
  <p:hf hdr="0" ftr="0" dt="0"/>
  <p:txStyles>
    <p:titleStyle>
      <a:lvl1pPr algn="l" defTabSz="89217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l" defTabSz="89217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l" defTabSz="89217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l" defTabSz="89217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l" defTabSz="892175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041" algn="l" defTabSz="895041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086" algn="l" defTabSz="895041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129" algn="l" defTabSz="895041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172" algn="l" defTabSz="895041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89217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•"/>
        <a:defRPr sz="15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190500" indent="-188913" algn="l" defTabSz="89217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454025" indent="-258763" algn="l" defTabSz="89217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611188" indent="-152400" algn="l" defTabSz="89217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742950" indent="-127000" algn="l" defTabSz="892175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1202912" indent="-130132" algn="l" defTabSz="89504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</a:defRPr>
      </a:lvl6pPr>
      <a:lvl7pPr marL="1659955" indent="-130132" algn="l" defTabSz="89504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</a:defRPr>
      </a:lvl7pPr>
      <a:lvl8pPr marL="2116998" indent="-130132" algn="l" defTabSz="89504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</a:defRPr>
      </a:lvl8pPr>
      <a:lvl9pPr marL="2574041" indent="-130132" algn="l" defTabSz="895041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6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9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2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5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57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0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43" algn="l" defTabSz="9140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BottomBar"/>
          <p:cNvSpPr>
            <a:spLocks noChangeArrowheads="1"/>
          </p:cNvSpPr>
          <p:nvPr/>
        </p:nvSpPr>
        <p:spPr bwMode="auto">
          <a:xfrm>
            <a:off x="0" y="6300788"/>
            <a:ext cx="8961438" cy="422275"/>
          </a:xfrm>
          <a:prstGeom prst="rect">
            <a:avLst/>
          </a:prstGeom>
          <a:solidFill>
            <a:srgbClr val="4EC3F2"/>
          </a:solidFill>
          <a:ln w="9525">
            <a:noFill/>
            <a:miter lim="800000"/>
            <a:headEnd/>
            <a:tailEnd/>
          </a:ln>
        </p:spPr>
        <p:txBody>
          <a:bodyPr wrap="none" lIns="91420" tIns="45710" rIns="91420" bIns="45710" anchor="ctr"/>
          <a:lstStyle/>
          <a:p>
            <a:pPr algn="ctr">
              <a:defRPr/>
            </a:pPr>
            <a:endParaRPr lang="pt-BR" sz="16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1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230188"/>
            <a:ext cx="86185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zh-CN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altLang="zh-CN" smtClean="0"/>
              <a:t>Click to edit Master text styles</a:t>
            </a:r>
          </a:p>
          <a:p>
            <a:pPr lvl="1"/>
            <a:r>
              <a:rPr lang="pt-BR" altLang="zh-CN" smtClean="0"/>
              <a:t>Second level</a:t>
            </a:r>
          </a:p>
          <a:p>
            <a:pPr lvl="2"/>
            <a:r>
              <a:rPr lang="pt-BR" altLang="zh-CN" smtClean="0"/>
              <a:t>Third level</a:t>
            </a:r>
          </a:p>
          <a:p>
            <a:pPr lvl="3"/>
            <a:r>
              <a:rPr lang="pt-BR" altLang="zh-CN" smtClean="0"/>
              <a:t>Fourth level</a:t>
            </a:r>
          </a:p>
          <a:p>
            <a:pPr lvl="4"/>
            <a:r>
              <a:rPr lang="pt-BR" altLang="zh-CN" smtClean="0"/>
              <a:t>Fifth level</a:t>
            </a:r>
          </a:p>
        </p:txBody>
      </p:sp>
      <p:sp>
        <p:nvSpPr>
          <p:cNvPr id="2053" name="SlideLogoText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78413" y="6435725"/>
            <a:ext cx="32543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defTabSz="893763">
              <a:defRPr/>
            </a:pPr>
            <a:r>
              <a:rPr lang="pt-BR" altLang="zh-CN" sz="1000" b="1">
                <a:solidFill>
                  <a:srgbClr val="FFFFFF"/>
                </a:solidFill>
                <a:cs typeface="Arial" charset="0"/>
              </a:rPr>
              <a:t>Prefeitura do Rio de Janeiro | Secretaria da Casa Civil</a:t>
            </a:r>
          </a:p>
        </p:txBody>
      </p:sp>
      <p:sp>
        <p:nvSpPr>
          <p:cNvPr id="2054" name="McK 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8588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altLang="zh-CN" sz="140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2055" name="McK 3. Unit of measure" hidden="1"/>
          <p:cNvSpPr txBox="1">
            <a:spLocks noChangeArrowheads="1"/>
          </p:cNvSpPr>
          <p:nvPr/>
        </p:nvSpPr>
        <p:spPr bwMode="auto">
          <a:xfrm>
            <a:off x="119063" y="531813"/>
            <a:ext cx="3656012" cy="2159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defTabSz="893763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pt-BR" altLang="zh-CN" sz="1400" smtClean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grpSp>
        <p:nvGrpSpPr>
          <p:cNvPr id="7176" name="McK Slide Elements"/>
          <p:cNvGrpSpPr>
            <a:grpSpLocks/>
          </p:cNvGrpSpPr>
          <p:nvPr/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2064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103188" indent="-103188" defTabSz="893763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defTabSz="893763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defTabSz="893763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defTabSz="893763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defTabSz="893763" eaLnBrk="0" hangingPunct="0"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defTabSz="89376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FF0000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pt-BR" altLang="zh-CN" sz="1000" smtClean="0">
                  <a:solidFill>
                    <a:srgbClr val="000000"/>
                  </a:solidFill>
                  <a:cs typeface="Arial" charset="0"/>
                </a:rPr>
                <a:t>1 Nota de rodapé</a:t>
              </a:r>
            </a:p>
          </p:txBody>
        </p:sp>
        <p:sp>
          <p:nvSpPr>
            <p:cNvPr id="2065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492125" indent="-492125" defTabSz="893763">
                <a:tabLst>
                  <a:tab pos="488950" algn="l"/>
                </a:tabLst>
                <a:defRPr/>
              </a:pPr>
              <a:r>
                <a:rPr lang="pt-BR" altLang="zh-CN" sz="1000">
                  <a:solidFill>
                    <a:srgbClr val="000000"/>
                  </a:solidFill>
                  <a:cs typeface="Arial" charset="0"/>
                </a:rPr>
                <a:t>FONTE: Fonte</a:t>
              </a:r>
            </a:p>
          </p:txBody>
        </p:sp>
      </p:grpSp>
      <p:grpSp>
        <p:nvGrpSpPr>
          <p:cNvPr id="7177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7182" name="AutoShape 249" hidden="1"/>
            <p:cNvCxnSpPr>
              <a:cxnSpLocks noChangeShapeType="1"/>
              <a:stCxn id="2063" idx="4"/>
              <a:endCxn id="206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63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pt-BR" altLang="zh-CN" sz="1600" b="1">
                  <a:solidFill>
                    <a:srgbClr val="000000"/>
                  </a:solidFill>
                  <a:cs typeface="Arial" charset="0"/>
                </a:rPr>
                <a:t>Título</a:t>
              </a:r>
            </a:p>
            <a:p>
              <a:pPr>
                <a:defRPr/>
              </a:pPr>
              <a:r>
                <a:rPr lang="pt-BR" altLang="zh-CN" sz="1600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5513" y="6435725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11963ABD-DD09-48B1-8932-1349447C7B24}" type="slidenum">
              <a:rPr lang="pt-BR"/>
              <a:pPr>
                <a:defRPr/>
              </a:pPr>
              <a:t>‹nº›</a:t>
            </a:fld>
            <a:r>
              <a:rPr lang="pt-BR"/>
              <a:t> </a:t>
            </a:r>
          </a:p>
        </p:txBody>
      </p:sp>
      <p:sp>
        <p:nvSpPr>
          <p:cNvPr id="2059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>
              <a:defRPr/>
            </a:pPr>
            <a:endParaRPr lang="pt-BR" sz="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60" name="Working Draft" hidden="1"/>
          <p:cNvSpPr txBox="1">
            <a:spLocks noChangeArrowheads="1"/>
          </p:cNvSpPr>
          <p:nvPr/>
        </p:nvSpPr>
        <p:spPr bwMode="auto">
          <a:xfrm rot="5400000">
            <a:off x="7722394" y="2663031"/>
            <a:ext cx="2338388" cy="920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600" smtClean="0">
                <a:solidFill>
                  <a:srgbClr val="000000"/>
                </a:solidFill>
                <a:cs typeface="Arial" charset="0"/>
              </a:rPr>
              <a:t>Last Modified 31/03/2009 14:04:17 E. South America Standard Time</a:t>
            </a:r>
            <a:endParaRPr lang="en-US" altLang="zh-CN" sz="16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61" name="Printed" hidden="1"/>
          <p:cNvSpPr txBox="1">
            <a:spLocks noChangeArrowheads="1"/>
          </p:cNvSpPr>
          <p:nvPr/>
        </p:nvSpPr>
        <p:spPr bwMode="auto">
          <a:xfrm rot="5400000">
            <a:off x="8425656" y="3852069"/>
            <a:ext cx="931863" cy="920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0000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600" smtClean="0">
                <a:solidFill>
                  <a:srgbClr val="000000"/>
                </a:solidFill>
                <a:cs typeface="Arial" charset="0"/>
              </a:rPr>
              <a:t>Printed 12/3/2009 14:58:11</a:t>
            </a:r>
            <a:endParaRPr lang="en-US" altLang="zh-CN" sz="160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1" r:id="rId2"/>
  </p:sldLayoutIdLst>
  <p:hf hdr="0" ftr="0" dt="0"/>
  <p:txStyles>
    <p:titleStyle>
      <a:lvl1pPr algn="l" defTabSz="89376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+mj-lt"/>
          <a:ea typeface="MS PGothic" pitchFamily="34" charset="-128"/>
          <a:cs typeface="ＭＳ Ｐゴシック"/>
        </a:defRPr>
      </a:lvl1pPr>
      <a:lvl2pPr algn="l" defTabSz="89376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2pPr>
      <a:lvl3pPr algn="l" defTabSz="89376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3pPr>
      <a:lvl4pPr algn="l" defTabSz="89376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4pPr>
      <a:lvl5pPr algn="l" defTabSz="893763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  <a:ea typeface="MS PGothic" pitchFamily="34" charset="-128"/>
          <a:cs typeface="ＭＳ Ｐゴシック"/>
        </a:defRPr>
      </a:lvl5pPr>
      <a:lvl6pPr marL="457102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206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309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413" algn="l" defTabSz="895160" rtl="0" fontAlgn="base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192088" indent="-190500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455613" indent="-260350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612775" indent="-153988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744538" indent="-128588" algn="l" defTabSz="89376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1203070" indent="-130148" algn="l" defTabSz="89516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60173" indent="-130148" algn="l" defTabSz="89516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17276" indent="-130148" algn="l" defTabSz="89516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574379" indent="-130148" algn="l" defTabSz="895160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9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3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16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18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22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24" algn="l" defTabSz="9142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2.png"/><Relationship Id="rId4" Type="http://schemas.openxmlformats.org/officeDocument/2006/relationships/tags" Target="../tags/tag8.xml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6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" r:id="rId9" imgW="0" imgH="0" progId="">
              <p:embed/>
            </p:oleObj>
          </a:graphicData>
        </a:graphic>
      </p:graphicFrame>
      <p:sp>
        <p:nvSpPr>
          <p:cNvPr id="1027" name="Rectangle 54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4979988" y="2370138"/>
            <a:ext cx="3311525" cy="427037"/>
          </a:xfrm>
        </p:spPr>
        <p:txBody>
          <a:bodyPr/>
          <a:lstStyle/>
          <a:p>
            <a:pPr eaLnBrk="1" hangingPunct="1"/>
            <a:r>
              <a:rPr lang="pt-BR" altLang="zh-CN" sz="2800" smtClean="0">
                <a:ea typeface="SimSun" pitchFamily="2" charset="-122"/>
              </a:rPr>
              <a:t>PNAFM RIO</a:t>
            </a:r>
          </a:p>
        </p:txBody>
      </p:sp>
      <p:sp>
        <p:nvSpPr>
          <p:cNvPr id="1028" name="McK Date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79988" y="4108450"/>
            <a:ext cx="20685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pt-BR" altLang="zh-CN" sz="1400">
                <a:solidFill>
                  <a:schemeClr val="tx2"/>
                </a:solidFill>
              </a:rPr>
              <a:t>10 de dezembro de 2013</a:t>
            </a:r>
          </a:p>
        </p:txBody>
      </p:sp>
      <p:sp>
        <p:nvSpPr>
          <p:cNvPr id="1029" name="Rectangle 3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0" rIns="91420" bIns="45710" anchor="ctr"/>
          <a:lstStyle/>
          <a:p>
            <a:pPr>
              <a:buClr>
                <a:schemeClr val="tx2"/>
              </a:buClr>
            </a:pPr>
            <a:endParaRPr lang="pt-BR" altLang="pt-BR" b="1">
              <a:solidFill>
                <a:schemeClr val="bg1"/>
              </a:solidFill>
            </a:endParaRPr>
          </a:p>
        </p:txBody>
      </p:sp>
      <p:pic>
        <p:nvPicPr>
          <p:cNvPr id="1030" name="Picture 58" descr="rio-logo-in-sphere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50" y="322263"/>
            <a:ext cx="4627563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5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27600" y="3325813"/>
            <a:ext cx="37417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3763"/>
            <a:r>
              <a:rPr lang="pt-BR" altLang="zh-CN" sz="1600">
                <a:solidFill>
                  <a:schemeClr val="tx2"/>
                </a:solidFill>
              </a:rPr>
              <a:t>Elaboração de Propostas de Revisão de Projetos PNAFM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1CB8500-F261-4753-BB79-6EDE55002E55}" type="slidenum">
              <a:rPr lang="pt-BR" altLang="pt-BR" smtClean="0">
                <a:ea typeface="SimSun" pitchFamily="2" charset="-122"/>
              </a:rPr>
              <a:pPr/>
              <a:t>1</a:t>
            </a:fld>
            <a:r>
              <a:rPr lang="pt-BR" altLang="pt-BR" smtClean="0">
                <a:ea typeface="SimSun" pitchFamily="2" charset="-122"/>
              </a:rPr>
              <a:t> </a:t>
            </a:r>
          </a:p>
        </p:txBody>
      </p:sp>
      <p:sp>
        <p:nvSpPr>
          <p:cNvPr id="10" name="Título 30"/>
          <p:cNvSpPr txBox="1">
            <a:spLocks/>
          </p:cNvSpPr>
          <p:nvPr/>
        </p:nvSpPr>
        <p:spPr bwMode="auto">
          <a:xfrm>
            <a:off x="119063" y="230188"/>
            <a:ext cx="86820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3763" eaLnBrk="0" hangingPunct="0">
              <a:defRPr/>
            </a:pPr>
            <a:r>
              <a:rPr lang="pt-BR" sz="1900" b="1" kern="0" dirty="0">
                <a:solidFill>
                  <a:srgbClr val="002960"/>
                </a:solidFill>
                <a:latin typeface="Arial"/>
                <a:ea typeface="ＭＳ Ｐゴシック"/>
                <a:cs typeface="ＭＳ Ｐゴシック"/>
              </a:rPr>
              <a:t>SUMÁRIO</a:t>
            </a:r>
          </a:p>
        </p:txBody>
      </p:sp>
      <p:sp>
        <p:nvSpPr>
          <p:cNvPr id="10244" name="Retângulo 18"/>
          <p:cNvSpPr>
            <a:spLocks noChangeArrowheads="1"/>
          </p:cNvSpPr>
          <p:nvPr/>
        </p:nvSpPr>
        <p:spPr bwMode="auto">
          <a:xfrm>
            <a:off x="1212850" y="1701800"/>
            <a:ext cx="6645275" cy="627063"/>
          </a:xfrm>
          <a:prstGeom prst="rect">
            <a:avLst/>
          </a:prstGeom>
          <a:solidFill>
            <a:srgbClr val="839FE7"/>
          </a:solidFill>
          <a:ln w="9525">
            <a:noFill/>
            <a:round/>
            <a:headEnd/>
            <a:tailEnd/>
          </a:ln>
        </p:spPr>
        <p:txBody>
          <a:bodyPr lIns="3798" tIns="0" rIns="3798" bIns="0" anchor="ctr"/>
          <a:lstStyle/>
          <a:p>
            <a:pPr defTabSz="893763">
              <a:buClr>
                <a:srgbClr val="002960"/>
              </a:buClr>
            </a:pPr>
            <a:endParaRPr lang="pt-BR" altLang="pt-BR" b="1">
              <a:solidFill>
                <a:srgbClr val="FFFFFF"/>
              </a:solidFill>
            </a:endParaRPr>
          </a:p>
        </p:txBody>
      </p:sp>
      <p:grpSp>
        <p:nvGrpSpPr>
          <p:cNvPr id="10245" name="Grupo 23"/>
          <p:cNvGrpSpPr>
            <a:grpSpLocks/>
          </p:cNvGrpSpPr>
          <p:nvPr/>
        </p:nvGrpSpPr>
        <p:grpSpPr bwMode="auto">
          <a:xfrm>
            <a:off x="1689100" y="1841500"/>
            <a:ext cx="5721350" cy="320675"/>
            <a:chOff x="1689438" y="1664876"/>
            <a:chExt cx="5719590" cy="320514"/>
          </a:xfrm>
        </p:grpSpPr>
        <p:sp>
          <p:nvSpPr>
            <p:cNvPr id="10260" name="Text Box 9"/>
            <p:cNvSpPr txBox="1">
              <a:spLocks noChangeArrowheads="1"/>
            </p:cNvSpPr>
            <p:nvPr/>
          </p:nvSpPr>
          <p:spPr bwMode="auto">
            <a:xfrm>
              <a:off x="2159192" y="1686635"/>
              <a:ext cx="5249836" cy="276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77" tIns="0" rIns="3877" bIns="0">
              <a:spAutoFit/>
            </a:bodyPr>
            <a:lstStyle/>
            <a:p>
              <a:pPr defTabSz="893763">
                <a:buSzPct val="125000"/>
              </a:pPr>
              <a:r>
                <a:rPr lang="pt-BR" altLang="pt-BR" sz="1800" b="1">
                  <a:solidFill>
                    <a:srgbClr val="002960"/>
                  </a:solidFill>
                </a:rPr>
                <a:t>PCRJ - PNAFM Descentralizado</a:t>
              </a:r>
            </a:p>
          </p:txBody>
        </p:sp>
        <p:sp>
          <p:nvSpPr>
            <p:cNvPr id="10261" name="Elipse 10"/>
            <p:cNvSpPr>
              <a:spLocks noChangeArrowheads="1"/>
            </p:cNvSpPr>
            <p:nvPr/>
          </p:nvSpPr>
          <p:spPr bwMode="auto">
            <a:xfrm>
              <a:off x="1689438" y="1664876"/>
              <a:ext cx="320632" cy="320514"/>
            </a:xfrm>
            <a:prstGeom prst="ellipse">
              <a:avLst/>
            </a:prstGeom>
            <a:solidFill>
              <a:srgbClr val="E0EDF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lIns="3878" tIns="0" rIns="3878" bIns="0" anchor="ctr"/>
            <a:lstStyle/>
            <a:p>
              <a:pPr algn="ctr" defTabSz="893763">
                <a:buClr>
                  <a:srgbClr val="002960"/>
                </a:buClr>
              </a:pPr>
              <a:r>
                <a:rPr lang="pt-BR" altLang="pt-BR" sz="1800">
                  <a:solidFill>
                    <a:srgbClr val="002960"/>
                  </a:solidFill>
                </a:rPr>
                <a:t>1</a:t>
              </a:r>
              <a:endParaRPr lang="en-US" altLang="pt-BR" sz="1800">
                <a:solidFill>
                  <a:srgbClr val="002960"/>
                </a:solidFill>
              </a:endParaRPr>
            </a:p>
          </p:txBody>
        </p:sp>
      </p:grpSp>
      <p:grpSp>
        <p:nvGrpSpPr>
          <p:cNvPr id="10246" name="Grupo 25"/>
          <p:cNvGrpSpPr>
            <a:grpSpLocks/>
          </p:cNvGrpSpPr>
          <p:nvPr/>
        </p:nvGrpSpPr>
        <p:grpSpPr bwMode="auto">
          <a:xfrm>
            <a:off x="1689100" y="2916238"/>
            <a:ext cx="5070475" cy="320675"/>
            <a:chOff x="1689437" y="3926023"/>
            <a:chExt cx="5069710" cy="320515"/>
          </a:xfrm>
        </p:grpSpPr>
        <p:sp>
          <p:nvSpPr>
            <p:cNvPr id="10258" name="Text Box 9"/>
            <p:cNvSpPr txBox="1">
              <a:spLocks noChangeArrowheads="1"/>
            </p:cNvSpPr>
            <p:nvPr/>
          </p:nvSpPr>
          <p:spPr bwMode="auto">
            <a:xfrm>
              <a:off x="2184263" y="3947784"/>
              <a:ext cx="4574884" cy="276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77" tIns="0" rIns="3877" bIns="0">
              <a:spAutoFit/>
            </a:bodyPr>
            <a:lstStyle/>
            <a:p>
              <a:pPr marL="92075" indent="-92075" defTabSz="893763">
                <a:buSzPct val="125000"/>
              </a:pPr>
              <a:r>
                <a:rPr lang="pt-BR" altLang="pt-BR" sz="1800">
                  <a:solidFill>
                    <a:srgbClr val="002960"/>
                  </a:solidFill>
                </a:rPr>
                <a:t>Status dos Projetos</a:t>
              </a:r>
            </a:p>
          </p:txBody>
        </p:sp>
        <p:sp>
          <p:nvSpPr>
            <p:cNvPr id="10259" name="Elipse 16"/>
            <p:cNvSpPr>
              <a:spLocks noChangeArrowheads="1"/>
            </p:cNvSpPr>
            <p:nvPr/>
          </p:nvSpPr>
          <p:spPr bwMode="auto">
            <a:xfrm>
              <a:off x="1689437" y="3926023"/>
              <a:ext cx="337743" cy="320515"/>
            </a:xfrm>
            <a:prstGeom prst="ellipse">
              <a:avLst/>
            </a:prstGeom>
            <a:solidFill>
              <a:srgbClr val="E0EDF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lIns="3878" tIns="0" rIns="3878" bIns="0" anchor="ctr"/>
            <a:lstStyle/>
            <a:p>
              <a:pPr algn="ctr" defTabSz="893763">
                <a:buClr>
                  <a:srgbClr val="002960"/>
                </a:buClr>
              </a:pPr>
              <a:r>
                <a:rPr lang="pt-BR" altLang="pt-BR" sz="1800">
                  <a:solidFill>
                    <a:srgbClr val="002960"/>
                  </a:solidFill>
                </a:rPr>
                <a:t>2</a:t>
              </a:r>
            </a:p>
          </p:txBody>
        </p:sp>
      </p:grpSp>
      <p:grpSp>
        <p:nvGrpSpPr>
          <p:cNvPr id="10247" name="Grupo 25"/>
          <p:cNvGrpSpPr>
            <a:grpSpLocks/>
          </p:cNvGrpSpPr>
          <p:nvPr/>
        </p:nvGrpSpPr>
        <p:grpSpPr bwMode="auto">
          <a:xfrm>
            <a:off x="1689100" y="3990975"/>
            <a:ext cx="5070475" cy="320675"/>
            <a:chOff x="1689437" y="3926023"/>
            <a:chExt cx="5069710" cy="320515"/>
          </a:xfrm>
        </p:grpSpPr>
        <p:sp>
          <p:nvSpPr>
            <p:cNvPr id="10256" name="Text Box 9"/>
            <p:cNvSpPr txBox="1">
              <a:spLocks noChangeArrowheads="1"/>
            </p:cNvSpPr>
            <p:nvPr/>
          </p:nvSpPr>
          <p:spPr bwMode="auto">
            <a:xfrm>
              <a:off x="2184263" y="3947784"/>
              <a:ext cx="4574884" cy="276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77" tIns="0" rIns="3877" bIns="0">
              <a:spAutoFit/>
            </a:bodyPr>
            <a:lstStyle/>
            <a:p>
              <a:pPr marL="92075" indent="-92075" defTabSz="893763">
                <a:buSzPct val="125000"/>
              </a:pPr>
              <a:r>
                <a:rPr lang="pt-BR" altLang="pt-BR" sz="1800">
                  <a:solidFill>
                    <a:srgbClr val="002960"/>
                  </a:solidFill>
                </a:rPr>
                <a:t>Próximos Passos</a:t>
              </a:r>
            </a:p>
          </p:txBody>
        </p:sp>
        <p:sp>
          <p:nvSpPr>
            <p:cNvPr id="10257" name="Elipse 16"/>
            <p:cNvSpPr>
              <a:spLocks noChangeArrowheads="1"/>
            </p:cNvSpPr>
            <p:nvPr/>
          </p:nvSpPr>
          <p:spPr bwMode="auto">
            <a:xfrm>
              <a:off x="1689437" y="3926023"/>
              <a:ext cx="337743" cy="320515"/>
            </a:xfrm>
            <a:prstGeom prst="ellipse">
              <a:avLst/>
            </a:prstGeom>
            <a:solidFill>
              <a:srgbClr val="E0EDF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lIns="3878" tIns="0" rIns="3878" bIns="0" anchor="ctr"/>
            <a:lstStyle/>
            <a:p>
              <a:pPr algn="ctr" defTabSz="893763">
                <a:buClr>
                  <a:srgbClr val="002960"/>
                </a:buClr>
              </a:pPr>
              <a:r>
                <a:rPr lang="pt-BR" altLang="pt-BR" sz="1800">
                  <a:solidFill>
                    <a:srgbClr val="002960"/>
                  </a:solidFill>
                </a:rPr>
                <a:t>3</a:t>
              </a:r>
            </a:p>
          </p:txBody>
        </p:sp>
      </p:grpSp>
      <p:sp>
        <p:nvSpPr>
          <p:cNvPr id="10248" name="Retângulo 18"/>
          <p:cNvSpPr>
            <a:spLocks noChangeArrowheads="1"/>
          </p:cNvSpPr>
          <p:nvPr/>
        </p:nvSpPr>
        <p:spPr bwMode="auto">
          <a:xfrm>
            <a:off x="1235075" y="2814638"/>
            <a:ext cx="6645275" cy="627062"/>
          </a:xfrm>
          <a:prstGeom prst="rect">
            <a:avLst/>
          </a:prstGeom>
          <a:solidFill>
            <a:srgbClr val="839FE7"/>
          </a:solidFill>
          <a:ln w="9525">
            <a:noFill/>
            <a:round/>
            <a:headEnd/>
            <a:tailEnd/>
          </a:ln>
        </p:spPr>
        <p:txBody>
          <a:bodyPr lIns="3798" tIns="0" rIns="3798" bIns="0" anchor="ctr"/>
          <a:lstStyle/>
          <a:p>
            <a:pPr defTabSz="893763">
              <a:buClr>
                <a:srgbClr val="002960"/>
              </a:buClr>
            </a:pPr>
            <a:endParaRPr lang="pt-BR" altLang="pt-BR" b="1">
              <a:solidFill>
                <a:srgbClr val="FFFFFF"/>
              </a:solidFill>
            </a:endParaRPr>
          </a:p>
        </p:txBody>
      </p:sp>
      <p:grpSp>
        <p:nvGrpSpPr>
          <p:cNvPr id="10249" name="Grupo 23"/>
          <p:cNvGrpSpPr>
            <a:grpSpLocks/>
          </p:cNvGrpSpPr>
          <p:nvPr/>
        </p:nvGrpSpPr>
        <p:grpSpPr bwMode="auto">
          <a:xfrm>
            <a:off x="1703388" y="2938463"/>
            <a:ext cx="5721350" cy="320675"/>
            <a:chOff x="1689438" y="1664876"/>
            <a:chExt cx="5719591" cy="320514"/>
          </a:xfrm>
        </p:grpSpPr>
        <p:sp>
          <p:nvSpPr>
            <p:cNvPr id="10254" name="Text Box 9"/>
            <p:cNvSpPr txBox="1">
              <a:spLocks noChangeArrowheads="1"/>
            </p:cNvSpPr>
            <p:nvPr/>
          </p:nvSpPr>
          <p:spPr bwMode="auto">
            <a:xfrm>
              <a:off x="2159193" y="1686635"/>
              <a:ext cx="5249836" cy="276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77" tIns="0" rIns="3877" bIns="0">
              <a:spAutoFit/>
            </a:bodyPr>
            <a:lstStyle/>
            <a:p>
              <a:pPr defTabSz="893763">
                <a:buSzPct val="125000"/>
              </a:pPr>
              <a:r>
                <a:rPr lang="pt-BR" altLang="pt-BR" sz="1800" b="1">
                  <a:solidFill>
                    <a:srgbClr val="002960"/>
                  </a:solidFill>
                </a:rPr>
                <a:t>Passo a passo</a:t>
              </a:r>
            </a:p>
          </p:txBody>
        </p:sp>
        <p:sp>
          <p:nvSpPr>
            <p:cNvPr id="10255" name="Elipse 10"/>
            <p:cNvSpPr>
              <a:spLocks noChangeArrowheads="1"/>
            </p:cNvSpPr>
            <p:nvPr/>
          </p:nvSpPr>
          <p:spPr bwMode="auto">
            <a:xfrm>
              <a:off x="1689438" y="1664876"/>
              <a:ext cx="320632" cy="320514"/>
            </a:xfrm>
            <a:prstGeom prst="ellipse">
              <a:avLst/>
            </a:prstGeom>
            <a:solidFill>
              <a:srgbClr val="E0EDF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lIns="3878" tIns="0" rIns="3878" bIns="0" anchor="ctr"/>
            <a:lstStyle/>
            <a:p>
              <a:pPr algn="ctr" defTabSz="893763">
                <a:buClr>
                  <a:srgbClr val="002960"/>
                </a:buClr>
              </a:pPr>
              <a:r>
                <a:rPr lang="pt-BR" altLang="pt-BR" sz="1800">
                  <a:solidFill>
                    <a:srgbClr val="002960"/>
                  </a:solidFill>
                </a:rPr>
                <a:t>2</a:t>
              </a:r>
              <a:endParaRPr lang="en-US" altLang="pt-BR" sz="1800">
                <a:solidFill>
                  <a:srgbClr val="002960"/>
                </a:solidFill>
              </a:endParaRPr>
            </a:p>
          </p:txBody>
        </p:sp>
      </p:grpSp>
      <p:sp>
        <p:nvSpPr>
          <p:cNvPr id="10250" name="Retângulo 18"/>
          <p:cNvSpPr>
            <a:spLocks noChangeArrowheads="1"/>
          </p:cNvSpPr>
          <p:nvPr/>
        </p:nvSpPr>
        <p:spPr bwMode="auto">
          <a:xfrm>
            <a:off x="1239838" y="3986213"/>
            <a:ext cx="6645275" cy="627062"/>
          </a:xfrm>
          <a:prstGeom prst="rect">
            <a:avLst/>
          </a:prstGeom>
          <a:solidFill>
            <a:srgbClr val="839FE7"/>
          </a:solidFill>
          <a:ln w="9525">
            <a:noFill/>
            <a:round/>
            <a:headEnd/>
            <a:tailEnd/>
          </a:ln>
        </p:spPr>
        <p:txBody>
          <a:bodyPr lIns="3798" tIns="0" rIns="3798" bIns="0" anchor="ctr"/>
          <a:lstStyle/>
          <a:p>
            <a:pPr defTabSz="893763">
              <a:buClr>
                <a:srgbClr val="002960"/>
              </a:buClr>
            </a:pPr>
            <a:endParaRPr lang="pt-BR" altLang="pt-BR" b="1">
              <a:solidFill>
                <a:srgbClr val="FFFFFF"/>
              </a:solidFill>
            </a:endParaRPr>
          </a:p>
        </p:txBody>
      </p:sp>
      <p:grpSp>
        <p:nvGrpSpPr>
          <p:cNvPr id="10251" name="Grupo 23"/>
          <p:cNvGrpSpPr>
            <a:grpSpLocks/>
          </p:cNvGrpSpPr>
          <p:nvPr/>
        </p:nvGrpSpPr>
        <p:grpSpPr bwMode="auto">
          <a:xfrm>
            <a:off x="1727200" y="4119563"/>
            <a:ext cx="5721350" cy="328612"/>
            <a:chOff x="1689438" y="1664876"/>
            <a:chExt cx="5719591" cy="320514"/>
          </a:xfrm>
        </p:grpSpPr>
        <p:sp>
          <p:nvSpPr>
            <p:cNvPr id="10252" name="Text Box 9"/>
            <p:cNvSpPr txBox="1">
              <a:spLocks noChangeArrowheads="1"/>
            </p:cNvSpPr>
            <p:nvPr/>
          </p:nvSpPr>
          <p:spPr bwMode="auto">
            <a:xfrm>
              <a:off x="2159194" y="1686553"/>
              <a:ext cx="5249835" cy="27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77" tIns="0" rIns="3877" bIns="0">
              <a:spAutoFit/>
            </a:bodyPr>
            <a:lstStyle/>
            <a:p>
              <a:pPr defTabSz="893763">
                <a:buSzPct val="125000"/>
              </a:pPr>
              <a:r>
                <a:rPr lang="pt-BR" altLang="pt-BR" sz="1800" b="1">
                  <a:solidFill>
                    <a:srgbClr val="002960"/>
                  </a:solidFill>
                </a:rPr>
                <a:t>Conclusão</a:t>
              </a:r>
            </a:p>
          </p:txBody>
        </p:sp>
        <p:sp>
          <p:nvSpPr>
            <p:cNvPr id="10253" name="Elipse 10"/>
            <p:cNvSpPr>
              <a:spLocks noChangeArrowheads="1"/>
            </p:cNvSpPr>
            <p:nvPr/>
          </p:nvSpPr>
          <p:spPr bwMode="auto">
            <a:xfrm>
              <a:off x="1689438" y="1664876"/>
              <a:ext cx="320632" cy="320514"/>
            </a:xfrm>
            <a:prstGeom prst="ellipse">
              <a:avLst/>
            </a:prstGeom>
            <a:solidFill>
              <a:srgbClr val="E0EDF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lIns="3878" tIns="0" rIns="3878" bIns="0" anchor="ctr"/>
            <a:lstStyle/>
            <a:p>
              <a:pPr algn="ctr" defTabSz="893763">
                <a:buClr>
                  <a:srgbClr val="002960"/>
                </a:buClr>
              </a:pPr>
              <a:r>
                <a:rPr lang="pt-BR" altLang="pt-BR" sz="1800">
                  <a:solidFill>
                    <a:srgbClr val="002960"/>
                  </a:solidFill>
                </a:rPr>
                <a:t>3</a:t>
              </a:r>
              <a:endParaRPr lang="en-US" altLang="pt-BR" sz="1800">
                <a:solidFill>
                  <a:srgbClr val="0029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0322A8-0067-4C48-89E2-BD68E36D9500}" type="slidenum">
              <a:rPr lang="pt-BR" altLang="pt-BR" smtClean="0">
                <a:ea typeface="SimSun" pitchFamily="2" charset="-122"/>
              </a:rPr>
              <a:pPr/>
              <a:t>2</a:t>
            </a:fld>
            <a:r>
              <a:rPr lang="pt-BR" altLang="pt-BR" smtClean="0">
                <a:ea typeface="SimSun" pitchFamily="2" charset="-122"/>
              </a:rPr>
              <a:t> </a:t>
            </a:r>
          </a:p>
        </p:txBody>
      </p:sp>
      <p:sp>
        <p:nvSpPr>
          <p:cNvPr id="10" name="Título 30"/>
          <p:cNvSpPr txBox="1">
            <a:spLocks/>
          </p:cNvSpPr>
          <p:nvPr/>
        </p:nvSpPr>
        <p:spPr bwMode="auto">
          <a:xfrm>
            <a:off x="119063" y="230188"/>
            <a:ext cx="86820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93763" eaLnBrk="0" hangingPunct="0">
              <a:defRPr/>
            </a:pPr>
            <a:r>
              <a:rPr lang="pt-BR" sz="1900" b="1" kern="0" dirty="0">
                <a:solidFill>
                  <a:srgbClr val="002960"/>
                </a:solidFill>
                <a:latin typeface="Arial"/>
                <a:ea typeface="ＭＳ Ｐゴシック"/>
                <a:cs typeface="ＭＳ Ｐゴシック"/>
              </a:rPr>
              <a:t>PNAFM - Descentralizado</a:t>
            </a:r>
          </a:p>
        </p:txBody>
      </p:sp>
      <p:sp>
        <p:nvSpPr>
          <p:cNvPr id="2053" name="Retângulo de cantos arredondados 4"/>
          <p:cNvSpPr>
            <a:spLocks noChangeArrowheads="1"/>
          </p:cNvSpPr>
          <p:nvPr/>
        </p:nvSpPr>
        <p:spPr bwMode="auto">
          <a:xfrm>
            <a:off x="304800" y="971550"/>
            <a:ext cx="8348663" cy="4965700"/>
          </a:xfrm>
          <a:prstGeom prst="roundRect">
            <a:avLst>
              <a:gd name="adj" fmla="val 4139"/>
            </a:avLst>
          </a:prstGeom>
          <a:noFill/>
          <a:ln w="9525" algn="ctr">
            <a:solidFill>
              <a:schemeClr val="tx2"/>
            </a:solidFill>
            <a:round/>
            <a:headEnd/>
            <a:tailEnd/>
          </a:ln>
        </p:spPr>
        <p:txBody>
          <a:bodyPr lIns="3810" tIns="0" rIns="3810" bIns="0" anchor="ctr"/>
          <a:lstStyle/>
          <a:p>
            <a:pPr defTabSz="895350">
              <a:buClr>
                <a:schemeClr val="tx2"/>
              </a:buClr>
            </a:pPr>
            <a:endParaRPr lang="pt-BR" altLang="pt-BR" b="1">
              <a:solidFill>
                <a:schemeClr val="bg2"/>
              </a:solidFill>
            </a:endParaRPr>
          </a:p>
        </p:txBody>
      </p:sp>
      <p:sp>
        <p:nvSpPr>
          <p:cNvPr id="2054" name="CaixaDeTexto 7"/>
          <p:cNvSpPr txBox="1">
            <a:spLocks noChangeArrowheads="1"/>
          </p:cNvSpPr>
          <p:nvPr/>
        </p:nvSpPr>
        <p:spPr bwMode="auto">
          <a:xfrm>
            <a:off x="622300" y="1195388"/>
            <a:ext cx="78327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algn="just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pt-BR" altLang="pt-BR" sz="2000" b="1">
                <a:solidFill>
                  <a:schemeClr val="tx2"/>
                </a:solidFill>
              </a:rPr>
              <a:t>R$ 54.434.318,00 </a:t>
            </a:r>
            <a:r>
              <a:rPr lang="pt-BR" altLang="pt-BR" sz="2000">
                <a:solidFill>
                  <a:schemeClr val="tx2"/>
                </a:solidFill>
              </a:rPr>
              <a:t>(cinqüenta e quatro milhões, quatrocentos e trinta e quatro mil, trezentos e dezoito reais), sendo </a:t>
            </a:r>
            <a:r>
              <a:rPr lang="pt-BR" altLang="pt-BR" sz="2000" b="1">
                <a:solidFill>
                  <a:schemeClr val="tx2"/>
                </a:solidFill>
              </a:rPr>
              <a:t>R$ 48.990.886,00 </a:t>
            </a:r>
            <a:r>
              <a:rPr lang="pt-BR" altLang="pt-BR" sz="2000">
                <a:solidFill>
                  <a:schemeClr val="tx2"/>
                </a:solidFill>
              </a:rPr>
              <a:t>( quarenta e oito milhões, novecentos e noventa mil e oitocentos e oitenta e seis reais) financiados pelo PNAFM e </a:t>
            </a:r>
            <a:r>
              <a:rPr lang="pt-BR" altLang="pt-BR" sz="2000" b="1">
                <a:solidFill>
                  <a:schemeClr val="tx2"/>
                </a:solidFill>
              </a:rPr>
              <a:t>R$ 5.434.432,00 </a:t>
            </a:r>
            <a:r>
              <a:rPr lang="pt-BR" altLang="pt-BR" sz="2000">
                <a:solidFill>
                  <a:schemeClr val="tx2"/>
                </a:solidFill>
              </a:rPr>
              <a:t>(cinco milhões, quatrocentos e trinta e quatro mil, quatrocentos e trinta e dois reais) de contrapartida da Prefeitura;</a:t>
            </a:r>
          </a:p>
          <a:p>
            <a:pPr marL="185738" indent="-185738" algn="just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pt-BR" altLang="pt-BR" sz="2000">
                <a:solidFill>
                  <a:schemeClr val="tx2"/>
                </a:solidFill>
              </a:rPr>
              <a:t>11 Projetos;</a:t>
            </a:r>
          </a:p>
          <a:p>
            <a:pPr marL="185738" indent="-185738" algn="just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pt-BR" altLang="pt-BR" sz="2000">
                <a:solidFill>
                  <a:schemeClr val="tx2"/>
                </a:solidFill>
              </a:rPr>
              <a:t>5 Secretarias Municipais;</a:t>
            </a:r>
          </a:p>
          <a:p>
            <a:pPr marL="185738" indent="-185738" algn="just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pt-BR" altLang="pt-BR" sz="2000">
                <a:solidFill>
                  <a:schemeClr val="tx2"/>
                </a:solidFill>
              </a:rPr>
              <a:t>Patrocinador: Secretaria da Casa Civil;</a:t>
            </a:r>
          </a:p>
          <a:p>
            <a:pPr marL="185738" indent="-185738" algn="just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pt-BR" altLang="pt-BR" sz="2000">
                <a:solidFill>
                  <a:schemeClr val="tx2"/>
                </a:solidFill>
              </a:rPr>
              <a:t>Contrato com a CAIXA assinado em 05 de julho de 2011.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7540625" y="60325"/>
          <a:ext cx="1376363" cy="665163"/>
        </p:xfrm>
        <a:graphic>
          <a:graphicData uri="http://schemas.openxmlformats.org/presentationml/2006/ole">
            <p:oleObj spid="_x0000_s2050" r:id="rId3" imgW="1839163" imgH="90342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7"/>
          <p:cNvGrpSpPr>
            <a:grpSpLocks/>
          </p:cNvGrpSpPr>
          <p:nvPr/>
        </p:nvGrpSpPr>
        <p:grpSpPr bwMode="auto">
          <a:xfrm>
            <a:off x="373063" y="1314450"/>
            <a:ext cx="6648450" cy="5183188"/>
            <a:chOff x="240" y="845"/>
            <a:chExt cx="4273" cy="3331"/>
          </a:xfrm>
        </p:grpSpPr>
        <p:sp>
          <p:nvSpPr>
            <p:cNvPr id="11267" name="Fluxograma: Conector 3"/>
            <p:cNvSpPr>
              <a:spLocks noChangeArrowheads="1"/>
            </p:cNvSpPr>
            <p:nvPr/>
          </p:nvSpPr>
          <p:spPr bwMode="auto">
            <a:xfrm>
              <a:off x="2210" y="1531"/>
              <a:ext cx="1588" cy="1497"/>
            </a:xfrm>
            <a:prstGeom prst="flowChartConnector">
              <a:avLst/>
            </a:prstGeom>
            <a:solidFill>
              <a:schemeClr val="accent1"/>
            </a:solidFill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pt-BR" altLang="pt-BR" sz="4300">
                  <a:solidFill>
                    <a:schemeClr val="tx2"/>
                  </a:solidFill>
                  <a:latin typeface="Tahoma" pitchFamily="34" charset="0"/>
                </a:rPr>
                <a:t>PNAFM</a:t>
              </a:r>
            </a:p>
          </p:txBody>
        </p:sp>
        <p:sp>
          <p:nvSpPr>
            <p:cNvPr id="11268" name="Fluxograma: Conector 11"/>
            <p:cNvSpPr>
              <a:spLocks noChangeArrowheads="1"/>
            </p:cNvSpPr>
            <p:nvPr/>
          </p:nvSpPr>
          <p:spPr bwMode="auto">
            <a:xfrm>
              <a:off x="3379" y="1174"/>
              <a:ext cx="1134" cy="1044"/>
            </a:xfrm>
            <a:prstGeom prst="flowChartConnector">
              <a:avLst/>
            </a:prstGeom>
            <a:solidFill>
              <a:srgbClr val="99CCFF"/>
            </a:solidFill>
            <a:ln w="2540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pt-BR" altLang="pt-BR" sz="4300">
                  <a:solidFill>
                    <a:srgbClr val="000000"/>
                  </a:solidFill>
                </a:rPr>
                <a:t>MF/</a:t>
              </a:r>
            </a:p>
            <a:p>
              <a:pPr algn="ctr" eaLnBrk="0" hangingPunct="0"/>
              <a:r>
                <a:rPr lang="pt-BR" altLang="pt-BR" sz="4300">
                  <a:solidFill>
                    <a:srgbClr val="000000"/>
                  </a:solidFill>
                </a:rPr>
                <a:t>UCP</a:t>
              </a:r>
            </a:p>
          </p:txBody>
        </p:sp>
        <p:sp>
          <p:nvSpPr>
            <p:cNvPr id="13" name="Fluxograma: Conector 12"/>
            <p:cNvSpPr/>
            <p:nvPr/>
          </p:nvSpPr>
          <p:spPr bwMode="auto">
            <a:xfrm>
              <a:off x="2164" y="859"/>
              <a:ext cx="1134" cy="1043"/>
            </a:xfrm>
            <a:prstGeom prst="flowChartConnector">
              <a:avLst/>
            </a:prstGeom>
            <a:solidFill>
              <a:schemeClr val="accent5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2700"/>
              <a:bevelB w="6350"/>
            </a:sp3d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t-BR" sz="4300" dirty="0">
                  <a:latin typeface="Tahoma" pitchFamily="34" charset="0"/>
                </a:rPr>
                <a:t>BID</a:t>
              </a:r>
            </a:p>
          </p:txBody>
        </p:sp>
        <p:sp>
          <p:nvSpPr>
            <p:cNvPr id="11272" name="Fluxograma: Conector 13"/>
            <p:cNvSpPr>
              <a:spLocks noChangeArrowheads="1"/>
            </p:cNvSpPr>
            <p:nvPr/>
          </p:nvSpPr>
          <p:spPr bwMode="auto">
            <a:xfrm>
              <a:off x="3244" y="2426"/>
              <a:ext cx="1134" cy="1043"/>
            </a:xfrm>
            <a:prstGeom prst="flowChartConnector">
              <a:avLst/>
            </a:prstGeom>
            <a:solidFill>
              <a:srgbClr val="FFFFCC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pt-BR" altLang="pt-BR" sz="4300">
                  <a:solidFill>
                    <a:schemeClr val="tx2"/>
                  </a:solidFill>
                  <a:latin typeface="Tahoma" pitchFamily="34" charset="0"/>
                </a:rPr>
                <a:t>CAIXA</a:t>
              </a:r>
            </a:p>
          </p:txBody>
        </p:sp>
        <p:sp>
          <p:nvSpPr>
            <p:cNvPr id="11273" name="Fluxograma: Conector 14"/>
            <p:cNvSpPr>
              <a:spLocks noChangeArrowheads="1"/>
            </p:cNvSpPr>
            <p:nvPr/>
          </p:nvSpPr>
          <p:spPr bwMode="auto">
            <a:xfrm>
              <a:off x="1948" y="2651"/>
              <a:ext cx="1134" cy="1043"/>
            </a:xfrm>
            <a:prstGeom prst="flowChartConnector">
              <a:avLst/>
            </a:prstGeom>
            <a:solidFill>
              <a:srgbClr val="FFCC99"/>
            </a:solidFill>
            <a:ln w="19050" algn="ctr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pt-BR" altLang="pt-BR" sz="4300">
                  <a:solidFill>
                    <a:schemeClr val="tx2"/>
                  </a:solidFill>
                  <a:latin typeface="Tahoma" pitchFamily="34" charset="0"/>
                </a:rPr>
                <a:t>UEM</a:t>
              </a:r>
            </a:p>
          </p:txBody>
        </p:sp>
        <p:sp>
          <p:nvSpPr>
            <p:cNvPr id="11274" name="Fluxograma: Conector 15"/>
            <p:cNvSpPr>
              <a:spLocks noChangeArrowheads="1"/>
            </p:cNvSpPr>
            <p:nvPr/>
          </p:nvSpPr>
          <p:spPr bwMode="auto">
            <a:xfrm>
              <a:off x="1273" y="1669"/>
              <a:ext cx="1134" cy="1043"/>
            </a:xfrm>
            <a:prstGeom prst="flowChartConnector">
              <a:avLst/>
            </a:prstGeom>
            <a:solidFill>
              <a:srgbClr val="FFC0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pt-BR" altLang="pt-BR" sz="4300">
                  <a:solidFill>
                    <a:schemeClr val="tx2"/>
                  </a:solidFill>
                  <a:latin typeface="Tahoma" pitchFamily="34" charset="0"/>
                </a:rPr>
                <a:t>CGU</a:t>
              </a:r>
            </a:p>
          </p:txBody>
        </p:sp>
        <p:sp>
          <p:nvSpPr>
            <p:cNvPr id="11275" name="Fluxograma: Conector 14"/>
            <p:cNvSpPr>
              <a:spLocks noChangeArrowheads="1"/>
            </p:cNvSpPr>
            <p:nvPr/>
          </p:nvSpPr>
          <p:spPr bwMode="auto">
            <a:xfrm>
              <a:off x="240" y="3072"/>
              <a:ext cx="1392" cy="1104"/>
            </a:xfrm>
            <a:prstGeom prst="flowChartConnector">
              <a:avLst/>
            </a:prstGeom>
            <a:solidFill>
              <a:srgbClr val="FFCC99"/>
            </a:solidFill>
            <a:ln w="19050" algn="ctr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pt-BR" altLang="pt-BR" sz="3100">
                  <a:solidFill>
                    <a:schemeClr val="tx2"/>
                  </a:solidFill>
                  <a:latin typeface="Tahoma" pitchFamily="34" charset="0"/>
                </a:rPr>
                <a:t>Projetos</a:t>
              </a:r>
            </a:p>
            <a:p>
              <a:pPr algn="ctr" eaLnBrk="0" hangingPunct="0"/>
              <a:r>
                <a:rPr lang="pt-BR" altLang="pt-BR" sz="3100">
                  <a:solidFill>
                    <a:schemeClr val="tx2"/>
                  </a:solidFill>
                  <a:latin typeface="Tahoma" pitchFamily="34" charset="0"/>
                </a:rPr>
                <a:t>PCRJ</a:t>
              </a:r>
            </a:p>
          </p:txBody>
        </p:sp>
        <p:sp>
          <p:nvSpPr>
            <p:cNvPr id="11276" name="Line 24"/>
            <p:cNvSpPr>
              <a:spLocks noChangeShapeType="1"/>
            </p:cNvSpPr>
            <p:nvPr/>
          </p:nvSpPr>
          <p:spPr bwMode="auto">
            <a:xfrm flipV="1">
              <a:off x="1584" y="3312"/>
              <a:ext cx="38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157DB4-DA8A-4C8B-ABEF-3DB9100D4E78}" type="slidenum">
              <a:rPr lang="pt-BR" altLang="pt-BR" smtClean="0">
                <a:ea typeface="SimSun" pitchFamily="2" charset="-122"/>
              </a:rPr>
              <a:pPr/>
              <a:t>4</a:t>
            </a:fld>
            <a:r>
              <a:rPr lang="pt-BR" altLang="pt-BR" smtClean="0">
                <a:ea typeface="SimSun" pitchFamily="2" charset="-122"/>
              </a:rPr>
              <a:t> </a:t>
            </a:r>
          </a:p>
        </p:txBody>
      </p:sp>
      <p:sp>
        <p:nvSpPr>
          <p:cNvPr id="3076" name="Título 30"/>
          <p:cNvSpPr txBox="1">
            <a:spLocks/>
          </p:cNvSpPr>
          <p:nvPr/>
        </p:nvSpPr>
        <p:spPr bwMode="auto">
          <a:xfrm>
            <a:off x="119063" y="230188"/>
            <a:ext cx="718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93663" indent="-93663" algn="just" defTabSz="895350"/>
            <a:r>
              <a:rPr lang="pt-BR" altLang="pt-BR" sz="2000" b="1">
                <a:solidFill>
                  <a:schemeClr val="tx2"/>
                </a:solidFill>
              </a:rPr>
              <a:t>PASSO A PASSO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7540625" y="60325"/>
          <a:ext cx="1376363" cy="665163"/>
        </p:xfrm>
        <a:graphic>
          <a:graphicData uri="http://schemas.openxmlformats.org/presentationml/2006/ole">
            <p:oleObj spid="_x0000_s3074" r:id="rId3" imgW="1839163" imgH="903427" progId="">
              <p:embed/>
            </p:oleObj>
          </a:graphicData>
        </a:graphic>
      </p:graphicFrame>
      <p:sp>
        <p:nvSpPr>
          <p:cNvPr id="3077" name="Retângulo 17"/>
          <p:cNvSpPr>
            <a:spLocks noChangeArrowheads="1"/>
          </p:cNvSpPr>
          <p:nvPr/>
        </p:nvSpPr>
        <p:spPr bwMode="auto">
          <a:xfrm>
            <a:off x="304800" y="1087438"/>
            <a:ext cx="8356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r>
              <a:rPr lang="pt-BR" altLang="pt-BR" sz="1800">
                <a:solidFill>
                  <a:srgbClr val="002060"/>
                </a:solidFill>
              </a:rPr>
              <a:t>Ao finalizar uma revisão já iniciamos a seguinte, organizadas nos arquivos em pastas.</a:t>
            </a:r>
          </a:p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r>
              <a:rPr lang="pt-BR" altLang="pt-BR" sz="1800">
                <a:solidFill>
                  <a:srgbClr val="002060"/>
                </a:solidFill>
              </a:rPr>
              <a:t>Excluir os filtros e linhas ocultas.</a:t>
            </a:r>
          </a:p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r>
              <a:rPr lang="pt-BR" altLang="pt-BR" sz="1800">
                <a:solidFill>
                  <a:srgbClr val="002060"/>
                </a:solidFill>
              </a:rPr>
              <a:t>Copiar colar passando o proposto para o vigente.</a:t>
            </a:r>
          </a:p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r>
              <a:rPr lang="pt-BR" altLang="pt-BR" sz="1800">
                <a:solidFill>
                  <a:srgbClr val="002060"/>
                </a:solidFill>
              </a:rPr>
              <a:t>Verificar projeto a projeto, por tipo de recurso.</a:t>
            </a:r>
          </a:p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r>
              <a:rPr lang="pt-BR" altLang="pt-BR" sz="1800">
                <a:solidFill>
                  <a:srgbClr val="002060"/>
                </a:solidFill>
              </a:rPr>
              <a:t>Incluir os novos itens no final da planilha.</a:t>
            </a:r>
          </a:p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r>
              <a:rPr lang="pt-BR" altLang="pt-BR" sz="1800">
                <a:solidFill>
                  <a:srgbClr val="002060"/>
                </a:solidFill>
              </a:rPr>
              <a:t>Ao alterar a aba 2.3, ajustar também a aba 4.</a:t>
            </a:r>
          </a:p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r>
              <a:rPr lang="pt-BR" altLang="pt-BR" sz="1800">
                <a:solidFill>
                  <a:srgbClr val="002060"/>
                </a:solidFill>
              </a:rPr>
              <a:t>Conferir os valores totais nas abas 2.1, 2.3 e 4. Em caso de diferença identificar em que produto ou tipo de recurso está a diferença, pois fica mais fácil de achar o erro.</a:t>
            </a:r>
          </a:p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r>
              <a:rPr lang="pt-BR" altLang="pt-BR" sz="1800">
                <a:solidFill>
                  <a:srgbClr val="002060"/>
                </a:solidFill>
              </a:rPr>
              <a:t>Marcar os itens alterados com cor diferente.</a:t>
            </a:r>
          </a:p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r>
              <a:rPr lang="pt-BR" altLang="pt-BR" sz="1800">
                <a:solidFill>
                  <a:srgbClr val="002060"/>
                </a:solidFill>
              </a:rPr>
              <a:t>Ajustar os valores realizados.</a:t>
            </a:r>
          </a:p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r>
              <a:rPr lang="pt-BR" altLang="pt-BR" sz="1800">
                <a:solidFill>
                  <a:srgbClr val="002060"/>
                </a:solidFill>
              </a:rPr>
              <a:t>Verificar descrições (ex: reforma e piso elevado) e valores pós licitação.</a:t>
            </a:r>
          </a:p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endParaRPr lang="pt-BR" altLang="pt-BR" sz="1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ço Reservado para Número de Slid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3503F2-94E7-48F1-B48E-A2AC26B2896B}" type="slidenum">
              <a:rPr lang="pt-BR" altLang="pt-BR" smtClean="0">
                <a:ea typeface="SimSun" pitchFamily="2" charset="-122"/>
              </a:rPr>
              <a:pPr/>
              <a:t>5</a:t>
            </a:fld>
            <a:r>
              <a:rPr lang="pt-BR" altLang="pt-BR" smtClean="0">
                <a:ea typeface="SimSun" pitchFamily="2" charset="-122"/>
              </a:rPr>
              <a:t> </a:t>
            </a:r>
          </a:p>
        </p:txBody>
      </p:sp>
      <p:sp>
        <p:nvSpPr>
          <p:cNvPr id="4100" name="Título 30"/>
          <p:cNvSpPr txBox="1">
            <a:spLocks/>
          </p:cNvSpPr>
          <p:nvPr/>
        </p:nvSpPr>
        <p:spPr bwMode="auto">
          <a:xfrm>
            <a:off x="119063" y="230188"/>
            <a:ext cx="718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93663" indent="-93663" algn="just" defTabSz="895350"/>
            <a:r>
              <a:rPr lang="pt-BR" altLang="pt-BR" sz="2000" b="1">
                <a:solidFill>
                  <a:schemeClr val="tx2"/>
                </a:solidFill>
              </a:rPr>
              <a:t>CONCLUSÃO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7540625" y="60325"/>
          <a:ext cx="1376363" cy="665163"/>
        </p:xfrm>
        <a:graphic>
          <a:graphicData uri="http://schemas.openxmlformats.org/presentationml/2006/ole">
            <p:oleObj spid="_x0000_s4098" r:id="rId3" imgW="1839163" imgH="903427" progId="">
              <p:embed/>
            </p:oleObj>
          </a:graphicData>
        </a:graphic>
      </p:graphicFrame>
      <p:sp>
        <p:nvSpPr>
          <p:cNvPr id="4101" name="Retângulo 17"/>
          <p:cNvSpPr>
            <a:spLocks noChangeArrowheads="1"/>
          </p:cNvSpPr>
          <p:nvPr/>
        </p:nvSpPr>
        <p:spPr bwMode="auto">
          <a:xfrm>
            <a:off x="304800" y="1457325"/>
            <a:ext cx="83566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r>
              <a:rPr lang="pt-BR" altLang="pt-BR" sz="3200">
                <a:solidFill>
                  <a:srgbClr val="002060"/>
                </a:solidFill>
              </a:rPr>
              <a:t>Atenção.</a:t>
            </a:r>
          </a:p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r>
              <a:rPr lang="pt-BR" altLang="pt-BR" sz="3200">
                <a:solidFill>
                  <a:srgbClr val="002060"/>
                </a:solidFill>
              </a:rPr>
              <a:t>Concentração – evitar fazer outras coisas ao mesmo tempo.</a:t>
            </a:r>
          </a:p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r>
              <a:rPr lang="pt-BR" altLang="pt-BR" sz="3200">
                <a:solidFill>
                  <a:srgbClr val="002060"/>
                </a:solidFill>
              </a:rPr>
              <a:t>Segunda revisão.</a:t>
            </a:r>
          </a:p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r>
              <a:rPr lang="pt-BR" altLang="pt-BR" sz="3200">
                <a:solidFill>
                  <a:srgbClr val="002060"/>
                </a:solidFill>
              </a:rPr>
              <a:t>Coordenador Geral – terceira revisão.</a:t>
            </a:r>
          </a:p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endParaRPr lang="pt-BR" altLang="pt-BR" sz="3200">
              <a:solidFill>
                <a:srgbClr val="002060"/>
              </a:solidFill>
            </a:endParaRPr>
          </a:p>
          <a:p>
            <a:pPr marL="185738" indent="-185738" algn="just" defTabSz="895350">
              <a:spcBef>
                <a:spcPts val="600"/>
              </a:spcBef>
              <a:spcAft>
                <a:spcPts val="600"/>
              </a:spcAft>
              <a:buFontTx/>
              <a:buChar char="•"/>
              <a:tabLst>
                <a:tab pos="185738" algn="l"/>
              </a:tabLst>
            </a:pPr>
            <a:r>
              <a:rPr lang="pt-BR" altLang="pt-BR" sz="1800" b="1">
                <a:solidFill>
                  <a:srgbClr val="002060"/>
                </a:solidFill>
              </a:rPr>
              <a:t>OBS: Todo o trabalho não realizado no SEEMP representa a falta de planejamento anterior a execução do Projeto e retrabalho no futuro.</a:t>
            </a:r>
            <a:endParaRPr lang="pt-BR" altLang="pt-BR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6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22" r:id="rId5" imgW="0" imgH="0" progId="">
              <p:embed/>
            </p:oleObj>
          </a:graphicData>
        </a:graphic>
      </p:graphicFrame>
      <p:sp>
        <p:nvSpPr>
          <p:cNvPr id="5123" name="Rectangle 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0" tIns="45710" rIns="91420" bIns="45710" anchor="ctr"/>
          <a:lstStyle/>
          <a:p>
            <a:pPr>
              <a:buClr>
                <a:schemeClr val="tx2"/>
              </a:buClr>
            </a:pPr>
            <a:endParaRPr lang="pt-BR" altLang="pt-BR" b="1">
              <a:solidFill>
                <a:schemeClr val="bg1"/>
              </a:solidFill>
            </a:endParaRPr>
          </a:p>
        </p:txBody>
      </p:sp>
      <p:pic>
        <p:nvPicPr>
          <p:cNvPr id="5124" name="Picture 4" descr="C:\Users\26208897\Pictures\rio\tumblr_m06exwxDYL1qkqvjmo1_1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68388"/>
            <a:ext cx="8961438" cy="565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ítulo 30"/>
          <p:cNvSpPr txBox="1">
            <a:spLocks/>
          </p:cNvSpPr>
          <p:nvPr/>
        </p:nvSpPr>
        <p:spPr bwMode="auto">
          <a:xfrm>
            <a:off x="809625" y="76200"/>
            <a:ext cx="7191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3763" eaLnBrk="0" hangingPunct="0"/>
            <a:r>
              <a:rPr lang="pt-BR" altLang="pt-BR" sz="2000" b="1">
                <a:solidFill>
                  <a:schemeClr val="tx1"/>
                </a:solidFill>
                <a:ea typeface="MS PGothic" pitchFamily="34" charset="-128"/>
              </a:rPr>
              <a:t>OBRIGADO ! FELIZ NATAL E SUCESSO EM 2014 !!</a:t>
            </a:r>
          </a:p>
          <a:p>
            <a:pPr algn="ctr" defTabSz="893763" eaLnBrk="0" hangingPunct="0"/>
            <a:r>
              <a:rPr lang="pt-BR" altLang="pt-BR" sz="2000" b="1">
                <a:solidFill>
                  <a:schemeClr val="tx1"/>
                </a:solidFill>
                <a:ea typeface="MS PGothic" pitchFamily="34" charset="-128"/>
              </a:rPr>
              <a:t>uem@rio.rj.gov.br</a:t>
            </a:r>
          </a:p>
          <a:p>
            <a:pPr algn="ctr" defTabSz="893763" eaLnBrk="0" hangingPunct="0"/>
            <a:r>
              <a:rPr lang="pt-BR" altLang="pt-BR" sz="2000" b="1">
                <a:solidFill>
                  <a:schemeClr val="tx1"/>
                </a:solidFill>
                <a:ea typeface="MS PGothic" pitchFamily="34" charset="-128"/>
              </a:rPr>
              <a:t>(21) 3971-1598 / (21) 98909-3432</a:t>
            </a:r>
          </a:p>
        </p:txBody>
      </p:sp>
      <p:pic>
        <p:nvPicPr>
          <p:cNvPr id="512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763" y="47625"/>
            <a:ext cx="693737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D:\arvore_dura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28700"/>
            <a:ext cx="8961438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&gt;&lt;version val=&quot;17220&quot;/&gt;&lt;partner val=&quot;53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0&quot; g=&quot;ff&quot; b=&quot;0&quot;/&gt;&lt;/elem&gt;&lt;elem&gt;&lt;m_ppcolschidx val=&quot;0&quot;/&gt;&lt;m_rgb r=&quot;ff&quot; g=&quot;0&quot; b=&quot;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2147483647&quot;/&gt;&lt;/m_precDefault&gt;&lt;/CDefaultPrec&gt;&lt;/root&gt;"/>
  <p:tag name="THINKCELLUNDODONOTDELETE" val="2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YonlN2fZEufFyn.JCSEa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rZdRXXNEGDBNZQNgfc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sYonlN2fZEufFyn.JCSE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QjjpW23.LE2q03QCJuS77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rZdRXXNEGDBNZQNgfc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lzKWN1oEKsFadYCIEYHw"/>
</p:tagLst>
</file>

<file path=ppt/theme/theme1.xml><?xml version="1.0" encoding="utf-8"?>
<a:theme xmlns:a="http://schemas.openxmlformats.org/drawingml/2006/main" name="1_default">
  <a:themeElements>
    <a:clrScheme name="defaul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810" tIns="0" rIns="3810" bIns="0" numCol="1" anchor="ctr" anchorCtr="0" compatLnSpc="1">
        <a:prstTxWarp prst="textNoShape">
          <a:avLst/>
        </a:prstTxWarp>
      </a:bodyPr>
      <a:lstStyle>
        <a:defPPr marL="0" marR="0" indent="0" algn="l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810" tIns="0" rIns="3810" bIns="0" numCol="1" anchor="ctr" anchorCtr="0" compatLnSpc="1">
        <a:prstTxWarp prst="textNoShape">
          <a:avLst/>
        </a:prstTxWarp>
      </a:bodyPr>
      <a:lstStyle>
        <a:defPPr marL="0" marR="0" indent="0" algn="l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pitchFamily="2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">
  <a:themeElements>
    <a:clrScheme name="defaul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810" tIns="0" rIns="3810" bIns="0" numCol="1" anchor="ctr" anchorCtr="0" compatLnSpc="1">
        <a:prstTxWarp prst="textNoShape">
          <a:avLst/>
        </a:prstTxWarp>
      </a:bodyPr>
      <a:lstStyle>
        <a:defPPr marL="0" marR="0" indent="0" algn="l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810" tIns="0" rIns="3810" bIns="0" numCol="1" anchor="ctr" anchorCtr="0" compatLnSpc="1">
        <a:prstTxWarp prst="textNoShape">
          <a:avLst/>
        </a:prstTxWarp>
      </a:bodyPr>
      <a:lstStyle>
        <a:defPPr marL="0" marR="0" indent="0" algn="l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pitchFamily="2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36553</TotalTime>
  <Words>347</Words>
  <Application>Microsoft Office PowerPoint</Application>
  <PresentationFormat>Personalizar</PresentationFormat>
  <Paragraphs>56</Paragraphs>
  <Slides>7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SimSun</vt:lpstr>
      <vt:lpstr>MS PGothic</vt:lpstr>
      <vt:lpstr>Tahoma</vt:lpstr>
      <vt:lpstr>1_default</vt:lpstr>
      <vt:lpstr>2_default</vt:lpstr>
      <vt:lpstr>PNAFM RIO</vt:lpstr>
      <vt:lpstr>Slide 1</vt:lpstr>
      <vt:lpstr>Slide 2</vt:lpstr>
      <vt:lpstr>Slide 3</vt:lpstr>
      <vt:lpstr>Slide 4</vt:lpstr>
      <vt:lpstr>Slide 5</vt:lpstr>
      <vt:lpstr>Slide 6</vt:lpstr>
    </vt:vector>
  </TitlesOfParts>
  <Company>ipp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Preparação da PCRJ para o 746</dc:title>
  <dc:creator>Tiba</dc:creator>
  <cp:lastModifiedBy>IrmaBC</cp:lastModifiedBy>
  <cp:revision>2692</cp:revision>
  <cp:lastPrinted>2009-03-12T17:58:37Z</cp:lastPrinted>
  <dcterms:created xsi:type="dcterms:W3CDTF">2010-03-18T14:52:35Z</dcterms:created>
  <dcterms:modified xsi:type="dcterms:W3CDTF">2018-08-30T17:05:20Z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DocID">
    <vt:lpwstr/>
  </property>
  <property fmtid="{D5CDD505-2E9C-101B-9397-08002B2CF9AE}" pid="6" name="DocIDinTitle">
    <vt:bool>false</vt:bool>
  </property>
  <property fmtid="{D5CDD505-2E9C-101B-9397-08002B2CF9AE}" pid="7" name="DocIDinSlide">
    <vt:bool>true</vt:bool>
  </property>
  <property fmtid="{D5CDD505-2E9C-101B-9397-08002B2CF9AE}" pid="8" name="DocIDPosition">
    <vt:i4>1</vt:i4>
  </property>
  <property fmtid="{D5CDD505-2E9C-101B-9397-08002B2CF9AE}" pid="9" name="Final">
    <vt:bool>true</vt:bool>
  </property>
  <property fmtid="{D5CDD505-2E9C-101B-9397-08002B2CF9AE}" pid="10" name="Title">
    <vt:lpwstr>Projeto Porto Maravilha</vt:lpwstr>
  </property>
  <property fmtid="{D5CDD505-2E9C-101B-9397-08002B2CF9AE}" pid="11" name="Event">
    <vt:lpwstr/>
  </property>
  <property fmtid="{D5CDD505-2E9C-101B-9397-08002B2CF9AE}" pid="12" name="Delivery Date">
    <vt:lpwstr>Rio de Janeiro, 31 de março de 2009</vt:lpwstr>
  </property>
  <property fmtid="{D5CDD505-2E9C-101B-9397-08002B2CF9AE}" pid="13" name="NumberOfSlides">
    <vt:i4>49</vt:i4>
  </property>
  <property fmtid="{D5CDD505-2E9C-101B-9397-08002B2CF9AE}" pid="14" name="RevisionCount">
    <vt:i4>1</vt:i4>
  </property>
</Properties>
</file>