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Default Extension="png" ContentType="image/png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5" r:id="rId4"/>
    <p:sldId id="280" r:id="rId5"/>
    <p:sldId id="281" r:id="rId6"/>
    <p:sldId id="282" r:id="rId7"/>
    <p:sldId id="283" r:id="rId8"/>
    <p:sldId id="284" r:id="rId9"/>
    <p:sldId id="287" r:id="rId10"/>
    <p:sldId id="285" r:id="rId11"/>
    <p:sldId id="289" r:id="rId12"/>
    <p:sldId id="290" r:id="rId13"/>
    <p:sldId id="278" r:id="rId14"/>
    <p:sldId id="286" r:id="rId15"/>
    <p:sldId id="292" r:id="rId16"/>
    <p:sldId id="291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1AED5"/>
    <a:srgbClr val="47ACD8"/>
    <a:srgbClr val="00A4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-96" y="-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00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F2D04-6D08-4450-9D6E-8A851874EE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04C457E-B1D9-421A-87D3-CE6E070054FE}">
      <dgm:prSet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pt-BR" b="1" dirty="0" smtClean="0">
              <a:solidFill>
                <a:srgbClr val="002060"/>
              </a:solidFill>
            </a:rPr>
            <a:t>INDICADORES ECONOMICOS</a:t>
          </a:r>
          <a:endParaRPr lang="pt-BR" b="1" dirty="0">
            <a:solidFill>
              <a:srgbClr val="002060"/>
            </a:solidFill>
          </a:endParaRPr>
        </a:p>
      </dgm:t>
    </dgm:pt>
    <dgm:pt modelId="{532F72D9-BBBC-4504-97F8-BA22B3A49E8A}" type="parTrans" cxnId="{288DE32D-5A1F-4D81-B5A3-490A051E9190}">
      <dgm:prSet/>
      <dgm:spPr/>
      <dgm:t>
        <a:bodyPr/>
        <a:lstStyle/>
        <a:p>
          <a:endParaRPr lang="pt-BR"/>
        </a:p>
      </dgm:t>
    </dgm:pt>
    <dgm:pt modelId="{C954717A-C1C7-46C8-9ED1-A0B54FD865A6}" type="sibTrans" cxnId="{288DE32D-5A1F-4D81-B5A3-490A051E9190}">
      <dgm:prSet/>
      <dgm:spPr/>
      <dgm:t>
        <a:bodyPr/>
        <a:lstStyle/>
        <a:p>
          <a:endParaRPr lang="pt-BR"/>
        </a:p>
      </dgm:t>
    </dgm:pt>
    <dgm:pt modelId="{347962FF-6A82-427B-B942-84D60294BEFF}" type="pres">
      <dgm:prSet presAssocID="{3B4F2D04-6D08-4450-9D6E-8A851874EE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D51DB4-8502-425C-A0D9-5A08A951E369}" type="pres">
      <dgm:prSet presAssocID="{404C457E-B1D9-421A-87D3-CE6E070054FE}" presName="parentText" presStyleLbl="node1" presStyleIdx="0" presStyleCnt="1" custLinFactNeighborX="7444" custLinFactNeighborY="-458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88DE32D-5A1F-4D81-B5A3-490A051E9190}" srcId="{3B4F2D04-6D08-4450-9D6E-8A851874EE86}" destId="{404C457E-B1D9-421A-87D3-CE6E070054FE}" srcOrd="0" destOrd="0" parTransId="{532F72D9-BBBC-4504-97F8-BA22B3A49E8A}" sibTransId="{C954717A-C1C7-46C8-9ED1-A0B54FD865A6}"/>
    <dgm:cxn modelId="{7274111F-48DF-4464-98BB-9B8421696B0E}" type="presOf" srcId="{3B4F2D04-6D08-4450-9D6E-8A851874EE86}" destId="{347962FF-6A82-427B-B942-84D60294BEFF}" srcOrd="0" destOrd="0" presId="urn:microsoft.com/office/officeart/2005/8/layout/vList2"/>
    <dgm:cxn modelId="{B6600493-A7A4-4307-85C5-ABB361CCE0FC}" type="presOf" srcId="{404C457E-B1D9-421A-87D3-CE6E070054FE}" destId="{45D51DB4-8502-425C-A0D9-5A08A951E369}" srcOrd="0" destOrd="0" presId="urn:microsoft.com/office/officeart/2005/8/layout/vList2"/>
    <dgm:cxn modelId="{D6B81E5F-8868-4E7C-8144-4961E18DA3CC}" type="presParOf" srcId="{347962FF-6A82-427B-B942-84D60294BEFF}" destId="{45D51DB4-8502-425C-A0D9-5A08A951E3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127861-B52A-49F3-888B-E3A8473CD172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B1940BA-75EA-44F9-87BF-93D489B06EDA}">
      <dgm:prSet/>
      <dgm:spPr/>
      <dgm:t>
        <a:bodyPr/>
        <a:lstStyle/>
        <a:p>
          <a:pPr rtl="0"/>
          <a:r>
            <a:rPr lang="pt-BR" b="1" dirty="0" smtClean="0">
              <a:solidFill>
                <a:srgbClr val="002060"/>
              </a:solidFill>
            </a:rPr>
            <a:t>Plano de Treinamento Específico para Modelo de Atendimento ao Cidadão;</a:t>
          </a:r>
          <a:endParaRPr lang="pt-BR" b="1" dirty="0">
            <a:solidFill>
              <a:srgbClr val="002060"/>
            </a:solidFill>
          </a:endParaRPr>
        </a:p>
      </dgm:t>
    </dgm:pt>
    <dgm:pt modelId="{151B4AD4-9BE7-4E0E-8917-D5C3AD662486}" type="parTrans" cxnId="{3CB45F0E-5AA5-4055-A1DD-9F3D710244DE}">
      <dgm:prSet/>
      <dgm:spPr/>
      <dgm:t>
        <a:bodyPr/>
        <a:lstStyle/>
        <a:p>
          <a:endParaRPr lang="pt-BR"/>
        </a:p>
      </dgm:t>
    </dgm:pt>
    <dgm:pt modelId="{787CBA99-293C-4025-B3C0-45D327F643CD}" type="sibTrans" cxnId="{3CB45F0E-5AA5-4055-A1DD-9F3D710244DE}">
      <dgm:prSet/>
      <dgm:spPr/>
      <dgm:t>
        <a:bodyPr/>
        <a:lstStyle/>
        <a:p>
          <a:endParaRPr lang="pt-BR"/>
        </a:p>
      </dgm:t>
    </dgm:pt>
    <dgm:pt modelId="{0A7869CC-D5D4-4D59-B00B-E48EC5D2BF58}">
      <dgm:prSet/>
      <dgm:spPr/>
      <dgm:t>
        <a:bodyPr/>
        <a:lstStyle/>
        <a:p>
          <a:pPr rtl="0"/>
          <a:r>
            <a:rPr lang="pt-BR" dirty="0" smtClean="0"/>
            <a:t>- </a:t>
          </a:r>
          <a:r>
            <a:rPr lang="pt-BR" b="1" dirty="0" smtClean="0">
              <a:solidFill>
                <a:srgbClr val="002060"/>
              </a:solidFill>
            </a:rPr>
            <a:t>Capacitação para Servidores do Setor de T.I.;</a:t>
          </a:r>
          <a:endParaRPr lang="pt-BR" b="1" dirty="0">
            <a:solidFill>
              <a:srgbClr val="002060"/>
            </a:solidFill>
          </a:endParaRPr>
        </a:p>
      </dgm:t>
    </dgm:pt>
    <dgm:pt modelId="{4BA27F78-5387-4C13-B3C9-D98A87DA7F11}" type="parTrans" cxnId="{C055E6E8-4285-46C7-9F25-A23776CFCDDA}">
      <dgm:prSet/>
      <dgm:spPr/>
      <dgm:t>
        <a:bodyPr/>
        <a:lstStyle/>
        <a:p>
          <a:endParaRPr lang="pt-BR"/>
        </a:p>
      </dgm:t>
    </dgm:pt>
    <dgm:pt modelId="{462665AB-6C70-4BBD-84A8-633B971D4056}" type="sibTrans" cxnId="{C055E6E8-4285-46C7-9F25-A23776CFCDDA}">
      <dgm:prSet/>
      <dgm:spPr/>
      <dgm:t>
        <a:bodyPr/>
        <a:lstStyle/>
        <a:p>
          <a:endParaRPr lang="pt-BR"/>
        </a:p>
      </dgm:t>
    </dgm:pt>
    <dgm:pt modelId="{D5FB844B-695C-4A70-8286-612B492FEB02}">
      <dgm:prSet/>
      <dgm:spPr/>
      <dgm:t>
        <a:bodyPr/>
        <a:lstStyle/>
        <a:p>
          <a:pPr rtl="0"/>
          <a:r>
            <a:rPr lang="pt-BR" dirty="0" smtClean="0">
              <a:solidFill>
                <a:srgbClr val="002060"/>
              </a:solidFill>
            </a:rPr>
            <a:t>-</a:t>
          </a:r>
          <a:r>
            <a:rPr lang="pt-BR" dirty="0" smtClean="0"/>
            <a:t> </a:t>
          </a:r>
          <a:r>
            <a:rPr lang="pt-BR" b="1" dirty="0" smtClean="0">
              <a:solidFill>
                <a:srgbClr val="002060"/>
              </a:solidFill>
            </a:rPr>
            <a:t>Capacitação para Servidores da Secretaria da Fazenda e Administração</a:t>
          </a:r>
          <a:endParaRPr lang="pt-BR" b="1" dirty="0"/>
        </a:p>
      </dgm:t>
    </dgm:pt>
    <dgm:pt modelId="{8CAD1095-F6ED-4ACA-BB07-C24DDA0069CB}" type="parTrans" cxnId="{6BD3C42D-DBAF-432C-8AC2-303A9568C9BD}">
      <dgm:prSet/>
      <dgm:spPr/>
      <dgm:t>
        <a:bodyPr/>
        <a:lstStyle/>
        <a:p>
          <a:endParaRPr lang="pt-BR"/>
        </a:p>
      </dgm:t>
    </dgm:pt>
    <dgm:pt modelId="{52784D49-7FAC-47E6-BFF8-928FB0A5B59E}" type="sibTrans" cxnId="{6BD3C42D-DBAF-432C-8AC2-303A9568C9BD}">
      <dgm:prSet/>
      <dgm:spPr/>
      <dgm:t>
        <a:bodyPr/>
        <a:lstStyle/>
        <a:p>
          <a:endParaRPr lang="pt-BR"/>
        </a:p>
      </dgm:t>
    </dgm:pt>
    <dgm:pt modelId="{3F5E49DC-3B1D-4014-84BF-A09F8BBB83AB}">
      <dgm:prSet/>
      <dgm:spPr/>
      <dgm:t>
        <a:bodyPr/>
        <a:lstStyle/>
        <a:p>
          <a:pPr rtl="0"/>
          <a:r>
            <a:rPr lang="pt-BR" dirty="0" smtClean="0">
              <a:solidFill>
                <a:srgbClr val="002060"/>
              </a:solidFill>
            </a:rPr>
            <a:t>- </a:t>
          </a:r>
          <a:r>
            <a:rPr lang="pt-BR" b="1" dirty="0" smtClean="0">
              <a:solidFill>
                <a:srgbClr val="002060"/>
              </a:solidFill>
            </a:rPr>
            <a:t>Capacitação para Servidores da Controladoria Interna e Licitações;</a:t>
          </a:r>
          <a:endParaRPr lang="pt-BR" b="1" dirty="0">
            <a:solidFill>
              <a:srgbClr val="002060"/>
            </a:solidFill>
          </a:endParaRPr>
        </a:p>
      </dgm:t>
    </dgm:pt>
    <dgm:pt modelId="{ECD65EBC-7956-41E8-8C9B-EE78744F414E}" type="parTrans" cxnId="{281A83D2-827D-4AF4-9CD5-DDB91EB52A2D}">
      <dgm:prSet/>
      <dgm:spPr/>
      <dgm:t>
        <a:bodyPr/>
        <a:lstStyle/>
        <a:p>
          <a:endParaRPr lang="pt-BR"/>
        </a:p>
      </dgm:t>
    </dgm:pt>
    <dgm:pt modelId="{998E1E1C-9E06-4D4A-A1F0-757B8804CABD}" type="sibTrans" cxnId="{281A83D2-827D-4AF4-9CD5-DDB91EB52A2D}">
      <dgm:prSet/>
      <dgm:spPr/>
      <dgm:t>
        <a:bodyPr/>
        <a:lstStyle/>
        <a:p>
          <a:endParaRPr lang="pt-BR"/>
        </a:p>
      </dgm:t>
    </dgm:pt>
    <dgm:pt modelId="{CDC6F888-1C54-4059-A734-B9FB5ADFE86C}">
      <dgm:prSet/>
      <dgm:spPr/>
      <dgm:t>
        <a:bodyPr/>
        <a:lstStyle/>
        <a:p>
          <a:pPr rtl="0"/>
          <a:r>
            <a:rPr lang="pt-BR" dirty="0" smtClean="0">
              <a:solidFill>
                <a:srgbClr val="002060"/>
              </a:solidFill>
            </a:rPr>
            <a:t>- </a:t>
          </a:r>
          <a:r>
            <a:rPr lang="pt-BR" b="1" dirty="0" smtClean="0">
              <a:solidFill>
                <a:srgbClr val="002060"/>
              </a:solidFill>
            </a:rPr>
            <a:t>Capacitação para Servidores Municipais.</a:t>
          </a:r>
          <a:endParaRPr lang="pt-BR" b="1" dirty="0">
            <a:solidFill>
              <a:srgbClr val="002060"/>
            </a:solidFill>
          </a:endParaRPr>
        </a:p>
      </dgm:t>
    </dgm:pt>
    <dgm:pt modelId="{19CF1FF4-993F-4844-ADCD-BF775168E8DA}" type="parTrans" cxnId="{D16D40CE-5D4F-4039-AA78-DB9BFFE1EF83}">
      <dgm:prSet/>
      <dgm:spPr/>
      <dgm:t>
        <a:bodyPr/>
        <a:lstStyle/>
        <a:p>
          <a:endParaRPr lang="pt-BR"/>
        </a:p>
      </dgm:t>
    </dgm:pt>
    <dgm:pt modelId="{7081A6FB-3021-4DF2-8FBA-BD64899B9881}" type="sibTrans" cxnId="{D16D40CE-5D4F-4039-AA78-DB9BFFE1EF83}">
      <dgm:prSet/>
      <dgm:spPr/>
      <dgm:t>
        <a:bodyPr/>
        <a:lstStyle/>
        <a:p>
          <a:endParaRPr lang="pt-BR"/>
        </a:p>
      </dgm:t>
    </dgm:pt>
    <dgm:pt modelId="{CFE4C49F-DDF4-4776-B974-9958BC6BE44F}" type="pres">
      <dgm:prSet presAssocID="{F2127861-B52A-49F3-888B-E3A8473CD1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AF1260-95C5-4154-AA98-DA81EB29335C}" type="pres">
      <dgm:prSet presAssocID="{F2127861-B52A-49F3-888B-E3A8473CD172}" presName="fgShape" presStyleLbl="fgShp" presStyleIdx="0" presStyleCnt="1"/>
      <dgm:spPr>
        <a:solidFill>
          <a:srgbClr val="00B0F0"/>
        </a:solidFill>
      </dgm:spPr>
    </dgm:pt>
    <dgm:pt modelId="{0406EF5F-5451-4F0D-A840-69281FF7498C}" type="pres">
      <dgm:prSet presAssocID="{F2127861-B52A-49F3-888B-E3A8473CD172}" presName="linComp" presStyleCnt="0"/>
      <dgm:spPr/>
    </dgm:pt>
    <dgm:pt modelId="{A4DC43A0-414F-43E3-9442-5BB7E2B96143}" type="pres">
      <dgm:prSet presAssocID="{DB1940BA-75EA-44F9-87BF-93D489B06EDA}" presName="compNode" presStyleCnt="0"/>
      <dgm:spPr/>
    </dgm:pt>
    <dgm:pt modelId="{9BD727BF-475D-4B38-9654-C4666486303C}" type="pres">
      <dgm:prSet presAssocID="{DB1940BA-75EA-44F9-87BF-93D489B06EDA}" presName="bkgdShape" presStyleLbl="node1" presStyleIdx="0" presStyleCnt="5"/>
      <dgm:spPr/>
      <dgm:t>
        <a:bodyPr/>
        <a:lstStyle/>
        <a:p>
          <a:endParaRPr lang="pt-BR"/>
        </a:p>
      </dgm:t>
    </dgm:pt>
    <dgm:pt modelId="{19FEDB41-AC33-48CE-951A-729D1EA845C0}" type="pres">
      <dgm:prSet presAssocID="{DB1940BA-75EA-44F9-87BF-93D489B06EDA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E2E544-6655-4B38-8794-9FDFFD7048E3}" type="pres">
      <dgm:prSet presAssocID="{DB1940BA-75EA-44F9-87BF-93D489B06EDA}" presName="invisiNode" presStyleLbl="node1" presStyleIdx="0" presStyleCnt="5"/>
      <dgm:spPr/>
    </dgm:pt>
    <dgm:pt modelId="{F88BA758-7A1D-468E-BE78-10DB19D97EDF}" type="pres">
      <dgm:prSet presAssocID="{DB1940BA-75EA-44F9-87BF-93D489B06EDA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5000" r="-55000"/>
          </a:stretch>
        </a:blipFill>
      </dgm:spPr>
    </dgm:pt>
    <dgm:pt modelId="{95A92BBC-632B-4061-B438-B3A942F905CD}" type="pres">
      <dgm:prSet presAssocID="{787CBA99-293C-4025-B3C0-45D327F643CD}" presName="sibTrans" presStyleLbl="sibTrans2D1" presStyleIdx="0" presStyleCnt="0"/>
      <dgm:spPr/>
      <dgm:t>
        <a:bodyPr/>
        <a:lstStyle/>
        <a:p>
          <a:endParaRPr lang="pt-BR"/>
        </a:p>
      </dgm:t>
    </dgm:pt>
    <dgm:pt modelId="{64B08E68-3C1E-4709-BE66-8DA62E367D87}" type="pres">
      <dgm:prSet presAssocID="{0A7869CC-D5D4-4D59-B00B-E48EC5D2BF58}" presName="compNode" presStyleCnt="0"/>
      <dgm:spPr/>
    </dgm:pt>
    <dgm:pt modelId="{82AF1DB5-77A8-410E-974B-8D6CD6BA1E57}" type="pres">
      <dgm:prSet presAssocID="{0A7869CC-D5D4-4D59-B00B-E48EC5D2BF58}" presName="bkgdShape" presStyleLbl="node1" presStyleIdx="1" presStyleCnt="5"/>
      <dgm:spPr/>
      <dgm:t>
        <a:bodyPr/>
        <a:lstStyle/>
        <a:p>
          <a:endParaRPr lang="pt-BR"/>
        </a:p>
      </dgm:t>
    </dgm:pt>
    <dgm:pt modelId="{0A441E72-C7E4-43D8-A58A-A2E4EBA0FF2B}" type="pres">
      <dgm:prSet presAssocID="{0A7869CC-D5D4-4D59-B00B-E48EC5D2BF58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680E1E-CC4E-4B28-9C25-FE4317E5BAE5}" type="pres">
      <dgm:prSet presAssocID="{0A7869CC-D5D4-4D59-B00B-E48EC5D2BF58}" presName="invisiNode" presStyleLbl="node1" presStyleIdx="1" presStyleCnt="5"/>
      <dgm:spPr/>
    </dgm:pt>
    <dgm:pt modelId="{29255604-6613-4BB4-90C9-A6F92EB8BBD6}" type="pres">
      <dgm:prSet presAssocID="{0A7869CC-D5D4-4D59-B00B-E48EC5D2BF58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8E36A5DA-EA08-4FBA-8CB9-670D9C3FAF28}" type="pres">
      <dgm:prSet presAssocID="{462665AB-6C70-4BBD-84A8-633B971D4056}" presName="sibTrans" presStyleLbl="sibTrans2D1" presStyleIdx="0" presStyleCnt="0"/>
      <dgm:spPr/>
      <dgm:t>
        <a:bodyPr/>
        <a:lstStyle/>
        <a:p>
          <a:endParaRPr lang="pt-BR"/>
        </a:p>
      </dgm:t>
    </dgm:pt>
    <dgm:pt modelId="{E55B83D4-C3B4-487F-80CF-3CADCA6CCFA9}" type="pres">
      <dgm:prSet presAssocID="{D5FB844B-695C-4A70-8286-612B492FEB02}" presName="compNode" presStyleCnt="0"/>
      <dgm:spPr/>
    </dgm:pt>
    <dgm:pt modelId="{C0C83C7D-0D4B-499C-B9BE-6CE501A8241D}" type="pres">
      <dgm:prSet presAssocID="{D5FB844B-695C-4A70-8286-612B492FEB02}" presName="bkgdShape" presStyleLbl="node1" presStyleIdx="2" presStyleCnt="5" custLinFactNeighborX="1786" custLinFactNeighborY="-624"/>
      <dgm:spPr/>
      <dgm:t>
        <a:bodyPr/>
        <a:lstStyle/>
        <a:p>
          <a:endParaRPr lang="pt-BR"/>
        </a:p>
      </dgm:t>
    </dgm:pt>
    <dgm:pt modelId="{11AFB690-805C-416A-A6D1-52AC963FB26A}" type="pres">
      <dgm:prSet presAssocID="{D5FB844B-695C-4A70-8286-612B492FEB02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C772E1-18B8-4008-B11B-7AE9652A09E7}" type="pres">
      <dgm:prSet presAssocID="{D5FB844B-695C-4A70-8286-612B492FEB02}" presName="invisiNode" presStyleLbl="node1" presStyleIdx="2" presStyleCnt="5"/>
      <dgm:spPr/>
    </dgm:pt>
    <dgm:pt modelId="{7E75BA24-C075-4DA0-AA83-346342946C1B}" type="pres">
      <dgm:prSet presAssocID="{D5FB844B-695C-4A70-8286-612B492FEB02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</dgm:pt>
    <dgm:pt modelId="{1D0449EA-0772-44EC-9C98-F4D3054D1DE9}" type="pres">
      <dgm:prSet presAssocID="{52784D49-7FAC-47E6-BFF8-928FB0A5B59E}" presName="sibTrans" presStyleLbl="sibTrans2D1" presStyleIdx="0" presStyleCnt="0"/>
      <dgm:spPr/>
      <dgm:t>
        <a:bodyPr/>
        <a:lstStyle/>
        <a:p>
          <a:endParaRPr lang="pt-BR"/>
        </a:p>
      </dgm:t>
    </dgm:pt>
    <dgm:pt modelId="{4FAFB56E-0AF9-4903-8C6F-1E777C28CE92}" type="pres">
      <dgm:prSet presAssocID="{3F5E49DC-3B1D-4014-84BF-A09F8BBB83AB}" presName="compNode" presStyleCnt="0"/>
      <dgm:spPr/>
    </dgm:pt>
    <dgm:pt modelId="{6067BE10-66C0-4DA1-B72D-F44685447665}" type="pres">
      <dgm:prSet presAssocID="{3F5E49DC-3B1D-4014-84BF-A09F8BBB83AB}" presName="bkgdShape" presStyleLbl="node1" presStyleIdx="3" presStyleCnt="5"/>
      <dgm:spPr/>
      <dgm:t>
        <a:bodyPr/>
        <a:lstStyle/>
        <a:p>
          <a:endParaRPr lang="pt-BR"/>
        </a:p>
      </dgm:t>
    </dgm:pt>
    <dgm:pt modelId="{C72EC9D3-37FE-4D84-9588-8ED7CDD804E2}" type="pres">
      <dgm:prSet presAssocID="{3F5E49DC-3B1D-4014-84BF-A09F8BBB83AB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8AEAA8-D6B4-4BCB-B95F-287D6354F1E0}" type="pres">
      <dgm:prSet presAssocID="{3F5E49DC-3B1D-4014-84BF-A09F8BBB83AB}" presName="invisiNode" presStyleLbl="node1" presStyleIdx="3" presStyleCnt="5"/>
      <dgm:spPr/>
    </dgm:pt>
    <dgm:pt modelId="{15C64919-2F0F-4562-B165-A4C9F9FF7333}" type="pres">
      <dgm:prSet presAssocID="{3F5E49DC-3B1D-4014-84BF-A09F8BBB83AB}" presName="imagNode" presStyleLbl="fgImgPlace1" presStyleIdx="3" presStyleCnt="5" custScaleX="104928" custLinFactNeighborX="6559" custLinFactNeighborY="374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AC5E67D4-C43E-4DB1-87DB-4D9A11923C93}" type="pres">
      <dgm:prSet presAssocID="{998E1E1C-9E06-4D4A-A1F0-757B8804CABD}" presName="sibTrans" presStyleLbl="sibTrans2D1" presStyleIdx="0" presStyleCnt="0"/>
      <dgm:spPr/>
      <dgm:t>
        <a:bodyPr/>
        <a:lstStyle/>
        <a:p>
          <a:endParaRPr lang="pt-BR"/>
        </a:p>
      </dgm:t>
    </dgm:pt>
    <dgm:pt modelId="{6008DBC0-045D-4CF3-AEC7-A5A5163E9B30}" type="pres">
      <dgm:prSet presAssocID="{CDC6F888-1C54-4059-A734-B9FB5ADFE86C}" presName="compNode" presStyleCnt="0"/>
      <dgm:spPr/>
    </dgm:pt>
    <dgm:pt modelId="{D0D5247C-34D1-4F6D-B0DB-FA51F1C0F37B}" type="pres">
      <dgm:prSet presAssocID="{CDC6F888-1C54-4059-A734-B9FB5ADFE86C}" presName="bkgdShape" presStyleLbl="node1" presStyleIdx="4" presStyleCnt="5"/>
      <dgm:spPr/>
      <dgm:t>
        <a:bodyPr/>
        <a:lstStyle/>
        <a:p>
          <a:endParaRPr lang="pt-BR"/>
        </a:p>
      </dgm:t>
    </dgm:pt>
    <dgm:pt modelId="{2B758E22-B6FD-4C84-8F7A-50F7ACF83F11}" type="pres">
      <dgm:prSet presAssocID="{CDC6F888-1C54-4059-A734-B9FB5ADFE86C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0EC16F-8FC1-4296-A884-C08E6083C5E0}" type="pres">
      <dgm:prSet presAssocID="{CDC6F888-1C54-4059-A734-B9FB5ADFE86C}" presName="invisiNode" presStyleLbl="node1" presStyleIdx="4" presStyleCnt="5"/>
      <dgm:spPr/>
    </dgm:pt>
    <dgm:pt modelId="{E5EF3B26-512D-47AD-90A2-11E3E47E4BE1}" type="pres">
      <dgm:prSet presAssocID="{CDC6F888-1C54-4059-A734-B9FB5ADFE86C}" presName="imagNode" presStyleLbl="fgImgPlace1" presStyleIdx="4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C055E6E8-4285-46C7-9F25-A23776CFCDDA}" srcId="{F2127861-B52A-49F3-888B-E3A8473CD172}" destId="{0A7869CC-D5D4-4D59-B00B-E48EC5D2BF58}" srcOrd="1" destOrd="0" parTransId="{4BA27F78-5387-4C13-B3C9-D98A87DA7F11}" sibTransId="{462665AB-6C70-4BBD-84A8-633B971D4056}"/>
    <dgm:cxn modelId="{79E2C19D-7043-47E0-BA89-AF3EDF1BF0A6}" type="presOf" srcId="{0A7869CC-D5D4-4D59-B00B-E48EC5D2BF58}" destId="{0A441E72-C7E4-43D8-A58A-A2E4EBA0FF2B}" srcOrd="1" destOrd="0" presId="urn:microsoft.com/office/officeart/2005/8/layout/hList7#1"/>
    <dgm:cxn modelId="{D16D40CE-5D4F-4039-AA78-DB9BFFE1EF83}" srcId="{F2127861-B52A-49F3-888B-E3A8473CD172}" destId="{CDC6F888-1C54-4059-A734-B9FB5ADFE86C}" srcOrd="4" destOrd="0" parTransId="{19CF1FF4-993F-4844-ADCD-BF775168E8DA}" sibTransId="{7081A6FB-3021-4DF2-8FBA-BD64899B9881}"/>
    <dgm:cxn modelId="{727AC986-D4C4-42A4-BBFE-D67CAA8A56B6}" type="presOf" srcId="{52784D49-7FAC-47E6-BFF8-928FB0A5B59E}" destId="{1D0449EA-0772-44EC-9C98-F4D3054D1DE9}" srcOrd="0" destOrd="0" presId="urn:microsoft.com/office/officeart/2005/8/layout/hList7#1"/>
    <dgm:cxn modelId="{6BD3C42D-DBAF-432C-8AC2-303A9568C9BD}" srcId="{F2127861-B52A-49F3-888B-E3A8473CD172}" destId="{D5FB844B-695C-4A70-8286-612B492FEB02}" srcOrd="2" destOrd="0" parTransId="{8CAD1095-F6ED-4ACA-BB07-C24DDA0069CB}" sibTransId="{52784D49-7FAC-47E6-BFF8-928FB0A5B59E}"/>
    <dgm:cxn modelId="{0E541169-BDC5-4FBA-A87E-E5ADEF5061BD}" type="presOf" srcId="{998E1E1C-9E06-4D4A-A1F0-757B8804CABD}" destId="{AC5E67D4-C43E-4DB1-87DB-4D9A11923C93}" srcOrd="0" destOrd="0" presId="urn:microsoft.com/office/officeart/2005/8/layout/hList7#1"/>
    <dgm:cxn modelId="{A3E9AA15-6642-4F17-94B7-1D8607472E2E}" type="presOf" srcId="{F2127861-B52A-49F3-888B-E3A8473CD172}" destId="{CFE4C49F-DDF4-4776-B974-9958BC6BE44F}" srcOrd="0" destOrd="0" presId="urn:microsoft.com/office/officeart/2005/8/layout/hList7#1"/>
    <dgm:cxn modelId="{3CB45F0E-5AA5-4055-A1DD-9F3D710244DE}" srcId="{F2127861-B52A-49F3-888B-E3A8473CD172}" destId="{DB1940BA-75EA-44F9-87BF-93D489B06EDA}" srcOrd="0" destOrd="0" parTransId="{151B4AD4-9BE7-4E0E-8917-D5C3AD662486}" sibTransId="{787CBA99-293C-4025-B3C0-45D327F643CD}"/>
    <dgm:cxn modelId="{E3AFCFF6-3DAF-4367-8B69-8ED2398D58DC}" type="presOf" srcId="{D5FB844B-695C-4A70-8286-612B492FEB02}" destId="{C0C83C7D-0D4B-499C-B9BE-6CE501A8241D}" srcOrd="0" destOrd="0" presId="urn:microsoft.com/office/officeart/2005/8/layout/hList7#1"/>
    <dgm:cxn modelId="{BF47ADF7-B3C7-48C2-841A-588D43760138}" type="presOf" srcId="{CDC6F888-1C54-4059-A734-B9FB5ADFE86C}" destId="{2B758E22-B6FD-4C84-8F7A-50F7ACF83F11}" srcOrd="1" destOrd="0" presId="urn:microsoft.com/office/officeart/2005/8/layout/hList7#1"/>
    <dgm:cxn modelId="{6F054D27-5E38-44F8-8CAF-E3947DC892FB}" type="presOf" srcId="{DB1940BA-75EA-44F9-87BF-93D489B06EDA}" destId="{19FEDB41-AC33-48CE-951A-729D1EA845C0}" srcOrd="1" destOrd="0" presId="urn:microsoft.com/office/officeart/2005/8/layout/hList7#1"/>
    <dgm:cxn modelId="{00D03081-803F-4DB4-B742-8A176647E537}" type="presOf" srcId="{787CBA99-293C-4025-B3C0-45D327F643CD}" destId="{95A92BBC-632B-4061-B438-B3A942F905CD}" srcOrd="0" destOrd="0" presId="urn:microsoft.com/office/officeart/2005/8/layout/hList7#1"/>
    <dgm:cxn modelId="{81E15E6B-2C6B-4F3F-AC73-8731E713B423}" type="presOf" srcId="{DB1940BA-75EA-44F9-87BF-93D489B06EDA}" destId="{9BD727BF-475D-4B38-9654-C4666486303C}" srcOrd="0" destOrd="0" presId="urn:microsoft.com/office/officeart/2005/8/layout/hList7#1"/>
    <dgm:cxn modelId="{0141F041-E412-460B-8366-CFB26D7E53C4}" type="presOf" srcId="{CDC6F888-1C54-4059-A734-B9FB5ADFE86C}" destId="{D0D5247C-34D1-4F6D-B0DB-FA51F1C0F37B}" srcOrd="0" destOrd="0" presId="urn:microsoft.com/office/officeart/2005/8/layout/hList7#1"/>
    <dgm:cxn modelId="{25D60D99-53DA-4185-AFBC-54EDB638F52B}" type="presOf" srcId="{0A7869CC-D5D4-4D59-B00B-E48EC5D2BF58}" destId="{82AF1DB5-77A8-410E-974B-8D6CD6BA1E57}" srcOrd="0" destOrd="0" presId="urn:microsoft.com/office/officeart/2005/8/layout/hList7#1"/>
    <dgm:cxn modelId="{96D5F01B-DC95-4AEC-881A-1C5A7C0EF9B2}" type="presOf" srcId="{3F5E49DC-3B1D-4014-84BF-A09F8BBB83AB}" destId="{6067BE10-66C0-4DA1-B72D-F44685447665}" srcOrd="0" destOrd="0" presId="urn:microsoft.com/office/officeart/2005/8/layout/hList7#1"/>
    <dgm:cxn modelId="{36177E0C-DAA3-4839-AA7D-4166AC500945}" type="presOf" srcId="{462665AB-6C70-4BBD-84A8-633B971D4056}" destId="{8E36A5DA-EA08-4FBA-8CB9-670D9C3FAF28}" srcOrd="0" destOrd="0" presId="urn:microsoft.com/office/officeart/2005/8/layout/hList7#1"/>
    <dgm:cxn modelId="{F1A690A0-3791-4CCD-BB74-6CA80AA46E96}" type="presOf" srcId="{3F5E49DC-3B1D-4014-84BF-A09F8BBB83AB}" destId="{C72EC9D3-37FE-4D84-9588-8ED7CDD804E2}" srcOrd="1" destOrd="0" presId="urn:microsoft.com/office/officeart/2005/8/layout/hList7#1"/>
    <dgm:cxn modelId="{01BA8849-1D51-4C55-830F-4D34E585E85D}" type="presOf" srcId="{D5FB844B-695C-4A70-8286-612B492FEB02}" destId="{11AFB690-805C-416A-A6D1-52AC963FB26A}" srcOrd="1" destOrd="0" presId="urn:microsoft.com/office/officeart/2005/8/layout/hList7#1"/>
    <dgm:cxn modelId="{281A83D2-827D-4AF4-9CD5-DDB91EB52A2D}" srcId="{F2127861-B52A-49F3-888B-E3A8473CD172}" destId="{3F5E49DC-3B1D-4014-84BF-A09F8BBB83AB}" srcOrd="3" destOrd="0" parTransId="{ECD65EBC-7956-41E8-8C9B-EE78744F414E}" sibTransId="{998E1E1C-9E06-4D4A-A1F0-757B8804CABD}"/>
    <dgm:cxn modelId="{ED3481D5-2E24-4003-97B7-B9317752B2E9}" type="presParOf" srcId="{CFE4C49F-DDF4-4776-B974-9958BC6BE44F}" destId="{28AF1260-95C5-4154-AA98-DA81EB29335C}" srcOrd="0" destOrd="0" presId="urn:microsoft.com/office/officeart/2005/8/layout/hList7#1"/>
    <dgm:cxn modelId="{0E003C40-A108-4229-BD64-EFB19E4912B2}" type="presParOf" srcId="{CFE4C49F-DDF4-4776-B974-9958BC6BE44F}" destId="{0406EF5F-5451-4F0D-A840-69281FF7498C}" srcOrd="1" destOrd="0" presId="urn:microsoft.com/office/officeart/2005/8/layout/hList7#1"/>
    <dgm:cxn modelId="{2495036A-C939-463C-8CF0-6DFB9B58AE80}" type="presParOf" srcId="{0406EF5F-5451-4F0D-A840-69281FF7498C}" destId="{A4DC43A0-414F-43E3-9442-5BB7E2B96143}" srcOrd="0" destOrd="0" presId="urn:microsoft.com/office/officeart/2005/8/layout/hList7#1"/>
    <dgm:cxn modelId="{789A390C-C44C-4BC7-A680-61E5D71A4786}" type="presParOf" srcId="{A4DC43A0-414F-43E3-9442-5BB7E2B96143}" destId="{9BD727BF-475D-4B38-9654-C4666486303C}" srcOrd="0" destOrd="0" presId="urn:microsoft.com/office/officeart/2005/8/layout/hList7#1"/>
    <dgm:cxn modelId="{E39850E6-C6C5-419B-B351-E2796DD18529}" type="presParOf" srcId="{A4DC43A0-414F-43E3-9442-5BB7E2B96143}" destId="{19FEDB41-AC33-48CE-951A-729D1EA845C0}" srcOrd="1" destOrd="0" presId="urn:microsoft.com/office/officeart/2005/8/layout/hList7#1"/>
    <dgm:cxn modelId="{08C82F02-B1FA-4A58-A806-29D722F6EDB1}" type="presParOf" srcId="{A4DC43A0-414F-43E3-9442-5BB7E2B96143}" destId="{D4E2E544-6655-4B38-8794-9FDFFD7048E3}" srcOrd="2" destOrd="0" presId="urn:microsoft.com/office/officeart/2005/8/layout/hList7#1"/>
    <dgm:cxn modelId="{422865A6-C24C-49D2-B89C-A78A4DAA8E0B}" type="presParOf" srcId="{A4DC43A0-414F-43E3-9442-5BB7E2B96143}" destId="{F88BA758-7A1D-468E-BE78-10DB19D97EDF}" srcOrd="3" destOrd="0" presId="urn:microsoft.com/office/officeart/2005/8/layout/hList7#1"/>
    <dgm:cxn modelId="{E2E05C03-E93A-401A-AAF7-F897EA2FD6C4}" type="presParOf" srcId="{0406EF5F-5451-4F0D-A840-69281FF7498C}" destId="{95A92BBC-632B-4061-B438-B3A942F905CD}" srcOrd="1" destOrd="0" presId="urn:microsoft.com/office/officeart/2005/8/layout/hList7#1"/>
    <dgm:cxn modelId="{E25FCFA7-866D-448A-9334-93D4D4A1B68C}" type="presParOf" srcId="{0406EF5F-5451-4F0D-A840-69281FF7498C}" destId="{64B08E68-3C1E-4709-BE66-8DA62E367D87}" srcOrd="2" destOrd="0" presId="urn:microsoft.com/office/officeart/2005/8/layout/hList7#1"/>
    <dgm:cxn modelId="{2F763534-8B0A-4AB0-AE4A-AC4A42CFD976}" type="presParOf" srcId="{64B08E68-3C1E-4709-BE66-8DA62E367D87}" destId="{82AF1DB5-77A8-410E-974B-8D6CD6BA1E57}" srcOrd="0" destOrd="0" presId="urn:microsoft.com/office/officeart/2005/8/layout/hList7#1"/>
    <dgm:cxn modelId="{DCDF46EE-D3CF-481A-91B2-0A425C28C3E3}" type="presParOf" srcId="{64B08E68-3C1E-4709-BE66-8DA62E367D87}" destId="{0A441E72-C7E4-43D8-A58A-A2E4EBA0FF2B}" srcOrd="1" destOrd="0" presId="urn:microsoft.com/office/officeart/2005/8/layout/hList7#1"/>
    <dgm:cxn modelId="{371DED1E-EC4B-46A0-BCAC-7FF31F87E1C9}" type="presParOf" srcId="{64B08E68-3C1E-4709-BE66-8DA62E367D87}" destId="{8E680E1E-CC4E-4B28-9C25-FE4317E5BAE5}" srcOrd="2" destOrd="0" presId="urn:microsoft.com/office/officeart/2005/8/layout/hList7#1"/>
    <dgm:cxn modelId="{C114BFD8-3EB9-4A02-B6DB-41C34751182C}" type="presParOf" srcId="{64B08E68-3C1E-4709-BE66-8DA62E367D87}" destId="{29255604-6613-4BB4-90C9-A6F92EB8BBD6}" srcOrd="3" destOrd="0" presId="urn:microsoft.com/office/officeart/2005/8/layout/hList7#1"/>
    <dgm:cxn modelId="{E7C208B6-71B9-4757-82E9-DB3B0F303658}" type="presParOf" srcId="{0406EF5F-5451-4F0D-A840-69281FF7498C}" destId="{8E36A5DA-EA08-4FBA-8CB9-670D9C3FAF28}" srcOrd="3" destOrd="0" presId="urn:microsoft.com/office/officeart/2005/8/layout/hList7#1"/>
    <dgm:cxn modelId="{D1786B10-344C-46D7-9801-A5C2BC05B252}" type="presParOf" srcId="{0406EF5F-5451-4F0D-A840-69281FF7498C}" destId="{E55B83D4-C3B4-487F-80CF-3CADCA6CCFA9}" srcOrd="4" destOrd="0" presId="urn:microsoft.com/office/officeart/2005/8/layout/hList7#1"/>
    <dgm:cxn modelId="{845237BB-A259-48C4-AA13-1CC69AD19D54}" type="presParOf" srcId="{E55B83D4-C3B4-487F-80CF-3CADCA6CCFA9}" destId="{C0C83C7D-0D4B-499C-B9BE-6CE501A8241D}" srcOrd="0" destOrd="0" presId="urn:microsoft.com/office/officeart/2005/8/layout/hList7#1"/>
    <dgm:cxn modelId="{E47EDF88-285E-4CBD-B524-F5541FABC70A}" type="presParOf" srcId="{E55B83D4-C3B4-487F-80CF-3CADCA6CCFA9}" destId="{11AFB690-805C-416A-A6D1-52AC963FB26A}" srcOrd="1" destOrd="0" presId="urn:microsoft.com/office/officeart/2005/8/layout/hList7#1"/>
    <dgm:cxn modelId="{36033B9C-4BD2-4840-B5FE-C0F4F0EC3BEE}" type="presParOf" srcId="{E55B83D4-C3B4-487F-80CF-3CADCA6CCFA9}" destId="{C9C772E1-18B8-4008-B11B-7AE9652A09E7}" srcOrd="2" destOrd="0" presId="urn:microsoft.com/office/officeart/2005/8/layout/hList7#1"/>
    <dgm:cxn modelId="{BDBE4C0D-C896-4DDC-9D87-C8DA7B711CE7}" type="presParOf" srcId="{E55B83D4-C3B4-487F-80CF-3CADCA6CCFA9}" destId="{7E75BA24-C075-4DA0-AA83-346342946C1B}" srcOrd="3" destOrd="0" presId="urn:microsoft.com/office/officeart/2005/8/layout/hList7#1"/>
    <dgm:cxn modelId="{44BB80AE-D85A-4045-A9D5-E48833BD4F0D}" type="presParOf" srcId="{0406EF5F-5451-4F0D-A840-69281FF7498C}" destId="{1D0449EA-0772-44EC-9C98-F4D3054D1DE9}" srcOrd="5" destOrd="0" presId="urn:microsoft.com/office/officeart/2005/8/layout/hList7#1"/>
    <dgm:cxn modelId="{D63AD5D3-7BF5-403C-816F-81100D60DD62}" type="presParOf" srcId="{0406EF5F-5451-4F0D-A840-69281FF7498C}" destId="{4FAFB56E-0AF9-4903-8C6F-1E777C28CE92}" srcOrd="6" destOrd="0" presId="urn:microsoft.com/office/officeart/2005/8/layout/hList7#1"/>
    <dgm:cxn modelId="{8ACF7265-7314-40F2-9CD2-FAC21CA32815}" type="presParOf" srcId="{4FAFB56E-0AF9-4903-8C6F-1E777C28CE92}" destId="{6067BE10-66C0-4DA1-B72D-F44685447665}" srcOrd="0" destOrd="0" presId="urn:microsoft.com/office/officeart/2005/8/layout/hList7#1"/>
    <dgm:cxn modelId="{1CD16679-6452-4E3F-9B13-998EEE0417BD}" type="presParOf" srcId="{4FAFB56E-0AF9-4903-8C6F-1E777C28CE92}" destId="{C72EC9D3-37FE-4D84-9588-8ED7CDD804E2}" srcOrd="1" destOrd="0" presId="urn:microsoft.com/office/officeart/2005/8/layout/hList7#1"/>
    <dgm:cxn modelId="{67F272B6-813A-44BE-B6DD-BADECCF6AE44}" type="presParOf" srcId="{4FAFB56E-0AF9-4903-8C6F-1E777C28CE92}" destId="{F28AEAA8-D6B4-4BCB-B95F-287D6354F1E0}" srcOrd="2" destOrd="0" presId="urn:microsoft.com/office/officeart/2005/8/layout/hList7#1"/>
    <dgm:cxn modelId="{A615B358-7DB0-4D09-AEC7-E8858AEB77BE}" type="presParOf" srcId="{4FAFB56E-0AF9-4903-8C6F-1E777C28CE92}" destId="{15C64919-2F0F-4562-B165-A4C9F9FF7333}" srcOrd="3" destOrd="0" presId="urn:microsoft.com/office/officeart/2005/8/layout/hList7#1"/>
    <dgm:cxn modelId="{958ECD0C-F61A-4BE6-A103-6F47DC4EBC43}" type="presParOf" srcId="{0406EF5F-5451-4F0D-A840-69281FF7498C}" destId="{AC5E67D4-C43E-4DB1-87DB-4D9A11923C93}" srcOrd="7" destOrd="0" presId="urn:microsoft.com/office/officeart/2005/8/layout/hList7#1"/>
    <dgm:cxn modelId="{FD0E08EC-AF79-4320-829C-194EF95BDD9A}" type="presParOf" srcId="{0406EF5F-5451-4F0D-A840-69281FF7498C}" destId="{6008DBC0-045D-4CF3-AEC7-A5A5163E9B30}" srcOrd="8" destOrd="0" presId="urn:microsoft.com/office/officeart/2005/8/layout/hList7#1"/>
    <dgm:cxn modelId="{5D23F5B9-23FF-4A3D-A0B9-C0D17FFEF3E0}" type="presParOf" srcId="{6008DBC0-045D-4CF3-AEC7-A5A5163E9B30}" destId="{D0D5247C-34D1-4F6D-B0DB-FA51F1C0F37B}" srcOrd="0" destOrd="0" presId="urn:microsoft.com/office/officeart/2005/8/layout/hList7#1"/>
    <dgm:cxn modelId="{B1B1DA13-25FD-41EF-B623-A8E0E98BE8B4}" type="presParOf" srcId="{6008DBC0-045D-4CF3-AEC7-A5A5163E9B30}" destId="{2B758E22-B6FD-4C84-8F7A-50F7ACF83F11}" srcOrd="1" destOrd="0" presId="urn:microsoft.com/office/officeart/2005/8/layout/hList7#1"/>
    <dgm:cxn modelId="{A418F6FF-C46C-4E5A-8BAE-C53F51679BE4}" type="presParOf" srcId="{6008DBC0-045D-4CF3-AEC7-A5A5163E9B30}" destId="{4A0EC16F-8FC1-4296-A884-C08E6083C5E0}" srcOrd="2" destOrd="0" presId="urn:microsoft.com/office/officeart/2005/8/layout/hList7#1"/>
    <dgm:cxn modelId="{E055A756-A8BB-49D1-B7FE-0BCD582EB4CB}" type="presParOf" srcId="{6008DBC0-045D-4CF3-AEC7-A5A5163E9B30}" destId="{E5EF3B26-512D-47AD-90A2-11E3E47E4BE1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E47134-B005-4980-B57B-78D94C8819B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606F2277-121B-4E18-9795-98C0FA92BF23}">
      <dgm:prSet/>
      <dgm:spPr/>
      <dgm:t>
        <a:bodyPr/>
        <a:lstStyle/>
        <a:p>
          <a:pPr rtl="0"/>
          <a:r>
            <a:rPr lang="pt-BR" b="1" dirty="0" smtClean="0"/>
            <a:t>ATUALIZAR PARQUE DE HW E SW</a:t>
          </a:r>
          <a:br>
            <a:rPr lang="pt-BR" b="1" dirty="0" smtClean="0"/>
          </a:br>
          <a:endParaRPr lang="pt-BR" dirty="0"/>
        </a:p>
      </dgm:t>
    </dgm:pt>
    <dgm:pt modelId="{2EB06A03-BADC-42DC-87C0-A5866D00036D}" type="parTrans" cxnId="{AC1F0D05-BD51-42F9-9E00-F094255B423D}">
      <dgm:prSet/>
      <dgm:spPr/>
      <dgm:t>
        <a:bodyPr/>
        <a:lstStyle/>
        <a:p>
          <a:endParaRPr lang="pt-BR"/>
        </a:p>
      </dgm:t>
    </dgm:pt>
    <dgm:pt modelId="{B1746D1E-445E-48AB-82F0-5A3F49BC0852}" type="sibTrans" cxnId="{AC1F0D05-BD51-42F9-9E00-F094255B423D}">
      <dgm:prSet/>
      <dgm:spPr/>
      <dgm:t>
        <a:bodyPr/>
        <a:lstStyle/>
        <a:p>
          <a:endParaRPr lang="pt-BR"/>
        </a:p>
      </dgm:t>
    </dgm:pt>
    <dgm:pt modelId="{443909FC-4476-49F2-9993-C478C4BE9284}" type="pres">
      <dgm:prSet presAssocID="{3BE47134-B005-4980-B57B-78D94C8819B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82EC3C9-AD95-4205-A744-B2C4A08F3C00}" type="pres">
      <dgm:prSet presAssocID="{606F2277-121B-4E18-9795-98C0FA92BF23}" presName="circle1" presStyleLbl="node1" presStyleIdx="0" presStyleCnt="1"/>
      <dgm:spPr/>
    </dgm:pt>
    <dgm:pt modelId="{4DF5BA7F-A75C-4101-943B-F6E3E952B29B}" type="pres">
      <dgm:prSet presAssocID="{606F2277-121B-4E18-9795-98C0FA92BF23}" presName="space" presStyleCnt="0"/>
      <dgm:spPr/>
    </dgm:pt>
    <dgm:pt modelId="{18D16431-6D7E-40CA-ADFE-BCAE237317E1}" type="pres">
      <dgm:prSet presAssocID="{606F2277-121B-4E18-9795-98C0FA92BF23}" presName="rect1" presStyleLbl="alignAcc1" presStyleIdx="0" presStyleCnt="1" custLinFactNeighborX="-140" custLinFactNeighborY="6159"/>
      <dgm:spPr/>
      <dgm:t>
        <a:bodyPr/>
        <a:lstStyle/>
        <a:p>
          <a:endParaRPr lang="pt-BR"/>
        </a:p>
      </dgm:t>
    </dgm:pt>
    <dgm:pt modelId="{0C7E6C42-CF29-4528-8322-D80F489E1FF0}" type="pres">
      <dgm:prSet presAssocID="{606F2277-121B-4E18-9795-98C0FA92BF2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36ABC84-3966-4D60-B423-EED81E080EFB}" type="presOf" srcId="{606F2277-121B-4E18-9795-98C0FA92BF23}" destId="{18D16431-6D7E-40CA-ADFE-BCAE237317E1}" srcOrd="0" destOrd="0" presId="urn:microsoft.com/office/officeart/2005/8/layout/target3"/>
    <dgm:cxn modelId="{75F2B8CD-036B-4236-B5C1-25C0405E5193}" type="presOf" srcId="{3BE47134-B005-4980-B57B-78D94C8819B2}" destId="{443909FC-4476-49F2-9993-C478C4BE9284}" srcOrd="0" destOrd="0" presId="urn:microsoft.com/office/officeart/2005/8/layout/target3"/>
    <dgm:cxn modelId="{AC1F0D05-BD51-42F9-9E00-F094255B423D}" srcId="{3BE47134-B005-4980-B57B-78D94C8819B2}" destId="{606F2277-121B-4E18-9795-98C0FA92BF23}" srcOrd="0" destOrd="0" parTransId="{2EB06A03-BADC-42DC-87C0-A5866D00036D}" sibTransId="{B1746D1E-445E-48AB-82F0-5A3F49BC0852}"/>
    <dgm:cxn modelId="{A0EBD6C7-9E41-4086-82B4-06D2D576650E}" type="presOf" srcId="{606F2277-121B-4E18-9795-98C0FA92BF23}" destId="{0C7E6C42-CF29-4528-8322-D80F489E1FF0}" srcOrd="1" destOrd="0" presId="urn:microsoft.com/office/officeart/2005/8/layout/target3"/>
    <dgm:cxn modelId="{2B779340-C4C1-4E32-ADCD-7F27EB4FF623}" type="presParOf" srcId="{443909FC-4476-49F2-9993-C478C4BE9284}" destId="{582EC3C9-AD95-4205-A744-B2C4A08F3C00}" srcOrd="0" destOrd="0" presId="urn:microsoft.com/office/officeart/2005/8/layout/target3"/>
    <dgm:cxn modelId="{28D119CD-3559-4F91-9261-52FE07867858}" type="presParOf" srcId="{443909FC-4476-49F2-9993-C478C4BE9284}" destId="{4DF5BA7F-A75C-4101-943B-F6E3E952B29B}" srcOrd="1" destOrd="0" presId="urn:microsoft.com/office/officeart/2005/8/layout/target3"/>
    <dgm:cxn modelId="{0E4E3C9F-4BC9-409C-97CD-DB0EB7ECEAC8}" type="presParOf" srcId="{443909FC-4476-49F2-9993-C478C4BE9284}" destId="{18D16431-6D7E-40CA-ADFE-BCAE237317E1}" srcOrd="2" destOrd="0" presId="urn:microsoft.com/office/officeart/2005/8/layout/target3"/>
    <dgm:cxn modelId="{1D79A9E7-22DF-4DDB-BC7C-E0D629469CDD}" type="presParOf" srcId="{443909FC-4476-49F2-9993-C478C4BE9284}" destId="{0C7E6C42-CF29-4528-8322-D80F489E1FF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DCB7989-E222-471B-8B18-A50E91BB49D2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9B6C8A0-7060-4690-800B-4E1E3AAB35FF}">
      <dgm:prSet custT="1"/>
      <dgm:spPr/>
      <dgm:t>
        <a:bodyPr/>
        <a:lstStyle/>
        <a:p>
          <a:pPr algn="l" rtl="0"/>
          <a:r>
            <a:rPr lang="pt-BR" sz="1800" b="1" dirty="0" smtClean="0"/>
            <a:t>-</a:t>
          </a:r>
          <a:r>
            <a:rPr lang="pt-BR" sz="1800" dirty="0" smtClean="0"/>
            <a:t> </a:t>
          </a:r>
          <a:r>
            <a:rPr lang="pt-BR" sz="1800" b="1" dirty="0" smtClean="0">
              <a:solidFill>
                <a:srgbClr val="002060"/>
              </a:solidFill>
            </a:rPr>
            <a:t>Contratação de empresa para descrever o PETI;</a:t>
          </a:r>
          <a:endParaRPr lang="pt-BR" sz="1800" b="1" dirty="0">
            <a:solidFill>
              <a:srgbClr val="002060"/>
            </a:solidFill>
          </a:endParaRPr>
        </a:p>
      </dgm:t>
    </dgm:pt>
    <dgm:pt modelId="{26AB0B23-822C-4AFB-B6CD-8D1C5F5E46E8}" type="parTrans" cxnId="{ED842764-1279-407F-B348-75C61BEB4C51}">
      <dgm:prSet/>
      <dgm:spPr/>
      <dgm:t>
        <a:bodyPr/>
        <a:lstStyle/>
        <a:p>
          <a:endParaRPr lang="pt-BR"/>
        </a:p>
      </dgm:t>
    </dgm:pt>
    <dgm:pt modelId="{41966BDE-F724-4AF1-9DFC-2E31BB4F562E}" type="sibTrans" cxnId="{ED842764-1279-407F-B348-75C61BEB4C51}">
      <dgm:prSet/>
      <dgm:spPr/>
      <dgm:t>
        <a:bodyPr/>
        <a:lstStyle/>
        <a:p>
          <a:endParaRPr lang="pt-BR"/>
        </a:p>
      </dgm:t>
    </dgm:pt>
    <dgm:pt modelId="{1C091439-94CB-45A5-B5DF-312D1962CA65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pt-BR" sz="1800" dirty="0" smtClean="0">
              <a:solidFill>
                <a:srgbClr val="002060"/>
              </a:solidFill>
            </a:rPr>
            <a:t>-</a:t>
          </a:r>
          <a:r>
            <a:rPr lang="pt-BR" sz="1800" dirty="0" smtClean="0"/>
            <a:t> </a:t>
          </a:r>
          <a:r>
            <a:rPr lang="pt-BR" sz="1800" b="1" dirty="0" smtClean="0">
              <a:solidFill>
                <a:srgbClr val="002060"/>
              </a:solidFill>
            </a:rPr>
            <a:t>Aquisição de computadores;</a:t>
          </a:r>
          <a:endParaRPr lang="pt-BR" sz="1800" b="1" dirty="0">
            <a:solidFill>
              <a:srgbClr val="002060"/>
            </a:solidFill>
          </a:endParaRPr>
        </a:p>
      </dgm:t>
    </dgm:pt>
    <dgm:pt modelId="{3AD31DA7-696C-44BD-A18D-EFDC44C93C78}" type="parTrans" cxnId="{907C9B2E-29EC-43A4-96FA-F912F2B1D03F}">
      <dgm:prSet/>
      <dgm:spPr/>
      <dgm:t>
        <a:bodyPr/>
        <a:lstStyle/>
        <a:p>
          <a:endParaRPr lang="pt-BR"/>
        </a:p>
      </dgm:t>
    </dgm:pt>
    <dgm:pt modelId="{A44FCE5A-68C8-46A8-9309-1209E7D1CC66}" type="sibTrans" cxnId="{907C9B2E-29EC-43A4-96FA-F912F2B1D03F}">
      <dgm:prSet/>
      <dgm:spPr/>
      <dgm:t>
        <a:bodyPr/>
        <a:lstStyle/>
        <a:p>
          <a:endParaRPr lang="pt-BR"/>
        </a:p>
      </dgm:t>
    </dgm:pt>
    <dgm:pt modelId="{793EE016-3A20-46BC-8D40-F0028EA2133D}">
      <dgm:prSet custT="1"/>
      <dgm:spPr/>
      <dgm:t>
        <a:bodyPr/>
        <a:lstStyle/>
        <a:p>
          <a:pPr algn="l" rtl="0"/>
          <a:r>
            <a:rPr lang="pt-BR" sz="1400" dirty="0" smtClean="0">
              <a:solidFill>
                <a:srgbClr val="002060"/>
              </a:solidFill>
            </a:rPr>
            <a:t>- </a:t>
          </a:r>
          <a:r>
            <a:rPr lang="pt-BR" sz="1800" b="1" dirty="0" smtClean="0">
              <a:solidFill>
                <a:srgbClr val="002060"/>
              </a:solidFill>
            </a:rPr>
            <a:t>Aquisição de mobiliário para o CPD;</a:t>
          </a:r>
          <a:endParaRPr lang="pt-BR" sz="1800" b="1" dirty="0">
            <a:solidFill>
              <a:srgbClr val="002060"/>
            </a:solidFill>
          </a:endParaRPr>
        </a:p>
      </dgm:t>
    </dgm:pt>
    <dgm:pt modelId="{ACD5C951-E9B5-47EB-BD74-D4322FD7EA5B}" type="parTrans" cxnId="{786A635D-419A-46DB-9552-3784E355A295}">
      <dgm:prSet/>
      <dgm:spPr/>
      <dgm:t>
        <a:bodyPr/>
        <a:lstStyle/>
        <a:p>
          <a:endParaRPr lang="pt-BR"/>
        </a:p>
      </dgm:t>
    </dgm:pt>
    <dgm:pt modelId="{FDD3D02A-028C-417D-B6BF-52F5C62B2641}" type="sibTrans" cxnId="{786A635D-419A-46DB-9552-3784E355A295}">
      <dgm:prSet/>
      <dgm:spPr/>
      <dgm:t>
        <a:bodyPr/>
        <a:lstStyle/>
        <a:p>
          <a:endParaRPr lang="pt-BR"/>
        </a:p>
      </dgm:t>
    </dgm:pt>
    <dgm:pt modelId="{727E85A8-DF69-4931-8A55-952EB20023B5}">
      <dgm:prSet custT="1"/>
      <dgm:spPr/>
      <dgm:t>
        <a:bodyPr/>
        <a:lstStyle/>
        <a:p>
          <a:pPr algn="l" rtl="0"/>
          <a:r>
            <a:rPr lang="pt-BR" sz="1800" dirty="0" smtClean="0">
              <a:solidFill>
                <a:srgbClr val="002060"/>
              </a:solidFill>
            </a:rPr>
            <a:t>- </a:t>
          </a:r>
          <a:r>
            <a:rPr lang="pt-BR" sz="1800" b="1" dirty="0" smtClean="0">
              <a:solidFill>
                <a:srgbClr val="002060"/>
              </a:solidFill>
            </a:rPr>
            <a:t>Aquisição de equipamentos de T.I.;</a:t>
          </a:r>
          <a:endParaRPr lang="pt-BR" sz="1800" b="1" dirty="0">
            <a:solidFill>
              <a:srgbClr val="002060"/>
            </a:solidFill>
          </a:endParaRPr>
        </a:p>
      </dgm:t>
    </dgm:pt>
    <dgm:pt modelId="{3D15256B-30F2-45EA-8F81-D348814B3C80}" type="parTrans" cxnId="{12E3374F-7BF8-4509-8D70-4D47AD71EB01}">
      <dgm:prSet/>
      <dgm:spPr/>
      <dgm:t>
        <a:bodyPr/>
        <a:lstStyle/>
        <a:p>
          <a:endParaRPr lang="pt-BR"/>
        </a:p>
      </dgm:t>
    </dgm:pt>
    <dgm:pt modelId="{89C16EF1-9FEE-42EC-A792-1E6EB9B31474}" type="sibTrans" cxnId="{12E3374F-7BF8-4509-8D70-4D47AD71EB01}">
      <dgm:prSet/>
      <dgm:spPr/>
      <dgm:t>
        <a:bodyPr/>
        <a:lstStyle/>
        <a:p>
          <a:endParaRPr lang="pt-BR"/>
        </a:p>
      </dgm:t>
    </dgm:pt>
    <dgm:pt modelId="{B7F7CEDC-617C-46CF-85EB-9AF69121657A}">
      <dgm:prSet custT="1"/>
      <dgm:spPr/>
      <dgm:t>
        <a:bodyPr/>
        <a:lstStyle/>
        <a:p>
          <a:pPr algn="l" rtl="0"/>
          <a:r>
            <a:rPr lang="pt-BR" sz="1400" dirty="0" smtClean="0">
              <a:solidFill>
                <a:srgbClr val="002060"/>
              </a:solidFill>
            </a:rPr>
            <a:t>- </a:t>
          </a:r>
          <a:r>
            <a:rPr lang="pt-BR" sz="1800" b="1" dirty="0" smtClean="0">
              <a:solidFill>
                <a:srgbClr val="002060"/>
              </a:solidFill>
            </a:rPr>
            <a:t>Aquisição de Gestão de Projetos e Contratos;</a:t>
          </a:r>
          <a:endParaRPr lang="pt-BR" sz="1800" b="1" dirty="0">
            <a:solidFill>
              <a:srgbClr val="002060"/>
            </a:solidFill>
          </a:endParaRPr>
        </a:p>
      </dgm:t>
    </dgm:pt>
    <dgm:pt modelId="{6D83C02E-5B2E-48EA-A9F3-F238E4BBEAC4}" type="parTrans" cxnId="{C58018F2-8104-49B4-8109-224FF6555547}">
      <dgm:prSet/>
      <dgm:spPr/>
      <dgm:t>
        <a:bodyPr/>
        <a:lstStyle/>
        <a:p>
          <a:endParaRPr lang="pt-BR"/>
        </a:p>
      </dgm:t>
    </dgm:pt>
    <dgm:pt modelId="{0285293A-A3FA-4D0F-9325-1A016BDE9599}" type="sibTrans" cxnId="{C58018F2-8104-49B4-8109-224FF6555547}">
      <dgm:prSet/>
      <dgm:spPr/>
      <dgm:t>
        <a:bodyPr/>
        <a:lstStyle/>
        <a:p>
          <a:endParaRPr lang="pt-BR"/>
        </a:p>
      </dgm:t>
    </dgm:pt>
    <dgm:pt modelId="{47E7D2E0-1280-4241-A419-13EEA5302AFD}">
      <dgm:prSet custT="1"/>
      <dgm:spPr/>
      <dgm:t>
        <a:bodyPr/>
        <a:lstStyle/>
        <a:p>
          <a:pPr algn="l" rtl="0"/>
          <a:r>
            <a:rPr lang="pt-BR" sz="1800" dirty="0" smtClean="0">
              <a:solidFill>
                <a:srgbClr val="002060"/>
              </a:solidFill>
            </a:rPr>
            <a:t>- </a:t>
          </a:r>
          <a:r>
            <a:rPr lang="pt-BR" sz="1800" b="1" dirty="0" smtClean="0">
              <a:solidFill>
                <a:srgbClr val="002060"/>
              </a:solidFill>
            </a:rPr>
            <a:t>Aquisição de Software para elaboração de Projetos de Engenharia Civil via Web;</a:t>
          </a:r>
          <a:endParaRPr lang="pt-BR" sz="1800" b="1" dirty="0">
            <a:solidFill>
              <a:srgbClr val="002060"/>
            </a:solidFill>
          </a:endParaRPr>
        </a:p>
      </dgm:t>
    </dgm:pt>
    <dgm:pt modelId="{116A3420-7F2A-4E81-9C6F-ECF703414379}" type="parTrans" cxnId="{CEDDBBB3-F446-4F5A-A0D4-69CE92809D0C}">
      <dgm:prSet/>
      <dgm:spPr/>
      <dgm:t>
        <a:bodyPr/>
        <a:lstStyle/>
        <a:p>
          <a:endParaRPr lang="pt-BR"/>
        </a:p>
      </dgm:t>
    </dgm:pt>
    <dgm:pt modelId="{E40F50CB-28B1-4481-AF1B-8550E86AC993}" type="sibTrans" cxnId="{CEDDBBB3-F446-4F5A-A0D4-69CE92809D0C}">
      <dgm:prSet/>
      <dgm:spPr/>
      <dgm:t>
        <a:bodyPr/>
        <a:lstStyle/>
        <a:p>
          <a:endParaRPr lang="pt-BR"/>
        </a:p>
      </dgm:t>
    </dgm:pt>
    <dgm:pt modelId="{9B88F419-7DED-4260-9D2A-926D96569A7D}">
      <dgm:prSet custT="1"/>
      <dgm:spPr/>
      <dgm:t>
        <a:bodyPr/>
        <a:lstStyle/>
        <a:p>
          <a:pPr algn="l" rtl="0"/>
          <a:r>
            <a:rPr lang="pt-BR" sz="1400" dirty="0" smtClean="0">
              <a:solidFill>
                <a:srgbClr val="002060"/>
              </a:solidFill>
            </a:rPr>
            <a:t>- </a:t>
          </a:r>
          <a:r>
            <a:rPr lang="pt-BR" sz="1800" b="1" dirty="0" smtClean="0">
              <a:solidFill>
                <a:srgbClr val="002060"/>
              </a:solidFill>
            </a:rPr>
            <a:t>Atualização de Cabeamento Estruturado, rack e ativos de rede do Centro Administrativo;</a:t>
          </a:r>
          <a:endParaRPr lang="pt-BR" sz="1800" b="1" dirty="0">
            <a:solidFill>
              <a:srgbClr val="002060"/>
            </a:solidFill>
          </a:endParaRPr>
        </a:p>
      </dgm:t>
    </dgm:pt>
    <dgm:pt modelId="{88B2A4E3-BEE5-465C-AFC0-892B7FA7D313}" type="parTrans" cxnId="{7A1F0D0A-E4AE-4DC2-B071-C78FE28EA184}">
      <dgm:prSet/>
      <dgm:spPr/>
      <dgm:t>
        <a:bodyPr/>
        <a:lstStyle/>
        <a:p>
          <a:endParaRPr lang="pt-BR"/>
        </a:p>
      </dgm:t>
    </dgm:pt>
    <dgm:pt modelId="{699E55BF-80BF-4B3A-B668-845BB4473C6F}" type="sibTrans" cxnId="{7A1F0D0A-E4AE-4DC2-B071-C78FE28EA184}">
      <dgm:prSet/>
      <dgm:spPr/>
      <dgm:t>
        <a:bodyPr/>
        <a:lstStyle/>
        <a:p>
          <a:endParaRPr lang="pt-BR"/>
        </a:p>
      </dgm:t>
    </dgm:pt>
    <dgm:pt modelId="{890EE285-02D5-4255-935B-23999A97E171}">
      <dgm:prSet custT="1"/>
      <dgm:spPr/>
      <dgm:t>
        <a:bodyPr/>
        <a:lstStyle/>
        <a:p>
          <a:pPr algn="l" rtl="0"/>
          <a:r>
            <a:rPr lang="pt-BR" sz="1900" dirty="0" smtClean="0">
              <a:solidFill>
                <a:srgbClr val="002060"/>
              </a:solidFill>
            </a:rPr>
            <a:t>- </a:t>
          </a:r>
          <a:r>
            <a:rPr lang="pt-BR" sz="1800" b="1" dirty="0" smtClean="0">
              <a:solidFill>
                <a:srgbClr val="002060"/>
              </a:solidFill>
            </a:rPr>
            <a:t>Aquisição Solução de B.I., com ênfase em Gestão por Resultados</a:t>
          </a:r>
          <a:r>
            <a:rPr lang="pt-BR" sz="1900" dirty="0" smtClean="0">
              <a:solidFill>
                <a:srgbClr val="002060"/>
              </a:solidFill>
            </a:rPr>
            <a:t>.</a:t>
          </a:r>
          <a:endParaRPr lang="pt-BR" sz="1900" dirty="0">
            <a:solidFill>
              <a:srgbClr val="002060"/>
            </a:solidFill>
          </a:endParaRPr>
        </a:p>
      </dgm:t>
    </dgm:pt>
    <dgm:pt modelId="{85E1D5F4-6641-4A9F-9175-F208DC6C836A}" type="parTrans" cxnId="{E7CF252C-9C6E-471F-848B-713CE0164C82}">
      <dgm:prSet/>
      <dgm:spPr/>
      <dgm:t>
        <a:bodyPr/>
        <a:lstStyle/>
        <a:p>
          <a:endParaRPr lang="pt-BR"/>
        </a:p>
      </dgm:t>
    </dgm:pt>
    <dgm:pt modelId="{4398EA15-8F29-43A7-B510-9DEBA23BF894}" type="sibTrans" cxnId="{E7CF252C-9C6E-471F-848B-713CE0164C82}">
      <dgm:prSet/>
      <dgm:spPr/>
      <dgm:t>
        <a:bodyPr/>
        <a:lstStyle/>
        <a:p>
          <a:endParaRPr lang="pt-BR"/>
        </a:p>
      </dgm:t>
    </dgm:pt>
    <dgm:pt modelId="{1E6CABFD-635D-4097-A8FB-30793DF76313}" type="pres">
      <dgm:prSet presAssocID="{BDCB7989-E222-471B-8B18-A50E91BB49D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BFB28FA-6E02-430D-96B2-407D36A2A696}" type="pres">
      <dgm:prSet presAssocID="{09B6C8A0-7060-4690-800B-4E1E3AAB35FF}" presName="composite" presStyleCnt="0"/>
      <dgm:spPr/>
    </dgm:pt>
    <dgm:pt modelId="{C5CBE53D-C3E4-412B-A345-ABA734FF8410}" type="pres">
      <dgm:prSet presAssocID="{09B6C8A0-7060-4690-800B-4E1E3AAB35FF}" presName="imgShp" presStyleLbl="fgImgPlac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E95E365-B82C-444E-A0D1-5EB71C6C2D8E}" type="pres">
      <dgm:prSet presAssocID="{09B6C8A0-7060-4690-800B-4E1E3AAB35FF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B04A27-E78B-4916-9015-804F00795340}" type="pres">
      <dgm:prSet presAssocID="{41966BDE-F724-4AF1-9DFC-2E31BB4F562E}" presName="spacing" presStyleCnt="0"/>
      <dgm:spPr/>
    </dgm:pt>
    <dgm:pt modelId="{69D623D0-C1A8-42BD-8288-D80EF24DBA90}" type="pres">
      <dgm:prSet presAssocID="{1C091439-94CB-45A5-B5DF-312D1962CA65}" presName="composite" presStyleCnt="0"/>
      <dgm:spPr/>
    </dgm:pt>
    <dgm:pt modelId="{EA763B8C-B2D6-476C-885C-43C08FD3A37C}" type="pres">
      <dgm:prSet presAssocID="{1C091439-94CB-45A5-B5DF-312D1962CA65}" presName="imgShp" presStyleLbl="fgImgPlac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0E68111-856B-4A00-8FB3-60513F53E2E9}" type="pres">
      <dgm:prSet presAssocID="{1C091439-94CB-45A5-B5DF-312D1962CA65}" presName="txShp" presStyleLbl="node1" presStyleIdx="1" presStyleCnt="8" custLinFactNeighborX="166" custLinFactNeighborY="-25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07D41E-36E1-4C7C-8583-228C9618C764}" type="pres">
      <dgm:prSet presAssocID="{A44FCE5A-68C8-46A8-9309-1209E7D1CC66}" presName="spacing" presStyleCnt="0"/>
      <dgm:spPr/>
    </dgm:pt>
    <dgm:pt modelId="{853D15D7-C21D-4BFC-81A2-4D5610148730}" type="pres">
      <dgm:prSet presAssocID="{793EE016-3A20-46BC-8D40-F0028EA2133D}" presName="composite" presStyleCnt="0"/>
      <dgm:spPr/>
    </dgm:pt>
    <dgm:pt modelId="{5B1D359F-D999-4AD2-8C78-A8D1D06D58E6}" type="pres">
      <dgm:prSet presAssocID="{793EE016-3A20-46BC-8D40-F0028EA2133D}" presName="imgShp" presStyleLbl="fgImgPlac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pt-BR"/>
        </a:p>
      </dgm:t>
    </dgm:pt>
    <dgm:pt modelId="{62A38B30-2087-41BD-96CD-636FE0812F7A}" type="pres">
      <dgm:prSet presAssocID="{793EE016-3A20-46BC-8D40-F0028EA2133D}" presName="txShp" presStyleLbl="node1" presStyleIdx="2" presStyleCnt="8" custLinFactNeighborX="5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15D1B2-09FC-4F62-B15D-FF3277CACDB3}" type="pres">
      <dgm:prSet presAssocID="{FDD3D02A-028C-417D-B6BF-52F5C62B2641}" presName="spacing" presStyleCnt="0"/>
      <dgm:spPr/>
    </dgm:pt>
    <dgm:pt modelId="{8CA2DC7B-5864-4201-9684-D2BF80A8A06A}" type="pres">
      <dgm:prSet presAssocID="{727E85A8-DF69-4931-8A55-952EB20023B5}" presName="composite" presStyleCnt="0"/>
      <dgm:spPr/>
    </dgm:pt>
    <dgm:pt modelId="{612255B7-FCF3-4EB0-B455-2EC82313552C}" type="pres">
      <dgm:prSet presAssocID="{727E85A8-DF69-4931-8A55-952EB20023B5}" presName="imgShp" presStyleLbl="fgImgPlac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pt-BR"/>
        </a:p>
      </dgm:t>
    </dgm:pt>
    <dgm:pt modelId="{31BEFAB3-C2A8-4A41-91B6-82F18B1F599C}" type="pres">
      <dgm:prSet presAssocID="{727E85A8-DF69-4931-8A55-952EB20023B5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2C5F08-B601-42E3-AB88-2B537ED04031}" type="pres">
      <dgm:prSet presAssocID="{89C16EF1-9FEE-42EC-A792-1E6EB9B31474}" presName="spacing" presStyleCnt="0"/>
      <dgm:spPr/>
    </dgm:pt>
    <dgm:pt modelId="{68FFDC89-2224-47D5-97CE-5C4B45AA301E}" type="pres">
      <dgm:prSet presAssocID="{B7F7CEDC-617C-46CF-85EB-9AF69121657A}" presName="composite" presStyleCnt="0"/>
      <dgm:spPr/>
    </dgm:pt>
    <dgm:pt modelId="{96124DB4-277A-4F72-B449-473BECCD85F1}" type="pres">
      <dgm:prSet presAssocID="{B7F7CEDC-617C-46CF-85EB-9AF69121657A}" presName="imgShp" presStyleLbl="fgImgPlace1" presStyleIdx="4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000" b="-3000"/>
          </a:stretch>
        </a:blipFill>
      </dgm:spPr>
    </dgm:pt>
    <dgm:pt modelId="{EB055830-543C-4826-BA5F-4FA95371610A}" type="pres">
      <dgm:prSet presAssocID="{B7F7CEDC-617C-46CF-85EB-9AF69121657A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2EFBE7-0E16-4227-8219-BA18723936F0}" type="pres">
      <dgm:prSet presAssocID="{0285293A-A3FA-4D0F-9325-1A016BDE9599}" presName="spacing" presStyleCnt="0"/>
      <dgm:spPr/>
    </dgm:pt>
    <dgm:pt modelId="{90CCFEE4-F828-4F0D-854C-6892E64C94C8}" type="pres">
      <dgm:prSet presAssocID="{47E7D2E0-1280-4241-A419-13EEA5302AFD}" presName="composite" presStyleCnt="0"/>
      <dgm:spPr/>
    </dgm:pt>
    <dgm:pt modelId="{EED07253-47E4-4D19-8010-C5ECE258C30D}" type="pres">
      <dgm:prSet presAssocID="{47E7D2E0-1280-4241-A419-13EEA5302AFD}" presName="imgShp" presStyleLbl="fgImgPlace1" presStyleIdx="5" presStyleCnt="8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F0FA31CE-679B-4DBC-8376-F3800B873762}" type="pres">
      <dgm:prSet presAssocID="{47E7D2E0-1280-4241-A419-13EEA5302AFD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4C0E16-D4BC-4655-BBCB-0B3CFD4DC28A}" type="pres">
      <dgm:prSet presAssocID="{E40F50CB-28B1-4481-AF1B-8550E86AC993}" presName="spacing" presStyleCnt="0"/>
      <dgm:spPr/>
    </dgm:pt>
    <dgm:pt modelId="{F6993EAF-576B-4B6E-A867-69B9D732F3E8}" type="pres">
      <dgm:prSet presAssocID="{9B88F419-7DED-4260-9D2A-926D96569A7D}" presName="composite" presStyleCnt="0"/>
      <dgm:spPr/>
    </dgm:pt>
    <dgm:pt modelId="{3CA83BE5-C0B1-4132-BDB8-7219CD20409F}" type="pres">
      <dgm:prSet presAssocID="{9B88F419-7DED-4260-9D2A-926D96569A7D}" presName="imgShp" presStyleLbl="fgImgPlace1" presStyleIdx="6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pt-BR"/>
        </a:p>
      </dgm:t>
    </dgm:pt>
    <dgm:pt modelId="{0933BEC1-A3B5-483E-BFC2-C4A1C51372E8}" type="pres">
      <dgm:prSet presAssocID="{9B88F419-7DED-4260-9D2A-926D96569A7D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D4212C-8568-4F34-8277-A288D66DCD19}" type="pres">
      <dgm:prSet presAssocID="{699E55BF-80BF-4B3A-B668-845BB4473C6F}" presName="spacing" presStyleCnt="0"/>
      <dgm:spPr/>
    </dgm:pt>
    <dgm:pt modelId="{0BB96467-D5EC-40C2-B7CA-54302DE137D6}" type="pres">
      <dgm:prSet presAssocID="{890EE285-02D5-4255-935B-23999A97E171}" presName="composite" presStyleCnt="0"/>
      <dgm:spPr/>
    </dgm:pt>
    <dgm:pt modelId="{F3224934-CE89-4052-98BF-D062983DDA2A}" type="pres">
      <dgm:prSet presAssocID="{890EE285-02D5-4255-935B-23999A97E171}" presName="imgShp" presStyleLbl="fgImgPlac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pt-BR"/>
        </a:p>
      </dgm:t>
    </dgm:pt>
    <dgm:pt modelId="{8A312C8D-A3C7-4858-AF8A-A417147BF6FD}" type="pres">
      <dgm:prSet presAssocID="{890EE285-02D5-4255-935B-23999A97E171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1B182E6-E333-473B-BC79-AB4BEF58F97D}" type="presOf" srcId="{47E7D2E0-1280-4241-A419-13EEA5302AFD}" destId="{F0FA31CE-679B-4DBC-8376-F3800B873762}" srcOrd="0" destOrd="0" presId="urn:microsoft.com/office/officeart/2005/8/layout/vList3#1"/>
    <dgm:cxn modelId="{FC0DB8EE-FBB5-4047-8335-E4FF9B85A57F}" type="presOf" srcId="{1C091439-94CB-45A5-B5DF-312D1962CA65}" destId="{50E68111-856B-4A00-8FB3-60513F53E2E9}" srcOrd="0" destOrd="0" presId="urn:microsoft.com/office/officeart/2005/8/layout/vList3#1"/>
    <dgm:cxn modelId="{3BB359C4-A3D8-45CA-A51A-098D0CD81F0A}" type="presOf" srcId="{793EE016-3A20-46BC-8D40-F0028EA2133D}" destId="{62A38B30-2087-41BD-96CD-636FE0812F7A}" srcOrd="0" destOrd="0" presId="urn:microsoft.com/office/officeart/2005/8/layout/vList3#1"/>
    <dgm:cxn modelId="{4E3FDD2F-5501-418A-B72B-064F1E0B8C12}" type="presOf" srcId="{B7F7CEDC-617C-46CF-85EB-9AF69121657A}" destId="{EB055830-543C-4826-BA5F-4FA95371610A}" srcOrd="0" destOrd="0" presId="urn:microsoft.com/office/officeart/2005/8/layout/vList3#1"/>
    <dgm:cxn modelId="{7A1F0D0A-E4AE-4DC2-B071-C78FE28EA184}" srcId="{BDCB7989-E222-471B-8B18-A50E91BB49D2}" destId="{9B88F419-7DED-4260-9D2A-926D96569A7D}" srcOrd="6" destOrd="0" parTransId="{88B2A4E3-BEE5-465C-AFC0-892B7FA7D313}" sibTransId="{699E55BF-80BF-4B3A-B668-845BB4473C6F}"/>
    <dgm:cxn modelId="{15B47694-2C02-4F9D-AFE7-906EC239CB8A}" type="presOf" srcId="{09B6C8A0-7060-4690-800B-4E1E3AAB35FF}" destId="{5E95E365-B82C-444E-A0D1-5EB71C6C2D8E}" srcOrd="0" destOrd="0" presId="urn:microsoft.com/office/officeart/2005/8/layout/vList3#1"/>
    <dgm:cxn modelId="{ED842764-1279-407F-B348-75C61BEB4C51}" srcId="{BDCB7989-E222-471B-8B18-A50E91BB49D2}" destId="{09B6C8A0-7060-4690-800B-4E1E3AAB35FF}" srcOrd="0" destOrd="0" parTransId="{26AB0B23-822C-4AFB-B6CD-8D1C5F5E46E8}" sibTransId="{41966BDE-F724-4AF1-9DFC-2E31BB4F562E}"/>
    <dgm:cxn modelId="{907C9B2E-29EC-43A4-96FA-F912F2B1D03F}" srcId="{BDCB7989-E222-471B-8B18-A50E91BB49D2}" destId="{1C091439-94CB-45A5-B5DF-312D1962CA65}" srcOrd="1" destOrd="0" parTransId="{3AD31DA7-696C-44BD-A18D-EFDC44C93C78}" sibTransId="{A44FCE5A-68C8-46A8-9309-1209E7D1CC66}"/>
    <dgm:cxn modelId="{12E3374F-7BF8-4509-8D70-4D47AD71EB01}" srcId="{BDCB7989-E222-471B-8B18-A50E91BB49D2}" destId="{727E85A8-DF69-4931-8A55-952EB20023B5}" srcOrd="3" destOrd="0" parTransId="{3D15256B-30F2-45EA-8F81-D348814B3C80}" sibTransId="{89C16EF1-9FEE-42EC-A792-1E6EB9B31474}"/>
    <dgm:cxn modelId="{979AE97A-4607-4AC1-830F-D50E6697E991}" type="presOf" srcId="{9B88F419-7DED-4260-9D2A-926D96569A7D}" destId="{0933BEC1-A3B5-483E-BFC2-C4A1C51372E8}" srcOrd="0" destOrd="0" presId="urn:microsoft.com/office/officeart/2005/8/layout/vList3#1"/>
    <dgm:cxn modelId="{E7CF252C-9C6E-471F-848B-713CE0164C82}" srcId="{BDCB7989-E222-471B-8B18-A50E91BB49D2}" destId="{890EE285-02D5-4255-935B-23999A97E171}" srcOrd="7" destOrd="0" parTransId="{85E1D5F4-6641-4A9F-9175-F208DC6C836A}" sibTransId="{4398EA15-8F29-43A7-B510-9DEBA23BF894}"/>
    <dgm:cxn modelId="{05D67D25-1020-4386-A247-65C30A1A5C5B}" type="presOf" srcId="{727E85A8-DF69-4931-8A55-952EB20023B5}" destId="{31BEFAB3-C2A8-4A41-91B6-82F18B1F599C}" srcOrd="0" destOrd="0" presId="urn:microsoft.com/office/officeart/2005/8/layout/vList3#1"/>
    <dgm:cxn modelId="{645E03FC-3C62-40B7-9BDB-FDDCD7BD36C4}" type="presOf" srcId="{BDCB7989-E222-471B-8B18-A50E91BB49D2}" destId="{1E6CABFD-635D-4097-A8FB-30793DF76313}" srcOrd="0" destOrd="0" presId="urn:microsoft.com/office/officeart/2005/8/layout/vList3#1"/>
    <dgm:cxn modelId="{C58018F2-8104-49B4-8109-224FF6555547}" srcId="{BDCB7989-E222-471B-8B18-A50E91BB49D2}" destId="{B7F7CEDC-617C-46CF-85EB-9AF69121657A}" srcOrd="4" destOrd="0" parTransId="{6D83C02E-5B2E-48EA-A9F3-F238E4BBEAC4}" sibTransId="{0285293A-A3FA-4D0F-9325-1A016BDE9599}"/>
    <dgm:cxn modelId="{D6BF61BA-659F-45F8-BAE8-463495EA6E12}" type="presOf" srcId="{890EE285-02D5-4255-935B-23999A97E171}" destId="{8A312C8D-A3C7-4858-AF8A-A417147BF6FD}" srcOrd="0" destOrd="0" presId="urn:microsoft.com/office/officeart/2005/8/layout/vList3#1"/>
    <dgm:cxn modelId="{CEDDBBB3-F446-4F5A-A0D4-69CE92809D0C}" srcId="{BDCB7989-E222-471B-8B18-A50E91BB49D2}" destId="{47E7D2E0-1280-4241-A419-13EEA5302AFD}" srcOrd="5" destOrd="0" parTransId="{116A3420-7F2A-4E81-9C6F-ECF703414379}" sibTransId="{E40F50CB-28B1-4481-AF1B-8550E86AC993}"/>
    <dgm:cxn modelId="{786A635D-419A-46DB-9552-3784E355A295}" srcId="{BDCB7989-E222-471B-8B18-A50E91BB49D2}" destId="{793EE016-3A20-46BC-8D40-F0028EA2133D}" srcOrd="2" destOrd="0" parTransId="{ACD5C951-E9B5-47EB-BD74-D4322FD7EA5B}" sibTransId="{FDD3D02A-028C-417D-B6BF-52F5C62B2641}"/>
    <dgm:cxn modelId="{202206A8-52CE-40BB-AF17-3A57113EA843}" type="presParOf" srcId="{1E6CABFD-635D-4097-A8FB-30793DF76313}" destId="{EBFB28FA-6E02-430D-96B2-407D36A2A696}" srcOrd="0" destOrd="0" presId="urn:microsoft.com/office/officeart/2005/8/layout/vList3#1"/>
    <dgm:cxn modelId="{BE1C0421-0EE6-49EB-9E51-ECAD60FF13FC}" type="presParOf" srcId="{EBFB28FA-6E02-430D-96B2-407D36A2A696}" destId="{C5CBE53D-C3E4-412B-A345-ABA734FF8410}" srcOrd="0" destOrd="0" presId="urn:microsoft.com/office/officeart/2005/8/layout/vList3#1"/>
    <dgm:cxn modelId="{A392805F-641A-4BC1-8BA5-F51D1A026514}" type="presParOf" srcId="{EBFB28FA-6E02-430D-96B2-407D36A2A696}" destId="{5E95E365-B82C-444E-A0D1-5EB71C6C2D8E}" srcOrd="1" destOrd="0" presId="urn:microsoft.com/office/officeart/2005/8/layout/vList3#1"/>
    <dgm:cxn modelId="{210BDDE0-386C-4D8A-9E8C-4828EDE1D8D3}" type="presParOf" srcId="{1E6CABFD-635D-4097-A8FB-30793DF76313}" destId="{0CB04A27-E78B-4916-9015-804F00795340}" srcOrd="1" destOrd="0" presId="urn:microsoft.com/office/officeart/2005/8/layout/vList3#1"/>
    <dgm:cxn modelId="{498E6719-D40D-4B27-87A7-C88441CFEB07}" type="presParOf" srcId="{1E6CABFD-635D-4097-A8FB-30793DF76313}" destId="{69D623D0-C1A8-42BD-8288-D80EF24DBA90}" srcOrd="2" destOrd="0" presId="urn:microsoft.com/office/officeart/2005/8/layout/vList3#1"/>
    <dgm:cxn modelId="{EC27A475-9D80-4F7E-ADD8-87304E960C51}" type="presParOf" srcId="{69D623D0-C1A8-42BD-8288-D80EF24DBA90}" destId="{EA763B8C-B2D6-476C-885C-43C08FD3A37C}" srcOrd="0" destOrd="0" presId="urn:microsoft.com/office/officeart/2005/8/layout/vList3#1"/>
    <dgm:cxn modelId="{2E6DF88F-DFC0-4A7A-880A-1217FCEAF318}" type="presParOf" srcId="{69D623D0-C1A8-42BD-8288-D80EF24DBA90}" destId="{50E68111-856B-4A00-8FB3-60513F53E2E9}" srcOrd="1" destOrd="0" presId="urn:microsoft.com/office/officeart/2005/8/layout/vList3#1"/>
    <dgm:cxn modelId="{CA3C129D-C87A-4D0A-A332-8BCB6EA0086C}" type="presParOf" srcId="{1E6CABFD-635D-4097-A8FB-30793DF76313}" destId="{2307D41E-36E1-4C7C-8583-228C9618C764}" srcOrd="3" destOrd="0" presId="urn:microsoft.com/office/officeart/2005/8/layout/vList3#1"/>
    <dgm:cxn modelId="{5CFC367E-25EC-4D47-92B6-5034AF3C6A96}" type="presParOf" srcId="{1E6CABFD-635D-4097-A8FB-30793DF76313}" destId="{853D15D7-C21D-4BFC-81A2-4D5610148730}" srcOrd="4" destOrd="0" presId="urn:microsoft.com/office/officeart/2005/8/layout/vList3#1"/>
    <dgm:cxn modelId="{1CEA3F91-F6D8-4709-931A-5958B2D401B1}" type="presParOf" srcId="{853D15D7-C21D-4BFC-81A2-4D5610148730}" destId="{5B1D359F-D999-4AD2-8C78-A8D1D06D58E6}" srcOrd="0" destOrd="0" presId="urn:microsoft.com/office/officeart/2005/8/layout/vList3#1"/>
    <dgm:cxn modelId="{2AD678E3-8A59-4DAB-85FF-72A78927FDF8}" type="presParOf" srcId="{853D15D7-C21D-4BFC-81A2-4D5610148730}" destId="{62A38B30-2087-41BD-96CD-636FE0812F7A}" srcOrd="1" destOrd="0" presId="urn:microsoft.com/office/officeart/2005/8/layout/vList3#1"/>
    <dgm:cxn modelId="{CD76E746-10E2-4AE2-A68F-BECDA234E0E8}" type="presParOf" srcId="{1E6CABFD-635D-4097-A8FB-30793DF76313}" destId="{6B15D1B2-09FC-4F62-B15D-FF3277CACDB3}" srcOrd="5" destOrd="0" presId="urn:microsoft.com/office/officeart/2005/8/layout/vList3#1"/>
    <dgm:cxn modelId="{38427525-40A7-43A8-B900-174E340E374B}" type="presParOf" srcId="{1E6CABFD-635D-4097-A8FB-30793DF76313}" destId="{8CA2DC7B-5864-4201-9684-D2BF80A8A06A}" srcOrd="6" destOrd="0" presId="urn:microsoft.com/office/officeart/2005/8/layout/vList3#1"/>
    <dgm:cxn modelId="{0FA72AFA-CD53-4435-BE73-79340743933D}" type="presParOf" srcId="{8CA2DC7B-5864-4201-9684-D2BF80A8A06A}" destId="{612255B7-FCF3-4EB0-B455-2EC82313552C}" srcOrd="0" destOrd="0" presId="urn:microsoft.com/office/officeart/2005/8/layout/vList3#1"/>
    <dgm:cxn modelId="{75C04777-35A5-4184-A037-36C3CBC97DE5}" type="presParOf" srcId="{8CA2DC7B-5864-4201-9684-D2BF80A8A06A}" destId="{31BEFAB3-C2A8-4A41-91B6-82F18B1F599C}" srcOrd="1" destOrd="0" presId="urn:microsoft.com/office/officeart/2005/8/layout/vList3#1"/>
    <dgm:cxn modelId="{7972F9DC-C385-44B8-A212-E68CFBC7D55C}" type="presParOf" srcId="{1E6CABFD-635D-4097-A8FB-30793DF76313}" destId="{C52C5F08-B601-42E3-AB88-2B537ED04031}" srcOrd="7" destOrd="0" presId="urn:microsoft.com/office/officeart/2005/8/layout/vList3#1"/>
    <dgm:cxn modelId="{E486FB46-3E71-4ECA-B018-25840E856AB3}" type="presParOf" srcId="{1E6CABFD-635D-4097-A8FB-30793DF76313}" destId="{68FFDC89-2224-47D5-97CE-5C4B45AA301E}" srcOrd="8" destOrd="0" presId="urn:microsoft.com/office/officeart/2005/8/layout/vList3#1"/>
    <dgm:cxn modelId="{CB98D1E7-97B6-4071-80EE-0E3D0B45C75B}" type="presParOf" srcId="{68FFDC89-2224-47D5-97CE-5C4B45AA301E}" destId="{96124DB4-277A-4F72-B449-473BECCD85F1}" srcOrd="0" destOrd="0" presId="urn:microsoft.com/office/officeart/2005/8/layout/vList3#1"/>
    <dgm:cxn modelId="{AB84C6E4-B66A-4D57-8B17-AA8798B98E0C}" type="presParOf" srcId="{68FFDC89-2224-47D5-97CE-5C4B45AA301E}" destId="{EB055830-543C-4826-BA5F-4FA95371610A}" srcOrd="1" destOrd="0" presId="urn:microsoft.com/office/officeart/2005/8/layout/vList3#1"/>
    <dgm:cxn modelId="{BE7B210D-EB94-4A93-8D46-0E2AC8403213}" type="presParOf" srcId="{1E6CABFD-635D-4097-A8FB-30793DF76313}" destId="{902EFBE7-0E16-4227-8219-BA18723936F0}" srcOrd="9" destOrd="0" presId="urn:microsoft.com/office/officeart/2005/8/layout/vList3#1"/>
    <dgm:cxn modelId="{7B6314FD-A97D-47C7-B514-53ED6A1ADBC1}" type="presParOf" srcId="{1E6CABFD-635D-4097-A8FB-30793DF76313}" destId="{90CCFEE4-F828-4F0D-854C-6892E64C94C8}" srcOrd="10" destOrd="0" presId="urn:microsoft.com/office/officeart/2005/8/layout/vList3#1"/>
    <dgm:cxn modelId="{CE48A5E0-0444-4E78-A3B3-CC84D094E16A}" type="presParOf" srcId="{90CCFEE4-F828-4F0D-854C-6892E64C94C8}" destId="{EED07253-47E4-4D19-8010-C5ECE258C30D}" srcOrd="0" destOrd="0" presId="urn:microsoft.com/office/officeart/2005/8/layout/vList3#1"/>
    <dgm:cxn modelId="{0DBC7593-945F-4D4C-8DD2-7FA676A035BC}" type="presParOf" srcId="{90CCFEE4-F828-4F0D-854C-6892E64C94C8}" destId="{F0FA31CE-679B-4DBC-8376-F3800B873762}" srcOrd="1" destOrd="0" presId="urn:microsoft.com/office/officeart/2005/8/layout/vList3#1"/>
    <dgm:cxn modelId="{44983611-5F95-42EC-93C7-B0659D8E4407}" type="presParOf" srcId="{1E6CABFD-635D-4097-A8FB-30793DF76313}" destId="{864C0E16-D4BC-4655-BBCB-0B3CFD4DC28A}" srcOrd="11" destOrd="0" presId="urn:microsoft.com/office/officeart/2005/8/layout/vList3#1"/>
    <dgm:cxn modelId="{B692F480-17A9-465A-BA5B-2A7BDF462FAB}" type="presParOf" srcId="{1E6CABFD-635D-4097-A8FB-30793DF76313}" destId="{F6993EAF-576B-4B6E-A867-69B9D732F3E8}" srcOrd="12" destOrd="0" presId="urn:microsoft.com/office/officeart/2005/8/layout/vList3#1"/>
    <dgm:cxn modelId="{837288F3-38D7-4E25-BF39-5EBC5792B844}" type="presParOf" srcId="{F6993EAF-576B-4B6E-A867-69B9D732F3E8}" destId="{3CA83BE5-C0B1-4132-BDB8-7219CD20409F}" srcOrd="0" destOrd="0" presId="urn:microsoft.com/office/officeart/2005/8/layout/vList3#1"/>
    <dgm:cxn modelId="{1AFD5B47-25CD-451D-88B5-BC8C7B880CBB}" type="presParOf" srcId="{F6993EAF-576B-4B6E-A867-69B9D732F3E8}" destId="{0933BEC1-A3B5-483E-BFC2-C4A1C51372E8}" srcOrd="1" destOrd="0" presId="urn:microsoft.com/office/officeart/2005/8/layout/vList3#1"/>
    <dgm:cxn modelId="{8AEBFFCF-363C-4236-9C71-751AE3E2B4A5}" type="presParOf" srcId="{1E6CABFD-635D-4097-A8FB-30793DF76313}" destId="{BBD4212C-8568-4F34-8277-A288D66DCD19}" srcOrd="13" destOrd="0" presId="urn:microsoft.com/office/officeart/2005/8/layout/vList3#1"/>
    <dgm:cxn modelId="{3897B2B1-F343-40D6-AFFE-A9946EB3E820}" type="presParOf" srcId="{1E6CABFD-635D-4097-A8FB-30793DF76313}" destId="{0BB96467-D5EC-40C2-B7CA-54302DE137D6}" srcOrd="14" destOrd="0" presId="urn:microsoft.com/office/officeart/2005/8/layout/vList3#1"/>
    <dgm:cxn modelId="{82D2570E-B3B7-4ADB-9418-2D49C247ED5D}" type="presParOf" srcId="{0BB96467-D5EC-40C2-B7CA-54302DE137D6}" destId="{F3224934-CE89-4052-98BF-D062983DDA2A}" srcOrd="0" destOrd="0" presId="urn:microsoft.com/office/officeart/2005/8/layout/vList3#1"/>
    <dgm:cxn modelId="{A442BA67-987B-46E2-B84B-21C3226CCD96}" type="presParOf" srcId="{0BB96467-D5EC-40C2-B7CA-54302DE137D6}" destId="{8A312C8D-A3C7-4858-AF8A-A417147BF6F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E547C9-51C7-449A-AD46-A230E4D2771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0761D09-E75E-470B-B0DA-9E649F19B8D5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PETI</a:t>
          </a:r>
          <a:endParaRPr lang="pt-BR" b="1" dirty="0">
            <a:solidFill>
              <a:schemeClr val="tx1"/>
            </a:solidFill>
          </a:endParaRPr>
        </a:p>
      </dgm:t>
    </dgm:pt>
    <dgm:pt modelId="{9A3C2E91-8171-46A6-BC08-E94145C54A9F}" type="parTrans" cxnId="{A1C2E3C0-101C-49B1-BCD1-2FC455B8CB22}">
      <dgm:prSet/>
      <dgm:spPr/>
      <dgm:t>
        <a:bodyPr/>
        <a:lstStyle/>
        <a:p>
          <a:endParaRPr lang="pt-BR"/>
        </a:p>
      </dgm:t>
    </dgm:pt>
    <dgm:pt modelId="{29F7E809-E66C-4B23-88C8-3882702FE723}" type="sibTrans" cxnId="{A1C2E3C0-101C-49B1-BCD1-2FC455B8CB22}">
      <dgm:prSet/>
      <dgm:spPr/>
      <dgm:t>
        <a:bodyPr/>
        <a:lstStyle/>
        <a:p>
          <a:endParaRPr lang="pt-BR"/>
        </a:p>
      </dgm:t>
    </dgm:pt>
    <dgm:pt modelId="{E3CD42D6-93E3-4E86-A675-06AC2C498D54}" type="asst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Aquisição de Computadores</a:t>
          </a:r>
          <a:endParaRPr lang="pt-BR" b="1" dirty="0">
            <a:solidFill>
              <a:schemeClr val="tx1"/>
            </a:solidFill>
          </a:endParaRPr>
        </a:p>
      </dgm:t>
    </dgm:pt>
    <dgm:pt modelId="{152BBA43-4EAA-4075-A619-875E544D1207}" type="parTrans" cxnId="{9D65124A-EE49-4275-8AF4-358426DB76BE}">
      <dgm:prSet/>
      <dgm:spPr/>
      <dgm:t>
        <a:bodyPr/>
        <a:lstStyle/>
        <a:p>
          <a:endParaRPr lang="pt-BR"/>
        </a:p>
      </dgm:t>
    </dgm:pt>
    <dgm:pt modelId="{11987268-AE86-443C-A4D7-3EB63A35FDE4}" type="sibTrans" cxnId="{9D65124A-EE49-4275-8AF4-358426DB76BE}">
      <dgm:prSet/>
      <dgm:spPr/>
      <dgm:t>
        <a:bodyPr/>
        <a:lstStyle/>
        <a:p>
          <a:endParaRPr lang="pt-BR"/>
        </a:p>
      </dgm:t>
    </dgm:pt>
    <dgm:pt modelId="{064AB2B1-3710-41C8-A77F-88B161D71CEF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Servidores</a:t>
          </a:r>
          <a:endParaRPr lang="pt-BR" b="1" dirty="0">
            <a:solidFill>
              <a:schemeClr val="tx1"/>
            </a:solidFill>
          </a:endParaRPr>
        </a:p>
      </dgm:t>
    </dgm:pt>
    <dgm:pt modelId="{E67787EE-D3FD-4CDA-823A-F6B29B459F8C}" type="parTrans" cxnId="{5203E5A3-0F1A-49C1-89ED-A20E2C03DA9B}">
      <dgm:prSet/>
      <dgm:spPr/>
      <dgm:t>
        <a:bodyPr/>
        <a:lstStyle/>
        <a:p>
          <a:endParaRPr lang="pt-BR"/>
        </a:p>
      </dgm:t>
    </dgm:pt>
    <dgm:pt modelId="{0591DCE9-43AB-40BA-9EF4-93BAF942D4E1}" type="sibTrans" cxnId="{5203E5A3-0F1A-49C1-89ED-A20E2C03DA9B}">
      <dgm:prSet/>
      <dgm:spPr/>
      <dgm:t>
        <a:bodyPr/>
        <a:lstStyle/>
        <a:p>
          <a:endParaRPr lang="pt-BR"/>
        </a:p>
      </dgm:t>
    </dgm:pt>
    <dgm:pt modelId="{B0EB8F9A-2190-46BA-83CE-2FA11B92C695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Infraestrutura de Rede</a:t>
          </a:r>
          <a:endParaRPr lang="pt-BR" b="1" dirty="0">
            <a:solidFill>
              <a:schemeClr val="tx1"/>
            </a:solidFill>
          </a:endParaRPr>
        </a:p>
      </dgm:t>
    </dgm:pt>
    <dgm:pt modelId="{C21B902C-B052-46F1-A6D4-EA32B720DF8C}" type="parTrans" cxnId="{090CCD53-80EC-403C-B383-E03BA62DD78A}">
      <dgm:prSet/>
      <dgm:spPr/>
      <dgm:t>
        <a:bodyPr/>
        <a:lstStyle/>
        <a:p>
          <a:endParaRPr lang="pt-BR"/>
        </a:p>
      </dgm:t>
    </dgm:pt>
    <dgm:pt modelId="{4EB5F45F-3DEC-4709-A395-8A281C4C2E12}" type="sibTrans" cxnId="{090CCD53-80EC-403C-B383-E03BA62DD78A}">
      <dgm:prSet/>
      <dgm:spPr/>
      <dgm:t>
        <a:bodyPr/>
        <a:lstStyle/>
        <a:p>
          <a:endParaRPr lang="pt-BR"/>
        </a:p>
      </dgm:t>
    </dgm:pt>
    <dgm:pt modelId="{6796C0A5-EBA6-4270-8DD2-4B3B629F7881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B.I e Gestão de Processos</a:t>
          </a:r>
          <a:endParaRPr lang="pt-BR" b="1" dirty="0">
            <a:solidFill>
              <a:schemeClr val="tx1"/>
            </a:solidFill>
          </a:endParaRPr>
        </a:p>
      </dgm:t>
    </dgm:pt>
    <dgm:pt modelId="{48A399B3-1B71-427C-AE09-92CA586FA098}" type="parTrans" cxnId="{3BC76CAA-6FC2-4118-A3F1-DDE170F02FE7}">
      <dgm:prSet/>
      <dgm:spPr/>
      <dgm:t>
        <a:bodyPr/>
        <a:lstStyle/>
        <a:p>
          <a:endParaRPr lang="pt-BR"/>
        </a:p>
      </dgm:t>
    </dgm:pt>
    <dgm:pt modelId="{4EAFC2B9-29B1-482F-9AC1-B0C7DB918920}" type="sibTrans" cxnId="{3BC76CAA-6FC2-4118-A3F1-DDE170F02FE7}">
      <dgm:prSet/>
      <dgm:spPr/>
      <dgm:t>
        <a:bodyPr/>
        <a:lstStyle/>
        <a:p>
          <a:endParaRPr lang="pt-BR"/>
        </a:p>
      </dgm:t>
    </dgm:pt>
    <dgm:pt modelId="{AE146E2F-E8F4-4AE4-8E97-21740F3ED2AE}">
      <dgm:prSet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Sistemas Projetos e Engenharia</a:t>
          </a:r>
          <a:endParaRPr lang="pt-BR" b="1" dirty="0">
            <a:solidFill>
              <a:schemeClr val="tx1"/>
            </a:solidFill>
          </a:endParaRPr>
        </a:p>
      </dgm:t>
    </dgm:pt>
    <dgm:pt modelId="{45284AE6-B01E-4044-B7FE-B0830B9C62F0}" type="parTrans" cxnId="{5D3373A2-B368-4D9D-88D5-635237BD8D34}">
      <dgm:prSet/>
      <dgm:spPr/>
      <dgm:t>
        <a:bodyPr/>
        <a:lstStyle/>
        <a:p>
          <a:endParaRPr lang="pt-BR"/>
        </a:p>
      </dgm:t>
    </dgm:pt>
    <dgm:pt modelId="{822171FE-E477-435F-BC32-862B77C0CF67}" type="sibTrans" cxnId="{5D3373A2-B368-4D9D-88D5-635237BD8D34}">
      <dgm:prSet/>
      <dgm:spPr/>
      <dgm:t>
        <a:bodyPr/>
        <a:lstStyle/>
        <a:p>
          <a:endParaRPr lang="pt-BR"/>
        </a:p>
      </dgm:t>
    </dgm:pt>
    <dgm:pt modelId="{9899B802-7E74-4345-86E1-25D27BE33308}" type="asst">
      <dgm:prSet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Mobiliário CPD</a:t>
          </a:r>
          <a:endParaRPr lang="pt-BR" b="1" dirty="0">
            <a:solidFill>
              <a:schemeClr val="tx1"/>
            </a:solidFill>
          </a:endParaRPr>
        </a:p>
      </dgm:t>
    </dgm:pt>
    <dgm:pt modelId="{49418CE1-DE90-4E46-BC66-6654DE6A3DC0}" type="parTrans" cxnId="{B0057AB6-D738-4739-9621-C6E102898F0A}">
      <dgm:prSet/>
      <dgm:spPr/>
      <dgm:t>
        <a:bodyPr/>
        <a:lstStyle/>
        <a:p>
          <a:endParaRPr lang="pt-BR"/>
        </a:p>
      </dgm:t>
    </dgm:pt>
    <dgm:pt modelId="{8A5E1353-8D59-42C8-93A3-C17D3AC858F6}" type="sibTrans" cxnId="{B0057AB6-D738-4739-9621-C6E102898F0A}">
      <dgm:prSet/>
      <dgm:spPr/>
      <dgm:t>
        <a:bodyPr/>
        <a:lstStyle/>
        <a:p>
          <a:endParaRPr lang="pt-BR"/>
        </a:p>
      </dgm:t>
    </dgm:pt>
    <dgm:pt modelId="{0634F45A-0C04-4012-B686-B71162E3B0BD}" type="pres">
      <dgm:prSet presAssocID="{06E547C9-51C7-449A-AD46-A230E4D277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B4854A1-6872-419D-8014-77F5EE439D50}" type="pres">
      <dgm:prSet presAssocID="{00761D09-E75E-470B-B0DA-9E649F19B8D5}" presName="hierRoot1" presStyleCnt="0">
        <dgm:presLayoutVars>
          <dgm:hierBranch val="init"/>
        </dgm:presLayoutVars>
      </dgm:prSet>
      <dgm:spPr/>
    </dgm:pt>
    <dgm:pt modelId="{2363D7F5-BBEB-4D5E-AF31-C168B15FE00B}" type="pres">
      <dgm:prSet presAssocID="{00761D09-E75E-470B-B0DA-9E649F19B8D5}" presName="rootComposite1" presStyleCnt="0"/>
      <dgm:spPr/>
    </dgm:pt>
    <dgm:pt modelId="{98048FA5-5D14-445C-9D6C-2A65F8A2B063}" type="pres">
      <dgm:prSet presAssocID="{00761D09-E75E-470B-B0DA-9E649F19B8D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D9AEE94-D90A-4B23-A0EF-35FD424677D6}" type="pres">
      <dgm:prSet presAssocID="{00761D09-E75E-470B-B0DA-9E649F19B8D5}" presName="rootConnector1" presStyleLbl="node1" presStyleIdx="0" presStyleCnt="0"/>
      <dgm:spPr/>
      <dgm:t>
        <a:bodyPr/>
        <a:lstStyle/>
        <a:p>
          <a:endParaRPr lang="pt-BR"/>
        </a:p>
      </dgm:t>
    </dgm:pt>
    <dgm:pt modelId="{9C48A078-9A54-45F3-87CB-96DCB512B604}" type="pres">
      <dgm:prSet presAssocID="{00761D09-E75E-470B-B0DA-9E649F19B8D5}" presName="hierChild2" presStyleCnt="0"/>
      <dgm:spPr/>
    </dgm:pt>
    <dgm:pt modelId="{4A44CB21-2869-42BA-BDE1-CA260CE1E90C}" type="pres">
      <dgm:prSet presAssocID="{E67787EE-D3FD-4CDA-823A-F6B29B459F8C}" presName="Name37" presStyleLbl="parChTrans1D2" presStyleIdx="0" presStyleCnt="6"/>
      <dgm:spPr/>
      <dgm:t>
        <a:bodyPr/>
        <a:lstStyle/>
        <a:p>
          <a:endParaRPr lang="pt-BR"/>
        </a:p>
      </dgm:t>
    </dgm:pt>
    <dgm:pt modelId="{F26FBEF1-390D-4854-8C3A-6B9ED2A5294D}" type="pres">
      <dgm:prSet presAssocID="{064AB2B1-3710-41C8-A77F-88B161D71CEF}" presName="hierRoot2" presStyleCnt="0">
        <dgm:presLayoutVars>
          <dgm:hierBranch val="init"/>
        </dgm:presLayoutVars>
      </dgm:prSet>
      <dgm:spPr/>
    </dgm:pt>
    <dgm:pt modelId="{A7127586-9CC4-47B8-8169-204C06C0F856}" type="pres">
      <dgm:prSet presAssocID="{064AB2B1-3710-41C8-A77F-88B161D71CEF}" presName="rootComposite" presStyleCnt="0"/>
      <dgm:spPr/>
    </dgm:pt>
    <dgm:pt modelId="{837A5911-D5F7-4C2E-9CD8-01FC50AD753B}" type="pres">
      <dgm:prSet presAssocID="{064AB2B1-3710-41C8-A77F-88B161D71CEF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A46F75D-3BA1-454C-9414-D07F65C54499}" type="pres">
      <dgm:prSet presAssocID="{064AB2B1-3710-41C8-A77F-88B161D71CEF}" presName="rootConnector" presStyleLbl="node2" presStyleIdx="0" presStyleCnt="4"/>
      <dgm:spPr/>
      <dgm:t>
        <a:bodyPr/>
        <a:lstStyle/>
        <a:p>
          <a:endParaRPr lang="pt-BR"/>
        </a:p>
      </dgm:t>
    </dgm:pt>
    <dgm:pt modelId="{E0C3FCD1-E552-45B8-8DFB-2DE415F6BECD}" type="pres">
      <dgm:prSet presAssocID="{064AB2B1-3710-41C8-A77F-88B161D71CEF}" presName="hierChild4" presStyleCnt="0"/>
      <dgm:spPr/>
    </dgm:pt>
    <dgm:pt modelId="{9E06D2A1-C91B-43A2-A019-B07F0A4B696B}" type="pres">
      <dgm:prSet presAssocID="{064AB2B1-3710-41C8-A77F-88B161D71CEF}" presName="hierChild5" presStyleCnt="0"/>
      <dgm:spPr/>
    </dgm:pt>
    <dgm:pt modelId="{684575B2-1AD6-4D9D-B841-D7C9C613702B}" type="pres">
      <dgm:prSet presAssocID="{C21B902C-B052-46F1-A6D4-EA32B720DF8C}" presName="Name37" presStyleLbl="parChTrans1D2" presStyleIdx="1" presStyleCnt="6"/>
      <dgm:spPr/>
      <dgm:t>
        <a:bodyPr/>
        <a:lstStyle/>
        <a:p>
          <a:endParaRPr lang="pt-BR"/>
        </a:p>
      </dgm:t>
    </dgm:pt>
    <dgm:pt modelId="{0F6D852C-3740-425F-8F64-E7BB45CA7337}" type="pres">
      <dgm:prSet presAssocID="{B0EB8F9A-2190-46BA-83CE-2FA11B92C695}" presName="hierRoot2" presStyleCnt="0">
        <dgm:presLayoutVars>
          <dgm:hierBranch val="init"/>
        </dgm:presLayoutVars>
      </dgm:prSet>
      <dgm:spPr/>
    </dgm:pt>
    <dgm:pt modelId="{40025C44-0840-4279-B2EB-F5C2D143BB67}" type="pres">
      <dgm:prSet presAssocID="{B0EB8F9A-2190-46BA-83CE-2FA11B92C695}" presName="rootComposite" presStyleCnt="0"/>
      <dgm:spPr/>
    </dgm:pt>
    <dgm:pt modelId="{05BA9BF7-4609-4CC7-BF65-ED12C033963D}" type="pres">
      <dgm:prSet presAssocID="{B0EB8F9A-2190-46BA-83CE-2FA11B92C69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B1F434D-CC8B-4946-8FF5-4C9227659172}" type="pres">
      <dgm:prSet presAssocID="{B0EB8F9A-2190-46BA-83CE-2FA11B92C695}" presName="rootConnector" presStyleLbl="node2" presStyleIdx="1" presStyleCnt="4"/>
      <dgm:spPr/>
      <dgm:t>
        <a:bodyPr/>
        <a:lstStyle/>
        <a:p>
          <a:endParaRPr lang="pt-BR"/>
        </a:p>
      </dgm:t>
    </dgm:pt>
    <dgm:pt modelId="{8C96FF5E-1523-455A-A663-2F8FF2953E09}" type="pres">
      <dgm:prSet presAssocID="{B0EB8F9A-2190-46BA-83CE-2FA11B92C695}" presName="hierChild4" presStyleCnt="0"/>
      <dgm:spPr/>
    </dgm:pt>
    <dgm:pt modelId="{C2B591C3-495E-4CB1-B91A-B22B4BF7C140}" type="pres">
      <dgm:prSet presAssocID="{B0EB8F9A-2190-46BA-83CE-2FA11B92C695}" presName="hierChild5" presStyleCnt="0"/>
      <dgm:spPr/>
    </dgm:pt>
    <dgm:pt modelId="{BCBD8282-0903-424B-9845-52AF39520CD5}" type="pres">
      <dgm:prSet presAssocID="{45284AE6-B01E-4044-B7FE-B0830B9C62F0}" presName="Name37" presStyleLbl="parChTrans1D2" presStyleIdx="2" presStyleCnt="6"/>
      <dgm:spPr/>
      <dgm:t>
        <a:bodyPr/>
        <a:lstStyle/>
        <a:p>
          <a:endParaRPr lang="pt-BR"/>
        </a:p>
      </dgm:t>
    </dgm:pt>
    <dgm:pt modelId="{9FB75162-2518-48AB-B520-0D6FB237DFDD}" type="pres">
      <dgm:prSet presAssocID="{AE146E2F-E8F4-4AE4-8E97-21740F3ED2AE}" presName="hierRoot2" presStyleCnt="0">
        <dgm:presLayoutVars>
          <dgm:hierBranch val="init"/>
        </dgm:presLayoutVars>
      </dgm:prSet>
      <dgm:spPr/>
    </dgm:pt>
    <dgm:pt modelId="{5317A808-3977-495C-B106-D1ABA1C3543E}" type="pres">
      <dgm:prSet presAssocID="{AE146E2F-E8F4-4AE4-8E97-21740F3ED2AE}" presName="rootComposite" presStyleCnt="0"/>
      <dgm:spPr/>
    </dgm:pt>
    <dgm:pt modelId="{D096132B-771E-46EF-A4C3-4354593BAC99}" type="pres">
      <dgm:prSet presAssocID="{AE146E2F-E8F4-4AE4-8E97-21740F3ED2A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2E845AD-DD52-47E7-8AD2-BAAEECEBFE3E}" type="pres">
      <dgm:prSet presAssocID="{AE146E2F-E8F4-4AE4-8E97-21740F3ED2AE}" presName="rootConnector" presStyleLbl="node2" presStyleIdx="2" presStyleCnt="4"/>
      <dgm:spPr/>
      <dgm:t>
        <a:bodyPr/>
        <a:lstStyle/>
        <a:p>
          <a:endParaRPr lang="pt-BR"/>
        </a:p>
      </dgm:t>
    </dgm:pt>
    <dgm:pt modelId="{66E088AE-CCBD-48F6-8F3C-3AE133CA0ED5}" type="pres">
      <dgm:prSet presAssocID="{AE146E2F-E8F4-4AE4-8E97-21740F3ED2AE}" presName="hierChild4" presStyleCnt="0"/>
      <dgm:spPr/>
    </dgm:pt>
    <dgm:pt modelId="{1EDC4105-DCD0-46A9-98EE-7378921F2540}" type="pres">
      <dgm:prSet presAssocID="{AE146E2F-E8F4-4AE4-8E97-21740F3ED2AE}" presName="hierChild5" presStyleCnt="0"/>
      <dgm:spPr/>
    </dgm:pt>
    <dgm:pt modelId="{AE60E0C8-9B6B-47DD-9D64-5F0E75EB32D0}" type="pres">
      <dgm:prSet presAssocID="{48A399B3-1B71-427C-AE09-92CA586FA098}" presName="Name37" presStyleLbl="parChTrans1D2" presStyleIdx="3" presStyleCnt="6"/>
      <dgm:spPr/>
      <dgm:t>
        <a:bodyPr/>
        <a:lstStyle/>
        <a:p>
          <a:endParaRPr lang="pt-BR"/>
        </a:p>
      </dgm:t>
    </dgm:pt>
    <dgm:pt modelId="{60942CD6-781C-49FB-A3F8-B18D629B5A65}" type="pres">
      <dgm:prSet presAssocID="{6796C0A5-EBA6-4270-8DD2-4B3B629F7881}" presName="hierRoot2" presStyleCnt="0">
        <dgm:presLayoutVars>
          <dgm:hierBranch val="init"/>
        </dgm:presLayoutVars>
      </dgm:prSet>
      <dgm:spPr/>
    </dgm:pt>
    <dgm:pt modelId="{D55A3FFF-2DC0-4227-AB9E-F501FBC001E7}" type="pres">
      <dgm:prSet presAssocID="{6796C0A5-EBA6-4270-8DD2-4B3B629F7881}" presName="rootComposite" presStyleCnt="0"/>
      <dgm:spPr/>
    </dgm:pt>
    <dgm:pt modelId="{C301BD1E-F23E-4CCB-A2C5-9FF3B63890C7}" type="pres">
      <dgm:prSet presAssocID="{6796C0A5-EBA6-4270-8DD2-4B3B629F788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E4EB0D8-1D86-4F3A-8E7E-FCCB9B57E4FE}" type="pres">
      <dgm:prSet presAssocID="{6796C0A5-EBA6-4270-8DD2-4B3B629F7881}" presName="rootConnector" presStyleLbl="node2" presStyleIdx="3" presStyleCnt="4"/>
      <dgm:spPr/>
      <dgm:t>
        <a:bodyPr/>
        <a:lstStyle/>
        <a:p>
          <a:endParaRPr lang="pt-BR"/>
        </a:p>
      </dgm:t>
    </dgm:pt>
    <dgm:pt modelId="{47BD13A3-BBE7-4BD6-8010-09D872EE3C10}" type="pres">
      <dgm:prSet presAssocID="{6796C0A5-EBA6-4270-8DD2-4B3B629F7881}" presName="hierChild4" presStyleCnt="0"/>
      <dgm:spPr/>
    </dgm:pt>
    <dgm:pt modelId="{4790481E-4986-417C-AE77-71429FFAD1F1}" type="pres">
      <dgm:prSet presAssocID="{6796C0A5-EBA6-4270-8DD2-4B3B629F7881}" presName="hierChild5" presStyleCnt="0"/>
      <dgm:spPr/>
    </dgm:pt>
    <dgm:pt modelId="{61A3969C-0201-4F26-BB72-E828C1FA18D1}" type="pres">
      <dgm:prSet presAssocID="{00761D09-E75E-470B-B0DA-9E649F19B8D5}" presName="hierChild3" presStyleCnt="0"/>
      <dgm:spPr/>
    </dgm:pt>
    <dgm:pt modelId="{C6B17FE8-079F-4473-864F-B64D159CDECC}" type="pres">
      <dgm:prSet presAssocID="{152BBA43-4EAA-4075-A619-875E544D1207}" presName="Name111" presStyleLbl="parChTrans1D2" presStyleIdx="4" presStyleCnt="6"/>
      <dgm:spPr/>
      <dgm:t>
        <a:bodyPr/>
        <a:lstStyle/>
        <a:p>
          <a:endParaRPr lang="pt-BR"/>
        </a:p>
      </dgm:t>
    </dgm:pt>
    <dgm:pt modelId="{78AF6621-880F-44F2-BE34-60C05B385BBB}" type="pres">
      <dgm:prSet presAssocID="{E3CD42D6-93E3-4E86-A675-06AC2C498D54}" presName="hierRoot3" presStyleCnt="0">
        <dgm:presLayoutVars>
          <dgm:hierBranch val="init"/>
        </dgm:presLayoutVars>
      </dgm:prSet>
      <dgm:spPr/>
    </dgm:pt>
    <dgm:pt modelId="{BF6D3051-038B-4066-909C-8B138107D9B5}" type="pres">
      <dgm:prSet presAssocID="{E3CD42D6-93E3-4E86-A675-06AC2C498D54}" presName="rootComposite3" presStyleCnt="0"/>
      <dgm:spPr/>
    </dgm:pt>
    <dgm:pt modelId="{207F2ABE-C2FD-49A2-9502-DC1AB8EA0C62}" type="pres">
      <dgm:prSet presAssocID="{E3CD42D6-93E3-4E86-A675-06AC2C498D54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6DAF251-0391-4D2C-BCC5-740BF4817501}" type="pres">
      <dgm:prSet presAssocID="{E3CD42D6-93E3-4E86-A675-06AC2C498D54}" presName="rootConnector3" presStyleLbl="asst1" presStyleIdx="0" presStyleCnt="2"/>
      <dgm:spPr/>
      <dgm:t>
        <a:bodyPr/>
        <a:lstStyle/>
        <a:p>
          <a:endParaRPr lang="pt-BR"/>
        </a:p>
      </dgm:t>
    </dgm:pt>
    <dgm:pt modelId="{3061D0FD-194A-49F5-961C-E10B6797CE3C}" type="pres">
      <dgm:prSet presAssocID="{E3CD42D6-93E3-4E86-A675-06AC2C498D54}" presName="hierChild6" presStyleCnt="0"/>
      <dgm:spPr/>
    </dgm:pt>
    <dgm:pt modelId="{20B62725-81EE-4847-8EBC-1D3D94989278}" type="pres">
      <dgm:prSet presAssocID="{E3CD42D6-93E3-4E86-A675-06AC2C498D54}" presName="hierChild7" presStyleCnt="0"/>
      <dgm:spPr/>
    </dgm:pt>
    <dgm:pt modelId="{361BECEC-13A2-4D0F-BDF1-E4EF84C15F5C}" type="pres">
      <dgm:prSet presAssocID="{49418CE1-DE90-4E46-BC66-6654DE6A3DC0}" presName="Name111" presStyleLbl="parChTrans1D2" presStyleIdx="5" presStyleCnt="6"/>
      <dgm:spPr/>
      <dgm:t>
        <a:bodyPr/>
        <a:lstStyle/>
        <a:p>
          <a:endParaRPr lang="pt-BR"/>
        </a:p>
      </dgm:t>
    </dgm:pt>
    <dgm:pt modelId="{ABB23BD8-9F1D-416C-9A04-6E93BD8E793B}" type="pres">
      <dgm:prSet presAssocID="{9899B802-7E74-4345-86E1-25D27BE33308}" presName="hierRoot3" presStyleCnt="0">
        <dgm:presLayoutVars>
          <dgm:hierBranch val="init"/>
        </dgm:presLayoutVars>
      </dgm:prSet>
      <dgm:spPr/>
    </dgm:pt>
    <dgm:pt modelId="{C816BC3B-E136-4906-9590-F9082284535D}" type="pres">
      <dgm:prSet presAssocID="{9899B802-7E74-4345-86E1-25D27BE33308}" presName="rootComposite3" presStyleCnt="0"/>
      <dgm:spPr/>
    </dgm:pt>
    <dgm:pt modelId="{90EF49CF-0E0D-4B1E-8E99-EB973FD67B28}" type="pres">
      <dgm:prSet presAssocID="{9899B802-7E74-4345-86E1-25D27BE33308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0575901-04D4-4E4D-B998-3627C62C3C94}" type="pres">
      <dgm:prSet presAssocID="{9899B802-7E74-4345-86E1-25D27BE33308}" presName="rootConnector3" presStyleLbl="asst1" presStyleIdx="1" presStyleCnt="2"/>
      <dgm:spPr/>
      <dgm:t>
        <a:bodyPr/>
        <a:lstStyle/>
        <a:p>
          <a:endParaRPr lang="pt-BR"/>
        </a:p>
      </dgm:t>
    </dgm:pt>
    <dgm:pt modelId="{7A51C951-E097-4922-A32E-C076AB58FF0F}" type="pres">
      <dgm:prSet presAssocID="{9899B802-7E74-4345-86E1-25D27BE33308}" presName="hierChild6" presStyleCnt="0"/>
      <dgm:spPr/>
    </dgm:pt>
    <dgm:pt modelId="{3574F02E-77CA-4CAA-953F-8F5A8BB2A4AC}" type="pres">
      <dgm:prSet presAssocID="{9899B802-7E74-4345-86E1-25D27BE33308}" presName="hierChild7" presStyleCnt="0"/>
      <dgm:spPr/>
    </dgm:pt>
  </dgm:ptLst>
  <dgm:cxnLst>
    <dgm:cxn modelId="{A1C2E3C0-101C-49B1-BCD1-2FC455B8CB22}" srcId="{06E547C9-51C7-449A-AD46-A230E4D27716}" destId="{00761D09-E75E-470B-B0DA-9E649F19B8D5}" srcOrd="0" destOrd="0" parTransId="{9A3C2E91-8171-46A6-BC08-E94145C54A9F}" sibTransId="{29F7E809-E66C-4B23-88C8-3882702FE723}"/>
    <dgm:cxn modelId="{3BC76CAA-6FC2-4118-A3F1-DDE170F02FE7}" srcId="{00761D09-E75E-470B-B0DA-9E649F19B8D5}" destId="{6796C0A5-EBA6-4270-8DD2-4B3B629F7881}" srcOrd="4" destOrd="0" parTransId="{48A399B3-1B71-427C-AE09-92CA586FA098}" sibTransId="{4EAFC2B9-29B1-482F-9AC1-B0C7DB918920}"/>
    <dgm:cxn modelId="{1C234527-6EAB-41CA-8C67-B6C773D60B39}" type="presOf" srcId="{C21B902C-B052-46F1-A6D4-EA32B720DF8C}" destId="{684575B2-1AD6-4D9D-B841-D7C9C613702B}" srcOrd="0" destOrd="0" presId="urn:microsoft.com/office/officeart/2005/8/layout/orgChart1"/>
    <dgm:cxn modelId="{871225EA-7D13-48F4-B5D0-D27400DCE0AE}" type="presOf" srcId="{064AB2B1-3710-41C8-A77F-88B161D71CEF}" destId="{837A5911-D5F7-4C2E-9CD8-01FC50AD753B}" srcOrd="0" destOrd="0" presId="urn:microsoft.com/office/officeart/2005/8/layout/orgChart1"/>
    <dgm:cxn modelId="{CCBADE9F-6E79-4C0F-8A32-227240B34A19}" type="presOf" srcId="{E3CD42D6-93E3-4E86-A675-06AC2C498D54}" destId="{207F2ABE-C2FD-49A2-9502-DC1AB8EA0C62}" srcOrd="0" destOrd="0" presId="urn:microsoft.com/office/officeart/2005/8/layout/orgChart1"/>
    <dgm:cxn modelId="{230A8E2D-D232-401C-8580-DF58BD5B3BA5}" type="presOf" srcId="{AE146E2F-E8F4-4AE4-8E97-21740F3ED2AE}" destId="{12E845AD-DD52-47E7-8AD2-BAAEECEBFE3E}" srcOrd="1" destOrd="0" presId="urn:microsoft.com/office/officeart/2005/8/layout/orgChart1"/>
    <dgm:cxn modelId="{9477B5FA-6450-4286-A8F8-59BCB02BCFA5}" type="presOf" srcId="{152BBA43-4EAA-4075-A619-875E544D1207}" destId="{C6B17FE8-079F-4473-864F-B64D159CDECC}" srcOrd="0" destOrd="0" presId="urn:microsoft.com/office/officeart/2005/8/layout/orgChart1"/>
    <dgm:cxn modelId="{B692934E-91B1-4DED-B9E6-54D8A0B3CBA0}" type="presOf" srcId="{9899B802-7E74-4345-86E1-25D27BE33308}" destId="{90EF49CF-0E0D-4B1E-8E99-EB973FD67B28}" srcOrd="0" destOrd="0" presId="urn:microsoft.com/office/officeart/2005/8/layout/orgChart1"/>
    <dgm:cxn modelId="{5D3373A2-B368-4D9D-88D5-635237BD8D34}" srcId="{00761D09-E75E-470B-B0DA-9E649F19B8D5}" destId="{AE146E2F-E8F4-4AE4-8E97-21740F3ED2AE}" srcOrd="3" destOrd="0" parTransId="{45284AE6-B01E-4044-B7FE-B0830B9C62F0}" sibTransId="{822171FE-E477-435F-BC32-862B77C0CF67}"/>
    <dgm:cxn modelId="{844DC399-E481-4940-9A3C-E9ACCCB807D6}" type="presOf" srcId="{B0EB8F9A-2190-46BA-83CE-2FA11B92C695}" destId="{4B1F434D-CC8B-4946-8FF5-4C9227659172}" srcOrd="1" destOrd="0" presId="urn:microsoft.com/office/officeart/2005/8/layout/orgChart1"/>
    <dgm:cxn modelId="{B0057AB6-D738-4739-9621-C6E102898F0A}" srcId="{00761D09-E75E-470B-B0DA-9E649F19B8D5}" destId="{9899B802-7E74-4345-86E1-25D27BE33308}" srcOrd="5" destOrd="0" parTransId="{49418CE1-DE90-4E46-BC66-6654DE6A3DC0}" sibTransId="{8A5E1353-8D59-42C8-93A3-C17D3AC858F6}"/>
    <dgm:cxn modelId="{5203E5A3-0F1A-49C1-89ED-A20E2C03DA9B}" srcId="{00761D09-E75E-470B-B0DA-9E649F19B8D5}" destId="{064AB2B1-3710-41C8-A77F-88B161D71CEF}" srcOrd="1" destOrd="0" parTransId="{E67787EE-D3FD-4CDA-823A-F6B29B459F8C}" sibTransId="{0591DCE9-43AB-40BA-9EF4-93BAF942D4E1}"/>
    <dgm:cxn modelId="{0B79326A-0A7C-40DC-BB07-BB24FADE5131}" type="presOf" srcId="{064AB2B1-3710-41C8-A77F-88B161D71CEF}" destId="{4A46F75D-3BA1-454C-9414-D07F65C54499}" srcOrd="1" destOrd="0" presId="urn:microsoft.com/office/officeart/2005/8/layout/orgChart1"/>
    <dgm:cxn modelId="{E7B3C90A-45AD-4C7A-AAE3-BC7BDBC6DE6F}" type="presOf" srcId="{E67787EE-D3FD-4CDA-823A-F6B29B459F8C}" destId="{4A44CB21-2869-42BA-BDE1-CA260CE1E90C}" srcOrd="0" destOrd="0" presId="urn:microsoft.com/office/officeart/2005/8/layout/orgChart1"/>
    <dgm:cxn modelId="{D0CF5905-2E76-4F41-8B43-4E932657E9EF}" type="presOf" srcId="{00761D09-E75E-470B-B0DA-9E649F19B8D5}" destId="{3D9AEE94-D90A-4B23-A0EF-35FD424677D6}" srcOrd="1" destOrd="0" presId="urn:microsoft.com/office/officeart/2005/8/layout/orgChart1"/>
    <dgm:cxn modelId="{090CCD53-80EC-403C-B383-E03BA62DD78A}" srcId="{00761D09-E75E-470B-B0DA-9E649F19B8D5}" destId="{B0EB8F9A-2190-46BA-83CE-2FA11B92C695}" srcOrd="2" destOrd="0" parTransId="{C21B902C-B052-46F1-A6D4-EA32B720DF8C}" sibTransId="{4EB5F45F-3DEC-4709-A395-8A281C4C2E12}"/>
    <dgm:cxn modelId="{8417A1FC-8DCA-45FF-A9BC-00F9C9AD9A24}" type="presOf" srcId="{E3CD42D6-93E3-4E86-A675-06AC2C498D54}" destId="{36DAF251-0391-4D2C-BCC5-740BF4817501}" srcOrd="1" destOrd="0" presId="urn:microsoft.com/office/officeart/2005/8/layout/orgChart1"/>
    <dgm:cxn modelId="{E60F2A3F-74E1-4971-B2E4-EC8A999524BA}" type="presOf" srcId="{45284AE6-B01E-4044-B7FE-B0830B9C62F0}" destId="{BCBD8282-0903-424B-9845-52AF39520CD5}" srcOrd="0" destOrd="0" presId="urn:microsoft.com/office/officeart/2005/8/layout/orgChart1"/>
    <dgm:cxn modelId="{FA1F6069-1684-44E8-BBAA-C74F4BB4E2DF}" type="presOf" srcId="{6796C0A5-EBA6-4270-8DD2-4B3B629F7881}" destId="{C301BD1E-F23E-4CCB-A2C5-9FF3B63890C7}" srcOrd="0" destOrd="0" presId="urn:microsoft.com/office/officeart/2005/8/layout/orgChart1"/>
    <dgm:cxn modelId="{C2AEC35A-0DAA-4A67-A123-57509B25929E}" type="presOf" srcId="{6796C0A5-EBA6-4270-8DD2-4B3B629F7881}" destId="{4E4EB0D8-1D86-4F3A-8E7E-FCCB9B57E4FE}" srcOrd="1" destOrd="0" presId="urn:microsoft.com/office/officeart/2005/8/layout/orgChart1"/>
    <dgm:cxn modelId="{40ED497D-D299-4203-87C2-320B810ECCE9}" type="presOf" srcId="{00761D09-E75E-470B-B0DA-9E649F19B8D5}" destId="{98048FA5-5D14-445C-9D6C-2A65F8A2B063}" srcOrd="0" destOrd="0" presId="urn:microsoft.com/office/officeart/2005/8/layout/orgChart1"/>
    <dgm:cxn modelId="{E4098871-5BC8-42CD-B893-2A0ABF1D4BCA}" type="presOf" srcId="{06E547C9-51C7-449A-AD46-A230E4D27716}" destId="{0634F45A-0C04-4012-B686-B71162E3B0BD}" srcOrd="0" destOrd="0" presId="urn:microsoft.com/office/officeart/2005/8/layout/orgChart1"/>
    <dgm:cxn modelId="{A5AF5D07-1739-4D7F-AFE2-E3A702F23EC1}" type="presOf" srcId="{9899B802-7E74-4345-86E1-25D27BE33308}" destId="{70575901-04D4-4E4D-B998-3627C62C3C94}" srcOrd="1" destOrd="0" presId="urn:microsoft.com/office/officeart/2005/8/layout/orgChart1"/>
    <dgm:cxn modelId="{35817C51-1860-4343-888F-A23ADCBF7935}" type="presOf" srcId="{48A399B3-1B71-427C-AE09-92CA586FA098}" destId="{AE60E0C8-9B6B-47DD-9D64-5F0E75EB32D0}" srcOrd="0" destOrd="0" presId="urn:microsoft.com/office/officeart/2005/8/layout/orgChart1"/>
    <dgm:cxn modelId="{CA9DE562-6C74-4D36-AF7B-42DB214D231A}" type="presOf" srcId="{49418CE1-DE90-4E46-BC66-6654DE6A3DC0}" destId="{361BECEC-13A2-4D0F-BDF1-E4EF84C15F5C}" srcOrd="0" destOrd="0" presId="urn:microsoft.com/office/officeart/2005/8/layout/orgChart1"/>
    <dgm:cxn modelId="{8B766B83-F33A-4D21-9A03-C87B8A0002A5}" type="presOf" srcId="{AE146E2F-E8F4-4AE4-8E97-21740F3ED2AE}" destId="{D096132B-771E-46EF-A4C3-4354593BAC99}" srcOrd="0" destOrd="0" presId="urn:microsoft.com/office/officeart/2005/8/layout/orgChart1"/>
    <dgm:cxn modelId="{154F1A72-785C-4926-9B61-72BD5A56F373}" type="presOf" srcId="{B0EB8F9A-2190-46BA-83CE-2FA11B92C695}" destId="{05BA9BF7-4609-4CC7-BF65-ED12C033963D}" srcOrd="0" destOrd="0" presId="urn:microsoft.com/office/officeart/2005/8/layout/orgChart1"/>
    <dgm:cxn modelId="{9D65124A-EE49-4275-8AF4-358426DB76BE}" srcId="{00761D09-E75E-470B-B0DA-9E649F19B8D5}" destId="{E3CD42D6-93E3-4E86-A675-06AC2C498D54}" srcOrd="0" destOrd="0" parTransId="{152BBA43-4EAA-4075-A619-875E544D1207}" sibTransId="{11987268-AE86-443C-A4D7-3EB63A35FDE4}"/>
    <dgm:cxn modelId="{61816A8B-DF4C-4B80-9C18-1310047A2261}" type="presParOf" srcId="{0634F45A-0C04-4012-B686-B71162E3B0BD}" destId="{7B4854A1-6872-419D-8014-77F5EE439D50}" srcOrd="0" destOrd="0" presId="urn:microsoft.com/office/officeart/2005/8/layout/orgChart1"/>
    <dgm:cxn modelId="{2E8577A2-7B51-4EE3-92C0-7E9DE2A5D2B0}" type="presParOf" srcId="{7B4854A1-6872-419D-8014-77F5EE439D50}" destId="{2363D7F5-BBEB-4D5E-AF31-C168B15FE00B}" srcOrd="0" destOrd="0" presId="urn:microsoft.com/office/officeart/2005/8/layout/orgChart1"/>
    <dgm:cxn modelId="{1C86CD21-EF45-4468-AC50-87D67BDF2B01}" type="presParOf" srcId="{2363D7F5-BBEB-4D5E-AF31-C168B15FE00B}" destId="{98048FA5-5D14-445C-9D6C-2A65F8A2B063}" srcOrd="0" destOrd="0" presId="urn:microsoft.com/office/officeart/2005/8/layout/orgChart1"/>
    <dgm:cxn modelId="{D4F3B9FC-C9C6-487C-A84C-4A97CC31EA25}" type="presParOf" srcId="{2363D7F5-BBEB-4D5E-AF31-C168B15FE00B}" destId="{3D9AEE94-D90A-4B23-A0EF-35FD424677D6}" srcOrd="1" destOrd="0" presId="urn:microsoft.com/office/officeart/2005/8/layout/orgChart1"/>
    <dgm:cxn modelId="{9CEDBC47-AB6D-400F-89DD-CD63D1FB55E1}" type="presParOf" srcId="{7B4854A1-6872-419D-8014-77F5EE439D50}" destId="{9C48A078-9A54-45F3-87CB-96DCB512B604}" srcOrd="1" destOrd="0" presId="urn:microsoft.com/office/officeart/2005/8/layout/orgChart1"/>
    <dgm:cxn modelId="{BE0FB785-89B6-4835-9B6D-DF611F1C85A4}" type="presParOf" srcId="{9C48A078-9A54-45F3-87CB-96DCB512B604}" destId="{4A44CB21-2869-42BA-BDE1-CA260CE1E90C}" srcOrd="0" destOrd="0" presId="urn:microsoft.com/office/officeart/2005/8/layout/orgChart1"/>
    <dgm:cxn modelId="{4ADCB9C7-5323-446E-8E99-444665303425}" type="presParOf" srcId="{9C48A078-9A54-45F3-87CB-96DCB512B604}" destId="{F26FBEF1-390D-4854-8C3A-6B9ED2A5294D}" srcOrd="1" destOrd="0" presId="urn:microsoft.com/office/officeart/2005/8/layout/orgChart1"/>
    <dgm:cxn modelId="{5BCDDC8E-7456-47A4-8E42-D3CE5E7A9943}" type="presParOf" srcId="{F26FBEF1-390D-4854-8C3A-6B9ED2A5294D}" destId="{A7127586-9CC4-47B8-8169-204C06C0F856}" srcOrd="0" destOrd="0" presId="urn:microsoft.com/office/officeart/2005/8/layout/orgChart1"/>
    <dgm:cxn modelId="{7FCA9600-0B51-47C8-B451-3B1A42EBBD55}" type="presParOf" srcId="{A7127586-9CC4-47B8-8169-204C06C0F856}" destId="{837A5911-D5F7-4C2E-9CD8-01FC50AD753B}" srcOrd="0" destOrd="0" presId="urn:microsoft.com/office/officeart/2005/8/layout/orgChart1"/>
    <dgm:cxn modelId="{4EF90ED6-F57F-4479-AA6F-99F22098A18A}" type="presParOf" srcId="{A7127586-9CC4-47B8-8169-204C06C0F856}" destId="{4A46F75D-3BA1-454C-9414-D07F65C54499}" srcOrd="1" destOrd="0" presId="urn:microsoft.com/office/officeart/2005/8/layout/orgChart1"/>
    <dgm:cxn modelId="{8E356F77-68F4-4362-93FE-A121235BCDA6}" type="presParOf" srcId="{F26FBEF1-390D-4854-8C3A-6B9ED2A5294D}" destId="{E0C3FCD1-E552-45B8-8DFB-2DE415F6BECD}" srcOrd="1" destOrd="0" presId="urn:microsoft.com/office/officeart/2005/8/layout/orgChart1"/>
    <dgm:cxn modelId="{ED4CC6CD-F567-41D5-A256-60AB26752D5F}" type="presParOf" srcId="{F26FBEF1-390D-4854-8C3A-6B9ED2A5294D}" destId="{9E06D2A1-C91B-43A2-A019-B07F0A4B696B}" srcOrd="2" destOrd="0" presId="urn:microsoft.com/office/officeart/2005/8/layout/orgChart1"/>
    <dgm:cxn modelId="{61316FFA-196F-4D25-A414-DE8DBB27357F}" type="presParOf" srcId="{9C48A078-9A54-45F3-87CB-96DCB512B604}" destId="{684575B2-1AD6-4D9D-B841-D7C9C613702B}" srcOrd="2" destOrd="0" presId="urn:microsoft.com/office/officeart/2005/8/layout/orgChart1"/>
    <dgm:cxn modelId="{C78A3F2B-575C-44E1-980B-3F56E8816C2E}" type="presParOf" srcId="{9C48A078-9A54-45F3-87CB-96DCB512B604}" destId="{0F6D852C-3740-425F-8F64-E7BB45CA7337}" srcOrd="3" destOrd="0" presId="urn:microsoft.com/office/officeart/2005/8/layout/orgChart1"/>
    <dgm:cxn modelId="{40B8F08D-9DEB-4DAD-812C-DC9D0119F744}" type="presParOf" srcId="{0F6D852C-3740-425F-8F64-E7BB45CA7337}" destId="{40025C44-0840-4279-B2EB-F5C2D143BB67}" srcOrd="0" destOrd="0" presId="urn:microsoft.com/office/officeart/2005/8/layout/orgChart1"/>
    <dgm:cxn modelId="{B5B8356A-F978-4426-BBC3-B1ADE6708470}" type="presParOf" srcId="{40025C44-0840-4279-B2EB-F5C2D143BB67}" destId="{05BA9BF7-4609-4CC7-BF65-ED12C033963D}" srcOrd="0" destOrd="0" presId="urn:microsoft.com/office/officeart/2005/8/layout/orgChart1"/>
    <dgm:cxn modelId="{F6BF626B-3D75-4776-91C9-170FDA7F8FE9}" type="presParOf" srcId="{40025C44-0840-4279-B2EB-F5C2D143BB67}" destId="{4B1F434D-CC8B-4946-8FF5-4C9227659172}" srcOrd="1" destOrd="0" presId="urn:microsoft.com/office/officeart/2005/8/layout/orgChart1"/>
    <dgm:cxn modelId="{E4D80F51-24AC-4306-9CE6-E842869BCCC4}" type="presParOf" srcId="{0F6D852C-3740-425F-8F64-E7BB45CA7337}" destId="{8C96FF5E-1523-455A-A663-2F8FF2953E09}" srcOrd="1" destOrd="0" presId="urn:microsoft.com/office/officeart/2005/8/layout/orgChart1"/>
    <dgm:cxn modelId="{4B4CC60C-A6FD-4768-AD15-1BDB1A8F0BDF}" type="presParOf" srcId="{0F6D852C-3740-425F-8F64-E7BB45CA7337}" destId="{C2B591C3-495E-4CB1-B91A-B22B4BF7C140}" srcOrd="2" destOrd="0" presId="urn:microsoft.com/office/officeart/2005/8/layout/orgChart1"/>
    <dgm:cxn modelId="{B1F2D115-6C03-4902-B9BF-B6DA9FAF61AF}" type="presParOf" srcId="{9C48A078-9A54-45F3-87CB-96DCB512B604}" destId="{BCBD8282-0903-424B-9845-52AF39520CD5}" srcOrd="4" destOrd="0" presId="urn:microsoft.com/office/officeart/2005/8/layout/orgChart1"/>
    <dgm:cxn modelId="{B06F74E9-AA8A-435D-9131-C0562CDA091F}" type="presParOf" srcId="{9C48A078-9A54-45F3-87CB-96DCB512B604}" destId="{9FB75162-2518-48AB-B520-0D6FB237DFDD}" srcOrd="5" destOrd="0" presId="urn:microsoft.com/office/officeart/2005/8/layout/orgChart1"/>
    <dgm:cxn modelId="{6C5A90F8-4ED7-4D38-9E58-14C48EA58858}" type="presParOf" srcId="{9FB75162-2518-48AB-B520-0D6FB237DFDD}" destId="{5317A808-3977-495C-B106-D1ABA1C3543E}" srcOrd="0" destOrd="0" presId="urn:microsoft.com/office/officeart/2005/8/layout/orgChart1"/>
    <dgm:cxn modelId="{D358E425-7C73-4E2E-8F90-26B8C825F0AD}" type="presParOf" srcId="{5317A808-3977-495C-B106-D1ABA1C3543E}" destId="{D096132B-771E-46EF-A4C3-4354593BAC99}" srcOrd="0" destOrd="0" presId="urn:microsoft.com/office/officeart/2005/8/layout/orgChart1"/>
    <dgm:cxn modelId="{E1F5A21E-E37D-4162-BB79-1CD1B4523D0D}" type="presParOf" srcId="{5317A808-3977-495C-B106-D1ABA1C3543E}" destId="{12E845AD-DD52-47E7-8AD2-BAAEECEBFE3E}" srcOrd="1" destOrd="0" presId="urn:microsoft.com/office/officeart/2005/8/layout/orgChart1"/>
    <dgm:cxn modelId="{80ADD8CF-4937-4F6D-B615-A10EE4DE4DD3}" type="presParOf" srcId="{9FB75162-2518-48AB-B520-0D6FB237DFDD}" destId="{66E088AE-CCBD-48F6-8F3C-3AE133CA0ED5}" srcOrd="1" destOrd="0" presId="urn:microsoft.com/office/officeart/2005/8/layout/orgChart1"/>
    <dgm:cxn modelId="{60F44534-784A-4251-AA99-9168D155AC39}" type="presParOf" srcId="{9FB75162-2518-48AB-B520-0D6FB237DFDD}" destId="{1EDC4105-DCD0-46A9-98EE-7378921F2540}" srcOrd="2" destOrd="0" presId="urn:microsoft.com/office/officeart/2005/8/layout/orgChart1"/>
    <dgm:cxn modelId="{9929B5EF-F46A-4CDF-91C0-DBB483CD0527}" type="presParOf" srcId="{9C48A078-9A54-45F3-87CB-96DCB512B604}" destId="{AE60E0C8-9B6B-47DD-9D64-5F0E75EB32D0}" srcOrd="6" destOrd="0" presId="urn:microsoft.com/office/officeart/2005/8/layout/orgChart1"/>
    <dgm:cxn modelId="{FAE2D5FA-5B66-47D1-86DA-29CF7DD7F3B3}" type="presParOf" srcId="{9C48A078-9A54-45F3-87CB-96DCB512B604}" destId="{60942CD6-781C-49FB-A3F8-B18D629B5A65}" srcOrd="7" destOrd="0" presId="urn:microsoft.com/office/officeart/2005/8/layout/orgChart1"/>
    <dgm:cxn modelId="{A87E5857-BFF3-416B-87E5-1AF536AC41CF}" type="presParOf" srcId="{60942CD6-781C-49FB-A3F8-B18D629B5A65}" destId="{D55A3FFF-2DC0-4227-AB9E-F501FBC001E7}" srcOrd="0" destOrd="0" presId="urn:microsoft.com/office/officeart/2005/8/layout/orgChart1"/>
    <dgm:cxn modelId="{5F7BE423-A820-42B6-BCD9-DDC5C1646FCF}" type="presParOf" srcId="{D55A3FFF-2DC0-4227-AB9E-F501FBC001E7}" destId="{C301BD1E-F23E-4CCB-A2C5-9FF3B63890C7}" srcOrd="0" destOrd="0" presId="urn:microsoft.com/office/officeart/2005/8/layout/orgChart1"/>
    <dgm:cxn modelId="{8A660C74-C9EF-4ECA-B7BA-240CF03A9905}" type="presParOf" srcId="{D55A3FFF-2DC0-4227-AB9E-F501FBC001E7}" destId="{4E4EB0D8-1D86-4F3A-8E7E-FCCB9B57E4FE}" srcOrd="1" destOrd="0" presId="urn:microsoft.com/office/officeart/2005/8/layout/orgChart1"/>
    <dgm:cxn modelId="{94609EBB-AE29-47C5-88B3-E3A38B402443}" type="presParOf" srcId="{60942CD6-781C-49FB-A3F8-B18D629B5A65}" destId="{47BD13A3-BBE7-4BD6-8010-09D872EE3C10}" srcOrd="1" destOrd="0" presId="urn:microsoft.com/office/officeart/2005/8/layout/orgChart1"/>
    <dgm:cxn modelId="{8AD84905-95BD-4035-8CBE-7D8DB2B3D28A}" type="presParOf" srcId="{60942CD6-781C-49FB-A3F8-B18D629B5A65}" destId="{4790481E-4986-417C-AE77-71429FFAD1F1}" srcOrd="2" destOrd="0" presId="urn:microsoft.com/office/officeart/2005/8/layout/orgChart1"/>
    <dgm:cxn modelId="{5DB30343-FF43-4BAB-AF32-BF81840583C3}" type="presParOf" srcId="{7B4854A1-6872-419D-8014-77F5EE439D50}" destId="{61A3969C-0201-4F26-BB72-E828C1FA18D1}" srcOrd="2" destOrd="0" presId="urn:microsoft.com/office/officeart/2005/8/layout/orgChart1"/>
    <dgm:cxn modelId="{3532276E-3D78-4398-8ED1-3C7CD86FD60B}" type="presParOf" srcId="{61A3969C-0201-4F26-BB72-E828C1FA18D1}" destId="{C6B17FE8-079F-4473-864F-B64D159CDECC}" srcOrd="0" destOrd="0" presId="urn:microsoft.com/office/officeart/2005/8/layout/orgChart1"/>
    <dgm:cxn modelId="{729A1104-0F71-4EB6-97A9-D06BF1E33ABE}" type="presParOf" srcId="{61A3969C-0201-4F26-BB72-E828C1FA18D1}" destId="{78AF6621-880F-44F2-BE34-60C05B385BBB}" srcOrd="1" destOrd="0" presId="urn:microsoft.com/office/officeart/2005/8/layout/orgChart1"/>
    <dgm:cxn modelId="{C82C2ECE-1E75-47B5-B8DA-C2EE157E7D5C}" type="presParOf" srcId="{78AF6621-880F-44F2-BE34-60C05B385BBB}" destId="{BF6D3051-038B-4066-909C-8B138107D9B5}" srcOrd="0" destOrd="0" presId="urn:microsoft.com/office/officeart/2005/8/layout/orgChart1"/>
    <dgm:cxn modelId="{40021120-5768-4D46-A35E-B05F303F98AB}" type="presParOf" srcId="{BF6D3051-038B-4066-909C-8B138107D9B5}" destId="{207F2ABE-C2FD-49A2-9502-DC1AB8EA0C62}" srcOrd="0" destOrd="0" presId="urn:microsoft.com/office/officeart/2005/8/layout/orgChart1"/>
    <dgm:cxn modelId="{7DB3BCFC-8B71-4132-A09D-1983B6DA651F}" type="presParOf" srcId="{BF6D3051-038B-4066-909C-8B138107D9B5}" destId="{36DAF251-0391-4D2C-BCC5-740BF4817501}" srcOrd="1" destOrd="0" presId="urn:microsoft.com/office/officeart/2005/8/layout/orgChart1"/>
    <dgm:cxn modelId="{D7C1B61D-1010-4EF2-91E1-00F77692BD54}" type="presParOf" srcId="{78AF6621-880F-44F2-BE34-60C05B385BBB}" destId="{3061D0FD-194A-49F5-961C-E10B6797CE3C}" srcOrd="1" destOrd="0" presId="urn:microsoft.com/office/officeart/2005/8/layout/orgChart1"/>
    <dgm:cxn modelId="{6E08D5BC-176B-4B8E-B9B7-1EBF08E28730}" type="presParOf" srcId="{78AF6621-880F-44F2-BE34-60C05B385BBB}" destId="{20B62725-81EE-4847-8EBC-1D3D94989278}" srcOrd="2" destOrd="0" presId="urn:microsoft.com/office/officeart/2005/8/layout/orgChart1"/>
    <dgm:cxn modelId="{736B70A9-EE8B-4B2A-A854-24C670A713F0}" type="presParOf" srcId="{61A3969C-0201-4F26-BB72-E828C1FA18D1}" destId="{361BECEC-13A2-4D0F-BDF1-E4EF84C15F5C}" srcOrd="2" destOrd="0" presId="urn:microsoft.com/office/officeart/2005/8/layout/orgChart1"/>
    <dgm:cxn modelId="{0DAFBAD7-671F-43E6-A9D5-AF26D655C71D}" type="presParOf" srcId="{61A3969C-0201-4F26-BB72-E828C1FA18D1}" destId="{ABB23BD8-9F1D-416C-9A04-6E93BD8E793B}" srcOrd="3" destOrd="0" presId="urn:microsoft.com/office/officeart/2005/8/layout/orgChart1"/>
    <dgm:cxn modelId="{59A98BB1-0C85-4B06-990B-080E8C8C2DEF}" type="presParOf" srcId="{ABB23BD8-9F1D-416C-9A04-6E93BD8E793B}" destId="{C816BC3B-E136-4906-9590-F9082284535D}" srcOrd="0" destOrd="0" presId="urn:microsoft.com/office/officeart/2005/8/layout/orgChart1"/>
    <dgm:cxn modelId="{1D838EEC-EAF1-47DB-AABD-265A409A6022}" type="presParOf" srcId="{C816BC3B-E136-4906-9590-F9082284535D}" destId="{90EF49CF-0E0D-4B1E-8E99-EB973FD67B28}" srcOrd="0" destOrd="0" presId="urn:microsoft.com/office/officeart/2005/8/layout/orgChart1"/>
    <dgm:cxn modelId="{B942284E-38EE-4255-889C-6B42DCCE0C24}" type="presParOf" srcId="{C816BC3B-E136-4906-9590-F9082284535D}" destId="{70575901-04D4-4E4D-B998-3627C62C3C94}" srcOrd="1" destOrd="0" presId="urn:microsoft.com/office/officeart/2005/8/layout/orgChart1"/>
    <dgm:cxn modelId="{EF0D051D-59DF-44EF-BC55-A8FCE4F40C4E}" type="presParOf" srcId="{ABB23BD8-9F1D-416C-9A04-6E93BD8E793B}" destId="{7A51C951-E097-4922-A32E-C076AB58FF0F}" srcOrd="1" destOrd="0" presId="urn:microsoft.com/office/officeart/2005/8/layout/orgChart1"/>
    <dgm:cxn modelId="{E12DEDA5-79D0-4160-B0B2-1A3E6B86035F}" type="presParOf" srcId="{ABB23BD8-9F1D-416C-9A04-6E93BD8E793B}" destId="{3574F02E-77CA-4CAA-953F-8F5A8BB2A4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F2FCAAE-E0B3-4F99-9220-EB0F9005A07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332E477A-C544-4B13-8399-05B8BFA14483}">
      <dgm:prSet/>
      <dgm:spPr/>
      <dgm:t>
        <a:bodyPr/>
        <a:lstStyle/>
        <a:p>
          <a:pPr rtl="0"/>
          <a:r>
            <a:rPr lang="pt-BR" b="1" dirty="0" smtClean="0"/>
            <a:t>ESCRITÓRIO MUNICIPAL DE PROJETOS IMPLANTADO</a:t>
          </a:r>
          <a:br>
            <a:rPr lang="pt-BR" b="1" dirty="0" smtClean="0"/>
          </a:br>
          <a:endParaRPr lang="pt-BR" dirty="0"/>
        </a:p>
      </dgm:t>
    </dgm:pt>
    <dgm:pt modelId="{C2F31D07-2C53-4876-9A3E-FE7A3DC78132}" type="parTrans" cxnId="{C206EE16-C9FB-436B-83D2-E8D4B441966B}">
      <dgm:prSet/>
      <dgm:spPr/>
      <dgm:t>
        <a:bodyPr/>
        <a:lstStyle/>
        <a:p>
          <a:endParaRPr lang="pt-BR"/>
        </a:p>
      </dgm:t>
    </dgm:pt>
    <dgm:pt modelId="{09310EAD-AEFC-4D79-A0FC-856EB97096E4}" type="sibTrans" cxnId="{C206EE16-C9FB-436B-83D2-E8D4B441966B}">
      <dgm:prSet/>
      <dgm:spPr/>
      <dgm:t>
        <a:bodyPr/>
        <a:lstStyle/>
        <a:p>
          <a:endParaRPr lang="pt-BR"/>
        </a:p>
      </dgm:t>
    </dgm:pt>
    <dgm:pt modelId="{4263FE3C-F2CC-4837-A2DA-74AE1541F3B7}" type="pres">
      <dgm:prSet presAssocID="{BF2FCAAE-E0B3-4F99-9220-EB0F9005A07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E97C06C-AD5D-4CD4-A1DC-E62F7DFD98D4}" type="pres">
      <dgm:prSet presAssocID="{332E477A-C544-4B13-8399-05B8BFA14483}" presName="circle1" presStyleLbl="node1" presStyleIdx="0" presStyleCnt="1"/>
      <dgm:spPr/>
    </dgm:pt>
    <dgm:pt modelId="{8A471D9B-34F1-4ACF-81D9-88740A071736}" type="pres">
      <dgm:prSet presAssocID="{332E477A-C544-4B13-8399-05B8BFA14483}" presName="space" presStyleCnt="0"/>
      <dgm:spPr/>
    </dgm:pt>
    <dgm:pt modelId="{F9BA49A9-8C29-4CCA-8DBC-CF08837C6EBF}" type="pres">
      <dgm:prSet presAssocID="{332E477A-C544-4B13-8399-05B8BFA14483}" presName="rect1" presStyleLbl="alignAcc1" presStyleIdx="0" presStyleCnt="1"/>
      <dgm:spPr/>
      <dgm:t>
        <a:bodyPr/>
        <a:lstStyle/>
        <a:p>
          <a:endParaRPr lang="pt-BR"/>
        </a:p>
      </dgm:t>
    </dgm:pt>
    <dgm:pt modelId="{197FC983-E0BE-4F18-9BBC-7C03AA1E5288}" type="pres">
      <dgm:prSet presAssocID="{332E477A-C544-4B13-8399-05B8BFA1448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D033167-28BA-4FA7-A621-419C14FA6D35}" type="presOf" srcId="{332E477A-C544-4B13-8399-05B8BFA14483}" destId="{197FC983-E0BE-4F18-9BBC-7C03AA1E5288}" srcOrd="1" destOrd="0" presId="urn:microsoft.com/office/officeart/2005/8/layout/target3"/>
    <dgm:cxn modelId="{47B33002-4699-4D19-87D2-4554C8DE5E9B}" type="presOf" srcId="{BF2FCAAE-E0B3-4F99-9220-EB0F9005A07A}" destId="{4263FE3C-F2CC-4837-A2DA-74AE1541F3B7}" srcOrd="0" destOrd="0" presId="urn:microsoft.com/office/officeart/2005/8/layout/target3"/>
    <dgm:cxn modelId="{C206EE16-C9FB-436B-83D2-E8D4B441966B}" srcId="{BF2FCAAE-E0B3-4F99-9220-EB0F9005A07A}" destId="{332E477A-C544-4B13-8399-05B8BFA14483}" srcOrd="0" destOrd="0" parTransId="{C2F31D07-2C53-4876-9A3E-FE7A3DC78132}" sibTransId="{09310EAD-AEFC-4D79-A0FC-856EB97096E4}"/>
    <dgm:cxn modelId="{1801AD93-26E3-45D4-A001-1CC8E324B964}" type="presOf" srcId="{332E477A-C544-4B13-8399-05B8BFA14483}" destId="{F9BA49A9-8C29-4CCA-8DBC-CF08837C6EBF}" srcOrd="0" destOrd="0" presId="urn:microsoft.com/office/officeart/2005/8/layout/target3"/>
    <dgm:cxn modelId="{CDD34E1D-F0A5-415C-97AF-874426DCE0B2}" type="presParOf" srcId="{4263FE3C-F2CC-4837-A2DA-74AE1541F3B7}" destId="{DE97C06C-AD5D-4CD4-A1DC-E62F7DFD98D4}" srcOrd="0" destOrd="0" presId="urn:microsoft.com/office/officeart/2005/8/layout/target3"/>
    <dgm:cxn modelId="{0A1FE985-A231-489F-A174-969D2EC76F7E}" type="presParOf" srcId="{4263FE3C-F2CC-4837-A2DA-74AE1541F3B7}" destId="{8A471D9B-34F1-4ACF-81D9-88740A071736}" srcOrd="1" destOrd="0" presId="urn:microsoft.com/office/officeart/2005/8/layout/target3"/>
    <dgm:cxn modelId="{B8FE5F46-3FC8-4290-BDE5-36E052937975}" type="presParOf" srcId="{4263FE3C-F2CC-4837-A2DA-74AE1541F3B7}" destId="{F9BA49A9-8C29-4CCA-8DBC-CF08837C6EBF}" srcOrd="2" destOrd="0" presId="urn:microsoft.com/office/officeart/2005/8/layout/target3"/>
    <dgm:cxn modelId="{6470FB7D-CEC2-445B-A5A4-EBAC0894F245}" type="presParOf" srcId="{4263FE3C-F2CC-4837-A2DA-74AE1541F3B7}" destId="{197FC983-E0BE-4F18-9BBC-7C03AA1E528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DE12692-33F3-4BD6-908D-288F25C0E24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82669F04-03FE-4391-B140-6DC07C65A368}">
      <dgm:prSet/>
      <dgm:spPr/>
      <dgm:t>
        <a:bodyPr/>
        <a:lstStyle/>
        <a:p>
          <a:pPr rtl="0"/>
          <a:r>
            <a:rPr lang="pt-BR" dirty="0" smtClean="0"/>
            <a:t>O Prefeito Municipal de Biguaçu, José Castelo Deschamps, acompanhado do Vice-Prefeito Ramon Wollinger, secretários municipais e funcionários da Prefeitura, assinou nesta terça-feira (17/09/2013) um Decreto que institui o Escritório Municipal de Projetos de Biguaçu.</a:t>
          </a:r>
          <a:endParaRPr lang="pt-BR" dirty="0"/>
        </a:p>
      </dgm:t>
    </dgm:pt>
    <dgm:pt modelId="{94689A49-8C54-43D4-83E7-17CDAD0D304E}" type="parTrans" cxnId="{3AD2F1B2-D88D-41D4-9E0B-7E93B332ABFE}">
      <dgm:prSet/>
      <dgm:spPr/>
      <dgm:t>
        <a:bodyPr/>
        <a:lstStyle/>
        <a:p>
          <a:endParaRPr lang="pt-BR"/>
        </a:p>
      </dgm:t>
    </dgm:pt>
    <dgm:pt modelId="{6D20324D-8581-4923-A2D0-FFAFA5130D0D}" type="sibTrans" cxnId="{3AD2F1B2-D88D-41D4-9E0B-7E93B332ABFE}">
      <dgm:prSet/>
      <dgm:spPr/>
      <dgm:t>
        <a:bodyPr/>
        <a:lstStyle/>
        <a:p>
          <a:endParaRPr lang="pt-BR"/>
        </a:p>
      </dgm:t>
    </dgm:pt>
    <dgm:pt modelId="{155DCE84-38B1-4E27-ABC8-BF1AF89ADFC6}" type="pres">
      <dgm:prSet presAssocID="{ADE12692-33F3-4BD6-908D-288F25C0E24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BE7905-4F59-40A6-AF7B-D40B45833719}" type="pres">
      <dgm:prSet presAssocID="{82669F04-03FE-4391-B140-6DC07C65A368}" presName="circle1" presStyleLbl="node1" presStyleIdx="0" presStyleCnt="1"/>
      <dgm:spPr/>
    </dgm:pt>
    <dgm:pt modelId="{8CAB8B5C-3088-49F9-B8D6-9CC95CC684B7}" type="pres">
      <dgm:prSet presAssocID="{82669F04-03FE-4391-B140-6DC07C65A368}" presName="space" presStyleCnt="0"/>
      <dgm:spPr/>
    </dgm:pt>
    <dgm:pt modelId="{4A51A1C0-0F52-482C-8AFF-D34574F4B25F}" type="pres">
      <dgm:prSet presAssocID="{82669F04-03FE-4391-B140-6DC07C65A368}" presName="rect1" presStyleLbl="alignAcc1" presStyleIdx="0" presStyleCnt="1"/>
      <dgm:spPr/>
      <dgm:t>
        <a:bodyPr/>
        <a:lstStyle/>
        <a:p>
          <a:endParaRPr lang="pt-BR"/>
        </a:p>
      </dgm:t>
    </dgm:pt>
    <dgm:pt modelId="{C18737C1-9CEF-4CFF-BE5E-FA63FC88E170}" type="pres">
      <dgm:prSet presAssocID="{82669F04-03FE-4391-B140-6DC07C65A36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FE7B6F5-1B3D-4626-A3F3-AE0C1D91F0D1}" type="presOf" srcId="{82669F04-03FE-4391-B140-6DC07C65A368}" destId="{4A51A1C0-0F52-482C-8AFF-D34574F4B25F}" srcOrd="0" destOrd="0" presId="urn:microsoft.com/office/officeart/2005/8/layout/target3"/>
    <dgm:cxn modelId="{3AD2F1B2-D88D-41D4-9E0B-7E93B332ABFE}" srcId="{ADE12692-33F3-4BD6-908D-288F25C0E243}" destId="{82669F04-03FE-4391-B140-6DC07C65A368}" srcOrd="0" destOrd="0" parTransId="{94689A49-8C54-43D4-83E7-17CDAD0D304E}" sibTransId="{6D20324D-8581-4923-A2D0-FFAFA5130D0D}"/>
    <dgm:cxn modelId="{2785AFB6-0245-4F5A-B7F0-F7BF9237AC6C}" type="presOf" srcId="{82669F04-03FE-4391-B140-6DC07C65A368}" destId="{C18737C1-9CEF-4CFF-BE5E-FA63FC88E170}" srcOrd="1" destOrd="0" presId="urn:microsoft.com/office/officeart/2005/8/layout/target3"/>
    <dgm:cxn modelId="{380B252E-5F8B-4F14-AF20-C63FF75A5FC7}" type="presOf" srcId="{ADE12692-33F3-4BD6-908D-288F25C0E243}" destId="{155DCE84-38B1-4E27-ABC8-BF1AF89ADFC6}" srcOrd="0" destOrd="0" presId="urn:microsoft.com/office/officeart/2005/8/layout/target3"/>
    <dgm:cxn modelId="{0F08E2D5-2CF2-492E-93C2-80AA20FCA83A}" type="presParOf" srcId="{155DCE84-38B1-4E27-ABC8-BF1AF89ADFC6}" destId="{45BE7905-4F59-40A6-AF7B-D40B45833719}" srcOrd="0" destOrd="0" presId="urn:microsoft.com/office/officeart/2005/8/layout/target3"/>
    <dgm:cxn modelId="{5D084A1B-5A86-4891-95E2-13F3A24C628A}" type="presParOf" srcId="{155DCE84-38B1-4E27-ABC8-BF1AF89ADFC6}" destId="{8CAB8B5C-3088-49F9-B8D6-9CC95CC684B7}" srcOrd="1" destOrd="0" presId="urn:microsoft.com/office/officeart/2005/8/layout/target3"/>
    <dgm:cxn modelId="{9D1DAB5E-9CE1-45A7-BCAC-A8A1B6F17A10}" type="presParOf" srcId="{155DCE84-38B1-4E27-ABC8-BF1AF89ADFC6}" destId="{4A51A1C0-0F52-482C-8AFF-D34574F4B25F}" srcOrd="2" destOrd="0" presId="urn:microsoft.com/office/officeart/2005/8/layout/target3"/>
    <dgm:cxn modelId="{A53E75C2-06BE-45FE-B1D4-DD6A8F254045}" type="presParOf" srcId="{155DCE84-38B1-4E27-ABC8-BF1AF89ADFC6}" destId="{C18737C1-9CEF-4CFF-BE5E-FA63FC88E17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D22B68B-2E3B-4D36-98F3-D6A0C31D553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9B4A14F-18D8-41D2-8497-812EA30B4AFA}">
      <dgm:prSet/>
      <dgm:spPr/>
      <dgm:t>
        <a:bodyPr/>
        <a:lstStyle/>
        <a:p>
          <a:pPr rtl="0"/>
          <a:r>
            <a:rPr lang="pt-BR" dirty="0" smtClean="0"/>
            <a:t>A inovadora iniciativa faz parte do Programa de Modernização Administrativa (PNAFM) contratado pela Prefeitura junto ao Ministério da Fazenda. O evento de assinatura ocorreu no auditório da Univali, onde funcionários de todas as secretarias municipais estão sendo capacitados na metodologia proposta pelo projeto.</a:t>
          </a:r>
          <a:endParaRPr lang="pt-BR" dirty="0"/>
        </a:p>
      </dgm:t>
    </dgm:pt>
    <dgm:pt modelId="{7122039A-24EC-4A33-BE98-CA93FD59588B}" type="parTrans" cxnId="{FECB7FD0-DFAB-49DB-9D91-CDAA83D85BD4}">
      <dgm:prSet/>
      <dgm:spPr/>
      <dgm:t>
        <a:bodyPr/>
        <a:lstStyle/>
        <a:p>
          <a:endParaRPr lang="pt-BR"/>
        </a:p>
      </dgm:t>
    </dgm:pt>
    <dgm:pt modelId="{C717E0B7-B296-490A-882F-AD9264EDC8A3}" type="sibTrans" cxnId="{FECB7FD0-DFAB-49DB-9D91-CDAA83D85BD4}">
      <dgm:prSet/>
      <dgm:spPr/>
      <dgm:t>
        <a:bodyPr/>
        <a:lstStyle/>
        <a:p>
          <a:endParaRPr lang="pt-BR"/>
        </a:p>
      </dgm:t>
    </dgm:pt>
    <dgm:pt modelId="{C5FDA379-3286-42EA-A951-CBF754CF3E5F}" type="pres">
      <dgm:prSet presAssocID="{3D22B68B-2E3B-4D36-98F3-D6A0C31D553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EFEE536-8AAE-4413-9B50-3E712366ADAF}" type="pres">
      <dgm:prSet presAssocID="{B9B4A14F-18D8-41D2-8497-812EA30B4AFA}" presName="circle1" presStyleLbl="node1" presStyleIdx="0" presStyleCnt="1"/>
      <dgm:spPr/>
    </dgm:pt>
    <dgm:pt modelId="{7B2A7C0C-B4D2-449F-8BD5-0D0DBF62524A}" type="pres">
      <dgm:prSet presAssocID="{B9B4A14F-18D8-41D2-8497-812EA30B4AFA}" presName="space" presStyleCnt="0"/>
      <dgm:spPr/>
    </dgm:pt>
    <dgm:pt modelId="{19FDF3DD-4999-44CA-A941-CD1271172E9B}" type="pres">
      <dgm:prSet presAssocID="{B9B4A14F-18D8-41D2-8497-812EA30B4AFA}" presName="rect1" presStyleLbl="alignAcc1" presStyleIdx="0" presStyleCnt="1"/>
      <dgm:spPr/>
      <dgm:t>
        <a:bodyPr/>
        <a:lstStyle/>
        <a:p>
          <a:endParaRPr lang="pt-BR"/>
        </a:p>
      </dgm:t>
    </dgm:pt>
    <dgm:pt modelId="{FEB800BC-E873-44EF-82C3-193B24B0CDE9}" type="pres">
      <dgm:prSet presAssocID="{B9B4A14F-18D8-41D2-8497-812EA30B4AF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E248C9A-646C-4582-A259-590CAB19C45A}" type="presOf" srcId="{3D22B68B-2E3B-4D36-98F3-D6A0C31D553F}" destId="{C5FDA379-3286-42EA-A951-CBF754CF3E5F}" srcOrd="0" destOrd="0" presId="urn:microsoft.com/office/officeart/2005/8/layout/target3"/>
    <dgm:cxn modelId="{7A448D44-2358-436F-BBD7-CA15C3B04DDC}" type="presOf" srcId="{B9B4A14F-18D8-41D2-8497-812EA30B4AFA}" destId="{FEB800BC-E873-44EF-82C3-193B24B0CDE9}" srcOrd="1" destOrd="0" presId="urn:microsoft.com/office/officeart/2005/8/layout/target3"/>
    <dgm:cxn modelId="{FECB7FD0-DFAB-49DB-9D91-CDAA83D85BD4}" srcId="{3D22B68B-2E3B-4D36-98F3-D6A0C31D553F}" destId="{B9B4A14F-18D8-41D2-8497-812EA30B4AFA}" srcOrd="0" destOrd="0" parTransId="{7122039A-24EC-4A33-BE98-CA93FD59588B}" sibTransId="{C717E0B7-B296-490A-882F-AD9264EDC8A3}"/>
    <dgm:cxn modelId="{C2F7E410-7932-4AF0-99E2-0DD3D7446330}" type="presOf" srcId="{B9B4A14F-18D8-41D2-8497-812EA30B4AFA}" destId="{19FDF3DD-4999-44CA-A941-CD1271172E9B}" srcOrd="0" destOrd="0" presId="urn:microsoft.com/office/officeart/2005/8/layout/target3"/>
    <dgm:cxn modelId="{98C9F220-0909-4252-9877-0261FEED372F}" type="presParOf" srcId="{C5FDA379-3286-42EA-A951-CBF754CF3E5F}" destId="{AEFEE536-8AAE-4413-9B50-3E712366ADAF}" srcOrd="0" destOrd="0" presId="urn:microsoft.com/office/officeart/2005/8/layout/target3"/>
    <dgm:cxn modelId="{92E58F38-6D01-4B80-8BBC-3BB05113F5C0}" type="presParOf" srcId="{C5FDA379-3286-42EA-A951-CBF754CF3E5F}" destId="{7B2A7C0C-B4D2-449F-8BD5-0D0DBF62524A}" srcOrd="1" destOrd="0" presId="urn:microsoft.com/office/officeart/2005/8/layout/target3"/>
    <dgm:cxn modelId="{A0C01263-FBAD-4544-9743-51962FF3421F}" type="presParOf" srcId="{C5FDA379-3286-42EA-A951-CBF754CF3E5F}" destId="{19FDF3DD-4999-44CA-A941-CD1271172E9B}" srcOrd="2" destOrd="0" presId="urn:microsoft.com/office/officeart/2005/8/layout/target3"/>
    <dgm:cxn modelId="{3B0B9165-6C09-4DF3-BF9B-D37AF46F99D9}" type="presParOf" srcId="{C5FDA379-3286-42EA-A951-CBF754CF3E5F}" destId="{FEB800BC-E873-44EF-82C3-193B24B0CDE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97C13A9-E249-4E4C-A931-0BC2D6A9CA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49AD8886-98BF-44F4-90B5-E152336442EB}">
      <dgm:prSet/>
      <dgm:spPr/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Trata-se da implantação de  Metodologia Unificada de Desenvolvimento e Gestão de Projetos, que prevê a integração das diferentes áreas de governo para a elaboração, execução e controle dos diversos projetos previstos no Plano Estratégico</a:t>
          </a:r>
          <a:r>
            <a:rPr lang="pt-BR" b="1" dirty="0" smtClean="0">
              <a:solidFill>
                <a:schemeClr val="bg1"/>
              </a:solidFill>
            </a:rPr>
            <a:t>.</a:t>
          </a:r>
          <a:endParaRPr lang="pt-BR" b="1" dirty="0">
            <a:solidFill>
              <a:schemeClr val="bg1"/>
            </a:solidFill>
          </a:endParaRPr>
        </a:p>
      </dgm:t>
    </dgm:pt>
    <dgm:pt modelId="{4819F5CD-5C5B-4724-99CA-D8D86A88E2CF}" type="parTrans" cxnId="{7E04857C-9014-4916-AF03-B9E68F83443C}">
      <dgm:prSet/>
      <dgm:spPr/>
      <dgm:t>
        <a:bodyPr/>
        <a:lstStyle/>
        <a:p>
          <a:endParaRPr lang="pt-BR"/>
        </a:p>
      </dgm:t>
    </dgm:pt>
    <dgm:pt modelId="{1034B7AE-1143-45E8-8993-24EFB24EFD1D}" type="sibTrans" cxnId="{7E04857C-9014-4916-AF03-B9E68F83443C}">
      <dgm:prSet/>
      <dgm:spPr/>
      <dgm:t>
        <a:bodyPr/>
        <a:lstStyle/>
        <a:p>
          <a:endParaRPr lang="pt-BR"/>
        </a:p>
      </dgm:t>
    </dgm:pt>
    <dgm:pt modelId="{6059E7EB-E2A9-41EA-BA00-C2C014E44124}">
      <dgm:prSet/>
      <dgm:spPr/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O EMP terá como função básica realizar consultoria interna às Secretarias Municipais para a elaboração de projetos e suporte para a captação de recursos, além de monitorar o andamento dos mesmos para o Gabinete do Prefeito.</a:t>
          </a:r>
          <a:endParaRPr lang="pt-BR" b="1" dirty="0">
            <a:solidFill>
              <a:schemeClr val="tx1"/>
            </a:solidFill>
          </a:endParaRPr>
        </a:p>
      </dgm:t>
    </dgm:pt>
    <dgm:pt modelId="{5E591A14-BED8-4EC6-BC65-2A0255E4A111}" type="parTrans" cxnId="{8B52E6E2-E755-4950-AB2C-31BF75160412}">
      <dgm:prSet/>
      <dgm:spPr/>
      <dgm:t>
        <a:bodyPr/>
        <a:lstStyle/>
        <a:p>
          <a:endParaRPr lang="pt-BR"/>
        </a:p>
      </dgm:t>
    </dgm:pt>
    <dgm:pt modelId="{70A7221E-DBF3-4F5F-9717-6BA187E1620A}" type="sibTrans" cxnId="{8B52E6E2-E755-4950-AB2C-31BF75160412}">
      <dgm:prSet/>
      <dgm:spPr/>
      <dgm:t>
        <a:bodyPr/>
        <a:lstStyle/>
        <a:p>
          <a:endParaRPr lang="pt-BR"/>
        </a:p>
      </dgm:t>
    </dgm:pt>
    <dgm:pt modelId="{4DAF53AF-B278-4F4D-84CE-BCF04AB18D72}" type="pres">
      <dgm:prSet presAssocID="{397C13A9-E249-4E4C-A931-0BC2D6A9CA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04058F8-498C-4FA0-BED1-3B31137A79D0}" type="pres">
      <dgm:prSet presAssocID="{49AD8886-98BF-44F4-90B5-E152336442E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055994-A3CE-467B-B77F-5145CDB03767}" type="pres">
      <dgm:prSet presAssocID="{1034B7AE-1143-45E8-8993-24EFB24EFD1D}" presName="spacer" presStyleCnt="0"/>
      <dgm:spPr/>
    </dgm:pt>
    <dgm:pt modelId="{E4F99148-670E-4E95-BDA6-0E9BCA8D9898}" type="pres">
      <dgm:prSet presAssocID="{6059E7EB-E2A9-41EA-BA00-C2C014E4412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B52E6E2-E755-4950-AB2C-31BF75160412}" srcId="{397C13A9-E249-4E4C-A931-0BC2D6A9CA2C}" destId="{6059E7EB-E2A9-41EA-BA00-C2C014E44124}" srcOrd="1" destOrd="0" parTransId="{5E591A14-BED8-4EC6-BC65-2A0255E4A111}" sibTransId="{70A7221E-DBF3-4F5F-9717-6BA187E1620A}"/>
    <dgm:cxn modelId="{EEE3E032-DE9F-4BFD-86A9-5D39276326CE}" type="presOf" srcId="{6059E7EB-E2A9-41EA-BA00-C2C014E44124}" destId="{E4F99148-670E-4E95-BDA6-0E9BCA8D9898}" srcOrd="0" destOrd="0" presId="urn:microsoft.com/office/officeart/2005/8/layout/vList2"/>
    <dgm:cxn modelId="{C502DB75-3893-4DC0-A50E-CCCCFFF4F2FA}" type="presOf" srcId="{397C13A9-E249-4E4C-A931-0BC2D6A9CA2C}" destId="{4DAF53AF-B278-4F4D-84CE-BCF04AB18D72}" srcOrd="0" destOrd="0" presId="urn:microsoft.com/office/officeart/2005/8/layout/vList2"/>
    <dgm:cxn modelId="{287BA4DA-E4E5-4C8F-89CC-B34C6D7948B2}" type="presOf" srcId="{49AD8886-98BF-44F4-90B5-E152336442EB}" destId="{104058F8-498C-4FA0-BED1-3B31137A79D0}" srcOrd="0" destOrd="0" presId="urn:microsoft.com/office/officeart/2005/8/layout/vList2"/>
    <dgm:cxn modelId="{7E04857C-9014-4916-AF03-B9E68F83443C}" srcId="{397C13A9-E249-4E4C-A931-0BC2D6A9CA2C}" destId="{49AD8886-98BF-44F4-90B5-E152336442EB}" srcOrd="0" destOrd="0" parTransId="{4819F5CD-5C5B-4724-99CA-D8D86A88E2CF}" sibTransId="{1034B7AE-1143-45E8-8993-24EFB24EFD1D}"/>
    <dgm:cxn modelId="{5F3F7A56-BD99-4325-8A56-DF065A7A3B05}" type="presParOf" srcId="{4DAF53AF-B278-4F4D-84CE-BCF04AB18D72}" destId="{104058F8-498C-4FA0-BED1-3B31137A79D0}" srcOrd="0" destOrd="0" presId="urn:microsoft.com/office/officeart/2005/8/layout/vList2"/>
    <dgm:cxn modelId="{2B6D4286-24B2-462C-872A-4AB69B9E9A2D}" type="presParOf" srcId="{4DAF53AF-B278-4F4D-84CE-BCF04AB18D72}" destId="{70055994-A3CE-467B-B77F-5145CDB03767}" srcOrd="1" destOrd="0" presId="urn:microsoft.com/office/officeart/2005/8/layout/vList2"/>
    <dgm:cxn modelId="{CEDF6642-091F-4A0D-8B6A-3A0E19903731}" type="presParOf" srcId="{4DAF53AF-B278-4F4D-84CE-BCF04AB18D72}" destId="{E4F99148-670E-4E95-BDA6-0E9BCA8D989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BF7290A-28D0-4971-A0C6-E3A88FE6D7D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F9D6A9E2-A4E5-4943-BF56-CDEC3C065F15}">
      <dgm:prSet/>
      <dgm:spPr/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Padronizar a Gestão de Projetos Especiais.</a:t>
          </a:r>
          <a:endParaRPr lang="pt-BR" b="1" dirty="0">
            <a:solidFill>
              <a:schemeClr val="tx1"/>
            </a:solidFill>
          </a:endParaRPr>
        </a:p>
      </dgm:t>
    </dgm:pt>
    <dgm:pt modelId="{4584BA9E-DD7A-400E-886F-F155845F7875}" type="parTrans" cxnId="{E9331CBA-0AAC-43E6-9444-F84A88160A8C}">
      <dgm:prSet/>
      <dgm:spPr/>
      <dgm:t>
        <a:bodyPr/>
        <a:lstStyle/>
        <a:p>
          <a:endParaRPr lang="pt-BR"/>
        </a:p>
      </dgm:t>
    </dgm:pt>
    <dgm:pt modelId="{05124B10-4183-4875-A14A-BB749D267D5B}" type="sibTrans" cxnId="{E9331CBA-0AAC-43E6-9444-F84A88160A8C}">
      <dgm:prSet/>
      <dgm:spPr/>
      <dgm:t>
        <a:bodyPr/>
        <a:lstStyle/>
        <a:p>
          <a:endParaRPr lang="pt-BR"/>
        </a:p>
      </dgm:t>
    </dgm:pt>
    <dgm:pt modelId="{6FC97AA3-417D-4CD5-B496-5AACD56528EF}">
      <dgm:prSet/>
      <dgm:spPr/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Gerar maior detalhamento e organização na elaboração das propostas técnicas.</a:t>
          </a:r>
          <a:endParaRPr lang="pt-BR" b="1" dirty="0">
            <a:solidFill>
              <a:schemeClr val="tx1"/>
            </a:solidFill>
          </a:endParaRPr>
        </a:p>
      </dgm:t>
    </dgm:pt>
    <dgm:pt modelId="{E8FF4541-C9B2-488E-BEB1-4A75B049F3DA}" type="parTrans" cxnId="{034A5F90-0212-4983-9CFE-DC8855537710}">
      <dgm:prSet/>
      <dgm:spPr/>
      <dgm:t>
        <a:bodyPr/>
        <a:lstStyle/>
        <a:p>
          <a:endParaRPr lang="pt-BR"/>
        </a:p>
      </dgm:t>
    </dgm:pt>
    <dgm:pt modelId="{A15D028B-0D13-4604-BFF2-B503362A7564}" type="sibTrans" cxnId="{034A5F90-0212-4983-9CFE-DC8855537710}">
      <dgm:prSet/>
      <dgm:spPr/>
      <dgm:t>
        <a:bodyPr/>
        <a:lstStyle/>
        <a:p>
          <a:endParaRPr lang="pt-BR"/>
        </a:p>
      </dgm:t>
    </dgm:pt>
    <dgm:pt modelId="{607C9D1C-1A97-437F-8847-5BA1B44B00DE}">
      <dgm:prSet/>
      <dgm:spPr/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Sistematizar os processos de concepção, execução e controle dos projetos.</a:t>
          </a:r>
          <a:endParaRPr lang="pt-BR" b="1" dirty="0">
            <a:solidFill>
              <a:schemeClr val="tx1"/>
            </a:solidFill>
          </a:endParaRPr>
        </a:p>
      </dgm:t>
    </dgm:pt>
    <dgm:pt modelId="{E59EE7E8-0AF4-4517-A3B1-5F5A1004920C}" type="parTrans" cxnId="{5A68324E-13E6-41A0-870F-EC1BE2D1B883}">
      <dgm:prSet/>
      <dgm:spPr/>
      <dgm:t>
        <a:bodyPr/>
        <a:lstStyle/>
        <a:p>
          <a:endParaRPr lang="pt-BR"/>
        </a:p>
      </dgm:t>
    </dgm:pt>
    <dgm:pt modelId="{ABEB8D26-4F09-4BD5-88AA-26F8265E562C}" type="sibTrans" cxnId="{5A68324E-13E6-41A0-870F-EC1BE2D1B883}">
      <dgm:prSet/>
      <dgm:spPr/>
      <dgm:t>
        <a:bodyPr/>
        <a:lstStyle/>
        <a:p>
          <a:endParaRPr lang="pt-BR"/>
        </a:p>
      </dgm:t>
    </dgm:pt>
    <dgm:pt modelId="{951C8364-02B3-478F-9C7D-E7DE3BFD9CE9}">
      <dgm:prSet/>
      <dgm:spPr/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Integrar as Secretarias Municipais e colaboradores.</a:t>
          </a:r>
          <a:endParaRPr lang="pt-BR" b="1" dirty="0">
            <a:solidFill>
              <a:schemeClr val="tx1"/>
            </a:solidFill>
          </a:endParaRPr>
        </a:p>
      </dgm:t>
    </dgm:pt>
    <dgm:pt modelId="{A38A93E7-99C0-47F5-863B-32D0FCAF9FD6}" type="parTrans" cxnId="{80AF2DD6-ED8D-4E7C-8522-452F96E6A122}">
      <dgm:prSet/>
      <dgm:spPr/>
      <dgm:t>
        <a:bodyPr/>
        <a:lstStyle/>
        <a:p>
          <a:endParaRPr lang="pt-BR"/>
        </a:p>
      </dgm:t>
    </dgm:pt>
    <dgm:pt modelId="{932F4368-5F2E-453E-82D6-4B9F29DFBD13}" type="sibTrans" cxnId="{80AF2DD6-ED8D-4E7C-8522-452F96E6A122}">
      <dgm:prSet/>
      <dgm:spPr/>
      <dgm:t>
        <a:bodyPr/>
        <a:lstStyle/>
        <a:p>
          <a:endParaRPr lang="pt-BR"/>
        </a:p>
      </dgm:t>
    </dgm:pt>
    <dgm:pt modelId="{B6108015-CCD8-4945-A66C-C956BE837D85}">
      <dgm:prSet/>
      <dgm:spPr/>
      <dgm:t>
        <a:bodyPr/>
        <a:lstStyle/>
        <a:p>
          <a:endParaRPr lang="pt-BR"/>
        </a:p>
      </dgm:t>
    </dgm:pt>
    <dgm:pt modelId="{1B2281CB-F6C0-4E37-A39A-104B2892EC9C}" type="parTrans" cxnId="{89DEE9C6-6F02-433A-AF3C-76FFBBBADE68}">
      <dgm:prSet/>
      <dgm:spPr/>
      <dgm:t>
        <a:bodyPr/>
        <a:lstStyle/>
        <a:p>
          <a:endParaRPr lang="pt-BR"/>
        </a:p>
      </dgm:t>
    </dgm:pt>
    <dgm:pt modelId="{B8435828-0D1E-4DEB-A360-1278C0A2BA6F}" type="sibTrans" cxnId="{89DEE9C6-6F02-433A-AF3C-76FFBBBADE68}">
      <dgm:prSet/>
      <dgm:spPr/>
      <dgm:t>
        <a:bodyPr/>
        <a:lstStyle/>
        <a:p>
          <a:endParaRPr lang="pt-BR"/>
        </a:p>
      </dgm:t>
    </dgm:pt>
    <dgm:pt modelId="{79B1FFFE-BE49-4955-8900-B7DDD1D1CD91}">
      <dgm:prSet/>
      <dgm:spPr/>
      <dgm:t>
        <a:bodyPr/>
        <a:lstStyle/>
        <a:p>
          <a:endParaRPr lang="pt-BR"/>
        </a:p>
      </dgm:t>
    </dgm:pt>
    <dgm:pt modelId="{EBD6F271-CAA2-4CC2-AD98-CB897C15281C}" type="parTrans" cxnId="{91F444E8-7123-4C5A-951A-B5317ECA7AF1}">
      <dgm:prSet/>
      <dgm:spPr/>
      <dgm:t>
        <a:bodyPr/>
        <a:lstStyle/>
        <a:p>
          <a:endParaRPr lang="pt-BR"/>
        </a:p>
      </dgm:t>
    </dgm:pt>
    <dgm:pt modelId="{D088A8CD-1A82-426D-9F83-FA9971A292B5}" type="sibTrans" cxnId="{91F444E8-7123-4C5A-951A-B5317ECA7AF1}">
      <dgm:prSet/>
      <dgm:spPr/>
      <dgm:t>
        <a:bodyPr/>
        <a:lstStyle/>
        <a:p>
          <a:endParaRPr lang="pt-BR"/>
        </a:p>
      </dgm:t>
    </dgm:pt>
    <dgm:pt modelId="{6E37C172-E8C4-4C1A-BC3B-0A8E8C96909D}">
      <dgm:prSet/>
      <dgm:spPr/>
      <dgm:t>
        <a:bodyPr/>
        <a:lstStyle/>
        <a:p>
          <a:endParaRPr lang="pt-BR"/>
        </a:p>
      </dgm:t>
    </dgm:pt>
    <dgm:pt modelId="{E0FE8D51-5C07-4262-8933-E981C7958A52}" type="parTrans" cxnId="{96BF408A-7BF1-46E6-A10B-3F9B80E2CBEA}">
      <dgm:prSet/>
      <dgm:spPr/>
      <dgm:t>
        <a:bodyPr/>
        <a:lstStyle/>
        <a:p>
          <a:endParaRPr lang="pt-BR"/>
        </a:p>
      </dgm:t>
    </dgm:pt>
    <dgm:pt modelId="{62B76389-7605-45D3-8B78-C121947EE613}" type="sibTrans" cxnId="{96BF408A-7BF1-46E6-A10B-3F9B80E2CBEA}">
      <dgm:prSet/>
      <dgm:spPr/>
      <dgm:t>
        <a:bodyPr/>
        <a:lstStyle/>
        <a:p>
          <a:endParaRPr lang="pt-BR"/>
        </a:p>
      </dgm:t>
    </dgm:pt>
    <dgm:pt modelId="{A38F5B9D-65F2-4D3E-A4C0-5B433A833635}" type="pres">
      <dgm:prSet presAssocID="{5BF7290A-28D0-4971-A0C6-E3A88FE6D7D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0DEFFD0-2E62-4101-9C85-1A0F87F31BA3}" type="pres">
      <dgm:prSet presAssocID="{5BF7290A-28D0-4971-A0C6-E3A88FE6D7DC}" presName="diamond" presStyleLbl="bgShp" presStyleIdx="0" presStyleCnt="1" custLinFactNeighborX="-589"/>
      <dgm:spPr/>
    </dgm:pt>
    <dgm:pt modelId="{AB7038EA-D9BC-4727-ACF1-C4BAB1514477}" type="pres">
      <dgm:prSet presAssocID="{5BF7290A-28D0-4971-A0C6-E3A88FE6D7D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4D4275-A654-4912-9C47-9E7AE7EDAB68}" type="pres">
      <dgm:prSet presAssocID="{5BF7290A-28D0-4971-A0C6-E3A88FE6D7D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A9A63C-ED86-401A-8AB9-476E17D9DDCC}" type="pres">
      <dgm:prSet presAssocID="{5BF7290A-28D0-4971-A0C6-E3A88FE6D7D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06D19B-3443-489D-A1EE-D72F7A1B3D86}" type="pres">
      <dgm:prSet presAssocID="{5BF7290A-28D0-4971-A0C6-E3A88FE6D7D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34A5F90-0212-4983-9CFE-DC8855537710}" srcId="{5BF7290A-28D0-4971-A0C6-E3A88FE6D7DC}" destId="{6FC97AA3-417D-4CD5-B496-5AACD56528EF}" srcOrd="1" destOrd="0" parTransId="{E8FF4541-C9B2-488E-BEB1-4A75B049F3DA}" sibTransId="{A15D028B-0D13-4604-BFF2-B503362A7564}"/>
    <dgm:cxn modelId="{96BF408A-7BF1-46E6-A10B-3F9B80E2CBEA}" srcId="{5BF7290A-28D0-4971-A0C6-E3A88FE6D7DC}" destId="{6E37C172-E8C4-4C1A-BC3B-0A8E8C96909D}" srcOrd="6" destOrd="0" parTransId="{E0FE8D51-5C07-4262-8933-E981C7958A52}" sibTransId="{62B76389-7605-45D3-8B78-C121947EE613}"/>
    <dgm:cxn modelId="{E9331CBA-0AAC-43E6-9444-F84A88160A8C}" srcId="{5BF7290A-28D0-4971-A0C6-E3A88FE6D7DC}" destId="{F9D6A9E2-A4E5-4943-BF56-CDEC3C065F15}" srcOrd="0" destOrd="0" parTransId="{4584BA9E-DD7A-400E-886F-F155845F7875}" sibTransId="{05124B10-4183-4875-A14A-BB749D267D5B}"/>
    <dgm:cxn modelId="{5A68324E-13E6-41A0-870F-EC1BE2D1B883}" srcId="{5BF7290A-28D0-4971-A0C6-E3A88FE6D7DC}" destId="{607C9D1C-1A97-437F-8847-5BA1B44B00DE}" srcOrd="2" destOrd="0" parTransId="{E59EE7E8-0AF4-4517-A3B1-5F5A1004920C}" sibTransId="{ABEB8D26-4F09-4BD5-88AA-26F8265E562C}"/>
    <dgm:cxn modelId="{AE12EEA1-82FF-4FE7-A924-C736E3BCE990}" type="presOf" srcId="{5BF7290A-28D0-4971-A0C6-E3A88FE6D7DC}" destId="{A38F5B9D-65F2-4D3E-A4C0-5B433A833635}" srcOrd="0" destOrd="0" presId="urn:microsoft.com/office/officeart/2005/8/layout/matrix3"/>
    <dgm:cxn modelId="{91F444E8-7123-4C5A-951A-B5317ECA7AF1}" srcId="{5BF7290A-28D0-4971-A0C6-E3A88FE6D7DC}" destId="{79B1FFFE-BE49-4955-8900-B7DDD1D1CD91}" srcOrd="5" destOrd="0" parTransId="{EBD6F271-CAA2-4CC2-AD98-CB897C15281C}" sibTransId="{D088A8CD-1A82-426D-9F83-FA9971A292B5}"/>
    <dgm:cxn modelId="{89DEE9C6-6F02-433A-AF3C-76FFBBBADE68}" srcId="{5BF7290A-28D0-4971-A0C6-E3A88FE6D7DC}" destId="{B6108015-CCD8-4945-A66C-C956BE837D85}" srcOrd="4" destOrd="0" parTransId="{1B2281CB-F6C0-4E37-A39A-104B2892EC9C}" sibTransId="{B8435828-0D1E-4DEB-A360-1278C0A2BA6F}"/>
    <dgm:cxn modelId="{49A0CF7F-5DCD-44EF-BC1C-F5E03087DADE}" type="presOf" srcId="{607C9D1C-1A97-437F-8847-5BA1B44B00DE}" destId="{5EA9A63C-ED86-401A-8AB9-476E17D9DDCC}" srcOrd="0" destOrd="0" presId="urn:microsoft.com/office/officeart/2005/8/layout/matrix3"/>
    <dgm:cxn modelId="{78C4FE77-32A2-434B-804B-9E4734B0C678}" type="presOf" srcId="{F9D6A9E2-A4E5-4943-BF56-CDEC3C065F15}" destId="{AB7038EA-D9BC-4727-ACF1-C4BAB1514477}" srcOrd="0" destOrd="0" presId="urn:microsoft.com/office/officeart/2005/8/layout/matrix3"/>
    <dgm:cxn modelId="{80AF2DD6-ED8D-4E7C-8522-452F96E6A122}" srcId="{5BF7290A-28D0-4971-A0C6-E3A88FE6D7DC}" destId="{951C8364-02B3-478F-9C7D-E7DE3BFD9CE9}" srcOrd="3" destOrd="0" parTransId="{A38A93E7-99C0-47F5-863B-32D0FCAF9FD6}" sibTransId="{932F4368-5F2E-453E-82D6-4B9F29DFBD13}"/>
    <dgm:cxn modelId="{A1E67FD7-75DE-412D-AE84-69DCA62014B0}" type="presOf" srcId="{951C8364-02B3-478F-9C7D-E7DE3BFD9CE9}" destId="{8A06D19B-3443-489D-A1EE-D72F7A1B3D86}" srcOrd="0" destOrd="0" presId="urn:microsoft.com/office/officeart/2005/8/layout/matrix3"/>
    <dgm:cxn modelId="{044E5599-395C-4E62-BE1D-42B411510D18}" type="presOf" srcId="{6FC97AA3-417D-4CD5-B496-5AACD56528EF}" destId="{814D4275-A654-4912-9C47-9E7AE7EDAB68}" srcOrd="0" destOrd="0" presId="urn:microsoft.com/office/officeart/2005/8/layout/matrix3"/>
    <dgm:cxn modelId="{5D102A53-E2A8-41F8-9BEC-8FA0524B49DD}" type="presParOf" srcId="{A38F5B9D-65F2-4D3E-A4C0-5B433A833635}" destId="{70DEFFD0-2E62-4101-9C85-1A0F87F31BA3}" srcOrd="0" destOrd="0" presId="urn:microsoft.com/office/officeart/2005/8/layout/matrix3"/>
    <dgm:cxn modelId="{F706443E-18C5-4E32-86CB-A86F7582F29E}" type="presParOf" srcId="{A38F5B9D-65F2-4D3E-A4C0-5B433A833635}" destId="{AB7038EA-D9BC-4727-ACF1-C4BAB1514477}" srcOrd="1" destOrd="0" presId="urn:microsoft.com/office/officeart/2005/8/layout/matrix3"/>
    <dgm:cxn modelId="{AB9944A1-50CE-4256-A555-7093D6750BD7}" type="presParOf" srcId="{A38F5B9D-65F2-4D3E-A4C0-5B433A833635}" destId="{814D4275-A654-4912-9C47-9E7AE7EDAB68}" srcOrd="2" destOrd="0" presId="urn:microsoft.com/office/officeart/2005/8/layout/matrix3"/>
    <dgm:cxn modelId="{E41A0E32-BE92-46EA-9581-C518B51B26D4}" type="presParOf" srcId="{A38F5B9D-65F2-4D3E-A4C0-5B433A833635}" destId="{5EA9A63C-ED86-401A-8AB9-476E17D9DDCC}" srcOrd="3" destOrd="0" presId="urn:microsoft.com/office/officeart/2005/8/layout/matrix3"/>
    <dgm:cxn modelId="{91F0066B-B005-4707-85C0-4CC702867F6E}" type="presParOf" srcId="{A38F5B9D-65F2-4D3E-A4C0-5B433A833635}" destId="{8A06D19B-3443-489D-A1EE-D72F7A1B3D8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AEFF02A-A111-4F68-8339-7C0017A260B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BA090B9-23A0-44FF-985A-A7EEBF1418EA}">
      <dgm:prSet/>
      <dgm:spPr/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Posto de Atendimento tributário</a:t>
          </a:r>
          <a:r>
            <a:rPr lang="pt-BR" dirty="0" smtClean="0"/>
            <a:t>,</a:t>
          </a:r>
          <a:endParaRPr lang="pt-BR" dirty="0"/>
        </a:p>
      </dgm:t>
    </dgm:pt>
    <dgm:pt modelId="{A77F0DEB-8142-4C8B-B9AC-775A4B4EA556}" type="parTrans" cxnId="{DEB885A8-970F-408A-A9B8-544902DDBD55}">
      <dgm:prSet/>
      <dgm:spPr/>
      <dgm:t>
        <a:bodyPr/>
        <a:lstStyle/>
        <a:p>
          <a:endParaRPr lang="pt-BR"/>
        </a:p>
      </dgm:t>
    </dgm:pt>
    <dgm:pt modelId="{34021BDF-72B3-4C41-A174-271EC54992D9}" type="sibTrans" cxnId="{DEB885A8-970F-408A-A9B8-544902DDBD55}">
      <dgm:prSet/>
      <dgm:spPr/>
      <dgm:t>
        <a:bodyPr/>
        <a:lstStyle/>
        <a:p>
          <a:endParaRPr lang="pt-BR"/>
        </a:p>
      </dgm:t>
    </dgm:pt>
    <dgm:pt modelId="{A9F8C272-07AE-4E53-B476-997546FB9A8D}">
      <dgm:prSet/>
      <dgm:spPr/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Protocolo</a:t>
          </a:r>
          <a:r>
            <a:rPr lang="pt-BR" dirty="0" smtClean="0"/>
            <a:t>, </a:t>
          </a:r>
          <a:endParaRPr lang="pt-BR" dirty="0"/>
        </a:p>
      </dgm:t>
    </dgm:pt>
    <dgm:pt modelId="{0359220B-03CA-4134-9A0A-F0EFA909D334}" type="parTrans" cxnId="{BB1F8A3A-48FD-4DB4-B7CF-83B14C673A82}">
      <dgm:prSet/>
      <dgm:spPr/>
      <dgm:t>
        <a:bodyPr/>
        <a:lstStyle/>
        <a:p>
          <a:endParaRPr lang="pt-BR"/>
        </a:p>
      </dgm:t>
    </dgm:pt>
    <dgm:pt modelId="{787223D6-77F5-4149-BDCB-79A7A2A62566}" type="sibTrans" cxnId="{BB1F8A3A-48FD-4DB4-B7CF-83B14C673A82}">
      <dgm:prSet/>
      <dgm:spPr/>
      <dgm:t>
        <a:bodyPr/>
        <a:lstStyle/>
        <a:p>
          <a:endParaRPr lang="pt-BR"/>
        </a:p>
      </dgm:t>
    </dgm:pt>
    <dgm:pt modelId="{52F6A7C9-19EE-485F-90D4-DC71E51BF3E5}">
      <dgm:prSet/>
      <dgm:spPr/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Ouvidoria, </a:t>
          </a:r>
          <a:endParaRPr lang="pt-BR" b="1" dirty="0">
            <a:solidFill>
              <a:schemeClr val="tx1"/>
            </a:solidFill>
          </a:endParaRPr>
        </a:p>
      </dgm:t>
    </dgm:pt>
    <dgm:pt modelId="{7A0E16A2-0C8B-41D3-882C-051A94A5E396}" type="parTrans" cxnId="{B6104360-D532-4F16-A0FE-DBDAC4369B47}">
      <dgm:prSet/>
      <dgm:spPr/>
      <dgm:t>
        <a:bodyPr/>
        <a:lstStyle/>
        <a:p>
          <a:endParaRPr lang="pt-BR"/>
        </a:p>
      </dgm:t>
    </dgm:pt>
    <dgm:pt modelId="{368ED337-9975-464C-B7F7-2FB4B8EECB51}" type="sibTrans" cxnId="{B6104360-D532-4F16-A0FE-DBDAC4369B47}">
      <dgm:prSet/>
      <dgm:spPr/>
      <dgm:t>
        <a:bodyPr/>
        <a:lstStyle/>
        <a:p>
          <a:endParaRPr lang="pt-BR"/>
        </a:p>
      </dgm:t>
    </dgm:pt>
    <dgm:pt modelId="{BBB5A35F-BEC3-4483-B44B-45F1A49CA0B2}">
      <dgm:prSet/>
      <dgm:spPr/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FAMABI</a:t>
          </a:r>
          <a:r>
            <a:rPr lang="pt-BR" dirty="0" smtClean="0"/>
            <a:t>, </a:t>
          </a:r>
          <a:endParaRPr lang="pt-BR" dirty="0"/>
        </a:p>
      </dgm:t>
    </dgm:pt>
    <dgm:pt modelId="{FC5D7224-6394-4C28-A3B8-67052CE1AE0C}" type="parTrans" cxnId="{E717E2D3-3E26-40DC-B071-54324D27D3CE}">
      <dgm:prSet/>
      <dgm:spPr/>
      <dgm:t>
        <a:bodyPr/>
        <a:lstStyle/>
        <a:p>
          <a:endParaRPr lang="pt-BR"/>
        </a:p>
      </dgm:t>
    </dgm:pt>
    <dgm:pt modelId="{EF20CF40-8E78-403B-BFF8-4CC9AC4E92CC}" type="sibTrans" cxnId="{E717E2D3-3E26-40DC-B071-54324D27D3CE}">
      <dgm:prSet/>
      <dgm:spPr/>
      <dgm:t>
        <a:bodyPr/>
        <a:lstStyle/>
        <a:p>
          <a:endParaRPr lang="pt-BR"/>
        </a:p>
      </dgm:t>
    </dgm:pt>
    <dgm:pt modelId="{03C1AFC2-72EA-4EDF-BBA4-DEA3FEE725B7}">
      <dgm:prSet/>
      <dgm:spPr/>
      <dgm:t>
        <a:bodyPr/>
        <a:lstStyle/>
        <a:p>
          <a:endParaRPr lang="pt-BR"/>
        </a:p>
      </dgm:t>
    </dgm:pt>
    <dgm:pt modelId="{45E298FC-1834-4DDD-8320-E6AD34BBEE06}" type="parTrans" cxnId="{205809A0-20CC-4D98-BFBD-BB45958D4825}">
      <dgm:prSet/>
      <dgm:spPr/>
      <dgm:t>
        <a:bodyPr/>
        <a:lstStyle/>
        <a:p>
          <a:endParaRPr lang="pt-BR"/>
        </a:p>
      </dgm:t>
    </dgm:pt>
    <dgm:pt modelId="{D9A78781-3A39-4A6F-B164-99F2A90692CD}" type="sibTrans" cxnId="{205809A0-20CC-4D98-BFBD-BB45958D4825}">
      <dgm:prSet/>
      <dgm:spPr/>
      <dgm:t>
        <a:bodyPr/>
        <a:lstStyle/>
        <a:p>
          <a:endParaRPr lang="pt-BR"/>
        </a:p>
      </dgm:t>
    </dgm:pt>
    <dgm:pt modelId="{D0DD72E7-4FF5-4868-8A64-CD4E1FEE2396}">
      <dgm:prSet/>
      <dgm:spPr/>
      <dgm:t>
        <a:bodyPr/>
        <a:lstStyle/>
        <a:p>
          <a:endParaRPr lang="pt-BR"/>
        </a:p>
      </dgm:t>
    </dgm:pt>
    <dgm:pt modelId="{DB33BE4E-2FFC-455B-B168-F4349CEB7291}" type="parTrans" cxnId="{C22D4B9D-2410-495D-9E93-0B8CCF53F4A5}">
      <dgm:prSet/>
      <dgm:spPr/>
      <dgm:t>
        <a:bodyPr/>
        <a:lstStyle/>
        <a:p>
          <a:endParaRPr lang="pt-BR"/>
        </a:p>
      </dgm:t>
    </dgm:pt>
    <dgm:pt modelId="{3F55610B-F8F4-48D1-A95E-E8231518180E}" type="sibTrans" cxnId="{C22D4B9D-2410-495D-9E93-0B8CCF53F4A5}">
      <dgm:prSet/>
      <dgm:spPr/>
      <dgm:t>
        <a:bodyPr/>
        <a:lstStyle/>
        <a:p>
          <a:endParaRPr lang="pt-BR"/>
        </a:p>
      </dgm:t>
    </dgm:pt>
    <dgm:pt modelId="{0456F60B-7685-4C39-A01F-C79EECA602F9}" type="pres">
      <dgm:prSet presAssocID="{CAEFF02A-A111-4F68-8339-7C0017A260B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8A0A61-AB10-48F6-BD16-4BD825821882}" type="pres">
      <dgm:prSet presAssocID="{CAEFF02A-A111-4F68-8339-7C0017A260B4}" presName="diamond" presStyleLbl="bgShp" presStyleIdx="0" presStyleCnt="1" custLinFactNeighborX="-947" custLinFactNeighborY="-36"/>
      <dgm:spPr/>
    </dgm:pt>
    <dgm:pt modelId="{169BF01B-2DE4-4DBF-8C31-30B04A4EBD04}" type="pres">
      <dgm:prSet presAssocID="{CAEFF02A-A111-4F68-8339-7C0017A260B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CC1D71-8CEF-4EFD-9EB5-FA210D616204}" type="pres">
      <dgm:prSet presAssocID="{CAEFF02A-A111-4F68-8339-7C0017A260B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66457F-987C-4C09-BB27-108137F6E48D}" type="pres">
      <dgm:prSet presAssocID="{CAEFF02A-A111-4F68-8339-7C0017A260B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E09F42-EE0F-4A96-B4C6-8EDB17D0487A}" type="pres">
      <dgm:prSet presAssocID="{CAEFF02A-A111-4F68-8339-7C0017A260B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FB7212B-0CD5-4E66-BDCD-3CD85E33D690}" type="presOf" srcId="{A9F8C272-07AE-4E53-B476-997546FB9A8D}" destId="{7CCC1D71-8CEF-4EFD-9EB5-FA210D616204}" srcOrd="0" destOrd="0" presId="urn:microsoft.com/office/officeart/2005/8/layout/matrix3"/>
    <dgm:cxn modelId="{205809A0-20CC-4D98-BFBD-BB45958D4825}" srcId="{CAEFF02A-A111-4F68-8339-7C0017A260B4}" destId="{03C1AFC2-72EA-4EDF-BBA4-DEA3FEE725B7}" srcOrd="4" destOrd="0" parTransId="{45E298FC-1834-4DDD-8320-E6AD34BBEE06}" sibTransId="{D9A78781-3A39-4A6F-B164-99F2A90692CD}"/>
    <dgm:cxn modelId="{BB1F8A3A-48FD-4DB4-B7CF-83B14C673A82}" srcId="{CAEFF02A-A111-4F68-8339-7C0017A260B4}" destId="{A9F8C272-07AE-4E53-B476-997546FB9A8D}" srcOrd="1" destOrd="0" parTransId="{0359220B-03CA-4134-9A0A-F0EFA909D334}" sibTransId="{787223D6-77F5-4149-BDCB-79A7A2A62566}"/>
    <dgm:cxn modelId="{DEB885A8-970F-408A-A9B8-544902DDBD55}" srcId="{CAEFF02A-A111-4F68-8339-7C0017A260B4}" destId="{CBA090B9-23A0-44FF-985A-A7EEBF1418EA}" srcOrd="0" destOrd="0" parTransId="{A77F0DEB-8142-4C8B-B9AC-775A4B4EA556}" sibTransId="{34021BDF-72B3-4C41-A174-271EC54992D9}"/>
    <dgm:cxn modelId="{6831147E-1AEE-4F2E-8C8F-31F5CBF88659}" type="presOf" srcId="{52F6A7C9-19EE-485F-90D4-DC71E51BF3E5}" destId="{6766457F-987C-4C09-BB27-108137F6E48D}" srcOrd="0" destOrd="0" presId="urn:microsoft.com/office/officeart/2005/8/layout/matrix3"/>
    <dgm:cxn modelId="{6E2FA33B-22E0-4BFC-8094-484EC66A3CD2}" type="presOf" srcId="{CAEFF02A-A111-4F68-8339-7C0017A260B4}" destId="{0456F60B-7685-4C39-A01F-C79EECA602F9}" srcOrd="0" destOrd="0" presId="urn:microsoft.com/office/officeart/2005/8/layout/matrix3"/>
    <dgm:cxn modelId="{E8DE5AD8-E451-4A3B-8991-F38F9B5244D6}" type="presOf" srcId="{BBB5A35F-BEC3-4483-B44B-45F1A49CA0B2}" destId="{ABE09F42-EE0F-4A96-B4C6-8EDB17D0487A}" srcOrd="0" destOrd="0" presId="urn:microsoft.com/office/officeart/2005/8/layout/matrix3"/>
    <dgm:cxn modelId="{E717E2D3-3E26-40DC-B071-54324D27D3CE}" srcId="{CAEFF02A-A111-4F68-8339-7C0017A260B4}" destId="{BBB5A35F-BEC3-4483-B44B-45F1A49CA0B2}" srcOrd="3" destOrd="0" parTransId="{FC5D7224-6394-4C28-A3B8-67052CE1AE0C}" sibTransId="{EF20CF40-8E78-403B-BFF8-4CC9AC4E92CC}"/>
    <dgm:cxn modelId="{B6104360-D532-4F16-A0FE-DBDAC4369B47}" srcId="{CAEFF02A-A111-4F68-8339-7C0017A260B4}" destId="{52F6A7C9-19EE-485F-90D4-DC71E51BF3E5}" srcOrd="2" destOrd="0" parTransId="{7A0E16A2-0C8B-41D3-882C-051A94A5E396}" sibTransId="{368ED337-9975-464C-B7F7-2FB4B8EECB51}"/>
    <dgm:cxn modelId="{EA84EABA-B916-4B4C-86AF-4B880E8708A1}" type="presOf" srcId="{CBA090B9-23A0-44FF-985A-A7EEBF1418EA}" destId="{169BF01B-2DE4-4DBF-8C31-30B04A4EBD04}" srcOrd="0" destOrd="0" presId="urn:microsoft.com/office/officeart/2005/8/layout/matrix3"/>
    <dgm:cxn modelId="{C22D4B9D-2410-495D-9E93-0B8CCF53F4A5}" srcId="{CAEFF02A-A111-4F68-8339-7C0017A260B4}" destId="{D0DD72E7-4FF5-4868-8A64-CD4E1FEE2396}" srcOrd="5" destOrd="0" parTransId="{DB33BE4E-2FFC-455B-B168-F4349CEB7291}" sibTransId="{3F55610B-F8F4-48D1-A95E-E8231518180E}"/>
    <dgm:cxn modelId="{434472A8-7796-4893-BD7E-95399FF7C542}" type="presParOf" srcId="{0456F60B-7685-4C39-A01F-C79EECA602F9}" destId="{BE8A0A61-AB10-48F6-BD16-4BD825821882}" srcOrd="0" destOrd="0" presId="urn:microsoft.com/office/officeart/2005/8/layout/matrix3"/>
    <dgm:cxn modelId="{B72E9D48-1428-4E02-A7D4-0DFD8AE901F1}" type="presParOf" srcId="{0456F60B-7685-4C39-A01F-C79EECA602F9}" destId="{169BF01B-2DE4-4DBF-8C31-30B04A4EBD04}" srcOrd="1" destOrd="0" presId="urn:microsoft.com/office/officeart/2005/8/layout/matrix3"/>
    <dgm:cxn modelId="{5D0B7F51-2632-4F78-AE25-3CA1C2043AD1}" type="presParOf" srcId="{0456F60B-7685-4C39-A01F-C79EECA602F9}" destId="{7CCC1D71-8CEF-4EFD-9EB5-FA210D616204}" srcOrd="2" destOrd="0" presId="urn:microsoft.com/office/officeart/2005/8/layout/matrix3"/>
    <dgm:cxn modelId="{E8F330EC-3C5B-4C2D-AFB9-CE8C7A9CADFC}" type="presParOf" srcId="{0456F60B-7685-4C39-A01F-C79EECA602F9}" destId="{6766457F-987C-4C09-BB27-108137F6E48D}" srcOrd="3" destOrd="0" presId="urn:microsoft.com/office/officeart/2005/8/layout/matrix3"/>
    <dgm:cxn modelId="{48B5698D-BD60-42E6-BA3F-A155E7823453}" type="presParOf" srcId="{0456F60B-7685-4C39-A01F-C79EECA602F9}" destId="{ABE09F42-EE0F-4A96-B4C6-8EDB17D0487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94D796-7A0D-487B-B278-2BBC0FBD750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1DDEB26-B8E2-4C94-B1BC-37955ADE2DD6}">
      <dgm:prSet/>
      <dgm:spPr/>
      <dgm:t>
        <a:bodyPr/>
        <a:lstStyle/>
        <a:p>
          <a:pPr rtl="0"/>
          <a:r>
            <a:rPr lang="pt-BR" b="1" smtClean="0"/>
            <a:t>Área: 374.45 km²</a:t>
          </a:r>
          <a:endParaRPr lang="pt-BR"/>
        </a:p>
      </dgm:t>
    </dgm:pt>
    <dgm:pt modelId="{AF804A65-AD3A-4028-9B3F-6BD43E97BF94}" type="parTrans" cxnId="{6763B722-9C97-4A12-BBE2-A19C7A049F56}">
      <dgm:prSet/>
      <dgm:spPr/>
      <dgm:t>
        <a:bodyPr/>
        <a:lstStyle/>
        <a:p>
          <a:endParaRPr lang="pt-BR"/>
        </a:p>
      </dgm:t>
    </dgm:pt>
    <dgm:pt modelId="{96ABC71A-E0B3-4F8D-AAF3-C0046A882EAA}" type="sibTrans" cxnId="{6763B722-9C97-4A12-BBE2-A19C7A049F56}">
      <dgm:prSet/>
      <dgm:spPr/>
      <dgm:t>
        <a:bodyPr/>
        <a:lstStyle/>
        <a:p>
          <a:endParaRPr lang="pt-BR"/>
        </a:p>
      </dgm:t>
    </dgm:pt>
    <dgm:pt modelId="{7C1ED3F3-3311-43C5-959A-020E121E0DEB}">
      <dgm:prSet/>
      <dgm:spPr/>
      <dgm:t>
        <a:bodyPr/>
        <a:lstStyle/>
        <a:p>
          <a:pPr rtl="0"/>
          <a:r>
            <a:rPr lang="pt-BR" b="1" dirty="0" smtClean="0"/>
            <a:t>População: 59.736  </a:t>
          </a:r>
          <a:endParaRPr lang="pt-BR" dirty="0"/>
        </a:p>
      </dgm:t>
    </dgm:pt>
    <dgm:pt modelId="{6D487921-3DAB-48DC-BD7D-8B5A91618E87}" type="parTrans" cxnId="{7805DEBD-FB05-4F94-8400-4D65C1DA3FE9}">
      <dgm:prSet/>
      <dgm:spPr/>
      <dgm:t>
        <a:bodyPr/>
        <a:lstStyle/>
        <a:p>
          <a:endParaRPr lang="pt-BR"/>
        </a:p>
      </dgm:t>
    </dgm:pt>
    <dgm:pt modelId="{2A03C9E0-5D03-47FF-A3D5-F483459E91E5}" type="sibTrans" cxnId="{7805DEBD-FB05-4F94-8400-4D65C1DA3FE9}">
      <dgm:prSet/>
      <dgm:spPr/>
      <dgm:t>
        <a:bodyPr/>
        <a:lstStyle/>
        <a:p>
          <a:endParaRPr lang="pt-BR"/>
        </a:p>
      </dgm:t>
    </dgm:pt>
    <dgm:pt modelId="{81956923-3D43-440E-8C75-61FA500E791E}">
      <dgm:prSet/>
      <dgm:spPr/>
      <dgm:t>
        <a:bodyPr/>
        <a:lstStyle/>
        <a:p>
          <a:pPr rtl="0"/>
          <a:r>
            <a:rPr lang="pt-BR" b="1" dirty="0" smtClean="0"/>
            <a:t>Eleitores: 41.835(fonte: TRE-SC/2012)</a:t>
          </a:r>
          <a:endParaRPr lang="pt-BR" dirty="0"/>
        </a:p>
      </dgm:t>
    </dgm:pt>
    <dgm:pt modelId="{8CE5D008-D742-4BF4-98F3-98827019856E}" type="parTrans" cxnId="{EA001E7A-6017-4F19-B0AF-7325D51438D0}">
      <dgm:prSet/>
      <dgm:spPr/>
      <dgm:t>
        <a:bodyPr/>
        <a:lstStyle/>
        <a:p>
          <a:endParaRPr lang="pt-BR"/>
        </a:p>
      </dgm:t>
    </dgm:pt>
    <dgm:pt modelId="{61469228-D6B6-419B-98EF-BF0730FBE225}" type="sibTrans" cxnId="{EA001E7A-6017-4F19-B0AF-7325D51438D0}">
      <dgm:prSet/>
      <dgm:spPr/>
      <dgm:t>
        <a:bodyPr/>
        <a:lstStyle/>
        <a:p>
          <a:endParaRPr lang="pt-BR"/>
        </a:p>
      </dgm:t>
    </dgm:pt>
    <dgm:pt modelId="{D9630FD3-0414-437D-B189-7F714B73ACE3}">
      <dgm:prSet/>
      <dgm:spPr/>
      <dgm:t>
        <a:bodyPr/>
        <a:lstStyle/>
        <a:p>
          <a:pPr rtl="0"/>
          <a:r>
            <a:rPr lang="pt-BR" b="1" dirty="0" smtClean="0"/>
            <a:t>IDH: 0.739 (Fonte: PNUD/2000)P</a:t>
          </a:r>
          <a:endParaRPr lang="pt-BR" dirty="0"/>
        </a:p>
      </dgm:t>
    </dgm:pt>
    <dgm:pt modelId="{76DE7A9C-D465-4139-AC50-E189A4CAD6CE}" type="parTrans" cxnId="{E3F3767F-C0B4-4CE9-818B-1538D3535CCF}">
      <dgm:prSet/>
      <dgm:spPr/>
      <dgm:t>
        <a:bodyPr/>
        <a:lstStyle/>
        <a:p>
          <a:endParaRPr lang="pt-BR"/>
        </a:p>
      </dgm:t>
    </dgm:pt>
    <dgm:pt modelId="{94E9C2BC-329D-496E-9F8B-BF9DB8481E14}" type="sibTrans" cxnId="{E3F3767F-C0B4-4CE9-818B-1538D3535CCF}">
      <dgm:prSet/>
      <dgm:spPr/>
      <dgm:t>
        <a:bodyPr/>
        <a:lstStyle/>
        <a:p>
          <a:endParaRPr lang="pt-BR"/>
        </a:p>
      </dgm:t>
    </dgm:pt>
    <dgm:pt modelId="{F3DC3C33-E1A1-4C0D-8E19-0ECDF2B04762}">
      <dgm:prSet/>
      <dgm:spPr/>
      <dgm:t>
        <a:bodyPr/>
        <a:lstStyle/>
        <a:p>
          <a:pPr rtl="0"/>
          <a:r>
            <a:rPr lang="pt-BR" b="1" dirty="0" smtClean="0"/>
            <a:t>PIB: R$ 1.338.035.146,00 (fonte: IBGE/2012</a:t>
          </a:r>
          <a:r>
            <a:rPr lang="pt-BR" dirty="0" smtClean="0"/>
            <a:t>)</a:t>
          </a:r>
          <a:endParaRPr lang="pt-BR" dirty="0"/>
        </a:p>
      </dgm:t>
    </dgm:pt>
    <dgm:pt modelId="{F4A42131-DAFF-4444-8C60-88B01B8A8E41}" type="parTrans" cxnId="{41F8BAB4-E784-43A0-BCFB-17AF251B6AB8}">
      <dgm:prSet/>
      <dgm:spPr/>
      <dgm:t>
        <a:bodyPr/>
        <a:lstStyle/>
        <a:p>
          <a:endParaRPr lang="pt-BR"/>
        </a:p>
      </dgm:t>
    </dgm:pt>
    <dgm:pt modelId="{7C21FB11-EA5D-4E97-86EE-6ECE64ECD9F0}" type="sibTrans" cxnId="{41F8BAB4-E784-43A0-BCFB-17AF251B6AB8}">
      <dgm:prSet/>
      <dgm:spPr/>
      <dgm:t>
        <a:bodyPr/>
        <a:lstStyle/>
        <a:p>
          <a:endParaRPr lang="pt-BR"/>
        </a:p>
      </dgm:t>
    </dgm:pt>
    <dgm:pt modelId="{5B681865-E395-4F20-B9A7-A303703624AE}" type="pres">
      <dgm:prSet presAssocID="{F194D796-7A0D-487B-B278-2BBC0FBD750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2C0824A-93DD-4CF6-899E-E082A0813E2B}" type="pres">
      <dgm:prSet presAssocID="{D1DDEB26-B8E2-4C94-B1BC-37955ADE2DD6}" presName="circle1" presStyleLbl="node1" presStyleIdx="0" presStyleCnt="5"/>
      <dgm:spPr/>
    </dgm:pt>
    <dgm:pt modelId="{722464E9-7D46-4C85-A719-2D2060F38432}" type="pres">
      <dgm:prSet presAssocID="{D1DDEB26-B8E2-4C94-B1BC-37955ADE2DD6}" presName="space" presStyleCnt="0"/>
      <dgm:spPr/>
    </dgm:pt>
    <dgm:pt modelId="{14D3AC25-36F0-4727-AC09-2D44D18B1E05}" type="pres">
      <dgm:prSet presAssocID="{D1DDEB26-B8E2-4C94-B1BC-37955ADE2DD6}" presName="rect1" presStyleLbl="alignAcc1" presStyleIdx="0" presStyleCnt="5"/>
      <dgm:spPr/>
      <dgm:t>
        <a:bodyPr/>
        <a:lstStyle/>
        <a:p>
          <a:endParaRPr lang="pt-BR"/>
        </a:p>
      </dgm:t>
    </dgm:pt>
    <dgm:pt modelId="{EE5CB5DD-097D-4FA3-98C4-14E568B4FFE6}" type="pres">
      <dgm:prSet presAssocID="{7C1ED3F3-3311-43C5-959A-020E121E0DEB}" presName="vertSpace2" presStyleLbl="node1" presStyleIdx="0" presStyleCnt="5"/>
      <dgm:spPr/>
    </dgm:pt>
    <dgm:pt modelId="{628AF916-3292-4EEA-A842-FCE053BE8AD1}" type="pres">
      <dgm:prSet presAssocID="{7C1ED3F3-3311-43C5-959A-020E121E0DEB}" presName="circle2" presStyleLbl="node1" presStyleIdx="1" presStyleCnt="5"/>
      <dgm:spPr/>
    </dgm:pt>
    <dgm:pt modelId="{D10C852C-5C94-45B9-B7A3-6F02EADC92A4}" type="pres">
      <dgm:prSet presAssocID="{7C1ED3F3-3311-43C5-959A-020E121E0DEB}" presName="rect2" presStyleLbl="alignAcc1" presStyleIdx="1" presStyleCnt="5"/>
      <dgm:spPr/>
      <dgm:t>
        <a:bodyPr/>
        <a:lstStyle/>
        <a:p>
          <a:endParaRPr lang="pt-BR"/>
        </a:p>
      </dgm:t>
    </dgm:pt>
    <dgm:pt modelId="{52059020-65D7-417F-A0A9-1B4C2ED7A5A9}" type="pres">
      <dgm:prSet presAssocID="{81956923-3D43-440E-8C75-61FA500E791E}" presName="vertSpace3" presStyleLbl="node1" presStyleIdx="1" presStyleCnt="5"/>
      <dgm:spPr/>
    </dgm:pt>
    <dgm:pt modelId="{8991F7AA-0CFA-4E68-BC66-310C74B1E02D}" type="pres">
      <dgm:prSet presAssocID="{81956923-3D43-440E-8C75-61FA500E791E}" presName="circle3" presStyleLbl="node1" presStyleIdx="2" presStyleCnt="5"/>
      <dgm:spPr/>
    </dgm:pt>
    <dgm:pt modelId="{E7CE0465-9765-48F1-9142-02D3DD1A403F}" type="pres">
      <dgm:prSet presAssocID="{81956923-3D43-440E-8C75-61FA500E791E}" presName="rect3" presStyleLbl="alignAcc1" presStyleIdx="2" presStyleCnt="5"/>
      <dgm:spPr/>
      <dgm:t>
        <a:bodyPr/>
        <a:lstStyle/>
        <a:p>
          <a:endParaRPr lang="pt-BR"/>
        </a:p>
      </dgm:t>
    </dgm:pt>
    <dgm:pt modelId="{994D5E8D-15B6-4761-8351-EF7E0AB405A1}" type="pres">
      <dgm:prSet presAssocID="{D9630FD3-0414-437D-B189-7F714B73ACE3}" presName="vertSpace4" presStyleLbl="node1" presStyleIdx="2" presStyleCnt="5"/>
      <dgm:spPr/>
    </dgm:pt>
    <dgm:pt modelId="{92234EFD-8759-4F3A-81CC-243BD785982F}" type="pres">
      <dgm:prSet presAssocID="{D9630FD3-0414-437D-B189-7F714B73ACE3}" presName="circle4" presStyleLbl="node1" presStyleIdx="3" presStyleCnt="5"/>
      <dgm:spPr/>
    </dgm:pt>
    <dgm:pt modelId="{C628A16F-F669-4B86-B903-313D17C7AA0B}" type="pres">
      <dgm:prSet presAssocID="{D9630FD3-0414-437D-B189-7F714B73ACE3}" presName="rect4" presStyleLbl="alignAcc1" presStyleIdx="3" presStyleCnt="5" custScaleY="102669"/>
      <dgm:spPr/>
      <dgm:t>
        <a:bodyPr/>
        <a:lstStyle/>
        <a:p>
          <a:endParaRPr lang="pt-BR"/>
        </a:p>
      </dgm:t>
    </dgm:pt>
    <dgm:pt modelId="{7CE26DF6-49D1-406E-A173-EA510842ADBD}" type="pres">
      <dgm:prSet presAssocID="{F3DC3C33-E1A1-4C0D-8E19-0ECDF2B04762}" presName="vertSpace5" presStyleLbl="node1" presStyleIdx="3" presStyleCnt="5"/>
      <dgm:spPr/>
    </dgm:pt>
    <dgm:pt modelId="{A67D150B-4CE0-4CFE-B8C9-21559448EAB0}" type="pres">
      <dgm:prSet presAssocID="{F3DC3C33-E1A1-4C0D-8E19-0ECDF2B04762}" presName="circle5" presStyleLbl="node1" presStyleIdx="4" presStyleCnt="5"/>
      <dgm:spPr/>
    </dgm:pt>
    <dgm:pt modelId="{0CEE7810-5146-42D4-B2BA-A7CF41488236}" type="pres">
      <dgm:prSet presAssocID="{F3DC3C33-E1A1-4C0D-8E19-0ECDF2B04762}" presName="rect5" presStyleLbl="alignAcc1" presStyleIdx="4" presStyleCnt="5"/>
      <dgm:spPr/>
      <dgm:t>
        <a:bodyPr/>
        <a:lstStyle/>
        <a:p>
          <a:endParaRPr lang="pt-BR"/>
        </a:p>
      </dgm:t>
    </dgm:pt>
    <dgm:pt modelId="{DB647E15-78C4-4770-B761-F09622556921}" type="pres">
      <dgm:prSet presAssocID="{D1DDEB26-B8E2-4C94-B1BC-37955ADE2DD6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C234FE-3A15-4C3A-AE3C-BA6AF9A64238}" type="pres">
      <dgm:prSet presAssocID="{7C1ED3F3-3311-43C5-959A-020E121E0DEB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6890A1-2C73-41A2-9935-7592BE380A74}" type="pres">
      <dgm:prSet presAssocID="{81956923-3D43-440E-8C75-61FA500E791E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702A50-A70A-4035-969E-9BB3887806BE}" type="pres">
      <dgm:prSet presAssocID="{D9630FD3-0414-437D-B189-7F714B73ACE3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7D661E-D4BB-4134-AA6E-B2DE348B0757}" type="pres">
      <dgm:prSet presAssocID="{F3DC3C33-E1A1-4C0D-8E19-0ECDF2B04762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C92E278-FF9E-4375-979F-20CEC76EF813}" type="presOf" srcId="{D1DDEB26-B8E2-4C94-B1BC-37955ADE2DD6}" destId="{DB647E15-78C4-4770-B761-F09622556921}" srcOrd="1" destOrd="0" presId="urn:microsoft.com/office/officeart/2005/8/layout/target3"/>
    <dgm:cxn modelId="{41F8BAB4-E784-43A0-BCFB-17AF251B6AB8}" srcId="{F194D796-7A0D-487B-B278-2BBC0FBD750E}" destId="{F3DC3C33-E1A1-4C0D-8E19-0ECDF2B04762}" srcOrd="4" destOrd="0" parTransId="{F4A42131-DAFF-4444-8C60-88B01B8A8E41}" sibTransId="{7C21FB11-EA5D-4E97-86EE-6ECE64ECD9F0}"/>
    <dgm:cxn modelId="{62D4B09B-9A17-4CD3-A18B-2D092FD726DC}" type="presOf" srcId="{D1DDEB26-B8E2-4C94-B1BC-37955ADE2DD6}" destId="{14D3AC25-36F0-4727-AC09-2D44D18B1E05}" srcOrd="0" destOrd="0" presId="urn:microsoft.com/office/officeart/2005/8/layout/target3"/>
    <dgm:cxn modelId="{6763B722-9C97-4A12-BBE2-A19C7A049F56}" srcId="{F194D796-7A0D-487B-B278-2BBC0FBD750E}" destId="{D1DDEB26-B8E2-4C94-B1BC-37955ADE2DD6}" srcOrd="0" destOrd="0" parTransId="{AF804A65-AD3A-4028-9B3F-6BD43E97BF94}" sibTransId="{96ABC71A-E0B3-4F8D-AAF3-C0046A882EAA}"/>
    <dgm:cxn modelId="{E3F3767F-C0B4-4CE9-818B-1538D3535CCF}" srcId="{F194D796-7A0D-487B-B278-2BBC0FBD750E}" destId="{D9630FD3-0414-437D-B189-7F714B73ACE3}" srcOrd="3" destOrd="0" parTransId="{76DE7A9C-D465-4139-AC50-E189A4CAD6CE}" sibTransId="{94E9C2BC-329D-496E-9F8B-BF9DB8481E14}"/>
    <dgm:cxn modelId="{0BBA74A7-304C-4C07-AD1B-B5EF7FB701D4}" type="presOf" srcId="{D9630FD3-0414-437D-B189-7F714B73ACE3}" destId="{C628A16F-F669-4B86-B903-313D17C7AA0B}" srcOrd="0" destOrd="0" presId="urn:microsoft.com/office/officeart/2005/8/layout/target3"/>
    <dgm:cxn modelId="{84BBD6E2-DF98-4C8A-8909-39360353E087}" type="presOf" srcId="{F194D796-7A0D-487B-B278-2BBC0FBD750E}" destId="{5B681865-E395-4F20-B9A7-A303703624AE}" srcOrd="0" destOrd="0" presId="urn:microsoft.com/office/officeart/2005/8/layout/target3"/>
    <dgm:cxn modelId="{869786A8-939B-482A-BD12-C51B41C33034}" type="presOf" srcId="{7C1ED3F3-3311-43C5-959A-020E121E0DEB}" destId="{D10C852C-5C94-45B9-B7A3-6F02EADC92A4}" srcOrd="0" destOrd="0" presId="urn:microsoft.com/office/officeart/2005/8/layout/target3"/>
    <dgm:cxn modelId="{37F5062B-FB45-47CF-B169-2A6EAF006ECA}" type="presOf" srcId="{D9630FD3-0414-437D-B189-7F714B73ACE3}" destId="{65702A50-A70A-4035-969E-9BB3887806BE}" srcOrd="1" destOrd="0" presId="urn:microsoft.com/office/officeart/2005/8/layout/target3"/>
    <dgm:cxn modelId="{EA001E7A-6017-4F19-B0AF-7325D51438D0}" srcId="{F194D796-7A0D-487B-B278-2BBC0FBD750E}" destId="{81956923-3D43-440E-8C75-61FA500E791E}" srcOrd="2" destOrd="0" parTransId="{8CE5D008-D742-4BF4-98F3-98827019856E}" sibTransId="{61469228-D6B6-419B-98EF-BF0730FBE225}"/>
    <dgm:cxn modelId="{BBA9FB5C-07E5-4EAC-9AD2-57E04F279A00}" type="presOf" srcId="{F3DC3C33-E1A1-4C0D-8E19-0ECDF2B04762}" destId="{0CEE7810-5146-42D4-B2BA-A7CF41488236}" srcOrd="0" destOrd="0" presId="urn:microsoft.com/office/officeart/2005/8/layout/target3"/>
    <dgm:cxn modelId="{FC40AB18-0C4D-400E-ADC1-6C5D4090E064}" type="presOf" srcId="{7C1ED3F3-3311-43C5-959A-020E121E0DEB}" destId="{A7C234FE-3A15-4C3A-AE3C-BA6AF9A64238}" srcOrd="1" destOrd="0" presId="urn:microsoft.com/office/officeart/2005/8/layout/target3"/>
    <dgm:cxn modelId="{572EA67F-1507-4841-950D-EB75A3E21BC7}" type="presOf" srcId="{81956923-3D43-440E-8C75-61FA500E791E}" destId="{D96890A1-2C73-41A2-9935-7592BE380A74}" srcOrd="1" destOrd="0" presId="urn:microsoft.com/office/officeart/2005/8/layout/target3"/>
    <dgm:cxn modelId="{E05B9101-68C1-4A60-8E7C-6F7D7B0960BD}" type="presOf" srcId="{81956923-3D43-440E-8C75-61FA500E791E}" destId="{E7CE0465-9765-48F1-9142-02D3DD1A403F}" srcOrd="0" destOrd="0" presId="urn:microsoft.com/office/officeart/2005/8/layout/target3"/>
    <dgm:cxn modelId="{7805DEBD-FB05-4F94-8400-4D65C1DA3FE9}" srcId="{F194D796-7A0D-487B-B278-2BBC0FBD750E}" destId="{7C1ED3F3-3311-43C5-959A-020E121E0DEB}" srcOrd="1" destOrd="0" parTransId="{6D487921-3DAB-48DC-BD7D-8B5A91618E87}" sibTransId="{2A03C9E0-5D03-47FF-A3D5-F483459E91E5}"/>
    <dgm:cxn modelId="{B7578400-54A5-4C3F-BF08-62BBDB9B8015}" type="presOf" srcId="{F3DC3C33-E1A1-4C0D-8E19-0ECDF2B04762}" destId="{4F7D661E-D4BB-4134-AA6E-B2DE348B0757}" srcOrd="1" destOrd="0" presId="urn:microsoft.com/office/officeart/2005/8/layout/target3"/>
    <dgm:cxn modelId="{FF2A58CE-6333-41D9-A78F-6F3031AE9799}" type="presParOf" srcId="{5B681865-E395-4F20-B9A7-A303703624AE}" destId="{E2C0824A-93DD-4CF6-899E-E082A0813E2B}" srcOrd="0" destOrd="0" presId="urn:microsoft.com/office/officeart/2005/8/layout/target3"/>
    <dgm:cxn modelId="{7D03754D-16C6-4113-A6FD-AF1052BD86E5}" type="presParOf" srcId="{5B681865-E395-4F20-B9A7-A303703624AE}" destId="{722464E9-7D46-4C85-A719-2D2060F38432}" srcOrd="1" destOrd="0" presId="urn:microsoft.com/office/officeart/2005/8/layout/target3"/>
    <dgm:cxn modelId="{2A2752B2-C09C-41DA-BDD6-0C197CDC9154}" type="presParOf" srcId="{5B681865-E395-4F20-B9A7-A303703624AE}" destId="{14D3AC25-36F0-4727-AC09-2D44D18B1E05}" srcOrd="2" destOrd="0" presId="urn:microsoft.com/office/officeart/2005/8/layout/target3"/>
    <dgm:cxn modelId="{3BD664D4-FFA7-41F6-879C-BEFD4994FFB4}" type="presParOf" srcId="{5B681865-E395-4F20-B9A7-A303703624AE}" destId="{EE5CB5DD-097D-4FA3-98C4-14E568B4FFE6}" srcOrd="3" destOrd="0" presId="urn:microsoft.com/office/officeart/2005/8/layout/target3"/>
    <dgm:cxn modelId="{85827840-0EF1-46F2-9632-E031841F1C0E}" type="presParOf" srcId="{5B681865-E395-4F20-B9A7-A303703624AE}" destId="{628AF916-3292-4EEA-A842-FCE053BE8AD1}" srcOrd="4" destOrd="0" presId="urn:microsoft.com/office/officeart/2005/8/layout/target3"/>
    <dgm:cxn modelId="{679C6757-0D30-4F3D-95C0-32BE52D7FF35}" type="presParOf" srcId="{5B681865-E395-4F20-B9A7-A303703624AE}" destId="{D10C852C-5C94-45B9-B7A3-6F02EADC92A4}" srcOrd="5" destOrd="0" presId="urn:microsoft.com/office/officeart/2005/8/layout/target3"/>
    <dgm:cxn modelId="{BEE2765B-8409-4720-9FBD-5AD89AB9FDF1}" type="presParOf" srcId="{5B681865-E395-4F20-B9A7-A303703624AE}" destId="{52059020-65D7-417F-A0A9-1B4C2ED7A5A9}" srcOrd="6" destOrd="0" presId="urn:microsoft.com/office/officeart/2005/8/layout/target3"/>
    <dgm:cxn modelId="{D0FCEC2C-8790-4886-B2AE-9A316D4EB5C0}" type="presParOf" srcId="{5B681865-E395-4F20-B9A7-A303703624AE}" destId="{8991F7AA-0CFA-4E68-BC66-310C74B1E02D}" srcOrd="7" destOrd="0" presId="urn:microsoft.com/office/officeart/2005/8/layout/target3"/>
    <dgm:cxn modelId="{8BE7E408-21B7-4E33-B83D-09CA66772F7B}" type="presParOf" srcId="{5B681865-E395-4F20-B9A7-A303703624AE}" destId="{E7CE0465-9765-48F1-9142-02D3DD1A403F}" srcOrd="8" destOrd="0" presId="urn:microsoft.com/office/officeart/2005/8/layout/target3"/>
    <dgm:cxn modelId="{1B328D42-4681-4C41-9C9E-79CF74370684}" type="presParOf" srcId="{5B681865-E395-4F20-B9A7-A303703624AE}" destId="{994D5E8D-15B6-4761-8351-EF7E0AB405A1}" srcOrd="9" destOrd="0" presId="urn:microsoft.com/office/officeart/2005/8/layout/target3"/>
    <dgm:cxn modelId="{F9A68BDC-8F21-4722-A1DA-325A516E11A0}" type="presParOf" srcId="{5B681865-E395-4F20-B9A7-A303703624AE}" destId="{92234EFD-8759-4F3A-81CC-243BD785982F}" srcOrd="10" destOrd="0" presId="urn:microsoft.com/office/officeart/2005/8/layout/target3"/>
    <dgm:cxn modelId="{C904AD16-F88E-4FFF-A1FB-4BEF3D8D1BB5}" type="presParOf" srcId="{5B681865-E395-4F20-B9A7-A303703624AE}" destId="{C628A16F-F669-4B86-B903-313D17C7AA0B}" srcOrd="11" destOrd="0" presId="urn:microsoft.com/office/officeart/2005/8/layout/target3"/>
    <dgm:cxn modelId="{15213BFE-7127-499A-B9DF-5878EA0A676A}" type="presParOf" srcId="{5B681865-E395-4F20-B9A7-A303703624AE}" destId="{7CE26DF6-49D1-406E-A173-EA510842ADBD}" srcOrd="12" destOrd="0" presId="urn:microsoft.com/office/officeart/2005/8/layout/target3"/>
    <dgm:cxn modelId="{A3941A5A-2D32-46ED-A0D7-2D1FEC48102A}" type="presParOf" srcId="{5B681865-E395-4F20-B9A7-A303703624AE}" destId="{A67D150B-4CE0-4CFE-B8C9-21559448EAB0}" srcOrd="13" destOrd="0" presId="urn:microsoft.com/office/officeart/2005/8/layout/target3"/>
    <dgm:cxn modelId="{7233960A-0C6B-4141-8C0D-E2BC2BD4FC04}" type="presParOf" srcId="{5B681865-E395-4F20-B9A7-A303703624AE}" destId="{0CEE7810-5146-42D4-B2BA-A7CF41488236}" srcOrd="14" destOrd="0" presId="urn:microsoft.com/office/officeart/2005/8/layout/target3"/>
    <dgm:cxn modelId="{A0A98FF1-1243-43D7-8441-C934873FF156}" type="presParOf" srcId="{5B681865-E395-4F20-B9A7-A303703624AE}" destId="{DB647E15-78C4-4770-B761-F09622556921}" srcOrd="15" destOrd="0" presId="urn:microsoft.com/office/officeart/2005/8/layout/target3"/>
    <dgm:cxn modelId="{AEDC4805-AB96-423E-B05E-D18CA3F47422}" type="presParOf" srcId="{5B681865-E395-4F20-B9A7-A303703624AE}" destId="{A7C234FE-3A15-4C3A-AE3C-BA6AF9A64238}" srcOrd="16" destOrd="0" presId="urn:microsoft.com/office/officeart/2005/8/layout/target3"/>
    <dgm:cxn modelId="{272B2265-44E7-4DD5-A5EE-F3CCE9B030C9}" type="presParOf" srcId="{5B681865-E395-4F20-B9A7-A303703624AE}" destId="{D96890A1-2C73-41A2-9935-7592BE380A74}" srcOrd="17" destOrd="0" presId="urn:microsoft.com/office/officeart/2005/8/layout/target3"/>
    <dgm:cxn modelId="{B0D5C405-8793-42B0-8CC0-A5DD5C1E492B}" type="presParOf" srcId="{5B681865-E395-4F20-B9A7-A303703624AE}" destId="{65702A50-A70A-4035-969E-9BB3887806BE}" srcOrd="18" destOrd="0" presId="urn:microsoft.com/office/officeart/2005/8/layout/target3"/>
    <dgm:cxn modelId="{9F33A0D0-D211-4B13-ABAA-DF04372527CB}" type="presParOf" srcId="{5B681865-E395-4F20-B9A7-A303703624AE}" destId="{4F7D661E-D4BB-4134-AA6E-B2DE348B0757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7B70317-13F9-4F27-BE67-771A853FB00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7EE5666-DA3B-48A9-BB2D-139638DD7AFF}">
      <dgm:prSet/>
      <dgm:spPr/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Alvará de Construção,</a:t>
          </a:r>
          <a:endParaRPr lang="pt-BR" b="1" dirty="0">
            <a:solidFill>
              <a:schemeClr val="tx1"/>
            </a:solidFill>
          </a:endParaRPr>
        </a:p>
      </dgm:t>
    </dgm:pt>
    <dgm:pt modelId="{FB421B09-BF0D-4AF7-9B89-E81B9754864E}" type="parTrans" cxnId="{923BCE6C-D3A2-47D7-B003-1CE19BF7E8D1}">
      <dgm:prSet/>
      <dgm:spPr/>
      <dgm:t>
        <a:bodyPr/>
        <a:lstStyle/>
        <a:p>
          <a:endParaRPr lang="pt-BR"/>
        </a:p>
      </dgm:t>
    </dgm:pt>
    <dgm:pt modelId="{D9EB9330-2B53-455C-AA44-FF0C38494079}" type="sibTrans" cxnId="{923BCE6C-D3A2-47D7-B003-1CE19BF7E8D1}">
      <dgm:prSet/>
      <dgm:spPr/>
      <dgm:t>
        <a:bodyPr/>
        <a:lstStyle/>
        <a:p>
          <a:endParaRPr lang="pt-BR"/>
        </a:p>
      </dgm:t>
    </dgm:pt>
    <dgm:pt modelId="{D795503D-5FF8-474D-81F8-5A45B18513BF}">
      <dgm:prSet/>
      <dgm:spPr/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Habite-se, </a:t>
          </a:r>
          <a:endParaRPr lang="pt-BR" b="1" dirty="0">
            <a:solidFill>
              <a:schemeClr val="tx1"/>
            </a:solidFill>
          </a:endParaRPr>
        </a:p>
      </dgm:t>
    </dgm:pt>
    <dgm:pt modelId="{5485E5B1-B915-46FD-80F4-086808CA03AC}" type="parTrans" cxnId="{7156F7A5-3CCD-4243-BAC9-C1037F0A9867}">
      <dgm:prSet/>
      <dgm:spPr/>
      <dgm:t>
        <a:bodyPr/>
        <a:lstStyle/>
        <a:p>
          <a:endParaRPr lang="pt-BR"/>
        </a:p>
      </dgm:t>
    </dgm:pt>
    <dgm:pt modelId="{BFB492EC-458E-4605-890D-1CC2A1C0EEE7}" type="sibTrans" cxnId="{7156F7A5-3CCD-4243-BAC9-C1037F0A9867}">
      <dgm:prSet/>
      <dgm:spPr/>
      <dgm:t>
        <a:bodyPr/>
        <a:lstStyle/>
        <a:p>
          <a:endParaRPr lang="pt-BR"/>
        </a:p>
      </dgm:t>
    </dgm:pt>
    <dgm:pt modelId="{9BD86928-5BDF-472C-8657-E1BD0573F94D}">
      <dgm:prSet/>
      <dgm:spPr/>
      <dgm:t>
        <a:bodyPr/>
        <a:lstStyle/>
        <a:p>
          <a:pPr rtl="0"/>
          <a:r>
            <a:rPr lang="pt-BR" b="0" dirty="0" smtClean="0">
              <a:solidFill>
                <a:schemeClr val="tx1"/>
              </a:solidFill>
            </a:rPr>
            <a:t>Consulta de Viabilidade, </a:t>
          </a:r>
          <a:endParaRPr lang="pt-BR" b="0" dirty="0">
            <a:solidFill>
              <a:schemeClr val="tx1"/>
            </a:solidFill>
          </a:endParaRPr>
        </a:p>
      </dgm:t>
    </dgm:pt>
    <dgm:pt modelId="{32EE9B77-92E8-4860-8B54-D21903513EB1}" type="parTrans" cxnId="{3D222816-74EF-4F4D-97D3-CD10C65D2BBC}">
      <dgm:prSet/>
      <dgm:spPr/>
      <dgm:t>
        <a:bodyPr/>
        <a:lstStyle/>
        <a:p>
          <a:endParaRPr lang="pt-BR"/>
        </a:p>
      </dgm:t>
    </dgm:pt>
    <dgm:pt modelId="{8EEFF63F-4E93-421A-AC5B-A600E3A83C89}" type="sibTrans" cxnId="{3D222816-74EF-4F4D-97D3-CD10C65D2BBC}">
      <dgm:prSet/>
      <dgm:spPr/>
      <dgm:t>
        <a:bodyPr/>
        <a:lstStyle/>
        <a:p>
          <a:endParaRPr lang="pt-BR"/>
        </a:p>
      </dgm:t>
    </dgm:pt>
    <dgm:pt modelId="{85685937-603C-4C2D-84D1-E6A027CE4635}">
      <dgm:prSet/>
      <dgm:spPr/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Bombeiros </a:t>
          </a:r>
          <a:endParaRPr lang="pt-BR" b="1" dirty="0">
            <a:solidFill>
              <a:schemeClr val="tx1"/>
            </a:solidFill>
          </a:endParaRPr>
        </a:p>
      </dgm:t>
    </dgm:pt>
    <dgm:pt modelId="{5323C18F-7D3E-49F9-84C5-7B75A3054009}" type="parTrans" cxnId="{DD72E6B4-FA94-459A-8DE4-B081013F17BD}">
      <dgm:prSet/>
      <dgm:spPr/>
      <dgm:t>
        <a:bodyPr/>
        <a:lstStyle/>
        <a:p>
          <a:endParaRPr lang="pt-BR"/>
        </a:p>
      </dgm:t>
    </dgm:pt>
    <dgm:pt modelId="{D6630575-7532-4509-8522-F62ED55C80A7}" type="sibTrans" cxnId="{DD72E6B4-FA94-459A-8DE4-B081013F17BD}">
      <dgm:prSet/>
      <dgm:spPr/>
      <dgm:t>
        <a:bodyPr/>
        <a:lstStyle/>
        <a:p>
          <a:endParaRPr lang="pt-BR"/>
        </a:p>
      </dgm:t>
    </dgm:pt>
    <dgm:pt modelId="{384AFC7A-4287-4736-AC85-FEB874B17728}" type="pres">
      <dgm:prSet presAssocID="{47B70317-13F9-4F27-BE67-771A853FB00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23C73CF-4117-4E8E-A6A2-DCCA48A9F931}" type="pres">
      <dgm:prSet presAssocID="{47B70317-13F9-4F27-BE67-771A853FB002}" presName="diamond" presStyleLbl="bgShp" presStyleIdx="0" presStyleCnt="1"/>
      <dgm:spPr/>
    </dgm:pt>
    <dgm:pt modelId="{56A98E60-D994-4559-AEFB-B88C171E00D9}" type="pres">
      <dgm:prSet presAssocID="{47B70317-13F9-4F27-BE67-771A853FB00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E84246-DC19-4837-8A2A-430ADD8D8114}" type="pres">
      <dgm:prSet presAssocID="{47B70317-13F9-4F27-BE67-771A853FB00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3F8820-F172-49F5-A08B-BDD4B8F497F6}" type="pres">
      <dgm:prSet presAssocID="{47B70317-13F9-4F27-BE67-771A853FB00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8B3518-DF0D-4A83-BF6D-BE8207C60321}" type="pres">
      <dgm:prSet presAssocID="{47B70317-13F9-4F27-BE67-771A853FB00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18402CF-DE6E-4367-89B5-AB7C1C28DB77}" type="presOf" srcId="{87EE5666-DA3B-48A9-BB2D-139638DD7AFF}" destId="{56A98E60-D994-4559-AEFB-B88C171E00D9}" srcOrd="0" destOrd="0" presId="urn:microsoft.com/office/officeart/2005/8/layout/matrix3"/>
    <dgm:cxn modelId="{923BCE6C-D3A2-47D7-B003-1CE19BF7E8D1}" srcId="{47B70317-13F9-4F27-BE67-771A853FB002}" destId="{87EE5666-DA3B-48A9-BB2D-139638DD7AFF}" srcOrd="0" destOrd="0" parTransId="{FB421B09-BF0D-4AF7-9B89-E81B9754864E}" sibTransId="{D9EB9330-2B53-455C-AA44-FF0C38494079}"/>
    <dgm:cxn modelId="{3D222816-74EF-4F4D-97D3-CD10C65D2BBC}" srcId="{47B70317-13F9-4F27-BE67-771A853FB002}" destId="{9BD86928-5BDF-472C-8657-E1BD0573F94D}" srcOrd="2" destOrd="0" parTransId="{32EE9B77-92E8-4860-8B54-D21903513EB1}" sibTransId="{8EEFF63F-4E93-421A-AC5B-A600E3A83C89}"/>
    <dgm:cxn modelId="{5E1A3654-66CE-4638-AF3B-0DEDF68AE764}" type="presOf" srcId="{9BD86928-5BDF-472C-8657-E1BD0573F94D}" destId="{FC3F8820-F172-49F5-A08B-BDD4B8F497F6}" srcOrd="0" destOrd="0" presId="urn:microsoft.com/office/officeart/2005/8/layout/matrix3"/>
    <dgm:cxn modelId="{731FF47D-91F7-43AF-BCC5-1A23F3537F8F}" type="presOf" srcId="{85685937-603C-4C2D-84D1-E6A027CE4635}" destId="{CB8B3518-DF0D-4A83-BF6D-BE8207C60321}" srcOrd="0" destOrd="0" presId="urn:microsoft.com/office/officeart/2005/8/layout/matrix3"/>
    <dgm:cxn modelId="{46B696F7-ADF5-4644-9F90-85005CB750C5}" type="presOf" srcId="{47B70317-13F9-4F27-BE67-771A853FB002}" destId="{384AFC7A-4287-4736-AC85-FEB874B17728}" srcOrd="0" destOrd="0" presId="urn:microsoft.com/office/officeart/2005/8/layout/matrix3"/>
    <dgm:cxn modelId="{7156F7A5-3CCD-4243-BAC9-C1037F0A9867}" srcId="{47B70317-13F9-4F27-BE67-771A853FB002}" destId="{D795503D-5FF8-474D-81F8-5A45B18513BF}" srcOrd="1" destOrd="0" parTransId="{5485E5B1-B915-46FD-80F4-086808CA03AC}" sibTransId="{BFB492EC-458E-4605-890D-1CC2A1C0EEE7}"/>
    <dgm:cxn modelId="{DD72E6B4-FA94-459A-8DE4-B081013F17BD}" srcId="{47B70317-13F9-4F27-BE67-771A853FB002}" destId="{85685937-603C-4C2D-84D1-E6A027CE4635}" srcOrd="3" destOrd="0" parTransId="{5323C18F-7D3E-49F9-84C5-7B75A3054009}" sibTransId="{D6630575-7532-4509-8522-F62ED55C80A7}"/>
    <dgm:cxn modelId="{2DF0BE4F-0123-46FF-963E-4FB2AD77222A}" type="presOf" srcId="{D795503D-5FF8-474D-81F8-5A45B18513BF}" destId="{FFE84246-DC19-4837-8A2A-430ADD8D8114}" srcOrd="0" destOrd="0" presId="urn:microsoft.com/office/officeart/2005/8/layout/matrix3"/>
    <dgm:cxn modelId="{BC7D6A2F-485C-4070-908C-4EBAB8648B33}" type="presParOf" srcId="{384AFC7A-4287-4736-AC85-FEB874B17728}" destId="{E23C73CF-4117-4E8E-A6A2-DCCA48A9F931}" srcOrd="0" destOrd="0" presId="urn:microsoft.com/office/officeart/2005/8/layout/matrix3"/>
    <dgm:cxn modelId="{397799B4-871B-440A-BC18-03426C573F0A}" type="presParOf" srcId="{384AFC7A-4287-4736-AC85-FEB874B17728}" destId="{56A98E60-D994-4559-AEFB-B88C171E00D9}" srcOrd="1" destOrd="0" presId="urn:microsoft.com/office/officeart/2005/8/layout/matrix3"/>
    <dgm:cxn modelId="{874C5815-87AA-47E1-9C13-CF1327B60401}" type="presParOf" srcId="{384AFC7A-4287-4736-AC85-FEB874B17728}" destId="{FFE84246-DC19-4837-8A2A-430ADD8D8114}" srcOrd="2" destOrd="0" presId="urn:microsoft.com/office/officeart/2005/8/layout/matrix3"/>
    <dgm:cxn modelId="{A0DB9187-CBD2-42BB-8DA0-1C4A143FCF12}" type="presParOf" srcId="{384AFC7A-4287-4736-AC85-FEB874B17728}" destId="{FC3F8820-F172-49F5-A08B-BDD4B8F497F6}" srcOrd="3" destOrd="0" presId="urn:microsoft.com/office/officeart/2005/8/layout/matrix3"/>
    <dgm:cxn modelId="{4A67E40F-1BFE-4841-BCF7-D32EC89773BA}" type="presParOf" srcId="{384AFC7A-4287-4736-AC85-FEB874B17728}" destId="{CB8B3518-DF0D-4A83-BF6D-BE8207C6032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7B70317-13F9-4F27-BE67-771A853FB00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7EE5666-DA3B-48A9-BB2D-139638DD7AFF}">
      <dgm:prSet/>
      <dgm:spPr/>
      <dgm:t>
        <a:bodyPr/>
        <a:lstStyle/>
        <a:p>
          <a:pPr rtl="0"/>
          <a:r>
            <a:rPr lang="pt-BR" b="0" dirty="0" smtClean="0">
              <a:solidFill>
                <a:schemeClr val="tx1"/>
              </a:solidFill>
            </a:rPr>
            <a:t>Carteira de Identidade,</a:t>
          </a:r>
          <a:endParaRPr lang="pt-BR" b="0" dirty="0">
            <a:solidFill>
              <a:schemeClr val="tx1"/>
            </a:solidFill>
          </a:endParaRPr>
        </a:p>
      </dgm:t>
    </dgm:pt>
    <dgm:pt modelId="{FB421B09-BF0D-4AF7-9B89-E81B9754864E}" type="parTrans" cxnId="{923BCE6C-D3A2-47D7-B003-1CE19BF7E8D1}">
      <dgm:prSet/>
      <dgm:spPr/>
      <dgm:t>
        <a:bodyPr/>
        <a:lstStyle/>
        <a:p>
          <a:endParaRPr lang="pt-BR"/>
        </a:p>
      </dgm:t>
    </dgm:pt>
    <dgm:pt modelId="{D9EB9330-2B53-455C-AA44-FF0C38494079}" type="sibTrans" cxnId="{923BCE6C-D3A2-47D7-B003-1CE19BF7E8D1}">
      <dgm:prSet/>
      <dgm:spPr/>
      <dgm:t>
        <a:bodyPr/>
        <a:lstStyle/>
        <a:p>
          <a:endParaRPr lang="pt-BR"/>
        </a:p>
      </dgm:t>
    </dgm:pt>
    <dgm:pt modelId="{D795503D-5FF8-474D-81F8-5A45B18513BF}">
      <dgm:prSet/>
      <dgm:spPr/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Carteira de Trabalho, </a:t>
          </a:r>
          <a:endParaRPr lang="pt-BR" b="1" dirty="0">
            <a:solidFill>
              <a:schemeClr val="tx1"/>
            </a:solidFill>
          </a:endParaRPr>
        </a:p>
      </dgm:t>
    </dgm:pt>
    <dgm:pt modelId="{5485E5B1-B915-46FD-80F4-086808CA03AC}" type="parTrans" cxnId="{7156F7A5-3CCD-4243-BAC9-C1037F0A9867}">
      <dgm:prSet/>
      <dgm:spPr/>
      <dgm:t>
        <a:bodyPr/>
        <a:lstStyle/>
        <a:p>
          <a:endParaRPr lang="pt-BR"/>
        </a:p>
      </dgm:t>
    </dgm:pt>
    <dgm:pt modelId="{BFB492EC-458E-4605-890D-1CC2A1C0EEE7}" type="sibTrans" cxnId="{7156F7A5-3CCD-4243-BAC9-C1037F0A9867}">
      <dgm:prSet/>
      <dgm:spPr/>
      <dgm:t>
        <a:bodyPr/>
        <a:lstStyle/>
        <a:p>
          <a:endParaRPr lang="pt-BR"/>
        </a:p>
      </dgm:t>
    </dgm:pt>
    <dgm:pt modelId="{9BD86928-5BDF-472C-8657-E1BD0573F94D}">
      <dgm:prSet/>
      <dgm:spPr/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Assistência Social, </a:t>
          </a:r>
          <a:endParaRPr lang="pt-BR" b="1" dirty="0">
            <a:solidFill>
              <a:schemeClr val="tx1"/>
            </a:solidFill>
          </a:endParaRPr>
        </a:p>
      </dgm:t>
    </dgm:pt>
    <dgm:pt modelId="{32EE9B77-92E8-4860-8B54-D21903513EB1}" type="parTrans" cxnId="{3D222816-74EF-4F4D-97D3-CD10C65D2BBC}">
      <dgm:prSet/>
      <dgm:spPr/>
      <dgm:t>
        <a:bodyPr/>
        <a:lstStyle/>
        <a:p>
          <a:endParaRPr lang="pt-BR"/>
        </a:p>
      </dgm:t>
    </dgm:pt>
    <dgm:pt modelId="{8EEFF63F-4E93-421A-AC5B-A600E3A83C89}" type="sibTrans" cxnId="{3D222816-74EF-4F4D-97D3-CD10C65D2BBC}">
      <dgm:prSet/>
      <dgm:spPr/>
      <dgm:t>
        <a:bodyPr/>
        <a:lstStyle/>
        <a:p>
          <a:endParaRPr lang="pt-BR"/>
        </a:p>
      </dgm:t>
    </dgm:pt>
    <dgm:pt modelId="{85685937-603C-4C2D-84D1-E6A027CE4635}">
      <dgm:prSet/>
      <dgm:spPr/>
      <dgm:t>
        <a:bodyPr/>
        <a:lstStyle/>
        <a:p>
          <a:pPr rtl="0"/>
          <a:r>
            <a:rPr lang="pt-BR" b="1" dirty="0" smtClean="0">
              <a:solidFill>
                <a:schemeClr val="tx1"/>
              </a:solidFill>
            </a:rPr>
            <a:t>Procon,</a:t>
          </a:r>
          <a:r>
            <a:rPr lang="pt-BR" dirty="0" smtClean="0"/>
            <a:t> </a:t>
          </a:r>
          <a:endParaRPr lang="pt-BR" dirty="0"/>
        </a:p>
      </dgm:t>
    </dgm:pt>
    <dgm:pt modelId="{5323C18F-7D3E-49F9-84C5-7B75A3054009}" type="parTrans" cxnId="{DD72E6B4-FA94-459A-8DE4-B081013F17BD}">
      <dgm:prSet/>
      <dgm:spPr/>
      <dgm:t>
        <a:bodyPr/>
        <a:lstStyle/>
        <a:p>
          <a:endParaRPr lang="pt-BR"/>
        </a:p>
      </dgm:t>
    </dgm:pt>
    <dgm:pt modelId="{D6630575-7532-4509-8522-F62ED55C80A7}" type="sibTrans" cxnId="{DD72E6B4-FA94-459A-8DE4-B081013F17BD}">
      <dgm:prSet/>
      <dgm:spPr/>
      <dgm:t>
        <a:bodyPr/>
        <a:lstStyle/>
        <a:p>
          <a:endParaRPr lang="pt-BR"/>
        </a:p>
      </dgm:t>
    </dgm:pt>
    <dgm:pt modelId="{384AFC7A-4287-4736-AC85-FEB874B17728}" type="pres">
      <dgm:prSet presAssocID="{47B70317-13F9-4F27-BE67-771A853FB00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23C73CF-4117-4E8E-A6A2-DCCA48A9F931}" type="pres">
      <dgm:prSet presAssocID="{47B70317-13F9-4F27-BE67-771A853FB002}" presName="diamond" presStyleLbl="bgShp" presStyleIdx="0" presStyleCnt="1"/>
      <dgm:spPr/>
    </dgm:pt>
    <dgm:pt modelId="{56A98E60-D994-4559-AEFB-B88C171E00D9}" type="pres">
      <dgm:prSet presAssocID="{47B70317-13F9-4F27-BE67-771A853FB00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E84246-DC19-4837-8A2A-430ADD8D8114}" type="pres">
      <dgm:prSet presAssocID="{47B70317-13F9-4F27-BE67-771A853FB00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3F8820-F172-49F5-A08B-BDD4B8F497F6}" type="pres">
      <dgm:prSet presAssocID="{47B70317-13F9-4F27-BE67-771A853FB00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8B3518-DF0D-4A83-BF6D-BE8207C60321}" type="pres">
      <dgm:prSet presAssocID="{47B70317-13F9-4F27-BE67-771A853FB00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23BCE6C-D3A2-47D7-B003-1CE19BF7E8D1}" srcId="{47B70317-13F9-4F27-BE67-771A853FB002}" destId="{87EE5666-DA3B-48A9-BB2D-139638DD7AFF}" srcOrd="0" destOrd="0" parTransId="{FB421B09-BF0D-4AF7-9B89-E81B9754864E}" sibTransId="{D9EB9330-2B53-455C-AA44-FF0C38494079}"/>
    <dgm:cxn modelId="{3D222816-74EF-4F4D-97D3-CD10C65D2BBC}" srcId="{47B70317-13F9-4F27-BE67-771A853FB002}" destId="{9BD86928-5BDF-472C-8657-E1BD0573F94D}" srcOrd="2" destOrd="0" parTransId="{32EE9B77-92E8-4860-8B54-D21903513EB1}" sibTransId="{8EEFF63F-4E93-421A-AC5B-A600E3A83C89}"/>
    <dgm:cxn modelId="{8C6D3A86-E697-409F-90CC-B72A2B394224}" type="presOf" srcId="{85685937-603C-4C2D-84D1-E6A027CE4635}" destId="{CB8B3518-DF0D-4A83-BF6D-BE8207C60321}" srcOrd="0" destOrd="0" presId="urn:microsoft.com/office/officeart/2005/8/layout/matrix3"/>
    <dgm:cxn modelId="{7156F7A5-3CCD-4243-BAC9-C1037F0A9867}" srcId="{47B70317-13F9-4F27-BE67-771A853FB002}" destId="{D795503D-5FF8-474D-81F8-5A45B18513BF}" srcOrd="1" destOrd="0" parTransId="{5485E5B1-B915-46FD-80F4-086808CA03AC}" sibTransId="{BFB492EC-458E-4605-890D-1CC2A1C0EEE7}"/>
    <dgm:cxn modelId="{B75F79FC-C34B-4A25-85C1-C2BB028E7367}" type="presOf" srcId="{9BD86928-5BDF-472C-8657-E1BD0573F94D}" destId="{FC3F8820-F172-49F5-A08B-BDD4B8F497F6}" srcOrd="0" destOrd="0" presId="urn:microsoft.com/office/officeart/2005/8/layout/matrix3"/>
    <dgm:cxn modelId="{0A6A993B-00FE-4582-A8C3-6F9656B04C11}" type="presOf" srcId="{47B70317-13F9-4F27-BE67-771A853FB002}" destId="{384AFC7A-4287-4736-AC85-FEB874B17728}" srcOrd="0" destOrd="0" presId="urn:microsoft.com/office/officeart/2005/8/layout/matrix3"/>
    <dgm:cxn modelId="{DD72E6B4-FA94-459A-8DE4-B081013F17BD}" srcId="{47B70317-13F9-4F27-BE67-771A853FB002}" destId="{85685937-603C-4C2D-84D1-E6A027CE4635}" srcOrd="3" destOrd="0" parTransId="{5323C18F-7D3E-49F9-84C5-7B75A3054009}" sibTransId="{D6630575-7532-4509-8522-F62ED55C80A7}"/>
    <dgm:cxn modelId="{C9101F0F-419D-4826-A702-89481A144A94}" type="presOf" srcId="{D795503D-5FF8-474D-81F8-5A45B18513BF}" destId="{FFE84246-DC19-4837-8A2A-430ADD8D8114}" srcOrd="0" destOrd="0" presId="urn:microsoft.com/office/officeart/2005/8/layout/matrix3"/>
    <dgm:cxn modelId="{1C0032AE-6613-4337-B411-1ED47DD85A60}" type="presOf" srcId="{87EE5666-DA3B-48A9-BB2D-139638DD7AFF}" destId="{56A98E60-D994-4559-AEFB-B88C171E00D9}" srcOrd="0" destOrd="0" presId="urn:microsoft.com/office/officeart/2005/8/layout/matrix3"/>
    <dgm:cxn modelId="{0B13DCEA-B692-499C-AF25-09C116BE62B1}" type="presParOf" srcId="{384AFC7A-4287-4736-AC85-FEB874B17728}" destId="{E23C73CF-4117-4E8E-A6A2-DCCA48A9F931}" srcOrd="0" destOrd="0" presId="urn:microsoft.com/office/officeart/2005/8/layout/matrix3"/>
    <dgm:cxn modelId="{F775C3A8-DC2E-4437-ACC6-61BEF2D187F8}" type="presParOf" srcId="{384AFC7A-4287-4736-AC85-FEB874B17728}" destId="{56A98E60-D994-4559-AEFB-B88C171E00D9}" srcOrd="1" destOrd="0" presId="urn:microsoft.com/office/officeart/2005/8/layout/matrix3"/>
    <dgm:cxn modelId="{59F52A25-3CAB-466C-8A38-265D7F0E06D8}" type="presParOf" srcId="{384AFC7A-4287-4736-AC85-FEB874B17728}" destId="{FFE84246-DC19-4837-8A2A-430ADD8D8114}" srcOrd="2" destOrd="0" presId="urn:microsoft.com/office/officeart/2005/8/layout/matrix3"/>
    <dgm:cxn modelId="{CB205543-E3C6-477F-93BD-AF330427EDA8}" type="presParOf" srcId="{384AFC7A-4287-4736-AC85-FEB874B17728}" destId="{FC3F8820-F172-49F5-A08B-BDD4B8F497F6}" srcOrd="3" destOrd="0" presId="urn:microsoft.com/office/officeart/2005/8/layout/matrix3"/>
    <dgm:cxn modelId="{B34F6C77-E691-41CE-837F-09A54C24196C}" type="presParOf" srcId="{384AFC7A-4287-4736-AC85-FEB874B17728}" destId="{CB8B3518-DF0D-4A83-BF6D-BE8207C6032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D436EE5-C70E-4A71-93E3-D37A37A11D76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C539BB30-C627-4053-A707-789EFA7523E1}">
      <dgm:prSet custT="1"/>
      <dgm:spPr/>
      <dgm:t>
        <a:bodyPr/>
        <a:lstStyle/>
        <a:p>
          <a:pPr rtl="0"/>
          <a:r>
            <a:rPr lang="pt-BR" sz="1600" b="1" dirty="0" smtClean="0">
              <a:solidFill>
                <a:schemeClr val="tx1"/>
              </a:solidFill>
            </a:rPr>
            <a:t>160 mil atendimentos</a:t>
          </a:r>
          <a:endParaRPr lang="pt-BR" sz="1600" b="1" dirty="0">
            <a:solidFill>
              <a:schemeClr val="tx1"/>
            </a:solidFill>
          </a:endParaRPr>
        </a:p>
      </dgm:t>
    </dgm:pt>
    <dgm:pt modelId="{333B016D-5306-49C3-9A64-FBF1726C75FC}" type="parTrans" cxnId="{47625A7E-DDBF-4635-8A4D-BD20396942D8}">
      <dgm:prSet/>
      <dgm:spPr/>
      <dgm:t>
        <a:bodyPr/>
        <a:lstStyle/>
        <a:p>
          <a:endParaRPr lang="pt-BR"/>
        </a:p>
      </dgm:t>
    </dgm:pt>
    <dgm:pt modelId="{9CD3A791-14C1-46D5-B126-51AB9B159A8A}" type="sibTrans" cxnId="{47625A7E-DDBF-4635-8A4D-BD20396942D8}">
      <dgm:prSet/>
      <dgm:spPr/>
      <dgm:t>
        <a:bodyPr/>
        <a:lstStyle/>
        <a:p>
          <a:endParaRPr lang="pt-BR"/>
        </a:p>
      </dgm:t>
    </dgm:pt>
    <dgm:pt modelId="{78FD8ECD-57CB-4AA2-AC42-A3190065EFE8}">
      <dgm:prSet custT="1"/>
      <dgm:spPr/>
      <dgm:t>
        <a:bodyPr/>
        <a:lstStyle/>
        <a:p>
          <a:pPr rtl="0"/>
          <a:r>
            <a:rPr lang="pt-BR" sz="1800" b="1" dirty="0" smtClean="0">
              <a:solidFill>
                <a:schemeClr val="tx1"/>
              </a:solidFill>
            </a:rPr>
            <a:t>11 mil processos abertos</a:t>
          </a:r>
          <a:r>
            <a:rPr lang="pt-BR" sz="1600" dirty="0" smtClean="0"/>
            <a:t>.</a:t>
          </a:r>
          <a:endParaRPr lang="pt-BR" sz="1600" dirty="0"/>
        </a:p>
      </dgm:t>
    </dgm:pt>
    <dgm:pt modelId="{3C3A3CB0-D471-41CF-9F7D-9A7AE54B8218}" type="parTrans" cxnId="{5DDBA949-2DA9-4CE9-9503-0D3B24EE235C}">
      <dgm:prSet/>
      <dgm:spPr/>
      <dgm:t>
        <a:bodyPr/>
        <a:lstStyle/>
        <a:p>
          <a:endParaRPr lang="pt-BR"/>
        </a:p>
      </dgm:t>
    </dgm:pt>
    <dgm:pt modelId="{19343D8E-92E4-4239-8F1A-41B2444CD112}" type="sibTrans" cxnId="{5DDBA949-2DA9-4CE9-9503-0D3B24EE235C}">
      <dgm:prSet/>
      <dgm:spPr/>
      <dgm:t>
        <a:bodyPr/>
        <a:lstStyle/>
        <a:p>
          <a:endParaRPr lang="pt-BR"/>
        </a:p>
      </dgm:t>
    </dgm:pt>
    <dgm:pt modelId="{4D62E1E1-A874-4122-B3AA-CCE9198558CA}">
      <dgm:prSet custT="1"/>
      <dgm:spPr/>
      <dgm:t>
        <a:bodyPr/>
        <a:lstStyle/>
        <a:p>
          <a:pPr rtl="0"/>
          <a:r>
            <a:rPr lang="pt-BR" sz="1600" b="1" dirty="0" smtClean="0">
              <a:solidFill>
                <a:schemeClr val="tx1"/>
              </a:solidFill>
            </a:rPr>
            <a:t>9 mil carteiras de identidade expedidas</a:t>
          </a:r>
          <a:r>
            <a:rPr lang="pt-BR" sz="1100" b="1" dirty="0" smtClean="0">
              <a:solidFill>
                <a:schemeClr val="tx1"/>
              </a:solidFill>
            </a:rPr>
            <a:t>.</a:t>
          </a:r>
          <a:endParaRPr lang="pt-BR" sz="1100" b="1" dirty="0">
            <a:solidFill>
              <a:schemeClr val="tx1"/>
            </a:solidFill>
          </a:endParaRPr>
        </a:p>
      </dgm:t>
    </dgm:pt>
    <dgm:pt modelId="{D88A9CFE-45A5-4395-A0EC-C49AF48BD268}" type="parTrans" cxnId="{C5610FC9-0F31-49CB-A421-449D5E20992B}">
      <dgm:prSet/>
      <dgm:spPr/>
      <dgm:t>
        <a:bodyPr/>
        <a:lstStyle/>
        <a:p>
          <a:endParaRPr lang="pt-BR"/>
        </a:p>
      </dgm:t>
    </dgm:pt>
    <dgm:pt modelId="{863836AD-FC56-4452-97E9-BDEFDE4A63B1}" type="sibTrans" cxnId="{C5610FC9-0F31-49CB-A421-449D5E20992B}">
      <dgm:prSet/>
      <dgm:spPr/>
      <dgm:t>
        <a:bodyPr/>
        <a:lstStyle/>
        <a:p>
          <a:endParaRPr lang="pt-BR"/>
        </a:p>
      </dgm:t>
    </dgm:pt>
    <dgm:pt modelId="{BDF38015-0D47-4AE5-A949-483BA6C186DA}">
      <dgm:prSet custT="1"/>
      <dgm:spPr/>
      <dgm:t>
        <a:bodyPr/>
        <a:lstStyle/>
        <a:p>
          <a:pPr rtl="0"/>
          <a:r>
            <a:rPr lang="pt-BR" sz="1600" b="1" dirty="0" smtClean="0">
              <a:solidFill>
                <a:schemeClr val="tx1"/>
              </a:solidFill>
            </a:rPr>
            <a:t>5 mil atendimentos registrados na Ouvidoria</a:t>
          </a:r>
          <a:r>
            <a:rPr lang="pt-BR" sz="1100" b="1" dirty="0" smtClean="0">
              <a:solidFill>
                <a:schemeClr val="tx1"/>
              </a:solidFill>
            </a:rPr>
            <a:t>.</a:t>
          </a:r>
          <a:endParaRPr lang="pt-BR" sz="1100" b="1" dirty="0">
            <a:solidFill>
              <a:schemeClr val="tx1"/>
            </a:solidFill>
          </a:endParaRPr>
        </a:p>
      </dgm:t>
    </dgm:pt>
    <dgm:pt modelId="{BA3087EA-C0E2-4C8B-98A6-B71E2955F059}" type="parTrans" cxnId="{D666D40A-5F09-4C83-9239-9C139E70939D}">
      <dgm:prSet/>
      <dgm:spPr/>
      <dgm:t>
        <a:bodyPr/>
        <a:lstStyle/>
        <a:p>
          <a:endParaRPr lang="pt-BR"/>
        </a:p>
      </dgm:t>
    </dgm:pt>
    <dgm:pt modelId="{9D3EB20A-82A6-4AE3-9969-A1D9C9C1F482}" type="sibTrans" cxnId="{D666D40A-5F09-4C83-9239-9C139E70939D}">
      <dgm:prSet/>
      <dgm:spPr/>
      <dgm:t>
        <a:bodyPr/>
        <a:lstStyle/>
        <a:p>
          <a:endParaRPr lang="pt-BR"/>
        </a:p>
      </dgm:t>
    </dgm:pt>
    <dgm:pt modelId="{BE50B7AE-91A8-47A0-AAAB-70D8B9E69EF2}">
      <dgm:prSet custT="1"/>
      <dgm:spPr/>
      <dgm:t>
        <a:bodyPr/>
        <a:lstStyle/>
        <a:p>
          <a:pPr rtl="0"/>
          <a:r>
            <a:rPr lang="pt-BR" sz="1600" b="1" dirty="0" smtClean="0">
              <a:solidFill>
                <a:schemeClr val="tx1"/>
              </a:solidFill>
            </a:rPr>
            <a:t>4 mil carteiras de trabalho expedidas</a:t>
          </a:r>
          <a:endParaRPr lang="pt-BR" sz="1600" b="1" dirty="0">
            <a:solidFill>
              <a:schemeClr val="tx1"/>
            </a:solidFill>
          </a:endParaRPr>
        </a:p>
      </dgm:t>
    </dgm:pt>
    <dgm:pt modelId="{F2B18D06-12CB-4A86-B4BA-ADAE6CFA60BB}" type="parTrans" cxnId="{7B5E6E7B-BF1E-4110-AA66-9050899B38AF}">
      <dgm:prSet/>
      <dgm:spPr/>
      <dgm:t>
        <a:bodyPr/>
        <a:lstStyle/>
        <a:p>
          <a:endParaRPr lang="pt-BR"/>
        </a:p>
      </dgm:t>
    </dgm:pt>
    <dgm:pt modelId="{7C24DDDA-3B27-4A84-BEEC-50AEDD32F230}" type="sibTrans" cxnId="{7B5E6E7B-BF1E-4110-AA66-9050899B38AF}">
      <dgm:prSet/>
      <dgm:spPr/>
      <dgm:t>
        <a:bodyPr/>
        <a:lstStyle/>
        <a:p>
          <a:endParaRPr lang="pt-BR"/>
        </a:p>
      </dgm:t>
    </dgm:pt>
    <dgm:pt modelId="{113B5DDD-29EF-4D14-BAA4-CC5DD39E0D7C}">
      <dgm:prSet custT="1"/>
      <dgm:spPr/>
      <dgm:t>
        <a:bodyPr/>
        <a:lstStyle/>
        <a:p>
          <a:pPr rtl="0"/>
          <a:r>
            <a:rPr lang="pt-BR" sz="1600" b="1" dirty="0" smtClean="0">
              <a:solidFill>
                <a:schemeClr val="tx1"/>
              </a:solidFill>
            </a:rPr>
            <a:t>8 mil e quatrocentos atendimentos no PROCON</a:t>
          </a:r>
          <a:r>
            <a:rPr lang="pt-BR" sz="1300" b="1" dirty="0" smtClean="0">
              <a:solidFill>
                <a:schemeClr val="tx1"/>
              </a:solidFill>
            </a:rPr>
            <a:t/>
          </a:r>
          <a:br>
            <a:rPr lang="pt-BR" sz="1300" b="1" dirty="0" smtClean="0">
              <a:solidFill>
                <a:schemeClr val="tx1"/>
              </a:solidFill>
            </a:rPr>
          </a:br>
          <a:endParaRPr lang="pt-BR" sz="1300" b="1" dirty="0">
            <a:solidFill>
              <a:schemeClr val="tx1"/>
            </a:solidFill>
          </a:endParaRPr>
        </a:p>
      </dgm:t>
    </dgm:pt>
    <dgm:pt modelId="{E099761E-A98D-436C-983B-28DFCCCF459A}" type="parTrans" cxnId="{819C360A-76DA-402B-BC68-B27EF22F1BA3}">
      <dgm:prSet/>
      <dgm:spPr/>
      <dgm:t>
        <a:bodyPr/>
        <a:lstStyle/>
        <a:p>
          <a:endParaRPr lang="pt-BR"/>
        </a:p>
      </dgm:t>
    </dgm:pt>
    <dgm:pt modelId="{70D9FA91-1F90-4577-8F8D-5F006ACC369F}" type="sibTrans" cxnId="{819C360A-76DA-402B-BC68-B27EF22F1BA3}">
      <dgm:prSet/>
      <dgm:spPr/>
      <dgm:t>
        <a:bodyPr/>
        <a:lstStyle/>
        <a:p>
          <a:endParaRPr lang="pt-BR"/>
        </a:p>
      </dgm:t>
    </dgm:pt>
    <dgm:pt modelId="{9F27F561-28BE-4B44-B57C-C8235300329C}" type="pres">
      <dgm:prSet presAssocID="{5D436EE5-C70E-4A71-93E3-D37A37A11D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FA63E77-67EE-4D89-BF9D-8036D6B73BB7}" type="pres">
      <dgm:prSet presAssocID="{C539BB30-C627-4053-A707-789EFA7523E1}" presName="node" presStyleLbl="node1" presStyleIdx="0" presStyleCnt="6" custScaleX="115023" custScaleY="202394" custLinFactNeighborX="56244" custLinFactNeighborY="55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7D33AD-BF51-42E2-8367-3B448AE8138F}" type="pres">
      <dgm:prSet presAssocID="{9CD3A791-14C1-46D5-B126-51AB9B159A8A}" presName="sibTrans" presStyleLbl="sibTrans2D1" presStyleIdx="0" presStyleCnt="5"/>
      <dgm:spPr/>
      <dgm:t>
        <a:bodyPr/>
        <a:lstStyle/>
        <a:p>
          <a:endParaRPr lang="pt-BR"/>
        </a:p>
      </dgm:t>
    </dgm:pt>
    <dgm:pt modelId="{0FBD5381-1B66-47A2-9285-058974F01DBD}" type="pres">
      <dgm:prSet presAssocID="{9CD3A791-14C1-46D5-B126-51AB9B159A8A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04165129-50E5-431B-BBE8-F0CFA6875E5B}" type="pres">
      <dgm:prSet presAssocID="{78FD8ECD-57CB-4AA2-AC42-A3190065EFE8}" presName="node" presStyleLbl="node1" presStyleIdx="1" presStyleCnt="6" custScaleX="117392" custScaleY="202394" custLinFactNeighborX="40351" custLinFactNeighborY="12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47EBB9-44BE-4A10-B0A0-4618379F1539}" type="pres">
      <dgm:prSet presAssocID="{19343D8E-92E4-4239-8F1A-41B2444CD112}" presName="sibTrans" presStyleLbl="sibTrans2D1" presStyleIdx="1" presStyleCnt="5"/>
      <dgm:spPr/>
      <dgm:t>
        <a:bodyPr/>
        <a:lstStyle/>
        <a:p>
          <a:endParaRPr lang="pt-BR"/>
        </a:p>
      </dgm:t>
    </dgm:pt>
    <dgm:pt modelId="{B331815E-AF91-4A3B-A26D-A5F8114A5C68}" type="pres">
      <dgm:prSet presAssocID="{19343D8E-92E4-4239-8F1A-41B2444CD112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DB3D20D0-2F09-493D-A8DA-B6410E3EDED0}" type="pres">
      <dgm:prSet presAssocID="{4D62E1E1-A874-4122-B3AA-CCE9198558CA}" presName="node" presStyleLbl="node1" presStyleIdx="2" presStyleCnt="6" custScaleX="119026" custScaleY="2053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35C6A3-0C62-4D26-A6A6-78324E957BF2}" type="pres">
      <dgm:prSet presAssocID="{863836AD-FC56-4452-97E9-BDEFDE4A63B1}" presName="sibTrans" presStyleLbl="sibTrans2D1" presStyleIdx="2" presStyleCnt="5"/>
      <dgm:spPr/>
      <dgm:t>
        <a:bodyPr/>
        <a:lstStyle/>
        <a:p>
          <a:endParaRPr lang="pt-BR"/>
        </a:p>
      </dgm:t>
    </dgm:pt>
    <dgm:pt modelId="{42A1DA53-A6EC-459E-8D5E-5F058A156FBC}" type="pres">
      <dgm:prSet presAssocID="{863836AD-FC56-4452-97E9-BDEFDE4A63B1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B7B50142-4907-48AD-A26B-CA3B61429504}" type="pres">
      <dgm:prSet presAssocID="{BDF38015-0D47-4AE5-A949-483BA6C186DA}" presName="node" presStyleLbl="node1" presStyleIdx="3" presStyleCnt="6" custScaleX="120991" custScaleY="2061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327DF6-A59C-4A43-8086-6F0B57278F9F}" type="pres">
      <dgm:prSet presAssocID="{9D3EB20A-82A6-4AE3-9969-A1D9C9C1F482}" presName="sibTrans" presStyleLbl="sibTrans2D1" presStyleIdx="3" presStyleCnt="5"/>
      <dgm:spPr/>
      <dgm:t>
        <a:bodyPr/>
        <a:lstStyle/>
        <a:p>
          <a:endParaRPr lang="pt-BR"/>
        </a:p>
      </dgm:t>
    </dgm:pt>
    <dgm:pt modelId="{3E1500BE-810D-4064-8772-3ECC12E258A1}" type="pres">
      <dgm:prSet presAssocID="{9D3EB20A-82A6-4AE3-9969-A1D9C9C1F482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5E1EF735-11FB-4452-8D43-3125379BC5A4}" type="pres">
      <dgm:prSet presAssocID="{BE50B7AE-91A8-47A0-AAAB-70D8B9E69EF2}" presName="node" presStyleLbl="node1" presStyleIdx="4" presStyleCnt="6" custScaleX="121421" custScaleY="2032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93E203-FBAF-4103-B702-3C2BB0C81F5A}" type="pres">
      <dgm:prSet presAssocID="{7C24DDDA-3B27-4A84-BEEC-50AEDD32F230}" presName="sibTrans" presStyleLbl="sibTrans2D1" presStyleIdx="4" presStyleCnt="5"/>
      <dgm:spPr/>
      <dgm:t>
        <a:bodyPr/>
        <a:lstStyle/>
        <a:p>
          <a:endParaRPr lang="pt-BR"/>
        </a:p>
      </dgm:t>
    </dgm:pt>
    <dgm:pt modelId="{E2E8D756-25AC-470C-8C1C-6C81E3289EC0}" type="pres">
      <dgm:prSet presAssocID="{7C24DDDA-3B27-4A84-BEEC-50AEDD32F230}" presName="connectorText" presStyleLbl="sibTrans2D1" presStyleIdx="4" presStyleCnt="5"/>
      <dgm:spPr/>
      <dgm:t>
        <a:bodyPr/>
        <a:lstStyle/>
        <a:p>
          <a:endParaRPr lang="pt-BR"/>
        </a:p>
      </dgm:t>
    </dgm:pt>
    <dgm:pt modelId="{20EED817-AF10-4D7B-A98B-89C5DABDCF0E}" type="pres">
      <dgm:prSet presAssocID="{113B5DDD-29EF-4D14-BAA4-CC5DD39E0D7C}" presName="node" presStyleLbl="node1" presStyleIdx="5" presStyleCnt="6" custScaleX="123907" custScaleY="203258" custLinFactNeighborX="-170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5610FC9-0F31-49CB-A421-449D5E20992B}" srcId="{5D436EE5-C70E-4A71-93E3-D37A37A11D76}" destId="{4D62E1E1-A874-4122-B3AA-CCE9198558CA}" srcOrd="2" destOrd="0" parTransId="{D88A9CFE-45A5-4395-A0EC-C49AF48BD268}" sibTransId="{863836AD-FC56-4452-97E9-BDEFDE4A63B1}"/>
    <dgm:cxn modelId="{7B5E6E7B-BF1E-4110-AA66-9050899B38AF}" srcId="{5D436EE5-C70E-4A71-93E3-D37A37A11D76}" destId="{BE50B7AE-91A8-47A0-AAAB-70D8B9E69EF2}" srcOrd="4" destOrd="0" parTransId="{F2B18D06-12CB-4A86-B4BA-ADAE6CFA60BB}" sibTransId="{7C24DDDA-3B27-4A84-BEEC-50AEDD32F230}"/>
    <dgm:cxn modelId="{E94D2AAA-2319-48E0-9532-E4DE3EFC886E}" type="presOf" srcId="{BDF38015-0D47-4AE5-A949-483BA6C186DA}" destId="{B7B50142-4907-48AD-A26B-CA3B61429504}" srcOrd="0" destOrd="0" presId="urn:microsoft.com/office/officeart/2005/8/layout/process1"/>
    <dgm:cxn modelId="{CC9125F0-E262-490F-BD3B-F8FCA626B5D8}" type="presOf" srcId="{4D62E1E1-A874-4122-B3AA-CCE9198558CA}" destId="{DB3D20D0-2F09-493D-A8DA-B6410E3EDED0}" srcOrd="0" destOrd="0" presId="urn:microsoft.com/office/officeart/2005/8/layout/process1"/>
    <dgm:cxn modelId="{97D815DA-8262-4B38-8003-504BD8A57260}" type="presOf" srcId="{863836AD-FC56-4452-97E9-BDEFDE4A63B1}" destId="{42A1DA53-A6EC-459E-8D5E-5F058A156FBC}" srcOrd="1" destOrd="0" presId="urn:microsoft.com/office/officeart/2005/8/layout/process1"/>
    <dgm:cxn modelId="{D666D40A-5F09-4C83-9239-9C139E70939D}" srcId="{5D436EE5-C70E-4A71-93E3-D37A37A11D76}" destId="{BDF38015-0D47-4AE5-A949-483BA6C186DA}" srcOrd="3" destOrd="0" parTransId="{BA3087EA-C0E2-4C8B-98A6-B71E2955F059}" sibTransId="{9D3EB20A-82A6-4AE3-9969-A1D9C9C1F482}"/>
    <dgm:cxn modelId="{819C360A-76DA-402B-BC68-B27EF22F1BA3}" srcId="{5D436EE5-C70E-4A71-93E3-D37A37A11D76}" destId="{113B5DDD-29EF-4D14-BAA4-CC5DD39E0D7C}" srcOrd="5" destOrd="0" parTransId="{E099761E-A98D-436C-983B-28DFCCCF459A}" sibTransId="{70D9FA91-1F90-4577-8F8D-5F006ACC369F}"/>
    <dgm:cxn modelId="{AE803F9D-3604-4AC6-B9B4-592381E8F6BF}" type="presOf" srcId="{C539BB30-C627-4053-A707-789EFA7523E1}" destId="{8FA63E77-67EE-4D89-BF9D-8036D6B73BB7}" srcOrd="0" destOrd="0" presId="urn:microsoft.com/office/officeart/2005/8/layout/process1"/>
    <dgm:cxn modelId="{F343CEEF-77E3-4406-8E88-94679E9E0C1E}" type="presOf" srcId="{19343D8E-92E4-4239-8F1A-41B2444CD112}" destId="{1947EBB9-44BE-4A10-B0A0-4618379F1539}" srcOrd="0" destOrd="0" presId="urn:microsoft.com/office/officeart/2005/8/layout/process1"/>
    <dgm:cxn modelId="{104AAF26-74B4-4AF5-AB06-20F865185451}" type="presOf" srcId="{78FD8ECD-57CB-4AA2-AC42-A3190065EFE8}" destId="{04165129-50E5-431B-BBE8-F0CFA6875E5B}" srcOrd="0" destOrd="0" presId="urn:microsoft.com/office/officeart/2005/8/layout/process1"/>
    <dgm:cxn modelId="{25A9C0C9-4766-49B6-BF63-96FAA0FF1CB7}" type="presOf" srcId="{7C24DDDA-3B27-4A84-BEEC-50AEDD32F230}" destId="{2893E203-FBAF-4103-B702-3C2BB0C81F5A}" srcOrd="0" destOrd="0" presId="urn:microsoft.com/office/officeart/2005/8/layout/process1"/>
    <dgm:cxn modelId="{5DDBA949-2DA9-4CE9-9503-0D3B24EE235C}" srcId="{5D436EE5-C70E-4A71-93E3-D37A37A11D76}" destId="{78FD8ECD-57CB-4AA2-AC42-A3190065EFE8}" srcOrd="1" destOrd="0" parTransId="{3C3A3CB0-D471-41CF-9F7D-9A7AE54B8218}" sibTransId="{19343D8E-92E4-4239-8F1A-41B2444CD112}"/>
    <dgm:cxn modelId="{95A77B53-5031-4404-BB37-614D653D3518}" type="presOf" srcId="{7C24DDDA-3B27-4A84-BEEC-50AEDD32F230}" destId="{E2E8D756-25AC-470C-8C1C-6C81E3289EC0}" srcOrd="1" destOrd="0" presId="urn:microsoft.com/office/officeart/2005/8/layout/process1"/>
    <dgm:cxn modelId="{2D1FA277-7A29-41F6-A65F-612568D9A56A}" type="presOf" srcId="{863836AD-FC56-4452-97E9-BDEFDE4A63B1}" destId="{A635C6A3-0C62-4D26-A6A6-78324E957BF2}" srcOrd="0" destOrd="0" presId="urn:microsoft.com/office/officeart/2005/8/layout/process1"/>
    <dgm:cxn modelId="{60367B11-9558-4C6D-B55A-D92B53FE551A}" type="presOf" srcId="{9CD3A791-14C1-46D5-B126-51AB9B159A8A}" destId="{0FBD5381-1B66-47A2-9285-058974F01DBD}" srcOrd="1" destOrd="0" presId="urn:microsoft.com/office/officeart/2005/8/layout/process1"/>
    <dgm:cxn modelId="{A9015114-B492-4595-954F-876C01EC09D4}" type="presOf" srcId="{9CD3A791-14C1-46D5-B126-51AB9B159A8A}" destId="{737D33AD-BF51-42E2-8367-3B448AE8138F}" srcOrd="0" destOrd="0" presId="urn:microsoft.com/office/officeart/2005/8/layout/process1"/>
    <dgm:cxn modelId="{642B3B0F-7D7D-42E9-9AC0-746AA24F9D88}" type="presOf" srcId="{5D436EE5-C70E-4A71-93E3-D37A37A11D76}" destId="{9F27F561-28BE-4B44-B57C-C8235300329C}" srcOrd="0" destOrd="0" presId="urn:microsoft.com/office/officeart/2005/8/layout/process1"/>
    <dgm:cxn modelId="{E9B13DAC-CFD6-464E-AC86-EF5A86F65EFC}" type="presOf" srcId="{19343D8E-92E4-4239-8F1A-41B2444CD112}" destId="{B331815E-AF91-4A3B-A26D-A5F8114A5C68}" srcOrd="1" destOrd="0" presId="urn:microsoft.com/office/officeart/2005/8/layout/process1"/>
    <dgm:cxn modelId="{A9C12B92-C6E2-45D0-838E-11FE42B264CE}" type="presOf" srcId="{113B5DDD-29EF-4D14-BAA4-CC5DD39E0D7C}" destId="{20EED817-AF10-4D7B-A98B-89C5DABDCF0E}" srcOrd="0" destOrd="0" presId="urn:microsoft.com/office/officeart/2005/8/layout/process1"/>
    <dgm:cxn modelId="{47625A7E-DDBF-4635-8A4D-BD20396942D8}" srcId="{5D436EE5-C70E-4A71-93E3-D37A37A11D76}" destId="{C539BB30-C627-4053-A707-789EFA7523E1}" srcOrd="0" destOrd="0" parTransId="{333B016D-5306-49C3-9A64-FBF1726C75FC}" sibTransId="{9CD3A791-14C1-46D5-B126-51AB9B159A8A}"/>
    <dgm:cxn modelId="{1791FDB9-E691-49AA-981D-D653E583A86E}" type="presOf" srcId="{BE50B7AE-91A8-47A0-AAAB-70D8B9E69EF2}" destId="{5E1EF735-11FB-4452-8D43-3125379BC5A4}" srcOrd="0" destOrd="0" presId="urn:microsoft.com/office/officeart/2005/8/layout/process1"/>
    <dgm:cxn modelId="{0DE7C3C6-E47A-40AD-AB3E-318FDA1DCD94}" type="presOf" srcId="{9D3EB20A-82A6-4AE3-9969-A1D9C9C1F482}" destId="{BC327DF6-A59C-4A43-8086-6F0B57278F9F}" srcOrd="0" destOrd="0" presId="urn:microsoft.com/office/officeart/2005/8/layout/process1"/>
    <dgm:cxn modelId="{5B4916A6-67E3-4866-AB9E-E350E06A330D}" type="presOf" srcId="{9D3EB20A-82A6-4AE3-9969-A1D9C9C1F482}" destId="{3E1500BE-810D-4064-8772-3ECC12E258A1}" srcOrd="1" destOrd="0" presId="urn:microsoft.com/office/officeart/2005/8/layout/process1"/>
    <dgm:cxn modelId="{E6D9E5C4-6AE0-48F8-AF4F-C250D3730C14}" type="presParOf" srcId="{9F27F561-28BE-4B44-B57C-C8235300329C}" destId="{8FA63E77-67EE-4D89-BF9D-8036D6B73BB7}" srcOrd="0" destOrd="0" presId="urn:microsoft.com/office/officeart/2005/8/layout/process1"/>
    <dgm:cxn modelId="{D0DC4D64-18F8-47DC-9887-A3187C6ACD90}" type="presParOf" srcId="{9F27F561-28BE-4B44-B57C-C8235300329C}" destId="{737D33AD-BF51-42E2-8367-3B448AE8138F}" srcOrd="1" destOrd="0" presId="urn:microsoft.com/office/officeart/2005/8/layout/process1"/>
    <dgm:cxn modelId="{20BF86FB-31CD-4A5B-92D3-B1286CD1B466}" type="presParOf" srcId="{737D33AD-BF51-42E2-8367-3B448AE8138F}" destId="{0FBD5381-1B66-47A2-9285-058974F01DBD}" srcOrd="0" destOrd="0" presId="urn:microsoft.com/office/officeart/2005/8/layout/process1"/>
    <dgm:cxn modelId="{C61E4A39-45EE-4B0C-AC00-BF29CBDA69AD}" type="presParOf" srcId="{9F27F561-28BE-4B44-B57C-C8235300329C}" destId="{04165129-50E5-431B-BBE8-F0CFA6875E5B}" srcOrd="2" destOrd="0" presId="urn:microsoft.com/office/officeart/2005/8/layout/process1"/>
    <dgm:cxn modelId="{74C905EC-7F60-43C4-B41D-67BD7F73912E}" type="presParOf" srcId="{9F27F561-28BE-4B44-B57C-C8235300329C}" destId="{1947EBB9-44BE-4A10-B0A0-4618379F1539}" srcOrd="3" destOrd="0" presId="urn:microsoft.com/office/officeart/2005/8/layout/process1"/>
    <dgm:cxn modelId="{A1F029D3-AAF8-4150-9EE1-65669DCF81CB}" type="presParOf" srcId="{1947EBB9-44BE-4A10-B0A0-4618379F1539}" destId="{B331815E-AF91-4A3B-A26D-A5F8114A5C68}" srcOrd="0" destOrd="0" presId="urn:microsoft.com/office/officeart/2005/8/layout/process1"/>
    <dgm:cxn modelId="{B89007E7-CCEF-4E22-BCB8-ED92BE5175C0}" type="presParOf" srcId="{9F27F561-28BE-4B44-B57C-C8235300329C}" destId="{DB3D20D0-2F09-493D-A8DA-B6410E3EDED0}" srcOrd="4" destOrd="0" presId="urn:microsoft.com/office/officeart/2005/8/layout/process1"/>
    <dgm:cxn modelId="{77D1F68E-9D25-4220-9426-55636B9B186F}" type="presParOf" srcId="{9F27F561-28BE-4B44-B57C-C8235300329C}" destId="{A635C6A3-0C62-4D26-A6A6-78324E957BF2}" srcOrd="5" destOrd="0" presId="urn:microsoft.com/office/officeart/2005/8/layout/process1"/>
    <dgm:cxn modelId="{12D4626F-1B87-426C-AB73-ABB9C4929F58}" type="presParOf" srcId="{A635C6A3-0C62-4D26-A6A6-78324E957BF2}" destId="{42A1DA53-A6EC-459E-8D5E-5F058A156FBC}" srcOrd="0" destOrd="0" presId="urn:microsoft.com/office/officeart/2005/8/layout/process1"/>
    <dgm:cxn modelId="{384BA6D1-EA76-45BA-AD24-47414D6381EA}" type="presParOf" srcId="{9F27F561-28BE-4B44-B57C-C8235300329C}" destId="{B7B50142-4907-48AD-A26B-CA3B61429504}" srcOrd="6" destOrd="0" presId="urn:microsoft.com/office/officeart/2005/8/layout/process1"/>
    <dgm:cxn modelId="{5FDC1B51-7489-4906-BCCB-220FCA44C7D5}" type="presParOf" srcId="{9F27F561-28BE-4B44-B57C-C8235300329C}" destId="{BC327DF6-A59C-4A43-8086-6F0B57278F9F}" srcOrd="7" destOrd="0" presId="urn:microsoft.com/office/officeart/2005/8/layout/process1"/>
    <dgm:cxn modelId="{43164684-F900-49E8-A64C-FBA35607B190}" type="presParOf" srcId="{BC327DF6-A59C-4A43-8086-6F0B57278F9F}" destId="{3E1500BE-810D-4064-8772-3ECC12E258A1}" srcOrd="0" destOrd="0" presId="urn:microsoft.com/office/officeart/2005/8/layout/process1"/>
    <dgm:cxn modelId="{12CCC65C-BF79-4E46-8FA0-FF5D3EF5883E}" type="presParOf" srcId="{9F27F561-28BE-4B44-B57C-C8235300329C}" destId="{5E1EF735-11FB-4452-8D43-3125379BC5A4}" srcOrd="8" destOrd="0" presId="urn:microsoft.com/office/officeart/2005/8/layout/process1"/>
    <dgm:cxn modelId="{A9391EDF-C26A-4F98-8099-7982122D4E85}" type="presParOf" srcId="{9F27F561-28BE-4B44-B57C-C8235300329C}" destId="{2893E203-FBAF-4103-B702-3C2BB0C81F5A}" srcOrd="9" destOrd="0" presId="urn:microsoft.com/office/officeart/2005/8/layout/process1"/>
    <dgm:cxn modelId="{1CE61F6D-F8C2-450B-B43A-BDD01595A1C0}" type="presParOf" srcId="{2893E203-FBAF-4103-B702-3C2BB0C81F5A}" destId="{E2E8D756-25AC-470C-8C1C-6C81E3289EC0}" srcOrd="0" destOrd="0" presId="urn:microsoft.com/office/officeart/2005/8/layout/process1"/>
    <dgm:cxn modelId="{41BB6AAA-326D-41E6-8A9C-D1DF3A8F2BFC}" type="presParOf" srcId="{9F27F561-28BE-4B44-B57C-C8235300329C}" destId="{20EED817-AF10-4D7B-A98B-89C5DABDCF0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D436EE5-C70E-4A71-93E3-D37A37A11D76}" type="doc">
      <dgm:prSet loTypeId="urn:microsoft.com/office/officeart/2005/8/layout/process1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C539BB30-C627-4053-A707-789EFA7523E1}">
      <dgm:prSet custT="1"/>
      <dgm:spPr/>
      <dgm:t>
        <a:bodyPr/>
        <a:lstStyle/>
        <a:p>
          <a:pPr rtl="0"/>
          <a:r>
            <a:rPr lang="pt-BR" sz="1600" b="1" i="0" dirty="0" smtClean="0">
              <a:solidFill>
                <a:schemeClr val="tx1"/>
              </a:solidFill>
            </a:rPr>
            <a:t>650 novas empresas abertas</a:t>
          </a:r>
          <a:r>
            <a:rPr lang="pt-BR" sz="1600" b="1" dirty="0" smtClean="0">
              <a:solidFill>
                <a:schemeClr val="tx1"/>
              </a:solidFill>
            </a:rPr>
            <a:t>.</a:t>
          </a:r>
          <a:endParaRPr lang="pt-BR" sz="1600" b="1" dirty="0">
            <a:solidFill>
              <a:schemeClr val="tx1"/>
            </a:solidFill>
          </a:endParaRPr>
        </a:p>
      </dgm:t>
    </dgm:pt>
    <dgm:pt modelId="{333B016D-5306-49C3-9A64-FBF1726C75FC}" type="parTrans" cxnId="{47625A7E-DDBF-4635-8A4D-BD20396942D8}">
      <dgm:prSet/>
      <dgm:spPr/>
      <dgm:t>
        <a:bodyPr/>
        <a:lstStyle/>
        <a:p>
          <a:endParaRPr lang="pt-BR"/>
        </a:p>
      </dgm:t>
    </dgm:pt>
    <dgm:pt modelId="{9CD3A791-14C1-46D5-B126-51AB9B159A8A}" type="sibTrans" cxnId="{47625A7E-DDBF-4635-8A4D-BD20396942D8}">
      <dgm:prSet/>
      <dgm:spPr/>
      <dgm:t>
        <a:bodyPr/>
        <a:lstStyle/>
        <a:p>
          <a:endParaRPr lang="pt-BR"/>
        </a:p>
      </dgm:t>
    </dgm:pt>
    <dgm:pt modelId="{78FD8ECD-57CB-4AA2-AC42-A3190065EFE8}">
      <dgm:prSet custT="1"/>
      <dgm:spPr/>
      <dgm:t>
        <a:bodyPr/>
        <a:lstStyle/>
        <a:p>
          <a:pPr rtl="0"/>
          <a:r>
            <a:rPr lang="pt-BR" sz="1800" b="1" i="0" dirty="0" smtClean="0">
              <a:solidFill>
                <a:schemeClr val="tx1"/>
              </a:solidFill>
            </a:rPr>
            <a:t>8 mil Notas Fiscais Eletrônicas emitidas</a:t>
          </a:r>
          <a:r>
            <a:rPr lang="pt-BR" sz="1600" dirty="0" smtClean="0"/>
            <a:t>.</a:t>
          </a:r>
          <a:endParaRPr lang="pt-BR" sz="1600" dirty="0"/>
        </a:p>
      </dgm:t>
    </dgm:pt>
    <dgm:pt modelId="{3C3A3CB0-D471-41CF-9F7D-9A7AE54B8218}" type="parTrans" cxnId="{5DDBA949-2DA9-4CE9-9503-0D3B24EE235C}">
      <dgm:prSet/>
      <dgm:spPr/>
      <dgm:t>
        <a:bodyPr/>
        <a:lstStyle/>
        <a:p>
          <a:endParaRPr lang="pt-BR"/>
        </a:p>
      </dgm:t>
    </dgm:pt>
    <dgm:pt modelId="{19343D8E-92E4-4239-8F1A-41B2444CD112}" type="sibTrans" cxnId="{5DDBA949-2DA9-4CE9-9503-0D3B24EE235C}">
      <dgm:prSet/>
      <dgm:spPr/>
      <dgm:t>
        <a:bodyPr/>
        <a:lstStyle/>
        <a:p>
          <a:endParaRPr lang="pt-BR"/>
        </a:p>
      </dgm:t>
    </dgm:pt>
    <dgm:pt modelId="{4D62E1E1-A874-4122-B3AA-CCE9198558CA}">
      <dgm:prSet custT="1"/>
      <dgm:spPr/>
      <dgm:t>
        <a:bodyPr/>
        <a:lstStyle/>
        <a:p>
          <a:pPr rtl="0"/>
          <a:r>
            <a:rPr lang="pt-BR" sz="1600" b="1" i="0" dirty="0" smtClean="0">
              <a:solidFill>
                <a:schemeClr val="tx1"/>
              </a:solidFill>
            </a:rPr>
            <a:t>1293 solicitações de Consulta de Viabilidades</a:t>
          </a:r>
          <a:r>
            <a:rPr lang="pt-BR" sz="1600" b="0" i="0" dirty="0" smtClean="0"/>
            <a:t> </a:t>
          </a:r>
          <a:endParaRPr lang="pt-BR" sz="1100" b="1" dirty="0">
            <a:solidFill>
              <a:schemeClr val="tx1"/>
            </a:solidFill>
          </a:endParaRPr>
        </a:p>
      </dgm:t>
    </dgm:pt>
    <dgm:pt modelId="{D88A9CFE-45A5-4395-A0EC-C49AF48BD268}" type="parTrans" cxnId="{C5610FC9-0F31-49CB-A421-449D5E20992B}">
      <dgm:prSet/>
      <dgm:spPr/>
      <dgm:t>
        <a:bodyPr/>
        <a:lstStyle/>
        <a:p>
          <a:endParaRPr lang="pt-BR"/>
        </a:p>
      </dgm:t>
    </dgm:pt>
    <dgm:pt modelId="{863836AD-FC56-4452-97E9-BDEFDE4A63B1}" type="sibTrans" cxnId="{C5610FC9-0F31-49CB-A421-449D5E20992B}">
      <dgm:prSet/>
      <dgm:spPr/>
      <dgm:t>
        <a:bodyPr/>
        <a:lstStyle/>
        <a:p>
          <a:endParaRPr lang="pt-BR"/>
        </a:p>
      </dgm:t>
    </dgm:pt>
    <dgm:pt modelId="{BDF38015-0D47-4AE5-A949-483BA6C186DA}">
      <dgm:prSet custT="1"/>
      <dgm:spPr/>
      <dgm:t>
        <a:bodyPr/>
        <a:lstStyle/>
        <a:p>
          <a:pPr rtl="0"/>
          <a:r>
            <a:rPr lang="pt-BR" sz="1600" b="1" i="0" dirty="0" smtClean="0">
              <a:solidFill>
                <a:schemeClr val="tx1"/>
              </a:solidFill>
            </a:rPr>
            <a:t>280 solicitações de Alvará de Construção </a:t>
          </a:r>
          <a:r>
            <a:rPr lang="pt-BR" sz="1100" b="1" dirty="0" smtClean="0">
              <a:solidFill>
                <a:schemeClr val="tx1"/>
              </a:solidFill>
            </a:rPr>
            <a:t>.</a:t>
          </a:r>
          <a:endParaRPr lang="pt-BR" sz="1100" b="1" dirty="0">
            <a:solidFill>
              <a:schemeClr val="tx1"/>
            </a:solidFill>
          </a:endParaRPr>
        </a:p>
      </dgm:t>
    </dgm:pt>
    <dgm:pt modelId="{BA3087EA-C0E2-4C8B-98A6-B71E2955F059}" type="parTrans" cxnId="{D666D40A-5F09-4C83-9239-9C139E70939D}">
      <dgm:prSet/>
      <dgm:spPr/>
      <dgm:t>
        <a:bodyPr/>
        <a:lstStyle/>
        <a:p>
          <a:endParaRPr lang="pt-BR"/>
        </a:p>
      </dgm:t>
    </dgm:pt>
    <dgm:pt modelId="{9D3EB20A-82A6-4AE3-9969-A1D9C9C1F482}" type="sibTrans" cxnId="{D666D40A-5F09-4C83-9239-9C139E70939D}">
      <dgm:prSet/>
      <dgm:spPr/>
      <dgm:t>
        <a:bodyPr/>
        <a:lstStyle/>
        <a:p>
          <a:endParaRPr lang="pt-BR"/>
        </a:p>
      </dgm:t>
    </dgm:pt>
    <dgm:pt modelId="{BE50B7AE-91A8-47A0-AAAB-70D8B9E69EF2}">
      <dgm:prSet custT="1"/>
      <dgm:spPr/>
      <dgm:t>
        <a:bodyPr/>
        <a:lstStyle/>
        <a:p>
          <a:pPr rtl="0"/>
          <a:r>
            <a:rPr lang="pt-BR" sz="1600" b="1" i="0" dirty="0" smtClean="0">
              <a:solidFill>
                <a:schemeClr val="tx1"/>
              </a:solidFill>
            </a:rPr>
            <a:t>1811 viabilidades via REGIN</a:t>
          </a:r>
          <a:r>
            <a:rPr lang="pt-BR" sz="1600" b="0" i="0" dirty="0" smtClean="0"/>
            <a:t> </a:t>
          </a:r>
          <a:endParaRPr lang="pt-BR" sz="1600" b="1" dirty="0">
            <a:solidFill>
              <a:schemeClr val="tx1"/>
            </a:solidFill>
          </a:endParaRPr>
        </a:p>
      </dgm:t>
    </dgm:pt>
    <dgm:pt modelId="{F2B18D06-12CB-4A86-B4BA-ADAE6CFA60BB}" type="parTrans" cxnId="{7B5E6E7B-BF1E-4110-AA66-9050899B38AF}">
      <dgm:prSet/>
      <dgm:spPr/>
      <dgm:t>
        <a:bodyPr/>
        <a:lstStyle/>
        <a:p>
          <a:endParaRPr lang="pt-BR"/>
        </a:p>
      </dgm:t>
    </dgm:pt>
    <dgm:pt modelId="{7C24DDDA-3B27-4A84-BEEC-50AEDD32F230}" type="sibTrans" cxnId="{7B5E6E7B-BF1E-4110-AA66-9050899B38AF}">
      <dgm:prSet/>
      <dgm:spPr/>
      <dgm:t>
        <a:bodyPr/>
        <a:lstStyle/>
        <a:p>
          <a:endParaRPr lang="pt-BR"/>
        </a:p>
      </dgm:t>
    </dgm:pt>
    <dgm:pt modelId="{113B5DDD-29EF-4D14-BAA4-CC5DD39E0D7C}">
      <dgm:prSet custT="1"/>
      <dgm:spPr/>
      <dgm:t>
        <a:bodyPr/>
        <a:lstStyle/>
        <a:p>
          <a:pPr rtl="0"/>
          <a:r>
            <a:rPr lang="pt-BR" sz="1600" b="1" i="0" dirty="0" smtClean="0">
              <a:solidFill>
                <a:schemeClr val="tx1"/>
              </a:solidFill>
            </a:rPr>
            <a:t>611 Solicitações de Autorização para ligação de  Água e/ou Energia</a:t>
          </a:r>
          <a:endParaRPr lang="pt-BR" sz="1300" b="1" dirty="0">
            <a:solidFill>
              <a:schemeClr val="tx1"/>
            </a:solidFill>
          </a:endParaRPr>
        </a:p>
      </dgm:t>
    </dgm:pt>
    <dgm:pt modelId="{E099761E-A98D-436C-983B-28DFCCCF459A}" type="parTrans" cxnId="{819C360A-76DA-402B-BC68-B27EF22F1BA3}">
      <dgm:prSet/>
      <dgm:spPr/>
      <dgm:t>
        <a:bodyPr/>
        <a:lstStyle/>
        <a:p>
          <a:endParaRPr lang="pt-BR"/>
        </a:p>
      </dgm:t>
    </dgm:pt>
    <dgm:pt modelId="{70D9FA91-1F90-4577-8F8D-5F006ACC369F}" type="sibTrans" cxnId="{819C360A-76DA-402B-BC68-B27EF22F1BA3}">
      <dgm:prSet/>
      <dgm:spPr/>
      <dgm:t>
        <a:bodyPr/>
        <a:lstStyle/>
        <a:p>
          <a:endParaRPr lang="pt-BR"/>
        </a:p>
      </dgm:t>
    </dgm:pt>
    <dgm:pt modelId="{9F27F561-28BE-4B44-B57C-C8235300329C}" type="pres">
      <dgm:prSet presAssocID="{5D436EE5-C70E-4A71-93E3-D37A37A11D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FA63E77-67EE-4D89-BF9D-8036D6B73BB7}" type="pres">
      <dgm:prSet presAssocID="{C539BB30-C627-4053-A707-789EFA7523E1}" presName="node" presStyleLbl="node1" presStyleIdx="0" presStyleCnt="6" custScaleX="115023" custScaleY="164161" custLinFactNeighborX="56244" custLinFactNeighborY="55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7D33AD-BF51-42E2-8367-3B448AE8138F}" type="pres">
      <dgm:prSet presAssocID="{9CD3A791-14C1-46D5-B126-51AB9B159A8A}" presName="sibTrans" presStyleLbl="sibTrans2D1" presStyleIdx="0" presStyleCnt="5"/>
      <dgm:spPr/>
      <dgm:t>
        <a:bodyPr/>
        <a:lstStyle/>
        <a:p>
          <a:endParaRPr lang="pt-BR"/>
        </a:p>
      </dgm:t>
    </dgm:pt>
    <dgm:pt modelId="{0FBD5381-1B66-47A2-9285-058974F01DBD}" type="pres">
      <dgm:prSet presAssocID="{9CD3A791-14C1-46D5-B126-51AB9B159A8A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04165129-50E5-431B-BBE8-F0CFA6875E5B}" type="pres">
      <dgm:prSet presAssocID="{78FD8ECD-57CB-4AA2-AC42-A3190065EFE8}" presName="node" presStyleLbl="node1" presStyleIdx="1" presStyleCnt="6" custScaleX="114638" custScaleY="164161" custLinFactNeighborX="40351" custLinFactNeighborY="12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47EBB9-44BE-4A10-B0A0-4618379F1539}" type="pres">
      <dgm:prSet presAssocID="{19343D8E-92E4-4239-8F1A-41B2444CD112}" presName="sibTrans" presStyleLbl="sibTrans2D1" presStyleIdx="1" presStyleCnt="5"/>
      <dgm:spPr/>
      <dgm:t>
        <a:bodyPr/>
        <a:lstStyle/>
        <a:p>
          <a:endParaRPr lang="pt-BR"/>
        </a:p>
      </dgm:t>
    </dgm:pt>
    <dgm:pt modelId="{B331815E-AF91-4A3B-A26D-A5F8114A5C68}" type="pres">
      <dgm:prSet presAssocID="{19343D8E-92E4-4239-8F1A-41B2444CD112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DB3D20D0-2F09-493D-A8DA-B6410E3EDED0}" type="pres">
      <dgm:prSet presAssocID="{4D62E1E1-A874-4122-B3AA-CCE9198558CA}" presName="node" presStyleLbl="node1" presStyleIdx="2" presStyleCnt="6" custScaleX="114001" custScaleY="1636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35C6A3-0C62-4D26-A6A6-78324E957BF2}" type="pres">
      <dgm:prSet presAssocID="{863836AD-FC56-4452-97E9-BDEFDE4A63B1}" presName="sibTrans" presStyleLbl="sibTrans2D1" presStyleIdx="2" presStyleCnt="5"/>
      <dgm:spPr/>
      <dgm:t>
        <a:bodyPr/>
        <a:lstStyle/>
        <a:p>
          <a:endParaRPr lang="pt-BR"/>
        </a:p>
      </dgm:t>
    </dgm:pt>
    <dgm:pt modelId="{42A1DA53-A6EC-459E-8D5E-5F058A156FBC}" type="pres">
      <dgm:prSet presAssocID="{863836AD-FC56-4452-97E9-BDEFDE4A63B1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B7B50142-4907-48AD-A26B-CA3B61429504}" type="pres">
      <dgm:prSet presAssocID="{BDF38015-0D47-4AE5-A949-483BA6C186DA}" presName="node" presStyleLbl="node1" presStyleIdx="3" presStyleCnt="6" custScaleX="111765" custScaleY="1608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327DF6-A59C-4A43-8086-6F0B57278F9F}" type="pres">
      <dgm:prSet presAssocID="{9D3EB20A-82A6-4AE3-9969-A1D9C9C1F482}" presName="sibTrans" presStyleLbl="sibTrans2D1" presStyleIdx="3" presStyleCnt="5"/>
      <dgm:spPr/>
      <dgm:t>
        <a:bodyPr/>
        <a:lstStyle/>
        <a:p>
          <a:endParaRPr lang="pt-BR"/>
        </a:p>
      </dgm:t>
    </dgm:pt>
    <dgm:pt modelId="{3E1500BE-810D-4064-8772-3ECC12E258A1}" type="pres">
      <dgm:prSet presAssocID="{9D3EB20A-82A6-4AE3-9969-A1D9C9C1F482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5E1EF735-11FB-4452-8D43-3125379BC5A4}" type="pres">
      <dgm:prSet presAssocID="{BE50B7AE-91A8-47A0-AAAB-70D8B9E69EF2}" presName="node" presStyleLbl="node1" presStyleIdx="4" presStyleCnt="6" custScaleX="112996" custScaleY="1642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93E203-FBAF-4103-B702-3C2BB0C81F5A}" type="pres">
      <dgm:prSet presAssocID="{7C24DDDA-3B27-4A84-BEEC-50AEDD32F230}" presName="sibTrans" presStyleLbl="sibTrans2D1" presStyleIdx="4" presStyleCnt="5"/>
      <dgm:spPr/>
      <dgm:t>
        <a:bodyPr/>
        <a:lstStyle/>
        <a:p>
          <a:endParaRPr lang="pt-BR"/>
        </a:p>
      </dgm:t>
    </dgm:pt>
    <dgm:pt modelId="{E2E8D756-25AC-470C-8C1C-6C81E3289EC0}" type="pres">
      <dgm:prSet presAssocID="{7C24DDDA-3B27-4A84-BEEC-50AEDD32F230}" presName="connectorText" presStyleLbl="sibTrans2D1" presStyleIdx="4" presStyleCnt="5"/>
      <dgm:spPr/>
      <dgm:t>
        <a:bodyPr/>
        <a:lstStyle/>
        <a:p>
          <a:endParaRPr lang="pt-BR"/>
        </a:p>
      </dgm:t>
    </dgm:pt>
    <dgm:pt modelId="{20EED817-AF10-4D7B-A98B-89C5DABDCF0E}" type="pres">
      <dgm:prSet presAssocID="{113B5DDD-29EF-4D14-BAA4-CC5DD39E0D7C}" presName="node" presStyleLbl="node1" presStyleIdx="5" presStyleCnt="6" custScaleX="123907" custScaleY="164254" custLinFactNeighborX="-170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6267CD0-BE28-4C2D-933B-A5922418472B}" type="presOf" srcId="{863836AD-FC56-4452-97E9-BDEFDE4A63B1}" destId="{A635C6A3-0C62-4D26-A6A6-78324E957BF2}" srcOrd="0" destOrd="0" presId="urn:microsoft.com/office/officeart/2005/8/layout/process1"/>
    <dgm:cxn modelId="{C5610FC9-0F31-49CB-A421-449D5E20992B}" srcId="{5D436EE5-C70E-4A71-93E3-D37A37A11D76}" destId="{4D62E1E1-A874-4122-B3AA-CCE9198558CA}" srcOrd="2" destOrd="0" parTransId="{D88A9CFE-45A5-4395-A0EC-C49AF48BD268}" sibTransId="{863836AD-FC56-4452-97E9-BDEFDE4A63B1}"/>
    <dgm:cxn modelId="{54591DAA-068F-492F-A940-C4E0B49B1FC2}" type="presOf" srcId="{78FD8ECD-57CB-4AA2-AC42-A3190065EFE8}" destId="{04165129-50E5-431B-BBE8-F0CFA6875E5B}" srcOrd="0" destOrd="0" presId="urn:microsoft.com/office/officeart/2005/8/layout/process1"/>
    <dgm:cxn modelId="{7B5E6E7B-BF1E-4110-AA66-9050899B38AF}" srcId="{5D436EE5-C70E-4A71-93E3-D37A37A11D76}" destId="{BE50B7AE-91A8-47A0-AAAB-70D8B9E69EF2}" srcOrd="4" destOrd="0" parTransId="{F2B18D06-12CB-4A86-B4BA-ADAE6CFA60BB}" sibTransId="{7C24DDDA-3B27-4A84-BEEC-50AEDD32F230}"/>
    <dgm:cxn modelId="{DF65A4EB-F173-4AF9-9AA1-1FDA2374F842}" type="presOf" srcId="{4D62E1E1-A874-4122-B3AA-CCE9198558CA}" destId="{DB3D20D0-2F09-493D-A8DA-B6410E3EDED0}" srcOrd="0" destOrd="0" presId="urn:microsoft.com/office/officeart/2005/8/layout/process1"/>
    <dgm:cxn modelId="{B7A13BBE-A119-4548-87AA-46C4F2557FED}" type="presOf" srcId="{113B5DDD-29EF-4D14-BAA4-CC5DD39E0D7C}" destId="{20EED817-AF10-4D7B-A98B-89C5DABDCF0E}" srcOrd="0" destOrd="0" presId="urn:microsoft.com/office/officeart/2005/8/layout/process1"/>
    <dgm:cxn modelId="{0C3CC392-9A0B-4F4A-AA66-ED0FF24541DE}" type="presOf" srcId="{5D436EE5-C70E-4A71-93E3-D37A37A11D76}" destId="{9F27F561-28BE-4B44-B57C-C8235300329C}" srcOrd="0" destOrd="0" presId="urn:microsoft.com/office/officeart/2005/8/layout/process1"/>
    <dgm:cxn modelId="{A28B69B1-6D90-4A09-B365-300649DD2A0C}" type="presOf" srcId="{9CD3A791-14C1-46D5-B126-51AB9B159A8A}" destId="{0FBD5381-1B66-47A2-9285-058974F01DBD}" srcOrd="1" destOrd="0" presId="urn:microsoft.com/office/officeart/2005/8/layout/process1"/>
    <dgm:cxn modelId="{8B813094-58C9-4B99-891A-57D8624136B4}" type="presOf" srcId="{9D3EB20A-82A6-4AE3-9969-A1D9C9C1F482}" destId="{3E1500BE-810D-4064-8772-3ECC12E258A1}" srcOrd="1" destOrd="0" presId="urn:microsoft.com/office/officeart/2005/8/layout/process1"/>
    <dgm:cxn modelId="{D666D40A-5F09-4C83-9239-9C139E70939D}" srcId="{5D436EE5-C70E-4A71-93E3-D37A37A11D76}" destId="{BDF38015-0D47-4AE5-A949-483BA6C186DA}" srcOrd="3" destOrd="0" parTransId="{BA3087EA-C0E2-4C8B-98A6-B71E2955F059}" sibTransId="{9D3EB20A-82A6-4AE3-9969-A1D9C9C1F482}"/>
    <dgm:cxn modelId="{819C360A-76DA-402B-BC68-B27EF22F1BA3}" srcId="{5D436EE5-C70E-4A71-93E3-D37A37A11D76}" destId="{113B5DDD-29EF-4D14-BAA4-CC5DD39E0D7C}" srcOrd="5" destOrd="0" parTransId="{E099761E-A98D-436C-983B-28DFCCCF459A}" sibTransId="{70D9FA91-1F90-4577-8F8D-5F006ACC369F}"/>
    <dgm:cxn modelId="{B3ED4141-7BB4-4557-BA75-3A5A48A5E0E4}" type="presOf" srcId="{9D3EB20A-82A6-4AE3-9969-A1D9C9C1F482}" destId="{BC327DF6-A59C-4A43-8086-6F0B57278F9F}" srcOrd="0" destOrd="0" presId="urn:microsoft.com/office/officeart/2005/8/layout/process1"/>
    <dgm:cxn modelId="{5DDBA949-2DA9-4CE9-9503-0D3B24EE235C}" srcId="{5D436EE5-C70E-4A71-93E3-D37A37A11D76}" destId="{78FD8ECD-57CB-4AA2-AC42-A3190065EFE8}" srcOrd="1" destOrd="0" parTransId="{3C3A3CB0-D471-41CF-9F7D-9A7AE54B8218}" sibTransId="{19343D8E-92E4-4239-8F1A-41B2444CD112}"/>
    <dgm:cxn modelId="{4261DC18-0728-4D7A-B798-5461BEFA7342}" type="presOf" srcId="{19343D8E-92E4-4239-8F1A-41B2444CD112}" destId="{B331815E-AF91-4A3B-A26D-A5F8114A5C68}" srcOrd="1" destOrd="0" presId="urn:microsoft.com/office/officeart/2005/8/layout/process1"/>
    <dgm:cxn modelId="{B8356DCA-B777-4967-8F50-E27C8FEA013B}" type="presOf" srcId="{7C24DDDA-3B27-4A84-BEEC-50AEDD32F230}" destId="{E2E8D756-25AC-470C-8C1C-6C81E3289EC0}" srcOrd="1" destOrd="0" presId="urn:microsoft.com/office/officeart/2005/8/layout/process1"/>
    <dgm:cxn modelId="{00CC4D11-52F8-43FA-83E7-522CC85F96AC}" type="presOf" srcId="{BDF38015-0D47-4AE5-A949-483BA6C186DA}" destId="{B7B50142-4907-48AD-A26B-CA3B61429504}" srcOrd="0" destOrd="0" presId="urn:microsoft.com/office/officeart/2005/8/layout/process1"/>
    <dgm:cxn modelId="{47625A7E-DDBF-4635-8A4D-BD20396942D8}" srcId="{5D436EE5-C70E-4A71-93E3-D37A37A11D76}" destId="{C539BB30-C627-4053-A707-789EFA7523E1}" srcOrd="0" destOrd="0" parTransId="{333B016D-5306-49C3-9A64-FBF1726C75FC}" sibTransId="{9CD3A791-14C1-46D5-B126-51AB9B159A8A}"/>
    <dgm:cxn modelId="{55B3B059-1225-4B3D-897D-4212A9EC6065}" type="presOf" srcId="{BE50B7AE-91A8-47A0-AAAB-70D8B9E69EF2}" destId="{5E1EF735-11FB-4452-8D43-3125379BC5A4}" srcOrd="0" destOrd="0" presId="urn:microsoft.com/office/officeart/2005/8/layout/process1"/>
    <dgm:cxn modelId="{C8BD45A7-36CE-40C7-9E31-42B9A7B8580C}" type="presOf" srcId="{C539BB30-C627-4053-A707-789EFA7523E1}" destId="{8FA63E77-67EE-4D89-BF9D-8036D6B73BB7}" srcOrd="0" destOrd="0" presId="urn:microsoft.com/office/officeart/2005/8/layout/process1"/>
    <dgm:cxn modelId="{E71E2C76-80E6-4571-B7DC-1BF3046E2D70}" type="presOf" srcId="{19343D8E-92E4-4239-8F1A-41B2444CD112}" destId="{1947EBB9-44BE-4A10-B0A0-4618379F1539}" srcOrd="0" destOrd="0" presId="urn:microsoft.com/office/officeart/2005/8/layout/process1"/>
    <dgm:cxn modelId="{9EACC598-0AFC-4A35-AEE4-4C17CB7AE025}" type="presOf" srcId="{7C24DDDA-3B27-4A84-BEEC-50AEDD32F230}" destId="{2893E203-FBAF-4103-B702-3C2BB0C81F5A}" srcOrd="0" destOrd="0" presId="urn:microsoft.com/office/officeart/2005/8/layout/process1"/>
    <dgm:cxn modelId="{3053378B-7706-438F-893A-822F5D7D3209}" type="presOf" srcId="{863836AD-FC56-4452-97E9-BDEFDE4A63B1}" destId="{42A1DA53-A6EC-459E-8D5E-5F058A156FBC}" srcOrd="1" destOrd="0" presId="urn:microsoft.com/office/officeart/2005/8/layout/process1"/>
    <dgm:cxn modelId="{07F440B9-6145-401C-BC4D-E4749F9A3559}" type="presOf" srcId="{9CD3A791-14C1-46D5-B126-51AB9B159A8A}" destId="{737D33AD-BF51-42E2-8367-3B448AE8138F}" srcOrd="0" destOrd="0" presId="urn:microsoft.com/office/officeart/2005/8/layout/process1"/>
    <dgm:cxn modelId="{14A657B3-2964-4DBC-99DE-E989E4647F16}" type="presParOf" srcId="{9F27F561-28BE-4B44-B57C-C8235300329C}" destId="{8FA63E77-67EE-4D89-BF9D-8036D6B73BB7}" srcOrd="0" destOrd="0" presId="urn:microsoft.com/office/officeart/2005/8/layout/process1"/>
    <dgm:cxn modelId="{73462B5D-0BB5-435B-837A-30E6B1C1B9BD}" type="presParOf" srcId="{9F27F561-28BE-4B44-B57C-C8235300329C}" destId="{737D33AD-BF51-42E2-8367-3B448AE8138F}" srcOrd="1" destOrd="0" presId="urn:microsoft.com/office/officeart/2005/8/layout/process1"/>
    <dgm:cxn modelId="{3F44A4BE-7144-4EA7-B734-730E92E6D6AD}" type="presParOf" srcId="{737D33AD-BF51-42E2-8367-3B448AE8138F}" destId="{0FBD5381-1B66-47A2-9285-058974F01DBD}" srcOrd="0" destOrd="0" presId="urn:microsoft.com/office/officeart/2005/8/layout/process1"/>
    <dgm:cxn modelId="{23EE2396-C59E-4951-959D-EBA6FB0620E7}" type="presParOf" srcId="{9F27F561-28BE-4B44-B57C-C8235300329C}" destId="{04165129-50E5-431B-BBE8-F0CFA6875E5B}" srcOrd="2" destOrd="0" presId="urn:microsoft.com/office/officeart/2005/8/layout/process1"/>
    <dgm:cxn modelId="{4D8BDB74-2FDB-41CE-9947-F4A223C61B42}" type="presParOf" srcId="{9F27F561-28BE-4B44-B57C-C8235300329C}" destId="{1947EBB9-44BE-4A10-B0A0-4618379F1539}" srcOrd="3" destOrd="0" presId="urn:microsoft.com/office/officeart/2005/8/layout/process1"/>
    <dgm:cxn modelId="{A0424180-64BF-42B0-A4D4-25C6E2C133E7}" type="presParOf" srcId="{1947EBB9-44BE-4A10-B0A0-4618379F1539}" destId="{B331815E-AF91-4A3B-A26D-A5F8114A5C68}" srcOrd="0" destOrd="0" presId="urn:microsoft.com/office/officeart/2005/8/layout/process1"/>
    <dgm:cxn modelId="{4DC154BC-4EAC-4135-AB14-B234C2454B4B}" type="presParOf" srcId="{9F27F561-28BE-4B44-B57C-C8235300329C}" destId="{DB3D20D0-2F09-493D-A8DA-B6410E3EDED0}" srcOrd="4" destOrd="0" presId="urn:microsoft.com/office/officeart/2005/8/layout/process1"/>
    <dgm:cxn modelId="{0D990A5D-8F90-402C-972A-3923B08D6571}" type="presParOf" srcId="{9F27F561-28BE-4B44-B57C-C8235300329C}" destId="{A635C6A3-0C62-4D26-A6A6-78324E957BF2}" srcOrd="5" destOrd="0" presId="urn:microsoft.com/office/officeart/2005/8/layout/process1"/>
    <dgm:cxn modelId="{81CD8A41-1179-415B-9141-A8A196945D2F}" type="presParOf" srcId="{A635C6A3-0C62-4D26-A6A6-78324E957BF2}" destId="{42A1DA53-A6EC-459E-8D5E-5F058A156FBC}" srcOrd="0" destOrd="0" presId="urn:microsoft.com/office/officeart/2005/8/layout/process1"/>
    <dgm:cxn modelId="{B647CC61-1421-457C-8CD6-6F5F20A2FF64}" type="presParOf" srcId="{9F27F561-28BE-4B44-B57C-C8235300329C}" destId="{B7B50142-4907-48AD-A26B-CA3B61429504}" srcOrd="6" destOrd="0" presId="urn:microsoft.com/office/officeart/2005/8/layout/process1"/>
    <dgm:cxn modelId="{1B0CE142-8F64-4FF6-A661-E875ABDB6311}" type="presParOf" srcId="{9F27F561-28BE-4B44-B57C-C8235300329C}" destId="{BC327DF6-A59C-4A43-8086-6F0B57278F9F}" srcOrd="7" destOrd="0" presId="urn:microsoft.com/office/officeart/2005/8/layout/process1"/>
    <dgm:cxn modelId="{BD73171A-D531-4181-AB5A-3A8DE6A8F172}" type="presParOf" srcId="{BC327DF6-A59C-4A43-8086-6F0B57278F9F}" destId="{3E1500BE-810D-4064-8772-3ECC12E258A1}" srcOrd="0" destOrd="0" presId="urn:microsoft.com/office/officeart/2005/8/layout/process1"/>
    <dgm:cxn modelId="{20F5220B-91DF-4139-82D9-E504FA404889}" type="presParOf" srcId="{9F27F561-28BE-4B44-B57C-C8235300329C}" destId="{5E1EF735-11FB-4452-8D43-3125379BC5A4}" srcOrd="8" destOrd="0" presId="urn:microsoft.com/office/officeart/2005/8/layout/process1"/>
    <dgm:cxn modelId="{03002709-1C90-44ED-8269-77DCB433D590}" type="presParOf" srcId="{9F27F561-28BE-4B44-B57C-C8235300329C}" destId="{2893E203-FBAF-4103-B702-3C2BB0C81F5A}" srcOrd="9" destOrd="0" presId="urn:microsoft.com/office/officeart/2005/8/layout/process1"/>
    <dgm:cxn modelId="{CF83962F-5D3B-491F-9657-6798ED1710DA}" type="presParOf" srcId="{2893E203-FBAF-4103-B702-3C2BB0C81F5A}" destId="{E2E8D756-25AC-470C-8C1C-6C81E3289EC0}" srcOrd="0" destOrd="0" presId="urn:microsoft.com/office/officeart/2005/8/layout/process1"/>
    <dgm:cxn modelId="{9A29B322-64EA-4202-A5EF-F5E61F792B7E}" type="presParOf" srcId="{9F27F561-28BE-4B44-B57C-C8235300329C}" destId="{20EED817-AF10-4D7B-A98B-89C5DABDCF0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4A14E7-0F43-4B66-8419-0EB85BB76A1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E0850E1-4ADC-4B67-8659-7912D0F75FAC}">
      <dgm:prSet/>
      <dgm:spPr/>
      <dgm:t>
        <a:bodyPr/>
        <a:lstStyle/>
        <a:p>
          <a:pPr rtl="0"/>
          <a:r>
            <a:rPr lang="pt-BR" b="1" dirty="0" smtClean="0">
              <a:solidFill>
                <a:srgbClr val="002060"/>
              </a:solidFill>
            </a:rPr>
            <a:t>Valor Total: R$ 2.722.222,00</a:t>
          </a:r>
          <a:endParaRPr lang="pt-BR" dirty="0">
            <a:solidFill>
              <a:srgbClr val="002060"/>
            </a:solidFill>
          </a:endParaRPr>
        </a:p>
      </dgm:t>
    </dgm:pt>
    <dgm:pt modelId="{8C1342DA-95CF-4C3E-90C7-E3742345D400}" type="parTrans" cxnId="{8EE59EAD-2673-4B08-A65F-DB03F7F09462}">
      <dgm:prSet/>
      <dgm:spPr/>
      <dgm:t>
        <a:bodyPr/>
        <a:lstStyle/>
        <a:p>
          <a:endParaRPr lang="pt-BR"/>
        </a:p>
      </dgm:t>
    </dgm:pt>
    <dgm:pt modelId="{AF1554D7-C946-467C-8E17-60FA4B77FD2A}" type="sibTrans" cxnId="{8EE59EAD-2673-4B08-A65F-DB03F7F09462}">
      <dgm:prSet/>
      <dgm:spPr/>
      <dgm:t>
        <a:bodyPr/>
        <a:lstStyle/>
        <a:p>
          <a:endParaRPr lang="pt-BR"/>
        </a:p>
      </dgm:t>
    </dgm:pt>
    <dgm:pt modelId="{F8BB6F10-E0AC-4862-8DBB-23BF0207EEC2}">
      <dgm:prSet/>
      <dgm:spPr/>
      <dgm:t>
        <a:bodyPr/>
        <a:lstStyle/>
        <a:p>
          <a:pPr rtl="0"/>
          <a:r>
            <a:rPr lang="pt-BR" b="1" dirty="0" smtClean="0">
              <a:solidFill>
                <a:srgbClr val="002060"/>
              </a:solidFill>
            </a:rPr>
            <a:t>Contrapartida: R$ 272.222,00</a:t>
          </a:r>
          <a:endParaRPr lang="pt-BR" dirty="0">
            <a:solidFill>
              <a:srgbClr val="002060"/>
            </a:solidFill>
          </a:endParaRPr>
        </a:p>
      </dgm:t>
    </dgm:pt>
    <dgm:pt modelId="{804095EC-81F9-45ED-93E7-3A9316C0EC68}" type="parTrans" cxnId="{10C3AF68-95A2-437C-89AF-B5BBF875019E}">
      <dgm:prSet/>
      <dgm:spPr/>
      <dgm:t>
        <a:bodyPr/>
        <a:lstStyle/>
        <a:p>
          <a:endParaRPr lang="pt-BR"/>
        </a:p>
      </dgm:t>
    </dgm:pt>
    <dgm:pt modelId="{0CEF49A7-126C-4CAA-819B-1A1031FC22CB}" type="sibTrans" cxnId="{10C3AF68-95A2-437C-89AF-B5BBF875019E}">
      <dgm:prSet/>
      <dgm:spPr/>
      <dgm:t>
        <a:bodyPr/>
        <a:lstStyle/>
        <a:p>
          <a:endParaRPr lang="pt-BR"/>
        </a:p>
      </dgm:t>
    </dgm:pt>
    <dgm:pt modelId="{C754E22D-B4A0-4B9E-B02D-41577B3DF6A0}">
      <dgm:prSet/>
      <dgm:spPr/>
      <dgm:t>
        <a:bodyPr/>
        <a:lstStyle/>
        <a:p>
          <a:pPr rtl="0"/>
          <a:r>
            <a:rPr lang="pt-BR" b="1" dirty="0" smtClean="0">
              <a:solidFill>
                <a:srgbClr val="002060"/>
              </a:solidFill>
            </a:rPr>
            <a:t>Financiamento BID: R$ R$ 2450.000,00</a:t>
          </a:r>
          <a:endParaRPr lang="pt-BR" dirty="0">
            <a:solidFill>
              <a:srgbClr val="002060"/>
            </a:solidFill>
          </a:endParaRPr>
        </a:p>
      </dgm:t>
    </dgm:pt>
    <dgm:pt modelId="{F0BFFD7C-07A0-4DF5-AC15-9E483F010940}" type="parTrans" cxnId="{DB044EFB-9799-4E49-8217-3CDD0BDE17E8}">
      <dgm:prSet/>
      <dgm:spPr/>
      <dgm:t>
        <a:bodyPr/>
        <a:lstStyle/>
        <a:p>
          <a:endParaRPr lang="pt-BR"/>
        </a:p>
      </dgm:t>
    </dgm:pt>
    <dgm:pt modelId="{F411FA6B-2A67-4BE8-9A87-2B308F066CAF}" type="sibTrans" cxnId="{DB044EFB-9799-4E49-8217-3CDD0BDE17E8}">
      <dgm:prSet/>
      <dgm:spPr/>
      <dgm:t>
        <a:bodyPr/>
        <a:lstStyle/>
        <a:p>
          <a:endParaRPr lang="pt-BR"/>
        </a:p>
      </dgm:t>
    </dgm:pt>
    <dgm:pt modelId="{9BFB9BD6-BF99-437C-9F7B-F3FE4B7742E9}" type="pres">
      <dgm:prSet presAssocID="{844A14E7-0F43-4B66-8419-0EB85BB76A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14C59DC-DBA7-47A5-B711-81C306201D79}" type="pres">
      <dgm:prSet presAssocID="{6E0850E1-4ADC-4B67-8659-7912D0F75FA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F6E75E-3B03-4DAB-AF46-AB92594D43CE}" type="pres">
      <dgm:prSet presAssocID="{AF1554D7-C946-467C-8E17-60FA4B77FD2A}" presName="sibTrans" presStyleLbl="sibTrans2D1" presStyleIdx="0" presStyleCnt="2"/>
      <dgm:spPr/>
      <dgm:t>
        <a:bodyPr/>
        <a:lstStyle/>
        <a:p>
          <a:endParaRPr lang="pt-BR"/>
        </a:p>
      </dgm:t>
    </dgm:pt>
    <dgm:pt modelId="{976D6777-FEE1-4ACD-AC17-985A2B669E30}" type="pres">
      <dgm:prSet presAssocID="{AF1554D7-C946-467C-8E17-60FA4B77FD2A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53F6255D-C96D-43EE-B9DD-298F9B6DA505}" type="pres">
      <dgm:prSet presAssocID="{F8BB6F10-E0AC-4862-8DBB-23BF0207EEC2}" presName="node" presStyleLbl="node1" presStyleIdx="1" presStyleCnt="3" custLinFactNeighborX="-1033" custLinFactNeighborY="6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F456ED-640E-417D-B0CB-298A8622E108}" type="pres">
      <dgm:prSet presAssocID="{0CEF49A7-126C-4CAA-819B-1A1031FC22CB}" presName="sibTrans" presStyleLbl="sibTrans2D1" presStyleIdx="1" presStyleCnt="2"/>
      <dgm:spPr/>
      <dgm:t>
        <a:bodyPr/>
        <a:lstStyle/>
        <a:p>
          <a:endParaRPr lang="pt-BR"/>
        </a:p>
      </dgm:t>
    </dgm:pt>
    <dgm:pt modelId="{84753CC2-866E-46F2-8908-E5CEBDD4F6AA}" type="pres">
      <dgm:prSet presAssocID="{0CEF49A7-126C-4CAA-819B-1A1031FC22CB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CA5CE170-5994-4613-AB13-4C1124A1FA25}" type="pres">
      <dgm:prSet presAssocID="{C754E22D-B4A0-4B9E-B02D-41577B3DF6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A701F38-785B-4B8A-961F-3FF2DB684B41}" type="presOf" srcId="{AF1554D7-C946-467C-8E17-60FA4B77FD2A}" destId="{976D6777-FEE1-4ACD-AC17-985A2B669E30}" srcOrd="1" destOrd="0" presId="urn:microsoft.com/office/officeart/2005/8/layout/process1"/>
    <dgm:cxn modelId="{F0A0EDCB-3D4E-4223-A799-FD2DD63313A3}" type="presOf" srcId="{F8BB6F10-E0AC-4862-8DBB-23BF0207EEC2}" destId="{53F6255D-C96D-43EE-B9DD-298F9B6DA505}" srcOrd="0" destOrd="0" presId="urn:microsoft.com/office/officeart/2005/8/layout/process1"/>
    <dgm:cxn modelId="{6D51D797-E066-4679-B8C0-439B2DD2557C}" type="presOf" srcId="{0CEF49A7-126C-4CAA-819B-1A1031FC22CB}" destId="{D2F456ED-640E-417D-B0CB-298A8622E108}" srcOrd="0" destOrd="0" presId="urn:microsoft.com/office/officeart/2005/8/layout/process1"/>
    <dgm:cxn modelId="{77E3E0DB-62CA-4C41-8D0A-E57CF468A73A}" type="presOf" srcId="{C754E22D-B4A0-4B9E-B02D-41577B3DF6A0}" destId="{CA5CE170-5994-4613-AB13-4C1124A1FA25}" srcOrd="0" destOrd="0" presId="urn:microsoft.com/office/officeart/2005/8/layout/process1"/>
    <dgm:cxn modelId="{101F01A8-A53C-49B8-9610-41B0900B30B4}" type="presOf" srcId="{844A14E7-0F43-4B66-8419-0EB85BB76A12}" destId="{9BFB9BD6-BF99-437C-9F7B-F3FE4B7742E9}" srcOrd="0" destOrd="0" presId="urn:microsoft.com/office/officeart/2005/8/layout/process1"/>
    <dgm:cxn modelId="{66AADEBB-FC85-4B99-BE22-05121455C061}" type="presOf" srcId="{AF1554D7-C946-467C-8E17-60FA4B77FD2A}" destId="{C3F6E75E-3B03-4DAB-AF46-AB92594D43CE}" srcOrd="0" destOrd="0" presId="urn:microsoft.com/office/officeart/2005/8/layout/process1"/>
    <dgm:cxn modelId="{8EE59EAD-2673-4B08-A65F-DB03F7F09462}" srcId="{844A14E7-0F43-4B66-8419-0EB85BB76A12}" destId="{6E0850E1-4ADC-4B67-8659-7912D0F75FAC}" srcOrd="0" destOrd="0" parTransId="{8C1342DA-95CF-4C3E-90C7-E3742345D400}" sibTransId="{AF1554D7-C946-467C-8E17-60FA4B77FD2A}"/>
    <dgm:cxn modelId="{10C3AF68-95A2-437C-89AF-B5BBF875019E}" srcId="{844A14E7-0F43-4B66-8419-0EB85BB76A12}" destId="{F8BB6F10-E0AC-4862-8DBB-23BF0207EEC2}" srcOrd="1" destOrd="0" parTransId="{804095EC-81F9-45ED-93E7-3A9316C0EC68}" sibTransId="{0CEF49A7-126C-4CAA-819B-1A1031FC22CB}"/>
    <dgm:cxn modelId="{E5FA6EDF-B497-489D-83D4-746BDA08EAE7}" type="presOf" srcId="{0CEF49A7-126C-4CAA-819B-1A1031FC22CB}" destId="{84753CC2-866E-46F2-8908-E5CEBDD4F6AA}" srcOrd="1" destOrd="0" presId="urn:microsoft.com/office/officeart/2005/8/layout/process1"/>
    <dgm:cxn modelId="{DB044EFB-9799-4E49-8217-3CDD0BDE17E8}" srcId="{844A14E7-0F43-4B66-8419-0EB85BB76A12}" destId="{C754E22D-B4A0-4B9E-B02D-41577B3DF6A0}" srcOrd="2" destOrd="0" parTransId="{F0BFFD7C-07A0-4DF5-AC15-9E483F010940}" sibTransId="{F411FA6B-2A67-4BE8-9A87-2B308F066CAF}"/>
    <dgm:cxn modelId="{B89EDD35-0FEA-42B9-9F6D-750C91191DBF}" type="presOf" srcId="{6E0850E1-4ADC-4B67-8659-7912D0F75FAC}" destId="{E14C59DC-DBA7-47A5-B711-81C306201D79}" srcOrd="0" destOrd="0" presId="urn:microsoft.com/office/officeart/2005/8/layout/process1"/>
    <dgm:cxn modelId="{ADD62AA5-34B4-4577-9439-78BB31AC2F67}" type="presParOf" srcId="{9BFB9BD6-BF99-437C-9F7B-F3FE4B7742E9}" destId="{E14C59DC-DBA7-47A5-B711-81C306201D79}" srcOrd="0" destOrd="0" presId="urn:microsoft.com/office/officeart/2005/8/layout/process1"/>
    <dgm:cxn modelId="{457A242B-5C85-44CD-B889-5C878F3E1560}" type="presParOf" srcId="{9BFB9BD6-BF99-437C-9F7B-F3FE4B7742E9}" destId="{C3F6E75E-3B03-4DAB-AF46-AB92594D43CE}" srcOrd="1" destOrd="0" presId="urn:microsoft.com/office/officeart/2005/8/layout/process1"/>
    <dgm:cxn modelId="{B645FD65-DE12-4B34-9EFB-012CF974D3CE}" type="presParOf" srcId="{C3F6E75E-3B03-4DAB-AF46-AB92594D43CE}" destId="{976D6777-FEE1-4ACD-AC17-985A2B669E30}" srcOrd="0" destOrd="0" presId="urn:microsoft.com/office/officeart/2005/8/layout/process1"/>
    <dgm:cxn modelId="{712E81FA-7334-418E-AA51-438FF8A7988A}" type="presParOf" srcId="{9BFB9BD6-BF99-437C-9F7B-F3FE4B7742E9}" destId="{53F6255D-C96D-43EE-B9DD-298F9B6DA505}" srcOrd="2" destOrd="0" presId="urn:microsoft.com/office/officeart/2005/8/layout/process1"/>
    <dgm:cxn modelId="{891987C3-21BF-47BC-9174-5FC81E4F0311}" type="presParOf" srcId="{9BFB9BD6-BF99-437C-9F7B-F3FE4B7742E9}" destId="{D2F456ED-640E-417D-B0CB-298A8622E108}" srcOrd="3" destOrd="0" presId="urn:microsoft.com/office/officeart/2005/8/layout/process1"/>
    <dgm:cxn modelId="{A195E78A-6620-4E49-A1D3-B3E5C063DE1A}" type="presParOf" srcId="{D2F456ED-640E-417D-B0CB-298A8622E108}" destId="{84753CC2-866E-46F2-8908-E5CEBDD4F6AA}" srcOrd="0" destOrd="0" presId="urn:microsoft.com/office/officeart/2005/8/layout/process1"/>
    <dgm:cxn modelId="{CB68BF50-28E8-47C8-A293-6036EB063041}" type="presParOf" srcId="{9BFB9BD6-BF99-437C-9F7B-F3FE4B7742E9}" destId="{CA5CE170-5994-4613-AB13-4C1124A1FA2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CCB645-AD1B-4CF8-9F05-638D86A6CEE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CF0CB310-FE06-4178-98F0-E09755B8FB91}">
      <dgm:prSet/>
      <dgm:spPr/>
      <dgm:t>
        <a:bodyPr/>
        <a:lstStyle/>
        <a:p>
          <a:pPr rtl="0"/>
          <a:r>
            <a:rPr lang="pt-BR" b="1" smtClean="0"/>
            <a:t>PNAFM II – BIGUAÇU</a:t>
          </a:r>
          <a:endParaRPr lang="pt-BR"/>
        </a:p>
      </dgm:t>
    </dgm:pt>
    <dgm:pt modelId="{BD547A38-14FC-4D09-9570-9D64168E706F}" type="parTrans" cxnId="{8F2B0092-215F-45ED-8FCC-30647DCBA40C}">
      <dgm:prSet/>
      <dgm:spPr/>
      <dgm:t>
        <a:bodyPr/>
        <a:lstStyle/>
        <a:p>
          <a:endParaRPr lang="pt-BR"/>
        </a:p>
      </dgm:t>
    </dgm:pt>
    <dgm:pt modelId="{9B2CD43B-0C35-4C3F-AFFE-D3E76654DA58}" type="sibTrans" cxnId="{8F2B0092-215F-45ED-8FCC-30647DCBA40C}">
      <dgm:prSet/>
      <dgm:spPr/>
      <dgm:t>
        <a:bodyPr/>
        <a:lstStyle/>
        <a:p>
          <a:endParaRPr lang="pt-BR"/>
        </a:p>
      </dgm:t>
    </dgm:pt>
    <dgm:pt modelId="{4B47F874-6C9D-4504-805B-4F1C2E6429C7}" type="pres">
      <dgm:prSet presAssocID="{E8CCB645-AD1B-4CF8-9F05-638D86A6CEE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FE0A752-1611-461B-A11E-349C50E2216A}" type="pres">
      <dgm:prSet presAssocID="{CF0CB310-FE06-4178-98F0-E09755B8FB91}" presName="circle1" presStyleLbl="node1" presStyleIdx="0" presStyleCnt="1"/>
      <dgm:spPr/>
    </dgm:pt>
    <dgm:pt modelId="{813CF2E2-9C28-45EC-A2D8-7449B2E41236}" type="pres">
      <dgm:prSet presAssocID="{CF0CB310-FE06-4178-98F0-E09755B8FB91}" presName="space" presStyleCnt="0"/>
      <dgm:spPr/>
    </dgm:pt>
    <dgm:pt modelId="{FD246637-835F-4739-93F0-8388D4D24B8C}" type="pres">
      <dgm:prSet presAssocID="{CF0CB310-FE06-4178-98F0-E09755B8FB91}" presName="rect1" presStyleLbl="alignAcc1" presStyleIdx="0" presStyleCnt="1"/>
      <dgm:spPr/>
      <dgm:t>
        <a:bodyPr/>
        <a:lstStyle/>
        <a:p>
          <a:endParaRPr lang="pt-BR"/>
        </a:p>
      </dgm:t>
    </dgm:pt>
    <dgm:pt modelId="{D01BFFCF-E6C0-421D-ADD8-89C5EB9D224D}" type="pres">
      <dgm:prSet presAssocID="{CF0CB310-FE06-4178-98F0-E09755B8FB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D8DC79E-A06B-4648-BA8E-B2C68B9DA4A7}" type="presOf" srcId="{E8CCB645-AD1B-4CF8-9F05-638D86A6CEEC}" destId="{4B47F874-6C9D-4504-805B-4F1C2E6429C7}" srcOrd="0" destOrd="0" presId="urn:microsoft.com/office/officeart/2005/8/layout/target3"/>
    <dgm:cxn modelId="{5C78268D-4C5D-40A2-9B7E-CC591E37F703}" type="presOf" srcId="{CF0CB310-FE06-4178-98F0-E09755B8FB91}" destId="{D01BFFCF-E6C0-421D-ADD8-89C5EB9D224D}" srcOrd="1" destOrd="0" presId="urn:microsoft.com/office/officeart/2005/8/layout/target3"/>
    <dgm:cxn modelId="{2B709929-0C37-4776-A78A-BFCF2B3246D0}" type="presOf" srcId="{CF0CB310-FE06-4178-98F0-E09755B8FB91}" destId="{FD246637-835F-4739-93F0-8388D4D24B8C}" srcOrd="0" destOrd="0" presId="urn:microsoft.com/office/officeart/2005/8/layout/target3"/>
    <dgm:cxn modelId="{8F2B0092-215F-45ED-8FCC-30647DCBA40C}" srcId="{E8CCB645-AD1B-4CF8-9F05-638D86A6CEEC}" destId="{CF0CB310-FE06-4178-98F0-E09755B8FB91}" srcOrd="0" destOrd="0" parTransId="{BD547A38-14FC-4D09-9570-9D64168E706F}" sibTransId="{9B2CD43B-0C35-4C3F-AFFE-D3E76654DA58}"/>
    <dgm:cxn modelId="{EADF0320-5399-4B96-84C9-0C0BDF161E77}" type="presParOf" srcId="{4B47F874-6C9D-4504-805B-4F1C2E6429C7}" destId="{3FE0A752-1611-461B-A11E-349C50E2216A}" srcOrd="0" destOrd="0" presId="urn:microsoft.com/office/officeart/2005/8/layout/target3"/>
    <dgm:cxn modelId="{BBF87462-0CCF-4472-9DB4-179BC514158B}" type="presParOf" srcId="{4B47F874-6C9D-4504-805B-4F1C2E6429C7}" destId="{813CF2E2-9C28-45EC-A2D8-7449B2E41236}" srcOrd="1" destOrd="0" presId="urn:microsoft.com/office/officeart/2005/8/layout/target3"/>
    <dgm:cxn modelId="{C5C4DD4F-37EF-4DB5-A0A2-228AF7130AED}" type="presParOf" srcId="{4B47F874-6C9D-4504-805B-4F1C2E6429C7}" destId="{FD246637-835F-4739-93F0-8388D4D24B8C}" srcOrd="2" destOrd="0" presId="urn:microsoft.com/office/officeart/2005/8/layout/target3"/>
    <dgm:cxn modelId="{1EDAB9BD-983C-4BD2-94C6-2D04705A8EBC}" type="presParOf" srcId="{4B47F874-6C9D-4504-805B-4F1C2E6429C7}" destId="{D01BFFCF-E6C0-421D-ADD8-89C5EB9D224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94340E-1AE1-4500-BA51-BBB5EADF37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80C6242A-0281-48D6-9DFC-D458F237309F}">
      <dgm:prSet/>
      <dgm:spPr/>
      <dgm:t>
        <a:bodyPr/>
        <a:lstStyle/>
        <a:p>
          <a:pPr algn="ctr" rtl="0"/>
          <a:r>
            <a:rPr lang="pt-BR" b="1" dirty="0" smtClean="0">
              <a:solidFill>
                <a:srgbClr val="002060"/>
              </a:solidFill>
            </a:rPr>
            <a:t>GEOPROCESSAMENTO</a:t>
          </a:r>
          <a:br>
            <a:rPr lang="pt-BR" b="1" dirty="0" smtClean="0">
              <a:solidFill>
                <a:srgbClr val="002060"/>
              </a:solidFill>
            </a:rPr>
          </a:br>
          <a:endParaRPr lang="pt-BR" b="1" dirty="0">
            <a:solidFill>
              <a:srgbClr val="002060"/>
            </a:solidFill>
          </a:endParaRPr>
        </a:p>
      </dgm:t>
    </dgm:pt>
    <dgm:pt modelId="{EDA2B2AE-4930-4640-AC84-1EC86A10D500}" type="parTrans" cxnId="{42B9A4C6-D138-47AC-BADF-5D28F772A32F}">
      <dgm:prSet/>
      <dgm:spPr/>
      <dgm:t>
        <a:bodyPr/>
        <a:lstStyle/>
        <a:p>
          <a:endParaRPr lang="pt-BR"/>
        </a:p>
      </dgm:t>
    </dgm:pt>
    <dgm:pt modelId="{80718A91-8F05-48A5-9971-0DFC47B18F0C}" type="sibTrans" cxnId="{42B9A4C6-D138-47AC-BADF-5D28F772A32F}">
      <dgm:prSet/>
      <dgm:spPr/>
      <dgm:t>
        <a:bodyPr/>
        <a:lstStyle/>
        <a:p>
          <a:endParaRPr lang="pt-BR"/>
        </a:p>
      </dgm:t>
    </dgm:pt>
    <dgm:pt modelId="{7DBAA240-61E5-48C9-B580-B0A872523469}" type="pres">
      <dgm:prSet presAssocID="{FC94340E-1AE1-4500-BA51-BBB5EADF37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A3DADB8-3869-4849-B446-65252BFE5953}" type="pres">
      <dgm:prSet presAssocID="{80C6242A-0281-48D6-9DFC-D458F23730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2B9A4C6-D138-47AC-BADF-5D28F772A32F}" srcId="{FC94340E-1AE1-4500-BA51-BBB5EADF3758}" destId="{80C6242A-0281-48D6-9DFC-D458F237309F}" srcOrd="0" destOrd="0" parTransId="{EDA2B2AE-4930-4640-AC84-1EC86A10D500}" sibTransId="{80718A91-8F05-48A5-9971-0DFC47B18F0C}"/>
    <dgm:cxn modelId="{9B8BC707-3F64-4C3F-8F14-38CEB8ECFE0B}" type="presOf" srcId="{80C6242A-0281-48D6-9DFC-D458F237309F}" destId="{CA3DADB8-3869-4849-B446-65252BFE5953}" srcOrd="0" destOrd="0" presId="urn:microsoft.com/office/officeart/2005/8/layout/vList2"/>
    <dgm:cxn modelId="{EE6C607E-CD67-4CEF-AA83-4E89A2491B61}" type="presOf" srcId="{FC94340E-1AE1-4500-BA51-BBB5EADF3758}" destId="{7DBAA240-61E5-48C9-B580-B0A872523469}" srcOrd="0" destOrd="0" presId="urn:microsoft.com/office/officeart/2005/8/layout/vList2"/>
    <dgm:cxn modelId="{91D577D5-A729-4710-85A6-21B885E4555F}" type="presParOf" srcId="{7DBAA240-61E5-48C9-B580-B0A872523469}" destId="{CA3DADB8-3869-4849-B446-65252BFE59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A8FADA-161A-496E-A703-CE1B478EF68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87A9A5E-3B4A-4ECB-8D7C-A610EB8B580E}">
      <dgm:prSet/>
      <dgm:spPr/>
      <dgm:t>
        <a:bodyPr/>
        <a:lstStyle/>
        <a:p>
          <a:pPr rtl="0"/>
          <a:r>
            <a:rPr lang="pt-BR" dirty="0" smtClean="0">
              <a:solidFill>
                <a:schemeClr val="tx1"/>
              </a:solidFill>
            </a:rPr>
            <a:t>- </a:t>
          </a:r>
          <a:r>
            <a:rPr lang="pt-BR" b="1" dirty="0" smtClean="0">
              <a:solidFill>
                <a:srgbClr val="002060"/>
              </a:solidFill>
            </a:rPr>
            <a:t>Criação do Cadastro Multifinalitário, integrado a base social do município;</a:t>
          </a:r>
          <a:endParaRPr lang="pt-BR" b="1" dirty="0">
            <a:solidFill>
              <a:srgbClr val="002060"/>
            </a:solidFill>
          </a:endParaRPr>
        </a:p>
      </dgm:t>
    </dgm:pt>
    <dgm:pt modelId="{40386B5A-6055-44E0-BD64-EBC0B8AF023A}" type="parTrans" cxnId="{86265350-53E4-43E3-84BD-B1B2146E9D79}">
      <dgm:prSet/>
      <dgm:spPr/>
      <dgm:t>
        <a:bodyPr/>
        <a:lstStyle/>
        <a:p>
          <a:endParaRPr lang="pt-BR"/>
        </a:p>
      </dgm:t>
    </dgm:pt>
    <dgm:pt modelId="{C3A19B54-1743-4BDF-8FC8-2B21489B72A7}" type="sibTrans" cxnId="{86265350-53E4-43E3-84BD-B1B2146E9D79}">
      <dgm:prSet/>
      <dgm:spPr/>
      <dgm:t>
        <a:bodyPr/>
        <a:lstStyle/>
        <a:p>
          <a:endParaRPr lang="pt-BR"/>
        </a:p>
      </dgm:t>
    </dgm:pt>
    <dgm:pt modelId="{CBCDB121-400B-484F-BF1F-F42F19E1C187}">
      <dgm:prSet/>
      <dgm:spPr/>
      <dgm:t>
        <a:bodyPr/>
        <a:lstStyle/>
        <a:p>
          <a:pPr rtl="0"/>
          <a:r>
            <a:rPr lang="pt-BR" b="1" dirty="0" smtClean="0">
              <a:solidFill>
                <a:srgbClr val="002060"/>
              </a:solidFill>
            </a:rPr>
            <a:t>-</a:t>
          </a:r>
          <a:r>
            <a:rPr lang="pt-BR" b="1" dirty="0" smtClean="0"/>
            <a:t> </a:t>
          </a:r>
          <a:r>
            <a:rPr lang="pt-BR" b="1" dirty="0" smtClean="0">
              <a:solidFill>
                <a:srgbClr val="002060"/>
              </a:solidFill>
            </a:rPr>
            <a:t>Atualização do Cadastro Técnico Municipal;</a:t>
          </a:r>
          <a:endParaRPr lang="pt-BR" b="1" dirty="0">
            <a:solidFill>
              <a:srgbClr val="002060"/>
            </a:solidFill>
          </a:endParaRPr>
        </a:p>
      </dgm:t>
    </dgm:pt>
    <dgm:pt modelId="{D10A6C5D-0A8A-4ED4-BE3C-28E9319C0F78}" type="parTrans" cxnId="{FC57BE3F-B9BA-493E-93A6-3C504800DCF0}">
      <dgm:prSet/>
      <dgm:spPr/>
      <dgm:t>
        <a:bodyPr/>
        <a:lstStyle/>
        <a:p>
          <a:endParaRPr lang="pt-BR"/>
        </a:p>
      </dgm:t>
    </dgm:pt>
    <dgm:pt modelId="{1A8516C8-BDBC-4C24-B5AA-1AE8828FFE44}" type="sibTrans" cxnId="{FC57BE3F-B9BA-493E-93A6-3C504800DCF0}">
      <dgm:prSet/>
      <dgm:spPr/>
      <dgm:t>
        <a:bodyPr/>
        <a:lstStyle/>
        <a:p>
          <a:endParaRPr lang="pt-BR"/>
        </a:p>
      </dgm:t>
    </dgm:pt>
    <dgm:pt modelId="{84DC5C78-D9F1-4B58-99F3-0828360FCF9D}">
      <dgm:prSet/>
      <dgm:spPr/>
      <dgm:t>
        <a:bodyPr/>
        <a:lstStyle/>
        <a:p>
          <a:pPr rtl="0"/>
          <a:r>
            <a:rPr lang="pt-BR" dirty="0" smtClean="0">
              <a:solidFill>
                <a:srgbClr val="002060"/>
              </a:solidFill>
            </a:rPr>
            <a:t>- </a:t>
          </a:r>
          <a:r>
            <a:rPr lang="pt-BR" b="1" dirty="0" smtClean="0">
              <a:solidFill>
                <a:srgbClr val="002060"/>
              </a:solidFill>
            </a:rPr>
            <a:t>Recadastramento de 6.000 unidades imobiliárias;</a:t>
          </a:r>
          <a:endParaRPr lang="pt-BR" b="1" dirty="0">
            <a:solidFill>
              <a:srgbClr val="002060"/>
            </a:solidFill>
          </a:endParaRPr>
        </a:p>
      </dgm:t>
    </dgm:pt>
    <dgm:pt modelId="{703CD0DF-C265-461B-82B3-F9ACAD68E1A8}" type="parTrans" cxnId="{46274EB0-243C-4E3D-BCF5-BE6222AF0D60}">
      <dgm:prSet/>
      <dgm:spPr/>
      <dgm:t>
        <a:bodyPr/>
        <a:lstStyle/>
        <a:p>
          <a:endParaRPr lang="pt-BR"/>
        </a:p>
      </dgm:t>
    </dgm:pt>
    <dgm:pt modelId="{46E90129-12CB-4E03-BC2D-7BCF73CB35CA}" type="sibTrans" cxnId="{46274EB0-243C-4E3D-BCF5-BE6222AF0D60}">
      <dgm:prSet/>
      <dgm:spPr/>
      <dgm:t>
        <a:bodyPr/>
        <a:lstStyle/>
        <a:p>
          <a:endParaRPr lang="pt-BR"/>
        </a:p>
      </dgm:t>
    </dgm:pt>
    <dgm:pt modelId="{52FEEE24-4CC1-4E82-BA26-81435A18BBB7}">
      <dgm:prSet/>
      <dgm:spPr/>
      <dgm:t>
        <a:bodyPr/>
        <a:lstStyle/>
        <a:p>
          <a:pPr rtl="0"/>
          <a:r>
            <a:rPr lang="pt-BR" dirty="0" smtClean="0">
              <a:solidFill>
                <a:srgbClr val="002060"/>
              </a:solidFill>
            </a:rPr>
            <a:t>- </a:t>
          </a:r>
          <a:r>
            <a:rPr lang="pt-BR" b="1" dirty="0" smtClean="0">
              <a:solidFill>
                <a:srgbClr val="002060"/>
              </a:solidFill>
            </a:rPr>
            <a:t>Implantação do SIG – Sistema de Informações Geográficas integrado ao sistema de gestão tributária;</a:t>
          </a:r>
          <a:endParaRPr lang="pt-BR" b="1" dirty="0">
            <a:solidFill>
              <a:srgbClr val="002060"/>
            </a:solidFill>
          </a:endParaRPr>
        </a:p>
      </dgm:t>
    </dgm:pt>
    <dgm:pt modelId="{8626C975-F732-43F6-9754-BF651C5FE307}" type="parTrans" cxnId="{A6DA53C9-D7FA-4D7F-B187-0DC428F2B094}">
      <dgm:prSet/>
      <dgm:spPr/>
      <dgm:t>
        <a:bodyPr/>
        <a:lstStyle/>
        <a:p>
          <a:endParaRPr lang="pt-BR"/>
        </a:p>
      </dgm:t>
    </dgm:pt>
    <dgm:pt modelId="{C2567401-4BB7-4B59-8BA6-8A7978C51995}" type="sibTrans" cxnId="{A6DA53C9-D7FA-4D7F-B187-0DC428F2B094}">
      <dgm:prSet/>
      <dgm:spPr/>
      <dgm:t>
        <a:bodyPr/>
        <a:lstStyle/>
        <a:p>
          <a:endParaRPr lang="pt-BR"/>
        </a:p>
      </dgm:t>
    </dgm:pt>
    <dgm:pt modelId="{A7B15F0B-1C37-4EA8-B5D7-1295E4CBAA74}" type="pres">
      <dgm:prSet presAssocID="{B0A8FADA-161A-496E-A703-CE1B478EF68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291D6C2-595E-447B-85E9-EFB97973A0DD}" type="pres">
      <dgm:prSet presAssocID="{B0A8FADA-161A-496E-A703-CE1B478EF687}" presName="arrow" presStyleLbl="bgShp" presStyleIdx="0" presStyleCnt="1" custScaleX="117647"/>
      <dgm:spPr/>
    </dgm:pt>
    <dgm:pt modelId="{FC031733-74FE-4E80-8F6B-DAEAF7C9A48F}" type="pres">
      <dgm:prSet presAssocID="{B0A8FADA-161A-496E-A703-CE1B478EF687}" presName="linearProcess" presStyleCnt="0"/>
      <dgm:spPr/>
    </dgm:pt>
    <dgm:pt modelId="{AB3E9120-2B78-4142-A163-747A59DD972E}" type="pres">
      <dgm:prSet presAssocID="{087A9A5E-3B4A-4ECB-8D7C-A610EB8B580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EA79CB-B5E1-4CA5-A2FB-FEE345DC1781}" type="pres">
      <dgm:prSet presAssocID="{C3A19B54-1743-4BDF-8FC8-2B21489B72A7}" presName="sibTrans" presStyleCnt="0"/>
      <dgm:spPr/>
    </dgm:pt>
    <dgm:pt modelId="{BEB5BB2C-48BC-4EDC-841D-1E2CE7D420AB}" type="pres">
      <dgm:prSet presAssocID="{CBCDB121-400B-484F-BF1F-F42F19E1C18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5D467E-317F-4EEF-B464-6E134D597110}" type="pres">
      <dgm:prSet presAssocID="{1A8516C8-BDBC-4C24-B5AA-1AE8828FFE44}" presName="sibTrans" presStyleCnt="0"/>
      <dgm:spPr/>
    </dgm:pt>
    <dgm:pt modelId="{4B516AC8-4424-4F5F-ACF9-16EACAE8BB56}" type="pres">
      <dgm:prSet presAssocID="{84DC5C78-D9F1-4B58-99F3-0828360FCF9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7EA03A-13A8-44D1-A315-DA339636D060}" type="pres">
      <dgm:prSet presAssocID="{46E90129-12CB-4E03-BC2D-7BCF73CB35CA}" presName="sibTrans" presStyleCnt="0"/>
      <dgm:spPr/>
    </dgm:pt>
    <dgm:pt modelId="{812A9568-A818-4BEB-8AAF-3E11A0BCDA85}" type="pres">
      <dgm:prSet presAssocID="{52FEEE24-4CC1-4E82-BA26-81435A18BBB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66F381E-CC7A-47A0-A2CF-CBA58C5DB455}" type="presOf" srcId="{087A9A5E-3B4A-4ECB-8D7C-A610EB8B580E}" destId="{AB3E9120-2B78-4142-A163-747A59DD972E}" srcOrd="0" destOrd="0" presId="urn:microsoft.com/office/officeart/2005/8/layout/hProcess9"/>
    <dgm:cxn modelId="{46274EB0-243C-4E3D-BCF5-BE6222AF0D60}" srcId="{B0A8FADA-161A-496E-A703-CE1B478EF687}" destId="{84DC5C78-D9F1-4B58-99F3-0828360FCF9D}" srcOrd="2" destOrd="0" parTransId="{703CD0DF-C265-461B-82B3-F9ACAD68E1A8}" sibTransId="{46E90129-12CB-4E03-BC2D-7BCF73CB35CA}"/>
    <dgm:cxn modelId="{803FBC70-77C3-4151-A5FC-50D22F967F3C}" type="presOf" srcId="{84DC5C78-D9F1-4B58-99F3-0828360FCF9D}" destId="{4B516AC8-4424-4F5F-ACF9-16EACAE8BB56}" srcOrd="0" destOrd="0" presId="urn:microsoft.com/office/officeart/2005/8/layout/hProcess9"/>
    <dgm:cxn modelId="{FC57BE3F-B9BA-493E-93A6-3C504800DCF0}" srcId="{B0A8FADA-161A-496E-A703-CE1B478EF687}" destId="{CBCDB121-400B-484F-BF1F-F42F19E1C187}" srcOrd="1" destOrd="0" parTransId="{D10A6C5D-0A8A-4ED4-BE3C-28E9319C0F78}" sibTransId="{1A8516C8-BDBC-4C24-B5AA-1AE8828FFE44}"/>
    <dgm:cxn modelId="{86265350-53E4-43E3-84BD-B1B2146E9D79}" srcId="{B0A8FADA-161A-496E-A703-CE1B478EF687}" destId="{087A9A5E-3B4A-4ECB-8D7C-A610EB8B580E}" srcOrd="0" destOrd="0" parTransId="{40386B5A-6055-44E0-BD64-EBC0B8AF023A}" sibTransId="{C3A19B54-1743-4BDF-8FC8-2B21489B72A7}"/>
    <dgm:cxn modelId="{A6DA53C9-D7FA-4D7F-B187-0DC428F2B094}" srcId="{B0A8FADA-161A-496E-A703-CE1B478EF687}" destId="{52FEEE24-4CC1-4E82-BA26-81435A18BBB7}" srcOrd="3" destOrd="0" parTransId="{8626C975-F732-43F6-9754-BF651C5FE307}" sibTransId="{C2567401-4BB7-4B59-8BA6-8A7978C51995}"/>
    <dgm:cxn modelId="{04375A40-1E92-4501-AC12-2AD5506AD2E8}" type="presOf" srcId="{B0A8FADA-161A-496E-A703-CE1B478EF687}" destId="{A7B15F0B-1C37-4EA8-B5D7-1295E4CBAA74}" srcOrd="0" destOrd="0" presId="urn:microsoft.com/office/officeart/2005/8/layout/hProcess9"/>
    <dgm:cxn modelId="{4ACC129B-0541-4FD2-89DB-A75C9D87C948}" type="presOf" srcId="{CBCDB121-400B-484F-BF1F-F42F19E1C187}" destId="{BEB5BB2C-48BC-4EDC-841D-1E2CE7D420AB}" srcOrd="0" destOrd="0" presId="urn:microsoft.com/office/officeart/2005/8/layout/hProcess9"/>
    <dgm:cxn modelId="{6E3B3415-BEC7-4BC3-B2D7-686A097979E0}" type="presOf" srcId="{52FEEE24-4CC1-4E82-BA26-81435A18BBB7}" destId="{812A9568-A818-4BEB-8AAF-3E11A0BCDA85}" srcOrd="0" destOrd="0" presId="urn:microsoft.com/office/officeart/2005/8/layout/hProcess9"/>
    <dgm:cxn modelId="{AD1562AD-BEA1-45E2-A1D2-67D4F5371D1F}" type="presParOf" srcId="{A7B15F0B-1C37-4EA8-B5D7-1295E4CBAA74}" destId="{E291D6C2-595E-447B-85E9-EFB97973A0DD}" srcOrd="0" destOrd="0" presId="urn:microsoft.com/office/officeart/2005/8/layout/hProcess9"/>
    <dgm:cxn modelId="{B3BA11D8-534E-4BEB-84B6-694BA844EE0D}" type="presParOf" srcId="{A7B15F0B-1C37-4EA8-B5D7-1295E4CBAA74}" destId="{FC031733-74FE-4E80-8F6B-DAEAF7C9A48F}" srcOrd="1" destOrd="0" presId="urn:microsoft.com/office/officeart/2005/8/layout/hProcess9"/>
    <dgm:cxn modelId="{1D04EEFE-8E32-43E6-B883-145BBD88CE37}" type="presParOf" srcId="{FC031733-74FE-4E80-8F6B-DAEAF7C9A48F}" destId="{AB3E9120-2B78-4142-A163-747A59DD972E}" srcOrd="0" destOrd="0" presId="urn:microsoft.com/office/officeart/2005/8/layout/hProcess9"/>
    <dgm:cxn modelId="{3A47209C-42E9-4715-9104-29D25255A046}" type="presParOf" srcId="{FC031733-74FE-4E80-8F6B-DAEAF7C9A48F}" destId="{1BEA79CB-B5E1-4CA5-A2FB-FEE345DC1781}" srcOrd="1" destOrd="0" presId="urn:microsoft.com/office/officeart/2005/8/layout/hProcess9"/>
    <dgm:cxn modelId="{05A37022-153A-4C5B-B045-2E211684B08E}" type="presParOf" srcId="{FC031733-74FE-4E80-8F6B-DAEAF7C9A48F}" destId="{BEB5BB2C-48BC-4EDC-841D-1E2CE7D420AB}" srcOrd="2" destOrd="0" presId="urn:microsoft.com/office/officeart/2005/8/layout/hProcess9"/>
    <dgm:cxn modelId="{77F97AED-EDCF-4477-A04B-A5EF8A523196}" type="presParOf" srcId="{FC031733-74FE-4E80-8F6B-DAEAF7C9A48F}" destId="{D25D467E-317F-4EEF-B464-6E134D597110}" srcOrd="3" destOrd="0" presId="urn:microsoft.com/office/officeart/2005/8/layout/hProcess9"/>
    <dgm:cxn modelId="{ABE5CF6C-F151-483D-A637-B0012956B1B0}" type="presParOf" srcId="{FC031733-74FE-4E80-8F6B-DAEAF7C9A48F}" destId="{4B516AC8-4424-4F5F-ACF9-16EACAE8BB56}" srcOrd="4" destOrd="0" presId="urn:microsoft.com/office/officeart/2005/8/layout/hProcess9"/>
    <dgm:cxn modelId="{D0990C4A-C765-4CF7-87BD-9202302EF7FD}" type="presParOf" srcId="{FC031733-74FE-4E80-8F6B-DAEAF7C9A48F}" destId="{037EA03A-13A8-44D1-A315-DA339636D060}" srcOrd="5" destOrd="0" presId="urn:microsoft.com/office/officeart/2005/8/layout/hProcess9"/>
    <dgm:cxn modelId="{EA090AAE-E2BA-43A3-A9C8-DDCFBF317027}" type="presParOf" srcId="{FC031733-74FE-4E80-8F6B-DAEAF7C9A48F}" destId="{812A9568-A818-4BEB-8AAF-3E11A0BCDA8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6DA1EB-D648-436C-935A-0FA6666319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7F8B4BB8-76F7-4919-A096-4E727CBDB766}">
      <dgm:prSet/>
      <dgm:spPr/>
      <dgm:t>
        <a:bodyPr/>
        <a:lstStyle/>
        <a:p>
          <a:pPr rtl="0"/>
          <a:r>
            <a:rPr lang="pt-BR" b="1" dirty="0" smtClean="0">
              <a:solidFill>
                <a:srgbClr val="002060"/>
              </a:solidFill>
            </a:rPr>
            <a:t>NOVA CENTRAL DE ATENDIMENTO AO CIDADÃO IMPLANTADA</a:t>
          </a:r>
          <a:br>
            <a:rPr lang="pt-BR" b="1" dirty="0" smtClean="0">
              <a:solidFill>
                <a:srgbClr val="002060"/>
              </a:solidFill>
            </a:rPr>
          </a:br>
          <a:endParaRPr lang="pt-BR" b="1" dirty="0">
            <a:solidFill>
              <a:srgbClr val="002060"/>
            </a:solidFill>
          </a:endParaRPr>
        </a:p>
      </dgm:t>
    </dgm:pt>
    <dgm:pt modelId="{9A4D2A6D-7016-43FB-BB18-9BB8C0A07B0C}" type="parTrans" cxnId="{499029F2-0B3B-4C5C-B72A-192726B136E3}">
      <dgm:prSet/>
      <dgm:spPr/>
      <dgm:t>
        <a:bodyPr/>
        <a:lstStyle/>
        <a:p>
          <a:endParaRPr lang="pt-BR"/>
        </a:p>
      </dgm:t>
    </dgm:pt>
    <dgm:pt modelId="{99F7F1D9-8140-4641-88CA-3A9EC9733053}" type="sibTrans" cxnId="{499029F2-0B3B-4C5C-B72A-192726B136E3}">
      <dgm:prSet/>
      <dgm:spPr/>
      <dgm:t>
        <a:bodyPr/>
        <a:lstStyle/>
        <a:p>
          <a:endParaRPr lang="pt-BR"/>
        </a:p>
      </dgm:t>
    </dgm:pt>
    <dgm:pt modelId="{40FB00EE-7CFA-4186-8250-1370BFF31BA2}" type="pres">
      <dgm:prSet presAssocID="{196DA1EB-D648-436C-935A-0FA6666319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D6E677C-3621-4513-BC2B-C12B65AC54D0}" type="pres">
      <dgm:prSet presAssocID="{7F8B4BB8-76F7-4919-A096-4E727CBDB76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B2E7B80-4CA7-42CE-AABA-0EE5692D9BCA}" type="presOf" srcId="{7F8B4BB8-76F7-4919-A096-4E727CBDB766}" destId="{4D6E677C-3621-4513-BC2B-C12B65AC54D0}" srcOrd="0" destOrd="0" presId="urn:microsoft.com/office/officeart/2005/8/layout/vList2"/>
    <dgm:cxn modelId="{63EB735D-C41D-4627-8FD4-50AC9E98E7EF}" type="presOf" srcId="{196DA1EB-D648-436C-935A-0FA6666319D1}" destId="{40FB00EE-7CFA-4186-8250-1370BFF31BA2}" srcOrd="0" destOrd="0" presId="urn:microsoft.com/office/officeart/2005/8/layout/vList2"/>
    <dgm:cxn modelId="{499029F2-0B3B-4C5C-B72A-192726B136E3}" srcId="{196DA1EB-D648-436C-935A-0FA6666319D1}" destId="{7F8B4BB8-76F7-4919-A096-4E727CBDB766}" srcOrd="0" destOrd="0" parTransId="{9A4D2A6D-7016-43FB-BB18-9BB8C0A07B0C}" sibTransId="{99F7F1D9-8140-4641-88CA-3A9EC9733053}"/>
    <dgm:cxn modelId="{27A0FDC5-CD0E-4906-AA20-9526F193B75D}" type="presParOf" srcId="{40FB00EE-7CFA-4186-8250-1370BFF31BA2}" destId="{4D6E677C-3621-4513-BC2B-C12B65AC54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C0FB7E-BB79-492A-8CD3-BADC7A21525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9FA99C4-736A-45AF-8A15-71B1C9999B3E}">
      <dgm:prSet/>
      <dgm:spPr/>
      <dgm:t>
        <a:bodyPr/>
        <a:lstStyle/>
        <a:p>
          <a:pPr rtl="0"/>
          <a:r>
            <a:rPr lang="pt-BR" dirty="0" smtClean="0"/>
            <a:t>- </a:t>
          </a:r>
          <a:r>
            <a:rPr lang="pt-BR" b="1" dirty="0" smtClean="0"/>
            <a:t>Consultoria especializada para Análise de Processos e Competências;</a:t>
          </a:r>
          <a:endParaRPr lang="pt-BR" b="1" dirty="0"/>
        </a:p>
      </dgm:t>
    </dgm:pt>
    <dgm:pt modelId="{BBC6273E-AB22-4658-A297-F6F81CDA19D2}" type="parTrans" cxnId="{54E99D85-C165-469B-9D15-6D0B3539E119}">
      <dgm:prSet/>
      <dgm:spPr/>
      <dgm:t>
        <a:bodyPr/>
        <a:lstStyle/>
        <a:p>
          <a:endParaRPr lang="pt-BR"/>
        </a:p>
      </dgm:t>
    </dgm:pt>
    <dgm:pt modelId="{9D3969DC-B8FF-4F71-981B-B1B0AE7F4D84}" type="sibTrans" cxnId="{54E99D85-C165-469B-9D15-6D0B3539E119}">
      <dgm:prSet/>
      <dgm:spPr/>
      <dgm:t>
        <a:bodyPr/>
        <a:lstStyle/>
        <a:p>
          <a:endParaRPr lang="pt-BR"/>
        </a:p>
      </dgm:t>
    </dgm:pt>
    <dgm:pt modelId="{A6B2C67D-D58A-4A56-A297-511B74208D19}">
      <dgm:prSet/>
      <dgm:spPr/>
      <dgm:t>
        <a:bodyPr/>
        <a:lstStyle/>
        <a:p>
          <a:pPr rtl="0"/>
          <a:r>
            <a:rPr lang="pt-BR" dirty="0" smtClean="0"/>
            <a:t>- </a:t>
          </a:r>
          <a:r>
            <a:rPr lang="pt-BR" b="1" dirty="0" smtClean="0"/>
            <a:t>Aquisição de Mobiliário;</a:t>
          </a:r>
          <a:endParaRPr lang="pt-BR" b="1" dirty="0"/>
        </a:p>
      </dgm:t>
    </dgm:pt>
    <dgm:pt modelId="{38AD407A-EE7D-47AF-B47F-D14C2434C1B7}" type="parTrans" cxnId="{90BE4291-AC9F-40C5-986B-A73BAD09BE8B}">
      <dgm:prSet/>
      <dgm:spPr/>
      <dgm:t>
        <a:bodyPr/>
        <a:lstStyle/>
        <a:p>
          <a:endParaRPr lang="pt-BR"/>
        </a:p>
      </dgm:t>
    </dgm:pt>
    <dgm:pt modelId="{7B90A68E-8EB8-41AB-80E4-34700EFE56EA}" type="sibTrans" cxnId="{90BE4291-AC9F-40C5-986B-A73BAD09BE8B}">
      <dgm:prSet/>
      <dgm:spPr/>
      <dgm:t>
        <a:bodyPr/>
        <a:lstStyle/>
        <a:p>
          <a:endParaRPr lang="pt-BR"/>
        </a:p>
      </dgm:t>
    </dgm:pt>
    <dgm:pt modelId="{3A61AE90-3286-46E2-83B2-305BC48C4046}">
      <dgm:prSet/>
      <dgm:spPr/>
      <dgm:t>
        <a:bodyPr/>
        <a:lstStyle/>
        <a:p>
          <a:pPr rtl="0"/>
          <a:r>
            <a:rPr lang="pt-BR" dirty="0" smtClean="0"/>
            <a:t>- </a:t>
          </a:r>
          <a:r>
            <a:rPr lang="pt-BR" b="1" dirty="0" smtClean="0"/>
            <a:t>Aquisição de Equipamentos de T.I. e senha eletrônica;</a:t>
          </a:r>
          <a:endParaRPr lang="pt-BR" b="1" dirty="0"/>
        </a:p>
      </dgm:t>
    </dgm:pt>
    <dgm:pt modelId="{EB987462-4C9A-43B0-B099-7F22108CB49F}" type="parTrans" cxnId="{52C7D576-544C-4204-BB37-CBE724159339}">
      <dgm:prSet/>
      <dgm:spPr/>
      <dgm:t>
        <a:bodyPr/>
        <a:lstStyle/>
        <a:p>
          <a:endParaRPr lang="pt-BR"/>
        </a:p>
      </dgm:t>
    </dgm:pt>
    <dgm:pt modelId="{27683BC7-CB67-406C-AABA-775D4A14F4F3}" type="sibTrans" cxnId="{52C7D576-544C-4204-BB37-CBE724159339}">
      <dgm:prSet/>
      <dgm:spPr/>
      <dgm:t>
        <a:bodyPr/>
        <a:lstStyle/>
        <a:p>
          <a:endParaRPr lang="pt-BR"/>
        </a:p>
      </dgm:t>
    </dgm:pt>
    <dgm:pt modelId="{202519D7-4B69-4560-AEB2-674D7FD83C91}">
      <dgm:prSet/>
      <dgm:spPr/>
      <dgm:t>
        <a:bodyPr/>
        <a:lstStyle/>
        <a:p>
          <a:pPr rtl="0"/>
          <a:r>
            <a:rPr lang="pt-BR" dirty="0" smtClean="0"/>
            <a:t>- </a:t>
          </a:r>
          <a:r>
            <a:rPr lang="pt-BR" b="1" dirty="0" smtClean="0"/>
            <a:t>Redefinir site para Modelo de Atendimento on-line e integrado;</a:t>
          </a:r>
          <a:endParaRPr lang="pt-BR" b="1" dirty="0"/>
        </a:p>
      </dgm:t>
    </dgm:pt>
    <dgm:pt modelId="{7C33D1C2-908B-494D-8032-236B60F64371}" type="parTrans" cxnId="{C403D0DF-CED6-41C5-96E8-C27494FCC60B}">
      <dgm:prSet/>
      <dgm:spPr/>
      <dgm:t>
        <a:bodyPr/>
        <a:lstStyle/>
        <a:p>
          <a:endParaRPr lang="pt-BR"/>
        </a:p>
      </dgm:t>
    </dgm:pt>
    <dgm:pt modelId="{E56125DE-EA8B-443B-BA69-353CB8706056}" type="sibTrans" cxnId="{C403D0DF-CED6-41C5-96E8-C27494FCC60B}">
      <dgm:prSet/>
      <dgm:spPr/>
      <dgm:t>
        <a:bodyPr/>
        <a:lstStyle/>
        <a:p>
          <a:endParaRPr lang="pt-BR"/>
        </a:p>
      </dgm:t>
    </dgm:pt>
    <dgm:pt modelId="{08D94D01-E7E1-4528-8349-7F5FC44C0FA8}" type="pres">
      <dgm:prSet presAssocID="{41C0FB7E-BB79-492A-8CD3-BADC7A21525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E26B773C-85BD-44F9-8D93-D3E1B9ADABAF}" type="pres">
      <dgm:prSet presAssocID="{41C0FB7E-BB79-492A-8CD3-BADC7A215257}" presName="pyramid" presStyleLbl="node1" presStyleIdx="0" presStyleCnt="1"/>
      <dgm:spPr/>
    </dgm:pt>
    <dgm:pt modelId="{F8C2425D-B9C1-462D-8D0D-11F3CB32DC1E}" type="pres">
      <dgm:prSet presAssocID="{41C0FB7E-BB79-492A-8CD3-BADC7A215257}" presName="theList" presStyleCnt="0"/>
      <dgm:spPr/>
    </dgm:pt>
    <dgm:pt modelId="{64A4D0BE-F6CF-4D7D-B8A7-D6FCB9D90C32}" type="pres">
      <dgm:prSet presAssocID="{59FA99C4-736A-45AF-8A15-71B1C9999B3E}" presName="aNode" presStyleLbl="fgAcc1" presStyleIdx="0" presStyleCnt="4" custLinFactY="26510" custLinFactNeighborX="-6975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8E3BE4-B18B-4B4F-9CE0-15C4196A5AB5}" type="pres">
      <dgm:prSet presAssocID="{59FA99C4-736A-45AF-8A15-71B1C9999B3E}" presName="aSpace" presStyleCnt="0"/>
      <dgm:spPr/>
    </dgm:pt>
    <dgm:pt modelId="{50C33859-19E5-4581-BE71-6A2C52B9E120}" type="pres">
      <dgm:prSet presAssocID="{A6B2C67D-D58A-4A56-A297-511B74208D19}" presName="aNode" presStyleLbl="fgAcc1" presStyleIdx="1" presStyleCnt="4" custLinFactY="23509" custLinFactNeighborX="-7384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B239F0-8B26-47DC-A56E-5F3BD3797DFA}" type="pres">
      <dgm:prSet presAssocID="{A6B2C67D-D58A-4A56-A297-511B74208D19}" presName="aSpace" presStyleCnt="0"/>
      <dgm:spPr/>
    </dgm:pt>
    <dgm:pt modelId="{24A19C63-B6BE-4AD1-BEE9-F8710A40D00D}" type="pres">
      <dgm:prSet presAssocID="{3A61AE90-3286-46E2-83B2-305BC48C4046}" presName="aNode" presStyleLbl="fgAcc1" presStyleIdx="2" presStyleCnt="4" custLinFactY="23509" custLinFactNeighborX="-8615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A6A1DB-2423-4028-91C0-786631F836BD}" type="pres">
      <dgm:prSet presAssocID="{3A61AE90-3286-46E2-83B2-305BC48C4046}" presName="aSpace" presStyleCnt="0"/>
      <dgm:spPr/>
    </dgm:pt>
    <dgm:pt modelId="{8C797618-397A-4899-B82E-BA9647927F33}" type="pres">
      <dgm:prSet presAssocID="{202519D7-4B69-4560-AEB2-674D7FD83C91}" presName="aNode" presStyleLbl="fgAcc1" presStyleIdx="3" presStyleCnt="4" custLinFactY="29510" custLinFactNeighborX="-10257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1DA7F3-D2F6-4A27-B99E-C2931D1C6839}" type="pres">
      <dgm:prSet presAssocID="{202519D7-4B69-4560-AEB2-674D7FD83C91}" presName="aSpace" presStyleCnt="0"/>
      <dgm:spPr/>
    </dgm:pt>
  </dgm:ptLst>
  <dgm:cxnLst>
    <dgm:cxn modelId="{E18E0890-32CB-446B-8455-C8C6EEFAE438}" type="presOf" srcId="{A6B2C67D-D58A-4A56-A297-511B74208D19}" destId="{50C33859-19E5-4581-BE71-6A2C52B9E120}" srcOrd="0" destOrd="0" presId="urn:microsoft.com/office/officeart/2005/8/layout/pyramid2"/>
    <dgm:cxn modelId="{52C7D576-544C-4204-BB37-CBE724159339}" srcId="{41C0FB7E-BB79-492A-8CD3-BADC7A215257}" destId="{3A61AE90-3286-46E2-83B2-305BC48C4046}" srcOrd="2" destOrd="0" parTransId="{EB987462-4C9A-43B0-B099-7F22108CB49F}" sibTransId="{27683BC7-CB67-406C-AABA-775D4A14F4F3}"/>
    <dgm:cxn modelId="{54E99D85-C165-469B-9D15-6D0B3539E119}" srcId="{41C0FB7E-BB79-492A-8CD3-BADC7A215257}" destId="{59FA99C4-736A-45AF-8A15-71B1C9999B3E}" srcOrd="0" destOrd="0" parTransId="{BBC6273E-AB22-4658-A297-F6F81CDA19D2}" sibTransId="{9D3969DC-B8FF-4F71-981B-B1B0AE7F4D84}"/>
    <dgm:cxn modelId="{C403D0DF-CED6-41C5-96E8-C27494FCC60B}" srcId="{41C0FB7E-BB79-492A-8CD3-BADC7A215257}" destId="{202519D7-4B69-4560-AEB2-674D7FD83C91}" srcOrd="3" destOrd="0" parTransId="{7C33D1C2-908B-494D-8032-236B60F64371}" sibTransId="{E56125DE-EA8B-443B-BA69-353CB8706056}"/>
    <dgm:cxn modelId="{90BE4291-AC9F-40C5-986B-A73BAD09BE8B}" srcId="{41C0FB7E-BB79-492A-8CD3-BADC7A215257}" destId="{A6B2C67D-D58A-4A56-A297-511B74208D19}" srcOrd="1" destOrd="0" parTransId="{38AD407A-EE7D-47AF-B47F-D14C2434C1B7}" sibTransId="{7B90A68E-8EB8-41AB-80E4-34700EFE56EA}"/>
    <dgm:cxn modelId="{8A76050B-3E52-48B4-8F2B-8CD1AD71397F}" type="presOf" srcId="{41C0FB7E-BB79-492A-8CD3-BADC7A215257}" destId="{08D94D01-E7E1-4528-8349-7F5FC44C0FA8}" srcOrd="0" destOrd="0" presId="urn:microsoft.com/office/officeart/2005/8/layout/pyramid2"/>
    <dgm:cxn modelId="{C06E3F86-FFD3-4C58-BE73-A3D8BBE3A137}" type="presOf" srcId="{59FA99C4-736A-45AF-8A15-71B1C9999B3E}" destId="{64A4D0BE-F6CF-4D7D-B8A7-D6FCB9D90C32}" srcOrd="0" destOrd="0" presId="urn:microsoft.com/office/officeart/2005/8/layout/pyramid2"/>
    <dgm:cxn modelId="{06F98CB3-2721-426D-919B-60FDBD6F2494}" type="presOf" srcId="{202519D7-4B69-4560-AEB2-674D7FD83C91}" destId="{8C797618-397A-4899-B82E-BA9647927F33}" srcOrd="0" destOrd="0" presId="urn:microsoft.com/office/officeart/2005/8/layout/pyramid2"/>
    <dgm:cxn modelId="{20B901AC-17AB-4A2A-8333-E9DF62C06092}" type="presOf" srcId="{3A61AE90-3286-46E2-83B2-305BC48C4046}" destId="{24A19C63-B6BE-4AD1-BEE9-F8710A40D00D}" srcOrd="0" destOrd="0" presId="urn:microsoft.com/office/officeart/2005/8/layout/pyramid2"/>
    <dgm:cxn modelId="{1C51F522-BEF7-43CF-A494-ED0E1D013B55}" type="presParOf" srcId="{08D94D01-E7E1-4528-8349-7F5FC44C0FA8}" destId="{E26B773C-85BD-44F9-8D93-D3E1B9ADABAF}" srcOrd="0" destOrd="0" presId="urn:microsoft.com/office/officeart/2005/8/layout/pyramid2"/>
    <dgm:cxn modelId="{B11A35D8-BFAD-4F04-B976-64C0CAC24B64}" type="presParOf" srcId="{08D94D01-E7E1-4528-8349-7F5FC44C0FA8}" destId="{F8C2425D-B9C1-462D-8D0D-11F3CB32DC1E}" srcOrd="1" destOrd="0" presId="urn:microsoft.com/office/officeart/2005/8/layout/pyramid2"/>
    <dgm:cxn modelId="{CEF25D97-6072-4AAB-84B9-42FA0F644F0E}" type="presParOf" srcId="{F8C2425D-B9C1-462D-8D0D-11F3CB32DC1E}" destId="{64A4D0BE-F6CF-4D7D-B8A7-D6FCB9D90C32}" srcOrd="0" destOrd="0" presId="urn:microsoft.com/office/officeart/2005/8/layout/pyramid2"/>
    <dgm:cxn modelId="{FF096123-BCCF-4D3C-8430-5E865CC3D4A6}" type="presParOf" srcId="{F8C2425D-B9C1-462D-8D0D-11F3CB32DC1E}" destId="{368E3BE4-B18B-4B4F-9CE0-15C4196A5AB5}" srcOrd="1" destOrd="0" presId="urn:microsoft.com/office/officeart/2005/8/layout/pyramid2"/>
    <dgm:cxn modelId="{AB77CDF0-2875-4F2B-9CD1-6AC01FC1CCF6}" type="presParOf" srcId="{F8C2425D-B9C1-462D-8D0D-11F3CB32DC1E}" destId="{50C33859-19E5-4581-BE71-6A2C52B9E120}" srcOrd="2" destOrd="0" presId="urn:microsoft.com/office/officeart/2005/8/layout/pyramid2"/>
    <dgm:cxn modelId="{E808845E-625C-4CB1-A9EB-D6F7E56FC104}" type="presParOf" srcId="{F8C2425D-B9C1-462D-8D0D-11F3CB32DC1E}" destId="{43B239F0-8B26-47DC-A56E-5F3BD3797DFA}" srcOrd="3" destOrd="0" presId="urn:microsoft.com/office/officeart/2005/8/layout/pyramid2"/>
    <dgm:cxn modelId="{BD9247CE-59DB-4436-89C4-680832BEF43E}" type="presParOf" srcId="{F8C2425D-B9C1-462D-8D0D-11F3CB32DC1E}" destId="{24A19C63-B6BE-4AD1-BEE9-F8710A40D00D}" srcOrd="4" destOrd="0" presId="urn:microsoft.com/office/officeart/2005/8/layout/pyramid2"/>
    <dgm:cxn modelId="{09059D7B-8C21-4F24-9256-D26B448738BF}" type="presParOf" srcId="{F8C2425D-B9C1-462D-8D0D-11F3CB32DC1E}" destId="{C4A6A1DB-2423-4028-91C0-786631F836BD}" srcOrd="5" destOrd="0" presId="urn:microsoft.com/office/officeart/2005/8/layout/pyramid2"/>
    <dgm:cxn modelId="{572CAC0D-73E8-4401-87DE-A7BE2E365F0C}" type="presParOf" srcId="{F8C2425D-B9C1-462D-8D0D-11F3CB32DC1E}" destId="{8C797618-397A-4899-B82E-BA9647927F33}" srcOrd="6" destOrd="0" presId="urn:microsoft.com/office/officeart/2005/8/layout/pyramid2"/>
    <dgm:cxn modelId="{56C491FE-5788-4B3F-B775-BF5D907E05E9}" type="presParOf" srcId="{F8C2425D-B9C1-462D-8D0D-11F3CB32DC1E}" destId="{4B1DA7F3-D2F6-4A27-B99E-C2931D1C683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AFD188-6EE8-4D2A-A3E8-00D4032E6FA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8ABA34DA-4464-4A8D-A3F1-8A2A61710486}">
      <dgm:prSet/>
      <dgm:spPr/>
      <dgm:t>
        <a:bodyPr/>
        <a:lstStyle/>
        <a:p>
          <a:pPr rtl="0"/>
          <a:r>
            <a:rPr lang="pt-BR" b="1" dirty="0" smtClean="0"/>
            <a:t>CAPACITAÇÃO</a:t>
          </a:r>
          <a:br>
            <a:rPr lang="pt-BR" b="1" dirty="0" smtClean="0"/>
          </a:br>
          <a:endParaRPr lang="pt-BR" dirty="0"/>
        </a:p>
      </dgm:t>
    </dgm:pt>
    <dgm:pt modelId="{0CC6BC2C-712D-4546-BD30-F162730991C8}" type="parTrans" cxnId="{93947AF7-4007-472F-8927-057C01EB87CE}">
      <dgm:prSet/>
      <dgm:spPr/>
      <dgm:t>
        <a:bodyPr/>
        <a:lstStyle/>
        <a:p>
          <a:endParaRPr lang="pt-BR"/>
        </a:p>
      </dgm:t>
    </dgm:pt>
    <dgm:pt modelId="{43F9D3C5-EB81-4F6D-A8B0-960ACC503004}" type="sibTrans" cxnId="{93947AF7-4007-472F-8927-057C01EB87CE}">
      <dgm:prSet/>
      <dgm:spPr/>
      <dgm:t>
        <a:bodyPr/>
        <a:lstStyle/>
        <a:p>
          <a:endParaRPr lang="pt-BR"/>
        </a:p>
      </dgm:t>
    </dgm:pt>
    <dgm:pt modelId="{7BB6817C-3A5B-4EF0-A2C4-270DD033D148}" type="pres">
      <dgm:prSet presAssocID="{2BAFD188-6EE8-4D2A-A3E8-00D4032E6FA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C5DA612-6D25-4AB5-8415-E3F3BC90F1A2}" type="pres">
      <dgm:prSet presAssocID="{8ABA34DA-4464-4A8D-A3F1-8A2A61710486}" presName="circle1" presStyleLbl="node1" presStyleIdx="0" presStyleCnt="1"/>
      <dgm:spPr/>
    </dgm:pt>
    <dgm:pt modelId="{4F2D805E-EB4E-4FB0-9128-A9551D651A9C}" type="pres">
      <dgm:prSet presAssocID="{8ABA34DA-4464-4A8D-A3F1-8A2A61710486}" presName="space" presStyleCnt="0"/>
      <dgm:spPr/>
    </dgm:pt>
    <dgm:pt modelId="{67FC0D68-94E0-41F2-B9CE-39D2F5732A5A}" type="pres">
      <dgm:prSet presAssocID="{8ABA34DA-4464-4A8D-A3F1-8A2A61710486}" presName="rect1" presStyleLbl="alignAcc1" presStyleIdx="0" presStyleCnt="1"/>
      <dgm:spPr/>
      <dgm:t>
        <a:bodyPr/>
        <a:lstStyle/>
        <a:p>
          <a:endParaRPr lang="pt-BR"/>
        </a:p>
      </dgm:t>
    </dgm:pt>
    <dgm:pt modelId="{EDC88838-EC59-4EA3-B7E7-C1B74059FBD5}" type="pres">
      <dgm:prSet presAssocID="{8ABA34DA-4464-4A8D-A3F1-8A2A6171048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3947AF7-4007-472F-8927-057C01EB87CE}" srcId="{2BAFD188-6EE8-4D2A-A3E8-00D4032E6FA1}" destId="{8ABA34DA-4464-4A8D-A3F1-8A2A61710486}" srcOrd="0" destOrd="0" parTransId="{0CC6BC2C-712D-4546-BD30-F162730991C8}" sibTransId="{43F9D3C5-EB81-4F6D-A8B0-960ACC503004}"/>
    <dgm:cxn modelId="{C14E443D-C968-4401-99CC-8DC2A37C579E}" type="presOf" srcId="{8ABA34DA-4464-4A8D-A3F1-8A2A61710486}" destId="{EDC88838-EC59-4EA3-B7E7-C1B74059FBD5}" srcOrd="1" destOrd="0" presId="urn:microsoft.com/office/officeart/2005/8/layout/target3"/>
    <dgm:cxn modelId="{2920FE88-1BB8-4DBF-9948-2624B77C2AED}" type="presOf" srcId="{2BAFD188-6EE8-4D2A-A3E8-00D4032E6FA1}" destId="{7BB6817C-3A5B-4EF0-A2C4-270DD033D148}" srcOrd="0" destOrd="0" presId="urn:microsoft.com/office/officeart/2005/8/layout/target3"/>
    <dgm:cxn modelId="{DCC149C5-425D-4C38-BA72-F770BBC1A479}" type="presOf" srcId="{8ABA34DA-4464-4A8D-A3F1-8A2A61710486}" destId="{67FC0D68-94E0-41F2-B9CE-39D2F5732A5A}" srcOrd="0" destOrd="0" presId="urn:microsoft.com/office/officeart/2005/8/layout/target3"/>
    <dgm:cxn modelId="{040C8044-F5DC-4FD3-BD12-09C81D52A578}" type="presParOf" srcId="{7BB6817C-3A5B-4EF0-A2C4-270DD033D148}" destId="{4C5DA612-6D25-4AB5-8415-E3F3BC90F1A2}" srcOrd="0" destOrd="0" presId="urn:microsoft.com/office/officeart/2005/8/layout/target3"/>
    <dgm:cxn modelId="{CD793F75-0E42-4637-931C-A6257C6C9B6A}" type="presParOf" srcId="{7BB6817C-3A5B-4EF0-A2C4-270DD033D148}" destId="{4F2D805E-EB4E-4FB0-9128-A9551D651A9C}" srcOrd="1" destOrd="0" presId="urn:microsoft.com/office/officeart/2005/8/layout/target3"/>
    <dgm:cxn modelId="{1093807A-298A-45F6-B40F-134B76435FFD}" type="presParOf" srcId="{7BB6817C-3A5B-4EF0-A2C4-270DD033D148}" destId="{67FC0D68-94E0-41F2-B9CE-39D2F5732A5A}" srcOrd="2" destOrd="0" presId="urn:microsoft.com/office/officeart/2005/8/layout/target3"/>
    <dgm:cxn modelId="{FF065755-2065-42DD-9A04-3835BABE7A7B}" type="presParOf" srcId="{7BB6817C-3A5B-4EF0-A2C4-270DD033D148}" destId="{EDC88838-EC59-4EA3-B7E7-C1B74059FBD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D51DB4-8502-425C-A0D9-5A08A951E369}">
      <dsp:nvSpPr>
        <dsp:cNvPr id="0" name=""/>
        <dsp:cNvSpPr/>
      </dsp:nvSpPr>
      <dsp:spPr>
        <a:xfrm>
          <a:off x="0" y="0"/>
          <a:ext cx="11338560" cy="1223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100" b="1" kern="1200" dirty="0" smtClean="0">
              <a:solidFill>
                <a:srgbClr val="002060"/>
              </a:solidFill>
            </a:rPr>
            <a:t>INDICADORES ECONOMICOS</a:t>
          </a:r>
          <a:endParaRPr lang="pt-BR" sz="5100" b="1" kern="1200" dirty="0">
            <a:solidFill>
              <a:srgbClr val="002060"/>
            </a:solidFill>
          </a:endParaRPr>
        </a:p>
      </dsp:txBody>
      <dsp:txXfrm>
        <a:off x="0" y="0"/>
        <a:ext cx="11338560" cy="122323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D727BF-475D-4B38-9654-C4666486303C}">
      <dsp:nvSpPr>
        <dsp:cNvPr id="0" name=""/>
        <dsp:cNvSpPr/>
      </dsp:nvSpPr>
      <dsp:spPr>
        <a:xfrm>
          <a:off x="0" y="0"/>
          <a:ext cx="2163248" cy="4127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rgbClr val="002060"/>
              </a:solidFill>
            </a:rPr>
            <a:t>Plano de Treinamento Específico para Modelo de Atendimento ao Cidadão;</a:t>
          </a:r>
          <a:endParaRPr lang="pt-BR" sz="1700" b="1" kern="1200" dirty="0">
            <a:solidFill>
              <a:srgbClr val="002060"/>
            </a:solidFill>
          </a:endParaRPr>
        </a:p>
      </dsp:txBody>
      <dsp:txXfrm>
        <a:off x="0" y="1651050"/>
        <a:ext cx="2163248" cy="1651050"/>
      </dsp:txXfrm>
    </dsp:sp>
    <dsp:sp modelId="{F88BA758-7A1D-468E-BE78-10DB19D97EDF}">
      <dsp:nvSpPr>
        <dsp:cNvPr id="0" name=""/>
        <dsp:cNvSpPr/>
      </dsp:nvSpPr>
      <dsp:spPr>
        <a:xfrm>
          <a:off x="394374" y="247657"/>
          <a:ext cx="1374499" cy="137449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5000" r="-5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F1DB5-77A8-410E-974B-8D6CD6BA1E57}">
      <dsp:nvSpPr>
        <dsp:cNvPr id="0" name=""/>
        <dsp:cNvSpPr/>
      </dsp:nvSpPr>
      <dsp:spPr>
        <a:xfrm>
          <a:off x="2228145" y="0"/>
          <a:ext cx="2163248" cy="4127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- </a:t>
          </a:r>
          <a:r>
            <a:rPr lang="pt-BR" sz="1700" b="1" kern="1200" dirty="0" smtClean="0">
              <a:solidFill>
                <a:srgbClr val="002060"/>
              </a:solidFill>
            </a:rPr>
            <a:t>Capacitação para Servidores do Setor de T.I.;</a:t>
          </a:r>
          <a:endParaRPr lang="pt-BR" sz="1700" b="1" kern="1200" dirty="0">
            <a:solidFill>
              <a:srgbClr val="002060"/>
            </a:solidFill>
          </a:endParaRPr>
        </a:p>
      </dsp:txBody>
      <dsp:txXfrm>
        <a:off x="2228145" y="1651050"/>
        <a:ext cx="2163248" cy="1651050"/>
      </dsp:txXfrm>
    </dsp:sp>
    <dsp:sp modelId="{29255604-6613-4BB4-90C9-A6F92EB8BBD6}">
      <dsp:nvSpPr>
        <dsp:cNvPr id="0" name=""/>
        <dsp:cNvSpPr/>
      </dsp:nvSpPr>
      <dsp:spPr>
        <a:xfrm>
          <a:off x="2622519" y="247657"/>
          <a:ext cx="1374499" cy="137449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83C7D-0D4B-499C-B9BE-6CE501A8241D}">
      <dsp:nvSpPr>
        <dsp:cNvPr id="0" name=""/>
        <dsp:cNvSpPr/>
      </dsp:nvSpPr>
      <dsp:spPr>
        <a:xfrm>
          <a:off x="4494926" y="0"/>
          <a:ext cx="2163248" cy="4127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rgbClr val="002060"/>
              </a:solidFill>
            </a:rPr>
            <a:t>-</a:t>
          </a:r>
          <a:r>
            <a:rPr lang="pt-BR" sz="1700" kern="1200" dirty="0" smtClean="0"/>
            <a:t> </a:t>
          </a:r>
          <a:r>
            <a:rPr lang="pt-BR" sz="1700" b="1" kern="1200" dirty="0" smtClean="0">
              <a:solidFill>
                <a:srgbClr val="002060"/>
              </a:solidFill>
            </a:rPr>
            <a:t>Capacitação para Servidores da Secretaria da Fazenda e Administração</a:t>
          </a:r>
          <a:endParaRPr lang="pt-BR" sz="1700" b="1" kern="1200" dirty="0"/>
        </a:p>
      </dsp:txBody>
      <dsp:txXfrm>
        <a:off x="4494926" y="1651050"/>
        <a:ext cx="2163248" cy="1651050"/>
      </dsp:txXfrm>
    </dsp:sp>
    <dsp:sp modelId="{7E75BA24-C075-4DA0-AA83-346342946C1B}">
      <dsp:nvSpPr>
        <dsp:cNvPr id="0" name=""/>
        <dsp:cNvSpPr/>
      </dsp:nvSpPr>
      <dsp:spPr>
        <a:xfrm>
          <a:off x="4850665" y="247657"/>
          <a:ext cx="1374499" cy="137449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7BE10-66C0-4DA1-B72D-F44685447665}">
      <dsp:nvSpPr>
        <dsp:cNvPr id="0" name=""/>
        <dsp:cNvSpPr/>
      </dsp:nvSpPr>
      <dsp:spPr>
        <a:xfrm>
          <a:off x="6684436" y="0"/>
          <a:ext cx="2163248" cy="4127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rgbClr val="002060"/>
              </a:solidFill>
            </a:rPr>
            <a:t>- </a:t>
          </a:r>
          <a:r>
            <a:rPr lang="pt-BR" sz="1700" b="1" kern="1200" dirty="0" smtClean="0">
              <a:solidFill>
                <a:srgbClr val="002060"/>
              </a:solidFill>
            </a:rPr>
            <a:t>Capacitação para Servidores da Controladoria Interna e Licitações;</a:t>
          </a:r>
          <a:endParaRPr lang="pt-BR" sz="1700" b="1" kern="1200" dirty="0">
            <a:solidFill>
              <a:srgbClr val="002060"/>
            </a:solidFill>
          </a:endParaRPr>
        </a:p>
      </dsp:txBody>
      <dsp:txXfrm>
        <a:off x="6684436" y="1651050"/>
        <a:ext cx="2163248" cy="1651050"/>
      </dsp:txXfrm>
    </dsp:sp>
    <dsp:sp modelId="{15C64919-2F0F-4562-B165-A4C9F9FF7333}">
      <dsp:nvSpPr>
        <dsp:cNvPr id="0" name=""/>
        <dsp:cNvSpPr/>
      </dsp:nvSpPr>
      <dsp:spPr>
        <a:xfrm>
          <a:off x="7135096" y="299173"/>
          <a:ext cx="1442235" cy="137449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5247C-34D1-4F6D-B0DB-FA51F1C0F37B}">
      <dsp:nvSpPr>
        <dsp:cNvPr id="0" name=""/>
        <dsp:cNvSpPr/>
      </dsp:nvSpPr>
      <dsp:spPr>
        <a:xfrm>
          <a:off x="8912581" y="0"/>
          <a:ext cx="2163248" cy="4127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rgbClr val="002060"/>
              </a:solidFill>
            </a:rPr>
            <a:t>- </a:t>
          </a:r>
          <a:r>
            <a:rPr lang="pt-BR" sz="1700" b="1" kern="1200" dirty="0" smtClean="0">
              <a:solidFill>
                <a:srgbClr val="002060"/>
              </a:solidFill>
            </a:rPr>
            <a:t>Capacitação para Servidores Municipais.</a:t>
          </a:r>
          <a:endParaRPr lang="pt-BR" sz="1700" b="1" kern="1200" dirty="0">
            <a:solidFill>
              <a:srgbClr val="002060"/>
            </a:solidFill>
          </a:endParaRPr>
        </a:p>
      </dsp:txBody>
      <dsp:txXfrm>
        <a:off x="8912581" y="1651050"/>
        <a:ext cx="2163248" cy="1651050"/>
      </dsp:txXfrm>
    </dsp:sp>
    <dsp:sp modelId="{E5EF3B26-512D-47AD-90A2-11E3E47E4BE1}">
      <dsp:nvSpPr>
        <dsp:cNvPr id="0" name=""/>
        <dsp:cNvSpPr/>
      </dsp:nvSpPr>
      <dsp:spPr>
        <a:xfrm>
          <a:off x="9306956" y="247657"/>
          <a:ext cx="1374499" cy="137449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F1260-95C5-4154-AA98-DA81EB29335C}">
      <dsp:nvSpPr>
        <dsp:cNvPr id="0" name=""/>
        <dsp:cNvSpPr/>
      </dsp:nvSpPr>
      <dsp:spPr>
        <a:xfrm>
          <a:off x="443033" y="3302101"/>
          <a:ext cx="10189763" cy="619144"/>
        </a:xfrm>
        <a:prstGeom prst="leftRightArrow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2EC3C9-AD95-4205-A744-B2C4A08F3C00}">
      <dsp:nvSpPr>
        <dsp:cNvPr id="0" name=""/>
        <dsp:cNvSpPr/>
      </dsp:nvSpPr>
      <dsp:spPr>
        <a:xfrm>
          <a:off x="0" y="0"/>
          <a:ext cx="927280" cy="9272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16431-6D7E-40CA-ADFE-BCAE237317E1}">
      <dsp:nvSpPr>
        <dsp:cNvPr id="0" name=""/>
        <dsp:cNvSpPr/>
      </dsp:nvSpPr>
      <dsp:spPr>
        <a:xfrm>
          <a:off x="450975" y="0"/>
          <a:ext cx="9046120" cy="9272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ATUALIZAR PARQUE DE HW E SW</a:t>
          </a:r>
          <a:br>
            <a:rPr lang="pt-BR" sz="2600" b="1" kern="1200" dirty="0" smtClean="0"/>
          </a:br>
          <a:endParaRPr lang="pt-BR" sz="2600" kern="1200" dirty="0"/>
        </a:p>
      </dsp:txBody>
      <dsp:txXfrm>
        <a:off x="450975" y="0"/>
        <a:ext cx="9046120" cy="92728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5E365-B82C-444E-A0D1-5EB71C6C2D8E}">
      <dsp:nvSpPr>
        <dsp:cNvPr id="0" name=""/>
        <dsp:cNvSpPr/>
      </dsp:nvSpPr>
      <dsp:spPr>
        <a:xfrm rot="10800000">
          <a:off x="2078583" y="1256"/>
          <a:ext cx="7750828" cy="5052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791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-</a:t>
          </a:r>
          <a:r>
            <a:rPr lang="pt-BR" sz="1800" kern="1200" dirty="0" smtClean="0"/>
            <a:t> </a:t>
          </a:r>
          <a:r>
            <a:rPr lang="pt-BR" sz="1800" b="1" kern="1200" dirty="0" smtClean="0">
              <a:solidFill>
                <a:srgbClr val="002060"/>
              </a:solidFill>
            </a:rPr>
            <a:t>Contratação de empresa para descrever o PETI;</a:t>
          </a:r>
          <a:endParaRPr lang="pt-BR" sz="1800" b="1" kern="1200" dirty="0">
            <a:solidFill>
              <a:srgbClr val="002060"/>
            </a:solidFill>
          </a:endParaRPr>
        </a:p>
      </dsp:txBody>
      <dsp:txXfrm rot="10800000">
        <a:off x="2078583" y="1256"/>
        <a:ext cx="7750828" cy="505227"/>
      </dsp:txXfrm>
    </dsp:sp>
    <dsp:sp modelId="{C5CBE53D-C3E4-412B-A345-ABA734FF8410}">
      <dsp:nvSpPr>
        <dsp:cNvPr id="0" name=""/>
        <dsp:cNvSpPr/>
      </dsp:nvSpPr>
      <dsp:spPr>
        <a:xfrm>
          <a:off x="1825969" y="1256"/>
          <a:ext cx="505227" cy="5052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68111-856B-4A00-8FB3-60513F53E2E9}">
      <dsp:nvSpPr>
        <dsp:cNvPr id="0" name=""/>
        <dsp:cNvSpPr/>
      </dsp:nvSpPr>
      <dsp:spPr>
        <a:xfrm rot="10800000">
          <a:off x="2091449" y="644419"/>
          <a:ext cx="7750828" cy="505227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791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002060"/>
              </a:solidFill>
            </a:rPr>
            <a:t>-</a:t>
          </a:r>
          <a:r>
            <a:rPr lang="pt-BR" sz="1800" kern="1200" dirty="0" smtClean="0"/>
            <a:t> </a:t>
          </a:r>
          <a:r>
            <a:rPr lang="pt-BR" sz="1800" b="1" kern="1200" dirty="0" smtClean="0">
              <a:solidFill>
                <a:srgbClr val="002060"/>
              </a:solidFill>
            </a:rPr>
            <a:t>Aquisição de computadores;</a:t>
          </a:r>
          <a:endParaRPr lang="pt-BR" sz="1800" b="1" kern="1200" dirty="0">
            <a:solidFill>
              <a:srgbClr val="002060"/>
            </a:solidFill>
          </a:endParaRPr>
        </a:p>
      </dsp:txBody>
      <dsp:txXfrm rot="10800000">
        <a:off x="2091449" y="644419"/>
        <a:ext cx="7750828" cy="505227"/>
      </dsp:txXfrm>
    </dsp:sp>
    <dsp:sp modelId="{EA763B8C-B2D6-476C-885C-43C08FD3A37C}">
      <dsp:nvSpPr>
        <dsp:cNvPr id="0" name=""/>
        <dsp:cNvSpPr/>
      </dsp:nvSpPr>
      <dsp:spPr>
        <a:xfrm>
          <a:off x="1825969" y="657298"/>
          <a:ext cx="505227" cy="50522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38B30-2087-41BD-96CD-636FE0812F7A}">
      <dsp:nvSpPr>
        <dsp:cNvPr id="0" name=""/>
        <dsp:cNvSpPr/>
      </dsp:nvSpPr>
      <dsp:spPr>
        <a:xfrm rot="10800000">
          <a:off x="2117647" y="1313340"/>
          <a:ext cx="7750828" cy="5052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791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rgbClr val="002060"/>
              </a:solidFill>
            </a:rPr>
            <a:t>- </a:t>
          </a:r>
          <a:r>
            <a:rPr lang="pt-BR" sz="1800" b="1" kern="1200" dirty="0" smtClean="0">
              <a:solidFill>
                <a:srgbClr val="002060"/>
              </a:solidFill>
            </a:rPr>
            <a:t>Aquisição de mobiliário para o CPD;</a:t>
          </a:r>
          <a:endParaRPr lang="pt-BR" sz="1800" b="1" kern="1200" dirty="0">
            <a:solidFill>
              <a:srgbClr val="002060"/>
            </a:solidFill>
          </a:endParaRPr>
        </a:p>
      </dsp:txBody>
      <dsp:txXfrm rot="10800000">
        <a:off x="2117647" y="1313340"/>
        <a:ext cx="7750828" cy="505227"/>
      </dsp:txXfrm>
    </dsp:sp>
    <dsp:sp modelId="{5B1D359F-D999-4AD2-8C78-A8D1D06D58E6}">
      <dsp:nvSpPr>
        <dsp:cNvPr id="0" name=""/>
        <dsp:cNvSpPr/>
      </dsp:nvSpPr>
      <dsp:spPr>
        <a:xfrm>
          <a:off x="1825969" y="1313340"/>
          <a:ext cx="505227" cy="50522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EFAB3-C2A8-4A41-91B6-82F18B1F599C}">
      <dsp:nvSpPr>
        <dsp:cNvPr id="0" name=""/>
        <dsp:cNvSpPr/>
      </dsp:nvSpPr>
      <dsp:spPr>
        <a:xfrm rot="10800000">
          <a:off x="2078583" y="1969382"/>
          <a:ext cx="7750828" cy="5052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791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002060"/>
              </a:solidFill>
            </a:rPr>
            <a:t>- </a:t>
          </a:r>
          <a:r>
            <a:rPr lang="pt-BR" sz="1800" b="1" kern="1200" dirty="0" smtClean="0">
              <a:solidFill>
                <a:srgbClr val="002060"/>
              </a:solidFill>
            </a:rPr>
            <a:t>Aquisição de equipamentos de T.I.;</a:t>
          </a:r>
          <a:endParaRPr lang="pt-BR" sz="1800" b="1" kern="1200" dirty="0">
            <a:solidFill>
              <a:srgbClr val="002060"/>
            </a:solidFill>
          </a:endParaRPr>
        </a:p>
      </dsp:txBody>
      <dsp:txXfrm rot="10800000">
        <a:off x="2078583" y="1969382"/>
        <a:ext cx="7750828" cy="505227"/>
      </dsp:txXfrm>
    </dsp:sp>
    <dsp:sp modelId="{612255B7-FCF3-4EB0-B455-2EC82313552C}">
      <dsp:nvSpPr>
        <dsp:cNvPr id="0" name=""/>
        <dsp:cNvSpPr/>
      </dsp:nvSpPr>
      <dsp:spPr>
        <a:xfrm>
          <a:off x="1825969" y="1969382"/>
          <a:ext cx="505227" cy="50522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55830-543C-4826-BA5F-4FA95371610A}">
      <dsp:nvSpPr>
        <dsp:cNvPr id="0" name=""/>
        <dsp:cNvSpPr/>
      </dsp:nvSpPr>
      <dsp:spPr>
        <a:xfrm rot="10800000">
          <a:off x="2078583" y="2625424"/>
          <a:ext cx="7750828" cy="5052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791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rgbClr val="002060"/>
              </a:solidFill>
            </a:rPr>
            <a:t>- </a:t>
          </a:r>
          <a:r>
            <a:rPr lang="pt-BR" sz="1800" b="1" kern="1200" dirty="0" smtClean="0">
              <a:solidFill>
                <a:srgbClr val="002060"/>
              </a:solidFill>
            </a:rPr>
            <a:t>Aquisição de Gestão de Projetos e Contratos;</a:t>
          </a:r>
          <a:endParaRPr lang="pt-BR" sz="1800" b="1" kern="1200" dirty="0">
            <a:solidFill>
              <a:srgbClr val="002060"/>
            </a:solidFill>
          </a:endParaRPr>
        </a:p>
      </dsp:txBody>
      <dsp:txXfrm rot="10800000">
        <a:off x="2078583" y="2625424"/>
        <a:ext cx="7750828" cy="505227"/>
      </dsp:txXfrm>
    </dsp:sp>
    <dsp:sp modelId="{96124DB4-277A-4F72-B449-473BECCD85F1}">
      <dsp:nvSpPr>
        <dsp:cNvPr id="0" name=""/>
        <dsp:cNvSpPr/>
      </dsp:nvSpPr>
      <dsp:spPr>
        <a:xfrm>
          <a:off x="1825969" y="2625424"/>
          <a:ext cx="505227" cy="505227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A31CE-679B-4DBC-8376-F3800B873762}">
      <dsp:nvSpPr>
        <dsp:cNvPr id="0" name=""/>
        <dsp:cNvSpPr/>
      </dsp:nvSpPr>
      <dsp:spPr>
        <a:xfrm rot="10800000">
          <a:off x="2078583" y="3281466"/>
          <a:ext cx="7750828" cy="5052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791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002060"/>
              </a:solidFill>
            </a:rPr>
            <a:t>- </a:t>
          </a:r>
          <a:r>
            <a:rPr lang="pt-BR" sz="1800" b="1" kern="1200" dirty="0" smtClean="0">
              <a:solidFill>
                <a:srgbClr val="002060"/>
              </a:solidFill>
            </a:rPr>
            <a:t>Aquisição de Software para elaboração de Projetos de Engenharia Civil via Web;</a:t>
          </a:r>
          <a:endParaRPr lang="pt-BR" sz="1800" b="1" kern="1200" dirty="0">
            <a:solidFill>
              <a:srgbClr val="002060"/>
            </a:solidFill>
          </a:endParaRPr>
        </a:p>
      </dsp:txBody>
      <dsp:txXfrm rot="10800000">
        <a:off x="2078583" y="3281466"/>
        <a:ext cx="7750828" cy="505227"/>
      </dsp:txXfrm>
    </dsp:sp>
    <dsp:sp modelId="{EED07253-47E4-4D19-8010-C5ECE258C30D}">
      <dsp:nvSpPr>
        <dsp:cNvPr id="0" name=""/>
        <dsp:cNvSpPr/>
      </dsp:nvSpPr>
      <dsp:spPr>
        <a:xfrm>
          <a:off x="1825969" y="3281466"/>
          <a:ext cx="505227" cy="505227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3BEC1-A3B5-483E-BFC2-C4A1C51372E8}">
      <dsp:nvSpPr>
        <dsp:cNvPr id="0" name=""/>
        <dsp:cNvSpPr/>
      </dsp:nvSpPr>
      <dsp:spPr>
        <a:xfrm rot="10800000">
          <a:off x="2078583" y="3937508"/>
          <a:ext cx="7750828" cy="5052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791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rgbClr val="002060"/>
              </a:solidFill>
            </a:rPr>
            <a:t>- </a:t>
          </a:r>
          <a:r>
            <a:rPr lang="pt-BR" sz="1800" b="1" kern="1200" dirty="0" smtClean="0">
              <a:solidFill>
                <a:srgbClr val="002060"/>
              </a:solidFill>
            </a:rPr>
            <a:t>Atualização de Cabeamento Estruturado, rack e ativos de rede do Centro Administrativo;</a:t>
          </a:r>
          <a:endParaRPr lang="pt-BR" sz="1800" b="1" kern="1200" dirty="0">
            <a:solidFill>
              <a:srgbClr val="002060"/>
            </a:solidFill>
          </a:endParaRPr>
        </a:p>
      </dsp:txBody>
      <dsp:txXfrm rot="10800000">
        <a:off x="2078583" y="3937508"/>
        <a:ext cx="7750828" cy="505227"/>
      </dsp:txXfrm>
    </dsp:sp>
    <dsp:sp modelId="{3CA83BE5-C0B1-4132-BDB8-7219CD20409F}">
      <dsp:nvSpPr>
        <dsp:cNvPr id="0" name=""/>
        <dsp:cNvSpPr/>
      </dsp:nvSpPr>
      <dsp:spPr>
        <a:xfrm>
          <a:off x="1825969" y="3937508"/>
          <a:ext cx="505227" cy="505227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12C8D-A3C7-4858-AF8A-A417147BF6FD}">
      <dsp:nvSpPr>
        <dsp:cNvPr id="0" name=""/>
        <dsp:cNvSpPr/>
      </dsp:nvSpPr>
      <dsp:spPr>
        <a:xfrm rot="10800000">
          <a:off x="2078583" y="4593550"/>
          <a:ext cx="7750828" cy="5052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791" tIns="72390" rIns="135128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solidFill>
                <a:srgbClr val="002060"/>
              </a:solidFill>
            </a:rPr>
            <a:t>- </a:t>
          </a:r>
          <a:r>
            <a:rPr lang="pt-BR" sz="1800" b="1" kern="1200" dirty="0" smtClean="0">
              <a:solidFill>
                <a:srgbClr val="002060"/>
              </a:solidFill>
            </a:rPr>
            <a:t>Aquisição Solução de B.I., com ênfase em Gestão por Resultados</a:t>
          </a:r>
          <a:r>
            <a:rPr lang="pt-BR" sz="1900" kern="1200" dirty="0" smtClean="0">
              <a:solidFill>
                <a:srgbClr val="002060"/>
              </a:solidFill>
            </a:rPr>
            <a:t>.</a:t>
          </a:r>
          <a:endParaRPr lang="pt-BR" sz="1900" kern="1200" dirty="0">
            <a:solidFill>
              <a:srgbClr val="002060"/>
            </a:solidFill>
          </a:endParaRPr>
        </a:p>
      </dsp:txBody>
      <dsp:txXfrm rot="10800000">
        <a:off x="2078583" y="4593550"/>
        <a:ext cx="7750828" cy="505227"/>
      </dsp:txXfrm>
    </dsp:sp>
    <dsp:sp modelId="{F3224934-CE89-4052-98BF-D062983DDA2A}">
      <dsp:nvSpPr>
        <dsp:cNvPr id="0" name=""/>
        <dsp:cNvSpPr/>
      </dsp:nvSpPr>
      <dsp:spPr>
        <a:xfrm>
          <a:off x="1825969" y="4593550"/>
          <a:ext cx="505227" cy="505227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1BECEC-13A2-4D0F-BDF1-E4EF84C15F5C}">
      <dsp:nvSpPr>
        <dsp:cNvPr id="0" name=""/>
        <dsp:cNvSpPr/>
      </dsp:nvSpPr>
      <dsp:spPr>
        <a:xfrm>
          <a:off x="6096000" y="2016110"/>
          <a:ext cx="276206" cy="12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0047"/>
              </a:lnTo>
              <a:lnTo>
                <a:pt x="276206" y="12100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17FE8-079F-4473-864F-B64D159CDECC}">
      <dsp:nvSpPr>
        <dsp:cNvPr id="0" name=""/>
        <dsp:cNvSpPr/>
      </dsp:nvSpPr>
      <dsp:spPr>
        <a:xfrm>
          <a:off x="5819793" y="2016110"/>
          <a:ext cx="276206" cy="1210047"/>
        </a:xfrm>
        <a:custGeom>
          <a:avLst/>
          <a:gdLst/>
          <a:ahLst/>
          <a:cxnLst/>
          <a:rect l="0" t="0" r="0" b="0"/>
          <a:pathLst>
            <a:path>
              <a:moveTo>
                <a:pt x="276206" y="0"/>
              </a:moveTo>
              <a:lnTo>
                <a:pt x="276206" y="1210047"/>
              </a:lnTo>
              <a:lnTo>
                <a:pt x="0" y="12100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0E0C8-9B6B-47DD-9D64-5F0E75EB32D0}">
      <dsp:nvSpPr>
        <dsp:cNvPr id="0" name=""/>
        <dsp:cNvSpPr/>
      </dsp:nvSpPr>
      <dsp:spPr>
        <a:xfrm>
          <a:off x="6096000" y="2016110"/>
          <a:ext cx="4774424" cy="2420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3887"/>
              </a:lnTo>
              <a:lnTo>
                <a:pt x="4774424" y="2143887"/>
              </a:lnTo>
              <a:lnTo>
                <a:pt x="4774424" y="2420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D8282-0903-424B-9845-52AF39520CD5}">
      <dsp:nvSpPr>
        <dsp:cNvPr id="0" name=""/>
        <dsp:cNvSpPr/>
      </dsp:nvSpPr>
      <dsp:spPr>
        <a:xfrm>
          <a:off x="6096000" y="2016110"/>
          <a:ext cx="1591474" cy="2420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3887"/>
              </a:lnTo>
              <a:lnTo>
                <a:pt x="1591474" y="2143887"/>
              </a:lnTo>
              <a:lnTo>
                <a:pt x="1591474" y="2420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575B2-1AD6-4D9D-B841-D7C9C613702B}">
      <dsp:nvSpPr>
        <dsp:cNvPr id="0" name=""/>
        <dsp:cNvSpPr/>
      </dsp:nvSpPr>
      <dsp:spPr>
        <a:xfrm>
          <a:off x="4504525" y="2016110"/>
          <a:ext cx="1591474" cy="2420094"/>
        </a:xfrm>
        <a:custGeom>
          <a:avLst/>
          <a:gdLst/>
          <a:ahLst/>
          <a:cxnLst/>
          <a:rect l="0" t="0" r="0" b="0"/>
          <a:pathLst>
            <a:path>
              <a:moveTo>
                <a:pt x="1591474" y="0"/>
              </a:moveTo>
              <a:lnTo>
                <a:pt x="1591474" y="2143887"/>
              </a:lnTo>
              <a:lnTo>
                <a:pt x="0" y="2143887"/>
              </a:lnTo>
              <a:lnTo>
                <a:pt x="0" y="2420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4CB21-2869-42BA-BDE1-CA260CE1E90C}">
      <dsp:nvSpPr>
        <dsp:cNvPr id="0" name=""/>
        <dsp:cNvSpPr/>
      </dsp:nvSpPr>
      <dsp:spPr>
        <a:xfrm>
          <a:off x="1321575" y="2016110"/>
          <a:ext cx="4774424" cy="2420094"/>
        </a:xfrm>
        <a:custGeom>
          <a:avLst/>
          <a:gdLst/>
          <a:ahLst/>
          <a:cxnLst/>
          <a:rect l="0" t="0" r="0" b="0"/>
          <a:pathLst>
            <a:path>
              <a:moveTo>
                <a:pt x="4774424" y="0"/>
              </a:moveTo>
              <a:lnTo>
                <a:pt x="4774424" y="2143887"/>
              </a:lnTo>
              <a:lnTo>
                <a:pt x="0" y="2143887"/>
              </a:lnTo>
              <a:lnTo>
                <a:pt x="0" y="2420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48FA5-5D14-445C-9D6C-2A65F8A2B063}">
      <dsp:nvSpPr>
        <dsp:cNvPr id="0" name=""/>
        <dsp:cNvSpPr/>
      </dsp:nvSpPr>
      <dsp:spPr>
        <a:xfrm>
          <a:off x="4780731" y="700841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solidFill>
                <a:schemeClr val="tx1"/>
              </a:solidFill>
            </a:rPr>
            <a:t>PETI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4780731" y="700841"/>
        <a:ext cx="2630537" cy="1315268"/>
      </dsp:txXfrm>
    </dsp:sp>
    <dsp:sp modelId="{837A5911-D5F7-4C2E-9CD8-01FC50AD753B}">
      <dsp:nvSpPr>
        <dsp:cNvPr id="0" name=""/>
        <dsp:cNvSpPr/>
      </dsp:nvSpPr>
      <dsp:spPr>
        <a:xfrm>
          <a:off x="6306" y="4436204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solidFill>
                <a:schemeClr val="tx1"/>
              </a:solidFill>
            </a:rPr>
            <a:t>Servidores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6306" y="4436204"/>
        <a:ext cx="2630537" cy="1315268"/>
      </dsp:txXfrm>
    </dsp:sp>
    <dsp:sp modelId="{05BA9BF7-4609-4CC7-BF65-ED12C033963D}">
      <dsp:nvSpPr>
        <dsp:cNvPr id="0" name=""/>
        <dsp:cNvSpPr/>
      </dsp:nvSpPr>
      <dsp:spPr>
        <a:xfrm>
          <a:off x="3189256" y="4436204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solidFill>
                <a:schemeClr val="tx1"/>
              </a:solidFill>
            </a:rPr>
            <a:t>Infraestrutura de Rede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3189256" y="4436204"/>
        <a:ext cx="2630537" cy="1315268"/>
      </dsp:txXfrm>
    </dsp:sp>
    <dsp:sp modelId="{D096132B-771E-46EF-A4C3-4354593BAC99}">
      <dsp:nvSpPr>
        <dsp:cNvPr id="0" name=""/>
        <dsp:cNvSpPr/>
      </dsp:nvSpPr>
      <dsp:spPr>
        <a:xfrm>
          <a:off x="6372206" y="4436204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solidFill>
                <a:schemeClr val="tx1"/>
              </a:solidFill>
            </a:rPr>
            <a:t>Sistemas Projetos e Engenharia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6372206" y="4436204"/>
        <a:ext cx="2630537" cy="1315268"/>
      </dsp:txXfrm>
    </dsp:sp>
    <dsp:sp modelId="{C301BD1E-F23E-4CCB-A2C5-9FF3B63890C7}">
      <dsp:nvSpPr>
        <dsp:cNvPr id="0" name=""/>
        <dsp:cNvSpPr/>
      </dsp:nvSpPr>
      <dsp:spPr>
        <a:xfrm>
          <a:off x="9555156" y="4436204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solidFill>
                <a:schemeClr val="tx1"/>
              </a:solidFill>
            </a:rPr>
            <a:t>B.I e Gestão de Processos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9555156" y="4436204"/>
        <a:ext cx="2630537" cy="1315268"/>
      </dsp:txXfrm>
    </dsp:sp>
    <dsp:sp modelId="{207F2ABE-C2FD-49A2-9502-DC1AB8EA0C62}">
      <dsp:nvSpPr>
        <dsp:cNvPr id="0" name=""/>
        <dsp:cNvSpPr/>
      </dsp:nvSpPr>
      <dsp:spPr>
        <a:xfrm>
          <a:off x="3189256" y="2568523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solidFill>
                <a:schemeClr val="tx1"/>
              </a:solidFill>
            </a:rPr>
            <a:t>Aquisição de Computadores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3189256" y="2568523"/>
        <a:ext cx="2630537" cy="1315268"/>
      </dsp:txXfrm>
    </dsp:sp>
    <dsp:sp modelId="{90EF49CF-0E0D-4B1E-8E99-EB973FD67B28}">
      <dsp:nvSpPr>
        <dsp:cNvPr id="0" name=""/>
        <dsp:cNvSpPr/>
      </dsp:nvSpPr>
      <dsp:spPr>
        <a:xfrm>
          <a:off x="6372206" y="2568523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solidFill>
                <a:schemeClr val="tx1"/>
              </a:solidFill>
            </a:rPr>
            <a:t>Mobiliário CPD</a:t>
          </a:r>
          <a:endParaRPr lang="pt-BR" sz="3000" b="1" kern="1200" dirty="0">
            <a:solidFill>
              <a:schemeClr val="tx1"/>
            </a:solidFill>
          </a:endParaRPr>
        </a:p>
      </dsp:txBody>
      <dsp:txXfrm>
        <a:off x="6372206" y="2568523"/>
        <a:ext cx="2630537" cy="1315268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97C06C-AD5D-4CD4-A1DC-E62F7DFD98D4}">
      <dsp:nvSpPr>
        <dsp:cNvPr id="0" name=""/>
        <dsp:cNvSpPr/>
      </dsp:nvSpPr>
      <dsp:spPr>
        <a:xfrm>
          <a:off x="0" y="0"/>
          <a:ext cx="640223" cy="6402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A49A9-8C29-4CCA-8DBC-CF08837C6EBF}">
      <dsp:nvSpPr>
        <dsp:cNvPr id="0" name=""/>
        <dsp:cNvSpPr/>
      </dsp:nvSpPr>
      <dsp:spPr>
        <a:xfrm>
          <a:off x="320111" y="0"/>
          <a:ext cx="9189648" cy="6402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ESCRITÓRIO MUNICIPAL DE PROJETOS IMPLANTADO</a:t>
          </a:r>
          <a:br>
            <a:rPr lang="pt-BR" sz="1700" b="1" kern="1200" dirty="0" smtClean="0"/>
          </a:br>
          <a:endParaRPr lang="pt-BR" sz="1700" kern="1200" dirty="0"/>
        </a:p>
      </dsp:txBody>
      <dsp:txXfrm>
        <a:off x="320111" y="0"/>
        <a:ext cx="9189648" cy="640223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BE7905-4F59-40A6-AF7B-D40B45833719}">
      <dsp:nvSpPr>
        <dsp:cNvPr id="0" name=""/>
        <dsp:cNvSpPr/>
      </dsp:nvSpPr>
      <dsp:spPr>
        <a:xfrm>
          <a:off x="0" y="0"/>
          <a:ext cx="1754326" cy="175432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1A1C0-0F52-482C-8AFF-D34574F4B25F}">
      <dsp:nvSpPr>
        <dsp:cNvPr id="0" name=""/>
        <dsp:cNvSpPr/>
      </dsp:nvSpPr>
      <dsp:spPr>
        <a:xfrm>
          <a:off x="877163" y="0"/>
          <a:ext cx="4622115" cy="17543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O Prefeito Municipal de Biguaçu, José Castelo Deschamps, acompanhado do Vice-Prefeito Ramon Wollinger, secretários municipais e funcionários da Prefeitura, assinou nesta terça-feira (17/09/2013) um Decreto que institui o Escritório Municipal de Projetos de Biguaçu.</a:t>
          </a:r>
          <a:endParaRPr lang="pt-BR" sz="1700" kern="1200" dirty="0"/>
        </a:p>
      </dsp:txBody>
      <dsp:txXfrm>
        <a:off x="877163" y="0"/>
        <a:ext cx="4622115" cy="1754326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FEE536-8AAE-4413-9B50-3E712366ADAF}">
      <dsp:nvSpPr>
        <dsp:cNvPr id="0" name=""/>
        <dsp:cNvSpPr/>
      </dsp:nvSpPr>
      <dsp:spPr>
        <a:xfrm>
          <a:off x="0" y="0"/>
          <a:ext cx="2031325" cy="20313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DF3DD-4999-44CA-A941-CD1271172E9B}">
      <dsp:nvSpPr>
        <dsp:cNvPr id="0" name=""/>
        <dsp:cNvSpPr/>
      </dsp:nvSpPr>
      <dsp:spPr>
        <a:xfrm>
          <a:off x="1015662" y="0"/>
          <a:ext cx="5127560" cy="203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A inovadora iniciativa faz parte do Programa de Modernização Administrativa (PNAFM) contratado pela Prefeitura junto ao Ministério da Fazenda. O evento de assinatura ocorreu no auditório da Univali, onde funcionários de todas as secretarias municipais estão sendo capacitados na metodologia proposta pelo projeto.</a:t>
          </a:r>
          <a:endParaRPr lang="pt-BR" sz="1700" kern="1200" dirty="0"/>
        </a:p>
      </dsp:txBody>
      <dsp:txXfrm>
        <a:off x="1015662" y="0"/>
        <a:ext cx="5127560" cy="2031325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4058F8-498C-4FA0-BED1-3B31137A79D0}">
      <dsp:nvSpPr>
        <dsp:cNvPr id="0" name=""/>
        <dsp:cNvSpPr/>
      </dsp:nvSpPr>
      <dsp:spPr>
        <a:xfrm>
          <a:off x="0" y="33792"/>
          <a:ext cx="11539470" cy="1895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 smtClean="0">
              <a:solidFill>
                <a:schemeClr val="tx1"/>
              </a:solidFill>
            </a:rPr>
            <a:t>Trata-se da implantação de  Metodologia Unificada de Desenvolvimento e Gestão de Projetos, que prevê a integração das diferentes áreas de governo para a elaboração, execução e controle dos diversos projetos previstos no Plano Estratégico</a:t>
          </a:r>
          <a:r>
            <a:rPr lang="pt-BR" sz="2700" b="1" kern="1200" dirty="0" smtClean="0">
              <a:solidFill>
                <a:schemeClr val="bg1"/>
              </a:solidFill>
            </a:rPr>
            <a:t>.</a:t>
          </a:r>
          <a:endParaRPr lang="pt-BR" sz="2700" b="1" kern="1200" dirty="0">
            <a:solidFill>
              <a:schemeClr val="bg1"/>
            </a:solidFill>
          </a:endParaRPr>
        </a:p>
      </dsp:txBody>
      <dsp:txXfrm>
        <a:off x="0" y="33792"/>
        <a:ext cx="11539470" cy="1895400"/>
      </dsp:txXfrm>
    </dsp:sp>
    <dsp:sp modelId="{E4F99148-670E-4E95-BDA6-0E9BCA8D9898}">
      <dsp:nvSpPr>
        <dsp:cNvPr id="0" name=""/>
        <dsp:cNvSpPr/>
      </dsp:nvSpPr>
      <dsp:spPr>
        <a:xfrm>
          <a:off x="0" y="2006952"/>
          <a:ext cx="11539470" cy="1895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 smtClean="0">
              <a:solidFill>
                <a:schemeClr val="tx1"/>
              </a:solidFill>
            </a:rPr>
            <a:t>O EMP terá como função básica realizar consultoria interna às Secretarias Municipais para a elaboração de projetos e suporte para a captação de recursos, além de monitorar o andamento dos mesmos para o Gabinete do Prefeito.</a:t>
          </a:r>
          <a:endParaRPr lang="pt-BR" sz="2700" b="1" kern="1200" dirty="0">
            <a:solidFill>
              <a:schemeClr val="tx1"/>
            </a:solidFill>
          </a:endParaRPr>
        </a:p>
      </dsp:txBody>
      <dsp:txXfrm>
        <a:off x="0" y="2006952"/>
        <a:ext cx="11539470" cy="189540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DEFFD0-2E62-4101-9C85-1A0F87F31BA3}">
      <dsp:nvSpPr>
        <dsp:cNvPr id="0" name=""/>
        <dsp:cNvSpPr/>
      </dsp:nvSpPr>
      <dsp:spPr>
        <a:xfrm>
          <a:off x="2779716" y="0"/>
          <a:ext cx="6555346" cy="655534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038EA-D9BC-4727-ACF1-C4BAB1514477}">
      <dsp:nvSpPr>
        <dsp:cNvPr id="0" name=""/>
        <dsp:cNvSpPr/>
      </dsp:nvSpPr>
      <dsp:spPr>
        <a:xfrm>
          <a:off x="3441084" y="622757"/>
          <a:ext cx="2556584" cy="2556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chemeClr val="tx1"/>
              </a:solidFill>
            </a:rPr>
            <a:t>Padronizar a Gestão de Projetos Especiais.</a:t>
          </a:r>
          <a:endParaRPr lang="pt-BR" sz="2500" b="1" kern="1200" dirty="0">
            <a:solidFill>
              <a:schemeClr val="tx1"/>
            </a:solidFill>
          </a:endParaRPr>
        </a:p>
      </dsp:txBody>
      <dsp:txXfrm>
        <a:off x="3441084" y="622757"/>
        <a:ext cx="2556584" cy="2556584"/>
      </dsp:txXfrm>
    </dsp:sp>
    <dsp:sp modelId="{814D4275-A654-4912-9C47-9E7AE7EDAB68}">
      <dsp:nvSpPr>
        <dsp:cNvPr id="0" name=""/>
        <dsp:cNvSpPr/>
      </dsp:nvSpPr>
      <dsp:spPr>
        <a:xfrm>
          <a:off x="6194330" y="622757"/>
          <a:ext cx="2556584" cy="2556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chemeClr val="tx1"/>
              </a:solidFill>
            </a:rPr>
            <a:t>Gerar maior detalhamento e organização na elaboração das propostas técnicas.</a:t>
          </a:r>
          <a:endParaRPr lang="pt-BR" sz="2500" b="1" kern="1200" dirty="0">
            <a:solidFill>
              <a:schemeClr val="tx1"/>
            </a:solidFill>
          </a:endParaRPr>
        </a:p>
      </dsp:txBody>
      <dsp:txXfrm>
        <a:off x="6194330" y="622757"/>
        <a:ext cx="2556584" cy="2556584"/>
      </dsp:txXfrm>
    </dsp:sp>
    <dsp:sp modelId="{5EA9A63C-ED86-401A-8AB9-476E17D9DDCC}">
      <dsp:nvSpPr>
        <dsp:cNvPr id="0" name=""/>
        <dsp:cNvSpPr/>
      </dsp:nvSpPr>
      <dsp:spPr>
        <a:xfrm>
          <a:off x="3441084" y="3376003"/>
          <a:ext cx="2556584" cy="2556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chemeClr val="tx1"/>
              </a:solidFill>
            </a:rPr>
            <a:t>Sistematizar os processos de concepção, execução e controle dos projetos.</a:t>
          </a:r>
          <a:endParaRPr lang="pt-BR" sz="2500" b="1" kern="1200" dirty="0">
            <a:solidFill>
              <a:schemeClr val="tx1"/>
            </a:solidFill>
          </a:endParaRPr>
        </a:p>
      </dsp:txBody>
      <dsp:txXfrm>
        <a:off x="3441084" y="3376003"/>
        <a:ext cx="2556584" cy="2556584"/>
      </dsp:txXfrm>
    </dsp:sp>
    <dsp:sp modelId="{8A06D19B-3443-489D-A1EE-D72F7A1B3D86}">
      <dsp:nvSpPr>
        <dsp:cNvPr id="0" name=""/>
        <dsp:cNvSpPr/>
      </dsp:nvSpPr>
      <dsp:spPr>
        <a:xfrm>
          <a:off x="6194330" y="3376003"/>
          <a:ext cx="2556584" cy="2556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>
              <a:solidFill>
                <a:schemeClr val="tx1"/>
              </a:solidFill>
            </a:rPr>
            <a:t>Integrar as Secretarias Municipais e colaboradores.</a:t>
          </a:r>
          <a:endParaRPr lang="pt-BR" sz="2500" b="1" kern="1200" dirty="0">
            <a:solidFill>
              <a:schemeClr val="tx1"/>
            </a:solidFill>
          </a:endParaRPr>
        </a:p>
      </dsp:txBody>
      <dsp:txXfrm>
        <a:off x="6194330" y="3376003"/>
        <a:ext cx="2556584" cy="2556584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8A0A61-AB10-48F6-BD16-4BD825821882}">
      <dsp:nvSpPr>
        <dsp:cNvPr id="0" name=""/>
        <dsp:cNvSpPr/>
      </dsp:nvSpPr>
      <dsp:spPr>
        <a:xfrm>
          <a:off x="156022" y="0"/>
          <a:ext cx="4079655" cy="407965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BF01B-2DE4-4DBF-8C31-30B04A4EBD04}">
      <dsp:nvSpPr>
        <dsp:cNvPr id="0" name=""/>
        <dsp:cNvSpPr/>
      </dsp:nvSpPr>
      <dsp:spPr>
        <a:xfrm>
          <a:off x="582224" y="387567"/>
          <a:ext cx="1591065" cy="1591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Posto de Atendimento tributário</a:t>
          </a:r>
          <a:r>
            <a:rPr lang="pt-BR" sz="1600" kern="1200" dirty="0" smtClean="0"/>
            <a:t>,</a:t>
          </a:r>
          <a:endParaRPr lang="pt-BR" sz="1600" kern="1200" dirty="0"/>
        </a:p>
      </dsp:txBody>
      <dsp:txXfrm>
        <a:off x="582224" y="387567"/>
        <a:ext cx="1591065" cy="1591065"/>
      </dsp:txXfrm>
    </dsp:sp>
    <dsp:sp modelId="{7CCC1D71-8CEF-4EFD-9EB5-FA210D616204}">
      <dsp:nvSpPr>
        <dsp:cNvPr id="0" name=""/>
        <dsp:cNvSpPr/>
      </dsp:nvSpPr>
      <dsp:spPr>
        <a:xfrm>
          <a:off x="2295679" y="387567"/>
          <a:ext cx="1591065" cy="1591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Protocolo</a:t>
          </a:r>
          <a:r>
            <a:rPr lang="pt-BR" sz="1600" kern="1200" dirty="0" smtClean="0"/>
            <a:t>, </a:t>
          </a:r>
          <a:endParaRPr lang="pt-BR" sz="1600" kern="1200" dirty="0"/>
        </a:p>
      </dsp:txBody>
      <dsp:txXfrm>
        <a:off x="2295679" y="387567"/>
        <a:ext cx="1591065" cy="1591065"/>
      </dsp:txXfrm>
    </dsp:sp>
    <dsp:sp modelId="{6766457F-987C-4C09-BB27-108137F6E48D}">
      <dsp:nvSpPr>
        <dsp:cNvPr id="0" name=""/>
        <dsp:cNvSpPr/>
      </dsp:nvSpPr>
      <dsp:spPr>
        <a:xfrm>
          <a:off x="582224" y="2101022"/>
          <a:ext cx="1591065" cy="1591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Ouvidoria, 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582224" y="2101022"/>
        <a:ext cx="1591065" cy="1591065"/>
      </dsp:txXfrm>
    </dsp:sp>
    <dsp:sp modelId="{ABE09F42-EE0F-4A96-B4C6-8EDB17D0487A}">
      <dsp:nvSpPr>
        <dsp:cNvPr id="0" name=""/>
        <dsp:cNvSpPr/>
      </dsp:nvSpPr>
      <dsp:spPr>
        <a:xfrm>
          <a:off x="2295679" y="2101022"/>
          <a:ext cx="1591065" cy="1591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FAMABI</a:t>
          </a:r>
          <a:r>
            <a:rPr lang="pt-BR" sz="1600" kern="1200" dirty="0" smtClean="0"/>
            <a:t>, </a:t>
          </a:r>
          <a:endParaRPr lang="pt-BR" sz="1600" kern="1200" dirty="0"/>
        </a:p>
      </dsp:txBody>
      <dsp:txXfrm>
        <a:off x="2295679" y="2101022"/>
        <a:ext cx="1591065" cy="15910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C0824A-93DD-4CF6-899E-E082A0813E2B}">
      <dsp:nvSpPr>
        <dsp:cNvPr id="0" name=""/>
        <dsp:cNvSpPr/>
      </dsp:nvSpPr>
      <dsp:spPr>
        <a:xfrm>
          <a:off x="0" y="0"/>
          <a:ext cx="4127627" cy="41276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3AC25-36F0-4727-AC09-2D44D18B1E05}">
      <dsp:nvSpPr>
        <dsp:cNvPr id="0" name=""/>
        <dsp:cNvSpPr/>
      </dsp:nvSpPr>
      <dsp:spPr>
        <a:xfrm>
          <a:off x="2063813" y="0"/>
          <a:ext cx="7445946" cy="41276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smtClean="0"/>
            <a:t>Área: 374.45 km²</a:t>
          </a:r>
          <a:endParaRPr lang="pt-BR" sz="2600" kern="1200"/>
        </a:p>
      </dsp:txBody>
      <dsp:txXfrm>
        <a:off x="2063813" y="0"/>
        <a:ext cx="7445946" cy="660420"/>
      </dsp:txXfrm>
    </dsp:sp>
    <dsp:sp modelId="{628AF916-3292-4EEA-A842-FCE053BE8AD1}">
      <dsp:nvSpPr>
        <dsp:cNvPr id="0" name=""/>
        <dsp:cNvSpPr/>
      </dsp:nvSpPr>
      <dsp:spPr>
        <a:xfrm>
          <a:off x="433400" y="660420"/>
          <a:ext cx="3260825" cy="32608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C852C-5C94-45B9-B7A3-6F02EADC92A4}">
      <dsp:nvSpPr>
        <dsp:cNvPr id="0" name=""/>
        <dsp:cNvSpPr/>
      </dsp:nvSpPr>
      <dsp:spPr>
        <a:xfrm>
          <a:off x="2063813" y="660420"/>
          <a:ext cx="7445946" cy="3260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População: 59.736  </a:t>
          </a:r>
          <a:endParaRPr lang="pt-BR" sz="2600" kern="1200" dirty="0"/>
        </a:p>
      </dsp:txBody>
      <dsp:txXfrm>
        <a:off x="2063813" y="660420"/>
        <a:ext cx="7445946" cy="660420"/>
      </dsp:txXfrm>
    </dsp:sp>
    <dsp:sp modelId="{8991F7AA-0CFA-4E68-BC66-310C74B1E02D}">
      <dsp:nvSpPr>
        <dsp:cNvPr id="0" name=""/>
        <dsp:cNvSpPr/>
      </dsp:nvSpPr>
      <dsp:spPr>
        <a:xfrm>
          <a:off x="866801" y="1320840"/>
          <a:ext cx="2394023" cy="23940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E0465-9765-48F1-9142-02D3DD1A403F}">
      <dsp:nvSpPr>
        <dsp:cNvPr id="0" name=""/>
        <dsp:cNvSpPr/>
      </dsp:nvSpPr>
      <dsp:spPr>
        <a:xfrm>
          <a:off x="2063813" y="1320840"/>
          <a:ext cx="7445946" cy="23940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Eleitores: 41.835(fonte: TRE-SC/2012)</a:t>
          </a:r>
          <a:endParaRPr lang="pt-BR" sz="2600" kern="1200" dirty="0"/>
        </a:p>
      </dsp:txBody>
      <dsp:txXfrm>
        <a:off x="2063813" y="1320840"/>
        <a:ext cx="7445946" cy="660420"/>
      </dsp:txXfrm>
    </dsp:sp>
    <dsp:sp modelId="{92234EFD-8759-4F3A-81CC-243BD785982F}">
      <dsp:nvSpPr>
        <dsp:cNvPr id="0" name=""/>
        <dsp:cNvSpPr/>
      </dsp:nvSpPr>
      <dsp:spPr>
        <a:xfrm>
          <a:off x="1300202" y="1981260"/>
          <a:ext cx="1527221" cy="15272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8A16F-F669-4B86-B903-313D17C7AA0B}">
      <dsp:nvSpPr>
        <dsp:cNvPr id="0" name=""/>
        <dsp:cNvSpPr/>
      </dsp:nvSpPr>
      <dsp:spPr>
        <a:xfrm>
          <a:off x="2063813" y="1960880"/>
          <a:ext cx="7445946" cy="15679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IDH: 0.739 (Fonte: PNUD/2000)P</a:t>
          </a:r>
          <a:endParaRPr lang="pt-BR" sz="2600" kern="1200" dirty="0"/>
        </a:p>
      </dsp:txBody>
      <dsp:txXfrm>
        <a:off x="2063813" y="1960880"/>
        <a:ext cx="7445946" cy="678046"/>
      </dsp:txXfrm>
    </dsp:sp>
    <dsp:sp modelId="{A67D150B-4CE0-4CFE-B8C9-21559448EAB0}">
      <dsp:nvSpPr>
        <dsp:cNvPr id="0" name=""/>
        <dsp:cNvSpPr/>
      </dsp:nvSpPr>
      <dsp:spPr>
        <a:xfrm>
          <a:off x="1733603" y="2641681"/>
          <a:ext cx="660420" cy="6604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E7810-5146-42D4-B2BA-A7CF41488236}">
      <dsp:nvSpPr>
        <dsp:cNvPr id="0" name=""/>
        <dsp:cNvSpPr/>
      </dsp:nvSpPr>
      <dsp:spPr>
        <a:xfrm>
          <a:off x="2063813" y="2641681"/>
          <a:ext cx="7445946" cy="6604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PIB: R$ 1.338.035.146,00 (fonte: IBGE/2012</a:t>
          </a:r>
          <a:r>
            <a:rPr lang="pt-BR" sz="2600" kern="1200" dirty="0" smtClean="0"/>
            <a:t>)</a:t>
          </a:r>
          <a:endParaRPr lang="pt-BR" sz="2600" kern="1200" dirty="0"/>
        </a:p>
      </dsp:txBody>
      <dsp:txXfrm>
        <a:off x="2063813" y="2641681"/>
        <a:ext cx="7445946" cy="66042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3C73CF-4117-4E8E-A6A2-DCCA48A9F931}">
      <dsp:nvSpPr>
        <dsp:cNvPr id="0" name=""/>
        <dsp:cNvSpPr/>
      </dsp:nvSpPr>
      <dsp:spPr>
        <a:xfrm>
          <a:off x="200889" y="0"/>
          <a:ext cx="3880017" cy="388001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98E60-D994-4559-AEFB-B88C171E00D9}">
      <dsp:nvSpPr>
        <dsp:cNvPr id="0" name=""/>
        <dsp:cNvSpPr/>
      </dsp:nvSpPr>
      <dsp:spPr>
        <a:xfrm>
          <a:off x="569491" y="368601"/>
          <a:ext cx="1513206" cy="1513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Alvará de Construção,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569491" y="368601"/>
        <a:ext cx="1513206" cy="1513206"/>
      </dsp:txXfrm>
    </dsp:sp>
    <dsp:sp modelId="{FFE84246-DC19-4837-8A2A-430ADD8D8114}">
      <dsp:nvSpPr>
        <dsp:cNvPr id="0" name=""/>
        <dsp:cNvSpPr/>
      </dsp:nvSpPr>
      <dsp:spPr>
        <a:xfrm>
          <a:off x="2199098" y="368601"/>
          <a:ext cx="1513206" cy="1513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Habite-se, 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2199098" y="368601"/>
        <a:ext cx="1513206" cy="1513206"/>
      </dsp:txXfrm>
    </dsp:sp>
    <dsp:sp modelId="{FC3F8820-F172-49F5-A08B-BDD4B8F497F6}">
      <dsp:nvSpPr>
        <dsp:cNvPr id="0" name=""/>
        <dsp:cNvSpPr/>
      </dsp:nvSpPr>
      <dsp:spPr>
        <a:xfrm>
          <a:off x="569491" y="1998208"/>
          <a:ext cx="1513206" cy="1513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0" kern="1200" dirty="0" smtClean="0">
              <a:solidFill>
                <a:schemeClr val="tx1"/>
              </a:solidFill>
            </a:rPr>
            <a:t>Consulta de Viabilidade, </a:t>
          </a:r>
          <a:endParaRPr lang="pt-BR" sz="1700" b="0" kern="1200" dirty="0">
            <a:solidFill>
              <a:schemeClr val="tx1"/>
            </a:solidFill>
          </a:endParaRPr>
        </a:p>
      </dsp:txBody>
      <dsp:txXfrm>
        <a:off x="569491" y="1998208"/>
        <a:ext cx="1513206" cy="1513206"/>
      </dsp:txXfrm>
    </dsp:sp>
    <dsp:sp modelId="{CB8B3518-DF0D-4A83-BF6D-BE8207C60321}">
      <dsp:nvSpPr>
        <dsp:cNvPr id="0" name=""/>
        <dsp:cNvSpPr/>
      </dsp:nvSpPr>
      <dsp:spPr>
        <a:xfrm>
          <a:off x="2199098" y="1998208"/>
          <a:ext cx="1513206" cy="1513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</a:rPr>
            <a:t>Bombeiros 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2199098" y="1998208"/>
        <a:ext cx="1513206" cy="1513206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3C73CF-4117-4E8E-A6A2-DCCA48A9F931}">
      <dsp:nvSpPr>
        <dsp:cNvPr id="0" name=""/>
        <dsp:cNvSpPr/>
      </dsp:nvSpPr>
      <dsp:spPr>
        <a:xfrm>
          <a:off x="183417" y="0"/>
          <a:ext cx="3994382" cy="399438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98E60-D994-4559-AEFB-B88C171E00D9}">
      <dsp:nvSpPr>
        <dsp:cNvPr id="0" name=""/>
        <dsp:cNvSpPr/>
      </dsp:nvSpPr>
      <dsp:spPr>
        <a:xfrm>
          <a:off x="562883" y="379466"/>
          <a:ext cx="1557808" cy="1557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0" kern="1200" dirty="0" smtClean="0">
              <a:solidFill>
                <a:schemeClr val="tx1"/>
              </a:solidFill>
            </a:rPr>
            <a:t>Carteira de Identidade,</a:t>
          </a:r>
          <a:endParaRPr lang="pt-BR" sz="1900" b="0" kern="1200" dirty="0">
            <a:solidFill>
              <a:schemeClr val="tx1"/>
            </a:solidFill>
          </a:endParaRPr>
        </a:p>
      </dsp:txBody>
      <dsp:txXfrm>
        <a:off x="562883" y="379466"/>
        <a:ext cx="1557808" cy="1557808"/>
      </dsp:txXfrm>
    </dsp:sp>
    <dsp:sp modelId="{FFE84246-DC19-4837-8A2A-430ADD8D8114}">
      <dsp:nvSpPr>
        <dsp:cNvPr id="0" name=""/>
        <dsp:cNvSpPr/>
      </dsp:nvSpPr>
      <dsp:spPr>
        <a:xfrm>
          <a:off x="2240524" y="379466"/>
          <a:ext cx="1557808" cy="1557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chemeClr val="tx1"/>
              </a:solidFill>
            </a:rPr>
            <a:t>Carteira de Trabalho, </a:t>
          </a:r>
          <a:endParaRPr lang="pt-BR" sz="1900" b="1" kern="1200" dirty="0">
            <a:solidFill>
              <a:schemeClr val="tx1"/>
            </a:solidFill>
          </a:endParaRPr>
        </a:p>
      </dsp:txBody>
      <dsp:txXfrm>
        <a:off x="2240524" y="379466"/>
        <a:ext cx="1557808" cy="1557808"/>
      </dsp:txXfrm>
    </dsp:sp>
    <dsp:sp modelId="{FC3F8820-F172-49F5-A08B-BDD4B8F497F6}">
      <dsp:nvSpPr>
        <dsp:cNvPr id="0" name=""/>
        <dsp:cNvSpPr/>
      </dsp:nvSpPr>
      <dsp:spPr>
        <a:xfrm>
          <a:off x="562883" y="2057106"/>
          <a:ext cx="1557808" cy="1557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chemeClr val="tx1"/>
              </a:solidFill>
            </a:rPr>
            <a:t>Assistência Social, </a:t>
          </a:r>
          <a:endParaRPr lang="pt-BR" sz="1900" b="1" kern="1200" dirty="0">
            <a:solidFill>
              <a:schemeClr val="tx1"/>
            </a:solidFill>
          </a:endParaRPr>
        </a:p>
      </dsp:txBody>
      <dsp:txXfrm>
        <a:off x="562883" y="2057106"/>
        <a:ext cx="1557808" cy="1557808"/>
      </dsp:txXfrm>
    </dsp:sp>
    <dsp:sp modelId="{CB8B3518-DF0D-4A83-BF6D-BE8207C60321}">
      <dsp:nvSpPr>
        <dsp:cNvPr id="0" name=""/>
        <dsp:cNvSpPr/>
      </dsp:nvSpPr>
      <dsp:spPr>
        <a:xfrm>
          <a:off x="2240524" y="2057106"/>
          <a:ext cx="1557808" cy="1557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chemeClr val="tx1"/>
              </a:solidFill>
            </a:rPr>
            <a:t>Procon,</a:t>
          </a:r>
          <a:r>
            <a:rPr lang="pt-BR" sz="1900" kern="1200" dirty="0" smtClean="0"/>
            <a:t> </a:t>
          </a:r>
          <a:endParaRPr lang="pt-BR" sz="1900" kern="1200" dirty="0"/>
        </a:p>
      </dsp:txBody>
      <dsp:txXfrm>
        <a:off x="2240524" y="2057106"/>
        <a:ext cx="1557808" cy="1557808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A63E77-67EE-4D89-BF9D-8036D6B73BB7}">
      <dsp:nvSpPr>
        <dsp:cNvPr id="0" name=""/>
        <dsp:cNvSpPr/>
      </dsp:nvSpPr>
      <dsp:spPr>
        <a:xfrm>
          <a:off x="305747" y="542477"/>
          <a:ext cx="1511998" cy="25883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160 mil atendimentos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305747" y="542477"/>
        <a:ext cx="1511998" cy="2588347"/>
      </dsp:txXfrm>
    </dsp:sp>
    <dsp:sp modelId="{737D33AD-BF51-42E2-8367-3B448AE8138F}">
      <dsp:nvSpPr>
        <dsp:cNvPr id="0" name=""/>
        <dsp:cNvSpPr/>
      </dsp:nvSpPr>
      <dsp:spPr>
        <a:xfrm rot="21503942">
          <a:off x="1928260" y="1646155"/>
          <a:ext cx="234479" cy="326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21503942">
        <a:off x="1928260" y="1646155"/>
        <a:ext cx="234479" cy="326000"/>
      </dsp:txXfrm>
    </dsp:sp>
    <dsp:sp modelId="{04165129-50E5-431B-BBE8-F0CFA6875E5B}">
      <dsp:nvSpPr>
        <dsp:cNvPr id="0" name=""/>
        <dsp:cNvSpPr/>
      </dsp:nvSpPr>
      <dsp:spPr>
        <a:xfrm>
          <a:off x="2259986" y="487422"/>
          <a:ext cx="1543139" cy="25883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11 mil processos abertos</a:t>
          </a:r>
          <a:r>
            <a:rPr lang="pt-BR" sz="1600" kern="1200" dirty="0" smtClean="0"/>
            <a:t>.</a:t>
          </a:r>
          <a:endParaRPr lang="pt-BR" sz="1600" kern="1200" dirty="0"/>
        </a:p>
      </dsp:txBody>
      <dsp:txXfrm>
        <a:off x="2259986" y="487422"/>
        <a:ext cx="1543139" cy="2588347"/>
      </dsp:txXfrm>
    </dsp:sp>
    <dsp:sp modelId="{1947EBB9-44BE-4A10-B0A0-4618379F1539}">
      <dsp:nvSpPr>
        <dsp:cNvPr id="0" name=""/>
        <dsp:cNvSpPr/>
      </dsp:nvSpPr>
      <dsp:spPr>
        <a:xfrm rot="21570362">
          <a:off x="3881532" y="1610551"/>
          <a:ext cx="166234" cy="326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21570362">
        <a:off x="3881532" y="1610551"/>
        <a:ext cx="166234" cy="326000"/>
      </dsp:txXfrm>
    </dsp:sp>
    <dsp:sp modelId="{DB3D20D0-2F09-493D-A8DA-B6410E3EDED0}">
      <dsp:nvSpPr>
        <dsp:cNvPr id="0" name=""/>
        <dsp:cNvSpPr/>
      </dsp:nvSpPr>
      <dsp:spPr>
        <a:xfrm>
          <a:off x="4116764" y="452177"/>
          <a:ext cx="1564618" cy="26266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9 mil carteiras de identidade expedidas</a:t>
          </a:r>
          <a:r>
            <a:rPr lang="pt-BR" sz="1100" b="1" kern="1200" dirty="0" smtClean="0">
              <a:solidFill>
                <a:schemeClr val="tx1"/>
              </a:solidFill>
            </a:rPr>
            <a:t>.</a:t>
          </a:r>
          <a:endParaRPr lang="pt-BR" sz="1100" b="1" kern="1200" dirty="0">
            <a:solidFill>
              <a:schemeClr val="tx1"/>
            </a:solidFill>
          </a:endParaRPr>
        </a:p>
      </dsp:txBody>
      <dsp:txXfrm>
        <a:off x="4116764" y="452177"/>
        <a:ext cx="1564618" cy="2626636"/>
      </dsp:txXfrm>
    </dsp:sp>
    <dsp:sp modelId="{A635C6A3-0C62-4D26-A6A6-78324E957BF2}">
      <dsp:nvSpPr>
        <dsp:cNvPr id="0" name=""/>
        <dsp:cNvSpPr/>
      </dsp:nvSpPr>
      <dsp:spPr>
        <a:xfrm>
          <a:off x="5812835" y="1602495"/>
          <a:ext cx="278677" cy="326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5812835" y="1602495"/>
        <a:ext cx="278677" cy="326000"/>
      </dsp:txXfrm>
    </dsp:sp>
    <dsp:sp modelId="{B7B50142-4907-48AD-A26B-CA3B61429504}">
      <dsp:nvSpPr>
        <dsp:cNvPr id="0" name=""/>
        <dsp:cNvSpPr/>
      </dsp:nvSpPr>
      <dsp:spPr>
        <a:xfrm>
          <a:off x="6207190" y="447515"/>
          <a:ext cx="1590448" cy="26359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5 mil atendimentos registrados na Ouvidoria</a:t>
          </a:r>
          <a:r>
            <a:rPr lang="pt-BR" sz="1100" b="1" kern="1200" dirty="0" smtClean="0">
              <a:solidFill>
                <a:schemeClr val="tx1"/>
              </a:solidFill>
            </a:rPr>
            <a:t>.</a:t>
          </a:r>
          <a:endParaRPr lang="pt-BR" sz="1100" b="1" kern="1200" dirty="0">
            <a:solidFill>
              <a:schemeClr val="tx1"/>
            </a:solidFill>
          </a:endParaRPr>
        </a:p>
      </dsp:txBody>
      <dsp:txXfrm>
        <a:off x="6207190" y="447515"/>
        <a:ext cx="1590448" cy="2635959"/>
      </dsp:txXfrm>
    </dsp:sp>
    <dsp:sp modelId="{BC327DF6-A59C-4A43-8086-6F0B57278F9F}">
      <dsp:nvSpPr>
        <dsp:cNvPr id="0" name=""/>
        <dsp:cNvSpPr/>
      </dsp:nvSpPr>
      <dsp:spPr>
        <a:xfrm>
          <a:off x="7929091" y="1602495"/>
          <a:ext cx="278677" cy="326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7929091" y="1602495"/>
        <a:ext cx="278677" cy="326000"/>
      </dsp:txXfrm>
    </dsp:sp>
    <dsp:sp modelId="{5E1EF735-11FB-4452-8D43-3125379BC5A4}">
      <dsp:nvSpPr>
        <dsp:cNvPr id="0" name=""/>
        <dsp:cNvSpPr/>
      </dsp:nvSpPr>
      <dsp:spPr>
        <a:xfrm>
          <a:off x="8323446" y="466097"/>
          <a:ext cx="1596101" cy="259879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4 mil carteiras de trabalho expedidas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8323446" y="466097"/>
        <a:ext cx="1596101" cy="2598796"/>
      </dsp:txXfrm>
    </dsp:sp>
    <dsp:sp modelId="{2893E203-FBAF-4103-B702-3C2BB0C81F5A}">
      <dsp:nvSpPr>
        <dsp:cNvPr id="0" name=""/>
        <dsp:cNvSpPr/>
      </dsp:nvSpPr>
      <dsp:spPr>
        <a:xfrm>
          <a:off x="10028589" y="1602495"/>
          <a:ext cx="231168" cy="326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10028589" y="1602495"/>
        <a:ext cx="231168" cy="326000"/>
      </dsp:txXfrm>
    </dsp:sp>
    <dsp:sp modelId="{20EED817-AF10-4D7B-A98B-89C5DABDCF0E}">
      <dsp:nvSpPr>
        <dsp:cNvPr id="0" name=""/>
        <dsp:cNvSpPr/>
      </dsp:nvSpPr>
      <dsp:spPr>
        <a:xfrm>
          <a:off x="10355715" y="465796"/>
          <a:ext cx="1628780" cy="25993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8 mil e quatrocentos atendimentos no PROCON</a:t>
          </a:r>
          <a:r>
            <a:rPr lang="pt-BR" sz="1300" b="1" kern="1200" dirty="0" smtClean="0">
              <a:solidFill>
                <a:schemeClr val="tx1"/>
              </a:solidFill>
            </a:rPr>
            <a:t/>
          </a:r>
          <a:br>
            <a:rPr lang="pt-BR" sz="1300" b="1" kern="1200" dirty="0" smtClean="0">
              <a:solidFill>
                <a:schemeClr val="tx1"/>
              </a:solidFill>
            </a:rPr>
          </a:br>
          <a:endParaRPr lang="pt-BR" sz="1300" b="1" kern="1200" dirty="0">
            <a:solidFill>
              <a:schemeClr val="tx1"/>
            </a:solidFill>
          </a:endParaRPr>
        </a:p>
      </dsp:txBody>
      <dsp:txXfrm>
        <a:off x="10355715" y="465796"/>
        <a:ext cx="1628780" cy="2599397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A63E77-67EE-4D89-BF9D-8036D6B73BB7}">
      <dsp:nvSpPr>
        <dsp:cNvPr id="0" name=""/>
        <dsp:cNvSpPr/>
      </dsp:nvSpPr>
      <dsp:spPr>
        <a:xfrm>
          <a:off x="310558" y="766029"/>
          <a:ext cx="1556070" cy="21442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kern="1200" dirty="0" smtClean="0">
              <a:solidFill>
                <a:schemeClr val="tx1"/>
              </a:solidFill>
            </a:rPr>
            <a:t>650 novas empresas abertas</a:t>
          </a:r>
          <a:r>
            <a:rPr lang="pt-BR" sz="1600" b="1" kern="1200" dirty="0" smtClean="0">
              <a:solidFill>
                <a:schemeClr val="tx1"/>
              </a:solidFill>
            </a:rPr>
            <a:t>.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310558" y="766029"/>
        <a:ext cx="1556070" cy="2144287"/>
      </dsp:txXfrm>
    </dsp:sp>
    <dsp:sp modelId="{737D33AD-BF51-42E2-8367-3B448AE8138F}">
      <dsp:nvSpPr>
        <dsp:cNvPr id="0" name=""/>
        <dsp:cNvSpPr/>
      </dsp:nvSpPr>
      <dsp:spPr>
        <a:xfrm rot="21503783">
          <a:off x="1980363" y="1642077"/>
          <a:ext cx="241314" cy="335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21503783">
        <a:off x="1980363" y="1642077"/>
        <a:ext cx="241314" cy="335502"/>
      </dsp:txXfrm>
    </dsp:sp>
    <dsp:sp modelId="{04165129-50E5-431B-BBE8-F0CFA6875E5B}">
      <dsp:nvSpPr>
        <dsp:cNvPr id="0" name=""/>
        <dsp:cNvSpPr/>
      </dsp:nvSpPr>
      <dsp:spPr>
        <a:xfrm>
          <a:off x="2321759" y="709796"/>
          <a:ext cx="1550861" cy="21442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0" kern="1200" dirty="0" smtClean="0">
              <a:solidFill>
                <a:schemeClr val="tx1"/>
              </a:solidFill>
            </a:rPr>
            <a:t>8 mil Notas Fiscais Eletrônicas emitidas</a:t>
          </a:r>
          <a:r>
            <a:rPr lang="pt-BR" sz="1600" kern="1200" dirty="0" smtClean="0"/>
            <a:t>.</a:t>
          </a:r>
          <a:endParaRPr lang="pt-BR" sz="1600" kern="1200" dirty="0"/>
        </a:p>
      </dsp:txBody>
      <dsp:txXfrm>
        <a:off x="2321759" y="709796"/>
        <a:ext cx="1550861" cy="2144287"/>
      </dsp:txXfrm>
    </dsp:sp>
    <dsp:sp modelId="{1947EBB9-44BE-4A10-B0A0-4618379F1539}">
      <dsp:nvSpPr>
        <dsp:cNvPr id="0" name=""/>
        <dsp:cNvSpPr/>
      </dsp:nvSpPr>
      <dsp:spPr>
        <a:xfrm rot="21569758">
          <a:off x="3953312" y="1605905"/>
          <a:ext cx="171080" cy="335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21569758">
        <a:off x="3953312" y="1605905"/>
        <a:ext cx="171080" cy="335502"/>
      </dsp:txXfrm>
    </dsp:sp>
    <dsp:sp modelId="{DB3D20D0-2F09-493D-A8DA-B6410E3EDED0}">
      <dsp:nvSpPr>
        <dsp:cNvPr id="0" name=""/>
        <dsp:cNvSpPr/>
      </dsp:nvSpPr>
      <dsp:spPr>
        <a:xfrm>
          <a:off x="4195401" y="696943"/>
          <a:ext cx="1542244" cy="21371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kern="1200" dirty="0" smtClean="0">
              <a:solidFill>
                <a:schemeClr val="tx1"/>
              </a:solidFill>
            </a:rPr>
            <a:t>1293 solicitações de Consulta de Viabilidades</a:t>
          </a:r>
          <a:r>
            <a:rPr lang="pt-BR" sz="1600" b="0" i="0" kern="1200" dirty="0" smtClean="0"/>
            <a:t> </a:t>
          </a:r>
          <a:endParaRPr lang="pt-BR" sz="1100" b="1" kern="1200" dirty="0">
            <a:solidFill>
              <a:schemeClr val="tx1"/>
            </a:solidFill>
          </a:endParaRPr>
        </a:p>
      </dsp:txBody>
      <dsp:txXfrm>
        <a:off x="4195401" y="696943"/>
        <a:ext cx="1542244" cy="2137103"/>
      </dsp:txXfrm>
    </dsp:sp>
    <dsp:sp modelId="{A635C6A3-0C62-4D26-A6A6-78324E957BF2}">
      <dsp:nvSpPr>
        <dsp:cNvPr id="0" name=""/>
        <dsp:cNvSpPr/>
      </dsp:nvSpPr>
      <dsp:spPr>
        <a:xfrm>
          <a:off x="5872929" y="1597744"/>
          <a:ext cx="286800" cy="335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5872929" y="1597744"/>
        <a:ext cx="286800" cy="335502"/>
      </dsp:txXfrm>
    </dsp:sp>
    <dsp:sp modelId="{B7B50142-4907-48AD-A26B-CA3B61429504}">
      <dsp:nvSpPr>
        <dsp:cNvPr id="0" name=""/>
        <dsp:cNvSpPr/>
      </dsp:nvSpPr>
      <dsp:spPr>
        <a:xfrm>
          <a:off x="6278779" y="714819"/>
          <a:ext cx="1511994" cy="21013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kern="1200" dirty="0" smtClean="0">
              <a:solidFill>
                <a:schemeClr val="tx1"/>
              </a:solidFill>
            </a:rPr>
            <a:t>280 solicitações de Alvará de Construção </a:t>
          </a:r>
          <a:r>
            <a:rPr lang="pt-BR" sz="1100" b="1" kern="1200" dirty="0" smtClean="0">
              <a:solidFill>
                <a:schemeClr val="tx1"/>
              </a:solidFill>
            </a:rPr>
            <a:t>.</a:t>
          </a:r>
          <a:endParaRPr lang="pt-BR" sz="1100" b="1" kern="1200" dirty="0">
            <a:solidFill>
              <a:schemeClr val="tx1"/>
            </a:solidFill>
          </a:endParaRPr>
        </a:p>
      </dsp:txBody>
      <dsp:txXfrm>
        <a:off x="6278779" y="714819"/>
        <a:ext cx="1511994" cy="2101352"/>
      </dsp:txXfrm>
    </dsp:sp>
    <dsp:sp modelId="{BC327DF6-A59C-4A43-8086-6F0B57278F9F}">
      <dsp:nvSpPr>
        <dsp:cNvPr id="0" name=""/>
        <dsp:cNvSpPr/>
      </dsp:nvSpPr>
      <dsp:spPr>
        <a:xfrm>
          <a:off x="7926057" y="1597744"/>
          <a:ext cx="286800" cy="335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7926057" y="1597744"/>
        <a:ext cx="286800" cy="335502"/>
      </dsp:txXfrm>
    </dsp:sp>
    <dsp:sp modelId="{5E1EF735-11FB-4452-8D43-3125379BC5A4}">
      <dsp:nvSpPr>
        <dsp:cNvPr id="0" name=""/>
        <dsp:cNvSpPr/>
      </dsp:nvSpPr>
      <dsp:spPr>
        <a:xfrm>
          <a:off x="8331907" y="692744"/>
          <a:ext cx="1528648" cy="21455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kern="1200" dirty="0" smtClean="0">
              <a:solidFill>
                <a:schemeClr val="tx1"/>
              </a:solidFill>
            </a:rPr>
            <a:t>1811 viabilidades via REGIN</a:t>
          </a:r>
          <a:r>
            <a:rPr lang="pt-BR" sz="1600" b="0" i="0" kern="1200" dirty="0" smtClean="0"/>
            <a:t> </a:t>
          </a:r>
          <a:endParaRPr lang="pt-BR" sz="1600" b="1" kern="1200" dirty="0">
            <a:solidFill>
              <a:schemeClr val="tx1"/>
            </a:solidFill>
          </a:endParaRPr>
        </a:p>
      </dsp:txBody>
      <dsp:txXfrm>
        <a:off x="8331907" y="692744"/>
        <a:ext cx="1528648" cy="2145502"/>
      </dsp:txXfrm>
    </dsp:sp>
    <dsp:sp modelId="{2893E203-FBAF-4103-B702-3C2BB0C81F5A}">
      <dsp:nvSpPr>
        <dsp:cNvPr id="0" name=""/>
        <dsp:cNvSpPr/>
      </dsp:nvSpPr>
      <dsp:spPr>
        <a:xfrm>
          <a:off x="9972775" y="1597744"/>
          <a:ext cx="237906" cy="335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9972775" y="1597744"/>
        <a:ext cx="237906" cy="335502"/>
      </dsp:txXfrm>
    </dsp:sp>
    <dsp:sp modelId="{20EED817-AF10-4D7B-A98B-89C5DABDCF0E}">
      <dsp:nvSpPr>
        <dsp:cNvPr id="0" name=""/>
        <dsp:cNvSpPr/>
      </dsp:nvSpPr>
      <dsp:spPr>
        <a:xfrm>
          <a:off x="10309436" y="692744"/>
          <a:ext cx="1676255" cy="21455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kern="1200" dirty="0" smtClean="0">
              <a:solidFill>
                <a:schemeClr val="tx1"/>
              </a:solidFill>
            </a:rPr>
            <a:t>611 Solicitações de Autorização para ligação de  Água e/ou Energia</a:t>
          </a:r>
          <a:endParaRPr lang="pt-BR" sz="1300" b="1" kern="1200" dirty="0">
            <a:solidFill>
              <a:schemeClr val="tx1"/>
            </a:solidFill>
          </a:endParaRPr>
        </a:p>
      </dsp:txBody>
      <dsp:txXfrm>
        <a:off x="10309436" y="692744"/>
        <a:ext cx="1676255" cy="21455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4C59DC-DBA7-47A5-B711-81C306201D79}">
      <dsp:nvSpPr>
        <dsp:cNvPr id="0" name=""/>
        <dsp:cNvSpPr/>
      </dsp:nvSpPr>
      <dsp:spPr>
        <a:xfrm>
          <a:off x="10425" y="372421"/>
          <a:ext cx="3115945" cy="1869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002060"/>
              </a:solidFill>
            </a:rPr>
            <a:t>Valor Total: R$ 2.722.222,00</a:t>
          </a:r>
          <a:endParaRPr lang="pt-BR" sz="3200" kern="1200" dirty="0">
            <a:solidFill>
              <a:srgbClr val="002060"/>
            </a:solidFill>
          </a:endParaRPr>
        </a:p>
      </dsp:txBody>
      <dsp:txXfrm>
        <a:off x="10425" y="372421"/>
        <a:ext cx="3115945" cy="1869567"/>
      </dsp:txXfrm>
    </dsp:sp>
    <dsp:sp modelId="{C3F6E75E-3B03-4DAB-AF46-AB92594D43CE}">
      <dsp:nvSpPr>
        <dsp:cNvPr id="0" name=""/>
        <dsp:cNvSpPr/>
      </dsp:nvSpPr>
      <dsp:spPr>
        <a:xfrm rot="10181">
          <a:off x="3434744" y="927323"/>
          <a:ext cx="653759" cy="772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kern="1200"/>
        </a:p>
      </dsp:txBody>
      <dsp:txXfrm rot="10181">
        <a:off x="3434744" y="927323"/>
        <a:ext cx="653759" cy="772754"/>
      </dsp:txXfrm>
    </dsp:sp>
    <dsp:sp modelId="{53F6255D-C96D-43EE-B9DD-298F9B6DA505}">
      <dsp:nvSpPr>
        <dsp:cNvPr id="0" name=""/>
        <dsp:cNvSpPr/>
      </dsp:nvSpPr>
      <dsp:spPr>
        <a:xfrm>
          <a:off x="4359873" y="385303"/>
          <a:ext cx="3115945" cy="1869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002060"/>
              </a:solidFill>
            </a:rPr>
            <a:t>Contrapartida: R$ 272.222,00</a:t>
          </a:r>
          <a:endParaRPr lang="pt-BR" sz="3200" kern="1200" dirty="0">
            <a:solidFill>
              <a:srgbClr val="002060"/>
            </a:solidFill>
          </a:endParaRPr>
        </a:p>
      </dsp:txBody>
      <dsp:txXfrm>
        <a:off x="4359873" y="385303"/>
        <a:ext cx="3115945" cy="1869567"/>
      </dsp:txXfrm>
    </dsp:sp>
    <dsp:sp modelId="{D2F456ED-640E-417D-B0CB-298A8622E108}">
      <dsp:nvSpPr>
        <dsp:cNvPr id="0" name=""/>
        <dsp:cNvSpPr/>
      </dsp:nvSpPr>
      <dsp:spPr>
        <a:xfrm rot="21589879">
          <a:off x="7790630" y="927213"/>
          <a:ext cx="667407" cy="772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kern="1200"/>
        </a:p>
      </dsp:txBody>
      <dsp:txXfrm rot="21589879">
        <a:off x="7790630" y="927213"/>
        <a:ext cx="667407" cy="772754"/>
      </dsp:txXfrm>
    </dsp:sp>
    <dsp:sp modelId="{CA5CE170-5994-4613-AB13-4C1124A1FA25}">
      <dsp:nvSpPr>
        <dsp:cNvPr id="0" name=""/>
        <dsp:cNvSpPr/>
      </dsp:nvSpPr>
      <dsp:spPr>
        <a:xfrm>
          <a:off x="8735071" y="372421"/>
          <a:ext cx="3115945" cy="1869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002060"/>
              </a:solidFill>
            </a:rPr>
            <a:t>Financiamento BID: R$ R$ 2450.000,00</a:t>
          </a:r>
          <a:endParaRPr lang="pt-BR" sz="3200" kern="1200" dirty="0">
            <a:solidFill>
              <a:srgbClr val="002060"/>
            </a:solidFill>
          </a:endParaRPr>
        </a:p>
      </dsp:txBody>
      <dsp:txXfrm>
        <a:off x="8735071" y="372421"/>
        <a:ext cx="3115945" cy="18695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E0A752-1611-461B-A11E-349C50E2216A}">
      <dsp:nvSpPr>
        <dsp:cNvPr id="0" name=""/>
        <dsp:cNvSpPr/>
      </dsp:nvSpPr>
      <dsp:spPr>
        <a:xfrm>
          <a:off x="0" y="0"/>
          <a:ext cx="692049" cy="6920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46637-835F-4739-93F0-8388D4D24B8C}">
      <dsp:nvSpPr>
        <dsp:cNvPr id="0" name=""/>
        <dsp:cNvSpPr/>
      </dsp:nvSpPr>
      <dsp:spPr>
        <a:xfrm>
          <a:off x="346024" y="0"/>
          <a:ext cx="4766888" cy="69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smtClean="0"/>
            <a:t>PNAFM II – BIGUAÇU</a:t>
          </a:r>
          <a:endParaRPr lang="pt-BR" sz="3100" kern="1200"/>
        </a:p>
      </dsp:txBody>
      <dsp:txXfrm>
        <a:off x="346024" y="0"/>
        <a:ext cx="4766888" cy="69204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3DADB8-3869-4849-B446-65252BFE5953}">
      <dsp:nvSpPr>
        <dsp:cNvPr id="0" name=""/>
        <dsp:cNvSpPr/>
      </dsp:nvSpPr>
      <dsp:spPr>
        <a:xfrm>
          <a:off x="0" y="122"/>
          <a:ext cx="9509760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>
              <a:solidFill>
                <a:srgbClr val="002060"/>
              </a:solidFill>
            </a:rPr>
            <a:t>GEOPROCESSAMENTO</a:t>
          </a:r>
          <a:br>
            <a:rPr lang="pt-BR" sz="3100" b="1" kern="1200" dirty="0" smtClean="0">
              <a:solidFill>
                <a:srgbClr val="002060"/>
              </a:solidFill>
            </a:rPr>
          </a:br>
          <a:endParaRPr lang="pt-BR" sz="3100" b="1" kern="1200" dirty="0">
            <a:solidFill>
              <a:srgbClr val="002060"/>
            </a:solidFill>
          </a:endParaRPr>
        </a:p>
      </dsp:txBody>
      <dsp:txXfrm>
        <a:off x="0" y="122"/>
        <a:ext cx="9509760" cy="123317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91D6C2-595E-447B-85E9-EFB97973A0DD}">
      <dsp:nvSpPr>
        <dsp:cNvPr id="0" name=""/>
        <dsp:cNvSpPr/>
      </dsp:nvSpPr>
      <dsp:spPr>
        <a:xfrm>
          <a:off x="2" y="0"/>
          <a:ext cx="11655374" cy="449884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E9120-2B78-4142-A163-747A59DD972E}">
      <dsp:nvSpPr>
        <dsp:cNvPr id="0" name=""/>
        <dsp:cNvSpPr/>
      </dsp:nvSpPr>
      <dsp:spPr>
        <a:xfrm>
          <a:off x="5833" y="1349654"/>
          <a:ext cx="2805714" cy="1799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- </a:t>
          </a:r>
          <a:r>
            <a:rPr lang="pt-BR" sz="1800" b="1" kern="1200" dirty="0" smtClean="0">
              <a:solidFill>
                <a:srgbClr val="002060"/>
              </a:solidFill>
            </a:rPr>
            <a:t>Criação do Cadastro Multifinalitário, integrado a base social do município;</a:t>
          </a:r>
          <a:endParaRPr lang="pt-BR" sz="1800" b="1" kern="1200" dirty="0">
            <a:solidFill>
              <a:srgbClr val="002060"/>
            </a:solidFill>
          </a:endParaRPr>
        </a:p>
      </dsp:txBody>
      <dsp:txXfrm>
        <a:off x="5833" y="1349654"/>
        <a:ext cx="2805714" cy="1799539"/>
      </dsp:txXfrm>
    </dsp:sp>
    <dsp:sp modelId="{BEB5BB2C-48BC-4EDC-841D-1E2CE7D420AB}">
      <dsp:nvSpPr>
        <dsp:cNvPr id="0" name=""/>
        <dsp:cNvSpPr/>
      </dsp:nvSpPr>
      <dsp:spPr>
        <a:xfrm>
          <a:off x="2951833" y="1349654"/>
          <a:ext cx="2805714" cy="1799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002060"/>
              </a:solidFill>
            </a:rPr>
            <a:t>-</a:t>
          </a:r>
          <a:r>
            <a:rPr lang="pt-BR" sz="1800" b="1" kern="1200" dirty="0" smtClean="0"/>
            <a:t> </a:t>
          </a:r>
          <a:r>
            <a:rPr lang="pt-BR" sz="1800" b="1" kern="1200" dirty="0" smtClean="0">
              <a:solidFill>
                <a:srgbClr val="002060"/>
              </a:solidFill>
            </a:rPr>
            <a:t>Atualização do Cadastro Técnico Municipal;</a:t>
          </a:r>
          <a:endParaRPr lang="pt-BR" sz="1800" b="1" kern="1200" dirty="0">
            <a:solidFill>
              <a:srgbClr val="002060"/>
            </a:solidFill>
          </a:endParaRPr>
        </a:p>
      </dsp:txBody>
      <dsp:txXfrm>
        <a:off x="2951833" y="1349654"/>
        <a:ext cx="2805714" cy="1799539"/>
      </dsp:txXfrm>
    </dsp:sp>
    <dsp:sp modelId="{4B516AC8-4424-4F5F-ACF9-16EACAE8BB56}">
      <dsp:nvSpPr>
        <dsp:cNvPr id="0" name=""/>
        <dsp:cNvSpPr/>
      </dsp:nvSpPr>
      <dsp:spPr>
        <a:xfrm>
          <a:off x="5897832" y="1349654"/>
          <a:ext cx="2805714" cy="1799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002060"/>
              </a:solidFill>
            </a:rPr>
            <a:t>- </a:t>
          </a:r>
          <a:r>
            <a:rPr lang="pt-BR" sz="1800" b="1" kern="1200" dirty="0" smtClean="0">
              <a:solidFill>
                <a:srgbClr val="002060"/>
              </a:solidFill>
            </a:rPr>
            <a:t>Recadastramento de 6.000 unidades imobiliárias;</a:t>
          </a:r>
          <a:endParaRPr lang="pt-BR" sz="1800" b="1" kern="1200" dirty="0">
            <a:solidFill>
              <a:srgbClr val="002060"/>
            </a:solidFill>
          </a:endParaRPr>
        </a:p>
      </dsp:txBody>
      <dsp:txXfrm>
        <a:off x="5897832" y="1349654"/>
        <a:ext cx="2805714" cy="1799539"/>
      </dsp:txXfrm>
    </dsp:sp>
    <dsp:sp modelId="{812A9568-A818-4BEB-8AAF-3E11A0BCDA85}">
      <dsp:nvSpPr>
        <dsp:cNvPr id="0" name=""/>
        <dsp:cNvSpPr/>
      </dsp:nvSpPr>
      <dsp:spPr>
        <a:xfrm>
          <a:off x="8843832" y="1349654"/>
          <a:ext cx="2805714" cy="1799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002060"/>
              </a:solidFill>
            </a:rPr>
            <a:t>- </a:t>
          </a:r>
          <a:r>
            <a:rPr lang="pt-BR" sz="1800" b="1" kern="1200" dirty="0" smtClean="0">
              <a:solidFill>
                <a:srgbClr val="002060"/>
              </a:solidFill>
            </a:rPr>
            <a:t>Implantação do SIG – Sistema de Informações Geográficas integrado ao sistema de gestão tributária;</a:t>
          </a:r>
          <a:endParaRPr lang="pt-BR" sz="1800" b="1" kern="1200" dirty="0">
            <a:solidFill>
              <a:srgbClr val="002060"/>
            </a:solidFill>
          </a:endParaRPr>
        </a:p>
      </dsp:txBody>
      <dsp:txXfrm>
        <a:off x="8843832" y="1349654"/>
        <a:ext cx="2805714" cy="179953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6E677C-3621-4513-BC2B-C12B65AC54D0}">
      <dsp:nvSpPr>
        <dsp:cNvPr id="0" name=""/>
        <dsp:cNvSpPr/>
      </dsp:nvSpPr>
      <dsp:spPr>
        <a:xfrm>
          <a:off x="0" y="116783"/>
          <a:ext cx="9509760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solidFill>
                <a:srgbClr val="002060"/>
              </a:solidFill>
            </a:rPr>
            <a:t>NOVA CENTRAL DE ATENDIMENTO AO CIDADÃO IMPLANTADA</a:t>
          </a:r>
          <a:br>
            <a:rPr lang="pt-BR" sz="2100" b="1" kern="1200" dirty="0" smtClean="0">
              <a:solidFill>
                <a:srgbClr val="002060"/>
              </a:solidFill>
            </a:rPr>
          </a:br>
          <a:endParaRPr lang="pt-BR" sz="2100" b="1" kern="1200" dirty="0">
            <a:solidFill>
              <a:srgbClr val="002060"/>
            </a:solidFill>
          </a:endParaRPr>
        </a:p>
      </dsp:txBody>
      <dsp:txXfrm>
        <a:off x="0" y="116783"/>
        <a:ext cx="9509760" cy="83537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6B773C-85BD-44F9-8D93-D3E1B9ADABAF}">
      <dsp:nvSpPr>
        <dsp:cNvPr id="0" name=""/>
        <dsp:cNvSpPr/>
      </dsp:nvSpPr>
      <dsp:spPr>
        <a:xfrm>
          <a:off x="3024925" y="0"/>
          <a:ext cx="4829577" cy="482957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4D0BE-F6CF-4D7D-B8A7-D6FCB9D90C32}">
      <dsp:nvSpPr>
        <dsp:cNvPr id="0" name=""/>
        <dsp:cNvSpPr/>
      </dsp:nvSpPr>
      <dsp:spPr>
        <a:xfrm>
          <a:off x="5220753" y="818284"/>
          <a:ext cx="3139225" cy="8583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- </a:t>
          </a:r>
          <a:r>
            <a:rPr lang="pt-BR" sz="1500" b="1" kern="1200" dirty="0" smtClean="0"/>
            <a:t>Consultoria especializada para Análise de Processos e Competências;</a:t>
          </a:r>
          <a:endParaRPr lang="pt-BR" sz="1500" b="1" kern="1200" dirty="0"/>
        </a:p>
      </dsp:txBody>
      <dsp:txXfrm>
        <a:off x="5220753" y="818284"/>
        <a:ext cx="3139225" cy="858381"/>
      </dsp:txXfrm>
    </dsp:sp>
    <dsp:sp modelId="{50C33859-19E5-4581-BE71-6A2C52B9E120}">
      <dsp:nvSpPr>
        <dsp:cNvPr id="0" name=""/>
        <dsp:cNvSpPr/>
      </dsp:nvSpPr>
      <dsp:spPr>
        <a:xfrm>
          <a:off x="5207913" y="1758203"/>
          <a:ext cx="3139225" cy="8583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- </a:t>
          </a:r>
          <a:r>
            <a:rPr lang="pt-BR" sz="1500" b="1" kern="1200" dirty="0" smtClean="0"/>
            <a:t>Aquisição de Mobiliário;</a:t>
          </a:r>
          <a:endParaRPr lang="pt-BR" sz="1500" b="1" kern="1200" dirty="0"/>
        </a:p>
      </dsp:txBody>
      <dsp:txXfrm>
        <a:off x="5207913" y="1758203"/>
        <a:ext cx="3139225" cy="858381"/>
      </dsp:txXfrm>
    </dsp:sp>
    <dsp:sp modelId="{24A19C63-B6BE-4AD1-BEE9-F8710A40D00D}">
      <dsp:nvSpPr>
        <dsp:cNvPr id="0" name=""/>
        <dsp:cNvSpPr/>
      </dsp:nvSpPr>
      <dsp:spPr>
        <a:xfrm>
          <a:off x="5169269" y="2723883"/>
          <a:ext cx="3139225" cy="8583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- </a:t>
          </a:r>
          <a:r>
            <a:rPr lang="pt-BR" sz="1500" b="1" kern="1200" dirty="0" smtClean="0"/>
            <a:t>Aquisição de Equipamentos de T.I. e senha eletrônica;</a:t>
          </a:r>
          <a:endParaRPr lang="pt-BR" sz="1500" b="1" kern="1200" dirty="0"/>
        </a:p>
      </dsp:txBody>
      <dsp:txXfrm>
        <a:off x="5169269" y="2723883"/>
        <a:ext cx="3139225" cy="858381"/>
      </dsp:txXfrm>
    </dsp:sp>
    <dsp:sp modelId="{8C797618-397A-4899-B82E-BA9647927F33}">
      <dsp:nvSpPr>
        <dsp:cNvPr id="0" name=""/>
        <dsp:cNvSpPr/>
      </dsp:nvSpPr>
      <dsp:spPr>
        <a:xfrm>
          <a:off x="5117723" y="3741074"/>
          <a:ext cx="3139225" cy="8583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- </a:t>
          </a:r>
          <a:r>
            <a:rPr lang="pt-BR" sz="1500" b="1" kern="1200" dirty="0" smtClean="0"/>
            <a:t>Redefinir site para Modelo de Atendimento on-line e integrado;</a:t>
          </a:r>
          <a:endParaRPr lang="pt-BR" sz="1500" b="1" kern="1200" dirty="0"/>
        </a:p>
      </dsp:txBody>
      <dsp:txXfrm>
        <a:off x="5117723" y="3741074"/>
        <a:ext cx="3139225" cy="85838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5DA612-6D25-4AB5-8415-E3F3BC90F1A2}">
      <dsp:nvSpPr>
        <dsp:cNvPr id="0" name=""/>
        <dsp:cNvSpPr/>
      </dsp:nvSpPr>
      <dsp:spPr>
        <a:xfrm>
          <a:off x="0" y="0"/>
          <a:ext cx="1233424" cy="123342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C0D68-94E0-41F2-B9CE-39D2F5732A5A}">
      <dsp:nvSpPr>
        <dsp:cNvPr id="0" name=""/>
        <dsp:cNvSpPr/>
      </dsp:nvSpPr>
      <dsp:spPr>
        <a:xfrm>
          <a:off x="616712" y="0"/>
          <a:ext cx="8893048" cy="1233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b="1" kern="1200" dirty="0" smtClean="0"/>
            <a:t>CAPACITAÇÃO</a:t>
          </a:r>
          <a:br>
            <a:rPr lang="pt-BR" sz="3400" b="1" kern="1200" dirty="0" smtClean="0"/>
          </a:br>
          <a:endParaRPr lang="pt-BR" sz="3400" kern="1200" dirty="0"/>
        </a:p>
      </dsp:txBody>
      <dsp:txXfrm>
        <a:off x="616712" y="0"/>
        <a:ext cx="8893048" cy="1233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pt-BR" smtClean="0"/>
              <a:pPr/>
              <a:t>30/08/2018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pt-BR" smtClean="0"/>
              <a:pPr/>
              <a:t>30/08/2018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8575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pt-BR" smtClean="0"/>
              <a:pPr/>
              <a:t>30/08/2018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3593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pt-BR" smtClean="0"/>
              <a:pPr/>
              <a:t>30/08/2018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3050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pt-BR" smtClean="0"/>
              <a:pPr/>
              <a:t>30/08/2018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1731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pt-BR" smtClean="0"/>
              <a:pPr/>
              <a:t>30/08/2018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pt-BR" smtClean="0"/>
              <a:pPr/>
              <a:t>30/08/2018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7635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pt-BR" smtClean="0"/>
              <a:pPr/>
              <a:t>30/08/2018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5439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pt-BR" smtClean="0"/>
              <a:pPr/>
              <a:t>30/08/2018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12916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Retângulo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pt-BR" dirty="0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pt-BR" dirty="0"/>
            </a:p>
          </p:txBody>
        </p:sp>
      </p:grp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pt-BR" smtClean="0"/>
              <a:pPr/>
              <a:t>30/08/2018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9543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tângulo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pt-BR" dirty="0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pt-BR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pt-BR" smtClean="0"/>
              <a:pPr/>
              <a:t>30/08/2018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3937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tângulo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pt-BR" dirty="0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pt-BR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pt-BR" smtClean="0"/>
              <a:pPr/>
              <a:t>30/08/2018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0198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Retângulo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pt-BR" dirty="0"/>
            </a:p>
          </p:txBody>
        </p:sp>
      </p:grp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pt-BR" smtClean="0"/>
              <a:pPr/>
              <a:t>30/08/2018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18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diagramData" Target="../diagrams/data21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21.jpeg"/><Relationship Id="rId17" Type="http://schemas.microsoft.com/office/2007/relationships/diagramDrawing" Target="../diagrams/drawing21.xml"/><Relationship Id="rId2" Type="http://schemas.openxmlformats.org/officeDocument/2006/relationships/diagramData" Target="../diagrams/data19.xml"/><Relationship Id="rId16" Type="http://schemas.openxmlformats.org/officeDocument/2006/relationships/diagramColors" Target="../diagrams/colors2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5" Type="http://schemas.openxmlformats.org/officeDocument/2006/relationships/diagramQuickStyle" Target="../diagrams/quickStyle21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Relationship Id="rId14" Type="http://schemas.openxmlformats.org/officeDocument/2006/relationships/diagramLayout" Target="../diagrams/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31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31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microsoft.com/office/2007/relationships/diagramDrawing" Target="../diagrams/drawing15.xml"/><Relationship Id="rId18" Type="http://schemas.microsoft.com/office/2007/relationships/diagramDrawing" Target="../diagrams/drawing16.xml"/><Relationship Id="rId3" Type="http://schemas.openxmlformats.org/officeDocument/2006/relationships/diagramLayout" Target="../diagrams/layout14.xml"/><Relationship Id="rId7" Type="http://schemas.openxmlformats.org/officeDocument/2006/relationships/image" Target="../media/image16.jpeg"/><Relationship Id="rId12" Type="http://schemas.openxmlformats.org/officeDocument/2006/relationships/diagramColors" Target="../diagrams/colors15.xml"/><Relationship Id="rId17" Type="http://schemas.openxmlformats.org/officeDocument/2006/relationships/diagramColors" Target="../diagrams/colors16.xml"/><Relationship Id="rId2" Type="http://schemas.openxmlformats.org/officeDocument/2006/relationships/diagramData" Target="../diagrams/data14.xml"/><Relationship Id="rId16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openxmlformats.org/officeDocument/2006/relationships/diagramQuickStyle" Target="../diagrams/quickStyle15.xml"/><Relationship Id="rId5" Type="http://schemas.openxmlformats.org/officeDocument/2006/relationships/diagramColors" Target="../diagrams/colors14.xml"/><Relationship Id="rId15" Type="http://schemas.openxmlformats.org/officeDocument/2006/relationships/diagramLayout" Target="../diagrams/layout16.xml"/><Relationship Id="rId10" Type="http://schemas.openxmlformats.org/officeDocument/2006/relationships/diagramLayout" Target="../diagrams/layout15.xml"/><Relationship Id="rId4" Type="http://schemas.openxmlformats.org/officeDocument/2006/relationships/diagramQuickStyle" Target="../diagrams/quickStyle14.xml"/><Relationship Id="rId9" Type="http://schemas.openxmlformats.org/officeDocument/2006/relationships/diagramData" Target="../diagrams/data15.xml"/><Relationship Id="rId14" Type="http://schemas.openxmlformats.org/officeDocument/2006/relationships/diagramData" Target="../diagrams/data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1924364"/>
            <a:ext cx="12192000" cy="3272944"/>
          </a:xfr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5400" b="1" i="0" dirty="0" smtClean="0">
                <a:solidFill>
                  <a:srgbClr val="323232"/>
                </a:solidFill>
                <a:latin typeface="Book Antiqua"/>
                <a:ea typeface="+mj-ea"/>
                <a:cs typeface="+mj-cs"/>
              </a:rPr>
              <a:t>PREFEITURA DE BIGUAÇU</a:t>
            </a:r>
            <a:endParaRPr lang="pt-BR" sz="5400" b="1" i="0" dirty="0">
              <a:solidFill>
                <a:srgbClr val="323232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2518116" y="4403188"/>
            <a:ext cx="8378483" cy="4705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2000" b="1" i="0" dirty="0" smtClean="0"/>
              <a:t>SANTA CATARINA</a:t>
            </a:r>
            <a:endParaRPr lang="pt-BR" sz="2000" b="1" i="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917" y="4097118"/>
            <a:ext cx="2179320" cy="110019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7493" y="3884214"/>
            <a:ext cx="1197760" cy="11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801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5369667"/>
              </p:ext>
            </p:extLst>
          </p:nvPr>
        </p:nvGraphicFramePr>
        <p:xfrm>
          <a:off x="326264" y="1698698"/>
          <a:ext cx="11539470" cy="3936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41120" y="564338"/>
            <a:ext cx="9509759" cy="10394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Imagem 1" descr="goalicon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1120" y="5731821"/>
            <a:ext cx="9509759" cy="74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9362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3080717"/>
              </p:ext>
            </p:extLst>
          </p:nvPr>
        </p:nvGraphicFramePr>
        <p:xfrm>
          <a:off x="0" y="0"/>
          <a:ext cx="12192000" cy="6555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08388" cy="1749544"/>
          </a:xfrm>
          <a:prstGeom prst="rect">
            <a:avLst/>
          </a:prstGeom>
        </p:spPr>
      </p:pic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3612" y="4771623"/>
            <a:ext cx="2808388" cy="1749544"/>
          </a:xfrm>
          <a:prstGeom prst="rect">
            <a:avLst/>
          </a:prstGeom>
        </p:spPr>
      </p:pic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3612" y="0"/>
            <a:ext cx="2808388" cy="1749544"/>
          </a:xfrm>
          <a:prstGeom prst="rect">
            <a:avLst/>
          </a:prstGeom>
        </p:spPr>
      </p:pic>
      <p:pic>
        <p:nvPicPr>
          <p:cNvPr id="8" name="Espaço Reservado para Conteúdo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71623"/>
            <a:ext cx="2808388" cy="174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862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    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86742114"/>
              </p:ext>
            </p:extLst>
          </p:nvPr>
        </p:nvGraphicFramePr>
        <p:xfrm>
          <a:off x="-115910" y="1907547"/>
          <a:ext cx="4468969" cy="4079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Espaço Reservado para Conteúd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027510686"/>
              </p:ext>
            </p:extLst>
          </p:nvPr>
        </p:nvGraphicFramePr>
        <p:xfrm>
          <a:off x="8017528" y="2137893"/>
          <a:ext cx="4281796" cy="3880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487" y="131035"/>
            <a:ext cx="11449319" cy="144018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graphicFrame>
        <p:nvGraphicFramePr>
          <p:cNvPr id="11" name="Espaço Reservado para Conteú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04980243"/>
              </p:ext>
            </p:extLst>
          </p:nvPr>
        </p:nvGraphicFramePr>
        <p:xfrm>
          <a:off x="3958535" y="2037109"/>
          <a:ext cx="4361217" cy="3994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xmlns="" val="194597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041670" cy="2882987"/>
          </a:xfrm>
          <a:ln w="19050">
            <a:solidFill>
              <a:srgbClr val="FFFF00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75020"/>
            <a:ext cx="6041670" cy="3515932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426" y="0"/>
            <a:ext cx="6095574" cy="2882987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426" y="2975020"/>
            <a:ext cx="6095574" cy="348759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6199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2310" y="0"/>
            <a:ext cx="6589690" cy="6491288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5602310" cy="649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607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610980" cy="345823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0980" y="0"/>
            <a:ext cx="7581020" cy="651671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058476"/>
            <a:ext cx="4610979" cy="34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922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0312560"/>
              </p:ext>
            </p:extLst>
          </p:nvPr>
        </p:nvGraphicFramePr>
        <p:xfrm>
          <a:off x="0" y="2841674"/>
          <a:ext cx="12084148" cy="3530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28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066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53232276"/>
              </p:ext>
            </p:extLst>
          </p:nvPr>
        </p:nvGraphicFramePr>
        <p:xfrm>
          <a:off x="0" y="2841674"/>
          <a:ext cx="12084148" cy="3530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28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571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2139588408"/>
              </p:ext>
            </p:extLst>
          </p:nvPr>
        </p:nvGraphicFramePr>
        <p:xfrm>
          <a:off x="267286" y="467360"/>
          <a:ext cx="11338560" cy="1233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5600004"/>
              </p:ext>
            </p:extLst>
          </p:nvPr>
        </p:nvGraphicFramePr>
        <p:xfrm>
          <a:off x="1341120" y="1901952"/>
          <a:ext cx="9509760" cy="412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030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1734730079"/>
              </p:ext>
            </p:extLst>
          </p:nvPr>
        </p:nvGraphicFramePr>
        <p:xfrm>
          <a:off x="193183" y="2240924"/>
          <a:ext cx="11861442" cy="2614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/>
        </p:nvGraphicFramePr>
        <p:xfrm>
          <a:off x="3541690" y="708338"/>
          <a:ext cx="5112913" cy="692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94926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504134283"/>
              </p:ext>
            </p:extLst>
          </p:nvPr>
        </p:nvGraphicFramePr>
        <p:xfrm>
          <a:off x="1341120" y="467360"/>
          <a:ext cx="9509760" cy="1233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48938314"/>
              </p:ext>
            </p:extLst>
          </p:nvPr>
        </p:nvGraphicFramePr>
        <p:xfrm>
          <a:off x="128789" y="1901952"/>
          <a:ext cx="11655380" cy="4498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18317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665949541"/>
              </p:ext>
            </p:extLst>
          </p:nvPr>
        </p:nvGraphicFramePr>
        <p:xfrm>
          <a:off x="1341120" y="373488"/>
          <a:ext cx="9509760" cy="1068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1483279"/>
              </p:ext>
            </p:extLst>
          </p:nvPr>
        </p:nvGraphicFramePr>
        <p:xfrm>
          <a:off x="257576" y="1532586"/>
          <a:ext cx="11603865" cy="4829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93021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1341120" y="467360"/>
          <a:ext cx="9509760" cy="1233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1434434"/>
              </p:ext>
            </p:extLst>
          </p:nvPr>
        </p:nvGraphicFramePr>
        <p:xfrm>
          <a:off x="437883" y="1901952"/>
          <a:ext cx="11075830" cy="412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58421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3152481937"/>
              </p:ext>
            </p:extLst>
          </p:nvPr>
        </p:nvGraphicFramePr>
        <p:xfrm>
          <a:off x="1341120" y="167425"/>
          <a:ext cx="9509760" cy="92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00417452"/>
              </p:ext>
            </p:extLst>
          </p:nvPr>
        </p:nvGraphicFramePr>
        <p:xfrm>
          <a:off x="270455" y="1197736"/>
          <a:ext cx="11655381" cy="5100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40612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57063300"/>
              </p:ext>
            </p:extLst>
          </p:nvPr>
        </p:nvGraphicFramePr>
        <p:xfrm>
          <a:off x="0" y="0"/>
          <a:ext cx="12192000" cy="6452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596032" cy="20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242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1694690832"/>
              </p:ext>
            </p:extLst>
          </p:nvPr>
        </p:nvGraphicFramePr>
        <p:xfrm>
          <a:off x="1341120" y="222661"/>
          <a:ext cx="9509760" cy="640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04015"/>
            <a:ext cx="4699000" cy="3124200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5463" y="3296454"/>
            <a:ext cx="4699000" cy="3124200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/>
        </p:nvGraphicFramePr>
        <p:xfrm>
          <a:off x="5267459" y="1223493"/>
          <a:ext cx="5499279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xmlns="" val="2328532669"/>
              </p:ext>
            </p:extLst>
          </p:nvPr>
        </p:nvGraphicFramePr>
        <p:xfrm>
          <a:off x="386366" y="4370547"/>
          <a:ext cx="6143223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xmlns="" val="401928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_Design_Yellow_TP102900996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_Design_Yellow_TP102900996.potx" id="{9077408A-393E-43B4-8D4D-441536BB509F}" vid="{3C4C8508-7BE0-406F-AC83-B0450104E649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design em tiras amarelas (widescreen)</Template>
  <TotalTime>0</TotalTime>
  <Words>612</Words>
  <Application>Microsoft Office PowerPoint</Application>
  <PresentationFormat>Personalizar</PresentationFormat>
  <Paragraphs>78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Banded_Design_Yellow_TP102900996</vt:lpstr>
      <vt:lpstr>PREFEITURA DE BIGUAÇU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                         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2013-12-05T17:13:29Z</dcterms:created>
  <dcterms:modified xsi:type="dcterms:W3CDTF">2018-08-30T17:05:42Z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