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-102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10994-67B3-4618-8474-C62DA699B1FE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1914A98E-ED0E-4989-9640-C608AF6EF77B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SUPUJ</a:t>
          </a:r>
          <a:endParaRPr lang="pt-BR" dirty="0">
            <a:solidFill>
              <a:schemeClr val="tx1"/>
            </a:solidFill>
          </a:endParaRPr>
        </a:p>
      </dgm:t>
    </dgm:pt>
    <dgm:pt modelId="{AD23B556-4371-451F-B170-D0148143D6B0}" type="parTrans" cxnId="{F1D94A07-C95E-4A9A-BEA9-F6CD16DD598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1B5380F1-6AF2-4FF4-82AD-D0FB5AC27878}" type="sibTrans" cxnId="{F1D94A07-C95E-4A9A-BEA9-F6CD16DD598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7B53E14-5AB6-4BE1-B3BB-F61A15A470B3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GECOA</a:t>
          </a:r>
          <a:endParaRPr lang="pt-BR" dirty="0" smtClean="0">
            <a:solidFill>
              <a:schemeClr val="tx1"/>
            </a:solidFill>
          </a:endParaRPr>
        </a:p>
      </dgm:t>
    </dgm:pt>
    <dgm:pt modelId="{5686072C-F6F8-483D-84DE-FEC161979826}" type="parTrans" cxnId="{07A50489-1D6C-4DDC-B1E1-D0988630A23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FFF0C73-3DC8-4864-8659-C6373A30C686}" type="sibTrans" cxnId="{07A50489-1D6C-4DDC-B1E1-D0988630A235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E772375-26B3-4671-8E45-D977F1A11F41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GIGOV</a:t>
          </a:r>
          <a:endParaRPr lang="pt-BR" dirty="0">
            <a:solidFill>
              <a:schemeClr val="tx1"/>
            </a:solidFill>
          </a:endParaRPr>
        </a:p>
      </dgm:t>
    </dgm:pt>
    <dgm:pt modelId="{6BE80C5B-52CE-4A76-9697-F0AB72C16EBD}" type="parTrans" cxnId="{44151E11-02A6-4335-9DEA-108393BD0FB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6D35860-FC1A-4BB4-B2F5-A819A04D2C78}" type="sibTrans" cxnId="{44151E11-02A6-4335-9DEA-108393BD0FB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64A4902-DE5E-441B-AAD8-2506C9750890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GEGOA14</a:t>
          </a:r>
        </a:p>
      </dgm:t>
    </dgm:pt>
    <dgm:pt modelId="{33006522-9ADB-49A2-BDAA-34D943C4ADAE}" type="parTrans" cxnId="{E03A580F-C870-47A7-B3FC-51B1FB997FF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B4F93CA-BF05-4499-894E-546C3024F5A7}" type="sibTrans" cxnId="{E03A580F-C870-47A7-B3FC-51B1FB997FF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CFF64AE-F75E-41ED-B6D2-58EC72AFB2A3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AGÊNCIA / SR</a:t>
          </a:r>
          <a:endParaRPr lang="pt-BR" dirty="0">
            <a:solidFill>
              <a:schemeClr val="tx1"/>
            </a:solidFill>
          </a:endParaRPr>
        </a:p>
      </dgm:t>
    </dgm:pt>
    <dgm:pt modelId="{8AD6F6F9-04EB-4D43-AC4D-08AE9C17F0BF}" type="parTrans" cxnId="{3F14E58F-30C6-4D72-B7AD-1E103AA195E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EEDCF07-D6D3-474D-AE79-1C96583FFDEC}" type="sibTrans" cxnId="{3F14E58F-30C6-4D72-B7AD-1E103AA195E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F1923EE-0307-46FC-9B1D-331AA8EB3D35}" type="pres">
      <dgm:prSet presAssocID="{B2910994-67B3-4618-8474-C62DA699B1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90318E1-003F-42CF-9AA5-D2E1B67B3E31}" type="pres">
      <dgm:prSet presAssocID="{1914A98E-ED0E-4989-9640-C608AF6EF77B}" presName="parentLin" presStyleCnt="0"/>
      <dgm:spPr/>
    </dgm:pt>
    <dgm:pt modelId="{99E89A43-6F2F-454E-B9AC-A1EA9AF3C617}" type="pres">
      <dgm:prSet presAssocID="{1914A98E-ED0E-4989-9640-C608AF6EF77B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5EB5F783-5892-4291-85F5-96F0023628D7}" type="pres">
      <dgm:prSet presAssocID="{1914A98E-ED0E-4989-9640-C608AF6EF77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87D6D3F-24E4-4931-9F71-025621EFE7BF}" type="pres">
      <dgm:prSet presAssocID="{1914A98E-ED0E-4989-9640-C608AF6EF77B}" presName="negativeSpace" presStyleCnt="0"/>
      <dgm:spPr/>
    </dgm:pt>
    <dgm:pt modelId="{4347BAF4-E5CB-4CB4-AED5-C3A8E836CBD2}" type="pres">
      <dgm:prSet presAssocID="{1914A98E-ED0E-4989-9640-C608AF6EF77B}" presName="childText" presStyleLbl="conFgAcc1" presStyleIdx="0" presStyleCnt="4">
        <dgm:presLayoutVars>
          <dgm:bulletEnabled val="1"/>
        </dgm:presLayoutVars>
      </dgm:prSet>
      <dgm:spPr/>
    </dgm:pt>
    <dgm:pt modelId="{9402414D-0F77-4B48-8A6E-97F9CD77543C}" type="pres">
      <dgm:prSet presAssocID="{1B5380F1-6AF2-4FF4-82AD-D0FB5AC27878}" presName="spaceBetweenRectangles" presStyleCnt="0"/>
      <dgm:spPr/>
    </dgm:pt>
    <dgm:pt modelId="{90A6561A-1EC7-4EC8-ACD1-7DFF581B29ED}" type="pres">
      <dgm:prSet presAssocID="{87B53E14-5AB6-4BE1-B3BB-F61A15A470B3}" presName="parentLin" presStyleCnt="0"/>
      <dgm:spPr/>
    </dgm:pt>
    <dgm:pt modelId="{E6E1E8F1-C609-4AF9-9795-670D33F4B25E}" type="pres">
      <dgm:prSet presAssocID="{87B53E14-5AB6-4BE1-B3BB-F61A15A470B3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86063BDE-08A8-4387-BA56-4BB9F8C97BBE}" type="pres">
      <dgm:prSet presAssocID="{87B53E14-5AB6-4BE1-B3BB-F61A15A470B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E2F36A-7C2B-4902-BCA2-21F3F2E1C6B1}" type="pres">
      <dgm:prSet presAssocID="{87B53E14-5AB6-4BE1-B3BB-F61A15A470B3}" presName="negativeSpace" presStyleCnt="0"/>
      <dgm:spPr/>
    </dgm:pt>
    <dgm:pt modelId="{184F57AC-4F6E-4654-B38C-E364BA01F2F3}" type="pres">
      <dgm:prSet presAssocID="{87B53E14-5AB6-4BE1-B3BB-F61A15A470B3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6ACEBA-2B40-44BE-B36F-3195B48ADFC5}" type="pres">
      <dgm:prSet presAssocID="{AFFF0C73-3DC8-4864-8659-C6373A30C686}" presName="spaceBetweenRectangles" presStyleCnt="0"/>
      <dgm:spPr/>
    </dgm:pt>
    <dgm:pt modelId="{E082FFE6-E3CF-4256-A99B-399C736F766E}" type="pres">
      <dgm:prSet presAssocID="{BE772375-26B3-4671-8E45-D977F1A11F41}" presName="parentLin" presStyleCnt="0"/>
      <dgm:spPr/>
    </dgm:pt>
    <dgm:pt modelId="{A4ED8A08-37F4-4F6D-A08E-77DF940817E5}" type="pres">
      <dgm:prSet presAssocID="{BE772375-26B3-4671-8E45-D977F1A11F41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92F4C93A-9142-4A28-BAA0-444B934627B3}" type="pres">
      <dgm:prSet presAssocID="{BE772375-26B3-4671-8E45-D977F1A11F4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E9EA3B-3562-4723-86E7-8A0E37FDB343}" type="pres">
      <dgm:prSet presAssocID="{BE772375-26B3-4671-8E45-D977F1A11F41}" presName="negativeSpace" presStyleCnt="0"/>
      <dgm:spPr/>
    </dgm:pt>
    <dgm:pt modelId="{7F664AAC-88A8-4E58-8CAE-61DA5CF3E2BE}" type="pres">
      <dgm:prSet presAssocID="{BE772375-26B3-4671-8E45-D977F1A11F41}" presName="childText" presStyleLbl="conFgAcc1" presStyleIdx="2" presStyleCnt="4">
        <dgm:presLayoutVars>
          <dgm:bulletEnabled val="1"/>
        </dgm:presLayoutVars>
      </dgm:prSet>
      <dgm:spPr/>
    </dgm:pt>
    <dgm:pt modelId="{5E37D990-5B59-439E-B63A-068F6BD8CDB2}" type="pres">
      <dgm:prSet presAssocID="{46D35860-FC1A-4BB4-B2F5-A819A04D2C78}" presName="spaceBetweenRectangles" presStyleCnt="0"/>
      <dgm:spPr/>
    </dgm:pt>
    <dgm:pt modelId="{86DAC30C-4EF6-438F-8115-EA636FB7AF5A}" type="pres">
      <dgm:prSet presAssocID="{BCFF64AE-F75E-41ED-B6D2-58EC72AFB2A3}" presName="parentLin" presStyleCnt="0"/>
      <dgm:spPr/>
    </dgm:pt>
    <dgm:pt modelId="{DF51E0B0-7D06-4D76-8ACD-B21F00A1D9D2}" type="pres">
      <dgm:prSet presAssocID="{BCFF64AE-F75E-41ED-B6D2-58EC72AFB2A3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16DD7BC2-0E8E-43F1-9DD4-FE34BC381448}" type="pres">
      <dgm:prSet presAssocID="{BCFF64AE-F75E-41ED-B6D2-58EC72AFB2A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0BC09A3-7E36-4603-9B76-56AB6212DB76}" type="pres">
      <dgm:prSet presAssocID="{BCFF64AE-F75E-41ED-B6D2-58EC72AFB2A3}" presName="negativeSpace" presStyleCnt="0"/>
      <dgm:spPr/>
    </dgm:pt>
    <dgm:pt modelId="{CECD09F9-0B72-4B86-ADE1-762430E8B046}" type="pres">
      <dgm:prSet presAssocID="{BCFF64AE-F75E-41ED-B6D2-58EC72AFB2A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AD53A2D-73E0-4573-96C5-21DBAC92A143}" type="presOf" srcId="{BE772375-26B3-4671-8E45-D977F1A11F41}" destId="{A4ED8A08-37F4-4F6D-A08E-77DF940817E5}" srcOrd="0" destOrd="0" presId="urn:microsoft.com/office/officeart/2005/8/layout/list1"/>
    <dgm:cxn modelId="{C0C1C095-12D6-44E3-95FB-1AB958441A6E}" type="presOf" srcId="{87B53E14-5AB6-4BE1-B3BB-F61A15A470B3}" destId="{86063BDE-08A8-4387-BA56-4BB9F8C97BBE}" srcOrd="1" destOrd="0" presId="urn:microsoft.com/office/officeart/2005/8/layout/list1"/>
    <dgm:cxn modelId="{9814C2F1-3375-4F70-9A91-2AE72B74E08D}" type="presOf" srcId="{BE772375-26B3-4671-8E45-D977F1A11F41}" destId="{92F4C93A-9142-4A28-BAA0-444B934627B3}" srcOrd="1" destOrd="0" presId="urn:microsoft.com/office/officeart/2005/8/layout/list1"/>
    <dgm:cxn modelId="{26277924-9B19-41E2-98AF-DA8D39693F96}" type="presOf" srcId="{1914A98E-ED0E-4989-9640-C608AF6EF77B}" destId="{99E89A43-6F2F-454E-B9AC-A1EA9AF3C617}" srcOrd="0" destOrd="0" presId="urn:microsoft.com/office/officeart/2005/8/layout/list1"/>
    <dgm:cxn modelId="{07A50489-1D6C-4DDC-B1E1-D0988630A235}" srcId="{B2910994-67B3-4618-8474-C62DA699B1FE}" destId="{87B53E14-5AB6-4BE1-B3BB-F61A15A470B3}" srcOrd="1" destOrd="0" parTransId="{5686072C-F6F8-483D-84DE-FEC161979826}" sibTransId="{AFFF0C73-3DC8-4864-8659-C6373A30C686}"/>
    <dgm:cxn modelId="{44151E11-02A6-4335-9DEA-108393BD0FB7}" srcId="{B2910994-67B3-4618-8474-C62DA699B1FE}" destId="{BE772375-26B3-4671-8E45-D977F1A11F41}" srcOrd="2" destOrd="0" parTransId="{6BE80C5B-52CE-4A76-9697-F0AB72C16EBD}" sibTransId="{46D35860-FC1A-4BB4-B2F5-A819A04D2C78}"/>
    <dgm:cxn modelId="{85C0CEA7-DD47-4582-9149-FBEEC0238781}" type="presOf" srcId="{F64A4902-DE5E-441B-AAD8-2506C9750890}" destId="{184F57AC-4F6E-4654-B38C-E364BA01F2F3}" srcOrd="0" destOrd="0" presId="urn:microsoft.com/office/officeart/2005/8/layout/list1"/>
    <dgm:cxn modelId="{F1D94A07-C95E-4A9A-BEA9-F6CD16DD5987}" srcId="{B2910994-67B3-4618-8474-C62DA699B1FE}" destId="{1914A98E-ED0E-4989-9640-C608AF6EF77B}" srcOrd="0" destOrd="0" parTransId="{AD23B556-4371-451F-B170-D0148143D6B0}" sibTransId="{1B5380F1-6AF2-4FF4-82AD-D0FB5AC27878}"/>
    <dgm:cxn modelId="{95C7B2BF-F72F-45D7-8F54-1190B7911C84}" type="presOf" srcId="{87B53E14-5AB6-4BE1-B3BB-F61A15A470B3}" destId="{E6E1E8F1-C609-4AF9-9795-670D33F4B25E}" srcOrd="0" destOrd="0" presId="urn:microsoft.com/office/officeart/2005/8/layout/list1"/>
    <dgm:cxn modelId="{BBB434F7-AFD9-40A0-9FFA-71BDDF42F55B}" type="presOf" srcId="{B2910994-67B3-4618-8474-C62DA699B1FE}" destId="{0F1923EE-0307-46FC-9B1D-331AA8EB3D35}" srcOrd="0" destOrd="0" presId="urn:microsoft.com/office/officeart/2005/8/layout/list1"/>
    <dgm:cxn modelId="{3F14E58F-30C6-4D72-B7AD-1E103AA195E8}" srcId="{B2910994-67B3-4618-8474-C62DA699B1FE}" destId="{BCFF64AE-F75E-41ED-B6D2-58EC72AFB2A3}" srcOrd="3" destOrd="0" parTransId="{8AD6F6F9-04EB-4D43-AC4D-08AE9C17F0BF}" sibTransId="{BEEDCF07-D6D3-474D-AE79-1C96583FFDEC}"/>
    <dgm:cxn modelId="{E03A580F-C870-47A7-B3FC-51B1FB997FF4}" srcId="{87B53E14-5AB6-4BE1-B3BB-F61A15A470B3}" destId="{F64A4902-DE5E-441B-AAD8-2506C9750890}" srcOrd="0" destOrd="0" parTransId="{33006522-9ADB-49A2-BDAA-34D943C4ADAE}" sibTransId="{DB4F93CA-BF05-4499-894E-546C3024F5A7}"/>
    <dgm:cxn modelId="{49FE6718-5F4E-4D4B-8657-7729CD19AB7E}" type="presOf" srcId="{BCFF64AE-F75E-41ED-B6D2-58EC72AFB2A3}" destId="{16DD7BC2-0E8E-43F1-9DD4-FE34BC381448}" srcOrd="1" destOrd="0" presId="urn:microsoft.com/office/officeart/2005/8/layout/list1"/>
    <dgm:cxn modelId="{D57C672F-E742-411E-B2C1-5575273C0F1D}" type="presOf" srcId="{BCFF64AE-F75E-41ED-B6D2-58EC72AFB2A3}" destId="{DF51E0B0-7D06-4D76-8ACD-B21F00A1D9D2}" srcOrd="0" destOrd="0" presId="urn:microsoft.com/office/officeart/2005/8/layout/list1"/>
    <dgm:cxn modelId="{A725AFEC-BAEC-4535-9D5B-9B82841DD8FF}" type="presOf" srcId="{1914A98E-ED0E-4989-9640-C608AF6EF77B}" destId="{5EB5F783-5892-4291-85F5-96F0023628D7}" srcOrd="1" destOrd="0" presId="urn:microsoft.com/office/officeart/2005/8/layout/list1"/>
    <dgm:cxn modelId="{8E536E25-FCD3-4CD6-A27D-8F1988E06569}" type="presParOf" srcId="{0F1923EE-0307-46FC-9B1D-331AA8EB3D35}" destId="{090318E1-003F-42CF-9AA5-D2E1B67B3E31}" srcOrd="0" destOrd="0" presId="urn:microsoft.com/office/officeart/2005/8/layout/list1"/>
    <dgm:cxn modelId="{CC7DD85F-C16A-4EC7-B4D3-4A8A97C98778}" type="presParOf" srcId="{090318E1-003F-42CF-9AA5-D2E1B67B3E31}" destId="{99E89A43-6F2F-454E-B9AC-A1EA9AF3C617}" srcOrd="0" destOrd="0" presId="urn:microsoft.com/office/officeart/2005/8/layout/list1"/>
    <dgm:cxn modelId="{55C75467-6DCF-47D7-B08D-39D3C75D4AB6}" type="presParOf" srcId="{090318E1-003F-42CF-9AA5-D2E1B67B3E31}" destId="{5EB5F783-5892-4291-85F5-96F0023628D7}" srcOrd="1" destOrd="0" presId="urn:microsoft.com/office/officeart/2005/8/layout/list1"/>
    <dgm:cxn modelId="{8B38CE67-E1EE-47D9-B679-5B43F5FC8292}" type="presParOf" srcId="{0F1923EE-0307-46FC-9B1D-331AA8EB3D35}" destId="{187D6D3F-24E4-4931-9F71-025621EFE7BF}" srcOrd="1" destOrd="0" presId="urn:microsoft.com/office/officeart/2005/8/layout/list1"/>
    <dgm:cxn modelId="{AE15EB66-8963-4ADB-A2D0-D806A958FF55}" type="presParOf" srcId="{0F1923EE-0307-46FC-9B1D-331AA8EB3D35}" destId="{4347BAF4-E5CB-4CB4-AED5-C3A8E836CBD2}" srcOrd="2" destOrd="0" presId="urn:microsoft.com/office/officeart/2005/8/layout/list1"/>
    <dgm:cxn modelId="{3A0442C1-5F94-4D26-A238-269FB441E400}" type="presParOf" srcId="{0F1923EE-0307-46FC-9B1D-331AA8EB3D35}" destId="{9402414D-0F77-4B48-8A6E-97F9CD77543C}" srcOrd="3" destOrd="0" presId="urn:microsoft.com/office/officeart/2005/8/layout/list1"/>
    <dgm:cxn modelId="{A320B3A5-3181-4FB8-865A-CEE726DB336A}" type="presParOf" srcId="{0F1923EE-0307-46FC-9B1D-331AA8EB3D35}" destId="{90A6561A-1EC7-4EC8-ACD1-7DFF581B29ED}" srcOrd="4" destOrd="0" presId="urn:microsoft.com/office/officeart/2005/8/layout/list1"/>
    <dgm:cxn modelId="{C0F1C5D6-806E-459A-AEEF-EBDF75F4A88E}" type="presParOf" srcId="{90A6561A-1EC7-4EC8-ACD1-7DFF581B29ED}" destId="{E6E1E8F1-C609-4AF9-9795-670D33F4B25E}" srcOrd="0" destOrd="0" presId="urn:microsoft.com/office/officeart/2005/8/layout/list1"/>
    <dgm:cxn modelId="{051B92A4-6537-4C97-8EE8-5C27090A6AAF}" type="presParOf" srcId="{90A6561A-1EC7-4EC8-ACD1-7DFF581B29ED}" destId="{86063BDE-08A8-4387-BA56-4BB9F8C97BBE}" srcOrd="1" destOrd="0" presId="urn:microsoft.com/office/officeart/2005/8/layout/list1"/>
    <dgm:cxn modelId="{567492A4-61AD-4580-A286-6F32C12CB81B}" type="presParOf" srcId="{0F1923EE-0307-46FC-9B1D-331AA8EB3D35}" destId="{81E2F36A-7C2B-4902-BCA2-21F3F2E1C6B1}" srcOrd="5" destOrd="0" presId="urn:microsoft.com/office/officeart/2005/8/layout/list1"/>
    <dgm:cxn modelId="{58B22286-30CE-458C-B4BC-548212B438AA}" type="presParOf" srcId="{0F1923EE-0307-46FC-9B1D-331AA8EB3D35}" destId="{184F57AC-4F6E-4654-B38C-E364BA01F2F3}" srcOrd="6" destOrd="0" presId="urn:microsoft.com/office/officeart/2005/8/layout/list1"/>
    <dgm:cxn modelId="{491CE643-A558-4698-9EC6-D660DABA2E61}" type="presParOf" srcId="{0F1923EE-0307-46FC-9B1D-331AA8EB3D35}" destId="{F86ACEBA-2B40-44BE-B36F-3195B48ADFC5}" srcOrd="7" destOrd="0" presId="urn:microsoft.com/office/officeart/2005/8/layout/list1"/>
    <dgm:cxn modelId="{5D02FF34-ECE3-479D-A6CD-C3004465A0A8}" type="presParOf" srcId="{0F1923EE-0307-46FC-9B1D-331AA8EB3D35}" destId="{E082FFE6-E3CF-4256-A99B-399C736F766E}" srcOrd="8" destOrd="0" presId="urn:microsoft.com/office/officeart/2005/8/layout/list1"/>
    <dgm:cxn modelId="{BD58DC9D-6088-46D1-AD6E-864048A40240}" type="presParOf" srcId="{E082FFE6-E3CF-4256-A99B-399C736F766E}" destId="{A4ED8A08-37F4-4F6D-A08E-77DF940817E5}" srcOrd="0" destOrd="0" presId="urn:microsoft.com/office/officeart/2005/8/layout/list1"/>
    <dgm:cxn modelId="{85147808-170F-4835-9369-7F2341B6848F}" type="presParOf" srcId="{E082FFE6-E3CF-4256-A99B-399C736F766E}" destId="{92F4C93A-9142-4A28-BAA0-444B934627B3}" srcOrd="1" destOrd="0" presId="urn:microsoft.com/office/officeart/2005/8/layout/list1"/>
    <dgm:cxn modelId="{36714A68-D357-4AE1-BEDA-2F41C86C400F}" type="presParOf" srcId="{0F1923EE-0307-46FC-9B1D-331AA8EB3D35}" destId="{C7E9EA3B-3562-4723-86E7-8A0E37FDB343}" srcOrd="9" destOrd="0" presId="urn:microsoft.com/office/officeart/2005/8/layout/list1"/>
    <dgm:cxn modelId="{662491F0-AAA3-4D6D-9F37-110BFBCADBAA}" type="presParOf" srcId="{0F1923EE-0307-46FC-9B1D-331AA8EB3D35}" destId="{7F664AAC-88A8-4E58-8CAE-61DA5CF3E2BE}" srcOrd="10" destOrd="0" presId="urn:microsoft.com/office/officeart/2005/8/layout/list1"/>
    <dgm:cxn modelId="{1BC9857A-5FE3-4C5A-9F2E-18D2C4106C83}" type="presParOf" srcId="{0F1923EE-0307-46FC-9B1D-331AA8EB3D35}" destId="{5E37D990-5B59-439E-B63A-068F6BD8CDB2}" srcOrd="11" destOrd="0" presId="urn:microsoft.com/office/officeart/2005/8/layout/list1"/>
    <dgm:cxn modelId="{9CC9B7F7-72DB-4583-950E-29FC0745C28A}" type="presParOf" srcId="{0F1923EE-0307-46FC-9B1D-331AA8EB3D35}" destId="{86DAC30C-4EF6-438F-8115-EA636FB7AF5A}" srcOrd="12" destOrd="0" presId="urn:microsoft.com/office/officeart/2005/8/layout/list1"/>
    <dgm:cxn modelId="{D8C8BECE-B5C3-4BA2-8AE8-D4C7E792C823}" type="presParOf" srcId="{86DAC30C-4EF6-438F-8115-EA636FB7AF5A}" destId="{DF51E0B0-7D06-4D76-8ACD-B21F00A1D9D2}" srcOrd="0" destOrd="0" presId="urn:microsoft.com/office/officeart/2005/8/layout/list1"/>
    <dgm:cxn modelId="{97D025CD-703C-4531-A571-D8FC9F41AE90}" type="presParOf" srcId="{86DAC30C-4EF6-438F-8115-EA636FB7AF5A}" destId="{16DD7BC2-0E8E-43F1-9DD4-FE34BC381448}" srcOrd="1" destOrd="0" presId="urn:microsoft.com/office/officeart/2005/8/layout/list1"/>
    <dgm:cxn modelId="{23ED98E0-8996-4C7D-9763-F451FD32A2EB}" type="presParOf" srcId="{0F1923EE-0307-46FC-9B1D-331AA8EB3D35}" destId="{80BC09A3-7E36-4603-9B76-56AB6212DB76}" srcOrd="13" destOrd="0" presId="urn:microsoft.com/office/officeart/2005/8/layout/list1"/>
    <dgm:cxn modelId="{E06C78AA-DBB2-4245-831C-A2BB6D84C711}" type="presParOf" srcId="{0F1923EE-0307-46FC-9B1D-331AA8EB3D35}" destId="{CECD09F9-0B72-4B86-ADE1-762430E8B04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B113B7-F985-4538-BD6A-8904A07DFBFB}" type="doc">
      <dgm:prSet loTypeId="urn:microsoft.com/office/officeart/2008/layout/IncreasingCircleProcess" loCatId="process" qsTypeId="urn:microsoft.com/office/officeart/2005/8/quickstyle/simple4" qsCatId="simple" csTypeId="urn:microsoft.com/office/officeart/2005/8/colors/colorful1#2" csCatId="colorful" phldr="1"/>
      <dgm:spPr/>
      <dgm:t>
        <a:bodyPr/>
        <a:lstStyle/>
        <a:p>
          <a:endParaRPr lang="pt-BR"/>
        </a:p>
      </dgm:t>
    </dgm:pt>
    <dgm:pt modelId="{E5F3EC99-9D3E-4FBA-998D-6F32AF8F65D8}">
      <dgm:prSet phldrT="[Texto]"/>
      <dgm:spPr/>
      <dgm:t>
        <a:bodyPr/>
        <a:lstStyle/>
        <a:p>
          <a:r>
            <a:rPr lang="pt-BR" dirty="0" smtClean="0"/>
            <a:t>Aparecida de Goiânia	</a:t>
          </a:r>
          <a:endParaRPr lang="pt-BR" dirty="0"/>
        </a:p>
      </dgm:t>
    </dgm:pt>
    <dgm:pt modelId="{4A043C83-90CA-4901-ADCD-82DB84C9053E}" type="parTrans" cxnId="{E37A6F0F-A0D2-4290-AD6D-4759F25726B9}">
      <dgm:prSet/>
      <dgm:spPr/>
      <dgm:t>
        <a:bodyPr/>
        <a:lstStyle/>
        <a:p>
          <a:endParaRPr lang="pt-BR"/>
        </a:p>
      </dgm:t>
    </dgm:pt>
    <dgm:pt modelId="{DD0DC72D-6B02-4F2C-8CCA-F668CA10913C}" type="sibTrans" cxnId="{E37A6F0F-A0D2-4290-AD6D-4759F25726B9}">
      <dgm:prSet/>
      <dgm:spPr/>
      <dgm:t>
        <a:bodyPr/>
        <a:lstStyle/>
        <a:p>
          <a:endParaRPr lang="pt-BR"/>
        </a:p>
      </dgm:t>
    </dgm:pt>
    <dgm:pt modelId="{E762D49C-53A8-44F0-B08D-38DB31CB3682}">
      <dgm:prSet phldrT="[Texto]"/>
      <dgm:spPr/>
      <dgm:t>
        <a:bodyPr/>
        <a:lstStyle/>
        <a:p>
          <a:r>
            <a:rPr lang="pt-BR" b="1" dirty="0" smtClean="0"/>
            <a:t>GIGOV GOIÂNIA</a:t>
          </a:r>
          <a:endParaRPr lang="pt-BR" b="1" dirty="0"/>
        </a:p>
      </dgm:t>
    </dgm:pt>
    <dgm:pt modelId="{1A16BA93-06D6-47F0-9FF4-0C6379FEB726}" type="parTrans" cxnId="{6883EFD1-A72F-4B82-BC3A-4789C0BC864C}">
      <dgm:prSet/>
      <dgm:spPr/>
      <dgm:t>
        <a:bodyPr/>
        <a:lstStyle/>
        <a:p>
          <a:endParaRPr lang="pt-BR"/>
        </a:p>
      </dgm:t>
    </dgm:pt>
    <dgm:pt modelId="{EBC4D4DC-40EA-47BC-9277-1AC9518B6A9E}" type="sibTrans" cxnId="{6883EFD1-A72F-4B82-BC3A-4789C0BC864C}">
      <dgm:prSet/>
      <dgm:spPr/>
      <dgm:t>
        <a:bodyPr/>
        <a:lstStyle/>
        <a:p>
          <a:endParaRPr lang="pt-BR"/>
        </a:p>
      </dgm:t>
    </dgm:pt>
    <dgm:pt modelId="{F3CB006F-A257-4ABC-ABF4-8DFC8C98DD07}">
      <dgm:prSet phldrT="[Texto]"/>
      <dgm:spPr/>
      <dgm:t>
        <a:bodyPr/>
        <a:lstStyle/>
        <a:p>
          <a:r>
            <a:rPr lang="pt-BR" dirty="0" smtClean="0"/>
            <a:t>Balneário Camboriú/SC</a:t>
          </a:r>
          <a:endParaRPr lang="pt-BR" dirty="0"/>
        </a:p>
      </dgm:t>
    </dgm:pt>
    <dgm:pt modelId="{0EEC6457-FA68-4ABC-A990-CE2A003935A2}" type="parTrans" cxnId="{01F66555-88D9-4DBB-B74A-9B9EF4E761A3}">
      <dgm:prSet/>
      <dgm:spPr/>
      <dgm:t>
        <a:bodyPr/>
        <a:lstStyle/>
        <a:p>
          <a:endParaRPr lang="pt-BR"/>
        </a:p>
      </dgm:t>
    </dgm:pt>
    <dgm:pt modelId="{9A9A4A80-A098-4787-8936-B122904953B7}" type="sibTrans" cxnId="{01F66555-88D9-4DBB-B74A-9B9EF4E761A3}">
      <dgm:prSet/>
      <dgm:spPr/>
      <dgm:t>
        <a:bodyPr/>
        <a:lstStyle/>
        <a:p>
          <a:endParaRPr lang="pt-BR"/>
        </a:p>
      </dgm:t>
    </dgm:pt>
    <dgm:pt modelId="{AEC9B484-F066-4022-A18C-6D13BD6F5FD6}">
      <dgm:prSet phldrT="[Texto]"/>
      <dgm:spPr/>
      <dgm:t>
        <a:bodyPr/>
        <a:lstStyle/>
        <a:p>
          <a:r>
            <a:rPr lang="pt-BR" b="1" dirty="0" smtClean="0"/>
            <a:t>REGOV BLUMENAU</a:t>
          </a:r>
          <a:endParaRPr lang="pt-BR" b="1" dirty="0"/>
        </a:p>
      </dgm:t>
    </dgm:pt>
    <dgm:pt modelId="{40AB9DB8-34D4-46EF-98F1-CB653F9E9824}" type="parTrans" cxnId="{EAB0A001-AB81-49DA-BC0C-001653EBFA7D}">
      <dgm:prSet/>
      <dgm:spPr/>
      <dgm:t>
        <a:bodyPr/>
        <a:lstStyle/>
        <a:p>
          <a:endParaRPr lang="pt-BR"/>
        </a:p>
      </dgm:t>
    </dgm:pt>
    <dgm:pt modelId="{7F2EA753-3310-4FB8-BF05-A92A36886F26}" type="sibTrans" cxnId="{EAB0A001-AB81-49DA-BC0C-001653EBFA7D}">
      <dgm:prSet/>
      <dgm:spPr/>
      <dgm:t>
        <a:bodyPr/>
        <a:lstStyle/>
        <a:p>
          <a:endParaRPr lang="pt-BR"/>
        </a:p>
      </dgm:t>
    </dgm:pt>
    <dgm:pt modelId="{74BDB6A4-4216-4898-AD59-BB4F32EC6AD7}">
      <dgm:prSet phldrT="[Texto]"/>
      <dgm:spPr/>
      <dgm:t>
        <a:bodyPr/>
        <a:lstStyle/>
        <a:p>
          <a:r>
            <a:rPr lang="pt-BR" dirty="0" smtClean="0"/>
            <a:t>Guarulhos/SP</a:t>
          </a:r>
          <a:endParaRPr lang="pt-BR" dirty="0"/>
        </a:p>
      </dgm:t>
    </dgm:pt>
    <dgm:pt modelId="{C2D165DB-F515-47A7-AAB4-ACDCFC8039AE}" type="parTrans" cxnId="{A8FEE197-2C7C-43BE-B5F8-35FC9B9D4338}">
      <dgm:prSet/>
      <dgm:spPr/>
      <dgm:t>
        <a:bodyPr/>
        <a:lstStyle/>
        <a:p>
          <a:endParaRPr lang="pt-BR"/>
        </a:p>
      </dgm:t>
    </dgm:pt>
    <dgm:pt modelId="{F1BDF48D-A58B-4086-BEC2-CA20A22E5197}" type="sibTrans" cxnId="{A8FEE197-2C7C-43BE-B5F8-35FC9B9D4338}">
      <dgm:prSet/>
      <dgm:spPr/>
      <dgm:t>
        <a:bodyPr/>
        <a:lstStyle/>
        <a:p>
          <a:endParaRPr lang="pt-BR"/>
        </a:p>
      </dgm:t>
    </dgm:pt>
    <dgm:pt modelId="{35BFA3A7-B1AF-47E6-BF1A-5F0811F4C0BC}">
      <dgm:prSet phldrT="[Texto]"/>
      <dgm:spPr/>
      <dgm:t>
        <a:bodyPr/>
        <a:lstStyle/>
        <a:p>
          <a:r>
            <a:rPr lang="pt-BR" b="1" dirty="0" smtClean="0"/>
            <a:t>GIGOV SÃO PAULO</a:t>
          </a:r>
        </a:p>
      </dgm:t>
    </dgm:pt>
    <dgm:pt modelId="{C601937B-8339-4182-B76A-8E6FBE7060E1}" type="parTrans" cxnId="{A65473FD-134A-4184-BB66-311E55C547EB}">
      <dgm:prSet/>
      <dgm:spPr/>
      <dgm:t>
        <a:bodyPr/>
        <a:lstStyle/>
        <a:p>
          <a:endParaRPr lang="pt-BR"/>
        </a:p>
      </dgm:t>
    </dgm:pt>
    <dgm:pt modelId="{37D00938-896E-4F87-9231-6A0E0F2ED346}" type="sibTrans" cxnId="{A65473FD-134A-4184-BB66-311E55C547EB}">
      <dgm:prSet/>
      <dgm:spPr/>
      <dgm:t>
        <a:bodyPr/>
        <a:lstStyle/>
        <a:p>
          <a:endParaRPr lang="pt-BR"/>
        </a:p>
      </dgm:t>
    </dgm:pt>
    <dgm:pt modelId="{3FFA67CB-C1F4-4FE8-9A52-C206FDB96B1C}">
      <dgm:prSet phldrT="[Texto]"/>
      <dgm:spPr/>
      <dgm:t>
        <a:bodyPr/>
        <a:lstStyle/>
        <a:p>
          <a:r>
            <a:rPr lang="pt-BR" dirty="0" smtClean="0"/>
            <a:t>Bertioga/SP</a:t>
          </a:r>
        </a:p>
      </dgm:t>
    </dgm:pt>
    <dgm:pt modelId="{FD9AE70A-6062-4DB3-BADF-C370DEF3BFF5}" type="parTrans" cxnId="{26F93D35-ECE3-4496-A3B9-CE0AA0BEC2A4}">
      <dgm:prSet/>
      <dgm:spPr/>
      <dgm:t>
        <a:bodyPr/>
        <a:lstStyle/>
        <a:p>
          <a:endParaRPr lang="pt-BR"/>
        </a:p>
      </dgm:t>
    </dgm:pt>
    <dgm:pt modelId="{E53B69FE-028A-4924-86C8-B1BFDB0DAA9D}" type="sibTrans" cxnId="{26F93D35-ECE3-4496-A3B9-CE0AA0BEC2A4}">
      <dgm:prSet/>
      <dgm:spPr/>
      <dgm:t>
        <a:bodyPr/>
        <a:lstStyle/>
        <a:p>
          <a:endParaRPr lang="pt-BR"/>
        </a:p>
      </dgm:t>
    </dgm:pt>
    <dgm:pt modelId="{24A60312-BEDB-4345-8ABF-388CA7B64F97}">
      <dgm:prSet phldrT="[Texto]"/>
      <dgm:spPr/>
      <dgm:t>
        <a:bodyPr/>
        <a:lstStyle/>
        <a:p>
          <a:r>
            <a:rPr lang="pt-BR" b="1" dirty="0" smtClean="0"/>
            <a:t>GIGOV SANTOS</a:t>
          </a:r>
        </a:p>
      </dgm:t>
    </dgm:pt>
    <dgm:pt modelId="{F1100EF8-C281-4E92-B8EC-A6E71236A2FC}" type="parTrans" cxnId="{1D76C73D-24AB-42C9-AD67-0ECB42F687E3}">
      <dgm:prSet/>
      <dgm:spPr/>
      <dgm:t>
        <a:bodyPr/>
        <a:lstStyle/>
        <a:p>
          <a:endParaRPr lang="pt-BR"/>
        </a:p>
      </dgm:t>
    </dgm:pt>
    <dgm:pt modelId="{FF33DECE-5035-4F5F-B2A2-47195F62A84F}" type="sibTrans" cxnId="{1D76C73D-24AB-42C9-AD67-0ECB42F687E3}">
      <dgm:prSet/>
      <dgm:spPr/>
      <dgm:t>
        <a:bodyPr/>
        <a:lstStyle/>
        <a:p>
          <a:endParaRPr lang="pt-BR"/>
        </a:p>
      </dgm:t>
    </dgm:pt>
    <dgm:pt modelId="{140EBEFD-ABD2-46E4-B4FD-BC1E7E156A9E}">
      <dgm:prSet phldrT="[Texto]"/>
      <dgm:spPr/>
      <dgm:t>
        <a:bodyPr/>
        <a:lstStyle/>
        <a:p>
          <a:r>
            <a:rPr lang="pt-BR" dirty="0" smtClean="0"/>
            <a:t>Nilópolis/RJ</a:t>
          </a:r>
        </a:p>
      </dgm:t>
    </dgm:pt>
    <dgm:pt modelId="{D36489CD-9536-4786-9D00-237ED06D47AC}" type="parTrans" cxnId="{989FBA03-2AEA-4E0E-B159-60C7BF47F686}">
      <dgm:prSet/>
      <dgm:spPr/>
      <dgm:t>
        <a:bodyPr/>
        <a:lstStyle/>
        <a:p>
          <a:endParaRPr lang="pt-BR"/>
        </a:p>
      </dgm:t>
    </dgm:pt>
    <dgm:pt modelId="{282C3576-AC39-4425-9B21-C6EC47A84460}" type="sibTrans" cxnId="{989FBA03-2AEA-4E0E-B159-60C7BF47F686}">
      <dgm:prSet/>
      <dgm:spPr/>
      <dgm:t>
        <a:bodyPr/>
        <a:lstStyle/>
        <a:p>
          <a:endParaRPr lang="pt-BR"/>
        </a:p>
      </dgm:t>
    </dgm:pt>
    <dgm:pt modelId="{36091058-EE18-438D-8F90-197DB7DEC8E7}">
      <dgm:prSet phldrT="[Texto]"/>
      <dgm:spPr/>
      <dgm:t>
        <a:bodyPr/>
        <a:lstStyle/>
        <a:p>
          <a:r>
            <a:rPr lang="pt-BR" b="1" dirty="0" smtClean="0"/>
            <a:t>GIGOV RIO</a:t>
          </a:r>
        </a:p>
      </dgm:t>
    </dgm:pt>
    <dgm:pt modelId="{36C7EB12-7CD3-41EE-A26A-38FD186C55BA}" type="parTrans" cxnId="{247D2B84-A40C-40DA-8AA2-6BBF5E666F90}">
      <dgm:prSet/>
      <dgm:spPr/>
      <dgm:t>
        <a:bodyPr/>
        <a:lstStyle/>
        <a:p>
          <a:endParaRPr lang="pt-BR"/>
        </a:p>
      </dgm:t>
    </dgm:pt>
    <dgm:pt modelId="{BE7A3FDD-B5A6-4B9D-94A8-BD67BCEF98DE}" type="sibTrans" cxnId="{247D2B84-A40C-40DA-8AA2-6BBF5E666F90}">
      <dgm:prSet/>
      <dgm:spPr/>
      <dgm:t>
        <a:bodyPr/>
        <a:lstStyle/>
        <a:p>
          <a:endParaRPr lang="pt-BR"/>
        </a:p>
      </dgm:t>
    </dgm:pt>
    <dgm:pt modelId="{92308710-DF94-4EA1-9574-069DC1AE0345}" type="pres">
      <dgm:prSet presAssocID="{44B113B7-F985-4538-BD6A-8904A07DFBFB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A26BB21C-A0C3-4B3C-8F75-A2DF3C61B864}" type="pres">
      <dgm:prSet presAssocID="{E5F3EC99-9D3E-4FBA-998D-6F32AF8F65D8}" presName="composite" presStyleCnt="0"/>
      <dgm:spPr/>
    </dgm:pt>
    <dgm:pt modelId="{20396576-932F-4812-833C-434F1424A419}" type="pres">
      <dgm:prSet presAssocID="{E5F3EC99-9D3E-4FBA-998D-6F32AF8F65D8}" presName="BackAccent" presStyleLbl="bgShp" presStyleIdx="0" presStyleCnt="5"/>
      <dgm:spPr/>
    </dgm:pt>
    <dgm:pt modelId="{540BF999-0806-4EE7-BFD4-53E822240D30}" type="pres">
      <dgm:prSet presAssocID="{E5F3EC99-9D3E-4FBA-998D-6F32AF8F65D8}" presName="Accent" presStyleLbl="alignNode1" presStyleIdx="0" presStyleCnt="5"/>
      <dgm:spPr/>
    </dgm:pt>
    <dgm:pt modelId="{58C20FFD-663E-4522-8AD6-12424AE314EC}" type="pres">
      <dgm:prSet presAssocID="{E5F3EC99-9D3E-4FBA-998D-6F32AF8F65D8}" presName="Child" presStyleLbl="revTx" presStyleIdx="0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7F2A491-15D3-42B7-8B36-D0BF87E3840E}" type="pres">
      <dgm:prSet presAssocID="{E5F3EC99-9D3E-4FBA-998D-6F32AF8F65D8}" presName="Parent" presStyleLbl="revTx" presStyleIdx="1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5D36AE-7D3A-44EC-880A-A702B5CC947D}" type="pres">
      <dgm:prSet presAssocID="{DD0DC72D-6B02-4F2C-8CCA-F668CA10913C}" presName="sibTrans" presStyleCnt="0"/>
      <dgm:spPr/>
    </dgm:pt>
    <dgm:pt modelId="{AD0E8ED9-7B7C-482F-8A9E-FDE839A5A084}" type="pres">
      <dgm:prSet presAssocID="{F3CB006F-A257-4ABC-ABF4-8DFC8C98DD07}" presName="composite" presStyleCnt="0"/>
      <dgm:spPr/>
    </dgm:pt>
    <dgm:pt modelId="{B06A6A93-A441-4CDF-B32B-9803D7025B3F}" type="pres">
      <dgm:prSet presAssocID="{F3CB006F-A257-4ABC-ABF4-8DFC8C98DD07}" presName="BackAccent" presStyleLbl="bgShp" presStyleIdx="1" presStyleCnt="5"/>
      <dgm:spPr/>
    </dgm:pt>
    <dgm:pt modelId="{4E1FE99A-6CD5-4D08-BFDA-CC0D0C4E2E12}" type="pres">
      <dgm:prSet presAssocID="{F3CB006F-A257-4ABC-ABF4-8DFC8C98DD07}" presName="Accent" presStyleLbl="alignNode1" presStyleIdx="1" presStyleCnt="5"/>
      <dgm:spPr/>
    </dgm:pt>
    <dgm:pt modelId="{5DADC8AB-BB61-4AEE-A31C-3B664FAD9145}" type="pres">
      <dgm:prSet presAssocID="{F3CB006F-A257-4ABC-ABF4-8DFC8C98DD07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C474EA-C1D6-4EA9-9B70-B1C210E5C321}" type="pres">
      <dgm:prSet presAssocID="{F3CB006F-A257-4ABC-ABF4-8DFC8C98DD07}" presName="Parent" presStyleLbl="revTx" presStyleIdx="3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E2E813B-9B5B-40FB-8CAE-55CC87FC8A02}" type="pres">
      <dgm:prSet presAssocID="{9A9A4A80-A098-4787-8936-B122904953B7}" presName="sibTrans" presStyleCnt="0"/>
      <dgm:spPr/>
    </dgm:pt>
    <dgm:pt modelId="{BF8B6E89-884D-482B-AAF0-5A3CE979D9E2}" type="pres">
      <dgm:prSet presAssocID="{74BDB6A4-4216-4898-AD59-BB4F32EC6AD7}" presName="composite" presStyleCnt="0"/>
      <dgm:spPr/>
    </dgm:pt>
    <dgm:pt modelId="{0FC8C4FE-BBCF-4758-B063-86FCF1E6ACDD}" type="pres">
      <dgm:prSet presAssocID="{74BDB6A4-4216-4898-AD59-BB4F32EC6AD7}" presName="BackAccent" presStyleLbl="bgShp" presStyleIdx="2" presStyleCnt="5"/>
      <dgm:spPr/>
    </dgm:pt>
    <dgm:pt modelId="{D50F84CC-0496-4A46-A6B6-EB6DA99B950F}" type="pres">
      <dgm:prSet presAssocID="{74BDB6A4-4216-4898-AD59-BB4F32EC6AD7}" presName="Accent" presStyleLbl="alignNode1" presStyleIdx="2" presStyleCnt="5"/>
      <dgm:spPr/>
    </dgm:pt>
    <dgm:pt modelId="{975F493F-74C0-43A9-893F-FC2688157A04}" type="pres">
      <dgm:prSet presAssocID="{74BDB6A4-4216-4898-AD59-BB4F32EC6AD7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A0E6EEB-9577-4447-A6C9-96D63B1EEC41}" type="pres">
      <dgm:prSet presAssocID="{74BDB6A4-4216-4898-AD59-BB4F32EC6AD7}" presName="Parent" presStyleLbl="revTx" presStyleIdx="5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E0EF3E-CAD2-4910-997D-8974E923EE95}" type="pres">
      <dgm:prSet presAssocID="{F1BDF48D-A58B-4086-BEC2-CA20A22E5197}" presName="sibTrans" presStyleCnt="0"/>
      <dgm:spPr/>
    </dgm:pt>
    <dgm:pt modelId="{AE528723-F3EF-4E9D-9718-279F3583D200}" type="pres">
      <dgm:prSet presAssocID="{3FFA67CB-C1F4-4FE8-9A52-C206FDB96B1C}" presName="composite" presStyleCnt="0"/>
      <dgm:spPr/>
    </dgm:pt>
    <dgm:pt modelId="{EB8D8538-0465-4AED-9602-6E12B809DB1A}" type="pres">
      <dgm:prSet presAssocID="{3FFA67CB-C1F4-4FE8-9A52-C206FDB96B1C}" presName="BackAccent" presStyleLbl="bgShp" presStyleIdx="3" presStyleCnt="5"/>
      <dgm:spPr/>
    </dgm:pt>
    <dgm:pt modelId="{99CB7445-9A02-4EC5-97B9-297CD57B87C6}" type="pres">
      <dgm:prSet presAssocID="{3FFA67CB-C1F4-4FE8-9A52-C206FDB96B1C}" presName="Accent" presStyleLbl="alignNode1" presStyleIdx="3" presStyleCnt="5"/>
      <dgm:spPr/>
    </dgm:pt>
    <dgm:pt modelId="{E57E50EE-7084-4F47-9E61-CA4742C00230}" type="pres">
      <dgm:prSet presAssocID="{3FFA67CB-C1F4-4FE8-9A52-C206FDB96B1C}" presName="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0DE721-79DC-4D19-A43F-591D217E4A46}" type="pres">
      <dgm:prSet presAssocID="{3FFA67CB-C1F4-4FE8-9A52-C206FDB96B1C}" presName="Parent" presStyleLbl="revTx" presStyleIdx="7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797EED-4D79-4262-959E-02430CF59E54}" type="pres">
      <dgm:prSet presAssocID="{E53B69FE-028A-4924-86C8-B1BFDB0DAA9D}" presName="sibTrans" presStyleCnt="0"/>
      <dgm:spPr/>
    </dgm:pt>
    <dgm:pt modelId="{133B2028-0704-4487-983F-915517DA4410}" type="pres">
      <dgm:prSet presAssocID="{140EBEFD-ABD2-46E4-B4FD-BC1E7E156A9E}" presName="composite" presStyleCnt="0"/>
      <dgm:spPr/>
    </dgm:pt>
    <dgm:pt modelId="{E486E3C2-2893-4F80-847F-42532C877178}" type="pres">
      <dgm:prSet presAssocID="{140EBEFD-ABD2-46E4-B4FD-BC1E7E156A9E}" presName="BackAccent" presStyleLbl="bgShp" presStyleIdx="4" presStyleCnt="5"/>
      <dgm:spPr/>
    </dgm:pt>
    <dgm:pt modelId="{215DFEDC-CB0A-48E0-8C17-47D22D548A7A}" type="pres">
      <dgm:prSet presAssocID="{140EBEFD-ABD2-46E4-B4FD-BC1E7E156A9E}" presName="Accent" presStyleLbl="alignNode1" presStyleIdx="4" presStyleCnt="5"/>
      <dgm:spPr/>
    </dgm:pt>
    <dgm:pt modelId="{F02783E1-D462-4217-AE9F-5E92281B98D4}" type="pres">
      <dgm:prSet presAssocID="{140EBEFD-ABD2-46E4-B4FD-BC1E7E156A9E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2E4E6B7-47A7-4A0B-8DE0-25BEC7B15AC2}" type="pres">
      <dgm:prSet presAssocID="{140EBEFD-ABD2-46E4-B4FD-BC1E7E156A9E}" presName="Parent" presStyleLbl="revTx" presStyleIdx="9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1F66555-88D9-4DBB-B74A-9B9EF4E761A3}" srcId="{44B113B7-F985-4538-BD6A-8904A07DFBFB}" destId="{F3CB006F-A257-4ABC-ABF4-8DFC8C98DD07}" srcOrd="1" destOrd="0" parTransId="{0EEC6457-FA68-4ABC-A990-CE2A003935A2}" sibTransId="{9A9A4A80-A098-4787-8936-B122904953B7}"/>
    <dgm:cxn modelId="{4A57E2A4-335B-45A2-9A77-9B1379FAD0FB}" type="presOf" srcId="{35BFA3A7-B1AF-47E6-BF1A-5F0811F4C0BC}" destId="{975F493F-74C0-43A9-893F-FC2688157A04}" srcOrd="0" destOrd="0" presId="urn:microsoft.com/office/officeart/2008/layout/IncreasingCircleProcess"/>
    <dgm:cxn modelId="{1772D644-C2D7-4F5C-8283-CF17277B0E4F}" type="presOf" srcId="{44B113B7-F985-4538-BD6A-8904A07DFBFB}" destId="{92308710-DF94-4EA1-9574-069DC1AE0345}" srcOrd="0" destOrd="0" presId="urn:microsoft.com/office/officeart/2008/layout/IncreasingCircleProcess"/>
    <dgm:cxn modelId="{0D295A3E-15CE-48E5-B77E-435E10F90E6B}" type="presOf" srcId="{24A60312-BEDB-4345-8ABF-388CA7B64F97}" destId="{E57E50EE-7084-4F47-9E61-CA4742C00230}" srcOrd="0" destOrd="0" presId="urn:microsoft.com/office/officeart/2008/layout/IncreasingCircleProcess"/>
    <dgm:cxn modelId="{A65473FD-134A-4184-BB66-311E55C547EB}" srcId="{74BDB6A4-4216-4898-AD59-BB4F32EC6AD7}" destId="{35BFA3A7-B1AF-47E6-BF1A-5F0811F4C0BC}" srcOrd="0" destOrd="0" parTransId="{C601937B-8339-4182-B76A-8E6FBE7060E1}" sibTransId="{37D00938-896E-4F87-9231-6A0E0F2ED346}"/>
    <dgm:cxn modelId="{989FBA03-2AEA-4E0E-B159-60C7BF47F686}" srcId="{44B113B7-F985-4538-BD6A-8904A07DFBFB}" destId="{140EBEFD-ABD2-46E4-B4FD-BC1E7E156A9E}" srcOrd="4" destOrd="0" parTransId="{D36489CD-9536-4786-9D00-237ED06D47AC}" sibTransId="{282C3576-AC39-4425-9B21-C6EC47A84460}"/>
    <dgm:cxn modelId="{26F93D35-ECE3-4496-A3B9-CE0AA0BEC2A4}" srcId="{44B113B7-F985-4538-BD6A-8904A07DFBFB}" destId="{3FFA67CB-C1F4-4FE8-9A52-C206FDB96B1C}" srcOrd="3" destOrd="0" parTransId="{FD9AE70A-6062-4DB3-BADF-C370DEF3BFF5}" sibTransId="{E53B69FE-028A-4924-86C8-B1BFDB0DAA9D}"/>
    <dgm:cxn modelId="{B8AF0A87-790A-4527-811F-AE9B9E68C59C}" type="presOf" srcId="{E5F3EC99-9D3E-4FBA-998D-6F32AF8F65D8}" destId="{47F2A491-15D3-42B7-8B36-D0BF87E3840E}" srcOrd="0" destOrd="0" presId="urn:microsoft.com/office/officeart/2008/layout/IncreasingCircleProcess"/>
    <dgm:cxn modelId="{EAB0A001-AB81-49DA-BC0C-001653EBFA7D}" srcId="{F3CB006F-A257-4ABC-ABF4-8DFC8C98DD07}" destId="{AEC9B484-F066-4022-A18C-6D13BD6F5FD6}" srcOrd="0" destOrd="0" parTransId="{40AB9DB8-34D4-46EF-98F1-CB653F9E9824}" sibTransId="{7F2EA753-3310-4FB8-BF05-A92A36886F26}"/>
    <dgm:cxn modelId="{6883EFD1-A72F-4B82-BC3A-4789C0BC864C}" srcId="{E5F3EC99-9D3E-4FBA-998D-6F32AF8F65D8}" destId="{E762D49C-53A8-44F0-B08D-38DB31CB3682}" srcOrd="0" destOrd="0" parTransId="{1A16BA93-06D6-47F0-9FF4-0C6379FEB726}" sibTransId="{EBC4D4DC-40EA-47BC-9277-1AC9518B6A9E}"/>
    <dgm:cxn modelId="{3A5567E7-7D71-40CD-AAD9-653F352C0A49}" type="presOf" srcId="{AEC9B484-F066-4022-A18C-6D13BD6F5FD6}" destId="{5DADC8AB-BB61-4AEE-A31C-3B664FAD9145}" srcOrd="0" destOrd="0" presId="urn:microsoft.com/office/officeart/2008/layout/IncreasingCircleProcess"/>
    <dgm:cxn modelId="{A8FEE197-2C7C-43BE-B5F8-35FC9B9D4338}" srcId="{44B113B7-F985-4538-BD6A-8904A07DFBFB}" destId="{74BDB6A4-4216-4898-AD59-BB4F32EC6AD7}" srcOrd="2" destOrd="0" parTransId="{C2D165DB-F515-47A7-AAB4-ACDCFC8039AE}" sibTransId="{F1BDF48D-A58B-4086-BEC2-CA20A22E5197}"/>
    <dgm:cxn modelId="{433D80A8-9D93-47DE-ABDB-9A6E315E424F}" type="presOf" srcId="{E762D49C-53A8-44F0-B08D-38DB31CB3682}" destId="{58C20FFD-663E-4522-8AD6-12424AE314EC}" srcOrd="0" destOrd="0" presId="urn:microsoft.com/office/officeart/2008/layout/IncreasingCircleProcess"/>
    <dgm:cxn modelId="{247D2B84-A40C-40DA-8AA2-6BBF5E666F90}" srcId="{140EBEFD-ABD2-46E4-B4FD-BC1E7E156A9E}" destId="{36091058-EE18-438D-8F90-197DB7DEC8E7}" srcOrd="0" destOrd="0" parTransId="{36C7EB12-7CD3-41EE-A26A-38FD186C55BA}" sibTransId="{BE7A3FDD-B5A6-4B9D-94A8-BD67BCEF98DE}"/>
    <dgm:cxn modelId="{A407C87B-98DD-4453-A4EF-AF1FE40372EF}" type="presOf" srcId="{74BDB6A4-4216-4898-AD59-BB4F32EC6AD7}" destId="{BA0E6EEB-9577-4447-A6C9-96D63B1EEC41}" srcOrd="0" destOrd="0" presId="urn:microsoft.com/office/officeart/2008/layout/IncreasingCircleProcess"/>
    <dgm:cxn modelId="{C701660F-0120-4E99-87F2-4067D77CF9A1}" type="presOf" srcId="{140EBEFD-ABD2-46E4-B4FD-BC1E7E156A9E}" destId="{02E4E6B7-47A7-4A0B-8DE0-25BEC7B15AC2}" srcOrd="0" destOrd="0" presId="urn:microsoft.com/office/officeart/2008/layout/IncreasingCircleProcess"/>
    <dgm:cxn modelId="{E37A6F0F-A0D2-4290-AD6D-4759F25726B9}" srcId="{44B113B7-F985-4538-BD6A-8904A07DFBFB}" destId="{E5F3EC99-9D3E-4FBA-998D-6F32AF8F65D8}" srcOrd="0" destOrd="0" parTransId="{4A043C83-90CA-4901-ADCD-82DB84C9053E}" sibTransId="{DD0DC72D-6B02-4F2C-8CCA-F668CA10913C}"/>
    <dgm:cxn modelId="{1D76C73D-24AB-42C9-AD67-0ECB42F687E3}" srcId="{3FFA67CB-C1F4-4FE8-9A52-C206FDB96B1C}" destId="{24A60312-BEDB-4345-8ABF-388CA7B64F97}" srcOrd="0" destOrd="0" parTransId="{F1100EF8-C281-4E92-B8EC-A6E71236A2FC}" sibTransId="{FF33DECE-5035-4F5F-B2A2-47195F62A84F}"/>
    <dgm:cxn modelId="{0B80879E-6A4D-40CC-A2C4-03739BB069CB}" type="presOf" srcId="{36091058-EE18-438D-8F90-197DB7DEC8E7}" destId="{F02783E1-D462-4217-AE9F-5E92281B98D4}" srcOrd="0" destOrd="0" presId="urn:microsoft.com/office/officeart/2008/layout/IncreasingCircleProcess"/>
    <dgm:cxn modelId="{A2AF887E-8152-4F10-971C-C28A9845E8F3}" type="presOf" srcId="{F3CB006F-A257-4ABC-ABF4-8DFC8C98DD07}" destId="{2DC474EA-C1D6-4EA9-9B70-B1C210E5C321}" srcOrd="0" destOrd="0" presId="urn:microsoft.com/office/officeart/2008/layout/IncreasingCircleProcess"/>
    <dgm:cxn modelId="{A0760283-C3E0-4728-A29F-A972B94168A4}" type="presOf" srcId="{3FFA67CB-C1F4-4FE8-9A52-C206FDB96B1C}" destId="{760DE721-79DC-4D19-A43F-591D217E4A46}" srcOrd="0" destOrd="0" presId="urn:microsoft.com/office/officeart/2008/layout/IncreasingCircleProcess"/>
    <dgm:cxn modelId="{3FBFE68B-798E-41D9-95D9-2B76767C1607}" type="presParOf" srcId="{92308710-DF94-4EA1-9574-069DC1AE0345}" destId="{A26BB21C-A0C3-4B3C-8F75-A2DF3C61B864}" srcOrd="0" destOrd="0" presId="urn:microsoft.com/office/officeart/2008/layout/IncreasingCircleProcess"/>
    <dgm:cxn modelId="{0980FA84-2138-45F6-A616-C10814C1221B}" type="presParOf" srcId="{A26BB21C-A0C3-4B3C-8F75-A2DF3C61B864}" destId="{20396576-932F-4812-833C-434F1424A419}" srcOrd="0" destOrd="0" presId="urn:microsoft.com/office/officeart/2008/layout/IncreasingCircleProcess"/>
    <dgm:cxn modelId="{7063F504-7376-4086-A559-A5F9A6337D53}" type="presParOf" srcId="{A26BB21C-A0C3-4B3C-8F75-A2DF3C61B864}" destId="{540BF999-0806-4EE7-BFD4-53E822240D30}" srcOrd="1" destOrd="0" presId="urn:microsoft.com/office/officeart/2008/layout/IncreasingCircleProcess"/>
    <dgm:cxn modelId="{7305B2F2-72D3-4287-90B5-5D35C039882A}" type="presParOf" srcId="{A26BB21C-A0C3-4B3C-8F75-A2DF3C61B864}" destId="{58C20FFD-663E-4522-8AD6-12424AE314EC}" srcOrd="2" destOrd="0" presId="urn:microsoft.com/office/officeart/2008/layout/IncreasingCircleProcess"/>
    <dgm:cxn modelId="{4904AD43-F41D-4FC4-960D-0F166E121459}" type="presParOf" srcId="{A26BB21C-A0C3-4B3C-8F75-A2DF3C61B864}" destId="{47F2A491-15D3-42B7-8B36-D0BF87E3840E}" srcOrd="3" destOrd="0" presId="urn:microsoft.com/office/officeart/2008/layout/IncreasingCircleProcess"/>
    <dgm:cxn modelId="{64ACE008-55D7-49F7-BEA5-7020FF3ED456}" type="presParOf" srcId="{92308710-DF94-4EA1-9574-069DC1AE0345}" destId="{765D36AE-7D3A-44EC-880A-A702B5CC947D}" srcOrd="1" destOrd="0" presId="urn:microsoft.com/office/officeart/2008/layout/IncreasingCircleProcess"/>
    <dgm:cxn modelId="{EAF6944C-EC01-4723-B0C2-4849181BD3EE}" type="presParOf" srcId="{92308710-DF94-4EA1-9574-069DC1AE0345}" destId="{AD0E8ED9-7B7C-482F-8A9E-FDE839A5A084}" srcOrd="2" destOrd="0" presId="urn:microsoft.com/office/officeart/2008/layout/IncreasingCircleProcess"/>
    <dgm:cxn modelId="{E0FA763C-8DD7-4C5A-821B-4FA228D9DB51}" type="presParOf" srcId="{AD0E8ED9-7B7C-482F-8A9E-FDE839A5A084}" destId="{B06A6A93-A441-4CDF-B32B-9803D7025B3F}" srcOrd="0" destOrd="0" presId="urn:microsoft.com/office/officeart/2008/layout/IncreasingCircleProcess"/>
    <dgm:cxn modelId="{766E02BF-5CF9-4E5F-B72D-E52215490D24}" type="presParOf" srcId="{AD0E8ED9-7B7C-482F-8A9E-FDE839A5A084}" destId="{4E1FE99A-6CD5-4D08-BFDA-CC0D0C4E2E12}" srcOrd="1" destOrd="0" presId="urn:microsoft.com/office/officeart/2008/layout/IncreasingCircleProcess"/>
    <dgm:cxn modelId="{5FA514AE-133A-4E54-9D91-187CEE726431}" type="presParOf" srcId="{AD0E8ED9-7B7C-482F-8A9E-FDE839A5A084}" destId="{5DADC8AB-BB61-4AEE-A31C-3B664FAD9145}" srcOrd="2" destOrd="0" presId="urn:microsoft.com/office/officeart/2008/layout/IncreasingCircleProcess"/>
    <dgm:cxn modelId="{E67C8685-6629-47FF-8349-639D924E7DCE}" type="presParOf" srcId="{AD0E8ED9-7B7C-482F-8A9E-FDE839A5A084}" destId="{2DC474EA-C1D6-4EA9-9B70-B1C210E5C321}" srcOrd="3" destOrd="0" presId="urn:microsoft.com/office/officeart/2008/layout/IncreasingCircleProcess"/>
    <dgm:cxn modelId="{DDD53655-E384-4F68-B0C9-43AD509E84D8}" type="presParOf" srcId="{92308710-DF94-4EA1-9574-069DC1AE0345}" destId="{AE2E813B-9B5B-40FB-8CAE-55CC87FC8A02}" srcOrd="3" destOrd="0" presId="urn:microsoft.com/office/officeart/2008/layout/IncreasingCircleProcess"/>
    <dgm:cxn modelId="{18CD049E-6AC9-4F5E-943D-4FCAA58E75D2}" type="presParOf" srcId="{92308710-DF94-4EA1-9574-069DC1AE0345}" destId="{BF8B6E89-884D-482B-AAF0-5A3CE979D9E2}" srcOrd="4" destOrd="0" presId="urn:microsoft.com/office/officeart/2008/layout/IncreasingCircleProcess"/>
    <dgm:cxn modelId="{69C768BB-4D8B-4FE4-81FB-95F7FDC43038}" type="presParOf" srcId="{BF8B6E89-884D-482B-AAF0-5A3CE979D9E2}" destId="{0FC8C4FE-BBCF-4758-B063-86FCF1E6ACDD}" srcOrd="0" destOrd="0" presId="urn:microsoft.com/office/officeart/2008/layout/IncreasingCircleProcess"/>
    <dgm:cxn modelId="{D0DB47B5-B8A8-44F7-96C6-D8E58AEEFA66}" type="presParOf" srcId="{BF8B6E89-884D-482B-AAF0-5A3CE979D9E2}" destId="{D50F84CC-0496-4A46-A6B6-EB6DA99B950F}" srcOrd="1" destOrd="0" presId="urn:microsoft.com/office/officeart/2008/layout/IncreasingCircleProcess"/>
    <dgm:cxn modelId="{EC76518A-F3AE-40FE-B5D5-1BC563E3CBC5}" type="presParOf" srcId="{BF8B6E89-884D-482B-AAF0-5A3CE979D9E2}" destId="{975F493F-74C0-43A9-893F-FC2688157A04}" srcOrd="2" destOrd="0" presId="urn:microsoft.com/office/officeart/2008/layout/IncreasingCircleProcess"/>
    <dgm:cxn modelId="{358B82EE-40C7-44AC-85C3-97799679AA50}" type="presParOf" srcId="{BF8B6E89-884D-482B-AAF0-5A3CE979D9E2}" destId="{BA0E6EEB-9577-4447-A6C9-96D63B1EEC41}" srcOrd="3" destOrd="0" presId="urn:microsoft.com/office/officeart/2008/layout/IncreasingCircleProcess"/>
    <dgm:cxn modelId="{474887A3-BAD3-447D-BCB6-F097D8800241}" type="presParOf" srcId="{92308710-DF94-4EA1-9574-069DC1AE0345}" destId="{4CE0EF3E-CAD2-4910-997D-8974E923EE95}" srcOrd="5" destOrd="0" presId="urn:microsoft.com/office/officeart/2008/layout/IncreasingCircleProcess"/>
    <dgm:cxn modelId="{C394DF04-EC79-4745-8C2C-735C3B83EDF0}" type="presParOf" srcId="{92308710-DF94-4EA1-9574-069DC1AE0345}" destId="{AE528723-F3EF-4E9D-9718-279F3583D200}" srcOrd="6" destOrd="0" presId="urn:microsoft.com/office/officeart/2008/layout/IncreasingCircleProcess"/>
    <dgm:cxn modelId="{9BF7C4F8-CA27-4CE5-B562-374FF02DCB34}" type="presParOf" srcId="{AE528723-F3EF-4E9D-9718-279F3583D200}" destId="{EB8D8538-0465-4AED-9602-6E12B809DB1A}" srcOrd="0" destOrd="0" presId="urn:microsoft.com/office/officeart/2008/layout/IncreasingCircleProcess"/>
    <dgm:cxn modelId="{A99061F0-A1AE-4D0E-B5DB-6F85C82FA209}" type="presParOf" srcId="{AE528723-F3EF-4E9D-9718-279F3583D200}" destId="{99CB7445-9A02-4EC5-97B9-297CD57B87C6}" srcOrd="1" destOrd="0" presId="urn:microsoft.com/office/officeart/2008/layout/IncreasingCircleProcess"/>
    <dgm:cxn modelId="{8FE540D0-F280-46E8-BEBC-601C259F197F}" type="presParOf" srcId="{AE528723-F3EF-4E9D-9718-279F3583D200}" destId="{E57E50EE-7084-4F47-9E61-CA4742C00230}" srcOrd="2" destOrd="0" presId="urn:microsoft.com/office/officeart/2008/layout/IncreasingCircleProcess"/>
    <dgm:cxn modelId="{FD3198CE-0CD0-41C4-B622-457A384B0BB5}" type="presParOf" srcId="{AE528723-F3EF-4E9D-9718-279F3583D200}" destId="{760DE721-79DC-4D19-A43F-591D217E4A46}" srcOrd="3" destOrd="0" presId="urn:microsoft.com/office/officeart/2008/layout/IncreasingCircleProcess"/>
    <dgm:cxn modelId="{ACD5D552-DD55-4082-BAA3-F508E7BF7B54}" type="presParOf" srcId="{92308710-DF94-4EA1-9574-069DC1AE0345}" destId="{C7797EED-4D79-4262-959E-02430CF59E54}" srcOrd="7" destOrd="0" presId="urn:microsoft.com/office/officeart/2008/layout/IncreasingCircleProcess"/>
    <dgm:cxn modelId="{31155242-5EA0-423D-8BB7-95AFDE3965D3}" type="presParOf" srcId="{92308710-DF94-4EA1-9574-069DC1AE0345}" destId="{133B2028-0704-4487-983F-915517DA4410}" srcOrd="8" destOrd="0" presId="urn:microsoft.com/office/officeart/2008/layout/IncreasingCircleProcess"/>
    <dgm:cxn modelId="{C61B6D26-7CC0-42FE-A100-3C694799B713}" type="presParOf" srcId="{133B2028-0704-4487-983F-915517DA4410}" destId="{E486E3C2-2893-4F80-847F-42532C877178}" srcOrd="0" destOrd="0" presId="urn:microsoft.com/office/officeart/2008/layout/IncreasingCircleProcess"/>
    <dgm:cxn modelId="{BC238914-6C31-416A-BB1F-ADF59CCD2D36}" type="presParOf" srcId="{133B2028-0704-4487-983F-915517DA4410}" destId="{215DFEDC-CB0A-48E0-8C17-47D22D548A7A}" srcOrd="1" destOrd="0" presId="urn:microsoft.com/office/officeart/2008/layout/IncreasingCircleProcess"/>
    <dgm:cxn modelId="{2C17BD73-4273-4933-8C44-F37AEF8A1D92}" type="presParOf" srcId="{133B2028-0704-4487-983F-915517DA4410}" destId="{F02783E1-D462-4217-AE9F-5E92281B98D4}" srcOrd="2" destOrd="0" presId="urn:microsoft.com/office/officeart/2008/layout/IncreasingCircleProcess"/>
    <dgm:cxn modelId="{0FBAB9C3-BDD2-4272-8A8C-8B34D3D58E1D}" type="presParOf" srcId="{133B2028-0704-4487-983F-915517DA4410}" destId="{02E4E6B7-47A7-4A0B-8DE0-25BEC7B15AC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D7D6C8-36E6-4556-A217-D6020BB66576}" type="doc">
      <dgm:prSet loTypeId="urn:microsoft.com/office/officeart/2005/8/layout/target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2A4E5274-1EFE-4F55-AC97-A43651491C67}">
      <dgm:prSet phldrT="[Texto]"/>
      <dgm:spPr/>
      <dgm:t>
        <a:bodyPr/>
        <a:lstStyle/>
        <a:p>
          <a:r>
            <a:rPr lang="pt-BR" dirty="0" smtClean="0"/>
            <a:t>SEEMP – Monitoramento do Projeto</a:t>
          </a:r>
          <a:endParaRPr lang="pt-BR" dirty="0"/>
        </a:p>
      </dgm:t>
    </dgm:pt>
    <dgm:pt modelId="{5D21B65E-AB20-4CFD-962E-9C837568AACE}" type="parTrans" cxnId="{12F93DE7-6B15-49D2-BC0B-2AB2F549DF71}">
      <dgm:prSet/>
      <dgm:spPr/>
      <dgm:t>
        <a:bodyPr/>
        <a:lstStyle/>
        <a:p>
          <a:endParaRPr lang="pt-BR"/>
        </a:p>
      </dgm:t>
    </dgm:pt>
    <dgm:pt modelId="{0D062975-6A23-4C33-A06C-30674E6A2115}" type="sibTrans" cxnId="{12F93DE7-6B15-49D2-BC0B-2AB2F549DF71}">
      <dgm:prSet/>
      <dgm:spPr/>
      <dgm:t>
        <a:bodyPr/>
        <a:lstStyle/>
        <a:p>
          <a:endParaRPr lang="pt-BR"/>
        </a:p>
      </dgm:t>
    </dgm:pt>
    <dgm:pt modelId="{6F400E36-9D01-4C1F-9A0D-C701A38E98E7}">
      <dgm:prSet phldrT="[Texto]"/>
      <dgm:spPr/>
      <dgm:t>
        <a:bodyPr/>
        <a:lstStyle/>
        <a:p>
          <a:r>
            <a:rPr lang="pt-BR" dirty="0" smtClean="0"/>
            <a:t>SISTEMA UCP</a:t>
          </a:r>
          <a:endParaRPr lang="pt-BR" dirty="0"/>
        </a:p>
      </dgm:t>
    </dgm:pt>
    <dgm:pt modelId="{03DC3385-8F46-456A-9388-EDB79A976E25}" type="parTrans" cxnId="{E2EBAA09-456A-4DA8-967C-F2212AE6BCE3}">
      <dgm:prSet/>
      <dgm:spPr/>
      <dgm:t>
        <a:bodyPr/>
        <a:lstStyle/>
        <a:p>
          <a:endParaRPr lang="pt-BR"/>
        </a:p>
      </dgm:t>
    </dgm:pt>
    <dgm:pt modelId="{E45FDC7E-7D27-47C8-8DD7-0327E117722A}" type="sibTrans" cxnId="{E2EBAA09-456A-4DA8-967C-F2212AE6BCE3}">
      <dgm:prSet/>
      <dgm:spPr/>
      <dgm:t>
        <a:bodyPr/>
        <a:lstStyle/>
        <a:p>
          <a:endParaRPr lang="pt-BR"/>
        </a:p>
      </dgm:t>
    </dgm:pt>
    <dgm:pt modelId="{B3489C2D-06D3-4043-B166-D5590A878430}">
      <dgm:prSet phldrT="[Texto]"/>
      <dgm:spPr/>
      <dgm:t>
        <a:bodyPr/>
        <a:lstStyle/>
        <a:p>
          <a:r>
            <a:rPr lang="pt-BR" dirty="0" smtClean="0"/>
            <a:t>ABERTO</a:t>
          </a:r>
          <a:endParaRPr lang="pt-BR" dirty="0"/>
        </a:p>
      </dgm:t>
    </dgm:pt>
    <dgm:pt modelId="{43BF6335-63F9-4E01-9FCA-A6630D8A3481}" type="parTrans" cxnId="{0C4C5C2C-0409-4BD5-925C-533F45D49568}">
      <dgm:prSet/>
      <dgm:spPr/>
      <dgm:t>
        <a:bodyPr/>
        <a:lstStyle/>
        <a:p>
          <a:endParaRPr lang="pt-BR"/>
        </a:p>
      </dgm:t>
    </dgm:pt>
    <dgm:pt modelId="{16239FD8-8DA3-490F-9A07-0F4C2A6A3401}" type="sibTrans" cxnId="{0C4C5C2C-0409-4BD5-925C-533F45D49568}">
      <dgm:prSet/>
      <dgm:spPr/>
      <dgm:t>
        <a:bodyPr/>
        <a:lstStyle/>
        <a:p>
          <a:endParaRPr lang="pt-BR"/>
        </a:p>
      </dgm:t>
    </dgm:pt>
    <dgm:pt modelId="{ED2568E1-5F4D-416E-A8C7-A4A9BDB2C2DF}">
      <dgm:prSet phldrT="[Texto]"/>
      <dgm:spPr/>
      <dgm:t>
        <a:bodyPr/>
        <a:lstStyle/>
        <a:p>
          <a:r>
            <a:rPr lang="pt-BR" dirty="0" smtClean="0"/>
            <a:t>SIAPM – Relatórios de Acompanhamento</a:t>
          </a:r>
          <a:endParaRPr lang="pt-BR" dirty="0"/>
        </a:p>
      </dgm:t>
    </dgm:pt>
    <dgm:pt modelId="{D442DC6F-FF8D-4E86-97E7-589955CD12EA}" type="parTrans" cxnId="{013B6F32-0501-44A3-A537-44E33C168F80}">
      <dgm:prSet/>
      <dgm:spPr/>
      <dgm:t>
        <a:bodyPr/>
        <a:lstStyle/>
        <a:p>
          <a:endParaRPr lang="pt-BR"/>
        </a:p>
      </dgm:t>
    </dgm:pt>
    <dgm:pt modelId="{DC4167E8-61C3-497C-AECB-E450C0A01355}" type="sibTrans" cxnId="{013B6F32-0501-44A3-A537-44E33C168F80}">
      <dgm:prSet/>
      <dgm:spPr/>
      <dgm:t>
        <a:bodyPr/>
        <a:lstStyle/>
        <a:p>
          <a:endParaRPr lang="pt-BR"/>
        </a:p>
      </dgm:t>
    </dgm:pt>
    <dgm:pt modelId="{7B17DE8C-3368-41C0-814B-24FBCA4AB699}">
      <dgm:prSet phldrT="[Texto]"/>
      <dgm:spPr/>
      <dgm:t>
        <a:bodyPr/>
        <a:lstStyle/>
        <a:p>
          <a:r>
            <a:rPr lang="pt-BR" dirty="0" smtClean="0"/>
            <a:t>WEB</a:t>
          </a:r>
          <a:endParaRPr lang="pt-BR" dirty="0"/>
        </a:p>
      </dgm:t>
    </dgm:pt>
    <dgm:pt modelId="{B0179B58-81D2-406A-B08A-DD266524B8C5}" type="parTrans" cxnId="{46701F77-59CE-48B4-932F-110E3A597CFA}">
      <dgm:prSet/>
      <dgm:spPr/>
      <dgm:t>
        <a:bodyPr/>
        <a:lstStyle/>
        <a:p>
          <a:endParaRPr lang="pt-BR"/>
        </a:p>
      </dgm:t>
    </dgm:pt>
    <dgm:pt modelId="{378C4823-9B91-4718-8A48-99C4858D9DEB}" type="sibTrans" cxnId="{46701F77-59CE-48B4-932F-110E3A597CFA}">
      <dgm:prSet/>
      <dgm:spPr/>
      <dgm:t>
        <a:bodyPr/>
        <a:lstStyle/>
        <a:p>
          <a:endParaRPr lang="pt-BR"/>
        </a:p>
      </dgm:t>
    </dgm:pt>
    <dgm:pt modelId="{C7451D4F-0773-43C0-A005-CAE90D992183}">
      <dgm:prSet phldrT="[Texto]"/>
      <dgm:spPr/>
      <dgm:t>
        <a:bodyPr/>
        <a:lstStyle/>
        <a:p>
          <a:r>
            <a:rPr lang="pt-BR" dirty="0" smtClean="0"/>
            <a:t>ABERTO</a:t>
          </a:r>
          <a:endParaRPr lang="pt-BR" dirty="0"/>
        </a:p>
      </dgm:t>
    </dgm:pt>
    <dgm:pt modelId="{2A1C0D12-73C5-41B5-A8F5-D24100EC387F}" type="parTrans" cxnId="{5C88FB74-1BC0-4203-B7C0-1A8B43FAAA8A}">
      <dgm:prSet/>
      <dgm:spPr/>
      <dgm:t>
        <a:bodyPr/>
        <a:lstStyle/>
        <a:p>
          <a:endParaRPr lang="pt-BR"/>
        </a:p>
      </dgm:t>
    </dgm:pt>
    <dgm:pt modelId="{8065409C-2EEC-4C5E-8809-959050A3A017}" type="sibTrans" cxnId="{5C88FB74-1BC0-4203-B7C0-1A8B43FAAA8A}">
      <dgm:prSet/>
      <dgm:spPr/>
      <dgm:t>
        <a:bodyPr/>
        <a:lstStyle/>
        <a:p>
          <a:endParaRPr lang="pt-BR"/>
        </a:p>
      </dgm:t>
    </dgm:pt>
    <dgm:pt modelId="{CF688DC5-12F5-4F4D-8BDB-450E73CDC61F}">
      <dgm:prSet phldrT="[Texto]"/>
      <dgm:spPr/>
      <dgm:t>
        <a:bodyPr/>
        <a:lstStyle/>
        <a:p>
          <a:r>
            <a:rPr lang="pt-BR" dirty="0" smtClean="0"/>
            <a:t>SIAPF – Registros do Financiamento </a:t>
          </a:r>
          <a:endParaRPr lang="pt-BR" dirty="0"/>
        </a:p>
      </dgm:t>
    </dgm:pt>
    <dgm:pt modelId="{1E4F8174-C235-4C82-8D07-0AEC72D1ABB5}" type="parTrans" cxnId="{1101B92D-50FD-4A76-84F2-3ADA0BFC5D56}">
      <dgm:prSet/>
      <dgm:spPr/>
      <dgm:t>
        <a:bodyPr/>
        <a:lstStyle/>
        <a:p>
          <a:endParaRPr lang="pt-BR"/>
        </a:p>
      </dgm:t>
    </dgm:pt>
    <dgm:pt modelId="{0EF5412D-5D53-4C34-B3D0-DDA8C089B410}" type="sibTrans" cxnId="{1101B92D-50FD-4A76-84F2-3ADA0BFC5D56}">
      <dgm:prSet/>
      <dgm:spPr/>
      <dgm:t>
        <a:bodyPr/>
        <a:lstStyle/>
        <a:p>
          <a:endParaRPr lang="pt-BR"/>
        </a:p>
      </dgm:t>
    </dgm:pt>
    <dgm:pt modelId="{1EFCD3CD-D8A9-45B6-AA66-CD2556161C5B}">
      <dgm:prSet phldrT="[Texto]"/>
      <dgm:spPr/>
      <dgm:t>
        <a:bodyPr/>
        <a:lstStyle/>
        <a:p>
          <a:r>
            <a:rPr lang="pt-BR" dirty="0" smtClean="0"/>
            <a:t>INTERNO CAIXA</a:t>
          </a:r>
          <a:endParaRPr lang="pt-BR" dirty="0"/>
        </a:p>
      </dgm:t>
    </dgm:pt>
    <dgm:pt modelId="{974D1F2A-9F43-4399-B077-50DE8A432299}" type="parTrans" cxnId="{A236C2DB-A899-478D-B3A1-F3FAAE85AF74}">
      <dgm:prSet/>
      <dgm:spPr/>
      <dgm:t>
        <a:bodyPr/>
        <a:lstStyle/>
        <a:p>
          <a:endParaRPr lang="pt-BR"/>
        </a:p>
      </dgm:t>
    </dgm:pt>
    <dgm:pt modelId="{66F333AF-203B-4D85-92C5-074308527C5F}" type="sibTrans" cxnId="{A236C2DB-A899-478D-B3A1-F3FAAE85AF74}">
      <dgm:prSet/>
      <dgm:spPr/>
      <dgm:t>
        <a:bodyPr/>
        <a:lstStyle/>
        <a:p>
          <a:endParaRPr lang="pt-BR"/>
        </a:p>
      </dgm:t>
    </dgm:pt>
    <dgm:pt modelId="{E303C530-2D58-4F12-95A7-AFB2ADA71F62}">
      <dgm:prSet phldrT="[Texto]"/>
      <dgm:spPr/>
      <dgm:t>
        <a:bodyPr/>
        <a:lstStyle/>
        <a:p>
          <a:r>
            <a:rPr lang="pt-BR" dirty="0" smtClean="0"/>
            <a:t>CONTÁBIL-FINANCEIRO</a:t>
          </a:r>
          <a:endParaRPr lang="pt-BR" dirty="0"/>
        </a:p>
      </dgm:t>
    </dgm:pt>
    <dgm:pt modelId="{4D18B882-FC2E-4174-A058-BBBCACD6B4F4}" type="parTrans" cxnId="{57334AF4-7D7A-45EB-B194-078990C0DAB7}">
      <dgm:prSet/>
      <dgm:spPr/>
      <dgm:t>
        <a:bodyPr/>
        <a:lstStyle/>
        <a:p>
          <a:endParaRPr lang="pt-BR"/>
        </a:p>
      </dgm:t>
    </dgm:pt>
    <dgm:pt modelId="{D0D5001B-FF66-4EB5-A8C9-C0B864D9519A}" type="sibTrans" cxnId="{57334AF4-7D7A-45EB-B194-078990C0DAB7}">
      <dgm:prSet/>
      <dgm:spPr/>
      <dgm:t>
        <a:bodyPr/>
        <a:lstStyle/>
        <a:p>
          <a:endParaRPr lang="pt-BR"/>
        </a:p>
      </dgm:t>
    </dgm:pt>
    <dgm:pt modelId="{2E37AAF2-C30B-4E05-89E6-5299960C0656}" type="pres">
      <dgm:prSet presAssocID="{79D7D6C8-36E6-4556-A217-D6020BB66576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BBB3E9C7-BE5B-4952-998A-73925B41BC39}" type="pres">
      <dgm:prSet presAssocID="{79D7D6C8-36E6-4556-A217-D6020BB66576}" presName="outerBox" presStyleCnt="0"/>
      <dgm:spPr/>
    </dgm:pt>
    <dgm:pt modelId="{75BA2E24-1260-4B05-88F2-11B659114096}" type="pres">
      <dgm:prSet presAssocID="{79D7D6C8-36E6-4556-A217-D6020BB66576}" presName="outerBoxParent" presStyleLbl="node1" presStyleIdx="0" presStyleCnt="3" custLinFactNeighborX="9103" custLinFactNeighborY="18936"/>
      <dgm:spPr/>
      <dgm:t>
        <a:bodyPr/>
        <a:lstStyle/>
        <a:p>
          <a:endParaRPr lang="pt-BR"/>
        </a:p>
      </dgm:t>
    </dgm:pt>
    <dgm:pt modelId="{CB001499-205B-4124-96A3-9E2FB422048F}" type="pres">
      <dgm:prSet presAssocID="{79D7D6C8-36E6-4556-A217-D6020BB66576}" presName="outerBoxChildren" presStyleCnt="0"/>
      <dgm:spPr/>
    </dgm:pt>
    <dgm:pt modelId="{AC9C9C9F-D578-4BEC-B2B2-72B866C92B81}" type="pres">
      <dgm:prSet presAssocID="{6F400E36-9D01-4C1F-9A0D-C701A38E98E7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F288509-A812-4930-AA94-076D865D759B}" type="pres">
      <dgm:prSet presAssocID="{E45FDC7E-7D27-47C8-8DD7-0327E117722A}" presName="outerSibTrans" presStyleCnt="0"/>
      <dgm:spPr/>
    </dgm:pt>
    <dgm:pt modelId="{A8FC10C6-3376-489E-A955-6A66E00E8E49}" type="pres">
      <dgm:prSet presAssocID="{B3489C2D-06D3-4043-B166-D5590A878430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882F1DD-2DB1-49D7-946F-0753F53A08EB}" type="pres">
      <dgm:prSet presAssocID="{79D7D6C8-36E6-4556-A217-D6020BB66576}" presName="middleBox" presStyleCnt="0"/>
      <dgm:spPr/>
    </dgm:pt>
    <dgm:pt modelId="{DE175326-050D-4900-8C84-D28A0F04E100}" type="pres">
      <dgm:prSet presAssocID="{79D7D6C8-36E6-4556-A217-D6020BB66576}" presName="middleBoxParent" presStyleLbl="node1" presStyleIdx="1" presStyleCnt="3"/>
      <dgm:spPr/>
      <dgm:t>
        <a:bodyPr/>
        <a:lstStyle/>
        <a:p>
          <a:endParaRPr lang="pt-BR"/>
        </a:p>
      </dgm:t>
    </dgm:pt>
    <dgm:pt modelId="{ADB534DE-C529-413C-9BBA-F11F848FB9D1}" type="pres">
      <dgm:prSet presAssocID="{79D7D6C8-36E6-4556-A217-D6020BB66576}" presName="middleBoxChildren" presStyleCnt="0"/>
      <dgm:spPr/>
    </dgm:pt>
    <dgm:pt modelId="{C3E6522D-449E-4ABB-93EB-1E5A7C9116BF}" type="pres">
      <dgm:prSet presAssocID="{7B17DE8C-3368-41C0-814B-24FBCA4AB699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9F3EAF-0F64-457E-878D-CF0A59A28821}" type="pres">
      <dgm:prSet presAssocID="{378C4823-9B91-4718-8A48-99C4858D9DEB}" presName="middleSibTrans" presStyleCnt="0"/>
      <dgm:spPr/>
    </dgm:pt>
    <dgm:pt modelId="{52A5531A-1347-4931-B4F3-802C92503C06}" type="pres">
      <dgm:prSet presAssocID="{C7451D4F-0773-43C0-A005-CAE90D992183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2DFDEA-A96A-4F14-8440-F1AD091847F9}" type="pres">
      <dgm:prSet presAssocID="{79D7D6C8-36E6-4556-A217-D6020BB66576}" presName="centerBox" presStyleCnt="0"/>
      <dgm:spPr/>
    </dgm:pt>
    <dgm:pt modelId="{3FF23556-DAAD-4DCC-89B7-79745798BB1A}" type="pres">
      <dgm:prSet presAssocID="{79D7D6C8-36E6-4556-A217-D6020BB66576}" presName="centerBoxParent" presStyleLbl="node1" presStyleIdx="2" presStyleCnt="3"/>
      <dgm:spPr/>
      <dgm:t>
        <a:bodyPr/>
        <a:lstStyle/>
        <a:p>
          <a:endParaRPr lang="pt-BR"/>
        </a:p>
      </dgm:t>
    </dgm:pt>
    <dgm:pt modelId="{FB584AA7-DC3A-4AF0-8579-7C677039FC7E}" type="pres">
      <dgm:prSet presAssocID="{79D7D6C8-36E6-4556-A217-D6020BB66576}" presName="centerBoxChildren" presStyleCnt="0"/>
      <dgm:spPr/>
    </dgm:pt>
    <dgm:pt modelId="{7D3B3350-60F6-4BB9-A979-F265F788D295}" type="pres">
      <dgm:prSet presAssocID="{1EFCD3CD-D8A9-45B6-AA66-CD2556161C5B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C1821D5-2239-4ABC-AB1D-FE31E4DE72F5}" type="pres">
      <dgm:prSet presAssocID="{66F333AF-203B-4D85-92C5-074308527C5F}" presName="centerSibTrans" presStyleCnt="0"/>
      <dgm:spPr/>
    </dgm:pt>
    <dgm:pt modelId="{63A1D978-3591-4BA1-B03F-2F2DA8B5BADF}" type="pres">
      <dgm:prSet presAssocID="{E303C530-2D58-4F12-95A7-AFB2ADA71F62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5529842-AED9-4704-BC9A-7524CF81696A}" type="presOf" srcId="{79D7D6C8-36E6-4556-A217-D6020BB66576}" destId="{2E37AAF2-C30B-4E05-89E6-5299960C0656}" srcOrd="0" destOrd="0" presId="urn:microsoft.com/office/officeart/2005/8/layout/target2"/>
    <dgm:cxn modelId="{E2EBAA09-456A-4DA8-967C-F2212AE6BCE3}" srcId="{2A4E5274-1EFE-4F55-AC97-A43651491C67}" destId="{6F400E36-9D01-4C1F-9A0D-C701A38E98E7}" srcOrd="0" destOrd="0" parTransId="{03DC3385-8F46-456A-9388-EDB79A976E25}" sibTransId="{E45FDC7E-7D27-47C8-8DD7-0327E117722A}"/>
    <dgm:cxn modelId="{DD64F107-2025-4FF7-A5C3-200B8A49ED05}" type="presOf" srcId="{C7451D4F-0773-43C0-A005-CAE90D992183}" destId="{52A5531A-1347-4931-B4F3-802C92503C06}" srcOrd="0" destOrd="0" presId="urn:microsoft.com/office/officeart/2005/8/layout/target2"/>
    <dgm:cxn modelId="{4BFC1F1D-C873-4FEA-995D-6D5EAE5A5B71}" type="presOf" srcId="{E303C530-2D58-4F12-95A7-AFB2ADA71F62}" destId="{63A1D978-3591-4BA1-B03F-2F2DA8B5BADF}" srcOrd="0" destOrd="0" presId="urn:microsoft.com/office/officeart/2005/8/layout/target2"/>
    <dgm:cxn modelId="{409B63A5-9703-4A58-A84E-CA76609A5AA7}" type="presOf" srcId="{2A4E5274-1EFE-4F55-AC97-A43651491C67}" destId="{75BA2E24-1260-4B05-88F2-11B659114096}" srcOrd="0" destOrd="0" presId="urn:microsoft.com/office/officeart/2005/8/layout/target2"/>
    <dgm:cxn modelId="{A05CFAE0-D0BB-405A-8EB5-7DDC243989B1}" type="presOf" srcId="{1EFCD3CD-D8A9-45B6-AA66-CD2556161C5B}" destId="{7D3B3350-60F6-4BB9-A979-F265F788D295}" srcOrd="0" destOrd="0" presId="urn:microsoft.com/office/officeart/2005/8/layout/target2"/>
    <dgm:cxn modelId="{BD69CE82-AD65-429E-A576-B5C5278168E9}" type="presOf" srcId="{7B17DE8C-3368-41C0-814B-24FBCA4AB699}" destId="{C3E6522D-449E-4ABB-93EB-1E5A7C9116BF}" srcOrd="0" destOrd="0" presId="urn:microsoft.com/office/officeart/2005/8/layout/target2"/>
    <dgm:cxn modelId="{1101B92D-50FD-4A76-84F2-3ADA0BFC5D56}" srcId="{79D7D6C8-36E6-4556-A217-D6020BB66576}" destId="{CF688DC5-12F5-4F4D-8BDB-450E73CDC61F}" srcOrd="2" destOrd="0" parTransId="{1E4F8174-C235-4C82-8D07-0AEC72D1ABB5}" sibTransId="{0EF5412D-5D53-4C34-B3D0-DDA8C089B410}"/>
    <dgm:cxn modelId="{57334AF4-7D7A-45EB-B194-078990C0DAB7}" srcId="{CF688DC5-12F5-4F4D-8BDB-450E73CDC61F}" destId="{E303C530-2D58-4F12-95A7-AFB2ADA71F62}" srcOrd="1" destOrd="0" parTransId="{4D18B882-FC2E-4174-A058-BBBCACD6B4F4}" sibTransId="{D0D5001B-FF66-4EB5-A8C9-C0B864D9519A}"/>
    <dgm:cxn modelId="{0C4C5C2C-0409-4BD5-925C-533F45D49568}" srcId="{2A4E5274-1EFE-4F55-AC97-A43651491C67}" destId="{B3489C2D-06D3-4043-B166-D5590A878430}" srcOrd="1" destOrd="0" parTransId="{43BF6335-63F9-4E01-9FCA-A6630D8A3481}" sibTransId="{16239FD8-8DA3-490F-9A07-0F4C2A6A3401}"/>
    <dgm:cxn modelId="{A236C2DB-A899-478D-B3A1-F3FAAE85AF74}" srcId="{CF688DC5-12F5-4F4D-8BDB-450E73CDC61F}" destId="{1EFCD3CD-D8A9-45B6-AA66-CD2556161C5B}" srcOrd="0" destOrd="0" parTransId="{974D1F2A-9F43-4399-B077-50DE8A432299}" sibTransId="{66F333AF-203B-4D85-92C5-074308527C5F}"/>
    <dgm:cxn modelId="{013B6F32-0501-44A3-A537-44E33C168F80}" srcId="{79D7D6C8-36E6-4556-A217-D6020BB66576}" destId="{ED2568E1-5F4D-416E-A8C7-A4A9BDB2C2DF}" srcOrd="1" destOrd="0" parTransId="{D442DC6F-FF8D-4E86-97E7-589955CD12EA}" sibTransId="{DC4167E8-61C3-497C-AECB-E450C0A01355}"/>
    <dgm:cxn modelId="{5C88FB74-1BC0-4203-B7C0-1A8B43FAAA8A}" srcId="{ED2568E1-5F4D-416E-A8C7-A4A9BDB2C2DF}" destId="{C7451D4F-0773-43C0-A005-CAE90D992183}" srcOrd="1" destOrd="0" parTransId="{2A1C0D12-73C5-41B5-A8F5-D24100EC387F}" sibTransId="{8065409C-2EEC-4C5E-8809-959050A3A017}"/>
    <dgm:cxn modelId="{BF232571-BF3B-4EDD-A6F1-6BA4E66F96F1}" type="presOf" srcId="{B3489C2D-06D3-4043-B166-D5590A878430}" destId="{A8FC10C6-3376-489E-A955-6A66E00E8E49}" srcOrd="0" destOrd="0" presId="urn:microsoft.com/office/officeart/2005/8/layout/target2"/>
    <dgm:cxn modelId="{2626E775-6C1E-4B00-997E-1D0F36FA974B}" type="presOf" srcId="{ED2568E1-5F4D-416E-A8C7-A4A9BDB2C2DF}" destId="{DE175326-050D-4900-8C84-D28A0F04E100}" srcOrd="0" destOrd="0" presId="urn:microsoft.com/office/officeart/2005/8/layout/target2"/>
    <dgm:cxn modelId="{59EE13CD-0ABE-4111-B54F-01EB6724FDC5}" type="presOf" srcId="{6F400E36-9D01-4C1F-9A0D-C701A38E98E7}" destId="{AC9C9C9F-D578-4BEC-B2B2-72B866C92B81}" srcOrd="0" destOrd="0" presId="urn:microsoft.com/office/officeart/2005/8/layout/target2"/>
    <dgm:cxn modelId="{12F93DE7-6B15-49D2-BC0B-2AB2F549DF71}" srcId="{79D7D6C8-36E6-4556-A217-D6020BB66576}" destId="{2A4E5274-1EFE-4F55-AC97-A43651491C67}" srcOrd="0" destOrd="0" parTransId="{5D21B65E-AB20-4CFD-962E-9C837568AACE}" sibTransId="{0D062975-6A23-4C33-A06C-30674E6A2115}"/>
    <dgm:cxn modelId="{D9DB6513-2CAB-40FD-A308-9F7FC3E8782A}" type="presOf" srcId="{CF688DC5-12F5-4F4D-8BDB-450E73CDC61F}" destId="{3FF23556-DAAD-4DCC-89B7-79745798BB1A}" srcOrd="0" destOrd="0" presId="urn:microsoft.com/office/officeart/2005/8/layout/target2"/>
    <dgm:cxn modelId="{46701F77-59CE-48B4-932F-110E3A597CFA}" srcId="{ED2568E1-5F4D-416E-A8C7-A4A9BDB2C2DF}" destId="{7B17DE8C-3368-41C0-814B-24FBCA4AB699}" srcOrd="0" destOrd="0" parTransId="{B0179B58-81D2-406A-B08A-DD266524B8C5}" sibTransId="{378C4823-9B91-4718-8A48-99C4858D9DEB}"/>
    <dgm:cxn modelId="{20694FB7-4400-40AF-956A-ECA5B9727E58}" type="presParOf" srcId="{2E37AAF2-C30B-4E05-89E6-5299960C0656}" destId="{BBB3E9C7-BE5B-4952-998A-73925B41BC39}" srcOrd="0" destOrd="0" presId="urn:microsoft.com/office/officeart/2005/8/layout/target2"/>
    <dgm:cxn modelId="{ADF5A968-60BA-48C8-8859-A6F91EFD6364}" type="presParOf" srcId="{BBB3E9C7-BE5B-4952-998A-73925B41BC39}" destId="{75BA2E24-1260-4B05-88F2-11B659114096}" srcOrd="0" destOrd="0" presId="urn:microsoft.com/office/officeart/2005/8/layout/target2"/>
    <dgm:cxn modelId="{8A543F06-11F5-4D1C-B0A5-4626DA2433D5}" type="presParOf" srcId="{BBB3E9C7-BE5B-4952-998A-73925B41BC39}" destId="{CB001499-205B-4124-96A3-9E2FB422048F}" srcOrd="1" destOrd="0" presId="urn:microsoft.com/office/officeart/2005/8/layout/target2"/>
    <dgm:cxn modelId="{889A93DD-4BEB-4B85-988C-B89F351B82C9}" type="presParOf" srcId="{CB001499-205B-4124-96A3-9E2FB422048F}" destId="{AC9C9C9F-D578-4BEC-B2B2-72B866C92B81}" srcOrd="0" destOrd="0" presId="urn:microsoft.com/office/officeart/2005/8/layout/target2"/>
    <dgm:cxn modelId="{11CE14CE-5510-43FF-8987-0FA1A7647990}" type="presParOf" srcId="{CB001499-205B-4124-96A3-9E2FB422048F}" destId="{0F288509-A812-4930-AA94-076D865D759B}" srcOrd="1" destOrd="0" presId="urn:microsoft.com/office/officeart/2005/8/layout/target2"/>
    <dgm:cxn modelId="{CEA133A0-649C-4493-881B-06096E4DEF31}" type="presParOf" srcId="{CB001499-205B-4124-96A3-9E2FB422048F}" destId="{A8FC10C6-3376-489E-A955-6A66E00E8E49}" srcOrd="2" destOrd="0" presId="urn:microsoft.com/office/officeart/2005/8/layout/target2"/>
    <dgm:cxn modelId="{C8615DB7-E247-43B9-8ED4-FB6233871B21}" type="presParOf" srcId="{2E37AAF2-C30B-4E05-89E6-5299960C0656}" destId="{C882F1DD-2DB1-49D7-946F-0753F53A08EB}" srcOrd="1" destOrd="0" presId="urn:microsoft.com/office/officeart/2005/8/layout/target2"/>
    <dgm:cxn modelId="{F47375B8-5C85-4109-8F30-E039928C6685}" type="presParOf" srcId="{C882F1DD-2DB1-49D7-946F-0753F53A08EB}" destId="{DE175326-050D-4900-8C84-D28A0F04E100}" srcOrd="0" destOrd="0" presId="urn:microsoft.com/office/officeart/2005/8/layout/target2"/>
    <dgm:cxn modelId="{317C9DA6-9510-4F7B-841C-1E6FC87F5CAA}" type="presParOf" srcId="{C882F1DD-2DB1-49D7-946F-0753F53A08EB}" destId="{ADB534DE-C529-413C-9BBA-F11F848FB9D1}" srcOrd="1" destOrd="0" presId="urn:microsoft.com/office/officeart/2005/8/layout/target2"/>
    <dgm:cxn modelId="{E9476055-83A2-4C06-A9AA-D3F920B85F55}" type="presParOf" srcId="{ADB534DE-C529-413C-9BBA-F11F848FB9D1}" destId="{C3E6522D-449E-4ABB-93EB-1E5A7C9116BF}" srcOrd="0" destOrd="0" presId="urn:microsoft.com/office/officeart/2005/8/layout/target2"/>
    <dgm:cxn modelId="{0400570A-8D30-47A2-9C4F-5ED155FA077B}" type="presParOf" srcId="{ADB534DE-C529-413C-9BBA-F11F848FB9D1}" destId="{FE9F3EAF-0F64-457E-878D-CF0A59A28821}" srcOrd="1" destOrd="0" presId="urn:microsoft.com/office/officeart/2005/8/layout/target2"/>
    <dgm:cxn modelId="{7DF61069-3522-497E-AEE1-A0003F35BD92}" type="presParOf" srcId="{ADB534DE-C529-413C-9BBA-F11F848FB9D1}" destId="{52A5531A-1347-4931-B4F3-802C92503C06}" srcOrd="2" destOrd="0" presId="urn:microsoft.com/office/officeart/2005/8/layout/target2"/>
    <dgm:cxn modelId="{B851FA6F-F567-459C-9CB2-5EF0E8E67FA6}" type="presParOf" srcId="{2E37AAF2-C30B-4E05-89E6-5299960C0656}" destId="{A02DFDEA-A96A-4F14-8440-F1AD091847F9}" srcOrd="2" destOrd="0" presId="urn:microsoft.com/office/officeart/2005/8/layout/target2"/>
    <dgm:cxn modelId="{0BB3DDF8-9863-40DB-87B1-CC6B381AB9EF}" type="presParOf" srcId="{A02DFDEA-A96A-4F14-8440-F1AD091847F9}" destId="{3FF23556-DAAD-4DCC-89B7-79745798BB1A}" srcOrd="0" destOrd="0" presId="urn:microsoft.com/office/officeart/2005/8/layout/target2"/>
    <dgm:cxn modelId="{C473C6DD-236C-43AB-B3DC-70169DE75CA3}" type="presParOf" srcId="{A02DFDEA-A96A-4F14-8440-F1AD091847F9}" destId="{FB584AA7-DC3A-4AF0-8579-7C677039FC7E}" srcOrd="1" destOrd="0" presId="urn:microsoft.com/office/officeart/2005/8/layout/target2"/>
    <dgm:cxn modelId="{32537929-F4E2-471C-98BE-B9B83305C3EA}" type="presParOf" srcId="{FB584AA7-DC3A-4AF0-8579-7C677039FC7E}" destId="{7D3B3350-60F6-4BB9-A979-F265F788D295}" srcOrd="0" destOrd="0" presId="urn:microsoft.com/office/officeart/2005/8/layout/target2"/>
    <dgm:cxn modelId="{F2011039-436F-4230-8F48-002BDD42A8F3}" type="presParOf" srcId="{FB584AA7-DC3A-4AF0-8579-7C677039FC7E}" destId="{6C1821D5-2239-4ABC-AB1D-FE31E4DE72F5}" srcOrd="1" destOrd="0" presId="urn:microsoft.com/office/officeart/2005/8/layout/target2"/>
    <dgm:cxn modelId="{1A2A372E-B03B-4000-8EF8-4E87D34B086C}" type="presParOf" srcId="{FB584AA7-DC3A-4AF0-8579-7C677039FC7E}" destId="{63A1D978-3591-4BA1-B03F-2F2DA8B5BADF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760EE9-0F75-454E-B9AC-09FE01B531E0}" type="doc">
      <dgm:prSet loTypeId="urn:microsoft.com/office/officeart/2005/8/layout/list1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pt-BR"/>
        </a:p>
      </dgm:t>
    </dgm:pt>
    <dgm:pt modelId="{07F7731A-16F9-4D74-8626-FD03B3FF995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Item1. Gestão</a:t>
          </a:r>
          <a:endParaRPr lang="pt-BR" dirty="0">
            <a:solidFill>
              <a:schemeClr val="tx1"/>
            </a:solidFill>
          </a:endParaRPr>
        </a:p>
      </dgm:t>
    </dgm:pt>
    <dgm:pt modelId="{37546093-E0CF-4954-956B-42B70AFF03EE}" type="par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A1B9623-1E56-4270-B577-236A16EA4773}" type="sib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98B4785-C8E8-4709-B024-99936C8B477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Item7. Pagamento</a:t>
          </a:r>
          <a:endParaRPr lang="pt-BR" dirty="0">
            <a:solidFill>
              <a:schemeClr val="tx1"/>
            </a:solidFill>
          </a:endParaRPr>
        </a:p>
      </dgm:t>
    </dgm:pt>
    <dgm:pt modelId="{B452EC32-E8C4-4A36-A684-36D16AF9AEFF}" type="par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472CABB-9BAD-432B-B496-5161180C2D85}" type="sib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201D9E9-FF06-4FC2-ACFB-8203F353CEA7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Item8. Ingresso de Recursos</a:t>
          </a:r>
          <a:endParaRPr lang="pt-BR" dirty="0">
            <a:solidFill>
              <a:schemeClr val="tx1"/>
            </a:solidFill>
          </a:endParaRPr>
        </a:p>
      </dgm:t>
    </dgm:pt>
    <dgm:pt modelId="{F6666740-567A-45D7-8499-E43003B72DCD}" type="par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A19C7B0-AD82-4DA8-B86D-D5323315E54F}" type="sib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7889731-49FC-4DC4-B7A2-8CD3E1E8E93A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Item6. Contratação</a:t>
          </a:r>
          <a:endParaRPr lang="pt-BR" dirty="0">
            <a:solidFill>
              <a:schemeClr val="tx1"/>
            </a:solidFill>
          </a:endParaRPr>
        </a:p>
      </dgm:t>
    </dgm:pt>
    <dgm:pt modelId="{3290F022-3173-47BF-B8E4-FDAF3CE1EC41}" type="par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97DF823-5AF5-4672-99EE-38B0B4387923}" type="sib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3183496-F185-4B25-8194-A2FFC597D455}" type="pres">
      <dgm:prSet presAssocID="{F2760EE9-0F75-454E-B9AC-09FE01B531E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39E44A2-5051-41C2-81B4-D56167107D0D}" type="pres">
      <dgm:prSet presAssocID="{07F7731A-16F9-4D74-8626-FD03B3FF995E}" presName="parentLin" presStyleCnt="0"/>
      <dgm:spPr/>
    </dgm:pt>
    <dgm:pt modelId="{D182C835-7C62-4A0E-B2A3-1D036C5F23B8}" type="pres">
      <dgm:prSet presAssocID="{07F7731A-16F9-4D74-8626-FD03B3FF995E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8AD03CA0-0FF6-40BE-AACF-F707A200E996}" type="pres">
      <dgm:prSet presAssocID="{07F7731A-16F9-4D74-8626-FD03B3FF995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3FBD81-4AFE-45A1-AB86-309891D5A22E}" type="pres">
      <dgm:prSet presAssocID="{07F7731A-16F9-4D74-8626-FD03B3FF995E}" presName="negativeSpace" presStyleCnt="0"/>
      <dgm:spPr/>
    </dgm:pt>
    <dgm:pt modelId="{CE4BF502-5508-49F1-A231-952DD8C5166A}" type="pres">
      <dgm:prSet presAssocID="{07F7731A-16F9-4D74-8626-FD03B3FF995E}" presName="childText" presStyleLbl="conFgAcc1" presStyleIdx="0" presStyleCnt="4">
        <dgm:presLayoutVars>
          <dgm:bulletEnabled val="1"/>
        </dgm:presLayoutVars>
      </dgm:prSet>
      <dgm:spPr/>
    </dgm:pt>
    <dgm:pt modelId="{03F72EC6-DE5F-4B35-A507-67902A0CDF66}" type="pres">
      <dgm:prSet presAssocID="{6A1B9623-1E56-4270-B577-236A16EA4773}" presName="spaceBetweenRectangles" presStyleCnt="0"/>
      <dgm:spPr/>
    </dgm:pt>
    <dgm:pt modelId="{457C852A-6C61-4766-B380-107048005FB3}" type="pres">
      <dgm:prSet presAssocID="{97889731-49FC-4DC4-B7A2-8CD3E1E8E93A}" presName="parentLin" presStyleCnt="0"/>
      <dgm:spPr/>
    </dgm:pt>
    <dgm:pt modelId="{482E79CA-F95F-4D17-8E0F-80FCDBB16613}" type="pres">
      <dgm:prSet presAssocID="{97889731-49FC-4DC4-B7A2-8CD3E1E8E93A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3CC82003-468E-49D8-960B-8773B813785D}" type="pres">
      <dgm:prSet presAssocID="{97889731-49FC-4DC4-B7A2-8CD3E1E8E93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76A600-CFD7-4F2C-BD04-62CF2B638BEF}" type="pres">
      <dgm:prSet presAssocID="{97889731-49FC-4DC4-B7A2-8CD3E1E8E93A}" presName="negativeSpace" presStyleCnt="0"/>
      <dgm:spPr/>
    </dgm:pt>
    <dgm:pt modelId="{B8822B09-18E6-42B4-A165-21F2E4A541AD}" type="pres">
      <dgm:prSet presAssocID="{97889731-49FC-4DC4-B7A2-8CD3E1E8E93A}" presName="childText" presStyleLbl="conFgAcc1" presStyleIdx="1" presStyleCnt="4">
        <dgm:presLayoutVars>
          <dgm:bulletEnabled val="1"/>
        </dgm:presLayoutVars>
      </dgm:prSet>
      <dgm:spPr/>
    </dgm:pt>
    <dgm:pt modelId="{A67E473C-B01F-4AD1-B73D-53B2FE4FA9A4}" type="pres">
      <dgm:prSet presAssocID="{297DF823-5AF5-4672-99EE-38B0B4387923}" presName="spaceBetweenRectangles" presStyleCnt="0"/>
      <dgm:spPr/>
    </dgm:pt>
    <dgm:pt modelId="{9556EF7B-7DAF-4E83-98A4-D5EF3C06CD2A}" type="pres">
      <dgm:prSet presAssocID="{A98B4785-C8E8-4709-B024-99936C8B4779}" presName="parentLin" presStyleCnt="0"/>
      <dgm:spPr/>
    </dgm:pt>
    <dgm:pt modelId="{75AE3568-3FF9-418C-B6DC-08606766532C}" type="pres">
      <dgm:prSet presAssocID="{A98B4785-C8E8-4709-B024-99936C8B4779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E2CBEF41-385A-449D-8499-1401E5810D82}" type="pres">
      <dgm:prSet presAssocID="{A98B4785-C8E8-4709-B024-99936C8B477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ADEFFD-EF3F-47E4-8141-06FBA3889A48}" type="pres">
      <dgm:prSet presAssocID="{A98B4785-C8E8-4709-B024-99936C8B4779}" presName="negativeSpace" presStyleCnt="0"/>
      <dgm:spPr/>
    </dgm:pt>
    <dgm:pt modelId="{536BD7D4-BBC7-449C-A681-905ED43421CE}" type="pres">
      <dgm:prSet presAssocID="{A98B4785-C8E8-4709-B024-99936C8B4779}" presName="childText" presStyleLbl="conFgAcc1" presStyleIdx="2" presStyleCnt="4">
        <dgm:presLayoutVars>
          <dgm:bulletEnabled val="1"/>
        </dgm:presLayoutVars>
      </dgm:prSet>
      <dgm:spPr/>
    </dgm:pt>
    <dgm:pt modelId="{C12916E7-2E0E-4C99-B198-4D4731304852}" type="pres">
      <dgm:prSet presAssocID="{4472CABB-9BAD-432B-B496-5161180C2D85}" presName="spaceBetweenRectangles" presStyleCnt="0"/>
      <dgm:spPr/>
    </dgm:pt>
    <dgm:pt modelId="{E2985217-E11E-4C52-9D60-BC6F6275951B}" type="pres">
      <dgm:prSet presAssocID="{3201D9E9-FF06-4FC2-ACFB-8203F353CEA7}" presName="parentLin" presStyleCnt="0"/>
      <dgm:spPr/>
    </dgm:pt>
    <dgm:pt modelId="{064C2B2E-F52A-42FE-882E-61D1E06AF26E}" type="pres">
      <dgm:prSet presAssocID="{3201D9E9-FF06-4FC2-ACFB-8203F353CEA7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D9BE8EF2-BAAA-42BF-B7B4-91789599FB43}" type="pres">
      <dgm:prSet presAssocID="{3201D9E9-FF06-4FC2-ACFB-8203F353CEA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0B72C7-8BD6-4218-A0CA-6769F7FF9500}" type="pres">
      <dgm:prSet presAssocID="{3201D9E9-FF06-4FC2-ACFB-8203F353CEA7}" presName="negativeSpace" presStyleCnt="0"/>
      <dgm:spPr/>
    </dgm:pt>
    <dgm:pt modelId="{B10D4A98-CDF4-466D-A562-79AD5EF3DB21}" type="pres">
      <dgm:prSet presAssocID="{3201D9E9-FF06-4FC2-ACFB-8203F353CEA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63055CB-005A-49A3-8913-4FB1DE7440E0}" type="presOf" srcId="{97889731-49FC-4DC4-B7A2-8CD3E1E8E93A}" destId="{3CC82003-468E-49D8-960B-8773B813785D}" srcOrd="1" destOrd="0" presId="urn:microsoft.com/office/officeart/2005/8/layout/list1"/>
    <dgm:cxn modelId="{C8ED67EE-76C3-4353-A1DD-284CFC848D7B}" srcId="{F2760EE9-0F75-454E-B9AC-09FE01B531E0}" destId="{A98B4785-C8E8-4709-B024-99936C8B4779}" srcOrd="2" destOrd="0" parTransId="{B452EC32-E8C4-4A36-A684-36D16AF9AEFF}" sibTransId="{4472CABB-9BAD-432B-B496-5161180C2D85}"/>
    <dgm:cxn modelId="{CEBF96B1-B4E1-4C4E-9FF3-6A30FB7D23A1}" type="presOf" srcId="{07F7731A-16F9-4D74-8626-FD03B3FF995E}" destId="{D182C835-7C62-4A0E-B2A3-1D036C5F23B8}" srcOrd="0" destOrd="0" presId="urn:microsoft.com/office/officeart/2005/8/layout/list1"/>
    <dgm:cxn modelId="{9605BF9E-DFA1-47F0-BF17-F6CE7655DACF}" type="presOf" srcId="{F2760EE9-0F75-454E-B9AC-09FE01B531E0}" destId="{03183496-F185-4B25-8194-A2FFC597D455}" srcOrd="0" destOrd="0" presId="urn:microsoft.com/office/officeart/2005/8/layout/list1"/>
    <dgm:cxn modelId="{3C3E967C-080A-4936-B6E9-4FFE2E8934CA}" type="presOf" srcId="{A98B4785-C8E8-4709-B024-99936C8B4779}" destId="{75AE3568-3FF9-418C-B6DC-08606766532C}" srcOrd="0" destOrd="0" presId="urn:microsoft.com/office/officeart/2005/8/layout/list1"/>
    <dgm:cxn modelId="{0F4B1BF5-A421-4646-AB35-29F2665F706C}" type="presOf" srcId="{3201D9E9-FF06-4FC2-ACFB-8203F353CEA7}" destId="{064C2B2E-F52A-42FE-882E-61D1E06AF26E}" srcOrd="0" destOrd="0" presId="urn:microsoft.com/office/officeart/2005/8/layout/list1"/>
    <dgm:cxn modelId="{61073703-7D64-431D-A023-D0E52C8A152E}" type="presOf" srcId="{A98B4785-C8E8-4709-B024-99936C8B4779}" destId="{E2CBEF41-385A-449D-8499-1401E5810D82}" srcOrd="1" destOrd="0" presId="urn:microsoft.com/office/officeart/2005/8/layout/list1"/>
    <dgm:cxn modelId="{A707F2D7-4E4D-40B9-92CC-4B2D6AFF4F3C}" srcId="{F2760EE9-0F75-454E-B9AC-09FE01B531E0}" destId="{3201D9E9-FF06-4FC2-ACFB-8203F353CEA7}" srcOrd="3" destOrd="0" parTransId="{F6666740-567A-45D7-8499-E43003B72DCD}" sibTransId="{3A19C7B0-AD82-4DA8-B86D-D5323315E54F}"/>
    <dgm:cxn modelId="{A6865F20-A344-469D-B08E-2666B512C974}" type="presOf" srcId="{97889731-49FC-4DC4-B7A2-8CD3E1E8E93A}" destId="{482E79CA-F95F-4D17-8E0F-80FCDBB16613}" srcOrd="0" destOrd="0" presId="urn:microsoft.com/office/officeart/2005/8/layout/list1"/>
    <dgm:cxn modelId="{8D852F45-C64D-429F-870E-14285FA69DD4}" type="presOf" srcId="{07F7731A-16F9-4D74-8626-FD03B3FF995E}" destId="{8AD03CA0-0FF6-40BE-AACF-F707A200E996}" srcOrd="1" destOrd="0" presId="urn:microsoft.com/office/officeart/2005/8/layout/list1"/>
    <dgm:cxn modelId="{0ADD8EF6-BF5C-45E6-9D9D-100C855C7D1C}" srcId="{F2760EE9-0F75-454E-B9AC-09FE01B531E0}" destId="{07F7731A-16F9-4D74-8626-FD03B3FF995E}" srcOrd="0" destOrd="0" parTransId="{37546093-E0CF-4954-956B-42B70AFF03EE}" sibTransId="{6A1B9623-1E56-4270-B577-236A16EA4773}"/>
    <dgm:cxn modelId="{D0C2C9B0-57EF-4957-AE51-93E6AB03DC63}" type="presOf" srcId="{3201D9E9-FF06-4FC2-ACFB-8203F353CEA7}" destId="{D9BE8EF2-BAAA-42BF-B7B4-91789599FB43}" srcOrd="1" destOrd="0" presId="urn:microsoft.com/office/officeart/2005/8/layout/list1"/>
    <dgm:cxn modelId="{FFE3D8A8-1345-4277-B08E-26F5BCBEECF2}" srcId="{F2760EE9-0F75-454E-B9AC-09FE01B531E0}" destId="{97889731-49FC-4DC4-B7A2-8CD3E1E8E93A}" srcOrd="1" destOrd="0" parTransId="{3290F022-3173-47BF-B8E4-FDAF3CE1EC41}" sibTransId="{297DF823-5AF5-4672-99EE-38B0B4387923}"/>
    <dgm:cxn modelId="{5CF674DD-94E4-47A6-AC4B-99566DCD920F}" type="presParOf" srcId="{03183496-F185-4B25-8194-A2FFC597D455}" destId="{139E44A2-5051-41C2-81B4-D56167107D0D}" srcOrd="0" destOrd="0" presId="urn:microsoft.com/office/officeart/2005/8/layout/list1"/>
    <dgm:cxn modelId="{00477587-D16A-458B-A253-E98DD0B4DF71}" type="presParOf" srcId="{139E44A2-5051-41C2-81B4-D56167107D0D}" destId="{D182C835-7C62-4A0E-B2A3-1D036C5F23B8}" srcOrd="0" destOrd="0" presId="urn:microsoft.com/office/officeart/2005/8/layout/list1"/>
    <dgm:cxn modelId="{287D62B2-0AFD-444C-B3C3-07D0984AB47D}" type="presParOf" srcId="{139E44A2-5051-41C2-81B4-D56167107D0D}" destId="{8AD03CA0-0FF6-40BE-AACF-F707A200E996}" srcOrd="1" destOrd="0" presId="urn:microsoft.com/office/officeart/2005/8/layout/list1"/>
    <dgm:cxn modelId="{A216E693-88C2-4EA2-9693-B677FD43F17E}" type="presParOf" srcId="{03183496-F185-4B25-8194-A2FFC597D455}" destId="{6B3FBD81-4AFE-45A1-AB86-309891D5A22E}" srcOrd="1" destOrd="0" presId="urn:microsoft.com/office/officeart/2005/8/layout/list1"/>
    <dgm:cxn modelId="{3C7B856C-DFD9-4379-B390-E558D0BCEA49}" type="presParOf" srcId="{03183496-F185-4B25-8194-A2FFC597D455}" destId="{CE4BF502-5508-49F1-A231-952DD8C5166A}" srcOrd="2" destOrd="0" presId="urn:microsoft.com/office/officeart/2005/8/layout/list1"/>
    <dgm:cxn modelId="{81B62DF2-0D65-4B9E-9DD0-EA1931133F37}" type="presParOf" srcId="{03183496-F185-4B25-8194-A2FFC597D455}" destId="{03F72EC6-DE5F-4B35-A507-67902A0CDF66}" srcOrd="3" destOrd="0" presId="urn:microsoft.com/office/officeart/2005/8/layout/list1"/>
    <dgm:cxn modelId="{4C1E26A3-177A-4C2B-AC7C-A3F8562FC8A6}" type="presParOf" srcId="{03183496-F185-4B25-8194-A2FFC597D455}" destId="{457C852A-6C61-4766-B380-107048005FB3}" srcOrd="4" destOrd="0" presId="urn:microsoft.com/office/officeart/2005/8/layout/list1"/>
    <dgm:cxn modelId="{BFAEF0A6-767E-4BC7-B81E-CE49F4916E73}" type="presParOf" srcId="{457C852A-6C61-4766-B380-107048005FB3}" destId="{482E79CA-F95F-4D17-8E0F-80FCDBB16613}" srcOrd="0" destOrd="0" presId="urn:microsoft.com/office/officeart/2005/8/layout/list1"/>
    <dgm:cxn modelId="{F9079146-FCD3-4359-AC33-0F1B57303EA8}" type="presParOf" srcId="{457C852A-6C61-4766-B380-107048005FB3}" destId="{3CC82003-468E-49D8-960B-8773B813785D}" srcOrd="1" destOrd="0" presId="urn:microsoft.com/office/officeart/2005/8/layout/list1"/>
    <dgm:cxn modelId="{75B0F145-A8BD-4CB0-97EC-58ED03F89937}" type="presParOf" srcId="{03183496-F185-4B25-8194-A2FFC597D455}" destId="{0676A600-CFD7-4F2C-BD04-62CF2B638BEF}" srcOrd="5" destOrd="0" presId="urn:microsoft.com/office/officeart/2005/8/layout/list1"/>
    <dgm:cxn modelId="{8CE49697-04E8-4288-82D1-384C3539CB83}" type="presParOf" srcId="{03183496-F185-4B25-8194-A2FFC597D455}" destId="{B8822B09-18E6-42B4-A165-21F2E4A541AD}" srcOrd="6" destOrd="0" presId="urn:microsoft.com/office/officeart/2005/8/layout/list1"/>
    <dgm:cxn modelId="{7934442C-6663-4152-9B4C-802B6DDD65AA}" type="presParOf" srcId="{03183496-F185-4B25-8194-A2FFC597D455}" destId="{A67E473C-B01F-4AD1-B73D-53B2FE4FA9A4}" srcOrd="7" destOrd="0" presId="urn:microsoft.com/office/officeart/2005/8/layout/list1"/>
    <dgm:cxn modelId="{609AD07A-4F3E-40DE-AAE8-77F29CC82EA9}" type="presParOf" srcId="{03183496-F185-4B25-8194-A2FFC597D455}" destId="{9556EF7B-7DAF-4E83-98A4-D5EF3C06CD2A}" srcOrd="8" destOrd="0" presId="urn:microsoft.com/office/officeart/2005/8/layout/list1"/>
    <dgm:cxn modelId="{2D3E7E36-272A-44E6-B5FA-B600B127A0BB}" type="presParOf" srcId="{9556EF7B-7DAF-4E83-98A4-D5EF3C06CD2A}" destId="{75AE3568-3FF9-418C-B6DC-08606766532C}" srcOrd="0" destOrd="0" presId="urn:microsoft.com/office/officeart/2005/8/layout/list1"/>
    <dgm:cxn modelId="{0AFC1CBE-F826-441A-AEF3-A9CEE27E7B9E}" type="presParOf" srcId="{9556EF7B-7DAF-4E83-98A4-D5EF3C06CD2A}" destId="{E2CBEF41-385A-449D-8499-1401E5810D82}" srcOrd="1" destOrd="0" presId="urn:microsoft.com/office/officeart/2005/8/layout/list1"/>
    <dgm:cxn modelId="{10B0E4D6-88C8-4F63-8AA0-4EB1D9D7B28B}" type="presParOf" srcId="{03183496-F185-4B25-8194-A2FFC597D455}" destId="{E4ADEFFD-EF3F-47E4-8141-06FBA3889A48}" srcOrd="9" destOrd="0" presId="urn:microsoft.com/office/officeart/2005/8/layout/list1"/>
    <dgm:cxn modelId="{06979868-0611-403C-908C-72ED24C2A1B9}" type="presParOf" srcId="{03183496-F185-4B25-8194-A2FFC597D455}" destId="{536BD7D4-BBC7-449C-A681-905ED43421CE}" srcOrd="10" destOrd="0" presId="urn:microsoft.com/office/officeart/2005/8/layout/list1"/>
    <dgm:cxn modelId="{F1D16A26-48CA-4D3F-BB45-019C07F409D8}" type="presParOf" srcId="{03183496-F185-4B25-8194-A2FFC597D455}" destId="{C12916E7-2E0E-4C99-B198-4D4731304852}" srcOrd="11" destOrd="0" presId="urn:microsoft.com/office/officeart/2005/8/layout/list1"/>
    <dgm:cxn modelId="{069A6C88-AC89-4D24-9F99-FFCCCFE04EB2}" type="presParOf" srcId="{03183496-F185-4B25-8194-A2FFC597D455}" destId="{E2985217-E11E-4C52-9D60-BC6F6275951B}" srcOrd="12" destOrd="0" presId="urn:microsoft.com/office/officeart/2005/8/layout/list1"/>
    <dgm:cxn modelId="{5DD4CD3C-B587-4758-AC52-BC3CD7E1B3D4}" type="presParOf" srcId="{E2985217-E11E-4C52-9D60-BC6F6275951B}" destId="{064C2B2E-F52A-42FE-882E-61D1E06AF26E}" srcOrd="0" destOrd="0" presId="urn:microsoft.com/office/officeart/2005/8/layout/list1"/>
    <dgm:cxn modelId="{DAF017BE-CCD7-4020-9523-BB8BCD9E0D94}" type="presParOf" srcId="{E2985217-E11E-4C52-9D60-BC6F6275951B}" destId="{D9BE8EF2-BAAA-42BF-B7B4-91789599FB43}" srcOrd="1" destOrd="0" presId="urn:microsoft.com/office/officeart/2005/8/layout/list1"/>
    <dgm:cxn modelId="{B5ED38C2-ECCE-4F51-9EF8-973D24B9158D}" type="presParOf" srcId="{03183496-F185-4B25-8194-A2FFC597D455}" destId="{250B72C7-8BD6-4218-A0CA-6769F7FF9500}" srcOrd="13" destOrd="0" presId="urn:microsoft.com/office/officeart/2005/8/layout/list1"/>
    <dgm:cxn modelId="{92874549-E6E6-4EEA-85D2-BD72E97E50E0}" type="presParOf" srcId="{03183496-F185-4B25-8194-A2FFC597D455}" destId="{B10D4A98-CDF4-466D-A562-79AD5EF3DB2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760EE9-0F75-454E-B9AC-09FE01B531E0}" type="doc">
      <dgm:prSet loTypeId="urn:microsoft.com/office/officeart/2005/8/layout/list1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pt-BR"/>
        </a:p>
      </dgm:t>
    </dgm:pt>
    <dgm:pt modelId="{07F7731A-16F9-4D74-8626-FD03B3FF995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Item1.4 – Equipe Executora</a:t>
          </a:r>
          <a:endParaRPr lang="pt-BR" dirty="0">
            <a:solidFill>
              <a:schemeClr val="tx1"/>
            </a:solidFill>
          </a:endParaRPr>
        </a:p>
      </dgm:t>
    </dgm:pt>
    <dgm:pt modelId="{37546093-E0CF-4954-956B-42B70AFF03EE}" type="par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A1B9623-1E56-4270-B577-236A16EA4773}" type="sibTrans" cxnId="{0ADD8EF6-BF5C-45E6-9D9D-100C855C7D1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98B4785-C8E8-4709-B024-99936C8B4779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Item7.1 – “Notas Fiscais”</a:t>
          </a:r>
        </a:p>
      </dgm:t>
    </dgm:pt>
    <dgm:pt modelId="{B452EC32-E8C4-4A36-A684-36D16AF9AEFF}" type="par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472CABB-9BAD-432B-B496-5161180C2D85}" type="sibTrans" cxnId="{C8ED67EE-76C3-4353-A1DD-284CFC848D7B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201D9E9-FF06-4FC2-ACFB-8203F353CEA7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Item8.1 – Solicitação de Recursos</a:t>
          </a:r>
          <a:endParaRPr lang="pt-BR" dirty="0">
            <a:solidFill>
              <a:schemeClr val="tx1"/>
            </a:solidFill>
          </a:endParaRPr>
        </a:p>
      </dgm:t>
    </dgm:pt>
    <dgm:pt modelId="{F6666740-567A-45D7-8499-E43003B72DCD}" type="par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A19C7B0-AD82-4DA8-B86D-D5323315E54F}" type="sibTrans" cxnId="{A707F2D7-4E4D-40B9-92CC-4B2D6AFF4F3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7889731-49FC-4DC4-B7A2-8CD3E1E8E93A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Item6. Verificação do Contratos dos Fornecedores</a:t>
          </a:r>
          <a:endParaRPr lang="pt-BR" dirty="0">
            <a:solidFill>
              <a:schemeClr val="tx1"/>
            </a:solidFill>
          </a:endParaRPr>
        </a:p>
      </dgm:t>
    </dgm:pt>
    <dgm:pt modelId="{3290F022-3173-47BF-B8E4-FDAF3CE1EC41}" type="par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97DF823-5AF5-4672-99EE-38B0B4387923}" type="sibTrans" cxnId="{FFE3D8A8-1345-4277-B08E-26F5BCBEECF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C56E39C-EC0B-4D10-AE59-800443D3F4E2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Item7.2 – AP ( Pagamento)</a:t>
          </a:r>
          <a:endParaRPr lang="pt-BR" dirty="0">
            <a:solidFill>
              <a:schemeClr val="tx1"/>
            </a:solidFill>
          </a:endParaRPr>
        </a:p>
      </dgm:t>
    </dgm:pt>
    <dgm:pt modelId="{8E1F7930-841D-493C-BEBD-7CD8F82B955D}" type="parTrans" cxnId="{EAE3241C-A626-470C-B1C8-074FB4C6A42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BD9AB45-6457-4B2C-B26A-BCAB89A70D74}" type="sibTrans" cxnId="{EAE3241C-A626-470C-B1C8-074FB4C6A42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3183496-F185-4B25-8194-A2FFC597D455}" type="pres">
      <dgm:prSet presAssocID="{F2760EE9-0F75-454E-B9AC-09FE01B531E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39E44A2-5051-41C2-81B4-D56167107D0D}" type="pres">
      <dgm:prSet presAssocID="{07F7731A-16F9-4D74-8626-FD03B3FF995E}" presName="parentLin" presStyleCnt="0"/>
      <dgm:spPr/>
    </dgm:pt>
    <dgm:pt modelId="{D182C835-7C62-4A0E-B2A3-1D036C5F23B8}" type="pres">
      <dgm:prSet presAssocID="{07F7731A-16F9-4D74-8626-FD03B3FF995E}" presName="parentLeftMargin" presStyleLbl="node1" presStyleIdx="0" presStyleCnt="5"/>
      <dgm:spPr/>
      <dgm:t>
        <a:bodyPr/>
        <a:lstStyle/>
        <a:p>
          <a:endParaRPr lang="pt-BR"/>
        </a:p>
      </dgm:t>
    </dgm:pt>
    <dgm:pt modelId="{8AD03CA0-0FF6-40BE-AACF-F707A200E996}" type="pres">
      <dgm:prSet presAssocID="{07F7731A-16F9-4D74-8626-FD03B3FF995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3FBD81-4AFE-45A1-AB86-309891D5A22E}" type="pres">
      <dgm:prSet presAssocID="{07F7731A-16F9-4D74-8626-FD03B3FF995E}" presName="negativeSpace" presStyleCnt="0"/>
      <dgm:spPr/>
    </dgm:pt>
    <dgm:pt modelId="{CE4BF502-5508-49F1-A231-952DD8C5166A}" type="pres">
      <dgm:prSet presAssocID="{07F7731A-16F9-4D74-8626-FD03B3FF995E}" presName="childText" presStyleLbl="conFgAcc1" presStyleIdx="0" presStyleCnt="5">
        <dgm:presLayoutVars>
          <dgm:bulletEnabled val="1"/>
        </dgm:presLayoutVars>
      </dgm:prSet>
      <dgm:spPr/>
    </dgm:pt>
    <dgm:pt modelId="{03F72EC6-DE5F-4B35-A507-67902A0CDF66}" type="pres">
      <dgm:prSet presAssocID="{6A1B9623-1E56-4270-B577-236A16EA4773}" presName="spaceBetweenRectangles" presStyleCnt="0"/>
      <dgm:spPr/>
    </dgm:pt>
    <dgm:pt modelId="{457C852A-6C61-4766-B380-107048005FB3}" type="pres">
      <dgm:prSet presAssocID="{97889731-49FC-4DC4-B7A2-8CD3E1E8E93A}" presName="parentLin" presStyleCnt="0"/>
      <dgm:spPr/>
    </dgm:pt>
    <dgm:pt modelId="{482E79CA-F95F-4D17-8E0F-80FCDBB16613}" type="pres">
      <dgm:prSet presAssocID="{97889731-49FC-4DC4-B7A2-8CD3E1E8E93A}" presName="parentLeftMargin" presStyleLbl="node1" presStyleIdx="0" presStyleCnt="5"/>
      <dgm:spPr/>
      <dgm:t>
        <a:bodyPr/>
        <a:lstStyle/>
        <a:p>
          <a:endParaRPr lang="pt-BR"/>
        </a:p>
      </dgm:t>
    </dgm:pt>
    <dgm:pt modelId="{3CC82003-468E-49D8-960B-8773B813785D}" type="pres">
      <dgm:prSet presAssocID="{97889731-49FC-4DC4-B7A2-8CD3E1E8E93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76A600-CFD7-4F2C-BD04-62CF2B638BEF}" type="pres">
      <dgm:prSet presAssocID="{97889731-49FC-4DC4-B7A2-8CD3E1E8E93A}" presName="negativeSpace" presStyleCnt="0"/>
      <dgm:spPr/>
    </dgm:pt>
    <dgm:pt modelId="{B8822B09-18E6-42B4-A165-21F2E4A541AD}" type="pres">
      <dgm:prSet presAssocID="{97889731-49FC-4DC4-B7A2-8CD3E1E8E93A}" presName="childText" presStyleLbl="conFgAcc1" presStyleIdx="1" presStyleCnt="5">
        <dgm:presLayoutVars>
          <dgm:bulletEnabled val="1"/>
        </dgm:presLayoutVars>
      </dgm:prSet>
      <dgm:spPr/>
    </dgm:pt>
    <dgm:pt modelId="{A67E473C-B01F-4AD1-B73D-53B2FE4FA9A4}" type="pres">
      <dgm:prSet presAssocID="{297DF823-5AF5-4672-99EE-38B0B4387923}" presName="spaceBetweenRectangles" presStyleCnt="0"/>
      <dgm:spPr/>
    </dgm:pt>
    <dgm:pt modelId="{9556EF7B-7DAF-4E83-98A4-D5EF3C06CD2A}" type="pres">
      <dgm:prSet presAssocID="{A98B4785-C8E8-4709-B024-99936C8B4779}" presName="parentLin" presStyleCnt="0"/>
      <dgm:spPr/>
    </dgm:pt>
    <dgm:pt modelId="{75AE3568-3FF9-418C-B6DC-08606766532C}" type="pres">
      <dgm:prSet presAssocID="{A98B4785-C8E8-4709-B024-99936C8B4779}" presName="parentLeftMargin" presStyleLbl="node1" presStyleIdx="1" presStyleCnt="5"/>
      <dgm:spPr/>
      <dgm:t>
        <a:bodyPr/>
        <a:lstStyle/>
        <a:p>
          <a:endParaRPr lang="pt-BR"/>
        </a:p>
      </dgm:t>
    </dgm:pt>
    <dgm:pt modelId="{E2CBEF41-385A-449D-8499-1401E5810D82}" type="pres">
      <dgm:prSet presAssocID="{A98B4785-C8E8-4709-B024-99936C8B477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ADEFFD-EF3F-47E4-8141-06FBA3889A48}" type="pres">
      <dgm:prSet presAssocID="{A98B4785-C8E8-4709-B024-99936C8B4779}" presName="negativeSpace" presStyleCnt="0"/>
      <dgm:spPr/>
    </dgm:pt>
    <dgm:pt modelId="{536BD7D4-BBC7-449C-A681-905ED43421CE}" type="pres">
      <dgm:prSet presAssocID="{A98B4785-C8E8-4709-B024-99936C8B4779}" presName="childText" presStyleLbl="conFgAcc1" presStyleIdx="2" presStyleCnt="5">
        <dgm:presLayoutVars>
          <dgm:bulletEnabled val="1"/>
        </dgm:presLayoutVars>
      </dgm:prSet>
      <dgm:spPr/>
    </dgm:pt>
    <dgm:pt modelId="{C12916E7-2E0E-4C99-B198-4D4731304852}" type="pres">
      <dgm:prSet presAssocID="{4472CABB-9BAD-432B-B496-5161180C2D85}" presName="spaceBetweenRectangles" presStyleCnt="0"/>
      <dgm:spPr/>
    </dgm:pt>
    <dgm:pt modelId="{F9AAF189-75DA-4B92-B091-975CF2A96C81}" type="pres">
      <dgm:prSet presAssocID="{EC56E39C-EC0B-4D10-AE59-800443D3F4E2}" presName="parentLin" presStyleCnt="0"/>
      <dgm:spPr/>
    </dgm:pt>
    <dgm:pt modelId="{F96EEDEE-86B2-4E34-9C39-9ECF41F1E355}" type="pres">
      <dgm:prSet presAssocID="{EC56E39C-EC0B-4D10-AE59-800443D3F4E2}" presName="parentLeftMargin" presStyleLbl="node1" presStyleIdx="2" presStyleCnt="5"/>
      <dgm:spPr/>
      <dgm:t>
        <a:bodyPr/>
        <a:lstStyle/>
        <a:p>
          <a:endParaRPr lang="pt-BR"/>
        </a:p>
      </dgm:t>
    </dgm:pt>
    <dgm:pt modelId="{F2D9D398-B7D6-4918-ADB1-F8CD48E175AB}" type="pres">
      <dgm:prSet presAssocID="{EC56E39C-EC0B-4D10-AE59-800443D3F4E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06F679F-DCCA-4343-B6C3-43CDC2E2BF70}" type="pres">
      <dgm:prSet presAssocID="{EC56E39C-EC0B-4D10-AE59-800443D3F4E2}" presName="negativeSpace" presStyleCnt="0"/>
      <dgm:spPr/>
    </dgm:pt>
    <dgm:pt modelId="{8AA62AA4-6486-45E3-AB03-82A8E93635D2}" type="pres">
      <dgm:prSet presAssocID="{EC56E39C-EC0B-4D10-AE59-800443D3F4E2}" presName="childText" presStyleLbl="conFgAcc1" presStyleIdx="3" presStyleCnt="5">
        <dgm:presLayoutVars>
          <dgm:bulletEnabled val="1"/>
        </dgm:presLayoutVars>
      </dgm:prSet>
      <dgm:spPr/>
    </dgm:pt>
    <dgm:pt modelId="{0FD274AB-EA60-473A-B0D0-B276FE3B7457}" type="pres">
      <dgm:prSet presAssocID="{9BD9AB45-6457-4B2C-B26A-BCAB89A70D74}" presName="spaceBetweenRectangles" presStyleCnt="0"/>
      <dgm:spPr/>
    </dgm:pt>
    <dgm:pt modelId="{E2985217-E11E-4C52-9D60-BC6F6275951B}" type="pres">
      <dgm:prSet presAssocID="{3201D9E9-FF06-4FC2-ACFB-8203F353CEA7}" presName="parentLin" presStyleCnt="0"/>
      <dgm:spPr/>
    </dgm:pt>
    <dgm:pt modelId="{064C2B2E-F52A-42FE-882E-61D1E06AF26E}" type="pres">
      <dgm:prSet presAssocID="{3201D9E9-FF06-4FC2-ACFB-8203F353CEA7}" presName="parentLeftMargin" presStyleLbl="node1" presStyleIdx="3" presStyleCnt="5"/>
      <dgm:spPr/>
      <dgm:t>
        <a:bodyPr/>
        <a:lstStyle/>
        <a:p>
          <a:endParaRPr lang="pt-BR"/>
        </a:p>
      </dgm:t>
    </dgm:pt>
    <dgm:pt modelId="{D9BE8EF2-BAAA-42BF-B7B4-91789599FB43}" type="pres">
      <dgm:prSet presAssocID="{3201D9E9-FF06-4FC2-ACFB-8203F353CEA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0B72C7-8BD6-4218-A0CA-6769F7FF9500}" type="pres">
      <dgm:prSet presAssocID="{3201D9E9-FF06-4FC2-ACFB-8203F353CEA7}" presName="negativeSpace" presStyleCnt="0"/>
      <dgm:spPr/>
    </dgm:pt>
    <dgm:pt modelId="{B10D4A98-CDF4-466D-A562-79AD5EF3DB21}" type="pres">
      <dgm:prSet presAssocID="{3201D9E9-FF06-4FC2-ACFB-8203F353CEA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8ED67EE-76C3-4353-A1DD-284CFC848D7B}" srcId="{F2760EE9-0F75-454E-B9AC-09FE01B531E0}" destId="{A98B4785-C8E8-4709-B024-99936C8B4779}" srcOrd="2" destOrd="0" parTransId="{B452EC32-E8C4-4A36-A684-36D16AF9AEFF}" sibTransId="{4472CABB-9BAD-432B-B496-5161180C2D85}"/>
    <dgm:cxn modelId="{9B222F31-03E0-4D76-AF22-F22794E2417F}" type="presOf" srcId="{97889731-49FC-4DC4-B7A2-8CD3E1E8E93A}" destId="{482E79CA-F95F-4D17-8E0F-80FCDBB16613}" srcOrd="0" destOrd="0" presId="urn:microsoft.com/office/officeart/2005/8/layout/list1"/>
    <dgm:cxn modelId="{A66F5830-B4B9-4033-9DC7-10EBF1CDA1EB}" type="presOf" srcId="{07F7731A-16F9-4D74-8626-FD03B3FF995E}" destId="{8AD03CA0-0FF6-40BE-AACF-F707A200E996}" srcOrd="1" destOrd="0" presId="urn:microsoft.com/office/officeart/2005/8/layout/list1"/>
    <dgm:cxn modelId="{63DD6D7A-0F61-4C00-AC48-37307DDA9662}" type="presOf" srcId="{07F7731A-16F9-4D74-8626-FD03B3FF995E}" destId="{D182C835-7C62-4A0E-B2A3-1D036C5F23B8}" srcOrd="0" destOrd="0" presId="urn:microsoft.com/office/officeart/2005/8/layout/list1"/>
    <dgm:cxn modelId="{C6F5FE8D-5A11-465D-B158-40A760724BBA}" type="presOf" srcId="{97889731-49FC-4DC4-B7A2-8CD3E1E8E93A}" destId="{3CC82003-468E-49D8-960B-8773B813785D}" srcOrd="1" destOrd="0" presId="urn:microsoft.com/office/officeart/2005/8/layout/list1"/>
    <dgm:cxn modelId="{F33BB070-AC78-4935-89E9-AC7CE4887ABE}" type="presOf" srcId="{EC56E39C-EC0B-4D10-AE59-800443D3F4E2}" destId="{F96EEDEE-86B2-4E34-9C39-9ECF41F1E355}" srcOrd="0" destOrd="0" presId="urn:microsoft.com/office/officeart/2005/8/layout/list1"/>
    <dgm:cxn modelId="{EAE3241C-A626-470C-B1C8-074FB4C6A424}" srcId="{F2760EE9-0F75-454E-B9AC-09FE01B531E0}" destId="{EC56E39C-EC0B-4D10-AE59-800443D3F4E2}" srcOrd="3" destOrd="0" parTransId="{8E1F7930-841D-493C-BEBD-7CD8F82B955D}" sibTransId="{9BD9AB45-6457-4B2C-B26A-BCAB89A70D74}"/>
    <dgm:cxn modelId="{6D19D1CC-3B78-42D3-AE4B-143F686637CE}" type="presOf" srcId="{F2760EE9-0F75-454E-B9AC-09FE01B531E0}" destId="{03183496-F185-4B25-8194-A2FFC597D455}" srcOrd="0" destOrd="0" presId="urn:microsoft.com/office/officeart/2005/8/layout/list1"/>
    <dgm:cxn modelId="{A707F2D7-4E4D-40B9-92CC-4B2D6AFF4F3C}" srcId="{F2760EE9-0F75-454E-B9AC-09FE01B531E0}" destId="{3201D9E9-FF06-4FC2-ACFB-8203F353CEA7}" srcOrd="4" destOrd="0" parTransId="{F6666740-567A-45D7-8499-E43003B72DCD}" sibTransId="{3A19C7B0-AD82-4DA8-B86D-D5323315E54F}"/>
    <dgm:cxn modelId="{B88652F2-D9B0-4A06-9CEC-63C227E8BB7C}" type="presOf" srcId="{EC56E39C-EC0B-4D10-AE59-800443D3F4E2}" destId="{F2D9D398-B7D6-4918-ADB1-F8CD48E175AB}" srcOrd="1" destOrd="0" presId="urn:microsoft.com/office/officeart/2005/8/layout/list1"/>
    <dgm:cxn modelId="{0ADD8EF6-BF5C-45E6-9D9D-100C855C7D1C}" srcId="{F2760EE9-0F75-454E-B9AC-09FE01B531E0}" destId="{07F7731A-16F9-4D74-8626-FD03B3FF995E}" srcOrd="0" destOrd="0" parTransId="{37546093-E0CF-4954-956B-42B70AFF03EE}" sibTransId="{6A1B9623-1E56-4270-B577-236A16EA4773}"/>
    <dgm:cxn modelId="{C0963643-B05F-4DB8-8355-FA73F75C47AB}" type="presOf" srcId="{A98B4785-C8E8-4709-B024-99936C8B4779}" destId="{E2CBEF41-385A-449D-8499-1401E5810D82}" srcOrd="1" destOrd="0" presId="urn:microsoft.com/office/officeart/2005/8/layout/list1"/>
    <dgm:cxn modelId="{D6F86D6F-876E-4480-86D1-DEEC18F8B621}" type="presOf" srcId="{3201D9E9-FF06-4FC2-ACFB-8203F353CEA7}" destId="{D9BE8EF2-BAAA-42BF-B7B4-91789599FB43}" srcOrd="1" destOrd="0" presId="urn:microsoft.com/office/officeart/2005/8/layout/list1"/>
    <dgm:cxn modelId="{9ABDF9F7-2483-4D4B-B9EB-D31D83826261}" type="presOf" srcId="{A98B4785-C8E8-4709-B024-99936C8B4779}" destId="{75AE3568-3FF9-418C-B6DC-08606766532C}" srcOrd="0" destOrd="0" presId="urn:microsoft.com/office/officeart/2005/8/layout/list1"/>
    <dgm:cxn modelId="{754CCA40-104A-414E-B503-AEB744E1F056}" type="presOf" srcId="{3201D9E9-FF06-4FC2-ACFB-8203F353CEA7}" destId="{064C2B2E-F52A-42FE-882E-61D1E06AF26E}" srcOrd="0" destOrd="0" presId="urn:microsoft.com/office/officeart/2005/8/layout/list1"/>
    <dgm:cxn modelId="{FFE3D8A8-1345-4277-B08E-26F5BCBEECF2}" srcId="{F2760EE9-0F75-454E-B9AC-09FE01B531E0}" destId="{97889731-49FC-4DC4-B7A2-8CD3E1E8E93A}" srcOrd="1" destOrd="0" parTransId="{3290F022-3173-47BF-B8E4-FDAF3CE1EC41}" sibTransId="{297DF823-5AF5-4672-99EE-38B0B4387923}"/>
    <dgm:cxn modelId="{C438988C-19BD-4382-BCE3-506078B65213}" type="presParOf" srcId="{03183496-F185-4B25-8194-A2FFC597D455}" destId="{139E44A2-5051-41C2-81B4-D56167107D0D}" srcOrd="0" destOrd="0" presId="urn:microsoft.com/office/officeart/2005/8/layout/list1"/>
    <dgm:cxn modelId="{A0E2E4EB-7AF4-4BF6-A5BB-9D508ACBC155}" type="presParOf" srcId="{139E44A2-5051-41C2-81B4-D56167107D0D}" destId="{D182C835-7C62-4A0E-B2A3-1D036C5F23B8}" srcOrd="0" destOrd="0" presId="urn:microsoft.com/office/officeart/2005/8/layout/list1"/>
    <dgm:cxn modelId="{D1E76940-5D68-4D48-B1E3-B9C2CACA6F17}" type="presParOf" srcId="{139E44A2-5051-41C2-81B4-D56167107D0D}" destId="{8AD03CA0-0FF6-40BE-AACF-F707A200E996}" srcOrd="1" destOrd="0" presId="urn:microsoft.com/office/officeart/2005/8/layout/list1"/>
    <dgm:cxn modelId="{C8620620-2BC0-4C63-9E8D-CE06A889D813}" type="presParOf" srcId="{03183496-F185-4B25-8194-A2FFC597D455}" destId="{6B3FBD81-4AFE-45A1-AB86-309891D5A22E}" srcOrd="1" destOrd="0" presId="urn:microsoft.com/office/officeart/2005/8/layout/list1"/>
    <dgm:cxn modelId="{13788C40-0271-49D9-93A2-CB58DC0497CF}" type="presParOf" srcId="{03183496-F185-4B25-8194-A2FFC597D455}" destId="{CE4BF502-5508-49F1-A231-952DD8C5166A}" srcOrd="2" destOrd="0" presId="urn:microsoft.com/office/officeart/2005/8/layout/list1"/>
    <dgm:cxn modelId="{2D7B31D6-37B6-41AF-B61C-1DDA5AFCB271}" type="presParOf" srcId="{03183496-F185-4B25-8194-A2FFC597D455}" destId="{03F72EC6-DE5F-4B35-A507-67902A0CDF66}" srcOrd="3" destOrd="0" presId="urn:microsoft.com/office/officeart/2005/8/layout/list1"/>
    <dgm:cxn modelId="{5B4C6A6F-83FC-47CA-89A7-ED84CB53194D}" type="presParOf" srcId="{03183496-F185-4B25-8194-A2FFC597D455}" destId="{457C852A-6C61-4766-B380-107048005FB3}" srcOrd="4" destOrd="0" presId="urn:microsoft.com/office/officeart/2005/8/layout/list1"/>
    <dgm:cxn modelId="{F8639C0E-3673-4B92-801B-1113B9A823FE}" type="presParOf" srcId="{457C852A-6C61-4766-B380-107048005FB3}" destId="{482E79CA-F95F-4D17-8E0F-80FCDBB16613}" srcOrd="0" destOrd="0" presId="urn:microsoft.com/office/officeart/2005/8/layout/list1"/>
    <dgm:cxn modelId="{54BA3D37-DA14-4E44-9212-8FEFBDC4ECCF}" type="presParOf" srcId="{457C852A-6C61-4766-B380-107048005FB3}" destId="{3CC82003-468E-49D8-960B-8773B813785D}" srcOrd="1" destOrd="0" presId="urn:microsoft.com/office/officeart/2005/8/layout/list1"/>
    <dgm:cxn modelId="{24EBD1BF-EDF0-414C-9F7B-F111AC006F53}" type="presParOf" srcId="{03183496-F185-4B25-8194-A2FFC597D455}" destId="{0676A600-CFD7-4F2C-BD04-62CF2B638BEF}" srcOrd="5" destOrd="0" presId="urn:microsoft.com/office/officeart/2005/8/layout/list1"/>
    <dgm:cxn modelId="{6B3D41A6-8AFB-4221-8CCD-783170006892}" type="presParOf" srcId="{03183496-F185-4B25-8194-A2FFC597D455}" destId="{B8822B09-18E6-42B4-A165-21F2E4A541AD}" srcOrd="6" destOrd="0" presId="urn:microsoft.com/office/officeart/2005/8/layout/list1"/>
    <dgm:cxn modelId="{8CCAE9FF-2718-49E8-86EE-67E3B83FE0CE}" type="presParOf" srcId="{03183496-F185-4B25-8194-A2FFC597D455}" destId="{A67E473C-B01F-4AD1-B73D-53B2FE4FA9A4}" srcOrd="7" destOrd="0" presId="urn:microsoft.com/office/officeart/2005/8/layout/list1"/>
    <dgm:cxn modelId="{2B28A49F-8B6A-4D4F-A06A-547B9236A667}" type="presParOf" srcId="{03183496-F185-4B25-8194-A2FFC597D455}" destId="{9556EF7B-7DAF-4E83-98A4-D5EF3C06CD2A}" srcOrd="8" destOrd="0" presId="urn:microsoft.com/office/officeart/2005/8/layout/list1"/>
    <dgm:cxn modelId="{95493424-DC60-4E5F-82F8-1E8DC511BFD2}" type="presParOf" srcId="{9556EF7B-7DAF-4E83-98A4-D5EF3C06CD2A}" destId="{75AE3568-3FF9-418C-B6DC-08606766532C}" srcOrd="0" destOrd="0" presId="urn:microsoft.com/office/officeart/2005/8/layout/list1"/>
    <dgm:cxn modelId="{44A27BCF-01B9-487D-8B82-705107055861}" type="presParOf" srcId="{9556EF7B-7DAF-4E83-98A4-D5EF3C06CD2A}" destId="{E2CBEF41-385A-449D-8499-1401E5810D82}" srcOrd="1" destOrd="0" presId="urn:microsoft.com/office/officeart/2005/8/layout/list1"/>
    <dgm:cxn modelId="{5CB5FA12-95F0-4696-B942-AB20E902057A}" type="presParOf" srcId="{03183496-F185-4B25-8194-A2FFC597D455}" destId="{E4ADEFFD-EF3F-47E4-8141-06FBA3889A48}" srcOrd="9" destOrd="0" presId="urn:microsoft.com/office/officeart/2005/8/layout/list1"/>
    <dgm:cxn modelId="{4DB7D706-BF21-440F-86B0-33A6F1EBD126}" type="presParOf" srcId="{03183496-F185-4B25-8194-A2FFC597D455}" destId="{536BD7D4-BBC7-449C-A681-905ED43421CE}" srcOrd="10" destOrd="0" presId="urn:microsoft.com/office/officeart/2005/8/layout/list1"/>
    <dgm:cxn modelId="{03E42AB5-55D2-4968-8891-8896E479237B}" type="presParOf" srcId="{03183496-F185-4B25-8194-A2FFC597D455}" destId="{C12916E7-2E0E-4C99-B198-4D4731304852}" srcOrd="11" destOrd="0" presId="urn:microsoft.com/office/officeart/2005/8/layout/list1"/>
    <dgm:cxn modelId="{8B61E852-65F5-47F0-AD6C-2011ABD91777}" type="presParOf" srcId="{03183496-F185-4B25-8194-A2FFC597D455}" destId="{F9AAF189-75DA-4B92-B091-975CF2A96C81}" srcOrd="12" destOrd="0" presId="urn:microsoft.com/office/officeart/2005/8/layout/list1"/>
    <dgm:cxn modelId="{6D36BED3-3C00-4FBF-9CC6-A97A7681B808}" type="presParOf" srcId="{F9AAF189-75DA-4B92-B091-975CF2A96C81}" destId="{F96EEDEE-86B2-4E34-9C39-9ECF41F1E355}" srcOrd="0" destOrd="0" presId="urn:microsoft.com/office/officeart/2005/8/layout/list1"/>
    <dgm:cxn modelId="{FB9B7246-7E08-4902-92BF-480D8D7D651F}" type="presParOf" srcId="{F9AAF189-75DA-4B92-B091-975CF2A96C81}" destId="{F2D9D398-B7D6-4918-ADB1-F8CD48E175AB}" srcOrd="1" destOrd="0" presId="urn:microsoft.com/office/officeart/2005/8/layout/list1"/>
    <dgm:cxn modelId="{C856E33B-98BB-4BF2-9774-8BF50AE2F01B}" type="presParOf" srcId="{03183496-F185-4B25-8194-A2FFC597D455}" destId="{806F679F-DCCA-4343-B6C3-43CDC2E2BF70}" srcOrd="13" destOrd="0" presId="urn:microsoft.com/office/officeart/2005/8/layout/list1"/>
    <dgm:cxn modelId="{8F73E575-0DF4-45A9-A022-CB4EF666554C}" type="presParOf" srcId="{03183496-F185-4B25-8194-A2FFC597D455}" destId="{8AA62AA4-6486-45E3-AB03-82A8E93635D2}" srcOrd="14" destOrd="0" presId="urn:microsoft.com/office/officeart/2005/8/layout/list1"/>
    <dgm:cxn modelId="{EA2D96BD-0B50-406A-B5A4-9D2207C10F15}" type="presParOf" srcId="{03183496-F185-4B25-8194-A2FFC597D455}" destId="{0FD274AB-EA60-473A-B0D0-B276FE3B7457}" srcOrd="15" destOrd="0" presId="urn:microsoft.com/office/officeart/2005/8/layout/list1"/>
    <dgm:cxn modelId="{FCB8E4A1-84C8-43AF-8225-503B0BB2A33E}" type="presParOf" srcId="{03183496-F185-4B25-8194-A2FFC597D455}" destId="{E2985217-E11E-4C52-9D60-BC6F6275951B}" srcOrd="16" destOrd="0" presId="urn:microsoft.com/office/officeart/2005/8/layout/list1"/>
    <dgm:cxn modelId="{304AD83B-4AFE-4B9A-B54D-BAD5A7E070F4}" type="presParOf" srcId="{E2985217-E11E-4C52-9D60-BC6F6275951B}" destId="{064C2B2E-F52A-42FE-882E-61D1E06AF26E}" srcOrd="0" destOrd="0" presId="urn:microsoft.com/office/officeart/2005/8/layout/list1"/>
    <dgm:cxn modelId="{1A48F30F-DB8A-465E-B7C7-D1A4AAB9CE07}" type="presParOf" srcId="{E2985217-E11E-4C52-9D60-BC6F6275951B}" destId="{D9BE8EF2-BAAA-42BF-B7B4-91789599FB43}" srcOrd="1" destOrd="0" presId="urn:microsoft.com/office/officeart/2005/8/layout/list1"/>
    <dgm:cxn modelId="{FB9792AB-45B6-48EE-81EA-20CEBB8C66AC}" type="presParOf" srcId="{03183496-F185-4B25-8194-A2FFC597D455}" destId="{250B72C7-8BD6-4218-A0CA-6769F7FF9500}" srcOrd="17" destOrd="0" presId="urn:microsoft.com/office/officeart/2005/8/layout/list1"/>
    <dgm:cxn modelId="{DE3DE082-AE61-48D8-839C-5E6E5BCDD901}" type="presParOf" srcId="{03183496-F185-4B25-8194-A2FFC597D455}" destId="{B10D4A98-CDF4-466D-A562-79AD5EF3DB21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093435-F3C1-4810-85FF-7C7249FDEC72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7FC5ED43-B427-42DE-B956-1A4BBC23DA9E}">
      <dgm:prSet phldrT="[Texto]"/>
      <dgm:spPr/>
      <dgm:t>
        <a:bodyPr/>
        <a:lstStyle/>
        <a:p>
          <a:r>
            <a:rPr lang="pt-BR" dirty="0" smtClean="0"/>
            <a:t>UEM</a:t>
          </a:r>
          <a:endParaRPr lang="pt-BR" dirty="0"/>
        </a:p>
      </dgm:t>
    </dgm:pt>
    <dgm:pt modelId="{FBD369B4-1AE0-4C33-9089-43B18BE566E8}" type="parTrans" cxnId="{0E1E29C6-07CF-493E-A450-CAC3BE3F4E33}">
      <dgm:prSet/>
      <dgm:spPr/>
      <dgm:t>
        <a:bodyPr/>
        <a:lstStyle/>
        <a:p>
          <a:endParaRPr lang="pt-BR"/>
        </a:p>
      </dgm:t>
    </dgm:pt>
    <dgm:pt modelId="{A263E1EB-F210-48CD-AA89-88262129156B}" type="sibTrans" cxnId="{0E1E29C6-07CF-493E-A450-CAC3BE3F4E33}">
      <dgm:prSet/>
      <dgm:spPr/>
      <dgm:t>
        <a:bodyPr/>
        <a:lstStyle/>
        <a:p>
          <a:endParaRPr lang="pt-BR"/>
        </a:p>
      </dgm:t>
    </dgm:pt>
    <dgm:pt modelId="{8653A79E-ADE6-4387-936E-272F62D4338D}">
      <dgm:prSet phldrT="[Texto]"/>
      <dgm:spPr/>
      <dgm:t>
        <a:bodyPr/>
        <a:lstStyle/>
        <a:p>
          <a:r>
            <a:rPr lang="pt-BR" dirty="0" smtClean="0"/>
            <a:t>CADASTRA</a:t>
          </a:r>
          <a:endParaRPr lang="pt-BR" dirty="0"/>
        </a:p>
      </dgm:t>
    </dgm:pt>
    <dgm:pt modelId="{8F9D15DA-84DE-4357-B0B0-A3863F37FD90}" type="parTrans" cxnId="{42E94BCF-6C76-42C8-9343-E21B60B2C6A8}">
      <dgm:prSet/>
      <dgm:spPr/>
      <dgm:t>
        <a:bodyPr/>
        <a:lstStyle/>
        <a:p>
          <a:endParaRPr lang="pt-BR"/>
        </a:p>
      </dgm:t>
    </dgm:pt>
    <dgm:pt modelId="{A4996B7B-A4C3-4762-95B1-16DCDE6AEFA7}" type="sibTrans" cxnId="{42E94BCF-6C76-42C8-9343-E21B60B2C6A8}">
      <dgm:prSet/>
      <dgm:spPr/>
      <dgm:t>
        <a:bodyPr/>
        <a:lstStyle/>
        <a:p>
          <a:endParaRPr lang="pt-BR"/>
        </a:p>
      </dgm:t>
    </dgm:pt>
    <dgm:pt modelId="{87F8AC4E-09CF-453F-B5E8-A05A3D0C22A4}">
      <dgm:prSet phldrT="[Texto]"/>
      <dgm:spPr/>
      <dgm:t>
        <a:bodyPr/>
        <a:lstStyle/>
        <a:p>
          <a:r>
            <a:rPr lang="pt-BR" dirty="0" smtClean="0"/>
            <a:t>Envia</a:t>
          </a:r>
          <a:endParaRPr lang="pt-BR" dirty="0"/>
        </a:p>
      </dgm:t>
    </dgm:pt>
    <dgm:pt modelId="{6DBC9867-8216-43F8-B3AA-97029FAFD2C0}" type="parTrans" cxnId="{811DD570-58AB-4042-9B12-62BB9D37055C}">
      <dgm:prSet/>
      <dgm:spPr/>
      <dgm:t>
        <a:bodyPr/>
        <a:lstStyle/>
        <a:p>
          <a:endParaRPr lang="pt-BR"/>
        </a:p>
      </dgm:t>
    </dgm:pt>
    <dgm:pt modelId="{54043D79-0B84-4ADF-8EA4-65447E835012}" type="sibTrans" cxnId="{811DD570-58AB-4042-9B12-62BB9D37055C}">
      <dgm:prSet/>
      <dgm:spPr/>
      <dgm:t>
        <a:bodyPr/>
        <a:lstStyle/>
        <a:p>
          <a:endParaRPr lang="pt-BR"/>
        </a:p>
      </dgm:t>
    </dgm:pt>
    <dgm:pt modelId="{3A160A1C-125B-4226-AC3C-3DFDE8BD5F02}">
      <dgm:prSet phldrT="[Texto]"/>
      <dgm:spPr/>
      <dgm:t>
        <a:bodyPr/>
        <a:lstStyle/>
        <a:p>
          <a:r>
            <a:rPr lang="pt-BR" dirty="0" smtClean="0"/>
            <a:t>GIGOV</a:t>
          </a:r>
          <a:endParaRPr lang="pt-BR" dirty="0"/>
        </a:p>
      </dgm:t>
    </dgm:pt>
    <dgm:pt modelId="{45B7E980-D50F-4940-9F90-F6CEBFC770C1}" type="parTrans" cxnId="{B6416434-FCFB-46F4-95D9-68C6CC6874D5}">
      <dgm:prSet/>
      <dgm:spPr/>
      <dgm:t>
        <a:bodyPr/>
        <a:lstStyle/>
        <a:p>
          <a:endParaRPr lang="pt-BR"/>
        </a:p>
      </dgm:t>
    </dgm:pt>
    <dgm:pt modelId="{DFF7DBF9-B572-4EAE-88A6-C6C7E827FB5D}" type="sibTrans" cxnId="{B6416434-FCFB-46F4-95D9-68C6CC6874D5}">
      <dgm:prSet/>
      <dgm:spPr/>
      <dgm:t>
        <a:bodyPr/>
        <a:lstStyle/>
        <a:p>
          <a:endParaRPr lang="pt-BR"/>
        </a:p>
      </dgm:t>
    </dgm:pt>
    <dgm:pt modelId="{D4B10D9F-4450-4E58-A22A-49DD08DA401C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8AC04F93-A36B-47DF-9C48-9CDD7D5E54EB}" type="parTrans" cxnId="{D64ED001-20DE-4183-9ECB-A8B8E4E6EA8F}">
      <dgm:prSet/>
      <dgm:spPr/>
      <dgm:t>
        <a:bodyPr/>
        <a:lstStyle/>
        <a:p>
          <a:endParaRPr lang="pt-BR"/>
        </a:p>
      </dgm:t>
    </dgm:pt>
    <dgm:pt modelId="{1D120A87-18DB-4E87-ACB6-AEC4D7CEFBFB}" type="sibTrans" cxnId="{D64ED001-20DE-4183-9ECB-A8B8E4E6EA8F}">
      <dgm:prSet/>
      <dgm:spPr/>
      <dgm:t>
        <a:bodyPr/>
        <a:lstStyle/>
        <a:p>
          <a:endParaRPr lang="pt-BR"/>
        </a:p>
      </dgm:t>
    </dgm:pt>
    <dgm:pt modelId="{BC00A358-B665-45AD-8DC4-DCAC1E07BE1B}">
      <dgm:prSet phldrT="[Texto]"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34599508-13EF-4FC6-B7E3-DE05C7E1131A}" type="parTrans" cxnId="{FE2C07C8-CC0E-4A3B-8FC3-70E619FDFDA9}">
      <dgm:prSet/>
      <dgm:spPr/>
      <dgm:t>
        <a:bodyPr/>
        <a:lstStyle/>
        <a:p>
          <a:endParaRPr lang="pt-BR"/>
        </a:p>
      </dgm:t>
    </dgm:pt>
    <dgm:pt modelId="{2C112A59-AD1D-48AF-B8F3-3E86B60A4C88}" type="sibTrans" cxnId="{FE2C07C8-CC0E-4A3B-8FC3-70E619FDFDA9}">
      <dgm:prSet/>
      <dgm:spPr/>
      <dgm:t>
        <a:bodyPr/>
        <a:lstStyle/>
        <a:p>
          <a:endParaRPr lang="pt-BR"/>
        </a:p>
      </dgm:t>
    </dgm:pt>
    <dgm:pt modelId="{AFC6DC3A-2D09-4D06-B376-AE119D04CCFE}">
      <dgm:prSet phldrT="[Texto]"/>
      <dgm:spPr/>
      <dgm:t>
        <a:bodyPr/>
        <a:lstStyle/>
        <a:p>
          <a:r>
            <a:rPr lang="pt-BR" dirty="0" smtClean="0"/>
            <a:t>GECOA</a:t>
          </a:r>
          <a:endParaRPr lang="pt-BR" dirty="0"/>
        </a:p>
      </dgm:t>
    </dgm:pt>
    <dgm:pt modelId="{04698D42-4D89-47A6-89D4-257E50181DA3}" type="parTrans" cxnId="{D7D9A4A2-0A8D-4EBE-9307-273BA83806EE}">
      <dgm:prSet/>
      <dgm:spPr/>
      <dgm:t>
        <a:bodyPr/>
        <a:lstStyle/>
        <a:p>
          <a:endParaRPr lang="pt-BR"/>
        </a:p>
      </dgm:t>
    </dgm:pt>
    <dgm:pt modelId="{6D96CBF9-CCA6-4E63-A876-94571EC38FB2}" type="sibTrans" cxnId="{D7D9A4A2-0A8D-4EBE-9307-273BA83806EE}">
      <dgm:prSet/>
      <dgm:spPr/>
      <dgm:t>
        <a:bodyPr/>
        <a:lstStyle/>
        <a:p>
          <a:endParaRPr lang="pt-BR"/>
        </a:p>
      </dgm:t>
    </dgm:pt>
    <dgm:pt modelId="{836F6087-9D38-44D5-98E1-E5B9015E8EF3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F525E1A5-3F2F-4A90-95F5-4CEBA6774109}" type="parTrans" cxnId="{9A31001F-035B-47C5-A3BE-F58D2F9E5DEF}">
      <dgm:prSet/>
      <dgm:spPr/>
      <dgm:t>
        <a:bodyPr/>
        <a:lstStyle/>
        <a:p>
          <a:endParaRPr lang="pt-BR"/>
        </a:p>
      </dgm:t>
    </dgm:pt>
    <dgm:pt modelId="{7A4D862F-FBEB-4B15-84DD-785EB535BFAD}" type="sibTrans" cxnId="{9A31001F-035B-47C5-A3BE-F58D2F9E5DEF}">
      <dgm:prSet/>
      <dgm:spPr/>
      <dgm:t>
        <a:bodyPr/>
        <a:lstStyle/>
        <a:p>
          <a:endParaRPr lang="pt-BR"/>
        </a:p>
      </dgm:t>
    </dgm:pt>
    <dgm:pt modelId="{07C8CC2E-4159-42E0-9DD9-5BE8D6ED0819}">
      <dgm:prSet phldrT="[Texto]"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60FFD51B-E829-488F-9530-9021F1FDF4BA}" type="parTrans" cxnId="{9428DB27-BE96-4917-A094-7903E6780666}">
      <dgm:prSet/>
      <dgm:spPr/>
      <dgm:t>
        <a:bodyPr/>
        <a:lstStyle/>
        <a:p>
          <a:endParaRPr lang="pt-BR"/>
        </a:p>
      </dgm:t>
    </dgm:pt>
    <dgm:pt modelId="{37530E69-8D69-4087-8E7C-22613DFB4EBF}" type="sibTrans" cxnId="{9428DB27-BE96-4917-A094-7903E6780666}">
      <dgm:prSet/>
      <dgm:spPr/>
      <dgm:t>
        <a:bodyPr/>
        <a:lstStyle/>
        <a:p>
          <a:endParaRPr lang="pt-BR"/>
        </a:p>
      </dgm:t>
    </dgm:pt>
    <dgm:pt modelId="{24F0A670-8685-4578-8636-545688C4FB6A}">
      <dgm:prSet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C35450ED-E39A-4886-AC4F-6F7AD05FE00F}" type="parTrans" cxnId="{620A7C46-0679-4F8B-A2DD-D31280A6FCF7}">
      <dgm:prSet/>
      <dgm:spPr/>
      <dgm:t>
        <a:bodyPr/>
        <a:lstStyle/>
        <a:p>
          <a:endParaRPr lang="pt-BR"/>
        </a:p>
      </dgm:t>
    </dgm:pt>
    <dgm:pt modelId="{B2CB1D8B-73A1-459B-905C-BBAEBDFCAE8C}" type="sibTrans" cxnId="{620A7C46-0679-4F8B-A2DD-D31280A6FCF7}">
      <dgm:prSet/>
      <dgm:spPr/>
      <dgm:t>
        <a:bodyPr/>
        <a:lstStyle/>
        <a:p>
          <a:endParaRPr lang="pt-BR"/>
        </a:p>
      </dgm:t>
    </dgm:pt>
    <dgm:pt modelId="{D6CE8760-F24D-4709-9F82-BE60E746FDC7}">
      <dgm:prSet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49FF00D2-5BAF-4141-A63E-0A63A250BE90}" type="parTrans" cxnId="{07C3EEE0-19C2-410A-8C7D-DF91912C7E64}">
      <dgm:prSet/>
      <dgm:spPr/>
      <dgm:t>
        <a:bodyPr/>
        <a:lstStyle/>
        <a:p>
          <a:endParaRPr lang="pt-BR"/>
        </a:p>
      </dgm:t>
    </dgm:pt>
    <dgm:pt modelId="{2E59F114-93BB-4F52-99A1-E9EE078BE03F}" type="sibTrans" cxnId="{07C3EEE0-19C2-410A-8C7D-DF91912C7E64}">
      <dgm:prSet/>
      <dgm:spPr/>
      <dgm:t>
        <a:bodyPr/>
        <a:lstStyle/>
        <a:p>
          <a:endParaRPr lang="pt-BR"/>
        </a:p>
      </dgm:t>
    </dgm:pt>
    <dgm:pt modelId="{9424016D-8235-442A-B732-2A6C2F5E9057}" type="pres">
      <dgm:prSet presAssocID="{BE093435-F3C1-4810-85FF-7C7249FDEC7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6EEDA9D-42CF-463B-BD4E-20C421D5227F}" type="pres">
      <dgm:prSet presAssocID="{7FC5ED43-B427-42DE-B956-1A4BBC23DA9E}" presName="composite" presStyleCnt="0"/>
      <dgm:spPr/>
    </dgm:pt>
    <dgm:pt modelId="{376BEBA7-3B73-484F-AEBA-F13C218EB4B7}" type="pres">
      <dgm:prSet presAssocID="{7FC5ED43-B427-42DE-B956-1A4BBC23DA9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1D43620-A13B-4B2A-88FB-D009A0C4985B}" type="pres">
      <dgm:prSet presAssocID="{7FC5ED43-B427-42DE-B956-1A4BBC23DA9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CC07A0-3F02-4B41-B548-FCB8D5994AF1}" type="pres">
      <dgm:prSet presAssocID="{A263E1EB-F210-48CD-AA89-88262129156B}" presName="sp" presStyleCnt="0"/>
      <dgm:spPr/>
    </dgm:pt>
    <dgm:pt modelId="{34E4E276-0445-4573-A301-65C24E72A635}" type="pres">
      <dgm:prSet presAssocID="{3A160A1C-125B-4226-AC3C-3DFDE8BD5F02}" presName="composite" presStyleCnt="0"/>
      <dgm:spPr/>
    </dgm:pt>
    <dgm:pt modelId="{AF07C7DE-1A19-4B5E-8F10-2220A559849D}" type="pres">
      <dgm:prSet presAssocID="{3A160A1C-125B-4226-AC3C-3DFDE8BD5F0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0BB044-F6AE-4340-9A7A-EA233A8078E7}" type="pres">
      <dgm:prSet presAssocID="{3A160A1C-125B-4226-AC3C-3DFDE8BD5F0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D37D83-CD18-4189-A474-376F17605C0F}" type="pres">
      <dgm:prSet presAssocID="{DFF7DBF9-B572-4EAE-88A6-C6C7E827FB5D}" presName="sp" presStyleCnt="0"/>
      <dgm:spPr/>
    </dgm:pt>
    <dgm:pt modelId="{41276057-A71A-4077-9C6E-CE169DA2462E}" type="pres">
      <dgm:prSet presAssocID="{AFC6DC3A-2D09-4D06-B376-AE119D04CCFE}" presName="composite" presStyleCnt="0"/>
      <dgm:spPr/>
    </dgm:pt>
    <dgm:pt modelId="{3CF083EB-FF43-4C47-B822-622051C7877E}" type="pres">
      <dgm:prSet presAssocID="{AFC6DC3A-2D09-4D06-B376-AE119D04CCF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18CFE5-359A-4425-A437-E05378736086}" type="pres">
      <dgm:prSet presAssocID="{AFC6DC3A-2D09-4D06-B376-AE119D04CCF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E2C07C8-CC0E-4A3B-8FC3-70E619FDFDA9}" srcId="{3A160A1C-125B-4226-AC3C-3DFDE8BD5F02}" destId="{BC00A358-B665-45AD-8DC4-DCAC1E07BE1B}" srcOrd="1" destOrd="0" parTransId="{34599508-13EF-4FC6-B7E3-DE05C7E1131A}" sibTransId="{2C112A59-AD1D-48AF-B8F3-3E86B60A4C88}"/>
    <dgm:cxn modelId="{A4A4FEF9-1E22-4802-B76E-3176128EBA58}" type="presOf" srcId="{24F0A670-8685-4578-8636-545688C4FB6A}" destId="{6418CFE5-359A-4425-A437-E05378736086}" srcOrd="0" destOrd="1" presId="urn:microsoft.com/office/officeart/2005/8/layout/chevron2"/>
    <dgm:cxn modelId="{C1F483E8-3ECA-48CC-9388-9BDA911E61AE}" type="presOf" srcId="{7FC5ED43-B427-42DE-B956-1A4BBC23DA9E}" destId="{376BEBA7-3B73-484F-AEBA-F13C218EB4B7}" srcOrd="0" destOrd="0" presId="urn:microsoft.com/office/officeart/2005/8/layout/chevron2"/>
    <dgm:cxn modelId="{4BD7A039-5145-4C36-9D3E-D83A0D608657}" type="presOf" srcId="{836F6087-9D38-44D5-98E1-E5B9015E8EF3}" destId="{6418CFE5-359A-4425-A437-E05378736086}" srcOrd="0" destOrd="0" presId="urn:microsoft.com/office/officeart/2005/8/layout/chevron2"/>
    <dgm:cxn modelId="{D7D9A4A2-0A8D-4EBE-9307-273BA83806EE}" srcId="{BE093435-F3C1-4810-85FF-7C7249FDEC72}" destId="{AFC6DC3A-2D09-4D06-B376-AE119D04CCFE}" srcOrd="2" destOrd="0" parTransId="{04698D42-4D89-47A6-89D4-257E50181DA3}" sibTransId="{6D96CBF9-CCA6-4E63-A876-94571EC38FB2}"/>
    <dgm:cxn modelId="{B6416434-FCFB-46F4-95D9-68C6CC6874D5}" srcId="{BE093435-F3C1-4810-85FF-7C7249FDEC72}" destId="{3A160A1C-125B-4226-AC3C-3DFDE8BD5F02}" srcOrd="1" destOrd="0" parTransId="{45B7E980-D50F-4940-9F90-F6CEBFC770C1}" sibTransId="{DFF7DBF9-B572-4EAE-88A6-C6C7E827FB5D}"/>
    <dgm:cxn modelId="{CDA8EA65-A794-45DC-8260-7AF787ECA90B}" type="presOf" srcId="{87F8AC4E-09CF-453F-B5E8-A05A3D0C22A4}" destId="{B1D43620-A13B-4B2A-88FB-D009A0C4985B}" srcOrd="0" destOrd="1" presId="urn:microsoft.com/office/officeart/2005/8/layout/chevron2"/>
    <dgm:cxn modelId="{9A31001F-035B-47C5-A3BE-F58D2F9E5DEF}" srcId="{AFC6DC3A-2D09-4D06-B376-AE119D04CCFE}" destId="{836F6087-9D38-44D5-98E1-E5B9015E8EF3}" srcOrd="0" destOrd="0" parTransId="{F525E1A5-3F2F-4A90-95F5-4CEBA6774109}" sibTransId="{7A4D862F-FBEB-4B15-84DD-785EB535BFAD}"/>
    <dgm:cxn modelId="{42E94BCF-6C76-42C8-9343-E21B60B2C6A8}" srcId="{7FC5ED43-B427-42DE-B956-1A4BBC23DA9E}" destId="{8653A79E-ADE6-4387-936E-272F62D4338D}" srcOrd="0" destOrd="0" parTransId="{8F9D15DA-84DE-4357-B0B0-A3863F37FD90}" sibTransId="{A4996B7B-A4C3-4762-95B1-16DCDE6AEFA7}"/>
    <dgm:cxn modelId="{5B86B125-094B-461C-B780-BE03D18A3628}" type="presOf" srcId="{D6CE8760-F24D-4709-9F82-BE60E746FDC7}" destId="{6418CFE5-359A-4425-A437-E05378736086}" srcOrd="0" destOrd="2" presId="urn:microsoft.com/office/officeart/2005/8/layout/chevron2"/>
    <dgm:cxn modelId="{0E1E29C6-07CF-493E-A450-CAC3BE3F4E33}" srcId="{BE093435-F3C1-4810-85FF-7C7249FDEC72}" destId="{7FC5ED43-B427-42DE-B956-1A4BBC23DA9E}" srcOrd="0" destOrd="0" parTransId="{FBD369B4-1AE0-4C33-9089-43B18BE566E8}" sibTransId="{A263E1EB-F210-48CD-AA89-88262129156B}"/>
    <dgm:cxn modelId="{D64ED001-20DE-4183-9ECB-A8B8E4E6EA8F}" srcId="{3A160A1C-125B-4226-AC3C-3DFDE8BD5F02}" destId="{D4B10D9F-4450-4E58-A22A-49DD08DA401C}" srcOrd="0" destOrd="0" parTransId="{8AC04F93-A36B-47DF-9C48-9CDD7D5E54EB}" sibTransId="{1D120A87-18DB-4E87-ACB6-AEC4D7CEFBFB}"/>
    <dgm:cxn modelId="{00513B41-D53B-4E4C-B5FB-C753E3EB54A5}" type="presOf" srcId="{BC00A358-B665-45AD-8DC4-DCAC1E07BE1B}" destId="{760BB044-F6AE-4340-9A7A-EA233A8078E7}" srcOrd="0" destOrd="1" presId="urn:microsoft.com/office/officeart/2005/8/layout/chevron2"/>
    <dgm:cxn modelId="{620A7C46-0679-4F8B-A2DD-D31280A6FCF7}" srcId="{AFC6DC3A-2D09-4D06-B376-AE119D04CCFE}" destId="{24F0A670-8685-4578-8636-545688C4FB6A}" srcOrd="1" destOrd="0" parTransId="{C35450ED-E39A-4886-AC4F-6F7AD05FE00F}" sibTransId="{B2CB1D8B-73A1-459B-905C-BBAEBDFCAE8C}"/>
    <dgm:cxn modelId="{684387BF-973F-4DE1-9259-3DBE663FC430}" type="presOf" srcId="{07C8CC2E-4159-42E0-9DD9-5BE8D6ED0819}" destId="{760BB044-F6AE-4340-9A7A-EA233A8078E7}" srcOrd="0" destOrd="2" presId="urn:microsoft.com/office/officeart/2005/8/layout/chevron2"/>
    <dgm:cxn modelId="{BF06647E-E05A-4E3D-AADC-705015F1481B}" type="presOf" srcId="{AFC6DC3A-2D09-4D06-B376-AE119D04CCFE}" destId="{3CF083EB-FF43-4C47-B822-622051C7877E}" srcOrd="0" destOrd="0" presId="urn:microsoft.com/office/officeart/2005/8/layout/chevron2"/>
    <dgm:cxn modelId="{9428DB27-BE96-4917-A094-7903E6780666}" srcId="{3A160A1C-125B-4226-AC3C-3DFDE8BD5F02}" destId="{07C8CC2E-4159-42E0-9DD9-5BE8D6ED0819}" srcOrd="2" destOrd="0" parTransId="{60FFD51B-E829-488F-9530-9021F1FDF4BA}" sibTransId="{37530E69-8D69-4087-8E7C-22613DFB4EBF}"/>
    <dgm:cxn modelId="{7B3DA7FF-9C09-4FD5-A2C3-55646B132AC9}" type="presOf" srcId="{8653A79E-ADE6-4387-936E-272F62D4338D}" destId="{B1D43620-A13B-4B2A-88FB-D009A0C4985B}" srcOrd="0" destOrd="0" presId="urn:microsoft.com/office/officeart/2005/8/layout/chevron2"/>
    <dgm:cxn modelId="{811DD570-58AB-4042-9B12-62BB9D37055C}" srcId="{7FC5ED43-B427-42DE-B956-1A4BBC23DA9E}" destId="{87F8AC4E-09CF-453F-B5E8-A05A3D0C22A4}" srcOrd="1" destOrd="0" parTransId="{6DBC9867-8216-43F8-B3AA-97029FAFD2C0}" sibTransId="{54043D79-0B84-4ADF-8EA4-65447E835012}"/>
    <dgm:cxn modelId="{07C3EEE0-19C2-410A-8C7D-DF91912C7E64}" srcId="{AFC6DC3A-2D09-4D06-B376-AE119D04CCFE}" destId="{D6CE8760-F24D-4709-9F82-BE60E746FDC7}" srcOrd="2" destOrd="0" parTransId="{49FF00D2-5BAF-4141-A63E-0A63A250BE90}" sibTransId="{2E59F114-93BB-4F52-99A1-E9EE078BE03F}"/>
    <dgm:cxn modelId="{EC614C45-4A29-491C-ADF3-720D0E748DB7}" type="presOf" srcId="{BE093435-F3C1-4810-85FF-7C7249FDEC72}" destId="{9424016D-8235-442A-B732-2A6C2F5E9057}" srcOrd="0" destOrd="0" presId="urn:microsoft.com/office/officeart/2005/8/layout/chevron2"/>
    <dgm:cxn modelId="{7EB0AEA7-097A-42F9-8464-D104442E45B0}" type="presOf" srcId="{D4B10D9F-4450-4E58-A22A-49DD08DA401C}" destId="{760BB044-F6AE-4340-9A7A-EA233A8078E7}" srcOrd="0" destOrd="0" presId="urn:microsoft.com/office/officeart/2005/8/layout/chevron2"/>
    <dgm:cxn modelId="{351F0CEC-72E2-4430-AE0B-AAD701F02ECA}" type="presOf" srcId="{3A160A1C-125B-4226-AC3C-3DFDE8BD5F02}" destId="{AF07C7DE-1A19-4B5E-8F10-2220A559849D}" srcOrd="0" destOrd="0" presId="urn:microsoft.com/office/officeart/2005/8/layout/chevron2"/>
    <dgm:cxn modelId="{B617A857-C410-4BAB-B1FE-D7CC836E446F}" type="presParOf" srcId="{9424016D-8235-442A-B732-2A6C2F5E9057}" destId="{56EEDA9D-42CF-463B-BD4E-20C421D5227F}" srcOrd="0" destOrd="0" presId="urn:microsoft.com/office/officeart/2005/8/layout/chevron2"/>
    <dgm:cxn modelId="{2AA7467E-F284-416F-8EF5-1348529BE0B1}" type="presParOf" srcId="{56EEDA9D-42CF-463B-BD4E-20C421D5227F}" destId="{376BEBA7-3B73-484F-AEBA-F13C218EB4B7}" srcOrd="0" destOrd="0" presId="urn:microsoft.com/office/officeart/2005/8/layout/chevron2"/>
    <dgm:cxn modelId="{B2905147-8381-4187-AA45-1814EC3C9630}" type="presParOf" srcId="{56EEDA9D-42CF-463B-BD4E-20C421D5227F}" destId="{B1D43620-A13B-4B2A-88FB-D009A0C4985B}" srcOrd="1" destOrd="0" presId="urn:microsoft.com/office/officeart/2005/8/layout/chevron2"/>
    <dgm:cxn modelId="{7C006F37-489D-4F2C-92A6-502CAB733151}" type="presParOf" srcId="{9424016D-8235-442A-B732-2A6C2F5E9057}" destId="{76CC07A0-3F02-4B41-B548-FCB8D5994AF1}" srcOrd="1" destOrd="0" presId="urn:microsoft.com/office/officeart/2005/8/layout/chevron2"/>
    <dgm:cxn modelId="{086C489F-ADA8-4D30-918D-52F51F918675}" type="presParOf" srcId="{9424016D-8235-442A-B732-2A6C2F5E9057}" destId="{34E4E276-0445-4573-A301-65C24E72A635}" srcOrd="2" destOrd="0" presId="urn:microsoft.com/office/officeart/2005/8/layout/chevron2"/>
    <dgm:cxn modelId="{22EF86FE-B576-40D4-A92E-675FDB1E5B46}" type="presParOf" srcId="{34E4E276-0445-4573-A301-65C24E72A635}" destId="{AF07C7DE-1A19-4B5E-8F10-2220A559849D}" srcOrd="0" destOrd="0" presId="urn:microsoft.com/office/officeart/2005/8/layout/chevron2"/>
    <dgm:cxn modelId="{DD2C3A64-4746-48CE-9109-E27AF9A97AF0}" type="presParOf" srcId="{34E4E276-0445-4573-A301-65C24E72A635}" destId="{760BB044-F6AE-4340-9A7A-EA233A8078E7}" srcOrd="1" destOrd="0" presId="urn:microsoft.com/office/officeart/2005/8/layout/chevron2"/>
    <dgm:cxn modelId="{41664490-221B-4BC7-BCB4-933EE89E152C}" type="presParOf" srcId="{9424016D-8235-442A-B732-2A6C2F5E9057}" destId="{ECD37D83-CD18-4189-A474-376F17605C0F}" srcOrd="3" destOrd="0" presId="urn:microsoft.com/office/officeart/2005/8/layout/chevron2"/>
    <dgm:cxn modelId="{BDB451D3-E078-4F49-A4FA-EC4B2DD0D40C}" type="presParOf" srcId="{9424016D-8235-442A-B732-2A6C2F5E9057}" destId="{41276057-A71A-4077-9C6E-CE169DA2462E}" srcOrd="4" destOrd="0" presId="urn:microsoft.com/office/officeart/2005/8/layout/chevron2"/>
    <dgm:cxn modelId="{0EC1FA9E-D1BE-4F46-BF1E-72C582217935}" type="presParOf" srcId="{41276057-A71A-4077-9C6E-CE169DA2462E}" destId="{3CF083EB-FF43-4C47-B822-622051C7877E}" srcOrd="0" destOrd="0" presId="urn:microsoft.com/office/officeart/2005/8/layout/chevron2"/>
    <dgm:cxn modelId="{BEA194F7-347F-464F-BBC6-7D8AEF65287F}" type="presParOf" srcId="{41276057-A71A-4077-9C6E-CE169DA2462E}" destId="{6418CFE5-359A-4425-A437-E053787360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E093435-F3C1-4810-85FF-7C7249FDEC72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7FC5ED43-B427-42DE-B956-1A4BBC23DA9E}">
      <dgm:prSet phldrT="[Texto]"/>
      <dgm:spPr/>
      <dgm:t>
        <a:bodyPr/>
        <a:lstStyle/>
        <a:p>
          <a:r>
            <a:rPr lang="pt-BR" dirty="0" smtClean="0"/>
            <a:t>UEM</a:t>
          </a:r>
          <a:endParaRPr lang="pt-BR" dirty="0"/>
        </a:p>
      </dgm:t>
    </dgm:pt>
    <dgm:pt modelId="{FBD369B4-1AE0-4C33-9089-43B18BE566E8}" type="parTrans" cxnId="{0E1E29C6-07CF-493E-A450-CAC3BE3F4E33}">
      <dgm:prSet/>
      <dgm:spPr/>
      <dgm:t>
        <a:bodyPr/>
        <a:lstStyle/>
        <a:p>
          <a:endParaRPr lang="pt-BR"/>
        </a:p>
      </dgm:t>
    </dgm:pt>
    <dgm:pt modelId="{A263E1EB-F210-48CD-AA89-88262129156B}" type="sibTrans" cxnId="{0E1E29C6-07CF-493E-A450-CAC3BE3F4E33}">
      <dgm:prSet/>
      <dgm:spPr/>
      <dgm:t>
        <a:bodyPr/>
        <a:lstStyle/>
        <a:p>
          <a:endParaRPr lang="pt-BR"/>
        </a:p>
      </dgm:t>
    </dgm:pt>
    <dgm:pt modelId="{3A160A1C-125B-4226-AC3C-3DFDE8BD5F02}">
      <dgm:prSet phldrT="[Texto]"/>
      <dgm:spPr/>
      <dgm:t>
        <a:bodyPr/>
        <a:lstStyle/>
        <a:p>
          <a:r>
            <a:rPr lang="pt-BR" dirty="0" smtClean="0"/>
            <a:t>GIGOV</a:t>
          </a:r>
          <a:endParaRPr lang="pt-BR" dirty="0"/>
        </a:p>
      </dgm:t>
    </dgm:pt>
    <dgm:pt modelId="{45B7E980-D50F-4940-9F90-F6CEBFC770C1}" type="parTrans" cxnId="{B6416434-FCFB-46F4-95D9-68C6CC6874D5}">
      <dgm:prSet/>
      <dgm:spPr/>
      <dgm:t>
        <a:bodyPr/>
        <a:lstStyle/>
        <a:p>
          <a:endParaRPr lang="pt-BR"/>
        </a:p>
      </dgm:t>
    </dgm:pt>
    <dgm:pt modelId="{DFF7DBF9-B572-4EAE-88A6-C6C7E827FB5D}" type="sibTrans" cxnId="{B6416434-FCFB-46F4-95D9-68C6CC6874D5}">
      <dgm:prSet/>
      <dgm:spPr/>
      <dgm:t>
        <a:bodyPr/>
        <a:lstStyle/>
        <a:p>
          <a:endParaRPr lang="pt-BR"/>
        </a:p>
      </dgm:t>
    </dgm:pt>
    <dgm:pt modelId="{D4B10D9F-4450-4E58-A22A-49DD08DA401C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8AC04F93-A36B-47DF-9C48-9CDD7D5E54EB}" type="parTrans" cxnId="{D64ED001-20DE-4183-9ECB-A8B8E4E6EA8F}">
      <dgm:prSet/>
      <dgm:spPr/>
      <dgm:t>
        <a:bodyPr/>
        <a:lstStyle/>
        <a:p>
          <a:endParaRPr lang="pt-BR"/>
        </a:p>
      </dgm:t>
    </dgm:pt>
    <dgm:pt modelId="{1D120A87-18DB-4E87-ACB6-AEC4D7CEFBFB}" type="sibTrans" cxnId="{D64ED001-20DE-4183-9ECB-A8B8E4E6EA8F}">
      <dgm:prSet/>
      <dgm:spPr/>
      <dgm:t>
        <a:bodyPr/>
        <a:lstStyle/>
        <a:p>
          <a:endParaRPr lang="pt-BR"/>
        </a:p>
      </dgm:t>
    </dgm:pt>
    <dgm:pt modelId="{BC00A358-B665-45AD-8DC4-DCAC1E07BE1B}">
      <dgm:prSet phldrT="[Texto]"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34599508-13EF-4FC6-B7E3-DE05C7E1131A}" type="parTrans" cxnId="{FE2C07C8-CC0E-4A3B-8FC3-70E619FDFDA9}">
      <dgm:prSet/>
      <dgm:spPr/>
      <dgm:t>
        <a:bodyPr/>
        <a:lstStyle/>
        <a:p>
          <a:endParaRPr lang="pt-BR"/>
        </a:p>
      </dgm:t>
    </dgm:pt>
    <dgm:pt modelId="{2C112A59-AD1D-48AF-B8F3-3E86B60A4C88}" type="sibTrans" cxnId="{FE2C07C8-CC0E-4A3B-8FC3-70E619FDFDA9}">
      <dgm:prSet/>
      <dgm:spPr/>
      <dgm:t>
        <a:bodyPr/>
        <a:lstStyle/>
        <a:p>
          <a:endParaRPr lang="pt-BR"/>
        </a:p>
      </dgm:t>
    </dgm:pt>
    <dgm:pt modelId="{AFC6DC3A-2D09-4D06-B376-AE119D04CCFE}">
      <dgm:prSet phldrT="[Texto]"/>
      <dgm:spPr/>
      <dgm:t>
        <a:bodyPr/>
        <a:lstStyle/>
        <a:p>
          <a:r>
            <a:rPr lang="pt-BR" dirty="0" smtClean="0"/>
            <a:t>GECOA</a:t>
          </a:r>
          <a:endParaRPr lang="pt-BR" dirty="0"/>
        </a:p>
      </dgm:t>
    </dgm:pt>
    <dgm:pt modelId="{04698D42-4D89-47A6-89D4-257E50181DA3}" type="parTrans" cxnId="{D7D9A4A2-0A8D-4EBE-9307-273BA83806EE}">
      <dgm:prSet/>
      <dgm:spPr/>
      <dgm:t>
        <a:bodyPr/>
        <a:lstStyle/>
        <a:p>
          <a:endParaRPr lang="pt-BR"/>
        </a:p>
      </dgm:t>
    </dgm:pt>
    <dgm:pt modelId="{6D96CBF9-CCA6-4E63-A876-94571EC38FB2}" type="sibTrans" cxnId="{D7D9A4A2-0A8D-4EBE-9307-273BA83806EE}">
      <dgm:prSet/>
      <dgm:spPr/>
      <dgm:t>
        <a:bodyPr/>
        <a:lstStyle/>
        <a:p>
          <a:endParaRPr lang="pt-BR"/>
        </a:p>
      </dgm:t>
    </dgm:pt>
    <dgm:pt modelId="{836F6087-9D38-44D5-98E1-E5B9015E8EF3}">
      <dgm:prSet phldrT="[Texto]"/>
      <dgm:spPr/>
      <dgm:t>
        <a:bodyPr/>
        <a:lstStyle/>
        <a:p>
          <a:r>
            <a:rPr lang="pt-BR" dirty="0" smtClean="0"/>
            <a:t>Recebe </a:t>
          </a:r>
          <a:r>
            <a:rPr lang="pt-BR" dirty="0" err="1" smtClean="0"/>
            <a:t>msg</a:t>
          </a:r>
          <a:r>
            <a:rPr lang="pt-BR" dirty="0" smtClean="0"/>
            <a:t> automática</a:t>
          </a:r>
          <a:endParaRPr lang="pt-BR" dirty="0"/>
        </a:p>
      </dgm:t>
    </dgm:pt>
    <dgm:pt modelId="{F525E1A5-3F2F-4A90-95F5-4CEBA6774109}" type="parTrans" cxnId="{9A31001F-035B-47C5-A3BE-F58D2F9E5DEF}">
      <dgm:prSet/>
      <dgm:spPr/>
      <dgm:t>
        <a:bodyPr/>
        <a:lstStyle/>
        <a:p>
          <a:endParaRPr lang="pt-BR"/>
        </a:p>
      </dgm:t>
    </dgm:pt>
    <dgm:pt modelId="{7A4D862F-FBEB-4B15-84DD-785EB535BFAD}" type="sibTrans" cxnId="{9A31001F-035B-47C5-A3BE-F58D2F9E5DEF}">
      <dgm:prSet/>
      <dgm:spPr/>
      <dgm:t>
        <a:bodyPr/>
        <a:lstStyle/>
        <a:p>
          <a:endParaRPr lang="pt-BR"/>
        </a:p>
      </dgm:t>
    </dgm:pt>
    <dgm:pt modelId="{07C8CC2E-4159-42E0-9DD9-5BE8D6ED0819}">
      <dgm:prSet phldrT="[Texto]"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60FFD51B-E829-488F-9530-9021F1FDF4BA}" type="parTrans" cxnId="{9428DB27-BE96-4917-A094-7903E6780666}">
      <dgm:prSet/>
      <dgm:spPr/>
      <dgm:t>
        <a:bodyPr/>
        <a:lstStyle/>
        <a:p>
          <a:endParaRPr lang="pt-BR"/>
        </a:p>
      </dgm:t>
    </dgm:pt>
    <dgm:pt modelId="{37530E69-8D69-4087-8E7C-22613DFB4EBF}" type="sibTrans" cxnId="{9428DB27-BE96-4917-A094-7903E6780666}">
      <dgm:prSet/>
      <dgm:spPr/>
      <dgm:t>
        <a:bodyPr/>
        <a:lstStyle/>
        <a:p>
          <a:endParaRPr lang="pt-BR"/>
        </a:p>
      </dgm:t>
    </dgm:pt>
    <dgm:pt modelId="{24F0A670-8685-4578-8636-545688C4FB6A}">
      <dgm:prSet/>
      <dgm:spPr/>
      <dgm:t>
        <a:bodyPr/>
        <a:lstStyle/>
        <a:p>
          <a:r>
            <a:rPr lang="pt-BR" dirty="0" smtClean="0"/>
            <a:t>Faz as verificações dos documentos</a:t>
          </a:r>
          <a:endParaRPr lang="pt-BR" dirty="0"/>
        </a:p>
      </dgm:t>
    </dgm:pt>
    <dgm:pt modelId="{C35450ED-E39A-4886-AC4F-6F7AD05FE00F}" type="parTrans" cxnId="{620A7C46-0679-4F8B-A2DD-D31280A6FCF7}">
      <dgm:prSet/>
      <dgm:spPr/>
      <dgm:t>
        <a:bodyPr/>
        <a:lstStyle/>
        <a:p>
          <a:endParaRPr lang="pt-BR"/>
        </a:p>
      </dgm:t>
    </dgm:pt>
    <dgm:pt modelId="{B2CB1D8B-73A1-459B-905C-BBAEBDFCAE8C}" type="sibTrans" cxnId="{620A7C46-0679-4F8B-A2DD-D31280A6FCF7}">
      <dgm:prSet/>
      <dgm:spPr/>
      <dgm:t>
        <a:bodyPr/>
        <a:lstStyle/>
        <a:p>
          <a:endParaRPr lang="pt-BR"/>
        </a:p>
      </dgm:t>
    </dgm:pt>
    <dgm:pt modelId="{D6CE8760-F24D-4709-9F82-BE60E746FDC7}">
      <dgm:prSet/>
      <dgm:spPr/>
      <dgm:t>
        <a:bodyPr/>
        <a:lstStyle/>
        <a:p>
          <a:r>
            <a:rPr lang="pt-BR" dirty="0" smtClean="0"/>
            <a:t>Aprova</a:t>
          </a:r>
          <a:endParaRPr lang="pt-BR" dirty="0"/>
        </a:p>
      </dgm:t>
    </dgm:pt>
    <dgm:pt modelId="{49FF00D2-5BAF-4141-A63E-0A63A250BE90}" type="parTrans" cxnId="{07C3EEE0-19C2-410A-8C7D-DF91912C7E64}">
      <dgm:prSet/>
      <dgm:spPr/>
      <dgm:t>
        <a:bodyPr/>
        <a:lstStyle/>
        <a:p>
          <a:endParaRPr lang="pt-BR"/>
        </a:p>
      </dgm:t>
    </dgm:pt>
    <dgm:pt modelId="{2E59F114-93BB-4F52-99A1-E9EE078BE03F}" type="sibTrans" cxnId="{07C3EEE0-19C2-410A-8C7D-DF91912C7E64}">
      <dgm:prSet/>
      <dgm:spPr/>
      <dgm:t>
        <a:bodyPr/>
        <a:lstStyle/>
        <a:p>
          <a:endParaRPr lang="pt-BR"/>
        </a:p>
      </dgm:t>
    </dgm:pt>
    <dgm:pt modelId="{87F8AC4E-09CF-453F-B5E8-A05A3D0C22A4}">
      <dgm:prSet phldrT="[Texto]"/>
      <dgm:spPr/>
      <dgm:t>
        <a:bodyPr/>
        <a:lstStyle/>
        <a:p>
          <a:r>
            <a:rPr lang="pt-BR" dirty="0" smtClean="0"/>
            <a:t>Envia</a:t>
          </a:r>
          <a:endParaRPr lang="pt-BR" dirty="0"/>
        </a:p>
      </dgm:t>
    </dgm:pt>
    <dgm:pt modelId="{54043D79-0B84-4ADF-8EA4-65447E835012}" type="sibTrans" cxnId="{811DD570-58AB-4042-9B12-62BB9D37055C}">
      <dgm:prSet/>
      <dgm:spPr/>
      <dgm:t>
        <a:bodyPr/>
        <a:lstStyle/>
        <a:p>
          <a:endParaRPr lang="pt-BR"/>
        </a:p>
      </dgm:t>
    </dgm:pt>
    <dgm:pt modelId="{6DBC9867-8216-43F8-B3AA-97029FAFD2C0}" type="parTrans" cxnId="{811DD570-58AB-4042-9B12-62BB9D37055C}">
      <dgm:prSet/>
      <dgm:spPr/>
      <dgm:t>
        <a:bodyPr/>
        <a:lstStyle/>
        <a:p>
          <a:endParaRPr lang="pt-BR"/>
        </a:p>
      </dgm:t>
    </dgm:pt>
    <dgm:pt modelId="{8653A79E-ADE6-4387-936E-272F62D4338D}">
      <dgm:prSet phldrT="[Texto]"/>
      <dgm:spPr/>
      <dgm:t>
        <a:bodyPr/>
        <a:lstStyle/>
        <a:p>
          <a:r>
            <a:rPr lang="pt-BR" dirty="0" smtClean="0"/>
            <a:t>CADASTRA</a:t>
          </a:r>
          <a:endParaRPr lang="pt-BR" dirty="0"/>
        </a:p>
      </dgm:t>
    </dgm:pt>
    <dgm:pt modelId="{A4996B7B-A4C3-4762-95B1-16DCDE6AEFA7}" type="sibTrans" cxnId="{42E94BCF-6C76-42C8-9343-E21B60B2C6A8}">
      <dgm:prSet/>
      <dgm:spPr/>
      <dgm:t>
        <a:bodyPr/>
        <a:lstStyle/>
        <a:p>
          <a:endParaRPr lang="pt-BR"/>
        </a:p>
      </dgm:t>
    </dgm:pt>
    <dgm:pt modelId="{8F9D15DA-84DE-4357-B0B0-A3863F37FD90}" type="parTrans" cxnId="{42E94BCF-6C76-42C8-9343-E21B60B2C6A8}">
      <dgm:prSet/>
      <dgm:spPr/>
      <dgm:t>
        <a:bodyPr/>
        <a:lstStyle/>
        <a:p>
          <a:endParaRPr lang="pt-BR"/>
        </a:p>
      </dgm:t>
    </dgm:pt>
    <dgm:pt modelId="{9424016D-8235-442A-B732-2A6C2F5E9057}" type="pres">
      <dgm:prSet presAssocID="{BE093435-F3C1-4810-85FF-7C7249FDEC7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6EEDA9D-42CF-463B-BD4E-20C421D5227F}" type="pres">
      <dgm:prSet presAssocID="{7FC5ED43-B427-42DE-B956-1A4BBC23DA9E}" presName="composite" presStyleCnt="0"/>
      <dgm:spPr/>
    </dgm:pt>
    <dgm:pt modelId="{376BEBA7-3B73-484F-AEBA-F13C218EB4B7}" type="pres">
      <dgm:prSet presAssocID="{7FC5ED43-B427-42DE-B956-1A4BBC23DA9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1D43620-A13B-4B2A-88FB-D009A0C4985B}" type="pres">
      <dgm:prSet presAssocID="{7FC5ED43-B427-42DE-B956-1A4BBC23DA9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CC07A0-3F02-4B41-B548-FCB8D5994AF1}" type="pres">
      <dgm:prSet presAssocID="{A263E1EB-F210-48CD-AA89-88262129156B}" presName="sp" presStyleCnt="0"/>
      <dgm:spPr/>
    </dgm:pt>
    <dgm:pt modelId="{34E4E276-0445-4573-A301-65C24E72A635}" type="pres">
      <dgm:prSet presAssocID="{3A160A1C-125B-4226-AC3C-3DFDE8BD5F02}" presName="composite" presStyleCnt="0"/>
      <dgm:spPr/>
    </dgm:pt>
    <dgm:pt modelId="{AF07C7DE-1A19-4B5E-8F10-2220A559849D}" type="pres">
      <dgm:prSet presAssocID="{3A160A1C-125B-4226-AC3C-3DFDE8BD5F0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0BB044-F6AE-4340-9A7A-EA233A8078E7}" type="pres">
      <dgm:prSet presAssocID="{3A160A1C-125B-4226-AC3C-3DFDE8BD5F0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D37D83-CD18-4189-A474-376F17605C0F}" type="pres">
      <dgm:prSet presAssocID="{DFF7DBF9-B572-4EAE-88A6-C6C7E827FB5D}" presName="sp" presStyleCnt="0"/>
      <dgm:spPr/>
    </dgm:pt>
    <dgm:pt modelId="{41276057-A71A-4077-9C6E-CE169DA2462E}" type="pres">
      <dgm:prSet presAssocID="{AFC6DC3A-2D09-4D06-B376-AE119D04CCFE}" presName="composite" presStyleCnt="0"/>
      <dgm:spPr/>
    </dgm:pt>
    <dgm:pt modelId="{3CF083EB-FF43-4C47-B822-622051C7877E}" type="pres">
      <dgm:prSet presAssocID="{AFC6DC3A-2D09-4D06-B376-AE119D04CCF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18CFE5-359A-4425-A437-E05378736086}" type="pres">
      <dgm:prSet presAssocID="{AFC6DC3A-2D09-4D06-B376-AE119D04CCF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E2C07C8-CC0E-4A3B-8FC3-70E619FDFDA9}" srcId="{3A160A1C-125B-4226-AC3C-3DFDE8BD5F02}" destId="{BC00A358-B665-45AD-8DC4-DCAC1E07BE1B}" srcOrd="1" destOrd="0" parTransId="{34599508-13EF-4FC6-B7E3-DE05C7E1131A}" sibTransId="{2C112A59-AD1D-48AF-B8F3-3E86B60A4C88}"/>
    <dgm:cxn modelId="{DD89DDED-E63E-4118-8C57-5849B2CA2B6D}" type="presOf" srcId="{07C8CC2E-4159-42E0-9DD9-5BE8D6ED0819}" destId="{760BB044-F6AE-4340-9A7A-EA233A8078E7}" srcOrd="0" destOrd="2" presId="urn:microsoft.com/office/officeart/2005/8/layout/chevron2"/>
    <dgm:cxn modelId="{D7D9A4A2-0A8D-4EBE-9307-273BA83806EE}" srcId="{BE093435-F3C1-4810-85FF-7C7249FDEC72}" destId="{AFC6DC3A-2D09-4D06-B376-AE119D04CCFE}" srcOrd="2" destOrd="0" parTransId="{04698D42-4D89-47A6-89D4-257E50181DA3}" sibTransId="{6D96CBF9-CCA6-4E63-A876-94571EC38FB2}"/>
    <dgm:cxn modelId="{B6416434-FCFB-46F4-95D9-68C6CC6874D5}" srcId="{BE093435-F3C1-4810-85FF-7C7249FDEC72}" destId="{3A160A1C-125B-4226-AC3C-3DFDE8BD5F02}" srcOrd="1" destOrd="0" parTransId="{45B7E980-D50F-4940-9F90-F6CEBFC770C1}" sibTransId="{DFF7DBF9-B572-4EAE-88A6-C6C7E827FB5D}"/>
    <dgm:cxn modelId="{C2471533-8B2B-4575-9F16-897C48D9F186}" type="presOf" srcId="{D4B10D9F-4450-4E58-A22A-49DD08DA401C}" destId="{760BB044-F6AE-4340-9A7A-EA233A8078E7}" srcOrd="0" destOrd="0" presId="urn:microsoft.com/office/officeart/2005/8/layout/chevron2"/>
    <dgm:cxn modelId="{E4047647-B40D-4F0F-AEAD-3752E849D211}" type="presOf" srcId="{836F6087-9D38-44D5-98E1-E5B9015E8EF3}" destId="{6418CFE5-359A-4425-A437-E05378736086}" srcOrd="0" destOrd="0" presId="urn:microsoft.com/office/officeart/2005/8/layout/chevron2"/>
    <dgm:cxn modelId="{03B574DB-A273-4DC7-B551-2FF966E57BA2}" type="presOf" srcId="{D6CE8760-F24D-4709-9F82-BE60E746FDC7}" destId="{6418CFE5-359A-4425-A437-E05378736086}" srcOrd="0" destOrd="2" presId="urn:microsoft.com/office/officeart/2005/8/layout/chevron2"/>
    <dgm:cxn modelId="{534F0435-989E-47D6-A07F-A62F8AD9770C}" type="presOf" srcId="{BC00A358-B665-45AD-8DC4-DCAC1E07BE1B}" destId="{760BB044-F6AE-4340-9A7A-EA233A8078E7}" srcOrd="0" destOrd="1" presId="urn:microsoft.com/office/officeart/2005/8/layout/chevron2"/>
    <dgm:cxn modelId="{9A31001F-035B-47C5-A3BE-F58D2F9E5DEF}" srcId="{AFC6DC3A-2D09-4D06-B376-AE119D04CCFE}" destId="{836F6087-9D38-44D5-98E1-E5B9015E8EF3}" srcOrd="0" destOrd="0" parTransId="{F525E1A5-3F2F-4A90-95F5-4CEBA6774109}" sibTransId="{7A4D862F-FBEB-4B15-84DD-785EB535BFAD}"/>
    <dgm:cxn modelId="{C4FA9AE4-44B8-47F2-B11C-18E0C5CE2ECC}" type="presOf" srcId="{AFC6DC3A-2D09-4D06-B376-AE119D04CCFE}" destId="{3CF083EB-FF43-4C47-B822-622051C7877E}" srcOrd="0" destOrd="0" presId="urn:microsoft.com/office/officeart/2005/8/layout/chevron2"/>
    <dgm:cxn modelId="{2CC88AC2-C5A6-419F-88EF-5FA2E3670B20}" type="presOf" srcId="{8653A79E-ADE6-4387-936E-272F62D4338D}" destId="{B1D43620-A13B-4B2A-88FB-D009A0C4985B}" srcOrd="0" destOrd="0" presId="urn:microsoft.com/office/officeart/2005/8/layout/chevron2"/>
    <dgm:cxn modelId="{42E94BCF-6C76-42C8-9343-E21B60B2C6A8}" srcId="{7FC5ED43-B427-42DE-B956-1A4BBC23DA9E}" destId="{8653A79E-ADE6-4387-936E-272F62D4338D}" srcOrd="0" destOrd="0" parTransId="{8F9D15DA-84DE-4357-B0B0-A3863F37FD90}" sibTransId="{A4996B7B-A4C3-4762-95B1-16DCDE6AEFA7}"/>
    <dgm:cxn modelId="{B21212E8-759C-40DD-841B-C9464A3917E4}" type="presOf" srcId="{24F0A670-8685-4578-8636-545688C4FB6A}" destId="{6418CFE5-359A-4425-A437-E05378736086}" srcOrd="0" destOrd="1" presId="urn:microsoft.com/office/officeart/2005/8/layout/chevron2"/>
    <dgm:cxn modelId="{0E1E29C6-07CF-493E-A450-CAC3BE3F4E33}" srcId="{BE093435-F3C1-4810-85FF-7C7249FDEC72}" destId="{7FC5ED43-B427-42DE-B956-1A4BBC23DA9E}" srcOrd="0" destOrd="0" parTransId="{FBD369B4-1AE0-4C33-9089-43B18BE566E8}" sibTransId="{A263E1EB-F210-48CD-AA89-88262129156B}"/>
    <dgm:cxn modelId="{1575960F-174E-4C10-A62D-5FE3077FDE0E}" type="presOf" srcId="{7FC5ED43-B427-42DE-B956-1A4BBC23DA9E}" destId="{376BEBA7-3B73-484F-AEBA-F13C218EB4B7}" srcOrd="0" destOrd="0" presId="urn:microsoft.com/office/officeart/2005/8/layout/chevron2"/>
    <dgm:cxn modelId="{D64ED001-20DE-4183-9ECB-A8B8E4E6EA8F}" srcId="{3A160A1C-125B-4226-AC3C-3DFDE8BD5F02}" destId="{D4B10D9F-4450-4E58-A22A-49DD08DA401C}" srcOrd="0" destOrd="0" parTransId="{8AC04F93-A36B-47DF-9C48-9CDD7D5E54EB}" sibTransId="{1D120A87-18DB-4E87-ACB6-AEC4D7CEFBFB}"/>
    <dgm:cxn modelId="{620A7C46-0679-4F8B-A2DD-D31280A6FCF7}" srcId="{AFC6DC3A-2D09-4D06-B376-AE119D04CCFE}" destId="{24F0A670-8685-4578-8636-545688C4FB6A}" srcOrd="1" destOrd="0" parTransId="{C35450ED-E39A-4886-AC4F-6F7AD05FE00F}" sibTransId="{B2CB1D8B-73A1-459B-905C-BBAEBDFCAE8C}"/>
    <dgm:cxn modelId="{462CF08F-EB92-483E-9E1A-DD18BE64A3C8}" type="presOf" srcId="{87F8AC4E-09CF-453F-B5E8-A05A3D0C22A4}" destId="{B1D43620-A13B-4B2A-88FB-D009A0C4985B}" srcOrd="0" destOrd="1" presId="urn:microsoft.com/office/officeart/2005/8/layout/chevron2"/>
    <dgm:cxn modelId="{180F3DF0-F128-4427-A115-41FBC5515542}" type="presOf" srcId="{BE093435-F3C1-4810-85FF-7C7249FDEC72}" destId="{9424016D-8235-442A-B732-2A6C2F5E9057}" srcOrd="0" destOrd="0" presId="urn:microsoft.com/office/officeart/2005/8/layout/chevron2"/>
    <dgm:cxn modelId="{9428DB27-BE96-4917-A094-7903E6780666}" srcId="{3A160A1C-125B-4226-AC3C-3DFDE8BD5F02}" destId="{07C8CC2E-4159-42E0-9DD9-5BE8D6ED0819}" srcOrd="2" destOrd="0" parTransId="{60FFD51B-E829-488F-9530-9021F1FDF4BA}" sibTransId="{37530E69-8D69-4087-8E7C-22613DFB4EBF}"/>
    <dgm:cxn modelId="{811DD570-58AB-4042-9B12-62BB9D37055C}" srcId="{7FC5ED43-B427-42DE-B956-1A4BBC23DA9E}" destId="{87F8AC4E-09CF-453F-B5E8-A05A3D0C22A4}" srcOrd="1" destOrd="0" parTransId="{6DBC9867-8216-43F8-B3AA-97029FAFD2C0}" sibTransId="{54043D79-0B84-4ADF-8EA4-65447E835012}"/>
    <dgm:cxn modelId="{6F513500-4D74-4008-9D48-62E96EA517DC}" type="presOf" srcId="{3A160A1C-125B-4226-AC3C-3DFDE8BD5F02}" destId="{AF07C7DE-1A19-4B5E-8F10-2220A559849D}" srcOrd="0" destOrd="0" presId="urn:microsoft.com/office/officeart/2005/8/layout/chevron2"/>
    <dgm:cxn modelId="{07C3EEE0-19C2-410A-8C7D-DF91912C7E64}" srcId="{AFC6DC3A-2D09-4D06-B376-AE119D04CCFE}" destId="{D6CE8760-F24D-4709-9F82-BE60E746FDC7}" srcOrd="2" destOrd="0" parTransId="{49FF00D2-5BAF-4141-A63E-0A63A250BE90}" sibTransId="{2E59F114-93BB-4F52-99A1-E9EE078BE03F}"/>
    <dgm:cxn modelId="{0BD8252B-E40A-4123-B160-C0DA57140CE4}" type="presParOf" srcId="{9424016D-8235-442A-B732-2A6C2F5E9057}" destId="{56EEDA9D-42CF-463B-BD4E-20C421D5227F}" srcOrd="0" destOrd="0" presId="urn:microsoft.com/office/officeart/2005/8/layout/chevron2"/>
    <dgm:cxn modelId="{7F6E8F39-DE43-4F4C-8A3F-B8DB15B54B74}" type="presParOf" srcId="{56EEDA9D-42CF-463B-BD4E-20C421D5227F}" destId="{376BEBA7-3B73-484F-AEBA-F13C218EB4B7}" srcOrd="0" destOrd="0" presId="urn:microsoft.com/office/officeart/2005/8/layout/chevron2"/>
    <dgm:cxn modelId="{37706672-394B-4D87-93B1-5DAC62BBC0CF}" type="presParOf" srcId="{56EEDA9D-42CF-463B-BD4E-20C421D5227F}" destId="{B1D43620-A13B-4B2A-88FB-D009A0C4985B}" srcOrd="1" destOrd="0" presId="urn:microsoft.com/office/officeart/2005/8/layout/chevron2"/>
    <dgm:cxn modelId="{24C0230D-5D95-4A69-9541-DF2F18CF12BD}" type="presParOf" srcId="{9424016D-8235-442A-B732-2A6C2F5E9057}" destId="{76CC07A0-3F02-4B41-B548-FCB8D5994AF1}" srcOrd="1" destOrd="0" presId="urn:microsoft.com/office/officeart/2005/8/layout/chevron2"/>
    <dgm:cxn modelId="{C7A15471-48BB-4865-88C6-9821CF4F05AE}" type="presParOf" srcId="{9424016D-8235-442A-B732-2A6C2F5E9057}" destId="{34E4E276-0445-4573-A301-65C24E72A635}" srcOrd="2" destOrd="0" presId="urn:microsoft.com/office/officeart/2005/8/layout/chevron2"/>
    <dgm:cxn modelId="{A459E4A8-318A-43C9-B4EC-09A2B69588DB}" type="presParOf" srcId="{34E4E276-0445-4573-A301-65C24E72A635}" destId="{AF07C7DE-1A19-4B5E-8F10-2220A559849D}" srcOrd="0" destOrd="0" presId="urn:microsoft.com/office/officeart/2005/8/layout/chevron2"/>
    <dgm:cxn modelId="{A49ADE27-6B80-41DB-A12E-52B7EAAFFEE9}" type="presParOf" srcId="{34E4E276-0445-4573-A301-65C24E72A635}" destId="{760BB044-F6AE-4340-9A7A-EA233A8078E7}" srcOrd="1" destOrd="0" presId="urn:microsoft.com/office/officeart/2005/8/layout/chevron2"/>
    <dgm:cxn modelId="{FAC82EF2-60F3-42AD-84FC-A3AF7AD7B790}" type="presParOf" srcId="{9424016D-8235-442A-B732-2A6C2F5E9057}" destId="{ECD37D83-CD18-4189-A474-376F17605C0F}" srcOrd="3" destOrd="0" presId="urn:microsoft.com/office/officeart/2005/8/layout/chevron2"/>
    <dgm:cxn modelId="{3B6569FE-8DC4-40F1-9592-4B8301274660}" type="presParOf" srcId="{9424016D-8235-442A-B732-2A6C2F5E9057}" destId="{41276057-A71A-4077-9C6E-CE169DA2462E}" srcOrd="4" destOrd="0" presId="urn:microsoft.com/office/officeart/2005/8/layout/chevron2"/>
    <dgm:cxn modelId="{C5651ACA-2DB2-4FD9-93AE-9F25B297A2BC}" type="presParOf" srcId="{41276057-A71A-4077-9C6E-CE169DA2462E}" destId="{3CF083EB-FF43-4C47-B822-622051C7877E}" srcOrd="0" destOrd="0" presId="urn:microsoft.com/office/officeart/2005/8/layout/chevron2"/>
    <dgm:cxn modelId="{AB5000A6-C886-4260-B2E0-46E98041C639}" type="presParOf" srcId="{41276057-A71A-4077-9C6E-CE169DA2462E}" destId="{6418CFE5-359A-4425-A437-E053787360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47BAF4-E5CB-4CB4-AED5-C3A8E836CBD2}">
      <dsp:nvSpPr>
        <dsp:cNvPr id="0" name=""/>
        <dsp:cNvSpPr/>
      </dsp:nvSpPr>
      <dsp:spPr>
        <a:xfrm>
          <a:off x="0" y="233229"/>
          <a:ext cx="269461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5F783-5892-4291-85F5-96F0023628D7}">
      <dsp:nvSpPr>
        <dsp:cNvPr id="0" name=""/>
        <dsp:cNvSpPr/>
      </dsp:nvSpPr>
      <dsp:spPr>
        <a:xfrm>
          <a:off x="134730" y="41349"/>
          <a:ext cx="1886230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>
              <a:solidFill>
                <a:schemeClr val="tx1"/>
              </a:solidFill>
            </a:rPr>
            <a:t>SUPUJ</a:t>
          </a:r>
          <a:endParaRPr lang="pt-BR" sz="1300" kern="1200" dirty="0">
            <a:solidFill>
              <a:schemeClr val="tx1"/>
            </a:solidFill>
          </a:endParaRPr>
        </a:p>
      </dsp:txBody>
      <dsp:txXfrm>
        <a:off x="134730" y="41349"/>
        <a:ext cx="1886230" cy="383760"/>
      </dsp:txXfrm>
    </dsp:sp>
    <dsp:sp modelId="{184F57AC-4F6E-4654-B38C-E364BA01F2F3}">
      <dsp:nvSpPr>
        <dsp:cNvPr id="0" name=""/>
        <dsp:cNvSpPr/>
      </dsp:nvSpPr>
      <dsp:spPr>
        <a:xfrm>
          <a:off x="0" y="822909"/>
          <a:ext cx="2694614" cy="5528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132" tIns="270764" rIns="20913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300" kern="1200" dirty="0" smtClean="0">
              <a:solidFill>
                <a:schemeClr val="tx1"/>
              </a:solidFill>
            </a:rPr>
            <a:t>GEGOA14</a:t>
          </a:r>
        </a:p>
      </dsp:txBody>
      <dsp:txXfrm>
        <a:off x="0" y="822909"/>
        <a:ext cx="2694614" cy="552825"/>
      </dsp:txXfrm>
    </dsp:sp>
    <dsp:sp modelId="{86063BDE-08A8-4387-BA56-4BB9F8C97BBE}">
      <dsp:nvSpPr>
        <dsp:cNvPr id="0" name=""/>
        <dsp:cNvSpPr/>
      </dsp:nvSpPr>
      <dsp:spPr>
        <a:xfrm>
          <a:off x="134730" y="631029"/>
          <a:ext cx="1886230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smtClean="0">
              <a:solidFill>
                <a:schemeClr val="tx1"/>
              </a:solidFill>
            </a:rPr>
            <a:t>GECOA</a:t>
          </a:r>
          <a:endParaRPr lang="pt-BR" sz="1300" kern="1200" dirty="0" smtClean="0">
            <a:solidFill>
              <a:schemeClr val="tx1"/>
            </a:solidFill>
          </a:endParaRPr>
        </a:p>
      </dsp:txBody>
      <dsp:txXfrm>
        <a:off x="134730" y="631029"/>
        <a:ext cx="1886230" cy="383760"/>
      </dsp:txXfrm>
    </dsp:sp>
    <dsp:sp modelId="{7F664AAC-88A8-4E58-8CAE-61DA5CF3E2BE}">
      <dsp:nvSpPr>
        <dsp:cNvPr id="0" name=""/>
        <dsp:cNvSpPr/>
      </dsp:nvSpPr>
      <dsp:spPr>
        <a:xfrm>
          <a:off x="0" y="1637814"/>
          <a:ext cx="269461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F4C93A-9142-4A28-BAA0-444B934627B3}">
      <dsp:nvSpPr>
        <dsp:cNvPr id="0" name=""/>
        <dsp:cNvSpPr/>
      </dsp:nvSpPr>
      <dsp:spPr>
        <a:xfrm>
          <a:off x="134730" y="1445934"/>
          <a:ext cx="1886230" cy="3837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>
              <a:solidFill>
                <a:schemeClr val="tx1"/>
              </a:solidFill>
            </a:rPr>
            <a:t>GIGOV</a:t>
          </a:r>
          <a:endParaRPr lang="pt-BR" sz="1300" kern="1200" dirty="0">
            <a:solidFill>
              <a:schemeClr val="tx1"/>
            </a:solidFill>
          </a:endParaRPr>
        </a:p>
      </dsp:txBody>
      <dsp:txXfrm>
        <a:off x="134730" y="1445934"/>
        <a:ext cx="1886230" cy="383760"/>
      </dsp:txXfrm>
    </dsp:sp>
    <dsp:sp modelId="{CECD09F9-0B72-4B86-ADE1-762430E8B046}">
      <dsp:nvSpPr>
        <dsp:cNvPr id="0" name=""/>
        <dsp:cNvSpPr/>
      </dsp:nvSpPr>
      <dsp:spPr>
        <a:xfrm>
          <a:off x="0" y="2227494"/>
          <a:ext cx="269461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D7BC2-0E8E-43F1-9DD4-FE34BC381448}">
      <dsp:nvSpPr>
        <dsp:cNvPr id="0" name=""/>
        <dsp:cNvSpPr/>
      </dsp:nvSpPr>
      <dsp:spPr>
        <a:xfrm>
          <a:off x="134730" y="2035614"/>
          <a:ext cx="1886230" cy="3837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295" tIns="0" rIns="7129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>
              <a:solidFill>
                <a:schemeClr val="tx1"/>
              </a:solidFill>
            </a:rPr>
            <a:t>AGÊNCIA / SR</a:t>
          </a:r>
          <a:endParaRPr lang="pt-BR" sz="1300" kern="1200" dirty="0">
            <a:solidFill>
              <a:schemeClr val="tx1"/>
            </a:solidFill>
          </a:endParaRPr>
        </a:p>
      </dsp:txBody>
      <dsp:txXfrm>
        <a:off x="134730" y="2035614"/>
        <a:ext cx="1886230" cy="3837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396576-932F-4812-833C-434F1424A419}">
      <dsp:nvSpPr>
        <dsp:cNvPr id="0" name=""/>
        <dsp:cNvSpPr/>
      </dsp:nvSpPr>
      <dsp:spPr>
        <a:xfrm>
          <a:off x="3052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0BF999-0806-4EE7-BFD4-53E822240D30}">
      <dsp:nvSpPr>
        <dsp:cNvPr id="0" name=""/>
        <dsp:cNvSpPr/>
      </dsp:nvSpPr>
      <dsp:spPr>
        <a:xfrm>
          <a:off x="47468" y="44415"/>
          <a:ext cx="355322" cy="355322"/>
        </a:xfrm>
        <a:prstGeom prst="chord">
          <a:avLst>
            <a:gd name="adj1" fmla="val 2332194"/>
            <a:gd name="adj2" fmla="val 858780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C20FFD-663E-4522-8AD6-12424AE314EC}">
      <dsp:nvSpPr>
        <dsp:cNvPr id="0" name=""/>
        <dsp:cNvSpPr/>
      </dsp:nvSpPr>
      <dsp:spPr>
        <a:xfrm>
          <a:off x="539737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GOIÂNIA</a:t>
          </a:r>
          <a:endParaRPr lang="pt-BR" sz="1300" b="1" kern="1200" dirty="0"/>
        </a:p>
      </dsp:txBody>
      <dsp:txXfrm>
        <a:off x="539737" y="444153"/>
        <a:ext cx="1313952" cy="1869143"/>
      </dsp:txXfrm>
    </dsp:sp>
    <dsp:sp modelId="{47F2A491-15D3-42B7-8B36-D0BF87E3840E}">
      <dsp:nvSpPr>
        <dsp:cNvPr id="0" name=""/>
        <dsp:cNvSpPr/>
      </dsp:nvSpPr>
      <dsp:spPr>
        <a:xfrm>
          <a:off x="539737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Aparecida de Goiânia	</a:t>
          </a:r>
          <a:endParaRPr lang="pt-BR" sz="1300" kern="1200" dirty="0"/>
        </a:p>
      </dsp:txBody>
      <dsp:txXfrm>
        <a:off x="539737" y="0"/>
        <a:ext cx="1313952" cy="444153"/>
      </dsp:txXfrm>
    </dsp:sp>
    <dsp:sp modelId="{B06A6A93-A441-4CDF-B32B-9803D7025B3F}">
      <dsp:nvSpPr>
        <dsp:cNvPr id="0" name=""/>
        <dsp:cNvSpPr/>
      </dsp:nvSpPr>
      <dsp:spPr>
        <a:xfrm>
          <a:off x="1946222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1FE99A-6CD5-4D08-BFDA-CC0D0C4E2E12}">
      <dsp:nvSpPr>
        <dsp:cNvPr id="0" name=""/>
        <dsp:cNvSpPr/>
      </dsp:nvSpPr>
      <dsp:spPr>
        <a:xfrm>
          <a:off x="1990637" y="44415"/>
          <a:ext cx="355322" cy="355322"/>
        </a:xfrm>
        <a:prstGeom prst="chord">
          <a:avLst>
            <a:gd name="adj1" fmla="val 692220"/>
            <a:gd name="adj2" fmla="val 1010778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ADC8AB-BB61-4AEE-A31C-3B664FAD9145}">
      <dsp:nvSpPr>
        <dsp:cNvPr id="0" name=""/>
        <dsp:cNvSpPr/>
      </dsp:nvSpPr>
      <dsp:spPr>
        <a:xfrm>
          <a:off x="2482907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REGOV BLUMENAU</a:t>
          </a:r>
          <a:endParaRPr lang="pt-BR" sz="1300" b="1" kern="1200" dirty="0"/>
        </a:p>
      </dsp:txBody>
      <dsp:txXfrm>
        <a:off x="2482907" y="444153"/>
        <a:ext cx="1313952" cy="1869143"/>
      </dsp:txXfrm>
    </dsp:sp>
    <dsp:sp modelId="{2DC474EA-C1D6-4EA9-9B70-B1C210E5C321}">
      <dsp:nvSpPr>
        <dsp:cNvPr id="0" name=""/>
        <dsp:cNvSpPr/>
      </dsp:nvSpPr>
      <dsp:spPr>
        <a:xfrm>
          <a:off x="2482907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Balneário Camboriú/SC</a:t>
          </a:r>
          <a:endParaRPr lang="pt-BR" sz="1300" kern="1200" dirty="0"/>
        </a:p>
      </dsp:txBody>
      <dsp:txXfrm>
        <a:off x="2482907" y="0"/>
        <a:ext cx="1313952" cy="444153"/>
      </dsp:txXfrm>
    </dsp:sp>
    <dsp:sp modelId="{0FC8C4FE-BBCF-4758-B063-86FCF1E6ACDD}">
      <dsp:nvSpPr>
        <dsp:cNvPr id="0" name=""/>
        <dsp:cNvSpPr/>
      </dsp:nvSpPr>
      <dsp:spPr>
        <a:xfrm>
          <a:off x="3889391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0F84CC-0496-4A46-A6B6-EB6DA99B950F}">
      <dsp:nvSpPr>
        <dsp:cNvPr id="0" name=""/>
        <dsp:cNvSpPr/>
      </dsp:nvSpPr>
      <dsp:spPr>
        <a:xfrm>
          <a:off x="3933807" y="44415"/>
          <a:ext cx="355322" cy="355322"/>
        </a:xfrm>
        <a:prstGeom prst="chord">
          <a:avLst>
            <a:gd name="adj1" fmla="val 20907780"/>
            <a:gd name="adj2" fmla="val 1149222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5F493F-74C0-43A9-893F-FC2688157A04}">
      <dsp:nvSpPr>
        <dsp:cNvPr id="0" name=""/>
        <dsp:cNvSpPr/>
      </dsp:nvSpPr>
      <dsp:spPr>
        <a:xfrm>
          <a:off x="4426076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SÃO PAULO</a:t>
          </a:r>
        </a:p>
      </dsp:txBody>
      <dsp:txXfrm>
        <a:off x="4426076" y="444153"/>
        <a:ext cx="1313952" cy="1869143"/>
      </dsp:txXfrm>
    </dsp:sp>
    <dsp:sp modelId="{BA0E6EEB-9577-4447-A6C9-96D63B1EEC41}">
      <dsp:nvSpPr>
        <dsp:cNvPr id="0" name=""/>
        <dsp:cNvSpPr/>
      </dsp:nvSpPr>
      <dsp:spPr>
        <a:xfrm>
          <a:off x="4426076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Guarulhos/SP</a:t>
          </a:r>
          <a:endParaRPr lang="pt-BR" sz="1300" kern="1200" dirty="0"/>
        </a:p>
      </dsp:txBody>
      <dsp:txXfrm>
        <a:off x="4426076" y="0"/>
        <a:ext cx="1313952" cy="444153"/>
      </dsp:txXfrm>
    </dsp:sp>
    <dsp:sp modelId="{EB8D8538-0465-4AED-9602-6E12B809DB1A}">
      <dsp:nvSpPr>
        <dsp:cNvPr id="0" name=""/>
        <dsp:cNvSpPr/>
      </dsp:nvSpPr>
      <dsp:spPr>
        <a:xfrm>
          <a:off x="5832561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9CB7445-9A02-4EC5-97B9-297CD57B87C6}">
      <dsp:nvSpPr>
        <dsp:cNvPr id="0" name=""/>
        <dsp:cNvSpPr/>
      </dsp:nvSpPr>
      <dsp:spPr>
        <a:xfrm>
          <a:off x="5876976" y="44415"/>
          <a:ext cx="355322" cy="355322"/>
        </a:xfrm>
        <a:prstGeom prst="chord">
          <a:avLst>
            <a:gd name="adj1" fmla="val 19267806"/>
            <a:gd name="adj2" fmla="val 1301219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7E50EE-7084-4F47-9E61-CA4742C00230}">
      <dsp:nvSpPr>
        <dsp:cNvPr id="0" name=""/>
        <dsp:cNvSpPr/>
      </dsp:nvSpPr>
      <dsp:spPr>
        <a:xfrm>
          <a:off x="6369246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SANTOS</a:t>
          </a:r>
        </a:p>
      </dsp:txBody>
      <dsp:txXfrm>
        <a:off x="6369246" y="444153"/>
        <a:ext cx="1313952" cy="1869143"/>
      </dsp:txXfrm>
    </dsp:sp>
    <dsp:sp modelId="{760DE721-79DC-4D19-A43F-591D217E4A46}">
      <dsp:nvSpPr>
        <dsp:cNvPr id="0" name=""/>
        <dsp:cNvSpPr/>
      </dsp:nvSpPr>
      <dsp:spPr>
        <a:xfrm>
          <a:off x="6369246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Bertioga/SP</a:t>
          </a:r>
        </a:p>
      </dsp:txBody>
      <dsp:txXfrm>
        <a:off x="6369246" y="0"/>
        <a:ext cx="1313952" cy="444153"/>
      </dsp:txXfrm>
    </dsp:sp>
    <dsp:sp modelId="{E486E3C2-2893-4F80-847F-42532C877178}">
      <dsp:nvSpPr>
        <dsp:cNvPr id="0" name=""/>
        <dsp:cNvSpPr/>
      </dsp:nvSpPr>
      <dsp:spPr>
        <a:xfrm>
          <a:off x="7775730" y="0"/>
          <a:ext cx="444153" cy="44415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15DFEDC-CB0A-48E0-8C17-47D22D548A7A}">
      <dsp:nvSpPr>
        <dsp:cNvPr id="0" name=""/>
        <dsp:cNvSpPr/>
      </dsp:nvSpPr>
      <dsp:spPr>
        <a:xfrm>
          <a:off x="7820145" y="44415"/>
          <a:ext cx="355322" cy="355322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2783E1-D462-4217-AE9F-5E92281B98D4}">
      <dsp:nvSpPr>
        <dsp:cNvPr id="0" name=""/>
        <dsp:cNvSpPr/>
      </dsp:nvSpPr>
      <dsp:spPr>
        <a:xfrm>
          <a:off x="8312415" y="444153"/>
          <a:ext cx="1313952" cy="186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GIGOV RIO</a:t>
          </a:r>
        </a:p>
      </dsp:txBody>
      <dsp:txXfrm>
        <a:off x="8312415" y="444153"/>
        <a:ext cx="1313952" cy="1869143"/>
      </dsp:txXfrm>
    </dsp:sp>
    <dsp:sp modelId="{02E4E6B7-47A7-4A0B-8DE0-25BEC7B15AC2}">
      <dsp:nvSpPr>
        <dsp:cNvPr id="0" name=""/>
        <dsp:cNvSpPr/>
      </dsp:nvSpPr>
      <dsp:spPr>
        <a:xfrm>
          <a:off x="8312415" y="0"/>
          <a:ext cx="1313952" cy="44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b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Nilópolis/RJ</a:t>
          </a:r>
        </a:p>
      </dsp:txBody>
      <dsp:txXfrm>
        <a:off x="8312415" y="0"/>
        <a:ext cx="1313952" cy="44415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BA2E24-1260-4B05-88F2-11B659114096}">
      <dsp:nvSpPr>
        <dsp:cNvPr id="0" name=""/>
        <dsp:cNvSpPr/>
      </dsp:nvSpPr>
      <dsp:spPr>
        <a:xfrm>
          <a:off x="0" y="0"/>
          <a:ext cx="8903889" cy="3127791"/>
        </a:xfrm>
        <a:prstGeom prst="roundRect">
          <a:avLst>
            <a:gd name="adj" fmla="val 8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2427514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SEEMP – Monitoramento do Projeto</a:t>
          </a:r>
          <a:endParaRPr lang="pt-BR" sz="2500" kern="1200" dirty="0"/>
        </a:p>
      </dsp:txBody>
      <dsp:txXfrm>
        <a:off x="0" y="0"/>
        <a:ext cx="8903889" cy="3127791"/>
      </dsp:txXfrm>
    </dsp:sp>
    <dsp:sp modelId="{AC9C9C9F-D578-4BEC-B2B2-72B866C92B81}">
      <dsp:nvSpPr>
        <dsp:cNvPr id="0" name=""/>
        <dsp:cNvSpPr/>
      </dsp:nvSpPr>
      <dsp:spPr>
        <a:xfrm>
          <a:off x="222597" y="781947"/>
          <a:ext cx="1335583" cy="106158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SISTEMA UCP</a:t>
          </a:r>
          <a:endParaRPr lang="pt-BR" sz="1700" kern="1200" dirty="0"/>
        </a:p>
      </dsp:txBody>
      <dsp:txXfrm>
        <a:off x="222597" y="781947"/>
        <a:ext cx="1335583" cy="1061586"/>
      </dsp:txXfrm>
    </dsp:sp>
    <dsp:sp modelId="{A8FC10C6-3376-489E-A955-6A66E00E8E49}">
      <dsp:nvSpPr>
        <dsp:cNvPr id="0" name=""/>
        <dsp:cNvSpPr/>
      </dsp:nvSpPr>
      <dsp:spPr>
        <a:xfrm>
          <a:off x="222597" y="1908291"/>
          <a:ext cx="1335583" cy="106158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ABERTO</a:t>
          </a:r>
          <a:endParaRPr lang="pt-BR" sz="1700" kern="1200" dirty="0"/>
        </a:p>
      </dsp:txBody>
      <dsp:txXfrm>
        <a:off x="222597" y="1908291"/>
        <a:ext cx="1335583" cy="1061586"/>
      </dsp:txXfrm>
    </dsp:sp>
    <dsp:sp modelId="{DE175326-050D-4900-8C84-D28A0F04E100}">
      <dsp:nvSpPr>
        <dsp:cNvPr id="0" name=""/>
        <dsp:cNvSpPr/>
      </dsp:nvSpPr>
      <dsp:spPr>
        <a:xfrm>
          <a:off x="1780777" y="781947"/>
          <a:ext cx="6900513" cy="2189454"/>
        </a:xfrm>
        <a:prstGeom prst="roundRect">
          <a:avLst>
            <a:gd name="adj" fmla="val 10500"/>
          </a:avLst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1390304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SIAPM – Relatórios de Acompanhamento</a:t>
          </a:r>
          <a:endParaRPr lang="pt-BR" sz="2500" kern="1200" dirty="0"/>
        </a:p>
      </dsp:txBody>
      <dsp:txXfrm>
        <a:off x="1780777" y="781947"/>
        <a:ext cx="6900513" cy="2189454"/>
      </dsp:txXfrm>
    </dsp:sp>
    <dsp:sp modelId="{C3E6522D-449E-4ABB-93EB-1E5A7C9116BF}">
      <dsp:nvSpPr>
        <dsp:cNvPr id="0" name=""/>
        <dsp:cNvSpPr/>
      </dsp:nvSpPr>
      <dsp:spPr>
        <a:xfrm>
          <a:off x="1953290" y="1548257"/>
          <a:ext cx="1380102" cy="5975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WEB</a:t>
          </a:r>
          <a:endParaRPr lang="pt-BR" sz="1700" kern="1200" dirty="0"/>
        </a:p>
      </dsp:txBody>
      <dsp:txXfrm>
        <a:off x="1953290" y="1548257"/>
        <a:ext cx="1380102" cy="597502"/>
      </dsp:txXfrm>
    </dsp:sp>
    <dsp:sp modelId="{52A5531A-1347-4931-B4F3-802C92503C06}">
      <dsp:nvSpPr>
        <dsp:cNvPr id="0" name=""/>
        <dsp:cNvSpPr/>
      </dsp:nvSpPr>
      <dsp:spPr>
        <a:xfrm>
          <a:off x="1953290" y="2209148"/>
          <a:ext cx="1380102" cy="5975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237416"/>
              <a:satOff val="-28781"/>
              <a:lumOff val="1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ABERTO</a:t>
          </a:r>
          <a:endParaRPr lang="pt-BR" sz="1700" kern="1200" dirty="0"/>
        </a:p>
      </dsp:txBody>
      <dsp:txXfrm>
        <a:off x="1953290" y="2209148"/>
        <a:ext cx="1380102" cy="597502"/>
      </dsp:txXfrm>
    </dsp:sp>
    <dsp:sp modelId="{3FF23556-DAAD-4DCC-89B7-79745798BB1A}">
      <dsp:nvSpPr>
        <dsp:cNvPr id="0" name=""/>
        <dsp:cNvSpPr/>
      </dsp:nvSpPr>
      <dsp:spPr>
        <a:xfrm>
          <a:off x="3517036" y="1563895"/>
          <a:ext cx="4941658" cy="1251116"/>
        </a:xfrm>
        <a:prstGeom prst="roundRect">
          <a:avLst>
            <a:gd name="adj" fmla="val 105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706186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SIAPF – Registros do Financiamento </a:t>
          </a:r>
          <a:endParaRPr lang="pt-BR" sz="2500" kern="1200" dirty="0"/>
        </a:p>
      </dsp:txBody>
      <dsp:txXfrm>
        <a:off x="3517036" y="1563895"/>
        <a:ext cx="4941658" cy="1251116"/>
      </dsp:txXfrm>
    </dsp:sp>
    <dsp:sp modelId="{7D3B3350-60F6-4BB9-A979-F265F788D295}">
      <dsp:nvSpPr>
        <dsp:cNvPr id="0" name=""/>
        <dsp:cNvSpPr/>
      </dsp:nvSpPr>
      <dsp:spPr>
        <a:xfrm>
          <a:off x="3640577" y="2126898"/>
          <a:ext cx="2312903" cy="5630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INTERNO CAIXA</a:t>
          </a:r>
          <a:endParaRPr lang="pt-BR" sz="1700" kern="1200" dirty="0"/>
        </a:p>
      </dsp:txBody>
      <dsp:txXfrm>
        <a:off x="3640577" y="2126898"/>
        <a:ext cx="2312903" cy="563002"/>
      </dsp:txXfrm>
    </dsp:sp>
    <dsp:sp modelId="{63A1D978-3591-4BA1-B03F-2F2DA8B5BADF}">
      <dsp:nvSpPr>
        <dsp:cNvPr id="0" name=""/>
        <dsp:cNvSpPr/>
      </dsp:nvSpPr>
      <dsp:spPr>
        <a:xfrm>
          <a:off x="6019282" y="2126898"/>
          <a:ext cx="2312903" cy="56300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3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CONTÁBIL-FINANCEIRO</a:t>
          </a:r>
          <a:endParaRPr lang="pt-BR" sz="1700" kern="1200" dirty="0"/>
        </a:p>
      </dsp:txBody>
      <dsp:txXfrm>
        <a:off x="6019282" y="2126898"/>
        <a:ext cx="2312903" cy="56300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4BF502-5508-49F1-A231-952DD8C5166A}">
      <dsp:nvSpPr>
        <dsp:cNvPr id="0" name=""/>
        <dsp:cNvSpPr/>
      </dsp:nvSpPr>
      <dsp:spPr>
        <a:xfrm>
          <a:off x="0" y="69452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03CA0-0FF6-40BE-AACF-F707A200E996}">
      <dsp:nvSpPr>
        <dsp:cNvPr id="0" name=""/>
        <dsp:cNvSpPr/>
      </dsp:nvSpPr>
      <dsp:spPr>
        <a:xfrm>
          <a:off x="205072" y="428843"/>
          <a:ext cx="287102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Item1. Gestão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05072" y="428843"/>
        <a:ext cx="2871020" cy="531360"/>
      </dsp:txXfrm>
    </dsp:sp>
    <dsp:sp modelId="{B8822B09-18E6-42B4-A165-21F2E4A541AD}">
      <dsp:nvSpPr>
        <dsp:cNvPr id="0" name=""/>
        <dsp:cNvSpPr/>
      </dsp:nvSpPr>
      <dsp:spPr>
        <a:xfrm>
          <a:off x="0" y="151100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82003-468E-49D8-960B-8773B813785D}">
      <dsp:nvSpPr>
        <dsp:cNvPr id="0" name=""/>
        <dsp:cNvSpPr/>
      </dsp:nvSpPr>
      <dsp:spPr>
        <a:xfrm>
          <a:off x="205072" y="1245323"/>
          <a:ext cx="2871020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>
              <a:solidFill>
                <a:schemeClr val="tx1"/>
              </a:solidFill>
            </a:rPr>
            <a:t>Item6. Contratação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05072" y="1245323"/>
        <a:ext cx="2871020" cy="531360"/>
      </dsp:txXfrm>
    </dsp:sp>
    <dsp:sp modelId="{536BD7D4-BBC7-449C-A681-905ED43421CE}">
      <dsp:nvSpPr>
        <dsp:cNvPr id="0" name=""/>
        <dsp:cNvSpPr/>
      </dsp:nvSpPr>
      <dsp:spPr>
        <a:xfrm>
          <a:off x="0" y="232748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BEF41-385A-449D-8499-1401E5810D82}">
      <dsp:nvSpPr>
        <dsp:cNvPr id="0" name=""/>
        <dsp:cNvSpPr/>
      </dsp:nvSpPr>
      <dsp:spPr>
        <a:xfrm>
          <a:off x="205072" y="2061803"/>
          <a:ext cx="2871020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Item7. Pagamento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05072" y="2061803"/>
        <a:ext cx="2871020" cy="531360"/>
      </dsp:txXfrm>
    </dsp:sp>
    <dsp:sp modelId="{B10D4A98-CDF4-466D-A562-79AD5EF3DB21}">
      <dsp:nvSpPr>
        <dsp:cNvPr id="0" name=""/>
        <dsp:cNvSpPr/>
      </dsp:nvSpPr>
      <dsp:spPr>
        <a:xfrm>
          <a:off x="0" y="3143963"/>
          <a:ext cx="410145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E8EF2-BAAA-42BF-B7B4-91789599FB43}">
      <dsp:nvSpPr>
        <dsp:cNvPr id="0" name=""/>
        <dsp:cNvSpPr/>
      </dsp:nvSpPr>
      <dsp:spPr>
        <a:xfrm>
          <a:off x="205072" y="2878283"/>
          <a:ext cx="2871020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18" tIns="0" rIns="10851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Item8. Ingresso de Recursos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05072" y="2878283"/>
        <a:ext cx="2871020" cy="5313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4BF502-5508-49F1-A231-952DD8C5166A}">
      <dsp:nvSpPr>
        <dsp:cNvPr id="0" name=""/>
        <dsp:cNvSpPr/>
      </dsp:nvSpPr>
      <dsp:spPr>
        <a:xfrm>
          <a:off x="0" y="135283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03CA0-0FF6-40BE-AACF-F707A200E996}">
      <dsp:nvSpPr>
        <dsp:cNvPr id="0" name=""/>
        <dsp:cNvSpPr/>
      </dsp:nvSpPr>
      <dsp:spPr>
        <a:xfrm>
          <a:off x="241300" y="1175711"/>
          <a:ext cx="3378200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Item1.4 – Equipe Executora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41300" y="1175711"/>
        <a:ext cx="3378200" cy="354240"/>
      </dsp:txXfrm>
    </dsp:sp>
    <dsp:sp modelId="{B8822B09-18E6-42B4-A165-21F2E4A541AD}">
      <dsp:nvSpPr>
        <dsp:cNvPr id="0" name=""/>
        <dsp:cNvSpPr/>
      </dsp:nvSpPr>
      <dsp:spPr>
        <a:xfrm>
          <a:off x="0" y="189715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82003-468E-49D8-960B-8773B813785D}">
      <dsp:nvSpPr>
        <dsp:cNvPr id="0" name=""/>
        <dsp:cNvSpPr/>
      </dsp:nvSpPr>
      <dsp:spPr>
        <a:xfrm>
          <a:off x="241300" y="1720031"/>
          <a:ext cx="3378200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Item6. Verificação do Contratos dos Fornecedores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41300" y="1720031"/>
        <a:ext cx="3378200" cy="354240"/>
      </dsp:txXfrm>
    </dsp:sp>
    <dsp:sp modelId="{536BD7D4-BBC7-449C-A681-905ED43421CE}">
      <dsp:nvSpPr>
        <dsp:cNvPr id="0" name=""/>
        <dsp:cNvSpPr/>
      </dsp:nvSpPr>
      <dsp:spPr>
        <a:xfrm>
          <a:off x="0" y="244147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BEF41-385A-449D-8499-1401E5810D82}">
      <dsp:nvSpPr>
        <dsp:cNvPr id="0" name=""/>
        <dsp:cNvSpPr/>
      </dsp:nvSpPr>
      <dsp:spPr>
        <a:xfrm>
          <a:off x="241300" y="2264351"/>
          <a:ext cx="3378200" cy="35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Item7.1 – “Notas Fiscais”</a:t>
          </a:r>
        </a:p>
      </dsp:txBody>
      <dsp:txXfrm>
        <a:off x="241300" y="2264351"/>
        <a:ext cx="3378200" cy="354240"/>
      </dsp:txXfrm>
    </dsp:sp>
    <dsp:sp modelId="{8AA62AA4-6486-45E3-AB03-82A8E93635D2}">
      <dsp:nvSpPr>
        <dsp:cNvPr id="0" name=""/>
        <dsp:cNvSpPr/>
      </dsp:nvSpPr>
      <dsp:spPr>
        <a:xfrm>
          <a:off x="0" y="298579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9D398-B7D6-4918-ADB1-F8CD48E175AB}">
      <dsp:nvSpPr>
        <dsp:cNvPr id="0" name=""/>
        <dsp:cNvSpPr/>
      </dsp:nvSpPr>
      <dsp:spPr>
        <a:xfrm>
          <a:off x="241300" y="2808671"/>
          <a:ext cx="3378200" cy="3542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Item7.2 – AP ( Pagamento)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41300" y="2808671"/>
        <a:ext cx="3378200" cy="354240"/>
      </dsp:txXfrm>
    </dsp:sp>
    <dsp:sp modelId="{B10D4A98-CDF4-466D-A562-79AD5EF3DB21}">
      <dsp:nvSpPr>
        <dsp:cNvPr id="0" name=""/>
        <dsp:cNvSpPr/>
      </dsp:nvSpPr>
      <dsp:spPr>
        <a:xfrm>
          <a:off x="0" y="3530111"/>
          <a:ext cx="4826001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E8EF2-BAAA-42BF-B7B4-91789599FB43}">
      <dsp:nvSpPr>
        <dsp:cNvPr id="0" name=""/>
        <dsp:cNvSpPr/>
      </dsp:nvSpPr>
      <dsp:spPr>
        <a:xfrm>
          <a:off x="241300" y="3352991"/>
          <a:ext cx="3378200" cy="354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688" tIns="0" rIns="127688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solidFill>
                <a:schemeClr val="tx1"/>
              </a:solidFill>
            </a:rPr>
            <a:t>Item8.1 – Solicitação de Recursos</a:t>
          </a:r>
          <a:endParaRPr lang="pt-BR" sz="1200" kern="1200" dirty="0">
            <a:solidFill>
              <a:schemeClr val="tx1"/>
            </a:solidFill>
          </a:endParaRPr>
        </a:p>
      </dsp:txBody>
      <dsp:txXfrm>
        <a:off x="241300" y="3352991"/>
        <a:ext cx="3378200" cy="35424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6BEBA7-3B73-484F-AEBA-F13C218EB4B7}">
      <dsp:nvSpPr>
        <dsp:cNvPr id="0" name=""/>
        <dsp:cNvSpPr/>
      </dsp:nvSpPr>
      <dsp:spPr>
        <a:xfrm rot="5400000">
          <a:off x="-151591" y="152946"/>
          <a:ext cx="1010609" cy="70742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UEM</a:t>
          </a:r>
          <a:endParaRPr lang="pt-BR" sz="1800" kern="1200" dirty="0"/>
        </a:p>
      </dsp:txBody>
      <dsp:txXfrm rot="5400000">
        <a:off x="-151591" y="152946"/>
        <a:ext cx="1010609" cy="707426"/>
      </dsp:txXfrm>
    </dsp:sp>
    <dsp:sp modelId="{B1D43620-A13B-4B2A-88FB-D009A0C4985B}">
      <dsp:nvSpPr>
        <dsp:cNvPr id="0" name=""/>
        <dsp:cNvSpPr/>
      </dsp:nvSpPr>
      <dsp:spPr>
        <a:xfrm rot="5400000">
          <a:off x="2188177" y="-1479396"/>
          <a:ext cx="656896" cy="3618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CADASTRA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Envia</a:t>
          </a:r>
          <a:endParaRPr lang="pt-BR" sz="1200" kern="1200" dirty="0"/>
        </a:p>
      </dsp:txBody>
      <dsp:txXfrm rot="5400000">
        <a:off x="2188177" y="-1479396"/>
        <a:ext cx="656896" cy="3618398"/>
      </dsp:txXfrm>
    </dsp:sp>
    <dsp:sp modelId="{AF07C7DE-1A19-4B5E-8F10-2220A559849D}">
      <dsp:nvSpPr>
        <dsp:cNvPr id="0" name=""/>
        <dsp:cNvSpPr/>
      </dsp:nvSpPr>
      <dsp:spPr>
        <a:xfrm rot="5400000">
          <a:off x="-151591" y="964584"/>
          <a:ext cx="1010609" cy="707426"/>
        </a:xfrm>
        <a:prstGeom prst="chevron">
          <a:avLst/>
        </a:prstGeom>
        <a:solidFill>
          <a:schemeClr val="accent5"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3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GIGOV</a:t>
          </a:r>
          <a:endParaRPr lang="pt-BR" sz="1800" kern="1200" dirty="0"/>
        </a:p>
      </dsp:txBody>
      <dsp:txXfrm rot="5400000">
        <a:off x="-151591" y="964584"/>
        <a:ext cx="1010609" cy="707426"/>
      </dsp:txXfrm>
    </dsp:sp>
    <dsp:sp modelId="{760BB044-F6AE-4340-9A7A-EA233A8078E7}">
      <dsp:nvSpPr>
        <dsp:cNvPr id="0" name=""/>
        <dsp:cNvSpPr/>
      </dsp:nvSpPr>
      <dsp:spPr>
        <a:xfrm rot="5400000">
          <a:off x="2188177" y="-667757"/>
          <a:ext cx="656896" cy="3618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3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Recebe </a:t>
          </a:r>
          <a:r>
            <a:rPr lang="pt-BR" sz="1200" kern="1200" dirty="0" err="1" smtClean="0"/>
            <a:t>msg</a:t>
          </a:r>
          <a:r>
            <a:rPr lang="pt-BR" sz="1200" kern="1200" dirty="0" smtClean="0"/>
            <a:t> automática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Faz as verificações dos documentos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Aprova</a:t>
          </a:r>
          <a:endParaRPr lang="pt-BR" sz="1200" kern="1200" dirty="0"/>
        </a:p>
      </dsp:txBody>
      <dsp:txXfrm rot="5400000">
        <a:off x="2188177" y="-667757"/>
        <a:ext cx="656896" cy="3618398"/>
      </dsp:txXfrm>
    </dsp:sp>
    <dsp:sp modelId="{3CF083EB-FF43-4C47-B822-622051C7877E}">
      <dsp:nvSpPr>
        <dsp:cNvPr id="0" name=""/>
        <dsp:cNvSpPr/>
      </dsp:nvSpPr>
      <dsp:spPr>
        <a:xfrm rot="5400000">
          <a:off x="-151591" y="1776222"/>
          <a:ext cx="1010609" cy="707426"/>
        </a:xfrm>
        <a:prstGeom prst="chevron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GECOA</a:t>
          </a:r>
          <a:endParaRPr lang="pt-BR" sz="1800" kern="1200" dirty="0"/>
        </a:p>
      </dsp:txBody>
      <dsp:txXfrm rot="5400000">
        <a:off x="-151591" y="1776222"/>
        <a:ext cx="1010609" cy="707426"/>
      </dsp:txXfrm>
    </dsp:sp>
    <dsp:sp modelId="{6418CFE5-359A-4425-A437-E05378736086}">
      <dsp:nvSpPr>
        <dsp:cNvPr id="0" name=""/>
        <dsp:cNvSpPr/>
      </dsp:nvSpPr>
      <dsp:spPr>
        <a:xfrm rot="5400000">
          <a:off x="2188177" y="143880"/>
          <a:ext cx="656896" cy="3618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Recebe </a:t>
          </a:r>
          <a:r>
            <a:rPr lang="pt-BR" sz="1200" kern="1200" dirty="0" err="1" smtClean="0"/>
            <a:t>msg</a:t>
          </a:r>
          <a:r>
            <a:rPr lang="pt-BR" sz="1200" kern="1200" dirty="0" smtClean="0"/>
            <a:t> automática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Faz as verificações dos documentos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00" kern="1200" dirty="0" smtClean="0"/>
            <a:t>Aprova</a:t>
          </a:r>
          <a:endParaRPr lang="pt-BR" sz="1200" kern="1200" dirty="0"/>
        </a:p>
      </dsp:txBody>
      <dsp:txXfrm rot="5400000">
        <a:off x="2188177" y="143880"/>
        <a:ext cx="656896" cy="361839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6BEBA7-3B73-484F-AEBA-F13C218EB4B7}">
      <dsp:nvSpPr>
        <dsp:cNvPr id="0" name=""/>
        <dsp:cNvSpPr/>
      </dsp:nvSpPr>
      <dsp:spPr>
        <a:xfrm rot="5400000">
          <a:off x="-231788" y="232717"/>
          <a:ext cx="1545254" cy="10816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UEM</a:t>
          </a:r>
          <a:endParaRPr lang="pt-BR" sz="2800" kern="1200" dirty="0"/>
        </a:p>
      </dsp:txBody>
      <dsp:txXfrm rot="5400000">
        <a:off x="-231788" y="232717"/>
        <a:ext cx="1545254" cy="1081677"/>
      </dsp:txXfrm>
    </dsp:sp>
    <dsp:sp modelId="{B1D43620-A13B-4B2A-88FB-D009A0C4985B}">
      <dsp:nvSpPr>
        <dsp:cNvPr id="0" name=""/>
        <dsp:cNvSpPr/>
      </dsp:nvSpPr>
      <dsp:spPr>
        <a:xfrm rot="5400000">
          <a:off x="3449735" y="-2367128"/>
          <a:ext cx="1004415" cy="5740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CADASTRA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Envia</a:t>
          </a:r>
          <a:endParaRPr lang="pt-BR" sz="1800" kern="1200" dirty="0"/>
        </a:p>
      </dsp:txBody>
      <dsp:txXfrm rot="5400000">
        <a:off x="3449735" y="-2367128"/>
        <a:ext cx="1004415" cy="5740530"/>
      </dsp:txXfrm>
    </dsp:sp>
    <dsp:sp modelId="{AF07C7DE-1A19-4B5E-8F10-2220A559849D}">
      <dsp:nvSpPr>
        <dsp:cNvPr id="0" name=""/>
        <dsp:cNvSpPr/>
      </dsp:nvSpPr>
      <dsp:spPr>
        <a:xfrm rot="5400000">
          <a:off x="-231788" y="1583107"/>
          <a:ext cx="1545254" cy="1081677"/>
        </a:xfrm>
        <a:prstGeom prst="chevron">
          <a:avLst/>
        </a:prstGeom>
        <a:solidFill>
          <a:schemeClr val="accent5"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3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GIGOV</a:t>
          </a:r>
          <a:endParaRPr lang="pt-BR" sz="2800" kern="1200" dirty="0"/>
        </a:p>
      </dsp:txBody>
      <dsp:txXfrm rot="5400000">
        <a:off x="-231788" y="1583107"/>
        <a:ext cx="1545254" cy="1081677"/>
      </dsp:txXfrm>
    </dsp:sp>
    <dsp:sp modelId="{760BB044-F6AE-4340-9A7A-EA233A8078E7}">
      <dsp:nvSpPr>
        <dsp:cNvPr id="0" name=""/>
        <dsp:cNvSpPr/>
      </dsp:nvSpPr>
      <dsp:spPr>
        <a:xfrm rot="5400000">
          <a:off x="3449735" y="-1016738"/>
          <a:ext cx="1004415" cy="5740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3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Recebe </a:t>
          </a:r>
          <a:r>
            <a:rPr lang="pt-BR" sz="1800" kern="1200" dirty="0" err="1" smtClean="0"/>
            <a:t>msg</a:t>
          </a:r>
          <a:r>
            <a:rPr lang="pt-BR" sz="1800" kern="1200" dirty="0" smtClean="0"/>
            <a:t> automática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Faz as verificações dos documentos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Aprova</a:t>
          </a:r>
          <a:endParaRPr lang="pt-BR" sz="1800" kern="1200" dirty="0"/>
        </a:p>
      </dsp:txBody>
      <dsp:txXfrm rot="5400000">
        <a:off x="3449735" y="-1016738"/>
        <a:ext cx="1004415" cy="5740530"/>
      </dsp:txXfrm>
    </dsp:sp>
    <dsp:sp modelId="{3CF083EB-FF43-4C47-B822-622051C7877E}">
      <dsp:nvSpPr>
        <dsp:cNvPr id="0" name=""/>
        <dsp:cNvSpPr/>
      </dsp:nvSpPr>
      <dsp:spPr>
        <a:xfrm rot="5400000">
          <a:off x="-231788" y="2933497"/>
          <a:ext cx="1545254" cy="1081677"/>
        </a:xfrm>
        <a:prstGeom prst="chevron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GECOA</a:t>
          </a:r>
          <a:endParaRPr lang="pt-BR" sz="2800" kern="1200" dirty="0"/>
        </a:p>
      </dsp:txBody>
      <dsp:txXfrm rot="5400000">
        <a:off x="-231788" y="2933497"/>
        <a:ext cx="1545254" cy="1081677"/>
      </dsp:txXfrm>
    </dsp:sp>
    <dsp:sp modelId="{6418CFE5-359A-4425-A437-E05378736086}">
      <dsp:nvSpPr>
        <dsp:cNvPr id="0" name=""/>
        <dsp:cNvSpPr/>
      </dsp:nvSpPr>
      <dsp:spPr>
        <a:xfrm rot="5400000">
          <a:off x="3449735" y="333651"/>
          <a:ext cx="1004415" cy="5740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Recebe </a:t>
          </a:r>
          <a:r>
            <a:rPr lang="pt-BR" sz="1800" kern="1200" dirty="0" err="1" smtClean="0"/>
            <a:t>msg</a:t>
          </a:r>
          <a:r>
            <a:rPr lang="pt-BR" sz="1800" kern="1200" dirty="0" smtClean="0"/>
            <a:t> automática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Faz as verificações dos documentos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/>
            <a:t>Aprova</a:t>
          </a:r>
          <a:endParaRPr lang="pt-BR" sz="1800" kern="1200" dirty="0"/>
        </a:p>
      </dsp:txBody>
      <dsp:txXfrm rot="5400000">
        <a:off x="3449735" y="333651"/>
        <a:ext cx="1004415" cy="5740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8702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9434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162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2882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7038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260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538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6662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2933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4518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6521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378A7-2D74-4DA0-B5DF-8A279DB580EB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B1C04-4623-4CAD-AA36-903BD9FA32F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2248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96710" y="513021"/>
            <a:ext cx="3092449" cy="1037535"/>
          </a:xfrm>
        </p:spPr>
        <p:txBody>
          <a:bodyPr>
            <a:noAutofit/>
          </a:bodyPr>
          <a:lstStyle/>
          <a:p>
            <a:r>
              <a:rPr lang="pt-BR" sz="4400" dirty="0" smtClean="0"/>
              <a:t>PNAFM NA CAIXA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238" y="1550556"/>
            <a:ext cx="3439391" cy="537889"/>
          </a:xfrm>
        </p:spPr>
        <p:txBody>
          <a:bodyPr/>
          <a:lstStyle/>
          <a:p>
            <a:r>
              <a:rPr lang="pt-BR" dirty="0" smtClean="0"/>
              <a:t>AGENTES</a:t>
            </a:r>
            <a:endParaRPr lang="pt-BR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xmlns="" val="2600714131"/>
              </p:ext>
            </p:extLst>
          </p:nvPr>
        </p:nvGraphicFramePr>
        <p:xfrm>
          <a:off x="3762628" y="135467"/>
          <a:ext cx="2694615" cy="2596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xmlns="" val="1767670193"/>
              </p:ext>
            </p:extLst>
          </p:nvPr>
        </p:nvGraphicFramePr>
        <p:xfrm>
          <a:off x="982134" y="3002844"/>
          <a:ext cx="9629421" cy="2833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7573049" y="128558"/>
            <a:ext cx="416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Material Disponível: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MN FP 111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CARTILHA SEEMP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site GECOA.CAIXA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Passo a Passo SEEMP / site da UCP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MOP / 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Contrato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cxnSp>
        <p:nvCxnSpPr>
          <p:cNvPr id="18" name="Conector angulado 17"/>
          <p:cNvCxnSpPr/>
          <p:nvPr/>
        </p:nvCxnSpPr>
        <p:spPr>
          <a:xfrm rot="10800000" flipV="1">
            <a:off x="9655849" y="513021"/>
            <a:ext cx="571500" cy="37407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9578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49266" y="191718"/>
            <a:ext cx="3439391" cy="537889"/>
          </a:xfrm>
        </p:spPr>
        <p:txBody>
          <a:bodyPr>
            <a:noAutofit/>
          </a:bodyPr>
          <a:lstStyle/>
          <a:p>
            <a:r>
              <a:rPr lang="pt-BR" sz="4000" dirty="0" smtClean="0"/>
              <a:t>SISTEMAS</a:t>
            </a:r>
            <a:endParaRPr lang="pt-BR" sz="4000" dirty="0"/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xmlns="" val="756138237"/>
              </p:ext>
            </p:extLst>
          </p:nvPr>
        </p:nvGraphicFramePr>
        <p:xfrm>
          <a:off x="1237638" y="1776717"/>
          <a:ext cx="8903889" cy="312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ector de seta reta 6"/>
          <p:cNvCxnSpPr/>
          <p:nvPr/>
        </p:nvCxnSpPr>
        <p:spPr>
          <a:xfrm>
            <a:off x="2171700" y="1278082"/>
            <a:ext cx="10391" cy="633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6530686" y="1003177"/>
            <a:ext cx="10391" cy="2078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6016337" y="544941"/>
            <a:ext cx="102869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Registro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667741" y="819178"/>
            <a:ext cx="102869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Registro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4609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xmlns="" val="2614386166"/>
              </p:ext>
            </p:extLst>
          </p:nvPr>
        </p:nvGraphicFramePr>
        <p:xfrm>
          <a:off x="955964" y="233866"/>
          <a:ext cx="4101458" cy="4026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320800" y="237067"/>
            <a:ext cx="2269067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Itens Foco da GIGOV</a:t>
            </a:r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5723467" y="1546578"/>
            <a:ext cx="767644" cy="8128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xmlns="" val="3296161076"/>
              </p:ext>
            </p:extLst>
          </p:nvPr>
        </p:nvGraphicFramePr>
        <p:xfrm>
          <a:off x="6846710" y="-144734"/>
          <a:ext cx="4826001" cy="5008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xmlns="" val="342635115"/>
              </p:ext>
            </p:extLst>
          </p:nvPr>
        </p:nvGraphicFramePr>
        <p:xfrm>
          <a:off x="1022928" y="4135582"/>
          <a:ext cx="4325825" cy="2636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07818" y="4270664"/>
            <a:ext cx="363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FLUXO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3156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xmlns="" val="3893662695"/>
              </p:ext>
            </p:extLst>
          </p:nvPr>
        </p:nvGraphicFramePr>
        <p:xfrm>
          <a:off x="1345047" y="810491"/>
          <a:ext cx="6822208" cy="4247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477982" y="810491"/>
            <a:ext cx="3636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FLUXO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361570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172</Words>
  <Application>Microsoft Office PowerPoint</Application>
  <PresentationFormat>Personalizar</PresentationFormat>
  <Paragraphs>70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PNAFM NA CAIXA</vt:lpstr>
      <vt:lpstr>Slide 2</vt:lpstr>
      <vt:lpstr>Slide 3</vt:lpstr>
      <vt:lpstr>Slide 4</vt:lpstr>
    </vt:vector>
  </TitlesOfParts>
  <Company>Ministério da Previdência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PNAFM NA CAIXA</dc:title>
  <dc:creator>evento</dc:creator>
  <cp:lastModifiedBy>IrmaBC</cp:lastModifiedBy>
  <cp:revision>18</cp:revision>
  <dcterms:created xsi:type="dcterms:W3CDTF">2019-12-04T14:21:04Z</dcterms:created>
  <dcterms:modified xsi:type="dcterms:W3CDTF">2019-12-09T11:40:44Z</dcterms:modified>
</cp:coreProperties>
</file>