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2"/>
  </p:notesMasterIdLst>
  <p:handoutMasterIdLst>
    <p:handoutMasterId r:id="rId13"/>
  </p:handoutMasterIdLst>
  <p:sldIdLst>
    <p:sldId id="322" r:id="rId2"/>
    <p:sldId id="299" r:id="rId3"/>
    <p:sldId id="316" r:id="rId4"/>
    <p:sldId id="307" r:id="rId5"/>
    <p:sldId id="317" r:id="rId6"/>
    <p:sldId id="312" r:id="rId7"/>
    <p:sldId id="318" r:id="rId8"/>
    <p:sldId id="315" r:id="rId9"/>
    <p:sldId id="319" r:id="rId10"/>
    <p:sldId id="297" r:id="rId11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1201DA-9B70-44B3-A5FA-60B05D5BDE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10272C7-97FD-4313-8625-5F148E8CA1CE}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sz="1400" b="1" dirty="0">
              <a:solidFill>
                <a:schemeClr val="tx1"/>
              </a:solidFill>
            </a:rPr>
            <a:t>Coordenador Geral da COOPE e da UCP</a:t>
          </a:r>
        </a:p>
      </dgm:t>
    </dgm:pt>
    <dgm:pt modelId="{80DE1A8E-2E72-49AA-B62C-4726AF09771D}" type="parTrans" cxnId="{79462FE9-F077-41FC-A2E6-77F9D4D03143}">
      <dgm:prSet/>
      <dgm:spPr/>
      <dgm:t>
        <a:bodyPr/>
        <a:lstStyle/>
        <a:p>
          <a:endParaRPr lang="pt-BR"/>
        </a:p>
      </dgm:t>
    </dgm:pt>
    <dgm:pt modelId="{ABA207D7-E76A-4F43-AB33-3FA027F9A589}" type="sibTrans" cxnId="{79462FE9-F077-41FC-A2E6-77F9D4D03143}">
      <dgm:prSet/>
      <dgm:spPr/>
      <dgm:t>
        <a:bodyPr/>
        <a:lstStyle/>
        <a:p>
          <a:endParaRPr lang="pt-BR"/>
        </a:p>
      </dgm:t>
    </dgm:pt>
    <dgm:pt modelId="{9CCFE4D6-72DA-40C7-8996-0CA23318F4E9}" type="asst">
      <dgm:prSet phldrT="[Text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sz="1300" b="1" dirty="0">
              <a:solidFill>
                <a:schemeClr val="tx1"/>
              </a:solidFill>
            </a:rPr>
            <a:t>Coordenador Geral Adjunto</a:t>
          </a:r>
        </a:p>
      </dgm:t>
    </dgm:pt>
    <dgm:pt modelId="{10C9E3B6-32CA-4F61-BB68-2D3B5CF270A7}" type="parTrans" cxnId="{8D227695-BCB9-4924-81C1-74601DC25401}">
      <dgm:prSet/>
      <dgm:spPr/>
      <dgm:t>
        <a:bodyPr/>
        <a:lstStyle/>
        <a:p>
          <a:endParaRPr lang="pt-BR"/>
        </a:p>
      </dgm:t>
    </dgm:pt>
    <dgm:pt modelId="{CB8A540F-286F-4142-BAB0-4743FF0F8440}" type="sibTrans" cxnId="{8D227695-BCB9-4924-81C1-74601DC25401}">
      <dgm:prSet/>
      <dgm:spPr/>
      <dgm:t>
        <a:bodyPr/>
        <a:lstStyle/>
        <a:p>
          <a:endParaRPr lang="pt-BR"/>
        </a:p>
      </dgm:t>
    </dgm:pt>
    <dgm:pt modelId="{81E18D7D-983E-47DF-B797-41092E2FECC3}">
      <dgm:prSet phldrT="[Texto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b="1" dirty="0">
              <a:solidFill>
                <a:schemeClr val="tx1"/>
              </a:solidFill>
            </a:rPr>
            <a:t>Coordenador Administrativo</a:t>
          </a:r>
        </a:p>
      </dgm:t>
    </dgm:pt>
    <dgm:pt modelId="{4575AF22-B67C-4A8B-935F-C4FCD283B39A}" type="parTrans" cxnId="{87FB6F47-987B-476E-A1F1-D6B74F4512A8}">
      <dgm:prSet/>
      <dgm:spPr/>
      <dgm:t>
        <a:bodyPr/>
        <a:lstStyle/>
        <a:p>
          <a:endParaRPr lang="pt-BR"/>
        </a:p>
      </dgm:t>
    </dgm:pt>
    <dgm:pt modelId="{A9B5FC59-29CA-4D67-8FBF-8F4C1E3C4D06}" type="sibTrans" cxnId="{87FB6F47-987B-476E-A1F1-D6B74F4512A8}">
      <dgm:prSet/>
      <dgm:spPr/>
      <dgm:t>
        <a:bodyPr/>
        <a:lstStyle/>
        <a:p>
          <a:endParaRPr lang="pt-BR"/>
        </a:p>
      </dgm:t>
    </dgm:pt>
    <dgm:pt modelId="{782648F0-2EAB-4791-AD4C-7E707D84169D}">
      <dgm:prSet phldrT="[Texto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b="1" dirty="0">
              <a:solidFill>
                <a:schemeClr val="tx1"/>
              </a:solidFill>
            </a:rPr>
            <a:t>Coordenador Financeiro</a:t>
          </a:r>
        </a:p>
      </dgm:t>
    </dgm:pt>
    <dgm:pt modelId="{AD7470FD-2B93-4E09-999B-4D8DF59CF03A}" type="parTrans" cxnId="{8EC3445C-1129-4329-9107-20F3CF25AC83}">
      <dgm:prSet/>
      <dgm:spPr/>
      <dgm:t>
        <a:bodyPr/>
        <a:lstStyle/>
        <a:p>
          <a:endParaRPr lang="pt-BR"/>
        </a:p>
      </dgm:t>
    </dgm:pt>
    <dgm:pt modelId="{5C4DED02-3E99-479B-BC32-0CAB0BDB28E3}" type="sibTrans" cxnId="{8EC3445C-1129-4329-9107-20F3CF25AC83}">
      <dgm:prSet/>
      <dgm:spPr/>
      <dgm:t>
        <a:bodyPr/>
        <a:lstStyle/>
        <a:p>
          <a:endParaRPr lang="pt-BR"/>
        </a:p>
      </dgm:t>
    </dgm:pt>
    <dgm:pt modelId="{E1CFC6F2-2FD9-48FB-835B-4DED9AABA4B2}">
      <dgm:prSet phldrT="[Texto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b="1" dirty="0">
              <a:solidFill>
                <a:schemeClr val="tx1"/>
              </a:solidFill>
            </a:rPr>
            <a:t>Coordenador Técnico</a:t>
          </a:r>
        </a:p>
      </dgm:t>
    </dgm:pt>
    <dgm:pt modelId="{E7350081-48FA-4D06-9F2F-71489FDAA682}" type="parTrans" cxnId="{6C0E93AB-8F8B-4DE4-8BBA-71D41DE23FF7}">
      <dgm:prSet/>
      <dgm:spPr/>
      <dgm:t>
        <a:bodyPr/>
        <a:lstStyle/>
        <a:p>
          <a:endParaRPr lang="pt-BR"/>
        </a:p>
      </dgm:t>
    </dgm:pt>
    <dgm:pt modelId="{C75E7884-A3FF-4D1C-8F82-1F70629377E8}" type="sibTrans" cxnId="{6C0E93AB-8F8B-4DE4-8BBA-71D41DE23FF7}">
      <dgm:prSet/>
      <dgm:spPr/>
      <dgm:t>
        <a:bodyPr/>
        <a:lstStyle/>
        <a:p>
          <a:endParaRPr lang="pt-BR"/>
        </a:p>
      </dgm:t>
    </dgm:pt>
    <dgm:pt modelId="{814A2B1B-568D-47C7-B308-13979591EBF3}">
      <dgm:prSet phldrT="[Texto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b="1" dirty="0">
              <a:solidFill>
                <a:schemeClr val="tx1"/>
              </a:solidFill>
            </a:rPr>
            <a:t>Coordenador de Monitoramento</a:t>
          </a:r>
        </a:p>
      </dgm:t>
    </dgm:pt>
    <dgm:pt modelId="{41CED073-2310-4054-B38D-975A38BE8726}" type="parTrans" cxnId="{2EBD1DC2-DA93-491B-8B1F-46646F65C0DF}">
      <dgm:prSet/>
      <dgm:spPr/>
      <dgm:t>
        <a:bodyPr/>
        <a:lstStyle/>
        <a:p>
          <a:endParaRPr lang="pt-BR"/>
        </a:p>
      </dgm:t>
    </dgm:pt>
    <dgm:pt modelId="{41A3D139-FBFD-4B9B-B726-CACABCC79B44}" type="sibTrans" cxnId="{2EBD1DC2-DA93-491B-8B1F-46646F65C0DF}">
      <dgm:prSet/>
      <dgm:spPr/>
      <dgm:t>
        <a:bodyPr/>
        <a:lstStyle/>
        <a:p>
          <a:endParaRPr lang="pt-BR"/>
        </a:p>
      </dgm:t>
    </dgm:pt>
    <dgm:pt modelId="{1460FE88-327B-400B-B282-F8AD29EE4FCF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t-BR" sz="1600" b="1" dirty="0" smtClean="0">
              <a:solidFill>
                <a:schemeClr val="tx1"/>
              </a:solidFill>
            </a:rPr>
            <a:t>DGE</a:t>
          </a:r>
          <a:endParaRPr lang="pt-BR" sz="1600" b="1" dirty="0">
            <a:solidFill>
              <a:schemeClr val="tx1"/>
            </a:solidFill>
          </a:endParaRPr>
        </a:p>
      </dgm:t>
    </dgm:pt>
    <dgm:pt modelId="{A4465C44-85B7-4A8D-ADD9-D58D5B2EF30C}" type="sibTrans" cxnId="{F00CA062-C556-488F-B896-0525E6EA1749}">
      <dgm:prSet/>
      <dgm:spPr/>
      <dgm:t>
        <a:bodyPr/>
        <a:lstStyle/>
        <a:p>
          <a:endParaRPr lang="pt-BR"/>
        </a:p>
      </dgm:t>
    </dgm:pt>
    <dgm:pt modelId="{7FC6B9B9-FD2E-4966-AE56-0FDDA212B732}" type="parTrans" cxnId="{F00CA062-C556-488F-B896-0525E6EA1749}">
      <dgm:prSet/>
      <dgm:spPr/>
      <dgm:t>
        <a:bodyPr/>
        <a:lstStyle/>
        <a:p>
          <a:endParaRPr lang="pt-BR"/>
        </a:p>
      </dgm:t>
    </dgm:pt>
    <dgm:pt modelId="{7A820B35-6128-4EDE-9A8A-B90582B5763E}" type="pres">
      <dgm:prSet presAssocID="{D21201DA-9B70-44B3-A5FA-60B05D5BDE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C77425E-F38A-4770-ADA0-9C6995212470}" type="pres">
      <dgm:prSet presAssocID="{1460FE88-327B-400B-B282-F8AD29EE4FCF}" presName="hierRoot1" presStyleCnt="0">
        <dgm:presLayoutVars>
          <dgm:hierBranch val="init"/>
        </dgm:presLayoutVars>
      </dgm:prSet>
      <dgm:spPr/>
    </dgm:pt>
    <dgm:pt modelId="{DA7CD11F-B844-4A49-84B3-4775CCA48430}" type="pres">
      <dgm:prSet presAssocID="{1460FE88-327B-400B-B282-F8AD29EE4FCF}" presName="rootComposite1" presStyleCnt="0"/>
      <dgm:spPr/>
    </dgm:pt>
    <dgm:pt modelId="{4968B852-DFCF-4E88-8560-50EDF399569C}" type="pres">
      <dgm:prSet presAssocID="{1460FE88-327B-400B-B282-F8AD29EE4FCF}" presName="rootText1" presStyleLbl="node0" presStyleIdx="0" presStyleCnt="1" custScaleX="348046" custScaleY="172210" custLinFactNeighborX="-9852" custLinFactNeighborY="-16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E9ADF17-D983-4C93-A7E8-43B4A48E9124}" type="pres">
      <dgm:prSet presAssocID="{1460FE88-327B-400B-B282-F8AD29EE4FCF}" presName="rootConnector1" presStyleLbl="node1" presStyleIdx="0" presStyleCnt="0"/>
      <dgm:spPr/>
      <dgm:t>
        <a:bodyPr/>
        <a:lstStyle/>
        <a:p>
          <a:endParaRPr lang="pt-BR"/>
        </a:p>
      </dgm:t>
    </dgm:pt>
    <dgm:pt modelId="{27A6CC27-0D55-4C00-9B97-0D083AF937B5}" type="pres">
      <dgm:prSet presAssocID="{1460FE88-327B-400B-B282-F8AD29EE4FCF}" presName="hierChild2" presStyleCnt="0"/>
      <dgm:spPr/>
    </dgm:pt>
    <dgm:pt modelId="{9B996B00-59EC-4CE7-BBB8-C01F70585891}" type="pres">
      <dgm:prSet presAssocID="{80DE1A8E-2E72-49AA-B62C-4726AF09771D}" presName="Name37" presStyleLbl="parChTrans1D2" presStyleIdx="0" presStyleCnt="1"/>
      <dgm:spPr/>
      <dgm:t>
        <a:bodyPr/>
        <a:lstStyle/>
        <a:p>
          <a:endParaRPr lang="pt-BR"/>
        </a:p>
      </dgm:t>
    </dgm:pt>
    <dgm:pt modelId="{EDEB9CCF-B6CD-4073-80C9-CCF8E7027528}" type="pres">
      <dgm:prSet presAssocID="{810272C7-97FD-4313-8625-5F148E8CA1CE}" presName="hierRoot2" presStyleCnt="0">
        <dgm:presLayoutVars>
          <dgm:hierBranch val="init"/>
        </dgm:presLayoutVars>
      </dgm:prSet>
      <dgm:spPr/>
    </dgm:pt>
    <dgm:pt modelId="{1D25F7CA-327A-4917-9D4D-D12AFA12DE9A}" type="pres">
      <dgm:prSet presAssocID="{810272C7-97FD-4313-8625-5F148E8CA1CE}" presName="rootComposite" presStyleCnt="0"/>
      <dgm:spPr/>
    </dgm:pt>
    <dgm:pt modelId="{7F9F2990-0388-4FEC-A0E1-28DA6482BB06}" type="pres">
      <dgm:prSet presAssocID="{810272C7-97FD-4313-8625-5F148E8CA1CE}" presName="rootText" presStyleLbl="node2" presStyleIdx="0" presStyleCnt="1" custScaleX="869339" custScaleY="322466" custLinFactNeighborX="5669" custLinFactNeighborY="-427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915FCE6-080F-4077-A63D-E40D09E49A46}" type="pres">
      <dgm:prSet presAssocID="{810272C7-97FD-4313-8625-5F148E8CA1CE}" presName="rootConnector" presStyleLbl="node2" presStyleIdx="0" presStyleCnt="1"/>
      <dgm:spPr/>
      <dgm:t>
        <a:bodyPr/>
        <a:lstStyle/>
        <a:p>
          <a:endParaRPr lang="pt-BR"/>
        </a:p>
      </dgm:t>
    </dgm:pt>
    <dgm:pt modelId="{D5788723-1138-4CB4-BE05-DE814FB772F1}" type="pres">
      <dgm:prSet presAssocID="{810272C7-97FD-4313-8625-5F148E8CA1CE}" presName="hierChild4" presStyleCnt="0"/>
      <dgm:spPr/>
    </dgm:pt>
    <dgm:pt modelId="{7FD12244-0FBD-4F9E-974F-1A3ECF6950AE}" type="pres">
      <dgm:prSet presAssocID="{4575AF22-B67C-4A8B-935F-C4FCD283B39A}" presName="Name37" presStyleLbl="parChTrans1D3" presStyleIdx="0" presStyleCnt="5"/>
      <dgm:spPr/>
      <dgm:t>
        <a:bodyPr/>
        <a:lstStyle/>
        <a:p>
          <a:endParaRPr lang="pt-BR"/>
        </a:p>
      </dgm:t>
    </dgm:pt>
    <dgm:pt modelId="{DE13B0AF-32AD-43E6-88E9-11D8870B3E70}" type="pres">
      <dgm:prSet presAssocID="{81E18D7D-983E-47DF-B797-41092E2FECC3}" presName="hierRoot2" presStyleCnt="0">
        <dgm:presLayoutVars>
          <dgm:hierBranch val="init"/>
        </dgm:presLayoutVars>
      </dgm:prSet>
      <dgm:spPr/>
    </dgm:pt>
    <dgm:pt modelId="{4E43EE66-E6A0-4437-9F45-E9890C25DF4D}" type="pres">
      <dgm:prSet presAssocID="{81E18D7D-983E-47DF-B797-41092E2FECC3}" presName="rootComposite" presStyleCnt="0"/>
      <dgm:spPr/>
    </dgm:pt>
    <dgm:pt modelId="{CD3FB83F-68B1-4397-8DEA-4E8C29140295}" type="pres">
      <dgm:prSet presAssocID="{81E18D7D-983E-47DF-B797-41092E2FECC3}" presName="rootText" presStyleLbl="node3" presStyleIdx="0" presStyleCnt="4" custScaleX="555503" custScaleY="14409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188692A-8A51-46F9-B7B3-F0374544844C}" type="pres">
      <dgm:prSet presAssocID="{81E18D7D-983E-47DF-B797-41092E2FECC3}" presName="rootConnector" presStyleLbl="node3" presStyleIdx="0" presStyleCnt="4"/>
      <dgm:spPr/>
      <dgm:t>
        <a:bodyPr/>
        <a:lstStyle/>
        <a:p>
          <a:endParaRPr lang="pt-BR"/>
        </a:p>
      </dgm:t>
    </dgm:pt>
    <dgm:pt modelId="{934E8E94-81A4-4751-80E7-B08FD3A7C4CD}" type="pres">
      <dgm:prSet presAssocID="{81E18D7D-983E-47DF-B797-41092E2FECC3}" presName="hierChild4" presStyleCnt="0"/>
      <dgm:spPr/>
    </dgm:pt>
    <dgm:pt modelId="{6B75510C-57CA-410E-B26B-D5C501D7FB72}" type="pres">
      <dgm:prSet presAssocID="{81E18D7D-983E-47DF-B797-41092E2FECC3}" presName="hierChild5" presStyleCnt="0"/>
      <dgm:spPr/>
    </dgm:pt>
    <dgm:pt modelId="{768299A3-8ACF-4C7B-B650-BF63FA0E3334}" type="pres">
      <dgm:prSet presAssocID="{AD7470FD-2B93-4E09-999B-4D8DF59CF03A}" presName="Name37" presStyleLbl="parChTrans1D3" presStyleIdx="1" presStyleCnt="5"/>
      <dgm:spPr/>
      <dgm:t>
        <a:bodyPr/>
        <a:lstStyle/>
        <a:p>
          <a:endParaRPr lang="pt-BR"/>
        </a:p>
      </dgm:t>
    </dgm:pt>
    <dgm:pt modelId="{EF701779-720C-450F-99B9-5E8819636CA6}" type="pres">
      <dgm:prSet presAssocID="{782648F0-2EAB-4791-AD4C-7E707D84169D}" presName="hierRoot2" presStyleCnt="0">
        <dgm:presLayoutVars>
          <dgm:hierBranch val="init"/>
        </dgm:presLayoutVars>
      </dgm:prSet>
      <dgm:spPr/>
    </dgm:pt>
    <dgm:pt modelId="{29DD1E93-5EF4-4AD1-B8B0-85D0C6BF7880}" type="pres">
      <dgm:prSet presAssocID="{782648F0-2EAB-4791-AD4C-7E707D84169D}" presName="rootComposite" presStyleCnt="0"/>
      <dgm:spPr/>
    </dgm:pt>
    <dgm:pt modelId="{6A8BC513-D1A7-4ACF-B061-B5CAEC0D425B}" type="pres">
      <dgm:prSet presAssocID="{782648F0-2EAB-4791-AD4C-7E707D84169D}" presName="rootText" presStyleLbl="node3" presStyleIdx="1" presStyleCnt="4" custScaleX="549064" custScaleY="155653" custLinFactNeighborX="-229" custLinFactNeighborY="523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E0E0811-568B-467E-BB4A-5AAB64637E74}" type="pres">
      <dgm:prSet presAssocID="{782648F0-2EAB-4791-AD4C-7E707D84169D}" presName="rootConnector" presStyleLbl="node3" presStyleIdx="1" presStyleCnt="4"/>
      <dgm:spPr/>
      <dgm:t>
        <a:bodyPr/>
        <a:lstStyle/>
        <a:p>
          <a:endParaRPr lang="pt-BR"/>
        </a:p>
      </dgm:t>
    </dgm:pt>
    <dgm:pt modelId="{6AB094CF-DB06-4D26-BDE5-D21CB2F0082A}" type="pres">
      <dgm:prSet presAssocID="{782648F0-2EAB-4791-AD4C-7E707D84169D}" presName="hierChild4" presStyleCnt="0"/>
      <dgm:spPr/>
    </dgm:pt>
    <dgm:pt modelId="{EA2F3ED9-1EB1-4E2C-BA96-0D77FB551BE3}" type="pres">
      <dgm:prSet presAssocID="{782648F0-2EAB-4791-AD4C-7E707D84169D}" presName="hierChild5" presStyleCnt="0"/>
      <dgm:spPr/>
    </dgm:pt>
    <dgm:pt modelId="{9BB15BA9-1CC0-4937-A472-F1B6E1913ADD}" type="pres">
      <dgm:prSet presAssocID="{E7350081-48FA-4D06-9F2F-71489FDAA682}" presName="Name37" presStyleLbl="parChTrans1D3" presStyleIdx="2" presStyleCnt="5"/>
      <dgm:spPr/>
      <dgm:t>
        <a:bodyPr/>
        <a:lstStyle/>
        <a:p>
          <a:endParaRPr lang="pt-BR"/>
        </a:p>
      </dgm:t>
    </dgm:pt>
    <dgm:pt modelId="{6A5D7487-A955-4D87-9A6E-F51F8E5C9A3B}" type="pres">
      <dgm:prSet presAssocID="{E1CFC6F2-2FD9-48FB-835B-4DED9AABA4B2}" presName="hierRoot2" presStyleCnt="0">
        <dgm:presLayoutVars>
          <dgm:hierBranch val="init"/>
        </dgm:presLayoutVars>
      </dgm:prSet>
      <dgm:spPr/>
    </dgm:pt>
    <dgm:pt modelId="{CBC85CDC-A93E-4B13-BEA3-57743A18ED49}" type="pres">
      <dgm:prSet presAssocID="{E1CFC6F2-2FD9-48FB-835B-4DED9AABA4B2}" presName="rootComposite" presStyleCnt="0"/>
      <dgm:spPr/>
    </dgm:pt>
    <dgm:pt modelId="{E9F0F0B2-F68D-4954-8EDC-4CCF674FD50E}" type="pres">
      <dgm:prSet presAssocID="{E1CFC6F2-2FD9-48FB-835B-4DED9AABA4B2}" presName="rootText" presStyleLbl="node3" presStyleIdx="2" presStyleCnt="4" custScaleX="552054" custScaleY="138489" custLinFactNeighborX="-26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F004038-F98B-40E8-B7AB-E038A1F398E4}" type="pres">
      <dgm:prSet presAssocID="{E1CFC6F2-2FD9-48FB-835B-4DED9AABA4B2}" presName="rootConnector" presStyleLbl="node3" presStyleIdx="2" presStyleCnt="4"/>
      <dgm:spPr/>
      <dgm:t>
        <a:bodyPr/>
        <a:lstStyle/>
        <a:p>
          <a:endParaRPr lang="pt-BR"/>
        </a:p>
      </dgm:t>
    </dgm:pt>
    <dgm:pt modelId="{0B29F53B-CD91-4494-9600-D6B17D999F57}" type="pres">
      <dgm:prSet presAssocID="{E1CFC6F2-2FD9-48FB-835B-4DED9AABA4B2}" presName="hierChild4" presStyleCnt="0"/>
      <dgm:spPr/>
    </dgm:pt>
    <dgm:pt modelId="{6B2FB870-0BEF-468C-8670-CBE089D00918}" type="pres">
      <dgm:prSet presAssocID="{E1CFC6F2-2FD9-48FB-835B-4DED9AABA4B2}" presName="hierChild5" presStyleCnt="0"/>
      <dgm:spPr/>
    </dgm:pt>
    <dgm:pt modelId="{C2BE63C3-BA15-4840-9B5B-C6043B1F674A}" type="pres">
      <dgm:prSet presAssocID="{41CED073-2310-4054-B38D-975A38BE8726}" presName="Name37" presStyleLbl="parChTrans1D3" presStyleIdx="3" presStyleCnt="5"/>
      <dgm:spPr/>
      <dgm:t>
        <a:bodyPr/>
        <a:lstStyle/>
        <a:p>
          <a:endParaRPr lang="pt-BR"/>
        </a:p>
      </dgm:t>
    </dgm:pt>
    <dgm:pt modelId="{15FC4EF8-E45C-486B-B138-BD02FC70C901}" type="pres">
      <dgm:prSet presAssocID="{814A2B1B-568D-47C7-B308-13979591EBF3}" presName="hierRoot2" presStyleCnt="0">
        <dgm:presLayoutVars>
          <dgm:hierBranch val="init"/>
        </dgm:presLayoutVars>
      </dgm:prSet>
      <dgm:spPr/>
    </dgm:pt>
    <dgm:pt modelId="{C9111FE2-683A-44EA-AF82-2CD98BC41E7F}" type="pres">
      <dgm:prSet presAssocID="{814A2B1B-568D-47C7-B308-13979591EBF3}" presName="rootComposite" presStyleCnt="0"/>
      <dgm:spPr/>
    </dgm:pt>
    <dgm:pt modelId="{0F472895-3F01-463C-8E20-08EBD68BBBC9}" type="pres">
      <dgm:prSet presAssocID="{814A2B1B-568D-47C7-B308-13979591EBF3}" presName="rootText" presStyleLbl="node3" presStyleIdx="3" presStyleCnt="4" custScaleX="546822" custScaleY="16777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D902D2E-DDDD-4A1F-B34C-F6F06DF0F70E}" type="pres">
      <dgm:prSet presAssocID="{814A2B1B-568D-47C7-B308-13979591EBF3}" presName="rootConnector" presStyleLbl="node3" presStyleIdx="3" presStyleCnt="4"/>
      <dgm:spPr/>
      <dgm:t>
        <a:bodyPr/>
        <a:lstStyle/>
        <a:p>
          <a:endParaRPr lang="pt-BR"/>
        </a:p>
      </dgm:t>
    </dgm:pt>
    <dgm:pt modelId="{9A0931E3-6D99-4F0E-8664-1266B48F649F}" type="pres">
      <dgm:prSet presAssocID="{814A2B1B-568D-47C7-B308-13979591EBF3}" presName="hierChild4" presStyleCnt="0"/>
      <dgm:spPr/>
    </dgm:pt>
    <dgm:pt modelId="{2460EFFB-A277-42DA-B3F5-61AB1971CCEC}" type="pres">
      <dgm:prSet presAssocID="{814A2B1B-568D-47C7-B308-13979591EBF3}" presName="hierChild5" presStyleCnt="0"/>
      <dgm:spPr/>
    </dgm:pt>
    <dgm:pt modelId="{FAC0B968-2000-4C15-BFEF-FEA6775A9EAC}" type="pres">
      <dgm:prSet presAssocID="{810272C7-97FD-4313-8625-5F148E8CA1CE}" presName="hierChild5" presStyleCnt="0"/>
      <dgm:spPr/>
    </dgm:pt>
    <dgm:pt modelId="{0B066E2C-BD49-4D4A-9D6C-585AC8504613}" type="pres">
      <dgm:prSet presAssocID="{10C9E3B6-32CA-4F61-BB68-2D3B5CF270A7}" presName="Name111" presStyleLbl="parChTrans1D3" presStyleIdx="4" presStyleCnt="5"/>
      <dgm:spPr/>
      <dgm:t>
        <a:bodyPr/>
        <a:lstStyle/>
        <a:p>
          <a:endParaRPr lang="pt-BR"/>
        </a:p>
      </dgm:t>
    </dgm:pt>
    <dgm:pt modelId="{7239D2B5-3D83-43BC-A8B6-B073AA6F883F}" type="pres">
      <dgm:prSet presAssocID="{9CCFE4D6-72DA-40C7-8996-0CA23318F4E9}" presName="hierRoot3" presStyleCnt="0">
        <dgm:presLayoutVars>
          <dgm:hierBranch val="init"/>
        </dgm:presLayoutVars>
      </dgm:prSet>
      <dgm:spPr/>
    </dgm:pt>
    <dgm:pt modelId="{B6D849A5-3F60-40E1-A8B5-B35DBA399483}" type="pres">
      <dgm:prSet presAssocID="{9CCFE4D6-72DA-40C7-8996-0CA23318F4E9}" presName="rootComposite3" presStyleCnt="0"/>
      <dgm:spPr/>
    </dgm:pt>
    <dgm:pt modelId="{36E8427E-425F-4717-9F4D-F24C1151F42A}" type="pres">
      <dgm:prSet presAssocID="{9CCFE4D6-72DA-40C7-8996-0CA23318F4E9}" presName="rootText3" presStyleLbl="asst2" presStyleIdx="0" presStyleCnt="1" custScaleX="388937" custScaleY="257800" custLinFactNeighborX="-29376" custLinFactNeighborY="355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45DDCF2-0A8C-4C3B-B026-2190D81B0B17}" type="pres">
      <dgm:prSet presAssocID="{9CCFE4D6-72DA-40C7-8996-0CA23318F4E9}" presName="rootConnector3" presStyleLbl="asst2" presStyleIdx="0" presStyleCnt="1"/>
      <dgm:spPr/>
      <dgm:t>
        <a:bodyPr/>
        <a:lstStyle/>
        <a:p>
          <a:endParaRPr lang="pt-BR"/>
        </a:p>
      </dgm:t>
    </dgm:pt>
    <dgm:pt modelId="{2367C249-3AF3-4236-A6A8-FB3D9B751EFB}" type="pres">
      <dgm:prSet presAssocID="{9CCFE4D6-72DA-40C7-8996-0CA23318F4E9}" presName="hierChild6" presStyleCnt="0"/>
      <dgm:spPr/>
    </dgm:pt>
    <dgm:pt modelId="{E6DEAF38-D314-4B98-90F5-352CDB9F60E4}" type="pres">
      <dgm:prSet presAssocID="{9CCFE4D6-72DA-40C7-8996-0CA23318F4E9}" presName="hierChild7" presStyleCnt="0"/>
      <dgm:spPr/>
    </dgm:pt>
    <dgm:pt modelId="{CA86F007-E59A-42E2-B4DD-6E9622B8341D}" type="pres">
      <dgm:prSet presAssocID="{1460FE88-327B-400B-B282-F8AD29EE4FCF}" presName="hierChild3" presStyleCnt="0"/>
      <dgm:spPr/>
    </dgm:pt>
  </dgm:ptLst>
  <dgm:cxnLst>
    <dgm:cxn modelId="{113C125C-F9A7-46F2-A483-2FF273D64252}" type="presOf" srcId="{E7350081-48FA-4D06-9F2F-71489FDAA682}" destId="{9BB15BA9-1CC0-4937-A472-F1B6E1913ADD}" srcOrd="0" destOrd="0" presId="urn:microsoft.com/office/officeart/2005/8/layout/orgChart1"/>
    <dgm:cxn modelId="{E20E32A3-94BA-44C2-92A3-4C84C89FAD25}" type="presOf" srcId="{810272C7-97FD-4313-8625-5F148E8CA1CE}" destId="{0915FCE6-080F-4077-A63D-E40D09E49A46}" srcOrd="1" destOrd="0" presId="urn:microsoft.com/office/officeart/2005/8/layout/orgChart1"/>
    <dgm:cxn modelId="{87FB6F47-987B-476E-A1F1-D6B74F4512A8}" srcId="{810272C7-97FD-4313-8625-5F148E8CA1CE}" destId="{81E18D7D-983E-47DF-B797-41092E2FECC3}" srcOrd="1" destOrd="0" parTransId="{4575AF22-B67C-4A8B-935F-C4FCD283B39A}" sibTransId="{A9B5FC59-29CA-4D67-8FBF-8F4C1E3C4D06}"/>
    <dgm:cxn modelId="{C2EFBAC3-3F30-4226-A44F-56DDDB160F43}" type="presOf" srcId="{810272C7-97FD-4313-8625-5F148E8CA1CE}" destId="{7F9F2990-0388-4FEC-A0E1-28DA6482BB06}" srcOrd="0" destOrd="0" presId="urn:microsoft.com/office/officeart/2005/8/layout/orgChart1"/>
    <dgm:cxn modelId="{79462FE9-F077-41FC-A2E6-77F9D4D03143}" srcId="{1460FE88-327B-400B-B282-F8AD29EE4FCF}" destId="{810272C7-97FD-4313-8625-5F148E8CA1CE}" srcOrd="0" destOrd="0" parTransId="{80DE1A8E-2E72-49AA-B62C-4726AF09771D}" sibTransId="{ABA207D7-E76A-4F43-AB33-3FA027F9A589}"/>
    <dgm:cxn modelId="{64BD20C1-E4B8-477B-A26C-2507D6CC5A64}" type="presOf" srcId="{782648F0-2EAB-4791-AD4C-7E707D84169D}" destId="{9E0E0811-568B-467E-BB4A-5AAB64637E74}" srcOrd="1" destOrd="0" presId="urn:microsoft.com/office/officeart/2005/8/layout/orgChart1"/>
    <dgm:cxn modelId="{FAF6FC08-0A8D-4AD6-AF15-5797A5D89E4D}" type="presOf" srcId="{9CCFE4D6-72DA-40C7-8996-0CA23318F4E9}" destId="{F45DDCF2-0A8C-4C3B-B026-2190D81B0B17}" srcOrd="1" destOrd="0" presId="urn:microsoft.com/office/officeart/2005/8/layout/orgChart1"/>
    <dgm:cxn modelId="{101F8013-77C5-482B-8DAB-CFA80518387B}" type="presOf" srcId="{41CED073-2310-4054-B38D-975A38BE8726}" destId="{C2BE63C3-BA15-4840-9B5B-C6043B1F674A}" srcOrd="0" destOrd="0" presId="urn:microsoft.com/office/officeart/2005/8/layout/orgChart1"/>
    <dgm:cxn modelId="{F00CA062-C556-488F-B896-0525E6EA1749}" srcId="{D21201DA-9B70-44B3-A5FA-60B05D5BDE8C}" destId="{1460FE88-327B-400B-B282-F8AD29EE4FCF}" srcOrd="0" destOrd="0" parTransId="{7FC6B9B9-FD2E-4966-AE56-0FDDA212B732}" sibTransId="{A4465C44-85B7-4A8D-ADD9-D58D5B2EF30C}"/>
    <dgm:cxn modelId="{6C0E93AB-8F8B-4DE4-8BBA-71D41DE23FF7}" srcId="{810272C7-97FD-4313-8625-5F148E8CA1CE}" destId="{E1CFC6F2-2FD9-48FB-835B-4DED9AABA4B2}" srcOrd="3" destOrd="0" parTransId="{E7350081-48FA-4D06-9F2F-71489FDAA682}" sibTransId="{C75E7884-A3FF-4D1C-8F82-1F70629377E8}"/>
    <dgm:cxn modelId="{ED7585DC-B461-4F9E-AEAD-EDB5527A2418}" type="presOf" srcId="{E1CFC6F2-2FD9-48FB-835B-4DED9AABA4B2}" destId="{E9F0F0B2-F68D-4954-8EDC-4CCF674FD50E}" srcOrd="0" destOrd="0" presId="urn:microsoft.com/office/officeart/2005/8/layout/orgChart1"/>
    <dgm:cxn modelId="{08549D8A-6264-4FAB-B61B-CDEE23A9E3CC}" type="presOf" srcId="{80DE1A8E-2E72-49AA-B62C-4726AF09771D}" destId="{9B996B00-59EC-4CE7-BBB8-C01F70585891}" srcOrd="0" destOrd="0" presId="urn:microsoft.com/office/officeart/2005/8/layout/orgChart1"/>
    <dgm:cxn modelId="{4D6B344F-9444-4818-BA33-C5CFD275E5A8}" type="presOf" srcId="{AD7470FD-2B93-4E09-999B-4D8DF59CF03A}" destId="{768299A3-8ACF-4C7B-B650-BF63FA0E3334}" srcOrd="0" destOrd="0" presId="urn:microsoft.com/office/officeart/2005/8/layout/orgChart1"/>
    <dgm:cxn modelId="{ABFF81F4-EFC0-49AA-8DAD-CE8DEE20A673}" type="presOf" srcId="{782648F0-2EAB-4791-AD4C-7E707D84169D}" destId="{6A8BC513-D1A7-4ACF-B061-B5CAEC0D425B}" srcOrd="0" destOrd="0" presId="urn:microsoft.com/office/officeart/2005/8/layout/orgChart1"/>
    <dgm:cxn modelId="{8EC3445C-1129-4329-9107-20F3CF25AC83}" srcId="{810272C7-97FD-4313-8625-5F148E8CA1CE}" destId="{782648F0-2EAB-4791-AD4C-7E707D84169D}" srcOrd="2" destOrd="0" parTransId="{AD7470FD-2B93-4E09-999B-4D8DF59CF03A}" sibTransId="{5C4DED02-3E99-479B-BC32-0CAB0BDB28E3}"/>
    <dgm:cxn modelId="{9EB13C98-A750-4C9F-A514-35C2AFD0C5B0}" type="presOf" srcId="{814A2B1B-568D-47C7-B308-13979591EBF3}" destId="{AD902D2E-DDDD-4A1F-B34C-F6F06DF0F70E}" srcOrd="1" destOrd="0" presId="urn:microsoft.com/office/officeart/2005/8/layout/orgChart1"/>
    <dgm:cxn modelId="{560D0937-9EC2-4420-9922-4FD0DD204104}" type="presOf" srcId="{10C9E3B6-32CA-4F61-BB68-2D3B5CF270A7}" destId="{0B066E2C-BD49-4D4A-9D6C-585AC8504613}" srcOrd="0" destOrd="0" presId="urn:microsoft.com/office/officeart/2005/8/layout/orgChart1"/>
    <dgm:cxn modelId="{1807A7A8-6514-467B-8F56-E48D34DF4DA2}" type="presOf" srcId="{81E18D7D-983E-47DF-B797-41092E2FECC3}" destId="{B188692A-8A51-46F9-B7B3-F0374544844C}" srcOrd="1" destOrd="0" presId="urn:microsoft.com/office/officeart/2005/8/layout/orgChart1"/>
    <dgm:cxn modelId="{4EFCB948-217D-42B6-A6FF-0FFBBDE24DB6}" type="presOf" srcId="{4575AF22-B67C-4A8B-935F-C4FCD283B39A}" destId="{7FD12244-0FBD-4F9E-974F-1A3ECF6950AE}" srcOrd="0" destOrd="0" presId="urn:microsoft.com/office/officeart/2005/8/layout/orgChart1"/>
    <dgm:cxn modelId="{260E124C-C758-47E9-84BB-EDC9D3CC2D08}" type="presOf" srcId="{1460FE88-327B-400B-B282-F8AD29EE4FCF}" destId="{DE9ADF17-D983-4C93-A7E8-43B4A48E9124}" srcOrd="1" destOrd="0" presId="urn:microsoft.com/office/officeart/2005/8/layout/orgChart1"/>
    <dgm:cxn modelId="{B4573E16-C708-44D9-93CF-DFF172BE0B8A}" type="presOf" srcId="{9CCFE4D6-72DA-40C7-8996-0CA23318F4E9}" destId="{36E8427E-425F-4717-9F4D-F24C1151F42A}" srcOrd="0" destOrd="0" presId="urn:microsoft.com/office/officeart/2005/8/layout/orgChart1"/>
    <dgm:cxn modelId="{AC562430-9DDE-46D8-8A51-0400003117F3}" type="presOf" srcId="{D21201DA-9B70-44B3-A5FA-60B05D5BDE8C}" destId="{7A820B35-6128-4EDE-9A8A-B90582B5763E}" srcOrd="0" destOrd="0" presId="urn:microsoft.com/office/officeart/2005/8/layout/orgChart1"/>
    <dgm:cxn modelId="{8D227695-BCB9-4924-81C1-74601DC25401}" srcId="{810272C7-97FD-4313-8625-5F148E8CA1CE}" destId="{9CCFE4D6-72DA-40C7-8996-0CA23318F4E9}" srcOrd="0" destOrd="0" parTransId="{10C9E3B6-32CA-4F61-BB68-2D3B5CF270A7}" sibTransId="{CB8A540F-286F-4142-BAB0-4743FF0F8440}"/>
    <dgm:cxn modelId="{E2CEED13-EE43-473D-884A-CDF5AA195122}" type="presOf" srcId="{81E18D7D-983E-47DF-B797-41092E2FECC3}" destId="{CD3FB83F-68B1-4397-8DEA-4E8C29140295}" srcOrd="0" destOrd="0" presId="urn:microsoft.com/office/officeart/2005/8/layout/orgChart1"/>
    <dgm:cxn modelId="{2EBD1DC2-DA93-491B-8B1F-46646F65C0DF}" srcId="{810272C7-97FD-4313-8625-5F148E8CA1CE}" destId="{814A2B1B-568D-47C7-B308-13979591EBF3}" srcOrd="4" destOrd="0" parTransId="{41CED073-2310-4054-B38D-975A38BE8726}" sibTransId="{41A3D139-FBFD-4B9B-B726-CACABCC79B44}"/>
    <dgm:cxn modelId="{DB935D82-CA07-4387-ADE1-AC0C152C9231}" type="presOf" srcId="{1460FE88-327B-400B-B282-F8AD29EE4FCF}" destId="{4968B852-DFCF-4E88-8560-50EDF399569C}" srcOrd="0" destOrd="0" presId="urn:microsoft.com/office/officeart/2005/8/layout/orgChart1"/>
    <dgm:cxn modelId="{6ACA4F34-5135-4C3A-A7A3-47E37D975767}" type="presOf" srcId="{814A2B1B-568D-47C7-B308-13979591EBF3}" destId="{0F472895-3F01-463C-8E20-08EBD68BBBC9}" srcOrd="0" destOrd="0" presId="urn:microsoft.com/office/officeart/2005/8/layout/orgChart1"/>
    <dgm:cxn modelId="{93532115-DFD6-45A8-9AFD-5E64FF5BBB99}" type="presOf" srcId="{E1CFC6F2-2FD9-48FB-835B-4DED9AABA4B2}" destId="{2F004038-F98B-40E8-B7AB-E038A1F398E4}" srcOrd="1" destOrd="0" presId="urn:microsoft.com/office/officeart/2005/8/layout/orgChart1"/>
    <dgm:cxn modelId="{2ABCD9B2-CE3B-4E6B-B3AF-9A706244A803}" type="presParOf" srcId="{7A820B35-6128-4EDE-9A8A-B90582B5763E}" destId="{FC77425E-F38A-4770-ADA0-9C6995212470}" srcOrd="0" destOrd="0" presId="urn:microsoft.com/office/officeart/2005/8/layout/orgChart1"/>
    <dgm:cxn modelId="{63759B8F-1BE5-40F1-8740-889A4C1D2A35}" type="presParOf" srcId="{FC77425E-F38A-4770-ADA0-9C6995212470}" destId="{DA7CD11F-B844-4A49-84B3-4775CCA48430}" srcOrd="0" destOrd="0" presId="urn:microsoft.com/office/officeart/2005/8/layout/orgChart1"/>
    <dgm:cxn modelId="{C3F5418E-53A6-4F58-AB19-C33FAB0E79BB}" type="presParOf" srcId="{DA7CD11F-B844-4A49-84B3-4775CCA48430}" destId="{4968B852-DFCF-4E88-8560-50EDF399569C}" srcOrd="0" destOrd="0" presId="urn:microsoft.com/office/officeart/2005/8/layout/orgChart1"/>
    <dgm:cxn modelId="{3E825607-FF6F-48D1-BC83-239554F6DEB4}" type="presParOf" srcId="{DA7CD11F-B844-4A49-84B3-4775CCA48430}" destId="{DE9ADF17-D983-4C93-A7E8-43B4A48E9124}" srcOrd="1" destOrd="0" presId="urn:microsoft.com/office/officeart/2005/8/layout/orgChart1"/>
    <dgm:cxn modelId="{553CB226-8DA0-4619-819E-7FDB2842A493}" type="presParOf" srcId="{FC77425E-F38A-4770-ADA0-9C6995212470}" destId="{27A6CC27-0D55-4C00-9B97-0D083AF937B5}" srcOrd="1" destOrd="0" presId="urn:microsoft.com/office/officeart/2005/8/layout/orgChart1"/>
    <dgm:cxn modelId="{E3689F28-F567-4E4D-926B-694EFB169180}" type="presParOf" srcId="{27A6CC27-0D55-4C00-9B97-0D083AF937B5}" destId="{9B996B00-59EC-4CE7-BBB8-C01F70585891}" srcOrd="0" destOrd="0" presId="urn:microsoft.com/office/officeart/2005/8/layout/orgChart1"/>
    <dgm:cxn modelId="{7A073B6C-FF2D-4464-87E8-8F96D0782964}" type="presParOf" srcId="{27A6CC27-0D55-4C00-9B97-0D083AF937B5}" destId="{EDEB9CCF-B6CD-4073-80C9-CCF8E7027528}" srcOrd="1" destOrd="0" presId="urn:microsoft.com/office/officeart/2005/8/layout/orgChart1"/>
    <dgm:cxn modelId="{B8F02CDD-3B83-4FE6-9F65-F0B4947AD1E3}" type="presParOf" srcId="{EDEB9CCF-B6CD-4073-80C9-CCF8E7027528}" destId="{1D25F7CA-327A-4917-9D4D-D12AFA12DE9A}" srcOrd="0" destOrd="0" presId="urn:microsoft.com/office/officeart/2005/8/layout/orgChart1"/>
    <dgm:cxn modelId="{C8A92558-206D-40B8-A0EB-1F40AA61D70F}" type="presParOf" srcId="{1D25F7CA-327A-4917-9D4D-D12AFA12DE9A}" destId="{7F9F2990-0388-4FEC-A0E1-28DA6482BB06}" srcOrd="0" destOrd="0" presId="urn:microsoft.com/office/officeart/2005/8/layout/orgChart1"/>
    <dgm:cxn modelId="{2E86971C-0991-432D-A329-5CCD5DBF37CA}" type="presParOf" srcId="{1D25F7CA-327A-4917-9D4D-D12AFA12DE9A}" destId="{0915FCE6-080F-4077-A63D-E40D09E49A46}" srcOrd="1" destOrd="0" presId="urn:microsoft.com/office/officeart/2005/8/layout/orgChart1"/>
    <dgm:cxn modelId="{9FE8CB46-AF12-4005-820C-DF47ADEE6FBD}" type="presParOf" srcId="{EDEB9CCF-B6CD-4073-80C9-CCF8E7027528}" destId="{D5788723-1138-4CB4-BE05-DE814FB772F1}" srcOrd="1" destOrd="0" presId="urn:microsoft.com/office/officeart/2005/8/layout/orgChart1"/>
    <dgm:cxn modelId="{78B2A951-E9EF-4CD8-BBC2-118BF4AA28B7}" type="presParOf" srcId="{D5788723-1138-4CB4-BE05-DE814FB772F1}" destId="{7FD12244-0FBD-4F9E-974F-1A3ECF6950AE}" srcOrd="0" destOrd="0" presId="urn:microsoft.com/office/officeart/2005/8/layout/orgChart1"/>
    <dgm:cxn modelId="{DC140D48-9611-4623-88DC-6C10F2572D0A}" type="presParOf" srcId="{D5788723-1138-4CB4-BE05-DE814FB772F1}" destId="{DE13B0AF-32AD-43E6-88E9-11D8870B3E70}" srcOrd="1" destOrd="0" presId="urn:microsoft.com/office/officeart/2005/8/layout/orgChart1"/>
    <dgm:cxn modelId="{06288C38-025B-4833-9005-56EE76A11301}" type="presParOf" srcId="{DE13B0AF-32AD-43E6-88E9-11D8870B3E70}" destId="{4E43EE66-E6A0-4437-9F45-E9890C25DF4D}" srcOrd="0" destOrd="0" presId="urn:microsoft.com/office/officeart/2005/8/layout/orgChart1"/>
    <dgm:cxn modelId="{0AEC796F-1BF4-423F-B55B-F77514E77AAF}" type="presParOf" srcId="{4E43EE66-E6A0-4437-9F45-E9890C25DF4D}" destId="{CD3FB83F-68B1-4397-8DEA-4E8C29140295}" srcOrd="0" destOrd="0" presId="urn:microsoft.com/office/officeart/2005/8/layout/orgChart1"/>
    <dgm:cxn modelId="{DCB02B86-E36F-46FE-9204-A49D7F4B4699}" type="presParOf" srcId="{4E43EE66-E6A0-4437-9F45-E9890C25DF4D}" destId="{B188692A-8A51-46F9-B7B3-F0374544844C}" srcOrd="1" destOrd="0" presId="urn:microsoft.com/office/officeart/2005/8/layout/orgChart1"/>
    <dgm:cxn modelId="{7DB7130B-D64E-43A3-AC77-EAEB59F21F99}" type="presParOf" srcId="{DE13B0AF-32AD-43E6-88E9-11D8870B3E70}" destId="{934E8E94-81A4-4751-80E7-B08FD3A7C4CD}" srcOrd="1" destOrd="0" presId="urn:microsoft.com/office/officeart/2005/8/layout/orgChart1"/>
    <dgm:cxn modelId="{B0C368D9-C642-4A16-8FA4-4EC3FF978972}" type="presParOf" srcId="{DE13B0AF-32AD-43E6-88E9-11D8870B3E70}" destId="{6B75510C-57CA-410E-B26B-D5C501D7FB72}" srcOrd="2" destOrd="0" presId="urn:microsoft.com/office/officeart/2005/8/layout/orgChart1"/>
    <dgm:cxn modelId="{D0557717-63D5-41C1-B3F6-A13BCAC9B54B}" type="presParOf" srcId="{D5788723-1138-4CB4-BE05-DE814FB772F1}" destId="{768299A3-8ACF-4C7B-B650-BF63FA0E3334}" srcOrd="2" destOrd="0" presId="urn:microsoft.com/office/officeart/2005/8/layout/orgChart1"/>
    <dgm:cxn modelId="{3AD34E64-1C0A-4D0F-8122-7AB9EB4E14C1}" type="presParOf" srcId="{D5788723-1138-4CB4-BE05-DE814FB772F1}" destId="{EF701779-720C-450F-99B9-5E8819636CA6}" srcOrd="3" destOrd="0" presId="urn:microsoft.com/office/officeart/2005/8/layout/orgChart1"/>
    <dgm:cxn modelId="{E5A19DAD-1CA4-460D-A5F8-D34CE0F0A685}" type="presParOf" srcId="{EF701779-720C-450F-99B9-5E8819636CA6}" destId="{29DD1E93-5EF4-4AD1-B8B0-85D0C6BF7880}" srcOrd="0" destOrd="0" presId="urn:microsoft.com/office/officeart/2005/8/layout/orgChart1"/>
    <dgm:cxn modelId="{32CBB51A-42DF-4ED1-9CD8-450F955E05AD}" type="presParOf" srcId="{29DD1E93-5EF4-4AD1-B8B0-85D0C6BF7880}" destId="{6A8BC513-D1A7-4ACF-B061-B5CAEC0D425B}" srcOrd="0" destOrd="0" presId="urn:microsoft.com/office/officeart/2005/8/layout/orgChart1"/>
    <dgm:cxn modelId="{FD61711F-46AA-496D-9D92-EBDC9AD29961}" type="presParOf" srcId="{29DD1E93-5EF4-4AD1-B8B0-85D0C6BF7880}" destId="{9E0E0811-568B-467E-BB4A-5AAB64637E74}" srcOrd="1" destOrd="0" presId="urn:microsoft.com/office/officeart/2005/8/layout/orgChart1"/>
    <dgm:cxn modelId="{C51C3319-B2F0-4710-A59C-0EFEB30FF636}" type="presParOf" srcId="{EF701779-720C-450F-99B9-5E8819636CA6}" destId="{6AB094CF-DB06-4D26-BDE5-D21CB2F0082A}" srcOrd="1" destOrd="0" presId="urn:microsoft.com/office/officeart/2005/8/layout/orgChart1"/>
    <dgm:cxn modelId="{1CCA9B5D-FAAE-472B-B436-BEDB03F39023}" type="presParOf" srcId="{EF701779-720C-450F-99B9-5E8819636CA6}" destId="{EA2F3ED9-1EB1-4E2C-BA96-0D77FB551BE3}" srcOrd="2" destOrd="0" presId="urn:microsoft.com/office/officeart/2005/8/layout/orgChart1"/>
    <dgm:cxn modelId="{AD7C2953-73E0-4B21-B859-8F377651BD94}" type="presParOf" srcId="{D5788723-1138-4CB4-BE05-DE814FB772F1}" destId="{9BB15BA9-1CC0-4937-A472-F1B6E1913ADD}" srcOrd="4" destOrd="0" presId="urn:microsoft.com/office/officeart/2005/8/layout/orgChart1"/>
    <dgm:cxn modelId="{53104E8C-763C-4391-BA96-507E2BE85A14}" type="presParOf" srcId="{D5788723-1138-4CB4-BE05-DE814FB772F1}" destId="{6A5D7487-A955-4D87-9A6E-F51F8E5C9A3B}" srcOrd="5" destOrd="0" presId="urn:microsoft.com/office/officeart/2005/8/layout/orgChart1"/>
    <dgm:cxn modelId="{4E9F77D8-F5A4-444B-B93E-C3D527B13BA5}" type="presParOf" srcId="{6A5D7487-A955-4D87-9A6E-F51F8E5C9A3B}" destId="{CBC85CDC-A93E-4B13-BEA3-57743A18ED49}" srcOrd="0" destOrd="0" presId="urn:microsoft.com/office/officeart/2005/8/layout/orgChart1"/>
    <dgm:cxn modelId="{0E127211-7A34-4B42-93CE-619AE9C50EC2}" type="presParOf" srcId="{CBC85CDC-A93E-4B13-BEA3-57743A18ED49}" destId="{E9F0F0B2-F68D-4954-8EDC-4CCF674FD50E}" srcOrd="0" destOrd="0" presId="urn:microsoft.com/office/officeart/2005/8/layout/orgChart1"/>
    <dgm:cxn modelId="{8B6BDE4B-D81B-4487-9786-CAC10FBAD389}" type="presParOf" srcId="{CBC85CDC-A93E-4B13-BEA3-57743A18ED49}" destId="{2F004038-F98B-40E8-B7AB-E038A1F398E4}" srcOrd="1" destOrd="0" presId="urn:microsoft.com/office/officeart/2005/8/layout/orgChart1"/>
    <dgm:cxn modelId="{70D343B2-8B6D-41FF-A976-84F9D426D97C}" type="presParOf" srcId="{6A5D7487-A955-4D87-9A6E-F51F8E5C9A3B}" destId="{0B29F53B-CD91-4494-9600-D6B17D999F57}" srcOrd="1" destOrd="0" presId="urn:microsoft.com/office/officeart/2005/8/layout/orgChart1"/>
    <dgm:cxn modelId="{CA44F385-FBFC-49CA-9652-CB0B29F75CD4}" type="presParOf" srcId="{6A5D7487-A955-4D87-9A6E-F51F8E5C9A3B}" destId="{6B2FB870-0BEF-468C-8670-CBE089D00918}" srcOrd="2" destOrd="0" presId="urn:microsoft.com/office/officeart/2005/8/layout/orgChart1"/>
    <dgm:cxn modelId="{E25E6801-501F-48A1-9A02-1FEE7CCD3992}" type="presParOf" srcId="{D5788723-1138-4CB4-BE05-DE814FB772F1}" destId="{C2BE63C3-BA15-4840-9B5B-C6043B1F674A}" srcOrd="6" destOrd="0" presId="urn:microsoft.com/office/officeart/2005/8/layout/orgChart1"/>
    <dgm:cxn modelId="{9F356B6B-58A7-4D30-9C75-C8D24F476786}" type="presParOf" srcId="{D5788723-1138-4CB4-BE05-DE814FB772F1}" destId="{15FC4EF8-E45C-486B-B138-BD02FC70C901}" srcOrd="7" destOrd="0" presId="urn:microsoft.com/office/officeart/2005/8/layout/orgChart1"/>
    <dgm:cxn modelId="{CF45875A-7345-4F9E-9633-348F8231A451}" type="presParOf" srcId="{15FC4EF8-E45C-486B-B138-BD02FC70C901}" destId="{C9111FE2-683A-44EA-AF82-2CD98BC41E7F}" srcOrd="0" destOrd="0" presId="urn:microsoft.com/office/officeart/2005/8/layout/orgChart1"/>
    <dgm:cxn modelId="{688C52E5-5B7E-4877-98D9-A67F7FD63432}" type="presParOf" srcId="{C9111FE2-683A-44EA-AF82-2CD98BC41E7F}" destId="{0F472895-3F01-463C-8E20-08EBD68BBBC9}" srcOrd="0" destOrd="0" presId="urn:microsoft.com/office/officeart/2005/8/layout/orgChart1"/>
    <dgm:cxn modelId="{C1280965-AB57-40A8-B167-4A028ECA0C7F}" type="presParOf" srcId="{C9111FE2-683A-44EA-AF82-2CD98BC41E7F}" destId="{AD902D2E-DDDD-4A1F-B34C-F6F06DF0F70E}" srcOrd="1" destOrd="0" presId="urn:microsoft.com/office/officeart/2005/8/layout/orgChart1"/>
    <dgm:cxn modelId="{192023ED-501A-4FA8-9F32-9F41971F66D0}" type="presParOf" srcId="{15FC4EF8-E45C-486B-B138-BD02FC70C901}" destId="{9A0931E3-6D99-4F0E-8664-1266B48F649F}" srcOrd="1" destOrd="0" presId="urn:microsoft.com/office/officeart/2005/8/layout/orgChart1"/>
    <dgm:cxn modelId="{5B4D5D50-2B57-46E1-A22F-507701251CAD}" type="presParOf" srcId="{15FC4EF8-E45C-486B-B138-BD02FC70C901}" destId="{2460EFFB-A277-42DA-B3F5-61AB1971CCEC}" srcOrd="2" destOrd="0" presId="urn:microsoft.com/office/officeart/2005/8/layout/orgChart1"/>
    <dgm:cxn modelId="{938C00CE-7ECD-4E64-A290-AED6BE600099}" type="presParOf" srcId="{EDEB9CCF-B6CD-4073-80C9-CCF8E7027528}" destId="{FAC0B968-2000-4C15-BFEF-FEA6775A9EAC}" srcOrd="2" destOrd="0" presId="urn:microsoft.com/office/officeart/2005/8/layout/orgChart1"/>
    <dgm:cxn modelId="{34D8B9D5-FBE2-43C6-9C7F-3F8842F96CD6}" type="presParOf" srcId="{FAC0B968-2000-4C15-BFEF-FEA6775A9EAC}" destId="{0B066E2C-BD49-4D4A-9D6C-585AC8504613}" srcOrd="0" destOrd="0" presId="urn:microsoft.com/office/officeart/2005/8/layout/orgChart1"/>
    <dgm:cxn modelId="{A72CAEEC-83F0-4023-8E4F-E2489A7BC13F}" type="presParOf" srcId="{FAC0B968-2000-4C15-BFEF-FEA6775A9EAC}" destId="{7239D2B5-3D83-43BC-A8B6-B073AA6F883F}" srcOrd="1" destOrd="0" presId="urn:microsoft.com/office/officeart/2005/8/layout/orgChart1"/>
    <dgm:cxn modelId="{56F1B4CE-F359-42A5-916B-972D2BBC23B5}" type="presParOf" srcId="{7239D2B5-3D83-43BC-A8B6-B073AA6F883F}" destId="{B6D849A5-3F60-40E1-A8B5-B35DBA399483}" srcOrd="0" destOrd="0" presId="urn:microsoft.com/office/officeart/2005/8/layout/orgChart1"/>
    <dgm:cxn modelId="{BD65168E-765D-4186-9B19-73ADC6060D62}" type="presParOf" srcId="{B6D849A5-3F60-40E1-A8B5-B35DBA399483}" destId="{36E8427E-425F-4717-9F4D-F24C1151F42A}" srcOrd="0" destOrd="0" presId="urn:microsoft.com/office/officeart/2005/8/layout/orgChart1"/>
    <dgm:cxn modelId="{362E099A-9063-4FF8-8800-41FC9C22AD97}" type="presParOf" srcId="{B6D849A5-3F60-40E1-A8B5-B35DBA399483}" destId="{F45DDCF2-0A8C-4C3B-B026-2190D81B0B17}" srcOrd="1" destOrd="0" presId="urn:microsoft.com/office/officeart/2005/8/layout/orgChart1"/>
    <dgm:cxn modelId="{D9F79116-D146-40B4-B36F-D9F5BFB10565}" type="presParOf" srcId="{7239D2B5-3D83-43BC-A8B6-B073AA6F883F}" destId="{2367C249-3AF3-4236-A6A8-FB3D9B751EFB}" srcOrd="1" destOrd="0" presId="urn:microsoft.com/office/officeart/2005/8/layout/orgChart1"/>
    <dgm:cxn modelId="{5A789310-340B-4ED1-B45A-B5AC341A3BC7}" type="presParOf" srcId="{7239D2B5-3D83-43BC-A8B6-B073AA6F883F}" destId="{E6DEAF38-D314-4B98-90F5-352CDB9F60E4}" srcOrd="2" destOrd="0" presId="urn:microsoft.com/office/officeart/2005/8/layout/orgChart1"/>
    <dgm:cxn modelId="{56C98043-80A3-45ED-81FA-86F5367CB1AB}" type="presParOf" srcId="{FC77425E-F38A-4770-ADA0-9C6995212470}" destId="{CA86F007-E59A-42E2-B4DD-6E9622B8341D}" srcOrd="2" destOrd="0" presId="urn:microsoft.com/office/officeart/2005/8/layout/orgChart1"/>
  </dgm:cxnLst>
  <dgm:bg>
    <a:solidFill>
      <a:schemeClr val="bg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0755E8-53A0-49F5-A8C1-F63D6DCE729F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36CBFD6-EAC0-4D4C-827F-D73A6FB29AD5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Ministério da Economia - UCP</a:t>
          </a:r>
        </a:p>
      </dgm:t>
    </dgm:pt>
    <dgm:pt modelId="{C0C31318-8FCC-47F1-94E5-F761765E9A6F}" type="parTrans" cxnId="{7C58F18B-4D03-4A07-BEAC-D1C7467AD1BF}">
      <dgm:prSet/>
      <dgm:spPr/>
      <dgm:t>
        <a:bodyPr/>
        <a:lstStyle/>
        <a:p>
          <a:endParaRPr lang="pt-BR"/>
        </a:p>
      </dgm:t>
    </dgm:pt>
    <dgm:pt modelId="{371CE1E4-64EE-493F-B0B1-A6E135C7605C}" type="sibTrans" cxnId="{7C58F18B-4D03-4A07-BEAC-D1C7467AD1BF}">
      <dgm:prSet/>
      <dgm:spPr/>
      <dgm:t>
        <a:bodyPr/>
        <a:lstStyle/>
        <a:p>
          <a:endParaRPr lang="pt-BR"/>
        </a:p>
      </dgm:t>
    </dgm:pt>
    <dgm:pt modelId="{3110DFED-3F70-45A7-A8FE-302F933C9465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Caixa</a:t>
          </a:r>
        </a:p>
      </dgm:t>
    </dgm:pt>
    <dgm:pt modelId="{7CA8C78C-DF7C-4896-A246-F8AE5D0989E4}" type="parTrans" cxnId="{74EED7D4-4A8F-4954-B8A0-A6518085039C}">
      <dgm:prSet/>
      <dgm:spPr/>
      <dgm:t>
        <a:bodyPr/>
        <a:lstStyle/>
        <a:p>
          <a:endParaRPr lang="pt-BR"/>
        </a:p>
      </dgm:t>
    </dgm:pt>
    <dgm:pt modelId="{84918F8D-9404-40BF-BEE9-23E2DE8F154D}" type="sibTrans" cxnId="{74EED7D4-4A8F-4954-B8A0-A6518085039C}">
      <dgm:prSet/>
      <dgm:spPr/>
      <dgm:t>
        <a:bodyPr/>
        <a:lstStyle/>
        <a:p>
          <a:endParaRPr lang="pt-BR"/>
        </a:p>
      </dgm:t>
    </dgm:pt>
    <dgm:pt modelId="{388490D5-33DD-498A-B6CC-8A9115A99B4D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Municípios</a:t>
          </a:r>
        </a:p>
      </dgm:t>
    </dgm:pt>
    <dgm:pt modelId="{0C00619C-4E67-4EF2-8E83-0551ABFFBFD8}" type="parTrans" cxnId="{36EBAB5D-EDB2-47DC-9B2E-4B8C3F958520}">
      <dgm:prSet/>
      <dgm:spPr/>
      <dgm:t>
        <a:bodyPr/>
        <a:lstStyle/>
        <a:p>
          <a:endParaRPr lang="pt-BR"/>
        </a:p>
      </dgm:t>
    </dgm:pt>
    <dgm:pt modelId="{8241556F-2187-404E-86CE-C4321CB07074}" type="sibTrans" cxnId="{36EBAB5D-EDB2-47DC-9B2E-4B8C3F958520}">
      <dgm:prSet/>
      <dgm:spPr/>
      <dgm:t>
        <a:bodyPr/>
        <a:lstStyle/>
        <a:p>
          <a:endParaRPr lang="pt-BR"/>
        </a:p>
      </dgm:t>
    </dgm:pt>
    <dgm:pt modelId="{84798E64-6740-4171-8E5F-6654DDC63479}">
      <dgm:prSet custT="1"/>
      <dgm:spPr/>
      <dgm:t>
        <a:bodyPr/>
        <a:lstStyle/>
        <a:p>
          <a:r>
            <a:rPr lang="pt-BR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BID</a:t>
          </a:r>
          <a:endParaRPr lang="pt-BR" sz="16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169FBB-AD2E-457C-B5F6-ECDB9362BC54}" type="parTrans" cxnId="{5DBFDF1C-E5D4-4FB5-90F3-3206604CDF3C}">
      <dgm:prSet/>
      <dgm:spPr/>
      <dgm:t>
        <a:bodyPr/>
        <a:lstStyle/>
        <a:p>
          <a:endParaRPr lang="pt-BR"/>
        </a:p>
      </dgm:t>
    </dgm:pt>
    <dgm:pt modelId="{70720464-EDC2-4BE7-ACF6-3709229D1D8D}" type="sibTrans" cxnId="{5DBFDF1C-E5D4-4FB5-90F3-3206604CDF3C}">
      <dgm:prSet/>
      <dgm:spPr/>
      <dgm:t>
        <a:bodyPr/>
        <a:lstStyle/>
        <a:p>
          <a:endParaRPr lang="pt-BR"/>
        </a:p>
      </dgm:t>
    </dgm:pt>
    <dgm:pt modelId="{DF55CEE2-AC80-4661-8C98-3AFA86F71187}" type="pres">
      <dgm:prSet presAssocID="{E20755E8-53A0-49F5-A8C1-F63D6DCE729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E41B8D8-6CEC-4AF7-B629-12EBC8EF6116}" type="pres">
      <dgm:prSet presAssocID="{336CBFD6-EAC0-4D4C-827F-D73A6FB29AD5}" presName="node" presStyleLbl="node1" presStyleIdx="0" presStyleCnt="4" custScaleY="13346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F4F8C69-0A3D-4649-8C06-8C72934C6FBD}" type="pres">
      <dgm:prSet presAssocID="{336CBFD6-EAC0-4D4C-827F-D73A6FB29AD5}" presName="spNode" presStyleCnt="0"/>
      <dgm:spPr/>
    </dgm:pt>
    <dgm:pt modelId="{542595D3-18FD-4142-9153-AF41EBC58DC5}" type="pres">
      <dgm:prSet presAssocID="{371CE1E4-64EE-493F-B0B1-A6E135C7605C}" presName="sibTrans" presStyleLbl="sibTrans1D1" presStyleIdx="0" presStyleCnt="4"/>
      <dgm:spPr/>
      <dgm:t>
        <a:bodyPr/>
        <a:lstStyle/>
        <a:p>
          <a:endParaRPr lang="pt-BR"/>
        </a:p>
      </dgm:t>
    </dgm:pt>
    <dgm:pt modelId="{B28C8B50-5887-424F-8C5C-D95F1B6AC5C2}" type="pres">
      <dgm:prSet presAssocID="{3110DFED-3F70-45A7-A8FE-302F933C9465}" presName="node" presStyleLbl="node1" presStyleIdx="1" presStyleCnt="4" custRadScaleRad="103681" custRadScaleInc="61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1E5E2B9-4940-4E3F-8A91-A5068CBF10F0}" type="pres">
      <dgm:prSet presAssocID="{3110DFED-3F70-45A7-A8FE-302F933C9465}" presName="spNode" presStyleCnt="0"/>
      <dgm:spPr/>
    </dgm:pt>
    <dgm:pt modelId="{3D7E8671-FE6E-4437-95DF-7100C4B4157F}" type="pres">
      <dgm:prSet presAssocID="{84918F8D-9404-40BF-BEE9-23E2DE8F154D}" presName="sibTrans" presStyleLbl="sibTrans1D1" presStyleIdx="1" presStyleCnt="4"/>
      <dgm:spPr/>
      <dgm:t>
        <a:bodyPr/>
        <a:lstStyle/>
        <a:p>
          <a:endParaRPr lang="pt-BR"/>
        </a:p>
      </dgm:t>
    </dgm:pt>
    <dgm:pt modelId="{5DB2CFF8-7217-4C2C-A9D7-AD7C2183D7EE}" type="pres">
      <dgm:prSet presAssocID="{388490D5-33DD-498A-B6CC-8A9115A99B4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05508A-2A4E-4886-BF44-6556941A4EE0}" type="pres">
      <dgm:prSet presAssocID="{388490D5-33DD-498A-B6CC-8A9115A99B4D}" presName="spNode" presStyleCnt="0"/>
      <dgm:spPr/>
    </dgm:pt>
    <dgm:pt modelId="{89BF5B56-5B71-4107-9D55-AACF1EB0F943}" type="pres">
      <dgm:prSet presAssocID="{8241556F-2187-404E-86CE-C4321CB07074}" presName="sibTrans" presStyleLbl="sibTrans1D1" presStyleIdx="2" presStyleCnt="4"/>
      <dgm:spPr/>
      <dgm:t>
        <a:bodyPr/>
        <a:lstStyle/>
        <a:p>
          <a:endParaRPr lang="pt-BR"/>
        </a:p>
      </dgm:t>
    </dgm:pt>
    <dgm:pt modelId="{A08512FB-D8A6-42B2-A727-7D4BADA47771}" type="pres">
      <dgm:prSet presAssocID="{84798E64-6740-4171-8E5F-6654DDC6347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9B8DDE-8110-428F-A4C3-55B877F6A00E}" type="pres">
      <dgm:prSet presAssocID="{84798E64-6740-4171-8E5F-6654DDC63479}" presName="spNode" presStyleCnt="0"/>
      <dgm:spPr/>
    </dgm:pt>
    <dgm:pt modelId="{83C41E39-BE5A-48BE-95D8-129C52E6D06A}" type="pres">
      <dgm:prSet presAssocID="{70720464-EDC2-4BE7-ACF6-3709229D1D8D}" presName="sibTrans" presStyleLbl="sibTrans1D1" presStyleIdx="3" presStyleCnt="4"/>
      <dgm:spPr/>
      <dgm:t>
        <a:bodyPr/>
        <a:lstStyle/>
        <a:p>
          <a:endParaRPr lang="pt-BR"/>
        </a:p>
      </dgm:t>
    </dgm:pt>
  </dgm:ptLst>
  <dgm:cxnLst>
    <dgm:cxn modelId="{F683634A-53E7-4C44-82A1-657CC1412683}" type="presOf" srcId="{E20755E8-53A0-49F5-A8C1-F63D6DCE729F}" destId="{DF55CEE2-AC80-4661-8C98-3AFA86F71187}" srcOrd="0" destOrd="0" presId="urn:microsoft.com/office/officeart/2005/8/layout/cycle6"/>
    <dgm:cxn modelId="{5DBFDF1C-E5D4-4FB5-90F3-3206604CDF3C}" srcId="{E20755E8-53A0-49F5-A8C1-F63D6DCE729F}" destId="{84798E64-6740-4171-8E5F-6654DDC63479}" srcOrd="3" destOrd="0" parTransId="{60169FBB-AD2E-457C-B5F6-ECDB9362BC54}" sibTransId="{70720464-EDC2-4BE7-ACF6-3709229D1D8D}"/>
    <dgm:cxn modelId="{BBB51561-2F3B-4AA0-B86D-026809CE1BE4}" type="presOf" srcId="{388490D5-33DD-498A-B6CC-8A9115A99B4D}" destId="{5DB2CFF8-7217-4C2C-A9D7-AD7C2183D7EE}" srcOrd="0" destOrd="0" presId="urn:microsoft.com/office/officeart/2005/8/layout/cycle6"/>
    <dgm:cxn modelId="{9546953D-C775-44FD-AAB1-DA5CB3A9B3FE}" type="presOf" srcId="{336CBFD6-EAC0-4D4C-827F-D73A6FB29AD5}" destId="{DE41B8D8-6CEC-4AF7-B629-12EBC8EF6116}" srcOrd="0" destOrd="0" presId="urn:microsoft.com/office/officeart/2005/8/layout/cycle6"/>
    <dgm:cxn modelId="{AAE56267-4B38-469B-A55F-AC90868C0E0A}" type="presOf" srcId="{3110DFED-3F70-45A7-A8FE-302F933C9465}" destId="{B28C8B50-5887-424F-8C5C-D95F1B6AC5C2}" srcOrd="0" destOrd="0" presId="urn:microsoft.com/office/officeart/2005/8/layout/cycle6"/>
    <dgm:cxn modelId="{7C58F18B-4D03-4A07-BEAC-D1C7467AD1BF}" srcId="{E20755E8-53A0-49F5-A8C1-F63D6DCE729F}" destId="{336CBFD6-EAC0-4D4C-827F-D73A6FB29AD5}" srcOrd="0" destOrd="0" parTransId="{C0C31318-8FCC-47F1-94E5-F761765E9A6F}" sibTransId="{371CE1E4-64EE-493F-B0B1-A6E135C7605C}"/>
    <dgm:cxn modelId="{5E7BBA6E-EB5F-4308-A747-6B080C7A7BE8}" type="presOf" srcId="{84918F8D-9404-40BF-BEE9-23E2DE8F154D}" destId="{3D7E8671-FE6E-4437-95DF-7100C4B4157F}" srcOrd="0" destOrd="0" presId="urn:microsoft.com/office/officeart/2005/8/layout/cycle6"/>
    <dgm:cxn modelId="{74EED7D4-4A8F-4954-B8A0-A6518085039C}" srcId="{E20755E8-53A0-49F5-A8C1-F63D6DCE729F}" destId="{3110DFED-3F70-45A7-A8FE-302F933C9465}" srcOrd="1" destOrd="0" parTransId="{7CA8C78C-DF7C-4896-A246-F8AE5D0989E4}" sibTransId="{84918F8D-9404-40BF-BEE9-23E2DE8F154D}"/>
    <dgm:cxn modelId="{7756E40C-862F-455E-B0D2-594B9DB5935A}" type="presOf" srcId="{84798E64-6740-4171-8E5F-6654DDC63479}" destId="{A08512FB-D8A6-42B2-A727-7D4BADA47771}" srcOrd="0" destOrd="0" presId="urn:microsoft.com/office/officeart/2005/8/layout/cycle6"/>
    <dgm:cxn modelId="{18B63508-A014-4B4B-845A-A641B7A89573}" type="presOf" srcId="{371CE1E4-64EE-493F-B0B1-A6E135C7605C}" destId="{542595D3-18FD-4142-9153-AF41EBC58DC5}" srcOrd="0" destOrd="0" presId="urn:microsoft.com/office/officeart/2005/8/layout/cycle6"/>
    <dgm:cxn modelId="{36EBAB5D-EDB2-47DC-9B2E-4B8C3F958520}" srcId="{E20755E8-53A0-49F5-A8C1-F63D6DCE729F}" destId="{388490D5-33DD-498A-B6CC-8A9115A99B4D}" srcOrd="2" destOrd="0" parTransId="{0C00619C-4E67-4EF2-8E83-0551ABFFBFD8}" sibTransId="{8241556F-2187-404E-86CE-C4321CB07074}"/>
    <dgm:cxn modelId="{3AE9EC59-4769-4AAF-9501-1D7602FD35CF}" type="presOf" srcId="{8241556F-2187-404E-86CE-C4321CB07074}" destId="{89BF5B56-5B71-4107-9D55-AACF1EB0F943}" srcOrd="0" destOrd="0" presId="urn:microsoft.com/office/officeart/2005/8/layout/cycle6"/>
    <dgm:cxn modelId="{AE676183-00F1-4FB1-8D3C-0592AA3133DF}" type="presOf" srcId="{70720464-EDC2-4BE7-ACF6-3709229D1D8D}" destId="{83C41E39-BE5A-48BE-95D8-129C52E6D06A}" srcOrd="0" destOrd="0" presId="urn:microsoft.com/office/officeart/2005/8/layout/cycle6"/>
    <dgm:cxn modelId="{002000E7-26E6-4BF0-A061-87CC52A392F1}" type="presParOf" srcId="{DF55CEE2-AC80-4661-8C98-3AFA86F71187}" destId="{DE41B8D8-6CEC-4AF7-B629-12EBC8EF6116}" srcOrd="0" destOrd="0" presId="urn:microsoft.com/office/officeart/2005/8/layout/cycle6"/>
    <dgm:cxn modelId="{9F147148-2357-4705-AB3D-05FA65E80D52}" type="presParOf" srcId="{DF55CEE2-AC80-4661-8C98-3AFA86F71187}" destId="{2F4F8C69-0A3D-4649-8C06-8C72934C6FBD}" srcOrd="1" destOrd="0" presId="urn:microsoft.com/office/officeart/2005/8/layout/cycle6"/>
    <dgm:cxn modelId="{80CBE129-08F9-4AD5-AA98-F72493961951}" type="presParOf" srcId="{DF55CEE2-AC80-4661-8C98-3AFA86F71187}" destId="{542595D3-18FD-4142-9153-AF41EBC58DC5}" srcOrd="2" destOrd="0" presId="urn:microsoft.com/office/officeart/2005/8/layout/cycle6"/>
    <dgm:cxn modelId="{A0955607-4EE9-4AC1-B08E-93BBA19EAA50}" type="presParOf" srcId="{DF55CEE2-AC80-4661-8C98-3AFA86F71187}" destId="{B28C8B50-5887-424F-8C5C-D95F1B6AC5C2}" srcOrd="3" destOrd="0" presId="urn:microsoft.com/office/officeart/2005/8/layout/cycle6"/>
    <dgm:cxn modelId="{3CEE283B-7C59-4F44-A453-D50A369AEBE5}" type="presParOf" srcId="{DF55CEE2-AC80-4661-8C98-3AFA86F71187}" destId="{11E5E2B9-4940-4E3F-8A91-A5068CBF10F0}" srcOrd="4" destOrd="0" presId="urn:microsoft.com/office/officeart/2005/8/layout/cycle6"/>
    <dgm:cxn modelId="{2D6F7350-BF3F-47A5-9244-30F2C77F4D38}" type="presParOf" srcId="{DF55CEE2-AC80-4661-8C98-3AFA86F71187}" destId="{3D7E8671-FE6E-4437-95DF-7100C4B4157F}" srcOrd="5" destOrd="0" presId="urn:microsoft.com/office/officeart/2005/8/layout/cycle6"/>
    <dgm:cxn modelId="{89E12506-BD13-4A0F-AC32-9734870F4828}" type="presParOf" srcId="{DF55CEE2-AC80-4661-8C98-3AFA86F71187}" destId="{5DB2CFF8-7217-4C2C-A9D7-AD7C2183D7EE}" srcOrd="6" destOrd="0" presId="urn:microsoft.com/office/officeart/2005/8/layout/cycle6"/>
    <dgm:cxn modelId="{A06F0011-C814-4322-9789-D7A9519E31D6}" type="presParOf" srcId="{DF55CEE2-AC80-4661-8C98-3AFA86F71187}" destId="{A505508A-2A4E-4886-BF44-6556941A4EE0}" srcOrd="7" destOrd="0" presId="urn:microsoft.com/office/officeart/2005/8/layout/cycle6"/>
    <dgm:cxn modelId="{62A420CB-5A91-483F-9ADE-CEB75237788D}" type="presParOf" srcId="{DF55CEE2-AC80-4661-8C98-3AFA86F71187}" destId="{89BF5B56-5B71-4107-9D55-AACF1EB0F943}" srcOrd="8" destOrd="0" presId="urn:microsoft.com/office/officeart/2005/8/layout/cycle6"/>
    <dgm:cxn modelId="{CB903382-B8DD-420C-B823-F918A3BD96F3}" type="presParOf" srcId="{DF55CEE2-AC80-4661-8C98-3AFA86F71187}" destId="{A08512FB-D8A6-42B2-A727-7D4BADA47771}" srcOrd="9" destOrd="0" presId="urn:microsoft.com/office/officeart/2005/8/layout/cycle6"/>
    <dgm:cxn modelId="{D791E668-F3AF-4F40-9ACE-7B001526C07F}" type="presParOf" srcId="{DF55CEE2-AC80-4661-8C98-3AFA86F71187}" destId="{129B8DDE-8110-428F-A4C3-55B877F6A00E}" srcOrd="10" destOrd="0" presId="urn:microsoft.com/office/officeart/2005/8/layout/cycle6"/>
    <dgm:cxn modelId="{6D149FB4-D1FF-4D96-BB72-8D4B610EFDDA}" type="presParOf" srcId="{DF55CEE2-AC80-4661-8C98-3AFA86F71187}" destId="{83C41E39-BE5A-48BE-95D8-129C52E6D06A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066E2C-BD49-4D4A-9D6C-585AC8504613}">
      <dsp:nvSpPr>
        <dsp:cNvPr id="0" name=""/>
        <dsp:cNvSpPr/>
      </dsp:nvSpPr>
      <dsp:spPr>
        <a:xfrm>
          <a:off x="2055690" y="1095141"/>
          <a:ext cx="187310" cy="367523"/>
        </a:xfrm>
        <a:custGeom>
          <a:avLst/>
          <a:gdLst/>
          <a:ahLst/>
          <a:cxnLst/>
          <a:rect l="0" t="0" r="0" b="0"/>
          <a:pathLst>
            <a:path>
              <a:moveTo>
                <a:pt x="187310" y="0"/>
              </a:moveTo>
              <a:lnTo>
                <a:pt x="187310" y="367523"/>
              </a:lnTo>
              <a:lnTo>
                <a:pt x="0" y="36752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BE63C3-BA15-4840-9B5B-C6043B1F674A}">
      <dsp:nvSpPr>
        <dsp:cNvPr id="0" name=""/>
        <dsp:cNvSpPr/>
      </dsp:nvSpPr>
      <dsp:spPr>
        <a:xfrm>
          <a:off x="2243000" y="1095141"/>
          <a:ext cx="512977" cy="2044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4377"/>
              </a:lnTo>
              <a:lnTo>
                <a:pt x="512977" y="2044377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15BA9-1CC0-4937-A472-F1B6E1913ADD}">
      <dsp:nvSpPr>
        <dsp:cNvPr id="0" name=""/>
        <dsp:cNvSpPr/>
      </dsp:nvSpPr>
      <dsp:spPr>
        <a:xfrm>
          <a:off x="2243000" y="1095141"/>
          <a:ext cx="502218" cy="1643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121"/>
              </a:lnTo>
              <a:lnTo>
                <a:pt x="502218" y="1643121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299A3-8ACF-4C7B-B650-BF63FA0E3334}">
      <dsp:nvSpPr>
        <dsp:cNvPr id="0" name=""/>
        <dsp:cNvSpPr/>
      </dsp:nvSpPr>
      <dsp:spPr>
        <a:xfrm>
          <a:off x="2243000" y="1095141"/>
          <a:ext cx="512035" cy="1265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5102"/>
              </a:lnTo>
              <a:lnTo>
                <a:pt x="512035" y="126510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D12244-0FBD-4F9E-974F-1A3ECF6950AE}">
      <dsp:nvSpPr>
        <dsp:cNvPr id="0" name=""/>
        <dsp:cNvSpPr/>
      </dsp:nvSpPr>
      <dsp:spPr>
        <a:xfrm>
          <a:off x="2243000" y="1095141"/>
          <a:ext cx="512977" cy="859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781"/>
              </a:lnTo>
              <a:lnTo>
                <a:pt x="512977" y="859781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96B00-59EC-4CE7-BBB8-C01F70585891}">
      <dsp:nvSpPr>
        <dsp:cNvPr id="0" name=""/>
        <dsp:cNvSpPr/>
      </dsp:nvSpPr>
      <dsp:spPr>
        <a:xfrm>
          <a:off x="2133448" y="308400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0465"/>
              </a:lnTo>
              <a:lnTo>
                <a:pt x="109552" y="80465"/>
              </a:lnTo>
              <a:lnTo>
                <a:pt x="109552" y="12364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8B852-DFCF-4E88-8560-50EDF399569C}">
      <dsp:nvSpPr>
        <dsp:cNvPr id="0" name=""/>
        <dsp:cNvSpPr/>
      </dsp:nvSpPr>
      <dsp:spPr>
        <a:xfrm>
          <a:off x="1463474" y="1"/>
          <a:ext cx="1431387" cy="354118"/>
        </a:xfrm>
        <a:prstGeom prst="rect">
          <a:avLst/>
        </a:prstGeom>
        <a:solidFill>
          <a:schemeClr val="bg2">
            <a:lumMod val="9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tx1"/>
              </a:solidFill>
            </a:rPr>
            <a:t>DGE</a:t>
          </a:r>
          <a:endParaRPr lang="pt-BR" sz="1600" b="1" kern="1200" dirty="0">
            <a:solidFill>
              <a:schemeClr val="tx1"/>
            </a:solidFill>
          </a:endParaRPr>
        </a:p>
      </dsp:txBody>
      <dsp:txXfrm>
        <a:off x="1463474" y="1"/>
        <a:ext cx="1431387" cy="354118"/>
      </dsp:txXfrm>
    </dsp:sp>
    <dsp:sp modelId="{7F9F2990-0388-4FEC-A0E1-28DA6482BB06}">
      <dsp:nvSpPr>
        <dsp:cNvPr id="0" name=""/>
        <dsp:cNvSpPr/>
      </dsp:nvSpPr>
      <dsp:spPr>
        <a:xfrm>
          <a:off x="455361" y="432048"/>
          <a:ext cx="3575277" cy="663093"/>
        </a:xfrm>
        <a:prstGeom prst="rect">
          <a:avLst/>
        </a:prstGeom>
        <a:solidFill>
          <a:schemeClr val="bg2">
            <a:lumMod val="9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>
              <a:solidFill>
                <a:schemeClr val="tx1"/>
              </a:solidFill>
            </a:rPr>
            <a:t>Coordenador Geral da COOPE e da UCP</a:t>
          </a:r>
        </a:p>
      </dsp:txBody>
      <dsp:txXfrm>
        <a:off x="455361" y="432048"/>
        <a:ext cx="3575277" cy="663093"/>
      </dsp:txXfrm>
    </dsp:sp>
    <dsp:sp modelId="{CD3FB83F-68B1-4397-8DEA-4E8C29140295}">
      <dsp:nvSpPr>
        <dsp:cNvPr id="0" name=""/>
        <dsp:cNvSpPr/>
      </dsp:nvSpPr>
      <dsp:spPr>
        <a:xfrm>
          <a:off x="2755977" y="1806774"/>
          <a:ext cx="2284583" cy="296297"/>
        </a:xfrm>
        <a:prstGeom prst="rect">
          <a:avLst/>
        </a:prstGeom>
        <a:solidFill>
          <a:schemeClr val="bg2">
            <a:lumMod val="9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>
              <a:solidFill>
                <a:schemeClr val="tx1"/>
              </a:solidFill>
            </a:rPr>
            <a:t>Coordenador Administrativo</a:t>
          </a:r>
        </a:p>
      </dsp:txBody>
      <dsp:txXfrm>
        <a:off x="2755977" y="1806774"/>
        <a:ext cx="2284583" cy="296297"/>
      </dsp:txXfrm>
    </dsp:sp>
    <dsp:sp modelId="{6A8BC513-D1A7-4ACF-B061-B5CAEC0D425B}">
      <dsp:nvSpPr>
        <dsp:cNvPr id="0" name=""/>
        <dsp:cNvSpPr/>
      </dsp:nvSpPr>
      <dsp:spPr>
        <a:xfrm>
          <a:off x="2755035" y="2200208"/>
          <a:ext cx="2258102" cy="320072"/>
        </a:xfrm>
        <a:prstGeom prst="rect">
          <a:avLst/>
        </a:prstGeom>
        <a:solidFill>
          <a:schemeClr val="bg2">
            <a:lumMod val="9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>
              <a:solidFill>
                <a:schemeClr val="tx1"/>
              </a:solidFill>
            </a:rPr>
            <a:t>Coordenador Financeiro</a:t>
          </a:r>
        </a:p>
      </dsp:txBody>
      <dsp:txXfrm>
        <a:off x="2755035" y="2200208"/>
        <a:ext cx="2258102" cy="320072"/>
      </dsp:txXfrm>
    </dsp:sp>
    <dsp:sp modelId="{E9F0F0B2-F68D-4954-8EDC-4CCF674FD50E}">
      <dsp:nvSpPr>
        <dsp:cNvPr id="0" name=""/>
        <dsp:cNvSpPr/>
      </dsp:nvSpPr>
      <dsp:spPr>
        <a:xfrm>
          <a:off x="2745218" y="2595874"/>
          <a:ext cx="2270399" cy="284777"/>
        </a:xfrm>
        <a:prstGeom prst="rect">
          <a:avLst/>
        </a:prstGeom>
        <a:solidFill>
          <a:schemeClr val="bg2">
            <a:lumMod val="9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>
              <a:solidFill>
                <a:schemeClr val="tx1"/>
              </a:solidFill>
            </a:rPr>
            <a:t>Coordenador Técnico</a:t>
          </a:r>
        </a:p>
      </dsp:txBody>
      <dsp:txXfrm>
        <a:off x="2745218" y="2595874"/>
        <a:ext cx="2270399" cy="284777"/>
      </dsp:txXfrm>
    </dsp:sp>
    <dsp:sp modelId="{0F472895-3F01-463C-8E20-08EBD68BBBC9}">
      <dsp:nvSpPr>
        <dsp:cNvPr id="0" name=""/>
        <dsp:cNvSpPr/>
      </dsp:nvSpPr>
      <dsp:spPr>
        <a:xfrm>
          <a:off x="2755977" y="2967017"/>
          <a:ext cx="2248881" cy="345003"/>
        </a:xfrm>
        <a:prstGeom prst="rect">
          <a:avLst/>
        </a:prstGeom>
        <a:solidFill>
          <a:schemeClr val="bg2">
            <a:lumMod val="9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>
              <a:solidFill>
                <a:schemeClr val="tx1"/>
              </a:solidFill>
            </a:rPr>
            <a:t>Coordenador de Monitoramento</a:t>
          </a:r>
        </a:p>
      </dsp:txBody>
      <dsp:txXfrm>
        <a:off x="2755977" y="2967017"/>
        <a:ext cx="2248881" cy="345003"/>
      </dsp:txXfrm>
    </dsp:sp>
    <dsp:sp modelId="{36E8427E-425F-4717-9F4D-F24C1151F42A}">
      <dsp:nvSpPr>
        <dsp:cNvPr id="0" name=""/>
        <dsp:cNvSpPr/>
      </dsp:nvSpPr>
      <dsp:spPr>
        <a:xfrm>
          <a:off x="456132" y="1197606"/>
          <a:ext cx="1599557" cy="530119"/>
        </a:xfrm>
        <a:prstGeom prst="rect">
          <a:avLst/>
        </a:prstGeom>
        <a:solidFill>
          <a:schemeClr val="bg2">
            <a:lumMod val="9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>
              <a:solidFill>
                <a:schemeClr val="tx1"/>
              </a:solidFill>
            </a:rPr>
            <a:t>Coordenador Geral Adjunto</a:t>
          </a:r>
        </a:p>
      </dsp:txBody>
      <dsp:txXfrm>
        <a:off x="456132" y="1197606"/>
        <a:ext cx="1599557" cy="5301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41B8D8-6CEC-4AF7-B629-12EBC8EF6116}">
      <dsp:nvSpPr>
        <dsp:cNvPr id="0" name=""/>
        <dsp:cNvSpPr/>
      </dsp:nvSpPr>
      <dsp:spPr>
        <a:xfrm>
          <a:off x="1450040" y="127717"/>
          <a:ext cx="1348391" cy="1169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Ministério da Economia - UCP</a:t>
          </a:r>
        </a:p>
      </dsp:txBody>
      <dsp:txXfrm>
        <a:off x="1450040" y="127717"/>
        <a:ext cx="1348391" cy="1169742"/>
      </dsp:txXfrm>
    </dsp:sp>
    <dsp:sp modelId="{542595D3-18FD-4142-9153-AF41EBC58DC5}">
      <dsp:nvSpPr>
        <dsp:cNvPr id="0" name=""/>
        <dsp:cNvSpPr/>
      </dsp:nvSpPr>
      <dsp:spPr>
        <a:xfrm>
          <a:off x="676630" y="713302"/>
          <a:ext cx="2897929" cy="2897929"/>
        </a:xfrm>
        <a:custGeom>
          <a:avLst/>
          <a:gdLst/>
          <a:ahLst/>
          <a:cxnLst/>
          <a:rect l="0" t="0" r="0" b="0"/>
          <a:pathLst>
            <a:path>
              <a:moveTo>
                <a:pt x="2131583" y="170868"/>
              </a:moveTo>
              <a:arcTo wR="1448964" hR="1448964" stAng="17886373" swAng="26414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C8B50-5887-424F-8C5C-D95F1B6AC5C2}">
      <dsp:nvSpPr>
        <dsp:cNvPr id="0" name=""/>
        <dsp:cNvSpPr/>
      </dsp:nvSpPr>
      <dsp:spPr>
        <a:xfrm>
          <a:off x="2900080" y="1728195"/>
          <a:ext cx="1348391" cy="8764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Caixa</a:t>
          </a:r>
        </a:p>
      </dsp:txBody>
      <dsp:txXfrm>
        <a:off x="2900080" y="1728195"/>
        <a:ext cx="1348391" cy="876454"/>
      </dsp:txXfrm>
    </dsp:sp>
    <dsp:sp modelId="{3D7E8671-FE6E-4437-95DF-7100C4B4157F}">
      <dsp:nvSpPr>
        <dsp:cNvPr id="0" name=""/>
        <dsp:cNvSpPr/>
      </dsp:nvSpPr>
      <dsp:spPr>
        <a:xfrm>
          <a:off x="676639" y="711870"/>
          <a:ext cx="2897929" cy="2897929"/>
        </a:xfrm>
        <a:custGeom>
          <a:avLst/>
          <a:gdLst/>
          <a:ahLst/>
          <a:cxnLst/>
          <a:rect l="0" t="0" r="0" b="0"/>
          <a:pathLst>
            <a:path>
              <a:moveTo>
                <a:pt x="2824886" y="1903211"/>
              </a:moveTo>
              <a:arcTo wR="1448964" hR="1448964" stAng="1096208" swAng="261767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B2CFF8-7217-4C2C-A9D7-AD7C2183D7EE}">
      <dsp:nvSpPr>
        <dsp:cNvPr id="0" name=""/>
        <dsp:cNvSpPr/>
      </dsp:nvSpPr>
      <dsp:spPr>
        <a:xfrm>
          <a:off x="1450040" y="3172291"/>
          <a:ext cx="1348391" cy="8764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Municípios</a:t>
          </a:r>
        </a:p>
      </dsp:txBody>
      <dsp:txXfrm>
        <a:off x="1450040" y="3172291"/>
        <a:ext cx="1348391" cy="876454"/>
      </dsp:txXfrm>
    </dsp:sp>
    <dsp:sp modelId="{89BF5B56-5B71-4107-9D55-AACF1EB0F943}">
      <dsp:nvSpPr>
        <dsp:cNvPr id="0" name=""/>
        <dsp:cNvSpPr/>
      </dsp:nvSpPr>
      <dsp:spPr>
        <a:xfrm>
          <a:off x="675271" y="712589"/>
          <a:ext cx="2897929" cy="2897929"/>
        </a:xfrm>
        <a:custGeom>
          <a:avLst/>
          <a:gdLst/>
          <a:ahLst/>
          <a:cxnLst/>
          <a:rect l="0" t="0" r="0" b="0"/>
          <a:pathLst>
            <a:path>
              <a:moveTo>
                <a:pt x="765041" y="2726363"/>
              </a:moveTo>
              <a:arcTo wR="1448964" hR="1448964" stAng="7089885" swAng="262773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8512FB-D8A6-42B2-A727-7D4BADA47771}">
      <dsp:nvSpPr>
        <dsp:cNvPr id="0" name=""/>
        <dsp:cNvSpPr/>
      </dsp:nvSpPr>
      <dsp:spPr>
        <a:xfrm>
          <a:off x="1075" y="1723326"/>
          <a:ext cx="1348391" cy="8764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BID</a:t>
          </a:r>
          <a:endParaRPr lang="pt-BR" sz="16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075" y="1723326"/>
        <a:ext cx="1348391" cy="876454"/>
      </dsp:txXfrm>
    </dsp:sp>
    <dsp:sp modelId="{83C41E39-BE5A-48BE-95D8-129C52E6D06A}">
      <dsp:nvSpPr>
        <dsp:cNvPr id="0" name=""/>
        <dsp:cNvSpPr/>
      </dsp:nvSpPr>
      <dsp:spPr>
        <a:xfrm>
          <a:off x="675271" y="712589"/>
          <a:ext cx="2897929" cy="2897929"/>
        </a:xfrm>
        <a:custGeom>
          <a:avLst/>
          <a:gdLst/>
          <a:ahLst/>
          <a:cxnLst/>
          <a:rect l="0" t="0" r="0" b="0"/>
          <a:pathLst>
            <a:path>
              <a:moveTo>
                <a:pt x="71228" y="1000254"/>
              </a:moveTo>
              <a:arcTo wR="1448964" hR="1448964" stAng="11882385" swAng="262773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F4753-BE1B-47BC-A80F-97A88470F0DB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D3583-0097-4F6C-BB15-1730F390F0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F42578F-F417-4A9D-AF7D-12E7CA4E8FE8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8967A9-777F-48F7-BD0F-61D604089C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C51DA7-8EE9-4C0A-9FB6-AF5A73DACD7B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AA80550-ED17-4C09-A388-0CD243CB490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390DAF-063C-4145-8B72-4B33034A3CE1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24B964-3B47-4939-AB7C-904B3A3692F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F1A1CCC-0A60-4CC5-9AE1-40FE78C1D42D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0E0F759-932B-4C4C-BFD2-2FD554145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E22087-6A51-476D-926A-21A4FB97127B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D53719B-8098-441D-96A8-D7E29426D37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6C4130-8761-41F0-8915-EE444793023D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E85CF0-389E-4528-AFBB-EE42F2DF5C7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0E7A66-DD45-4141-9F9E-A00BA404F8E7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ACF4AD-E5F1-4F85-8E74-2237F549C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EEBDE5-5849-4C3E-B3BE-E9FA1684D604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5FC2DD-D445-4928-A5CE-CEC1C2C3E05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E5BA81-4A69-4209-9CAB-524BE181FA31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0E9ED5-BD9B-433B-8F4D-990DC63B98E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F08CF-C867-4393-B0BD-524E5179DF9F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6DAA2B-9EA9-41AA-A2D4-1CC76FC6B2B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64F9687F-C7BC-4BC5-98FE-03F26BAFE6FA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8F74A7-1A45-4FC4-97AA-0998D22172F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CFAE56-6A84-4652-A0C9-1DD14076BD33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DDF20B-D957-4B17-80F6-E6105DB3DD1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B67BCE7-B5AD-410F-8E6C-94C3463AB5EA}" type="datetimeFigureOut">
              <a:rPr lang="pt-BR" smtClean="0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4AD263-294F-4A23-A3DF-0F1FDA5AD70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7772400" cy="864095"/>
          </a:xfrm>
        </p:spPr>
        <p:txBody>
          <a:bodyPr>
            <a:noAutofit/>
          </a:bodyPr>
          <a:lstStyle/>
          <a:p>
            <a:pPr algn="ctr"/>
            <a:r>
              <a:rPr lang="pt-BR" sz="3200" dirty="0" smtClean="0">
                <a:solidFill>
                  <a:srgbClr val="00B050"/>
                </a:solidFill>
              </a:rPr>
              <a:t>COGEP - COMITÊ GESTOR DO PNAFM</a:t>
            </a:r>
            <a:endParaRPr lang="pt-BR" sz="3200" dirty="0">
              <a:solidFill>
                <a:srgbClr val="00B05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07504" y="5445224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B050"/>
                </a:solidFill>
              </a:rPr>
              <a:t>PROGRAMA NACIONAL DE APOIO À GESTÃO ADMINISTRATIVA E FISCAL DOS MUNICÍPIOS    - PNAFM-III -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39552" y="6381328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>
                <a:solidFill>
                  <a:srgbClr val="00B050"/>
                </a:solidFill>
              </a:rPr>
              <a:t>São Paulo/SP, 29 a 31.05.2019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11266" name="AutoShape 2" descr="Resultado de imagem para fotos da avenida paulista em sÃ£o paul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1268" name="Picture 4" descr="Resultado de imagem para fotos da avenida paulista em sÃ£o paul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24744"/>
            <a:ext cx="3943563" cy="41044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59742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7544" y="627696"/>
            <a:ext cx="8136904" cy="5370701"/>
          </a:xfrm>
        </p:spPr>
        <p:txBody>
          <a:bodyPr wrap="square" anchor="ctr">
            <a:spAutoFit/>
          </a:bodyPr>
          <a:lstStyle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COORDENAÇÃO-GERAL DE PROGRAMAS E PROJETOS DE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COOPERAÇÃO – COOPE  (UCP)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DIRETORIA DE GESTÃO ESTRATÉGICA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DE GESTÃO CORPORATIVA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EXECUTIVA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MINISTÉRIO DA ECONOMIA</a:t>
            </a:r>
            <a: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3412-2492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8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"P", Sala 415,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CEP:70048-900</a:t>
            </a:r>
            <a:endParaRPr lang="pt-BR" sz="18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3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136815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t-BR" sz="2800" b="1" dirty="0" smtClean="0"/>
              <a:t>	PROGRAMA NACIONAL DE APOIO À GESTÃO ADMINISTRATIVA E FISCAL DOS MUNICÍPIOS BRASILEIROS - PNAFM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r>
              <a:rPr lang="pt-BR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O foco do Programa é oferecer aos municípios por meio da gestão de projetos técnicos de modernização a melhoria contínua da gestão administrativa e fiscal, com ênfase no aumento da eficiência pública, da transparência na gestão da receita e do gasto público municipal.  Em termos gerais, o programa financia ações que possam contribuir para o equilíbrio fiscal autossustentável dos municípios, quer seja por meio do incremento do seu potencial de arrecadação, quer seja pela redução dos custos gerados pela máquina administrativa. Como resultados projetados, busca-se assegurar aos municípios os meios necessários para atender às demandas da sociedade e ampliar o retorno dos serviços públicos, premissa que sempre deve nortear as gestões municipais.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800" b="1" dirty="0" smtClean="0"/>
              <a:t>DIRETRIZ PRINCIPAL  DO PNAFM - III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539552" y="1484784"/>
            <a:ext cx="8244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BR" sz="2400" dirty="0" smtClean="0"/>
              <a:t>Deve integrar o esforço permanente do governo brasileiro na manutenção do equilíbrio fiscal e da estabilidade social e macroeconômica.</a:t>
            </a:r>
          </a:p>
          <a:p>
            <a:pPr algn="just">
              <a:buNone/>
            </a:pPr>
            <a:endParaRPr lang="pt-BR" sz="2400" dirty="0" smtClean="0"/>
          </a:p>
          <a:p>
            <a:pPr algn="just">
              <a:buNone/>
            </a:pPr>
            <a:endParaRPr lang="pt-BR" sz="24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539552" y="3140968"/>
            <a:ext cx="8064896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ARRECADAÇÃO =&gt; GASTO PÚBLICO =&gt; INVESTIMENTOS</a:t>
            </a:r>
            <a:endParaRPr lang="pt-BR" sz="2000" dirty="0"/>
          </a:p>
        </p:txBody>
      </p:sp>
      <p:sp>
        <p:nvSpPr>
          <p:cNvPr id="11" name="Espaço Reservado para Texto 2"/>
          <p:cNvSpPr txBox="1">
            <a:spLocks/>
          </p:cNvSpPr>
          <p:nvPr/>
        </p:nvSpPr>
        <p:spPr>
          <a:xfrm>
            <a:off x="1115616" y="6021288"/>
            <a:ext cx="7128792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pt-BR" sz="2800" b="1" dirty="0" smtClean="0"/>
              <a:t>PRINCIPAIS RESULTADOS ESPERADOS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827584" y="1074510"/>
            <a:ext cx="7704856" cy="4658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Tx/>
              <a:buChar char="•"/>
            </a:pPr>
            <a:r>
              <a:rPr lang="pt-BR" sz="2400" b="1" dirty="0" smtClean="0">
                <a:latin typeface="Arial" pitchFamily="34" charset="0"/>
              </a:rPr>
              <a:t>Aumento das RECEITAS PRÓPRIAS</a:t>
            </a:r>
          </a:p>
          <a:p>
            <a:pPr lvl="2">
              <a:buFont typeface="Wingdings" pitchFamily="2" charset="2"/>
              <a:buChar char="Ü"/>
            </a:pPr>
            <a:r>
              <a:rPr lang="pt-BR" sz="2400" dirty="0" smtClean="0">
                <a:latin typeface="Arial" pitchFamily="34" charset="0"/>
              </a:rPr>
              <a:t> Menor dependência das transferências</a:t>
            </a:r>
          </a:p>
          <a:p>
            <a:pPr lvl="2">
              <a:buFont typeface="Wingdings" pitchFamily="2" charset="2"/>
              <a:buChar char="Ü"/>
            </a:pPr>
            <a:endParaRPr lang="pt-BR" sz="2400" dirty="0" smtClean="0">
              <a:latin typeface="Arial" pitchFamily="34" charset="0"/>
            </a:endParaRPr>
          </a:p>
          <a:p>
            <a:pPr lvl="1">
              <a:buFontTx/>
              <a:buChar char="•"/>
            </a:pPr>
            <a:r>
              <a:rPr lang="pt-BR" sz="2400" b="1" dirty="0" smtClean="0">
                <a:latin typeface="Arial" pitchFamily="34" charset="0"/>
              </a:rPr>
              <a:t>Maior Economicidade</a:t>
            </a:r>
          </a:p>
          <a:p>
            <a:pPr lvl="2">
              <a:buFont typeface="Wingdings" pitchFamily="2" charset="2"/>
              <a:buChar char="Ü"/>
            </a:pPr>
            <a:r>
              <a:rPr lang="pt-BR" sz="2400" dirty="0" smtClean="0">
                <a:latin typeface="Arial" pitchFamily="34" charset="0"/>
              </a:rPr>
              <a:t> Administração pública municipal com baixo custo</a:t>
            </a:r>
          </a:p>
          <a:p>
            <a:pPr lvl="2">
              <a:buFont typeface="Wingdings" pitchFamily="2" charset="2"/>
              <a:buChar char="Ü"/>
            </a:pPr>
            <a:endParaRPr lang="pt-BR" sz="2400" dirty="0" smtClean="0">
              <a:latin typeface="Arial" pitchFamily="34" charset="0"/>
            </a:endParaRPr>
          </a:p>
          <a:p>
            <a:pPr lvl="1">
              <a:buFontTx/>
              <a:buChar char="•"/>
            </a:pPr>
            <a:r>
              <a:rPr lang="pt-BR" sz="2400" b="1" dirty="0" smtClean="0">
                <a:latin typeface="Arial" pitchFamily="34" charset="0"/>
              </a:rPr>
              <a:t>Melhor atendimento ao CIDADÃO</a:t>
            </a:r>
          </a:p>
          <a:p>
            <a:pPr lvl="2">
              <a:buFont typeface="Wingdings" pitchFamily="2" charset="2"/>
              <a:buChar char="Ü"/>
            </a:pPr>
            <a:r>
              <a:rPr lang="pt-BR" sz="2400" dirty="0" smtClean="0">
                <a:latin typeface="Arial" pitchFamily="34" charset="0"/>
              </a:rPr>
              <a:t> Serviços municipais com qualidade</a:t>
            </a:r>
          </a:p>
          <a:p>
            <a:pPr lvl="2">
              <a:buFont typeface="Wingdings" pitchFamily="2" charset="2"/>
              <a:buChar char="Ü"/>
            </a:pPr>
            <a:endParaRPr lang="pt-BR" sz="2400" dirty="0" smtClean="0">
              <a:latin typeface="Arial" pitchFamily="34" charset="0"/>
            </a:endParaRPr>
          </a:p>
          <a:p>
            <a:pPr lvl="1">
              <a:buFontTx/>
              <a:buChar char="•"/>
            </a:pPr>
            <a:r>
              <a:rPr lang="pt-BR" sz="2400" b="1" dirty="0" smtClean="0">
                <a:latin typeface="Arial" pitchFamily="34" charset="0"/>
              </a:rPr>
              <a:t>Mais transparência das ações da Prefeitura</a:t>
            </a:r>
          </a:p>
          <a:p>
            <a:pPr lvl="2">
              <a:buFont typeface="Wingdings" pitchFamily="2" charset="2"/>
              <a:buChar char="Ü"/>
            </a:pPr>
            <a:r>
              <a:rPr lang="pt-BR" sz="2400" dirty="0" smtClean="0">
                <a:latin typeface="Arial" pitchFamily="34" charset="0"/>
              </a:rPr>
              <a:t> Controle social</a:t>
            </a:r>
            <a:endParaRPr lang="pt-BR" sz="2400" dirty="0">
              <a:latin typeface="Arial" pitchFamily="34" charset="0"/>
            </a:endParaRPr>
          </a:p>
        </p:txBody>
      </p:sp>
      <p:sp>
        <p:nvSpPr>
          <p:cNvPr id="7" name="Espaço Reservado para Texto 2"/>
          <p:cNvSpPr txBox="1">
            <a:spLocks/>
          </p:cNvSpPr>
          <p:nvPr/>
        </p:nvSpPr>
        <p:spPr>
          <a:xfrm>
            <a:off x="1115616" y="6093296"/>
            <a:ext cx="7128792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5746968"/>
          </a:xfrm>
        </p:spPr>
        <p:txBody>
          <a:bodyPr>
            <a:normAutofit/>
          </a:bodyPr>
          <a:lstStyle/>
          <a:p>
            <a:pPr eaLnBrk="1" hangingPunct="1"/>
            <a:r>
              <a:rPr lang="pt-BR" sz="2800" b="1" dirty="0" smtClean="0"/>
              <a:t>ARRANJO INSTITUCIONAL</a:t>
            </a:r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r>
              <a:rPr lang="pt-BR" sz="2400" b="1" dirty="0" smtClean="0"/>
              <a:t>BID</a:t>
            </a:r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r>
              <a:rPr lang="pt-BR" sz="2400" b="1" dirty="0" smtClean="0"/>
              <a:t>UNIÃO/MF </a:t>
            </a:r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r>
              <a:rPr lang="pt-BR" sz="2400" b="1" dirty="0" smtClean="0"/>
              <a:t>CAIXA</a:t>
            </a:r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endParaRPr lang="pt-BR" sz="2400" b="1" dirty="0" smtClean="0"/>
          </a:p>
          <a:p>
            <a:pPr eaLnBrk="1" hangingPunct="1">
              <a:buNone/>
            </a:pPr>
            <a:r>
              <a:rPr lang="pt-BR" sz="2400" b="1" dirty="0" smtClean="0"/>
              <a:t>MUNICÍPIOS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ta para baixo 5"/>
          <p:cNvSpPr/>
          <p:nvPr/>
        </p:nvSpPr>
        <p:spPr>
          <a:xfrm>
            <a:off x="1331640" y="1556792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 para a direita 6"/>
          <p:cNvSpPr/>
          <p:nvPr/>
        </p:nvSpPr>
        <p:spPr>
          <a:xfrm>
            <a:off x="2843808" y="2492896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8" name="Diagrama 7"/>
          <p:cNvGraphicFramePr/>
          <p:nvPr/>
        </p:nvGraphicFramePr>
        <p:xfrm>
          <a:off x="3491880" y="1916832"/>
          <a:ext cx="5472608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eta para baixo 8"/>
          <p:cNvSpPr/>
          <p:nvPr/>
        </p:nvSpPr>
        <p:spPr>
          <a:xfrm>
            <a:off x="1331640" y="2852936"/>
            <a:ext cx="288032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baixo 9"/>
          <p:cNvSpPr/>
          <p:nvPr/>
        </p:nvSpPr>
        <p:spPr>
          <a:xfrm>
            <a:off x="1331640" y="4581128"/>
            <a:ext cx="28803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1115616" y="6093296"/>
            <a:ext cx="7128792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pt-BR" sz="2800" b="1" dirty="0" smtClean="0"/>
              <a:t>CARTEIRA DO PNAFM - III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ço Reservado para Texto 2"/>
          <p:cNvSpPr txBox="1">
            <a:spLocks/>
          </p:cNvSpPr>
          <p:nvPr/>
        </p:nvSpPr>
        <p:spPr>
          <a:xfrm>
            <a:off x="1115616" y="6021288"/>
            <a:ext cx="7128792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/>
        </p:nvGraphicFramePr>
        <p:xfrm>
          <a:off x="1115616" y="908720"/>
          <a:ext cx="6768752" cy="4536511"/>
        </p:xfrm>
        <a:graphic>
          <a:graphicData uri="http://schemas.openxmlformats.org/drawingml/2006/table">
            <a:tbl>
              <a:tblPr/>
              <a:tblGrid>
                <a:gridCol w="3384376"/>
                <a:gridCol w="3384376"/>
              </a:tblGrid>
              <a:tr h="6964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15 - MUNICÍPIOS CONTRATADOS       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latin typeface="Arial"/>
                        </a:rPr>
                        <a:t>16 - MUNICÍPIOS EM FASE DE CONTRATAÇÃO                           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BELO HORIZONTE - MG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APARECIDA DE GOIANIA - GO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BOM DESPACHO - MG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ARACAJU - SE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FORTALEZA - CE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BALNEÁRIO CAMBORIÚ - SC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JUIZ DE FORA - MG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BERTIOGA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MANAUS - AM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CAMPINAS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PENÁPOLIS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CAMPO GRANDE - MS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PETRÓPOLIS - RJ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CAMPO LIMPO PAULISTA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PORTO ALEGRE - RS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CAMPO MAIOR - PI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PRESIDENTE PRUDENTE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GUARULHOS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RIO DE JANEIRO - RJ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ITAPETININGA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SALVADOR - BA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LIMOEIRO DO NORTE - CE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SÃO BERNARDO DO CAMPO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NILÓPOLIS - RJ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SÃO PAULO - SP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SANTA MARIA - RS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TERESINA - PI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SÃO GONÇALO - RJ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999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UBERABA - MG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SOLONÓPOLO - CE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4015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latin typeface="Arial"/>
                        </a:rPr>
                        <a:t>TEJUÇUOCA - CE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90384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pt-BR" sz="2800" b="1" dirty="0" smtClean="0"/>
              <a:t>CARTEIRA DO PNAFM - III</a:t>
            </a:r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ço Reservado para Texto 2"/>
          <p:cNvSpPr txBox="1">
            <a:spLocks/>
          </p:cNvSpPr>
          <p:nvPr/>
        </p:nvSpPr>
        <p:spPr>
          <a:xfrm>
            <a:off x="1115616" y="6021288"/>
            <a:ext cx="7128792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9394" name="Picture 2" descr="Resultado de imagem para mapa do brasi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692696"/>
            <a:ext cx="6552728" cy="5278587"/>
          </a:xfrm>
          <a:prstGeom prst="rect">
            <a:avLst/>
          </a:prstGeom>
          <a:noFill/>
        </p:spPr>
      </p:pic>
      <p:sp>
        <p:nvSpPr>
          <p:cNvPr id="8" name="CaixaDeTexto 7"/>
          <p:cNvSpPr txBox="1"/>
          <p:nvPr/>
        </p:nvSpPr>
        <p:spPr>
          <a:xfrm>
            <a:off x="2699792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5292080" y="39330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012160" y="2132856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4788024" y="4293096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9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5436096" y="42930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4211960" y="522920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652120" y="31409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652120" y="2492896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4644008" y="3573016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6228184" y="2924944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4572000" y="49411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3995936" y="4077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Conteúdo 6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562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b="1" dirty="0" smtClean="0"/>
              <a:t>PARCEIROS DO PNAFM</a:t>
            </a:r>
            <a:endParaRPr lang="pt-BR" sz="28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539552" y="1052736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23528" y="980728"/>
            <a:ext cx="4038600" cy="442595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Município executor do Programa: Unidade de Execução Municipal - 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UEM</a:t>
            </a:r>
          </a:p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Ministério da Economia: Unidade de Coordenação de Programas – 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UCP</a:t>
            </a:r>
          </a:p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Caixa: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Agente financeiro do Programa</a:t>
            </a:r>
          </a:p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Banco Interamericano de Desenvolvimento – 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BID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 Origem dos recursos</a:t>
            </a:r>
          </a:p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endParaRPr lang="pt-BR" sz="2000" dirty="0" smtClean="0">
              <a:latin typeface="Arial" pitchFamily="34" charset="0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Char char=""/>
              <a:tabLst/>
              <a:defRPr/>
            </a:pPr>
            <a:r>
              <a:rPr lang="pt-BR" sz="2000" noProof="0" dirty="0" smtClean="0">
                <a:latin typeface="Arial" pitchFamily="34" charset="0"/>
                <a:cs typeface="+mn-cs"/>
              </a:rPr>
              <a:t>Comitê Gestor do PNAFM - </a:t>
            </a:r>
            <a:r>
              <a:rPr lang="pt-BR" sz="2000" b="1" noProof="0" dirty="0" smtClean="0">
                <a:latin typeface="Arial" pitchFamily="34" charset="0"/>
                <a:cs typeface="+mn-cs"/>
              </a:rPr>
              <a:t>COGEP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graphicFrame>
        <p:nvGraphicFramePr>
          <p:cNvPr id="12" name="Diagrama 11"/>
          <p:cNvGraphicFramePr/>
          <p:nvPr/>
        </p:nvGraphicFramePr>
        <p:xfrm>
          <a:off x="4355976" y="1124744"/>
          <a:ext cx="424847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Espaço Reservado para Texto 2"/>
          <p:cNvSpPr txBox="1">
            <a:spLocks/>
          </p:cNvSpPr>
          <p:nvPr/>
        </p:nvSpPr>
        <p:spPr>
          <a:xfrm>
            <a:off x="1115616" y="6093296"/>
            <a:ext cx="7128792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6228184" y="2636912"/>
            <a:ext cx="50405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</a:p>
          <a:p>
            <a:pPr algn="ctr"/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</a:t>
            </a:r>
          </a:p>
          <a:p>
            <a:pPr algn="ctr"/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</a:t>
            </a:r>
          </a:p>
          <a:p>
            <a:pPr algn="ctr"/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pPr algn="ctr"/>
            <a:r>
              <a:rPr lang="pt-B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endParaRPr lang="pt-BR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51520" y="274320"/>
            <a:ext cx="8712968" cy="490384"/>
          </a:xfrm>
        </p:spPr>
        <p:txBody>
          <a:bodyPr>
            <a:normAutofit fontScale="55000" lnSpcReduction="20000"/>
          </a:bodyPr>
          <a:lstStyle/>
          <a:p>
            <a:pPr algn="ctr" eaLnBrk="1" hangingPunct="1">
              <a:buNone/>
            </a:pPr>
            <a:r>
              <a:rPr lang="pt-BR" sz="5100" b="1" dirty="0" smtClean="0"/>
              <a:t>PONTOS PARA A EXECUÇÃO DOS PROJETOS</a:t>
            </a:r>
          </a:p>
          <a:p>
            <a:pPr eaLnBrk="1" hangingPunct="1">
              <a:buNone/>
            </a:pP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Texto 2"/>
          <p:cNvSpPr txBox="1">
            <a:spLocks/>
          </p:cNvSpPr>
          <p:nvPr/>
        </p:nvSpPr>
        <p:spPr>
          <a:xfrm>
            <a:off x="1115616" y="6093296"/>
            <a:ext cx="7128792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5536" y="692696"/>
            <a:ext cx="7920880" cy="5194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sz="2400" dirty="0" smtClean="0"/>
              <a:t>Alinhamento com o Planejamento Estratégico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/>
              <a:t> Relação Institucional com a CAIXA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/>
              <a:t> Revisão dos Projetos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/>
              <a:t> Monitoramento</a:t>
            </a:r>
          </a:p>
          <a:p>
            <a:pPr lvl="1">
              <a:buFont typeface="Arial" pitchFamily="34" charset="0"/>
              <a:buChar char="•"/>
            </a:pPr>
            <a:r>
              <a:rPr lang="pt-BR" sz="2400" dirty="0" smtClean="0"/>
              <a:t> Relatórios Periódicos</a:t>
            </a:r>
          </a:p>
          <a:p>
            <a:pPr lvl="1">
              <a:buFont typeface="Arial" pitchFamily="34" charset="0"/>
              <a:buChar char="•"/>
            </a:pPr>
            <a:r>
              <a:rPr lang="pt-BR" sz="2400" dirty="0" smtClean="0"/>
              <a:t> Impacto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/>
              <a:t> Rede COGEP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/>
              <a:t> Relação Institucional com a UCP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/>
              <a:t> Capacitação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/>
              <a:t> Auditoria da CGU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8220</TotalTime>
  <Words>636</Words>
  <Application>Microsoft Office PowerPoint</Application>
  <PresentationFormat>Apresentação na tela (4:3)</PresentationFormat>
  <Paragraphs>140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Concurso</vt:lpstr>
      <vt:lpstr>COGEP - COMITÊ GESTOR DO PNAFM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249</cp:revision>
  <dcterms:created xsi:type="dcterms:W3CDTF">2016-08-22T14:28:27Z</dcterms:created>
  <dcterms:modified xsi:type="dcterms:W3CDTF">2019-06-06T13:08:44Z</dcterms:modified>
</cp:coreProperties>
</file>